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21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311" r:id="rId5"/>
    <p:sldId id="312" r:id="rId6"/>
    <p:sldId id="302" r:id="rId7"/>
    <p:sldId id="260" r:id="rId8"/>
    <p:sldId id="261" r:id="rId9"/>
    <p:sldId id="301" r:id="rId10"/>
    <p:sldId id="300" r:id="rId11"/>
    <p:sldId id="263" r:id="rId12"/>
    <p:sldId id="264" r:id="rId13"/>
    <p:sldId id="309" r:id="rId14"/>
    <p:sldId id="266" r:id="rId15"/>
    <p:sldId id="267" r:id="rId16"/>
    <p:sldId id="268" r:id="rId17"/>
    <p:sldId id="282" r:id="rId18"/>
    <p:sldId id="280" r:id="rId19"/>
    <p:sldId id="281" r:id="rId20"/>
    <p:sldId id="269" r:id="rId21"/>
    <p:sldId id="270" r:id="rId22"/>
    <p:sldId id="306" r:id="rId23"/>
    <p:sldId id="273" r:id="rId24"/>
    <p:sldId id="307" r:id="rId25"/>
    <p:sldId id="275" r:id="rId26"/>
    <p:sldId id="308" r:id="rId27"/>
    <p:sldId id="277" r:id="rId28"/>
    <p:sldId id="278" r:id="rId29"/>
    <p:sldId id="310" r:id="rId30"/>
    <p:sldId id="287" r:id="rId31"/>
    <p:sldId id="289" r:id="rId32"/>
    <p:sldId id="288" r:id="rId33"/>
    <p:sldId id="290" r:id="rId34"/>
    <p:sldId id="291" r:id="rId35"/>
    <p:sldId id="303" r:id="rId36"/>
    <p:sldId id="284" r:id="rId37"/>
    <p:sldId id="314" r:id="rId38"/>
    <p:sldId id="294" r:id="rId39"/>
    <p:sldId id="295" r:id="rId40"/>
    <p:sldId id="285" r:id="rId41"/>
    <p:sldId id="296" r:id="rId42"/>
    <p:sldId id="297" r:id="rId43"/>
    <p:sldId id="298" r:id="rId44"/>
    <p:sldId id="299" r:id="rId45"/>
    <p:sldId id="292" r:id="rId46"/>
    <p:sldId id="304" r:id="rId47"/>
    <p:sldId id="305" r:id="rId48"/>
    <p:sldId id="315" r:id="rId49"/>
    <p:sldId id="316" r:id="rId50"/>
    <p:sldId id="293" r:id="rId5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C31"/>
    <a:srgbClr val="D46A0D"/>
    <a:srgbClr val="1D16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D0CE39-6EF6-49AB-908A-5CAF7C3681E6}" v="7" dt="2023-02-13T13:21:22.4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101" d="100"/>
          <a:sy n="101" d="100"/>
        </p:scale>
        <p:origin x="138" y="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2" y="2376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han, Anik" userId="54262fd3-4634-4131-bb90-0ce55e74faae" providerId="ADAL" clId="{4CD0CE39-6EF6-49AB-908A-5CAF7C3681E6}"/>
    <pc:docChg chg="custSel addSld modSld">
      <pc:chgData name="Trahan, Anik" userId="54262fd3-4634-4131-bb90-0ce55e74faae" providerId="ADAL" clId="{4CD0CE39-6EF6-49AB-908A-5CAF7C3681E6}" dt="2023-02-13T13:21:22.474" v="14"/>
      <pc:docMkLst>
        <pc:docMk/>
      </pc:docMkLst>
      <pc:sldChg chg="addSp delSp modSp modAnim">
        <pc:chgData name="Trahan, Anik" userId="54262fd3-4634-4131-bb90-0ce55e74faae" providerId="ADAL" clId="{4CD0CE39-6EF6-49AB-908A-5CAF7C3681E6}" dt="2023-02-10T17:17:12.882" v="3" actId="14100"/>
        <pc:sldMkLst>
          <pc:docMk/>
          <pc:sldMk cId="1103835094" sldId="311"/>
        </pc:sldMkLst>
        <pc:picChg chg="add mod">
          <ac:chgData name="Trahan, Anik" userId="54262fd3-4634-4131-bb90-0ce55e74faae" providerId="ADAL" clId="{4CD0CE39-6EF6-49AB-908A-5CAF7C3681E6}" dt="2023-02-10T17:17:12.882" v="3" actId="14100"/>
          <ac:picMkLst>
            <pc:docMk/>
            <pc:sldMk cId="1103835094" sldId="311"/>
            <ac:picMk id="2" creationId="{E0072010-77F8-878B-DB7C-5355EECD9D81}"/>
          </ac:picMkLst>
        </pc:picChg>
        <pc:picChg chg="del">
          <ac:chgData name="Trahan, Anik" userId="54262fd3-4634-4131-bb90-0ce55e74faae" providerId="ADAL" clId="{4CD0CE39-6EF6-49AB-908A-5CAF7C3681E6}" dt="2023-02-10T17:16:52.838" v="0" actId="478"/>
          <ac:picMkLst>
            <pc:docMk/>
            <pc:sldMk cId="1103835094" sldId="311"/>
            <ac:picMk id="1026" creationId="{DF48E5CB-865E-F69F-4CF2-7B99859F821B}"/>
          </ac:picMkLst>
        </pc:picChg>
      </pc:sldChg>
      <pc:sldChg chg="addSp delSp modSp new mod setBg">
        <pc:chgData name="Trahan, Anik" userId="54262fd3-4634-4131-bb90-0ce55e74faae" providerId="ADAL" clId="{4CD0CE39-6EF6-49AB-908A-5CAF7C3681E6}" dt="2023-02-13T13:21:16.930" v="13" actId="26606"/>
        <pc:sldMkLst>
          <pc:docMk/>
          <pc:sldMk cId="3342472001" sldId="315"/>
        </pc:sldMkLst>
        <pc:spChg chg="del">
          <ac:chgData name="Trahan, Anik" userId="54262fd3-4634-4131-bb90-0ce55e74faae" providerId="ADAL" clId="{4CD0CE39-6EF6-49AB-908A-5CAF7C3681E6}" dt="2023-02-13T13:20:30.176" v="8" actId="478"/>
          <ac:spMkLst>
            <pc:docMk/>
            <pc:sldMk cId="3342472001" sldId="315"/>
            <ac:spMk id="2" creationId="{3D14E44A-8F32-3329-6E33-487B96094512}"/>
          </ac:spMkLst>
        </pc:spChg>
        <pc:spChg chg="add">
          <ac:chgData name="Trahan, Anik" userId="54262fd3-4634-4131-bb90-0ce55e74faae" providerId="ADAL" clId="{4CD0CE39-6EF6-49AB-908A-5CAF7C3681E6}" dt="2023-02-13T13:21:16.930" v="13" actId="26606"/>
          <ac:spMkLst>
            <pc:docMk/>
            <pc:sldMk cId="3342472001" sldId="315"/>
            <ac:spMk id="9" creationId="{42A4FC2C-047E-45A5-965D-8E1E3BF09BC6}"/>
          </ac:spMkLst>
        </pc:spChg>
        <pc:picChg chg="add mod">
          <ac:chgData name="Trahan, Anik" userId="54262fd3-4634-4131-bb90-0ce55e74faae" providerId="ADAL" clId="{4CD0CE39-6EF6-49AB-908A-5CAF7C3681E6}" dt="2023-02-13T13:21:16.930" v="13" actId="26606"/>
          <ac:picMkLst>
            <pc:docMk/>
            <pc:sldMk cId="3342472001" sldId="315"/>
            <ac:picMk id="4" creationId="{08A92582-217C-CB92-E055-CC5C038941C7}"/>
          </ac:picMkLst>
        </pc:picChg>
      </pc:sldChg>
      <pc:sldChg chg="addSp delSp modSp new mod modTransition">
        <pc:chgData name="Trahan, Anik" userId="54262fd3-4634-4131-bb90-0ce55e74faae" providerId="ADAL" clId="{4CD0CE39-6EF6-49AB-908A-5CAF7C3681E6}" dt="2023-02-13T13:21:22.474" v="14"/>
        <pc:sldMkLst>
          <pc:docMk/>
          <pc:sldMk cId="1970078211" sldId="316"/>
        </pc:sldMkLst>
        <pc:spChg chg="del">
          <ac:chgData name="Trahan, Anik" userId="54262fd3-4634-4131-bb90-0ce55e74faae" providerId="ADAL" clId="{4CD0CE39-6EF6-49AB-908A-5CAF7C3681E6}" dt="2023-02-13T13:20:26.594" v="7" actId="478"/>
          <ac:spMkLst>
            <pc:docMk/>
            <pc:sldMk cId="1970078211" sldId="316"/>
            <ac:spMk id="2" creationId="{64401AA5-25E7-A119-964E-CADCDC573680}"/>
          </ac:spMkLst>
        </pc:spChg>
        <pc:picChg chg="add mod">
          <ac:chgData name="Trahan, Anik" userId="54262fd3-4634-4131-bb90-0ce55e74faae" providerId="ADAL" clId="{4CD0CE39-6EF6-49AB-908A-5CAF7C3681E6}" dt="2023-02-13T13:20:47.343" v="11" actId="14100"/>
          <ac:picMkLst>
            <pc:docMk/>
            <pc:sldMk cId="1970078211" sldId="316"/>
            <ac:picMk id="4" creationId="{D20DBA87-5C3D-F158-8D95-773566BA003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5B4B12-A212-4673-AE92-5100C2FF04B9}" type="doc">
      <dgm:prSet loTypeId="urn:microsoft.com/office/officeart/2005/8/layout/hierarchy2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fr-CA"/>
        </a:p>
      </dgm:t>
    </dgm:pt>
    <dgm:pt modelId="{9D7034E7-FB86-49CD-8E11-702F9407B869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Q1: </a:t>
          </a:r>
          <a:r>
            <a:rPr lang="el-GR" sz="1800" dirty="0">
              <a:latin typeface="Cambria" panose="02040503050406030204" pitchFamily="18" charset="0"/>
            </a:rPr>
            <a:t>γ</a:t>
          </a:r>
          <a:endParaRPr lang="fr-CA" sz="1800" dirty="0"/>
        </a:p>
      </dgm:t>
    </dgm:pt>
    <dgm:pt modelId="{97DD1495-22B7-4949-8BD0-3341459E54B7}" type="parTrans" cxnId="{0BC99002-F547-47D9-8826-5D8E7A4B324F}">
      <dgm:prSet/>
      <dgm:spPr/>
      <dgm:t>
        <a:bodyPr/>
        <a:lstStyle/>
        <a:p>
          <a:endParaRPr lang="fr-CA"/>
        </a:p>
      </dgm:t>
    </dgm:pt>
    <dgm:pt modelId="{49DAE43B-9AF6-4D2F-984B-DC522431DA61}" type="sibTrans" cxnId="{0BC99002-F547-47D9-8826-5D8E7A4B324F}">
      <dgm:prSet/>
      <dgm:spPr/>
      <dgm:t>
        <a:bodyPr/>
        <a:lstStyle/>
        <a:p>
          <a:endParaRPr lang="fr-CA"/>
        </a:p>
      </dgm:t>
    </dgm:pt>
    <dgm:pt modelId="{69704526-A58C-45A6-AB49-0A717BC78DD8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Q2:</a:t>
          </a:r>
          <a:r>
            <a:rPr lang="el-GR" sz="18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endParaRPr lang="fr-CA" sz="1800" dirty="0">
            <a:solidFill>
              <a:srgbClr val="007C31"/>
            </a:solidFill>
          </a:endParaRPr>
        </a:p>
      </dgm:t>
    </dgm:pt>
    <dgm:pt modelId="{D2D4906A-F45C-4521-BEEB-529C145D4798}" type="parTrans" cxnId="{84638D0E-487A-4B8F-9B41-FCF58E3370C1}">
      <dgm:prSet/>
      <dgm:spPr/>
      <dgm:t>
        <a:bodyPr/>
        <a:lstStyle/>
        <a:p>
          <a:endParaRPr lang="fr-CA"/>
        </a:p>
      </dgm:t>
    </dgm:pt>
    <dgm:pt modelId="{379EDAB4-D87B-473D-88D6-E654E87178D8}" type="sibTrans" cxnId="{84638D0E-487A-4B8F-9B41-FCF58E3370C1}">
      <dgm:prSet/>
      <dgm:spPr/>
      <dgm:t>
        <a:bodyPr/>
        <a:lstStyle/>
        <a:p>
          <a:endParaRPr lang="fr-CA"/>
        </a:p>
      </dgm:t>
    </dgm:pt>
    <dgm:pt modelId="{06721AFE-AD11-403E-88C1-5B53042466B5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endParaRPr lang="fr-CA" sz="1800" dirty="0">
            <a:solidFill>
              <a:srgbClr val="007C31"/>
            </a:solidFill>
          </a:endParaRPr>
        </a:p>
      </dgm:t>
    </dgm:pt>
    <dgm:pt modelId="{0E7DA27A-7F56-474C-840E-AB70078E67EF}" type="parTrans" cxnId="{3334B0E6-584E-4293-90CF-669D71C4BEB1}">
      <dgm:prSet/>
      <dgm:spPr/>
      <dgm:t>
        <a:bodyPr/>
        <a:lstStyle/>
        <a:p>
          <a:endParaRPr lang="fr-CA"/>
        </a:p>
      </dgm:t>
    </dgm:pt>
    <dgm:pt modelId="{F4E93C92-9B38-40E5-86DE-9FE2818C4DAB}" type="sibTrans" cxnId="{3334B0E6-584E-4293-90CF-669D71C4BEB1}">
      <dgm:prSet/>
      <dgm:spPr/>
      <dgm:t>
        <a:bodyPr/>
        <a:lstStyle/>
        <a:p>
          <a:endParaRPr lang="fr-CA"/>
        </a:p>
      </dgm:t>
    </dgm:pt>
    <dgm:pt modelId="{75C32AA8-5274-4B38-9FB8-D05789E151E2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endParaRPr lang="fr-CA" sz="1800" dirty="0">
            <a:solidFill>
              <a:srgbClr val="007C31"/>
            </a:solidFill>
          </a:endParaRPr>
        </a:p>
      </dgm:t>
    </dgm:pt>
    <dgm:pt modelId="{CD7275E8-9E85-4D3D-9211-301BE70C00B9}" type="parTrans" cxnId="{66ADB515-CF9D-4397-A4AF-3F6942A8DFD6}">
      <dgm:prSet/>
      <dgm:spPr/>
      <dgm:t>
        <a:bodyPr/>
        <a:lstStyle/>
        <a:p>
          <a:endParaRPr lang="fr-CA"/>
        </a:p>
      </dgm:t>
    </dgm:pt>
    <dgm:pt modelId="{FF681E29-208E-4521-B3EB-10B0724FB9EB}" type="sibTrans" cxnId="{66ADB515-CF9D-4397-A4AF-3F6942A8DFD6}">
      <dgm:prSet/>
      <dgm:spPr/>
      <dgm:t>
        <a:bodyPr/>
        <a:lstStyle/>
        <a:p>
          <a:endParaRPr lang="fr-CA"/>
        </a:p>
      </dgm:t>
    </dgm:pt>
    <dgm:pt modelId="{84BEAD00-DF19-42F9-B58C-1E2DF446E6D8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Q2:</a:t>
          </a:r>
          <a:r>
            <a:rPr lang="el-GR" sz="18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endParaRPr lang="fr-CA" sz="1800" dirty="0">
            <a:solidFill>
              <a:srgbClr val="007C31"/>
            </a:solidFill>
          </a:endParaRPr>
        </a:p>
      </dgm:t>
    </dgm:pt>
    <dgm:pt modelId="{E2B3BD99-07BF-4B83-A4C5-8B72DAD118E3}" type="parTrans" cxnId="{3CD0C534-8CB6-4EC5-9888-2586555476EA}">
      <dgm:prSet/>
      <dgm:spPr/>
      <dgm:t>
        <a:bodyPr/>
        <a:lstStyle/>
        <a:p>
          <a:endParaRPr lang="fr-CA"/>
        </a:p>
      </dgm:t>
    </dgm:pt>
    <dgm:pt modelId="{10D2CE2F-DB29-435E-AF9E-24EB4FF871D2}" type="sibTrans" cxnId="{3CD0C534-8CB6-4EC5-9888-2586555476EA}">
      <dgm:prSet/>
      <dgm:spPr/>
      <dgm:t>
        <a:bodyPr/>
        <a:lstStyle/>
        <a:p>
          <a:endParaRPr lang="fr-CA"/>
        </a:p>
      </dgm:t>
    </dgm:pt>
    <dgm:pt modelId="{5B73691F-D6A8-431F-8585-52ECC83F8CC1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endParaRPr lang="fr-CA" sz="1800" dirty="0">
            <a:solidFill>
              <a:srgbClr val="007C31"/>
            </a:solidFill>
          </a:endParaRPr>
        </a:p>
      </dgm:t>
    </dgm:pt>
    <dgm:pt modelId="{41CCC121-B59D-469B-8752-76697B4D77CB}" type="parTrans" cxnId="{0D6FF775-1296-4E47-9BCA-C9127546E8E6}">
      <dgm:prSet/>
      <dgm:spPr/>
      <dgm:t>
        <a:bodyPr/>
        <a:lstStyle/>
        <a:p>
          <a:endParaRPr lang="fr-CA"/>
        </a:p>
      </dgm:t>
    </dgm:pt>
    <dgm:pt modelId="{93182D07-331D-4C51-8498-7EC0029F2E61}" type="sibTrans" cxnId="{0D6FF775-1296-4E47-9BCA-C9127546E8E6}">
      <dgm:prSet/>
      <dgm:spPr/>
      <dgm:t>
        <a:bodyPr/>
        <a:lstStyle/>
        <a:p>
          <a:endParaRPr lang="fr-CA"/>
        </a:p>
      </dgm:t>
    </dgm:pt>
    <dgm:pt modelId="{74B1ECE0-64F4-4E41-9596-242D59ED7B28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endParaRPr lang="fr-CA" sz="1800" dirty="0">
            <a:solidFill>
              <a:srgbClr val="007C31"/>
            </a:solidFill>
          </a:endParaRPr>
        </a:p>
      </dgm:t>
    </dgm:pt>
    <dgm:pt modelId="{BB9CCA53-076B-4D58-9960-7F602C43CCB2}" type="parTrans" cxnId="{E89E5C3A-4B5B-4703-A2EB-8157196510C4}">
      <dgm:prSet/>
      <dgm:spPr/>
      <dgm:t>
        <a:bodyPr/>
        <a:lstStyle/>
        <a:p>
          <a:endParaRPr lang="fr-CA"/>
        </a:p>
      </dgm:t>
    </dgm:pt>
    <dgm:pt modelId="{D2E3EF12-FDC7-407D-87A6-051AF045D264}" type="sibTrans" cxnId="{E89E5C3A-4B5B-4703-A2EB-8157196510C4}">
      <dgm:prSet/>
      <dgm:spPr/>
      <dgm:t>
        <a:bodyPr/>
        <a:lstStyle/>
        <a:p>
          <a:endParaRPr lang="fr-CA"/>
        </a:p>
      </dgm:t>
    </dgm:pt>
    <dgm:pt modelId="{DF532FE6-ABA8-4171-8AAF-7A7755A06F6B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>
              <a:latin typeface="Cambria" panose="02040503050406030204" pitchFamily="18" charset="0"/>
            </a:rPr>
            <a:t>onnête</a:t>
          </a:r>
        </a:p>
        <a:p>
          <a:pPr>
            <a:spcAft>
              <a:spcPts val="22"/>
            </a:spcAft>
          </a:pPr>
          <a:r>
            <a:rPr lang="fr-CA" sz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>
              <a:latin typeface="Cambria" panose="02040503050406030204" pitchFamily="18" charset="0"/>
            </a:rPr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solidFill>
                <a:srgbClr val="007C31"/>
              </a:solidFill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>
              <a:latin typeface="Cambria" panose="02040503050406030204" pitchFamily="18" charset="0"/>
            </a:rPr>
            <a:t>léatoire</a:t>
          </a:r>
          <a:endParaRPr lang="fr-CA" sz="1200" dirty="0"/>
        </a:p>
      </dgm:t>
    </dgm:pt>
    <dgm:pt modelId="{AB7A331A-0B3F-4BBA-96B4-AFEDFF982DA9}" type="parTrans" cxnId="{4D500CDF-4B7F-4CB3-8C11-5A0206644F89}">
      <dgm:prSet/>
      <dgm:spPr/>
      <dgm:t>
        <a:bodyPr/>
        <a:lstStyle/>
        <a:p>
          <a:endParaRPr lang="fr-CA"/>
        </a:p>
      </dgm:t>
    </dgm:pt>
    <dgm:pt modelId="{B43D5C8A-E4C6-43A2-A9F8-51D680E85757}" type="sibTrans" cxnId="{4D500CDF-4B7F-4CB3-8C11-5A0206644F89}">
      <dgm:prSet/>
      <dgm:spPr/>
      <dgm:t>
        <a:bodyPr/>
        <a:lstStyle/>
        <a:p>
          <a:endParaRPr lang="fr-CA"/>
        </a:p>
      </dgm:t>
    </dgm:pt>
    <dgm:pt modelId="{A971B263-2060-44C3-98CF-5C36A8DFC449}">
      <dgm:prSet custT="1"/>
      <dgm:spPr/>
      <dgm:t>
        <a:bodyPr/>
        <a:lstStyle/>
        <a:p>
          <a:pPr>
            <a:spcAft>
              <a:spcPts val="22"/>
            </a:spcAft>
          </a:pPr>
          <a:r>
            <a:rPr lang="el-GR" sz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  <a:p>
          <a:pPr>
            <a:spcAft>
              <a:spcPts val="22"/>
            </a:spcAft>
          </a:pPr>
          <a:r>
            <a:rPr lang="el-GR" sz="1200" dirty="0">
              <a:solidFill>
                <a:srgbClr val="007C31"/>
              </a:solidFill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</dgm:t>
    </dgm:pt>
    <dgm:pt modelId="{576DDE75-E267-4580-B6B2-9F0CEDD26405}" type="parTrans" cxnId="{779B4927-92D7-4E51-88E7-5BF7A0EE0840}">
      <dgm:prSet/>
      <dgm:spPr/>
      <dgm:t>
        <a:bodyPr/>
        <a:lstStyle/>
        <a:p>
          <a:endParaRPr lang="fr-CA"/>
        </a:p>
      </dgm:t>
    </dgm:pt>
    <dgm:pt modelId="{2582E0F7-A085-4BC3-A79A-3EE01FAA1544}" type="sibTrans" cxnId="{779B4927-92D7-4E51-88E7-5BF7A0EE0840}">
      <dgm:prSet/>
      <dgm:spPr/>
      <dgm:t>
        <a:bodyPr/>
        <a:lstStyle/>
        <a:p>
          <a:endParaRPr lang="fr-CA"/>
        </a:p>
      </dgm:t>
    </dgm:pt>
    <dgm:pt modelId="{C389D00B-476A-41EB-AF58-B22A7256D238}">
      <dgm:prSet custT="1"/>
      <dgm:spPr>
        <a:noFill/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  <a:p>
          <a:pPr>
            <a:spcAft>
              <a:spcPts val="22"/>
            </a:spcAft>
          </a:pPr>
          <a:r>
            <a:rPr lang="el-GR" sz="1200" dirty="0">
              <a:solidFill>
                <a:srgbClr val="007C31"/>
              </a:solidFill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Honnête</a:t>
          </a:r>
        </a:p>
      </dgm:t>
    </dgm:pt>
    <dgm:pt modelId="{ADDA3373-B189-439E-A451-EC1DDB3924B6}" type="parTrans" cxnId="{453F1833-5832-4DCB-BB55-B9AC78A3269B}">
      <dgm:prSet/>
      <dgm:spPr/>
      <dgm:t>
        <a:bodyPr/>
        <a:lstStyle/>
        <a:p>
          <a:endParaRPr lang="fr-CA"/>
        </a:p>
      </dgm:t>
    </dgm:pt>
    <dgm:pt modelId="{2A5096A3-0F79-4C17-BE05-DC36C4F25783}" type="sibTrans" cxnId="{453F1833-5832-4DCB-BB55-B9AC78A3269B}">
      <dgm:prSet/>
      <dgm:spPr/>
      <dgm:t>
        <a:bodyPr/>
        <a:lstStyle/>
        <a:p>
          <a:endParaRPr lang="fr-CA"/>
        </a:p>
      </dgm:t>
    </dgm:pt>
    <dgm:pt modelId="{D9E1AAA1-8BA4-4134-A14E-72359D25C20C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solidFill>
                <a:srgbClr val="007C31"/>
              </a:solidFill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</dgm:t>
    </dgm:pt>
    <dgm:pt modelId="{863C372C-7B4F-4939-8239-93A916874387}" type="parTrans" cxnId="{7EBDE507-C485-4E42-85CA-6A182005BD8B}">
      <dgm:prSet/>
      <dgm:spPr/>
      <dgm:t>
        <a:bodyPr/>
        <a:lstStyle/>
        <a:p>
          <a:endParaRPr lang="fr-CA"/>
        </a:p>
      </dgm:t>
    </dgm:pt>
    <dgm:pt modelId="{70B53895-E385-46A8-A6A9-19482A0DD0FC}" type="sibTrans" cxnId="{7EBDE507-C485-4E42-85CA-6A182005BD8B}">
      <dgm:prSet/>
      <dgm:spPr/>
      <dgm:t>
        <a:bodyPr/>
        <a:lstStyle/>
        <a:p>
          <a:endParaRPr lang="fr-CA"/>
        </a:p>
      </dgm:t>
    </dgm:pt>
    <dgm:pt modelId="{1BCAB697-7931-45EA-B6DF-D4EA4D39C562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solidFill>
                <a:srgbClr val="007C31"/>
              </a:solidFill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</dgm:t>
    </dgm:pt>
    <dgm:pt modelId="{9B59C1EB-1C3A-43B5-B985-C7F287049C47}" type="parTrans" cxnId="{FC6CC74C-1839-444C-B5A9-A3DAE1994915}">
      <dgm:prSet/>
      <dgm:spPr/>
      <dgm:t>
        <a:bodyPr/>
        <a:lstStyle/>
        <a:p>
          <a:endParaRPr lang="fr-CA"/>
        </a:p>
      </dgm:t>
    </dgm:pt>
    <dgm:pt modelId="{5FEF2CC3-1C33-4774-8AD5-E3126E051761}" type="sibTrans" cxnId="{FC6CC74C-1839-444C-B5A9-A3DAE1994915}">
      <dgm:prSet/>
      <dgm:spPr/>
      <dgm:t>
        <a:bodyPr/>
        <a:lstStyle/>
        <a:p>
          <a:endParaRPr lang="fr-CA"/>
        </a:p>
      </dgm:t>
    </dgm:pt>
    <dgm:pt modelId="{051E22CD-2FAF-4D95-995E-410029FC6D23}">
      <dgm:prSet custT="1"/>
      <dgm:spPr/>
      <dgm:t>
        <a:bodyPr/>
        <a:lstStyle/>
        <a:p>
          <a:pPr>
            <a:spcAft>
              <a:spcPts val="22"/>
            </a:spcAft>
          </a:pPr>
          <a:r>
            <a:rPr lang="el-GR" sz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  <a:p>
          <a:pPr>
            <a:spcAft>
              <a:spcPts val="22"/>
            </a:spcAft>
          </a:pPr>
          <a:r>
            <a:rPr lang="el-GR" sz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solidFill>
                <a:srgbClr val="007C31"/>
              </a:solidFill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</dgm:t>
    </dgm:pt>
    <dgm:pt modelId="{882B64E4-FE49-43AF-BEAC-0120C24A8021}" type="parTrans" cxnId="{F118426D-CDB9-44F0-B3E9-D824D958F4B9}">
      <dgm:prSet/>
      <dgm:spPr/>
      <dgm:t>
        <a:bodyPr/>
        <a:lstStyle/>
        <a:p>
          <a:endParaRPr lang="fr-CA"/>
        </a:p>
      </dgm:t>
    </dgm:pt>
    <dgm:pt modelId="{BB29CDC6-20E6-4BEA-A558-20509AB0ABBE}" type="sibTrans" cxnId="{F118426D-CDB9-44F0-B3E9-D824D958F4B9}">
      <dgm:prSet/>
      <dgm:spPr/>
      <dgm:t>
        <a:bodyPr/>
        <a:lstStyle/>
        <a:p>
          <a:endParaRPr lang="fr-CA"/>
        </a:p>
      </dgm:t>
    </dgm:pt>
    <dgm:pt modelId="{328578B6-D8F7-4969-AF97-955A37A73FF5}">
      <dgm:prSet custT="1"/>
      <dgm:spPr>
        <a:noFill/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>
              <a:latin typeface="Cambria" panose="02040503050406030204" pitchFamily="18" charset="0"/>
            </a:rPr>
            <a:t>léatoire</a:t>
          </a:r>
        </a:p>
        <a:p>
          <a:pPr>
            <a:spcAft>
              <a:spcPts val="22"/>
            </a:spcAft>
          </a:pPr>
          <a:r>
            <a:rPr lang="fr-CA" sz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>
              <a:latin typeface="Cambria" panose="02040503050406030204" pitchFamily="18" charset="0"/>
            </a:rPr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solidFill>
                <a:srgbClr val="007C31"/>
              </a:solidFill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>
              <a:latin typeface="Cambria" panose="02040503050406030204" pitchFamily="18" charset="0"/>
            </a:rPr>
            <a:t>onnête</a:t>
          </a:r>
          <a:endParaRPr lang="fr-CA" sz="1200" dirty="0"/>
        </a:p>
      </dgm:t>
    </dgm:pt>
    <dgm:pt modelId="{A6D753B6-42EF-42D9-A23F-2C55BCBB0022}" type="parTrans" cxnId="{DE656B07-E1D1-4588-ADA3-83CCF3563F39}">
      <dgm:prSet/>
      <dgm:spPr/>
      <dgm:t>
        <a:bodyPr/>
        <a:lstStyle/>
        <a:p>
          <a:endParaRPr lang="fr-CA"/>
        </a:p>
      </dgm:t>
    </dgm:pt>
    <dgm:pt modelId="{3906E867-6075-4F5C-A487-E7FC808694C7}" type="sibTrans" cxnId="{DE656B07-E1D1-4588-ADA3-83CCF3563F39}">
      <dgm:prSet/>
      <dgm:spPr/>
      <dgm:t>
        <a:bodyPr/>
        <a:lstStyle/>
        <a:p>
          <a:endParaRPr lang="fr-CA"/>
        </a:p>
      </dgm:t>
    </dgm:pt>
    <dgm:pt modelId="{E3DCD67D-6F58-4B54-B58D-2015010EFADC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>
              <a:latin typeface="Cambria" panose="02040503050406030204" pitchFamily="18" charset="0"/>
            </a:rPr>
            <a:t>onnête</a:t>
          </a:r>
        </a:p>
        <a:p>
          <a:pPr>
            <a:spcAft>
              <a:spcPts val="22"/>
            </a:spcAft>
          </a:pPr>
          <a:r>
            <a:rPr lang="fr-CA" sz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>
              <a:latin typeface="Cambria" panose="02040503050406030204" pitchFamily="18" charset="0"/>
            </a:rPr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solidFill>
                <a:srgbClr val="007C31"/>
              </a:solidFill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>
              <a:latin typeface="Cambria" panose="02040503050406030204" pitchFamily="18" charset="0"/>
            </a:rPr>
            <a:t>léatoire</a:t>
          </a:r>
          <a:endParaRPr lang="fr-CA" sz="1200" dirty="0"/>
        </a:p>
      </dgm:t>
    </dgm:pt>
    <dgm:pt modelId="{25BA6834-69F1-4A67-9B98-22B86358D80A}" type="parTrans" cxnId="{6DF6A167-AC94-414A-AD73-A3999415CD9D}">
      <dgm:prSet/>
      <dgm:spPr/>
      <dgm:t>
        <a:bodyPr/>
        <a:lstStyle/>
        <a:p>
          <a:endParaRPr lang="fr-CA"/>
        </a:p>
      </dgm:t>
    </dgm:pt>
    <dgm:pt modelId="{86D0F4F1-8CD3-4D2C-A574-D72157A9C9EE}" type="sibTrans" cxnId="{6DF6A167-AC94-414A-AD73-A3999415CD9D}">
      <dgm:prSet/>
      <dgm:spPr/>
      <dgm:t>
        <a:bodyPr/>
        <a:lstStyle/>
        <a:p>
          <a:endParaRPr lang="fr-CA"/>
        </a:p>
      </dgm:t>
    </dgm:pt>
    <dgm:pt modelId="{540D1407-935D-4B48-9DCA-1874DF9F2150}" type="pres">
      <dgm:prSet presAssocID="{BB5B4B12-A212-4673-AE92-5100C2FF04B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139BA75-B52C-4AC6-BFDA-AB9BBA7EF672}" type="pres">
      <dgm:prSet presAssocID="{9D7034E7-FB86-49CD-8E11-702F9407B869}" presName="root1" presStyleCnt="0"/>
      <dgm:spPr/>
    </dgm:pt>
    <dgm:pt modelId="{404749AC-148F-406A-A33B-D2A7DBB84747}" type="pres">
      <dgm:prSet presAssocID="{9D7034E7-FB86-49CD-8E11-702F9407B869}" presName="LevelOneTextNode" presStyleLbl="node0" presStyleIdx="0" presStyleCnt="1" custScaleX="51031" custLinFactX="-100000" custLinFactNeighborX="-174810" custLinFactNeighborY="-11299">
        <dgm:presLayoutVars>
          <dgm:chPref val="3"/>
        </dgm:presLayoutVars>
      </dgm:prSet>
      <dgm:spPr/>
    </dgm:pt>
    <dgm:pt modelId="{5D427BB7-6284-433A-B7C7-BD75EFC386F7}" type="pres">
      <dgm:prSet presAssocID="{9D7034E7-FB86-49CD-8E11-702F9407B869}" presName="level2hierChild" presStyleCnt="0"/>
      <dgm:spPr/>
    </dgm:pt>
    <dgm:pt modelId="{F9D0FD13-5DE3-4F45-95D2-51533F62FF49}" type="pres">
      <dgm:prSet presAssocID="{D2D4906A-F45C-4521-BEEB-529C145D4798}" presName="conn2-1" presStyleLbl="parChTrans1D2" presStyleIdx="0" presStyleCnt="2"/>
      <dgm:spPr/>
    </dgm:pt>
    <dgm:pt modelId="{9FB394FD-08E8-442F-901B-2B47E4882A99}" type="pres">
      <dgm:prSet presAssocID="{D2D4906A-F45C-4521-BEEB-529C145D4798}" presName="connTx" presStyleLbl="parChTrans1D2" presStyleIdx="0" presStyleCnt="2"/>
      <dgm:spPr/>
    </dgm:pt>
    <dgm:pt modelId="{8AB3D31B-3090-48BB-AC37-4CFC84019D04}" type="pres">
      <dgm:prSet presAssocID="{69704526-A58C-45A6-AB49-0A717BC78DD8}" presName="root2" presStyleCnt="0"/>
      <dgm:spPr/>
    </dgm:pt>
    <dgm:pt modelId="{D0407781-9314-460F-AD63-8ED099DFA170}" type="pres">
      <dgm:prSet presAssocID="{69704526-A58C-45A6-AB49-0A717BC78DD8}" presName="LevelTwoTextNode" presStyleLbl="node2" presStyleIdx="0" presStyleCnt="2" custScaleX="59868" custLinFactY="1825" custLinFactNeighborX="-65635" custLinFactNeighborY="100000">
        <dgm:presLayoutVars>
          <dgm:chPref val="3"/>
        </dgm:presLayoutVars>
      </dgm:prSet>
      <dgm:spPr/>
    </dgm:pt>
    <dgm:pt modelId="{E73BA0D3-92A1-419A-9B08-3254469D3D23}" type="pres">
      <dgm:prSet presAssocID="{69704526-A58C-45A6-AB49-0A717BC78DD8}" presName="level3hierChild" presStyleCnt="0"/>
      <dgm:spPr/>
    </dgm:pt>
    <dgm:pt modelId="{3C6A54A2-85E2-4C71-BF17-ADEC41936233}" type="pres">
      <dgm:prSet presAssocID="{0E7DA27A-7F56-474C-840E-AB70078E67EF}" presName="conn2-1" presStyleLbl="parChTrans1D3" presStyleIdx="0" presStyleCnt="4"/>
      <dgm:spPr/>
    </dgm:pt>
    <dgm:pt modelId="{C7CD3AC2-4ABC-4F19-B04E-CB9A21DC651F}" type="pres">
      <dgm:prSet presAssocID="{0E7DA27A-7F56-474C-840E-AB70078E67EF}" presName="connTx" presStyleLbl="parChTrans1D3" presStyleIdx="0" presStyleCnt="4"/>
      <dgm:spPr/>
    </dgm:pt>
    <dgm:pt modelId="{7FB26F8D-25B0-45C1-B988-9A76BBCBB0D7}" type="pres">
      <dgm:prSet presAssocID="{06721AFE-AD11-403E-88C1-5B53042466B5}" presName="root2" presStyleCnt="0"/>
      <dgm:spPr/>
    </dgm:pt>
    <dgm:pt modelId="{6A0D230D-5CC5-4D37-910B-FCD6FD11616A}" type="pres">
      <dgm:prSet presAssocID="{06721AFE-AD11-403E-88C1-5B53042466B5}" presName="LevelTwoTextNode" presStyleLbl="node3" presStyleIdx="0" presStyleCnt="4" custScaleX="56812" custLinFactNeighborX="1463" custLinFactNeighborY="5349">
        <dgm:presLayoutVars>
          <dgm:chPref val="3"/>
        </dgm:presLayoutVars>
      </dgm:prSet>
      <dgm:spPr/>
    </dgm:pt>
    <dgm:pt modelId="{27A4FD33-904F-49E4-8478-67E36603AA7A}" type="pres">
      <dgm:prSet presAssocID="{06721AFE-AD11-403E-88C1-5B53042466B5}" presName="level3hierChild" presStyleCnt="0"/>
      <dgm:spPr/>
    </dgm:pt>
    <dgm:pt modelId="{AA6FEE58-027A-4588-99A8-D8B610194498}" type="pres">
      <dgm:prSet presAssocID="{AB7A331A-0B3F-4BBA-96B4-AFEDFF982DA9}" presName="conn2-1" presStyleLbl="parChTrans1D4" presStyleIdx="0" presStyleCnt="8"/>
      <dgm:spPr/>
    </dgm:pt>
    <dgm:pt modelId="{C9FB1547-AA1F-4546-A9D0-E794CF9A5FAF}" type="pres">
      <dgm:prSet presAssocID="{AB7A331A-0B3F-4BBA-96B4-AFEDFF982DA9}" presName="connTx" presStyleLbl="parChTrans1D4" presStyleIdx="0" presStyleCnt="8"/>
      <dgm:spPr/>
    </dgm:pt>
    <dgm:pt modelId="{FFFE04F1-C1C3-4550-9E10-4BF18832EE65}" type="pres">
      <dgm:prSet presAssocID="{DF532FE6-ABA8-4171-8AAF-7A7755A06F6B}" presName="root2" presStyleCnt="0"/>
      <dgm:spPr/>
    </dgm:pt>
    <dgm:pt modelId="{C0B92279-9EDA-45BF-B1BC-16F9B379016A}" type="pres">
      <dgm:prSet presAssocID="{DF532FE6-ABA8-4171-8AAF-7A7755A06F6B}" presName="LevelTwoTextNode" presStyleLbl="node4" presStyleIdx="0" presStyleCnt="8" custScaleX="97013" custLinFactX="54032" custLinFactNeighborX="100000" custLinFactNeighborY="-97">
        <dgm:presLayoutVars>
          <dgm:chPref val="3"/>
        </dgm:presLayoutVars>
      </dgm:prSet>
      <dgm:spPr/>
    </dgm:pt>
    <dgm:pt modelId="{3EC57BB0-E5BF-42CC-9C9A-AB994B3C0EC9}" type="pres">
      <dgm:prSet presAssocID="{DF532FE6-ABA8-4171-8AAF-7A7755A06F6B}" presName="level3hierChild" presStyleCnt="0"/>
      <dgm:spPr/>
    </dgm:pt>
    <dgm:pt modelId="{9154CBA8-F3B6-42FA-AA74-2AB6044AB7BA}" type="pres">
      <dgm:prSet presAssocID="{576DDE75-E267-4580-B6B2-9F0CEDD26405}" presName="conn2-1" presStyleLbl="parChTrans1D4" presStyleIdx="1" presStyleCnt="8"/>
      <dgm:spPr/>
    </dgm:pt>
    <dgm:pt modelId="{156410AB-09A1-4164-95C4-F28E397E9B1A}" type="pres">
      <dgm:prSet presAssocID="{576DDE75-E267-4580-B6B2-9F0CEDD26405}" presName="connTx" presStyleLbl="parChTrans1D4" presStyleIdx="1" presStyleCnt="8"/>
      <dgm:spPr/>
    </dgm:pt>
    <dgm:pt modelId="{8A2D1902-610A-473A-BA75-CE9B5870C8EE}" type="pres">
      <dgm:prSet presAssocID="{A971B263-2060-44C3-98CF-5C36A8DFC449}" presName="root2" presStyleCnt="0"/>
      <dgm:spPr/>
    </dgm:pt>
    <dgm:pt modelId="{DE09C7E4-A699-44A2-8FB0-EF66B23AA6B4}" type="pres">
      <dgm:prSet presAssocID="{A971B263-2060-44C3-98CF-5C36A8DFC449}" presName="LevelTwoTextNode" presStyleLbl="node4" presStyleIdx="1" presStyleCnt="8" custScaleX="95192" custLinFactX="59795" custLinFactNeighborX="100000" custLinFactNeighborY="6146">
        <dgm:presLayoutVars>
          <dgm:chPref val="3"/>
        </dgm:presLayoutVars>
      </dgm:prSet>
      <dgm:spPr/>
    </dgm:pt>
    <dgm:pt modelId="{94398028-4956-4D40-9D0A-97D9762320D0}" type="pres">
      <dgm:prSet presAssocID="{A971B263-2060-44C3-98CF-5C36A8DFC449}" presName="level3hierChild" presStyleCnt="0"/>
      <dgm:spPr/>
    </dgm:pt>
    <dgm:pt modelId="{B01F7DD3-CC75-45CF-9EC1-A6D19A662646}" type="pres">
      <dgm:prSet presAssocID="{CD7275E8-9E85-4D3D-9211-301BE70C00B9}" presName="conn2-1" presStyleLbl="parChTrans1D3" presStyleIdx="1" presStyleCnt="4"/>
      <dgm:spPr/>
    </dgm:pt>
    <dgm:pt modelId="{2A9FC79D-CCEC-474F-B0D3-77EF1E9DCCEC}" type="pres">
      <dgm:prSet presAssocID="{CD7275E8-9E85-4D3D-9211-301BE70C00B9}" presName="connTx" presStyleLbl="parChTrans1D3" presStyleIdx="1" presStyleCnt="4"/>
      <dgm:spPr/>
    </dgm:pt>
    <dgm:pt modelId="{3C60BBD9-9E88-4128-9E5F-3BF47FE7CBB0}" type="pres">
      <dgm:prSet presAssocID="{75C32AA8-5274-4B38-9FB8-D05789E151E2}" presName="root2" presStyleCnt="0"/>
      <dgm:spPr/>
    </dgm:pt>
    <dgm:pt modelId="{4A3622AC-6180-4503-8103-3E61E768E11C}" type="pres">
      <dgm:prSet presAssocID="{75C32AA8-5274-4B38-9FB8-D05789E151E2}" presName="LevelTwoTextNode" presStyleLbl="node3" presStyleIdx="1" presStyleCnt="4" custScaleX="60725" custLinFactNeighborX="1463" custLinFactNeighborY="-8415">
        <dgm:presLayoutVars>
          <dgm:chPref val="3"/>
        </dgm:presLayoutVars>
      </dgm:prSet>
      <dgm:spPr/>
    </dgm:pt>
    <dgm:pt modelId="{D1B15CB0-1DA4-470D-9D8B-0428868B4009}" type="pres">
      <dgm:prSet presAssocID="{75C32AA8-5274-4B38-9FB8-D05789E151E2}" presName="level3hierChild" presStyleCnt="0"/>
      <dgm:spPr/>
    </dgm:pt>
    <dgm:pt modelId="{2B374724-2E34-4A23-AF4B-629298E9241A}" type="pres">
      <dgm:prSet presAssocID="{ADDA3373-B189-439E-A451-EC1DDB3924B6}" presName="conn2-1" presStyleLbl="parChTrans1D4" presStyleIdx="2" presStyleCnt="8"/>
      <dgm:spPr/>
    </dgm:pt>
    <dgm:pt modelId="{CFFF745D-0194-470E-8C16-7C8906102DE1}" type="pres">
      <dgm:prSet presAssocID="{ADDA3373-B189-439E-A451-EC1DDB3924B6}" presName="connTx" presStyleLbl="parChTrans1D4" presStyleIdx="2" presStyleCnt="8"/>
      <dgm:spPr/>
    </dgm:pt>
    <dgm:pt modelId="{495D82D8-5089-403C-AE15-B6EF75EE82D9}" type="pres">
      <dgm:prSet presAssocID="{C389D00B-476A-41EB-AF58-B22A7256D238}" presName="root2" presStyleCnt="0"/>
      <dgm:spPr/>
    </dgm:pt>
    <dgm:pt modelId="{288E633E-6F7E-4FFE-9AF6-84BBB09BB47E}" type="pres">
      <dgm:prSet presAssocID="{C389D00B-476A-41EB-AF58-B22A7256D238}" presName="LevelTwoTextNode" presStyleLbl="node4" presStyleIdx="2" presStyleCnt="8" custFlipHor="1" custScaleX="91045" custLinFactX="56419" custLinFactNeighborX="100000" custLinFactNeighborY="5263">
        <dgm:presLayoutVars>
          <dgm:chPref val="3"/>
        </dgm:presLayoutVars>
      </dgm:prSet>
      <dgm:spPr/>
    </dgm:pt>
    <dgm:pt modelId="{8B6D8F13-CCBF-40F7-BC8A-830B048B402B}" type="pres">
      <dgm:prSet presAssocID="{C389D00B-476A-41EB-AF58-B22A7256D238}" presName="level3hierChild" presStyleCnt="0"/>
      <dgm:spPr/>
    </dgm:pt>
    <dgm:pt modelId="{66EA65EB-4A11-4974-B169-3A9517D490D7}" type="pres">
      <dgm:prSet presAssocID="{863C372C-7B4F-4939-8239-93A916874387}" presName="conn2-1" presStyleLbl="parChTrans1D4" presStyleIdx="3" presStyleCnt="8"/>
      <dgm:spPr/>
    </dgm:pt>
    <dgm:pt modelId="{684D94CD-2040-4791-A218-5FAF5D3E2E4E}" type="pres">
      <dgm:prSet presAssocID="{863C372C-7B4F-4939-8239-93A916874387}" presName="connTx" presStyleLbl="parChTrans1D4" presStyleIdx="3" presStyleCnt="8"/>
      <dgm:spPr/>
    </dgm:pt>
    <dgm:pt modelId="{9397C3ED-3C4E-4875-82C8-6CDB0D740AE8}" type="pres">
      <dgm:prSet presAssocID="{D9E1AAA1-8BA4-4134-A14E-72359D25C20C}" presName="root2" presStyleCnt="0"/>
      <dgm:spPr/>
    </dgm:pt>
    <dgm:pt modelId="{172BA663-34FA-4D58-AC9E-DEDA6D6CAEA9}" type="pres">
      <dgm:prSet presAssocID="{D9E1AAA1-8BA4-4134-A14E-72359D25C20C}" presName="LevelTwoTextNode" presStyleLbl="node4" presStyleIdx="3" presStyleCnt="8" custScaleX="84642" custLinFactX="61128" custLinFactNeighborX="100000" custLinFactNeighborY="10490">
        <dgm:presLayoutVars>
          <dgm:chPref val="3"/>
        </dgm:presLayoutVars>
      </dgm:prSet>
      <dgm:spPr/>
    </dgm:pt>
    <dgm:pt modelId="{F278B51E-C7E7-48E4-A39C-25DAA91B8145}" type="pres">
      <dgm:prSet presAssocID="{D9E1AAA1-8BA4-4134-A14E-72359D25C20C}" presName="level3hierChild" presStyleCnt="0"/>
      <dgm:spPr/>
    </dgm:pt>
    <dgm:pt modelId="{E93F1B11-98A0-4F2A-87C1-DCFABDBC3D96}" type="pres">
      <dgm:prSet presAssocID="{E2B3BD99-07BF-4B83-A4C5-8B72DAD118E3}" presName="conn2-1" presStyleLbl="parChTrans1D2" presStyleIdx="1" presStyleCnt="2"/>
      <dgm:spPr/>
    </dgm:pt>
    <dgm:pt modelId="{45DFCFC0-EED8-449B-9018-CA6A3B4BACC9}" type="pres">
      <dgm:prSet presAssocID="{E2B3BD99-07BF-4B83-A4C5-8B72DAD118E3}" presName="connTx" presStyleLbl="parChTrans1D2" presStyleIdx="1" presStyleCnt="2"/>
      <dgm:spPr/>
    </dgm:pt>
    <dgm:pt modelId="{19B6F84F-460D-43CD-8F80-F70BAEFD87B8}" type="pres">
      <dgm:prSet presAssocID="{84BEAD00-DF19-42F9-B58C-1E2DF446E6D8}" presName="root2" presStyleCnt="0"/>
      <dgm:spPr/>
    </dgm:pt>
    <dgm:pt modelId="{A78DBAC2-8712-41D8-9F91-E36050ED5192}" type="pres">
      <dgm:prSet presAssocID="{84BEAD00-DF19-42F9-B58C-1E2DF446E6D8}" presName="LevelTwoTextNode" presStyleLbl="node2" presStyleIdx="1" presStyleCnt="2" custScaleX="57379" custScaleY="100726" custLinFactNeighborX="-65635" custLinFactNeighborY="-82243">
        <dgm:presLayoutVars>
          <dgm:chPref val="3"/>
        </dgm:presLayoutVars>
      </dgm:prSet>
      <dgm:spPr/>
    </dgm:pt>
    <dgm:pt modelId="{18E27E5B-3486-4964-80C2-7D40ADF53737}" type="pres">
      <dgm:prSet presAssocID="{84BEAD00-DF19-42F9-B58C-1E2DF446E6D8}" presName="level3hierChild" presStyleCnt="0"/>
      <dgm:spPr/>
    </dgm:pt>
    <dgm:pt modelId="{0A48C713-FAA2-45B5-9CB5-0B070CC72DB4}" type="pres">
      <dgm:prSet presAssocID="{41CCC121-B59D-469B-8752-76697B4D77CB}" presName="conn2-1" presStyleLbl="parChTrans1D3" presStyleIdx="2" presStyleCnt="4"/>
      <dgm:spPr/>
    </dgm:pt>
    <dgm:pt modelId="{0F78FA8B-AF9F-4E30-8767-387C9BFD6542}" type="pres">
      <dgm:prSet presAssocID="{41CCC121-B59D-469B-8752-76697B4D77CB}" presName="connTx" presStyleLbl="parChTrans1D3" presStyleIdx="2" presStyleCnt="4"/>
      <dgm:spPr/>
    </dgm:pt>
    <dgm:pt modelId="{C54EF8C8-69AE-42F3-B07B-E5A8F533D938}" type="pres">
      <dgm:prSet presAssocID="{5B73691F-D6A8-431F-8585-52ECC83F8CC1}" presName="root2" presStyleCnt="0"/>
      <dgm:spPr/>
    </dgm:pt>
    <dgm:pt modelId="{D3BF501E-521A-4C31-A2F3-74F303A508CC}" type="pres">
      <dgm:prSet presAssocID="{5B73691F-D6A8-431F-8585-52ECC83F8CC1}" presName="LevelTwoTextNode" presStyleLbl="node3" presStyleIdx="2" presStyleCnt="4" custScaleX="57492" custLinFactNeighborX="11160" custLinFactNeighborY="35483">
        <dgm:presLayoutVars>
          <dgm:chPref val="3"/>
        </dgm:presLayoutVars>
      </dgm:prSet>
      <dgm:spPr/>
    </dgm:pt>
    <dgm:pt modelId="{3E2233AC-25ED-4762-BD6E-9E840EAD0B97}" type="pres">
      <dgm:prSet presAssocID="{5B73691F-D6A8-431F-8585-52ECC83F8CC1}" presName="level3hierChild" presStyleCnt="0"/>
      <dgm:spPr/>
    </dgm:pt>
    <dgm:pt modelId="{6DD9C7EC-A8A4-4A35-9E03-15CC073DB487}" type="pres">
      <dgm:prSet presAssocID="{9B59C1EB-1C3A-43B5-B985-C7F287049C47}" presName="conn2-1" presStyleLbl="parChTrans1D4" presStyleIdx="4" presStyleCnt="8"/>
      <dgm:spPr/>
    </dgm:pt>
    <dgm:pt modelId="{4A9E9BB1-53E5-4AF8-B43B-D077C964DE76}" type="pres">
      <dgm:prSet presAssocID="{9B59C1EB-1C3A-43B5-B985-C7F287049C47}" presName="connTx" presStyleLbl="parChTrans1D4" presStyleIdx="4" presStyleCnt="8"/>
      <dgm:spPr/>
    </dgm:pt>
    <dgm:pt modelId="{4919239E-349F-4C2F-87A0-9E07A8278C88}" type="pres">
      <dgm:prSet presAssocID="{1BCAB697-7931-45EA-B6DF-D4EA4D39C562}" presName="root2" presStyleCnt="0"/>
      <dgm:spPr/>
    </dgm:pt>
    <dgm:pt modelId="{45E919E7-95C1-4089-91AF-CF29C30F831A}" type="pres">
      <dgm:prSet presAssocID="{1BCAB697-7931-45EA-B6DF-D4EA4D39C562}" presName="LevelTwoTextNode" presStyleLbl="node4" presStyleIdx="4" presStyleCnt="8" custScaleX="82207" custLinFactX="57838" custLinFactNeighborX="100000" custLinFactNeighborY="8337">
        <dgm:presLayoutVars>
          <dgm:chPref val="3"/>
        </dgm:presLayoutVars>
      </dgm:prSet>
      <dgm:spPr/>
    </dgm:pt>
    <dgm:pt modelId="{D97911F3-36B6-433E-8947-2D5A09802F04}" type="pres">
      <dgm:prSet presAssocID="{1BCAB697-7931-45EA-B6DF-D4EA4D39C562}" presName="level3hierChild" presStyleCnt="0"/>
      <dgm:spPr/>
    </dgm:pt>
    <dgm:pt modelId="{B5FBC3DC-BD8E-433A-8B95-978E4C5B8DCF}" type="pres">
      <dgm:prSet presAssocID="{882B64E4-FE49-43AF-BEAC-0120C24A8021}" presName="conn2-1" presStyleLbl="parChTrans1D4" presStyleIdx="5" presStyleCnt="8"/>
      <dgm:spPr/>
    </dgm:pt>
    <dgm:pt modelId="{BC6029B6-66C7-4B8D-BD99-9D560A3E4237}" type="pres">
      <dgm:prSet presAssocID="{882B64E4-FE49-43AF-BEAC-0120C24A8021}" presName="connTx" presStyleLbl="parChTrans1D4" presStyleIdx="5" presStyleCnt="8"/>
      <dgm:spPr/>
    </dgm:pt>
    <dgm:pt modelId="{EAA27C0A-9070-4783-B7B9-1296D5C91487}" type="pres">
      <dgm:prSet presAssocID="{051E22CD-2FAF-4D95-995E-410029FC6D23}" presName="root2" presStyleCnt="0"/>
      <dgm:spPr/>
    </dgm:pt>
    <dgm:pt modelId="{23E1E00A-DD94-4033-86A7-14136336BEA8}" type="pres">
      <dgm:prSet presAssocID="{051E22CD-2FAF-4D95-995E-410029FC6D23}" presName="LevelTwoTextNode" presStyleLbl="node4" presStyleIdx="5" presStyleCnt="8" custScaleX="85735" custLinFactX="58361" custLinFactNeighborX="100000" custLinFactNeighborY="2557">
        <dgm:presLayoutVars>
          <dgm:chPref val="3"/>
        </dgm:presLayoutVars>
      </dgm:prSet>
      <dgm:spPr/>
    </dgm:pt>
    <dgm:pt modelId="{70E98C8E-6CDE-43B9-8B40-7205CC5F61F1}" type="pres">
      <dgm:prSet presAssocID="{051E22CD-2FAF-4D95-995E-410029FC6D23}" presName="level3hierChild" presStyleCnt="0"/>
      <dgm:spPr/>
    </dgm:pt>
    <dgm:pt modelId="{68F4FAA9-72CE-46E3-8359-8AD7495523B5}" type="pres">
      <dgm:prSet presAssocID="{BB9CCA53-076B-4D58-9960-7F602C43CCB2}" presName="conn2-1" presStyleLbl="parChTrans1D3" presStyleIdx="3" presStyleCnt="4"/>
      <dgm:spPr/>
    </dgm:pt>
    <dgm:pt modelId="{936A5C7E-5074-4D63-856A-6A8C878F3B59}" type="pres">
      <dgm:prSet presAssocID="{BB9CCA53-076B-4D58-9960-7F602C43CCB2}" presName="connTx" presStyleLbl="parChTrans1D3" presStyleIdx="3" presStyleCnt="4"/>
      <dgm:spPr/>
    </dgm:pt>
    <dgm:pt modelId="{53B1861B-73A5-4C23-A18A-46335F6F09DB}" type="pres">
      <dgm:prSet presAssocID="{74B1ECE0-64F4-4E41-9596-242D59ED7B28}" presName="root2" presStyleCnt="0"/>
      <dgm:spPr/>
    </dgm:pt>
    <dgm:pt modelId="{01AAB6E5-43C3-4334-B74F-7EFD98A21E9C}" type="pres">
      <dgm:prSet presAssocID="{74B1ECE0-64F4-4E41-9596-242D59ED7B28}" presName="LevelTwoTextNode" presStyleLbl="node3" presStyleIdx="3" presStyleCnt="4" custScaleX="60636" custLinFactNeighborX="11160" custLinFactNeighborY="7302">
        <dgm:presLayoutVars>
          <dgm:chPref val="3"/>
        </dgm:presLayoutVars>
      </dgm:prSet>
      <dgm:spPr/>
    </dgm:pt>
    <dgm:pt modelId="{A1C318EE-A2CD-4D9F-AB92-66D9A1F49195}" type="pres">
      <dgm:prSet presAssocID="{74B1ECE0-64F4-4E41-9596-242D59ED7B28}" presName="level3hierChild" presStyleCnt="0"/>
      <dgm:spPr/>
    </dgm:pt>
    <dgm:pt modelId="{0060D42C-257D-4912-9574-1F39FCA31186}" type="pres">
      <dgm:prSet presAssocID="{A6D753B6-42EF-42D9-A23F-2C55BCBB0022}" presName="conn2-1" presStyleLbl="parChTrans1D4" presStyleIdx="6" presStyleCnt="8"/>
      <dgm:spPr/>
    </dgm:pt>
    <dgm:pt modelId="{4B36CF8B-E17A-40FE-94BA-7021926E9022}" type="pres">
      <dgm:prSet presAssocID="{A6D753B6-42EF-42D9-A23F-2C55BCBB0022}" presName="connTx" presStyleLbl="parChTrans1D4" presStyleIdx="6" presStyleCnt="8"/>
      <dgm:spPr/>
    </dgm:pt>
    <dgm:pt modelId="{7663DBD3-593D-4A16-835C-06F04B25E5E3}" type="pres">
      <dgm:prSet presAssocID="{328578B6-D8F7-4969-AF97-955A37A73FF5}" presName="root2" presStyleCnt="0"/>
      <dgm:spPr/>
    </dgm:pt>
    <dgm:pt modelId="{87F9C464-F2EA-4B10-81EC-37A951CA0C2F}" type="pres">
      <dgm:prSet presAssocID="{328578B6-D8F7-4969-AF97-955A37A73FF5}" presName="LevelTwoTextNode" presStyleLbl="node4" presStyleIdx="6" presStyleCnt="8" custScaleX="82947" custLinFactX="49150" custLinFactNeighborX="100000" custLinFactNeighborY="-917">
        <dgm:presLayoutVars>
          <dgm:chPref val="3"/>
        </dgm:presLayoutVars>
      </dgm:prSet>
      <dgm:spPr/>
    </dgm:pt>
    <dgm:pt modelId="{B08F2F2F-2B80-4FA3-A585-355DC1663F8F}" type="pres">
      <dgm:prSet presAssocID="{328578B6-D8F7-4969-AF97-955A37A73FF5}" presName="level3hierChild" presStyleCnt="0"/>
      <dgm:spPr/>
    </dgm:pt>
    <dgm:pt modelId="{7400A91B-C244-4172-B35D-D8BC22CE2202}" type="pres">
      <dgm:prSet presAssocID="{25BA6834-69F1-4A67-9B98-22B86358D80A}" presName="conn2-1" presStyleLbl="parChTrans1D4" presStyleIdx="7" presStyleCnt="8"/>
      <dgm:spPr/>
    </dgm:pt>
    <dgm:pt modelId="{F9E309D8-45B1-4670-A84E-D864331D4B61}" type="pres">
      <dgm:prSet presAssocID="{25BA6834-69F1-4A67-9B98-22B86358D80A}" presName="connTx" presStyleLbl="parChTrans1D4" presStyleIdx="7" presStyleCnt="8"/>
      <dgm:spPr/>
    </dgm:pt>
    <dgm:pt modelId="{D493FC11-4829-486A-9089-CF5B469B48C4}" type="pres">
      <dgm:prSet presAssocID="{E3DCD67D-6F58-4B54-B58D-2015010EFADC}" presName="root2" presStyleCnt="0"/>
      <dgm:spPr/>
    </dgm:pt>
    <dgm:pt modelId="{F89422A6-F5D1-4B7E-92AE-DD04966B5BDC}" type="pres">
      <dgm:prSet presAssocID="{E3DCD67D-6F58-4B54-B58D-2015010EFADC}" presName="LevelTwoTextNode" presStyleLbl="node4" presStyleIdx="7" presStyleCnt="8" custScaleX="84252" custLinFactX="48843" custLinFactNeighborX="100000" custLinFactNeighborY="-11732">
        <dgm:presLayoutVars>
          <dgm:chPref val="3"/>
        </dgm:presLayoutVars>
      </dgm:prSet>
      <dgm:spPr/>
    </dgm:pt>
    <dgm:pt modelId="{AFF19B12-25EC-4E05-AF9E-914F63337728}" type="pres">
      <dgm:prSet presAssocID="{E3DCD67D-6F58-4B54-B58D-2015010EFADC}" presName="level3hierChild" presStyleCnt="0"/>
      <dgm:spPr/>
    </dgm:pt>
  </dgm:ptLst>
  <dgm:cxnLst>
    <dgm:cxn modelId="{FBAD6C00-BC51-4FA7-9667-34E00764C676}" type="presOf" srcId="{BB9CCA53-076B-4D58-9960-7F602C43CCB2}" destId="{936A5C7E-5074-4D63-856A-6A8C878F3B59}" srcOrd="1" destOrd="0" presId="urn:microsoft.com/office/officeart/2005/8/layout/hierarchy2"/>
    <dgm:cxn modelId="{0BC99002-F547-47D9-8826-5D8E7A4B324F}" srcId="{BB5B4B12-A212-4673-AE92-5100C2FF04B9}" destId="{9D7034E7-FB86-49CD-8E11-702F9407B869}" srcOrd="0" destOrd="0" parTransId="{97DD1495-22B7-4949-8BD0-3341459E54B7}" sibTransId="{49DAE43B-9AF6-4D2F-984B-DC522431DA61}"/>
    <dgm:cxn modelId="{35B43A06-BA31-4B27-80C4-E33B57C16481}" type="presOf" srcId="{ADDA3373-B189-439E-A451-EC1DDB3924B6}" destId="{2B374724-2E34-4A23-AF4B-629298E9241A}" srcOrd="0" destOrd="0" presId="urn:microsoft.com/office/officeart/2005/8/layout/hierarchy2"/>
    <dgm:cxn modelId="{E47AB406-8273-4676-B4BB-E82673038440}" type="presOf" srcId="{A6D753B6-42EF-42D9-A23F-2C55BCBB0022}" destId="{0060D42C-257D-4912-9574-1F39FCA31186}" srcOrd="0" destOrd="0" presId="urn:microsoft.com/office/officeart/2005/8/layout/hierarchy2"/>
    <dgm:cxn modelId="{DE656B07-E1D1-4588-ADA3-83CCF3563F39}" srcId="{74B1ECE0-64F4-4E41-9596-242D59ED7B28}" destId="{328578B6-D8F7-4969-AF97-955A37A73FF5}" srcOrd="0" destOrd="0" parTransId="{A6D753B6-42EF-42D9-A23F-2C55BCBB0022}" sibTransId="{3906E867-6075-4F5C-A487-E7FC808694C7}"/>
    <dgm:cxn modelId="{7EBDE507-C485-4E42-85CA-6A182005BD8B}" srcId="{75C32AA8-5274-4B38-9FB8-D05789E151E2}" destId="{D9E1AAA1-8BA4-4134-A14E-72359D25C20C}" srcOrd="1" destOrd="0" parTransId="{863C372C-7B4F-4939-8239-93A916874387}" sibTransId="{70B53895-E385-46A8-A6A9-19482A0DD0FC}"/>
    <dgm:cxn modelId="{3635730B-F5F8-48B9-99FE-73B90CCB165C}" type="presOf" srcId="{5B73691F-D6A8-431F-8585-52ECC83F8CC1}" destId="{D3BF501E-521A-4C31-A2F3-74F303A508CC}" srcOrd="0" destOrd="0" presId="urn:microsoft.com/office/officeart/2005/8/layout/hierarchy2"/>
    <dgm:cxn modelId="{D950510C-A8DA-4638-AEA6-BDE74D9C4127}" type="presOf" srcId="{06721AFE-AD11-403E-88C1-5B53042466B5}" destId="{6A0D230D-5CC5-4D37-910B-FCD6FD11616A}" srcOrd="0" destOrd="0" presId="urn:microsoft.com/office/officeart/2005/8/layout/hierarchy2"/>
    <dgm:cxn modelId="{84638D0E-487A-4B8F-9B41-FCF58E3370C1}" srcId="{9D7034E7-FB86-49CD-8E11-702F9407B869}" destId="{69704526-A58C-45A6-AB49-0A717BC78DD8}" srcOrd="0" destOrd="0" parTransId="{D2D4906A-F45C-4521-BEEB-529C145D4798}" sibTransId="{379EDAB4-D87B-473D-88D6-E654E87178D8}"/>
    <dgm:cxn modelId="{CE42EE11-2271-4AB4-95D7-97EB7217B0CD}" type="presOf" srcId="{69704526-A58C-45A6-AB49-0A717BC78DD8}" destId="{D0407781-9314-460F-AD63-8ED099DFA170}" srcOrd="0" destOrd="0" presId="urn:microsoft.com/office/officeart/2005/8/layout/hierarchy2"/>
    <dgm:cxn modelId="{66ADB515-CF9D-4397-A4AF-3F6942A8DFD6}" srcId="{69704526-A58C-45A6-AB49-0A717BC78DD8}" destId="{75C32AA8-5274-4B38-9FB8-D05789E151E2}" srcOrd="1" destOrd="0" parTransId="{CD7275E8-9E85-4D3D-9211-301BE70C00B9}" sibTransId="{FF681E29-208E-4521-B3EB-10B0724FB9EB}"/>
    <dgm:cxn modelId="{350D6321-F522-43A7-B50E-0AF1FA565071}" type="presOf" srcId="{882B64E4-FE49-43AF-BEAC-0120C24A8021}" destId="{B5FBC3DC-BD8E-433A-8B95-978E4C5B8DCF}" srcOrd="0" destOrd="0" presId="urn:microsoft.com/office/officeart/2005/8/layout/hierarchy2"/>
    <dgm:cxn modelId="{C6E60B24-4833-4C27-9596-20B18F54F732}" type="presOf" srcId="{41CCC121-B59D-469B-8752-76697B4D77CB}" destId="{0F78FA8B-AF9F-4E30-8767-387C9BFD6542}" srcOrd="1" destOrd="0" presId="urn:microsoft.com/office/officeart/2005/8/layout/hierarchy2"/>
    <dgm:cxn modelId="{D6C81224-0053-4BA0-B545-DB7AD215D105}" type="presOf" srcId="{576DDE75-E267-4580-B6B2-9F0CEDD26405}" destId="{9154CBA8-F3B6-42FA-AA74-2AB6044AB7BA}" srcOrd="0" destOrd="0" presId="urn:microsoft.com/office/officeart/2005/8/layout/hierarchy2"/>
    <dgm:cxn modelId="{4A35A624-2E84-476D-AB08-E3002AF6DB01}" type="presOf" srcId="{C389D00B-476A-41EB-AF58-B22A7256D238}" destId="{288E633E-6F7E-4FFE-9AF6-84BBB09BB47E}" srcOrd="0" destOrd="0" presId="urn:microsoft.com/office/officeart/2005/8/layout/hierarchy2"/>
    <dgm:cxn modelId="{779B4927-92D7-4E51-88E7-5BF7A0EE0840}" srcId="{06721AFE-AD11-403E-88C1-5B53042466B5}" destId="{A971B263-2060-44C3-98CF-5C36A8DFC449}" srcOrd="1" destOrd="0" parTransId="{576DDE75-E267-4580-B6B2-9F0CEDD26405}" sibTransId="{2582E0F7-A085-4BC3-A79A-3EE01FAA1544}"/>
    <dgm:cxn modelId="{BD08AA2C-476F-4E64-B486-5A4F436B5D39}" type="presOf" srcId="{1BCAB697-7931-45EA-B6DF-D4EA4D39C562}" destId="{45E919E7-95C1-4089-91AF-CF29C30F831A}" srcOrd="0" destOrd="0" presId="urn:microsoft.com/office/officeart/2005/8/layout/hierarchy2"/>
    <dgm:cxn modelId="{453F1833-5832-4DCB-BB55-B9AC78A3269B}" srcId="{75C32AA8-5274-4B38-9FB8-D05789E151E2}" destId="{C389D00B-476A-41EB-AF58-B22A7256D238}" srcOrd="0" destOrd="0" parTransId="{ADDA3373-B189-439E-A451-EC1DDB3924B6}" sibTransId="{2A5096A3-0F79-4C17-BE05-DC36C4F25783}"/>
    <dgm:cxn modelId="{3CD0C534-8CB6-4EC5-9888-2586555476EA}" srcId="{9D7034E7-FB86-49CD-8E11-702F9407B869}" destId="{84BEAD00-DF19-42F9-B58C-1E2DF446E6D8}" srcOrd="1" destOrd="0" parTransId="{E2B3BD99-07BF-4B83-A4C5-8B72DAD118E3}" sibTransId="{10D2CE2F-DB29-435E-AF9E-24EB4FF871D2}"/>
    <dgm:cxn modelId="{E89E5C3A-4B5B-4703-A2EB-8157196510C4}" srcId="{84BEAD00-DF19-42F9-B58C-1E2DF446E6D8}" destId="{74B1ECE0-64F4-4E41-9596-242D59ED7B28}" srcOrd="1" destOrd="0" parTransId="{BB9CCA53-076B-4D58-9960-7F602C43CCB2}" sibTransId="{D2E3EF12-FDC7-407D-87A6-051AF045D264}"/>
    <dgm:cxn modelId="{6932453F-D6BA-47D4-A808-9CE82AF2D3E0}" type="presOf" srcId="{E2B3BD99-07BF-4B83-A4C5-8B72DAD118E3}" destId="{E93F1B11-98A0-4F2A-87C1-DCFABDBC3D96}" srcOrd="0" destOrd="0" presId="urn:microsoft.com/office/officeart/2005/8/layout/hierarchy2"/>
    <dgm:cxn modelId="{CF52AB5D-4752-40F9-8B14-415301355CC9}" type="presOf" srcId="{BB9CCA53-076B-4D58-9960-7F602C43CCB2}" destId="{68F4FAA9-72CE-46E3-8359-8AD7495523B5}" srcOrd="0" destOrd="0" presId="urn:microsoft.com/office/officeart/2005/8/layout/hierarchy2"/>
    <dgm:cxn modelId="{435C695E-A081-4600-A96B-334AF3236E79}" type="presOf" srcId="{BB5B4B12-A212-4673-AE92-5100C2FF04B9}" destId="{540D1407-935D-4B48-9DCA-1874DF9F2150}" srcOrd="0" destOrd="0" presId="urn:microsoft.com/office/officeart/2005/8/layout/hierarchy2"/>
    <dgm:cxn modelId="{E34E0662-D827-4240-94E5-446896D5418F}" type="presOf" srcId="{AB7A331A-0B3F-4BBA-96B4-AFEDFF982DA9}" destId="{AA6FEE58-027A-4588-99A8-D8B610194498}" srcOrd="0" destOrd="0" presId="urn:microsoft.com/office/officeart/2005/8/layout/hierarchy2"/>
    <dgm:cxn modelId="{5D955146-C980-4B44-A5F3-4F7D916BCE45}" type="presOf" srcId="{882B64E4-FE49-43AF-BEAC-0120C24A8021}" destId="{BC6029B6-66C7-4B8D-BD99-9D560A3E4237}" srcOrd="1" destOrd="0" presId="urn:microsoft.com/office/officeart/2005/8/layout/hierarchy2"/>
    <dgm:cxn modelId="{6DF6A167-AC94-414A-AD73-A3999415CD9D}" srcId="{74B1ECE0-64F4-4E41-9596-242D59ED7B28}" destId="{E3DCD67D-6F58-4B54-B58D-2015010EFADC}" srcOrd="1" destOrd="0" parTransId="{25BA6834-69F1-4A67-9B98-22B86358D80A}" sibTransId="{86D0F4F1-8CD3-4D2C-A574-D72157A9C9EE}"/>
    <dgm:cxn modelId="{FC6CC74C-1839-444C-B5A9-A3DAE1994915}" srcId="{5B73691F-D6A8-431F-8585-52ECC83F8CC1}" destId="{1BCAB697-7931-45EA-B6DF-D4EA4D39C562}" srcOrd="0" destOrd="0" parTransId="{9B59C1EB-1C3A-43B5-B985-C7F287049C47}" sibTransId="{5FEF2CC3-1C33-4774-8AD5-E3126E051761}"/>
    <dgm:cxn modelId="{F118426D-CDB9-44F0-B3E9-D824D958F4B9}" srcId="{5B73691F-D6A8-431F-8585-52ECC83F8CC1}" destId="{051E22CD-2FAF-4D95-995E-410029FC6D23}" srcOrd="1" destOrd="0" parTransId="{882B64E4-FE49-43AF-BEAC-0120C24A8021}" sibTransId="{BB29CDC6-20E6-4BEA-A558-20509AB0ABBE}"/>
    <dgm:cxn modelId="{2A202D4F-7E34-4054-A191-8EC29648B43C}" type="presOf" srcId="{ADDA3373-B189-439E-A451-EC1DDB3924B6}" destId="{CFFF745D-0194-470E-8C16-7C8906102DE1}" srcOrd="1" destOrd="0" presId="urn:microsoft.com/office/officeart/2005/8/layout/hierarchy2"/>
    <dgm:cxn modelId="{31BFC550-52DA-4C52-814C-47468B05C494}" type="presOf" srcId="{25BA6834-69F1-4A67-9B98-22B86358D80A}" destId="{7400A91B-C244-4172-B35D-D8BC22CE2202}" srcOrd="0" destOrd="0" presId="urn:microsoft.com/office/officeart/2005/8/layout/hierarchy2"/>
    <dgm:cxn modelId="{0D6FF775-1296-4E47-9BCA-C9127546E8E6}" srcId="{84BEAD00-DF19-42F9-B58C-1E2DF446E6D8}" destId="{5B73691F-D6A8-431F-8585-52ECC83F8CC1}" srcOrd="0" destOrd="0" parTransId="{41CCC121-B59D-469B-8752-76697B4D77CB}" sibTransId="{93182D07-331D-4C51-8498-7EC0029F2E61}"/>
    <dgm:cxn modelId="{D1B96776-F1F2-4301-A6E8-AF9F100F958E}" type="presOf" srcId="{9B59C1EB-1C3A-43B5-B985-C7F287049C47}" destId="{6DD9C7EC-A8A4-4A35-9E03-15CC073DB487}" srcOrd="0" destOrd="0" presId="urn:microsoft.com/office/officeart/2005/8/layout/hierarchy2"/>
    <dgm:cxn modelId="{A1887857-EADD-4C4F-B61E-C7DA15E60208}" type="presOf" srcId="{75C32AA8-5274-4B38-9FB8-D05789E151E2}" destId="{4A3622AC-6180-4503-8103-3E61E768E11C}" srcOrd="0" destOrd="0" presId="urn:microsoft.com/office/officeart/2005/8/layout/hierarchy2"/>
    <dgm:cxn modelId="{2D51437C-42F5-4465-BA25-04055400BE5C}" type="presOf" srcId="{328578B6-D8F7-4969-AF97-955A37A73FF5}" destId="{87F9C464-F2EA-4B10-81EC-37A951CA0C2F}" srcOrd="0" destOrd="0" presId="urn:microsoft.com/office/officeart/2005/8/layout/hierarchy2"/>
    <dgm:cxn modelId="{F14BD47E-A585-4CEC-91BA-C93CE3D01F43}" type="presOf" srcId="{0E7DA27A-7F56-474C-840E-AB70078E67EF}" destId="{C7CD3AC2-4ABC-4F19-B04E-CB9A21DC651F}" srcOrd="1" destOrd="0" presId="urn:microsoft.com/office/officeart/2005/8/layout/hierarchy2"/>
    <dgm:cxn modelId="{3736737F-613D-4556-843B-368A9D33DD6C}" type="presOf" srcId="{AB7A331A-0B3F-4BBA-96B4-AFEDFF982DA9}" destId="{C9FB1547-AA1F-4546-A9D0-E794CF9A5FAF}" srcOrd="1" destOrd="0" presId="urn:microsoft.com/office/officeart/2005/8/layout/hierarchy2"/>
    <dgm:cxn modelId="{AC49A284-EBF0-47CE-97AB-390D0029D6B4}" type="presOf" srcId="{D2D4906A-F45C-4521-BEEB-529C145D4798}" destId="{F9D0FD13-5DE3-4F45-95D2-51533F62FF49}" srcOrd="0" destOrd="0" presId="urn:microsoft.com/office/officeart/2005/8/layout/hierarchy2"/>
    <dgm:cxn modelId="{2C0DC988-A542-42D2-B1F0-00EE55442F2E}" type="presOf" srcId="{576DDE75-E267-4580-B6B2-9F0CEDD26405}" destId="{156410AB-09A1-4164-95C4-F28E397E9B1A}" srcOrd="1" destOrd="0" presId="urn:microsoft.com/office/officeart/2005/8/layout/hierarchy2"/>
    <dgm:cxn modelId="{181BA7A1-38A0-4710-99C9-76CCC3BAAB05}" type="presOf" srcId="{E3DCD67D-6F58-4B54-B58D-2015010EFADC}" destId="{F89422A6-F5D1-4B7E-92AE-DD04966B5BDC}" srcOrd="0" destOrd="0" presId="urn:microsoft.com/office/officeart/2005/8/layout/hierarchy2"/>
    <dgm:cxn modelId="{E80EB5A9-73DE-41EB-8512-F2F0D95A9D5B}" type="presOf" srcId="{9B59C1EB-1C3A-43B5-B985-C7F287049C47}" destId="{4A9E9BB1-53E5-4AF8-B43B-D077C964DE76}" srcOrd="1" destOrd="0" presId="urn:microsoft.com/office/officeart/2005/8/layout/hierarchy2"/>
    <dgm:cxn modelId="{B495C8B0-257E-4412-8DD3-64F7292A9E45}" type="presOf" srcId="{0E7DA27A-7F56-474C-840E-AB70078E67EF}" destId="{3C6A54A2-85E2-4C71-BF17-ADEC41936233}" srcOrd="0" destOrd="0" presId="urn:microsoft.com/office/officeart/2005/8/layout/hierarchy2"/>
    <dgm:cxn modelId="{8219CEB5-55E0-441D-9AAB-B238B4C336A4}" type="presOf" srcId="{D2D4906A-F45C-4521-BEEB-529C145D4798}" destId="{9FB394FD-08E8-442F-901B-2B47E4882A99}" srcOrd="1" destOrd="0" presId="urn:microsoft.com/office/officeart/2005/8/layout/hierarchy2"/>
    <dgm:cxn modelId="{509B4CB8-764B-4795-847D-AB25E96F981B}" type="presOf" srcId="{051E22CD-2FAF-4D95-995E-410029FC6D23}" destId="{23E1E00A-DD94-4033-86A7-14136336BEA8}" srcOrd="0" destOrd="0" presId="urn:microsoft.com/office/officeart/2005/8/layout/hierarchy2"/>
    <dgm:cxn modelId="{5B389BB9-071C-4F1D-9FEF-88CF9F5957E6}" type="presOf" srcId="{DF532FE6-ABA8-4171-8AAF-7A7755A06F6B}" destId="{C0B92279-9EDA-45BF-B1BC-16F9B379016A}" srcOrd="0" destOrd="0" presId="urn:microsoft.com/office/officeart/2005/8/layout/hierarchy2"/>
    <dgm:cxn modelId="{54FA3CBB-08C0-49DA-BE55-CFF24FFFB90C}" type="presOf" srcId="{E2B3BD99-07BF-4B83-A4C5-8B72DAD118E3}" destId="{45DFCFC0-EED8-449B-9018-CA6A3B4BACC9}" srcOrd="1" destOrd="0" presId="urn:microsoft.com/office/officeart/2005/8/layout/hierarchy2"/>
    <dgm:cxn modelId="{0306D8BB-0654-4A23-B070-8A9007117996}" type="presOf" srcId="{D9E1AAA1-8BA4-4134-A14E-72359D25C20C}" destId="{172BA663-34FA-4D58-AC9E-DEDA6D6CAEA9}" srcOrd="0" destOrd="0" presId="urn:microsoft.com/office/officeart/2005/8/layout/hierarchy2"/>
    <dgm:cxn modelId="{2AEF68BD-A1A0-4A1E-B0F4-C940AC2FFA7E}" type="presOf" srcId="{74B1ECE0-64F4-4E41-9596-242D59ED7B28}" destId="{01AAB6E5-43C3-4334-B74F-7EFD98A21E9C}" srcOrd="0" destOrd="0" presId="urn:microsoft.com/office/officeart/2005/8/layout/hierarchy2"/>
    <dgm:cxn modelId="{7E74A6BD-690C-4A7D-8633-DEE58E2A41DB}" type="presOf" srcId="{A971B263-2060-44C3-98CF-5C36A8DFC449}" destId="{DE09C7E4-A699-44A2-8FB0-EF66B23AA6B4}" srcOrd="0" destOrd="0" presId="urn:microsoft.com/office/officeart/2005/8/layout/hierarchy2"/>
    <dgm:cxn modelId="{B0272AC1-E882-4995-9CE2-2C33BB27AF7E}" type="presOf" srcId="{84BEAD00-DF19-42F9-B58C-1E2DF446E6D8}" destId="{A78DBAC2-8712-41D8-9F91-E36050ED5192}" srcOrd="0" destOrd="0" presId="urn:microsoft.com/office/officeart/2005/8/layout/hierarchy2"/>
    <dgm:cxn modelId="{1CA947C4-0B39-44ED-8B38-238E24F4BE84}" type="presOf" srcId="{41CCC121-B59D-469B-8752-76697B4D77CB}" destId="{0A48C713-FAA2-45B5-9CB5-0B070CC72DB4}" srcOrd="0" destOrd="0" presId="urn:microsoft.com/office/officeart/2005/8/layout/hierarchy2"/>
    <dgm:cxn modelId="{3D9EC8CF-1604-497C-8DC8-7AA06F58D9B4}" type="presOf" srcId="{25BA6834-69F1-4A67-9B98-22B86358D80A}" destId="{F9E309D8-45B1-4670-A84E-D864331D4B61}" srcOrd="1" destOrd="0" presId="urn:microsoft.com/office/officeart/2005/8/layout/hierarchy2"/>
    <dgm:cxn modelId="{11DF0BD0-51B9-449E-A555-1F0622BD042B}" type="presOf" srcId="{A6D753B6-42EF-42D9-A23F-2C55BCBB0022}" destId="{4B36CF8B-E17A-40FE-94BA-7021926E9022}" srcOrd="1" destOrd="0" presId="urn:microsoft.com/office/officeart/2005/8/layout/hierarchy2"/>
    <dgm:cxn modelId="{23DF92D4-309C-48A1-98B2-99F954E38413}" type="presOf" srcId="{9D7034E7-FB86-49CD-8E11-702F9407B869}" destId="{404749AC-148F-406A-A33B-D2A7DBB84747}" srcOrd="0" destOrd="0" presId="urn:microsoft.com/office/officeart/2005/8/layout/hierarchy2"/>
    <dgm:cxn modelId="{08D485DC-5E9E-46B1-8EDD-0E83D245F580}" type="presOf" srcId="{CD7275E8-9E85-4D3D-9211-301BE70C00B9}" destId="{2A9FC79D-CCEC-474F-B0D3-77EF1E9DCCEC}" srcOrd="1" destOrd="0" presId="urn:microsoft.com/office/officeart/2005/8/layout/hierarchy2"/>
    <dgm:cxn modelId="{4D500CDF-4B7F-4CB3-8C11-5A0206644F89}" srcId="{06721AFE-AD11-403E-88C1-5B53042466B5}" destId="{DF532FE6-ABA8-4171-8AAF-7A7755A06F6B}" srcOrd="0" destOrd="0" parTransId="{AB7A331A-0B3F-4BBA-96B4-AFEDFF982DA9}" sibTransId="{B43D5C8A-E4C6-43A2-A9F8-51D680E85757}"/>
    <dgm:cxn modelId="{1176F1DF-0C83-42E1-8375-9DA19C1C35A2}" type="presOf" srcId="{CD7275E8-9E85-4D3D-9211-301BE70C00B9}" destId="{B01F7DD3-CC75-45CF-9EC1-A6D19A662646}" srcOrd="0" destOrd="0" presId="urn:microsoft.com/office/officeart/2005/8/layout/hierarchy2"/>
    <dgm:cxn modelId="{3334B0E6-584E-4293-90CF-669D71C4BEB1}" srcId="{69704526-A58C-45A6-AB49-0A717BC78DD8}" destId="{06721AFE-AD11-403E-88C1-5B53042466B5}" srcOrd="0" destOrd="0" parTransId="{0E7DA27A-7F56-474C-840E-AB70078E67EF}" sibTransId="{F4E93C92-9B38-40E5-86DE-9FE2818C4DAB}"/>
    <dgm:cxn modelId="{F8D3CEE9-656C-4FFD-9FE5-0A7EC7F57871}" type="presOf" srcId="{863C372C-7B4F-4939-8239-93A916874387}" destId="{66EA65EB-4A11-4974-B169-3A9517D490D7}" srcOrd="0" destOrd="0" presId="urn:microsoft.com/office/officeart/2005/8/layout/hierarchy2"/>
    <dgm:cxn modelId="{BD77D9F3-DBD3-4883-AA33-AC2AA9D79465}" type="presOf" srcId="{863C372C-7B4F-4939-8239-93A916874387}" destId="{684D94CD-2040-4791-A218-5FAF5D3E2E4E}" srcOrd="1" destOrd="0" presId="urn:microsoft.com/office/officeart/2005/8/layout/hierarchy2"/>
    <dgm:cxn modelId="{282EB63F-D643-4E64-9C8A-4C368FBC686A}" type="presParOf" srcId="{540D1407-935D-4B48-9DCA-1874DF9F2150}" destId="{A139BA75-B52C-4AC6-BFDA-AB9BBA7EF672}" srcOrd="0" destOrd="0" presId="urn:microsoft.com/office/officeart/2005/8/layout/hierarchy2"/>
    <dgm:cxn modelId="{1F709697-8C05-4B54-8626-9E9B98E39D09}" type="presParOf" srcId="{A139BA75-B52C-4AC6-BFDA-AB9BBA7EF672}" destId="{404749AC-148F-406A-A33B-D2A7DBB84747}" srcOrd="0" destOrd="0" presId="urn:microsoft.com/office/officeart/2005/8/layout/hierarchy2"/>
    <dgm:cxn modelId="{D8739A5D-9A4A-42B9-BD52-9E6772EB5611}" type="presParOf" srcId="{A139BA75-B52C-4AC6-BFDA-AB9BBA7EF672}" destId="{5D427BB7-6284-433A-B7C7-BD75EFC386F7}" srcOrd="1" destOrd="0" presId="urn:microsoft.com/office/officeart/2005/8/layout/hierarchy2"/>
    <dgm:cxn modelId="{D6598F81-846A-4357-9493-47D06CDC16DD}" type="presParOf" srcId="{5D427BB7-6284-433A-B7C7-BD75EFC386F7}" destId="{F9D0FD13-5DE3-4F45-95D2-51533F62FF49}" srcOrd="0" destOrd="0" presId="urn:microsoft.com/office/officeart/2005/8/layout/hierarchy2"/>
    <dgm:cxn modelId="{CBDF25EC-4A99-4534-AB32-425186FAE360}" type="presParOf" srcId="{F9D0FD13-5DE3-4F45-95D2-51533F62FF49}" destId="{9FB394FD-08E8-442F-901B-2B47E4882A99}" srcOrd="0" destOrd="0" presId="urn:microsoft.com/office/officeart/2005/8/layout/hierarchy2"/>
    <dgm:cxn modelId="{0AE3EC99-BDA7-4B2F-9EE4-26E7F11987AF}" type="presParOf" srcId="{5D427BB7-6284-433A-B7C7-BD75EFC386F7}" destId="{8AB3D31B-3090-48BB-AC37-4CFC84019D04}" srcOrd="1" destOrd="0" presId="urn:microsoft.com/office/officeart/2005/8/layout/hierarchy2"/>
    <dgm:cxn modelId="{2289BBE7-D4C7-4930-8407-33A0D273AA44}" type="presParOf" srcId="{8AB3D31B-3090-48BB-AC37-4CFC84019D04}" destId="{D0407781-9314-460F-AD63-8ED099DFA170}" srcOrd="0" destOrd="0" presId="urn:microsoft.com/office/officeart/2005/8/layout/hierarchy2"/>
    <dgm:cxn modelId="{5E5FB5B5-1BDD-4581-87E9-9642BEA87DBE}" type="presParOf" srcId="{8AB3D31B-3090-48BB-AC37-4CFC84019D04}" destId="{E73BA0D3-92A1-419A-9B08-3254469D3D23}" srcOrd="1" destOrd="0" presId="urn:microsoft.com/office/officeart/2005/8/layout/hierarchy2"/>
    <dgm:cxn modelId="{F5F70CAD-3A39-4491-85E2-088296A15BD4}" type="presParOf" srcId="{E73BA0D3-92A1-419A-9B08-3254469D3D23}" destId="{3C6A54A2-85E2-4C71-BF17-ADEC41936233}" srcOrd="0" destOrd="0" presId="urn:microsoft.com/office/officeart/2005/8/layout/hierarchy2"/>
    <dgm:cxn modelId="{B0545BBB-4603-43E2-8A64-D5BEC990FA56}" type="presParOf" srcId="{3C6A54A2-85E2-4C71-BF17-ADEC41936233}" destId="{C7CD3AC2-4ABC-4F19-B04E-CB9A21DC651F}" srcOrd="0" destOrd="0" presId="urn:microsoft.com/office/officeart/2005/8/layout/hierarchy2"/>
    <dgm:cxn modelId="{8C60C36B-38EE-4F9D-A4DF-74AB9D573537}" type="presParOf" srcId="{E73BA0D3-92A1-419A-9B08-3254469D3D23}" destId="{7FB26F8D-25B0-45C1-B988-9A76BBCBB0D7}" srcOrd="1" destOrd="0" presId="urn:microsoft.com/office/officeart/2005/8/layout/hierarchy2"/>
    <dgm:cxn modelId="{B95168A8-12E4-4102-8C97-EF6172DB1BEE}" type="presParOf" srcId="{7FB26F8D-25B0-45C1-B988-9A76BBCBB0D7}" destId="{6A0D230D-5CC5-4D37-910B-FCD6FD11616A}" srcOrd="0" destOrd="0" presId="urn:microsoft.com/office/officeart/2005/8/layout/hierarchy2"/>
    <dgm:cxn modelId="{AC21499A-7C51-417B-86CB-64D4E8597C84}" type="presParOf" srcId="{7FB26F8D-25B0-45C1-B988-9A76BBCBB0D7}" destId="{27A4FD33-904F-49E4-8478-67E36603AA7A}" srcOrd="1" destOrd="0" presId="urn:microsoft.com/office/officeart/2005/8/layout/hierarchy2"/>
    <dgm:cxn modelId="{FC4167F0-C79A-4341-85E7-AF6947DCC1BF}" type="presParOf" srcId="{27A4FD33-904F-49E4-8478-67E36603AA7A}" destId="{AA6FEE58-027A-4588-99A8-D8B610194498}" srcOrd="0" destOrd="0" presId="urn:microsoft.com/office/officeart/2005/8/layout/hierarchy2"/>
    <dgm:cxn modelId="{4CAC5EDB-5614-45F7-BAAD-BC8B594B8D9F}" type="presParOf" srcId="{AA6FEE58-027A-4588-99A8-D8B610194498}" destId="{C9FB1547-AA1F-4546-A9D0-E794CF9A5FAF}" srcOrd="0" destOrd="0" presId="urn:microsoft.com/office/officeart/2005/8/layout/hierarchy2"/>
    <dgm:cxn modelId="{40327A60-56D1-48FC-A684-419FC4DF517A}" type="presParOf" srcId="{27A4FD33-904F-49E4-8478-67E36603AA7A}" destId="{FFFE04F1-C1C3-4550-9E10-4BF18832EE65}" srcOrd="1" destOrd="0" presId="urn:microsoft.com/office/officeart/2005/8/layout/hierarchy2"/>
    <dgm:cxn modelId="{0609059C-CB5B-4034-9543-3B0C4B90A801}" type="presParOf" srcId="{FFFE04F1-C1C3-4550-9E10-4BF18832EE65}" destId="{C0B92279-9EDA-45BF-B1BC-16F9B379016A}" srcOrd="0" destOrd="0" presId="urn:microsoft.com/office/officeart/2005/8/layout/hierarchy2"/>
    <dgm:cxn modelId="{7EDE677F-15F9-44A3-B0DA-D540F6FA5EEF}" type="presParOf" srcId="{FFFE04F1-C1C3-4550-9E10-4BF18832EE65}" destId="{3EC57BB0-E5BF-42CC-9C9A-AB994B3C0EC9}" srcOrd="1" destOrd="0" presId="urn:microsoft.com/office/officeart/2005/8/layout/hierarchy2"/>
    <dgm:cxn modelId="{BA7F73BF-C60D-40BC-8542-36072723AA69}" type="presParOf" srcId="{27A4FD33-904F-49E4-8478-67E36603AA7A}" destId="{9154CBA8-F3B6-42FA-AA74-2AB6044AB7BA}" srcOrd="2" destOrd="0" presId="urn:microsoft.com/office/officeart/2005/8/layout/hierarchy2"/>
    <dgm:cxn modelId="{2988D91F-F75B-4381-A8C5-F4D4E34F728F}" type="presParOf" srcId="{9154CBA8-F3B6-42FA-AA74-2AB6044AB7BA}" destId="{156410AB-09A1-4164-95C4-F28E397E9B1A}" srcOrd="0" destOrd="0" presId="urn:microsoft.com/office/officeart/2005/8/layout/hierarchy2"/>
    <dgm:cxn modelId="{49C8808E-E4EC-47EB-B781-E9D82276EE65}" type="presParOf" srcId="{27A4FD33-904F-49E4-8478-67E36603AA7A}" destId="{8A2D1902-610A-473A-BA75-CE9B5870C8EE}" srcOrd="3" destOrd="0" presId="urn:microsoft.com/office/officeart/2005/8/layout/hierarchy2"/>
    <dgm:cxn modelId="{6F44C1A3-0709-48F1-BD51-BD6861117773}" type="presParOf" srcId="{8A2D1902-610A-473A-BA75-CE9B5870C8EE}" destId="{DE09C7E4-A699-44A2-8FB0-EF66B23AA6B4}" srcOrd="0" destOrd="0" presId="urn:microsoft.com/office/officeart/2005/8/layout/hierarchy2"/>
    <dgm:cxn modelId="{7748437C-5C54-49F0-8DCB-3BD74EF6D47F}" type="presParOf" srcId="{8A2D1902-610A-473A-BA75-CE9B5870C8EE}" destId="{94398028-4956-4D40-9D0A-97D9762320D0}" srcOrd="1" destOrd="0" presId="urn:microsoft.com/office/officeart/2005/8/layout/hierarchy2"/>
    <dgm:cxn modelId="{15E5CF86-C7D9-4726-A5E1-9AAD9BEE1565}" type="presParOf" srcId="{E73BA0D3-92A1-419A-9B08-3254469D3D23}" destId="{B01F7DD3-CC75-45CF-9EC1-A6D19A662646}" srcOrd="2" destOrd="0" presId="urn:microsoft.com/office/officeart/2005/8/layout/hierarchy2"/>
    <dgm:cxn modelId="{7BFDF802-8F26-4DC6-8DA7-31ACB5053977}" type="presParOf" srcId="{B01F7DD3-CC75-45CF-9EC1-A6D19A662646}" destId="{2A9FC79D-CCEC-474F-B0D3-77EF1E9DCCEC}" srcOrd="0" destOrd="0" presId="urn:microsoft.com/office/officeart/2005/8/layout/hierarchy2"/>
    <dgm:cxn modelId="{BE5A1DAC-3459-4ACA-837A-6F72ECAB2990}" type="presParOf" srcId="{E73BA0D3-92A1-419A-9B08-3254469D3D23}" destId="{3C60BBD9-9E88-4128-9E5F-3BF47FE7CBB0}" srcOrd="3" destOrd="0" presId="urn:microsoft.com/office/officeart/2005/8/layout/hierarchy2"/>
    <dgm:cxn modelId="{0AD25A1F-2FA5-471D-91DC-D56FA470FA20}" type="presParOf" srcId="{3C60BBD9-9E88-4128-9E5F-3BF47FE7CBB0}" destId="{4A3622AC-6180-4503-8103-3E61E768E11C}" srcOrd="0" destOrd="0" presId="urn:microsoft.com/office/officeart/2005/8/layout/hierarchy2"/>
    <dgm:cxn modelId="{7AF373DF-5488-4F50-97D6-7C2A7B989225}" type="presParOf" srcId="{3C60BBD9-9E88-4128-9E5F-3BF47FE7CBB0}" destId="{D1B15CB0-1DA4-470D-9D8B-0428868B4009}" srcOrd="1" destOrd="0" presId="urn:microsoft.com/office/officeart/2005/8/layout/hierarchy2"/>
    <dgm:cxn modelId="{BB64B16E-D94E-40A1-81CA-06ADE7BEDC68}" type="presParOf" srcId="{D1B15CB0-1DA4-470D-9D8B-0428868B4009}" destId="{2B374724-2E34-4A23-AF4B-629298E9241A}" srcOrd="0" destOrd="0" presId="urn:microsoft.com/office/officeart/2005/8/layout/hierarchy2"/>
    <dgm:cxn modelId="{6B37861E-5FF6-41C1-A506-13C74F2DFB93}" type="presParOf" srcId="{2B374724-2E34-4A23-AF4B-629298E9241A}" destId="{CFFF745D-0194-470E-8C16-7C8906102DE1}" srcOrd="0" destOrd="0" presId="urn:microsoft.com/office/officeart/2005/8/layout/hierarchy2"/>
    <dgm:cxn modelId="{56EC4D1C-7E64-4E91-B74A-AA8BEA5E8945}" type="presParOf" srcId="{D1B15CB0-1DA4-470D-9D8B-0428868B4009}" destId="{495D82D8-5089-403C-AE15-B6EF75EE82D9}" srcOrd="1" destOrd="0" presId="urn:microsoft.com/office/officeart/2005/8/layout/hierarchy2"/>
    <dgm:cxn modelId="{9F20B59E-11BB-42C7-B79F-6655F72E7F56}" type="presParOf" srcId="{495D82D8-5089-403C-AE15-B6EF75EE82D9}" destId="{288E633E-6F7E-4FFE-9AF6-84BBB09BB47E}" srcOrd="0" destOrd="0" presId="urn:microsoft.com/office/officeart/2005/8/layout/hierarchy2"/>
    <dgm:cxn modelId="{B64987DA-0BF2-495B-8CC6-C84F03291A58}" type="presParOf" srcId="{495D82D8-5089-403C-AE15-B6EF75EE82D9}" destId="{8B6D8F13-CCBF-40F7-BC8A-830B048B402B}" srcOrd="1" destOrd="0" presId="urn:microsoft.com/office/officeart/2005/8/layout/hierarchy2"/>
    <dgm:cxn modelId="{D287A530-D3BE-4337-909C-9EA5324A612B}" type="presParOf" srcId="{D1B15CB0-1DA4-470D-9D8B-0428868B4009}" destId="{66EA65EB-4A11-4974-B169-3A9517D490D7}" srcOrd="2" destOrd="0" presId="urn:microsoft.com/office/officeart/2005/8/layout/hierarchy2"/>
    <dgm:cxn modelId="{A18038A7-47E5-47D4-B101-E0C25399499B}" type="presParOf" srcId="{66EA65EB-4A11-4974-B169-3A9517D490D7}" destId="{684D94CD-2040-4791-A218-5FAF5D3E2E4E}" srcOrd="0" destOrd="0" presId="urn:microsoft.com/office/officeart/2005/8/layout/hierarchy2"/>
    <dgm:cxn modelId="{7DF14451-4ACE-4C53-B492-DB4B29EC43E0}" type="presParOf" srcId="{D1B15CB0-1DA4-470D-9D8B-0428868B4009}" destId="{9397C3ED-3C4E-4875-82C8-6CDB0D740AE8}" srcOrd="3" destOrd="0" presId="urn:microsoft.com/office/officeart/2005/8/layout/hierarchy2"/>
    <dgm:cxn modelId="{7D981656-DDE8-4C23-AC75-82AE5BEB2B24}" type="presParOf" srcId="{9397C3ED-3C4E-4875-82C8-6CDB0D740AE8}" destId="{172BA663-34FA-4D58-AC9E-DEDA6D6CAEA9}" srcOrd="0" destOrd="0" presId="urn:microsoft.com/office/officeart/2005/8/layout/hierarchy2"/>
    <dgm:cxn modelId="{E086AACD-162F-4DEC-A1D8-C106624FFFFE}" type="presParOf" srcId="{9397C3ED-3C4E-4875-82C8-6CDB0D740AE8}" destId="{F278B51E-C7E7-48E4-A39C-25DAA91B8145}" srcOrd="1" destOrd="0" presId="urn:microsoft.com/office/officeart/2005/8/layout/hierarchy2"/>
    <dgm:cxn modelId="{DB29CC11-A49D-4E55-A5F3-B92FA6EF48AC}" type="presParOf" srcId="{5D427BB7-6284-433A-B7C7-BD75EFC386F7}" destId="{E93F1B11-98A0-4F2A-87C1-DCFABDBC3D96}" srcOrd="2" destOrd="0" presId="urn:microsoft.com/office/officeart/2005/8/layout/hierarchy2"/>
    <dgm:cxn modelId="{286513CD-5C0D-4F63-B462-211A53100CA2}" type="presParOf" srcId="{E93F1B11-98A0-4F2A-87C1-DCFABDBC3D96}" destId="{45DFCFC0-EED8-449B-9018-CA6A3B4BACC9}" srcOrd="0" destOrd="0" presId="urn:microsoft.com/office/officeart/2005/8/layout/hierarchy2"/>
    <dgm:cxn modelId="{46F55A11-A870-43BC-93A8-0342C1B74DD7}" type="presParOf" srcId="{5D427BB7-6284-433A-B7C7-BD75EFC386F7}" destId="{19B6F84F-460D-43CD-8F80-F70BAEFD87B8}" srcOrd="3" destOrd="0" presId="urn:microsoft.com/office/officeart/2005/8/layout/hierarchy2"/>
    <dgm:cxn modelId="{FC8FA837-0AEE-49C2-BDB6-50AB3C293DD0}" type="presParOf" srcId="{19B6F84F-460D-43CD-8F80-F70BAEFD87B8}" destId="{A78DBAC2-8712-41D8-9F91-E36050ED5192}" srcOrd="0" destOrd="0" presId="urn:microsoft.com/office/officeart/2005/8/layout/hierarchy2"/>
    <dgm:cxn modelId="{A3CCB560-BA0F-4B01-B9D1-54318837DBD2}" type="presParOf" srcId="{19B6F84F-460D-43CD-8F80-F70BAEFD87B8}" destId="{18E27E5B-3486-4964-80C2-7D40ADF53737}" srcOrd="1" destOrd="0" presId="urn:microsoft.com/office/officeart/2005/8/layout/hierarchy2"/>
    <dgm:cxn modelId="{3AE768CD-43C0-43A5-8C92-452B226F2703}" type="presParOf" srcId="{18E27E5B-3486-4964-80C2-7D40ADF53737}" destId="{0A48C713-FAA2-45B5-9CB5-0B070CC72DB4}" srcOrd="0" destOrd="0" presId="urn:microsoft.com/office/officeart/2005/8/layout/hierarchy2"/>
    <dgm:cxn modelId="{F973BBC3-7239-42F9-B648-EFC266F2BAE3}" type="presParOf" srcId="{0A48C713-FAA2-45B5-9CB5-0B070CC72DB4}" destId="{0F78FA8B-AF9F-4E30-8767-387C9BFD6542}" srcOrd="0" destOrd="0" presId="urn:microsoft.com/office/officeart/2005/8/layout/hierarchy2"/>
    <dgm:cxn modelId="{EB9BE7E7-BE54-48DF-A6CA-95458E3ABDD0}" type="presParOf" srcId="{18E27E5B-3486-4964-80C2-7D40ADF53737}" destId="{C54EF8C8-69AE-42F3-B07B-E5A8F533D938}" srcOrd="1" destOrd="0" presId="urn:microsoft.com/office/officeart/2005/8/layout/hierarchy2"/>
    <dgm:cxn modelId="{C5C82B88-C6F7-47D0-B4D7-C298785FD82D}" type="presParOf" srcId="{C54EF8C8-69AE-42F3-B07B-E5A8F533D938}" destId="{D3BF501E-521A-4C31-A2F3-74F303A508CC}" srcOrd="0" destOrd="0" presId="urn:microsoft.com/office/officeart/2005/8/layout/hierarchy2"/>
    <dgm:cxn modelId="{85C76724-A422-4057-A936-F8586143E167}" type="presParOf" srcId="{C54EF8C8-69AE-42F3-B07B-E5A8F533D938}" destId="{3E2233AC-25ED-4762-BD6E-9E840EAD0B97}" srcOrd="1" destOrd="0" presId="urn:microsoft.com/office/officeart/2005/8/layout/hierarchy2"/>
    <dgm:cxn modelId="{43533B85-95F1-4EC2-B8FF-079929DF111C}" type="presParOf" srcId="{3E2233AC-25ED-4762-BD6E-9E840EAD0B97}" destId="{6DD9C7EC-A8A4-4A35-9E03-15CC073DB487}" srcOrd="0" destOrd="0" presId="urn:microsoft.com/office/officeart/2005/8/layout/hierarchy2"/>
    <dgm:cxn modelId="{47F867C5-0D38-4F1F-B6CC-AD5A3B54F2BE}" type="presParOf" srcId="{6DD9C7EC-A8A4-4A35-9E03-15CC073DB487}" destId="{4A9E9BB1-53E5-4AF8-B43B-D077C964DE76}" srcOrd="0" destOrd="0" presId="urn:microsoft.com/office/officeart/2005/8/layout/hierarchy2"/>
    <dgm:cxn modelId="{8CC745AF-A051-43A2-8D0F-BC2D6D9B00DE}" type="presParOf" srcId="{3E2233AC-25ED-4762-BD6E-9E840EAD0B97}" destId="{4919239E-349F-4C2F-87A0-9E07A8278C88}" srcOrd="1" destOrd="0" presId="urn:microsoft.com/office/officeart/2005/8/layout/hierarchy2"/>
    <dgm:cxn modelId="{6F94DF42-71AD-4095-BC73-357F8079E9DA}" type="presParOf" srcId="{4919239E-349F-4C2F-87A0-9E07A8278C88}" destId="{45E919E7-95C1-4089-91AF-CF29C30F831A}" srcOrd="0" destOrd="0" presId="urn:microsoft.com/office/officeart/2005/8/layout/hierarchy2"/>
    <dgm:cxn modelId="{CCD91518-EC76-476D-9C0A-E251771AFB8E}" type="presParOf" srcId="{4919239E-349F-4C2F-87A0-9E07A8278C88}" destId="{D97911F3-36B6-433E-8947-2D5A09802F04}" srcOrd="1" destOrd="0" presId="urn:microsoft.com/office/officeart/2005/8/layout/hierarchy2"/>
    <dgm:cxn modelId="{D7409691-2CEE-47CB-8D07-C7C8D56D1BD7}" type="presParOf" srcId="{3E2233AC-25ED-4762-BD6E-9E840EAD0B97}" destId="{B5FBC3DC-BD8E-433A-8B95-978E4C5B8DCF}" srcOrd="2" destOrd="0" presId="urn:microsoft.com/office/officeart/2005/8/layout/hierarchy2"/>
    <dgm:cxn modelId="{FAD7501C-A221-4012-A4D9-5A0493623434}" type="presParOf" srcId="{B5FBC3DC-BD8E-433A-8B95-978E4C5B8DCF}" destId="{BC6029B6-66C7-4B8D-BD99-9D560A3E4237}" srcOrd="0" destOrd="0" presId="urn:microsoft.com/office/officeart/2005/8/layout/hierarchy2"/>
    <dgm:cxn modelId="{5EFBA2B2-67A2-4276-958F-4C521B6D517E}" type="presParOf" srcId="{3E2233AC-25ED-4762-BD6E-9E840EAD0B97}" destId="{EAA27C0A-9070-4783-B7B9-1296D5C91487}" srcOrd="3" destOrd="0" presId="urn:microsoft.com/office/officeart/2005/8/layout/hierarchy2"/>
    <dgm:cxn modelId="{CF870BBB-B2CA-460B-8906-0D4617FB040D}" type="presParOf" srcId="{EAA27C0A-9070-4783-B7B9-1296D5C91487}" destId="{23E1E00A-DD94-4033-86A7-14136336BEA8}" srcOrd="0" destOrd="0" presId="urn:microsoft.com/office/officeart/2005/8/layout/hierarchy2"/>
    <dgm:cxn modelId="{66330ECE-C083-4771-89FE-F53A4A6567DD}" type="presParOf" srcId="{EAA27C0A-9070-4783-B7B9-1296D5C91487}" destId="{70E98C8E-6CDE-43B9-8B40-7205CC5F61F1}" srcOrd="1" destOrd="0" presId="urn:microsoft.com/office/officeart/2005/8/layout/hierarchy2"/>
    <dgm:cxn modelId="{15257F34-C67D-4C78-9E2B-C610F6DACA0B}" type="presParOf" srcId="{18E27E5B-3486-4964-80C2-7D40ADF53737}" destId="{68F4FAA9-72CE-46E3-8359-8AD7495523B5}" srcOrd="2" destOrd="0" presId="urn:microsoft.com/office/officeart/2005/8/layout/hierarchy2"/>
    <dgm:cxn modelId="{F0D41555-A1A3-4B75-8C6B-5FFD002A11E7}" type="presParOf" srcId="{68F4FAA9-72CE-46E3-8359-8AD7495523B5}" destId="{936A5C7E-5074-4D63-856A-6A8C878F3B59}" srcOrd="0" destOrd="0" presId="urn:microsoft.com/office/officeart/2005/8/layout/hierarchy2"/>
    <dgm:cxn modelId="{BD56F41D-6AE8-41EC-B56D-FC916862D592}" type="presParOf" srcId="{18E27E5B-3486-4964-80C2-7D40ADF53737}" destId="{53B1861B-73A5-4C23-A18A-46335F6F09DB}" srcOrd="3" destOrd="0" presId="urn:microsoft.com/office/officeart/2005/8/layout/hierarchy2"/>
    <dgm:cxn modelId="{B42B4D14-AA3C-470E-B452-CFDB49936218}" type="presParOf" srcId="{53B1861B-73A5-4C23-A18A-46335F6F09DB}" destId="{01AAB6E5-43C3-4334-B74F-7EFD98A21E9C}" srcOrd="0" destOrd="0" presId="urn:microsoft.com/office/officeart/2005/8/layout/hierarchy2"/>
    <dgm:cxn modelId="{D00614A9-1655-4A26-AFEA-13C776924E05}" type="presParOf" srcId="{53B1861B-73A5-4C23-A18A-46335F6F09DB}" destId="{A1C318EE-A2CD-4D9F-AB92-66D9A1F49195}" srcOrd="1" destOrd="0" presId="urn:microsoft.com/office/officeart/2005/8/layout/hierarchy2"/>
    <dgm:cxn modelId="{8656BDB7-FA30-4BB9-87F1-1F6EACC3A95A}" type="presParOf" srcId="{A1C318EE-A2CD-4D9F-AB92-66D9A1F49195}" destId="{0060D42C-257D-4912-9574-1F39FCA31186}" srcOrd="0" destOrd="0" presId="urn:microsoft.com/office/officeart/2005/8/layout/hierarchy2"/>
    <dgm:cxn modelId="{FECDEAE7-51BD-424A-B0FD-8C9FD53F84C4}" type="presParOf" srcId="{0060D42C-257D-4912-9574-1F39FCA31186}" destId="{4B36CF8B-E17A-40FE-94BA-7021926E9022}" srcOrd="0" destOrd="0" presId="urn:microsoft.com/office/officeart/2005/8/layout/hierarchy2"/>
    <dgm:cxn modelId="{353A7C29-6ECD-468E-BA03-0722F8919BBC}" type="presParOf" srcId="{A1C318EE-A2CD-4D9F-AB92-66D9A1F49195}" destId="{7663DBD3-593D-4A16-835C-06F04B25E5E3}" srcOrd="1" destOrd="0" presId="urn:microsoft.com/office/officeart/2005/8/layout/hierarchy2"/>
    <dgm:cxn modelId="{DDDF9BE6-EF07-4D95-A04B-BCB0B7B74749}" type="presParOf" srcId="{7663DBD3-593D-4A16-835C-06F04B25E5E3}" destId="{87F9C464-F2EA-4B10-81EC-37A951CA0C2F}" srcOrd="0" destOrd="0" presId="urn:microsoft.com/office/officeart/2005/8/layout/hierarchy2"/>
    <dgm:cxn modelId="{8A453238-8017-4540-B3BC-0D3F709A2223}" type="presParOf" srcId="{7663DBD3-593D-4A16-835C-06F04B25E5E3}" destId="{B08F2F2F-2B80-4FA3-A585-355DC1663F8F}" srcOrd="1" destOrd="0" presId="urn:microsoft.com/office/officeart/2005/8/layout/hierarchy2"/>
    <dgm:cxn modelId="{B8398491-B2EC-40FE-9631-1E13FD7429F7}" type="presParOf" srcId="{A1C318EE-A2CD-4D9F-AB92-66D9A1F49195}" destId="{7400A91B-C244-4172-B35D-D8BC22CE2202}" srcOrd="2" destOrd="0" presId="urn:microsoft.com/office/officeart/2005/8/layout/hierarchy2"/>
    <dgm:cxn modelId="{3221E7F2-F32A-4068-8A40-34483FCDB811}" type="presParOf" srcId="{7400A91B-C244-4172-B35D-D8BC22CE2202}" destId="{F9E309D8-45B1-4670-A84E-D864331D4B61}" srcOrd="0" destOrd="0" presId="urn:microsoft.com/office/officeart/2005/8/layout/hierarchy2"/>
    <dgm:cxn modelId="{D4AF5C83-7366-4941-AEDB-155EA0378430}" type="presParOf" srcId="{A1C318EE-A2CD-4D9F-AB92-66D9A1F49195}" destId="{D493FC11-4829-486A-9089-CF5B469B48C4}" srcOrd="3" destOrd="0" presId="urn:microsoft.com/office/officeart/2005/8/layout/hierarchy2"/>
    <dgm:cxn modelId="{AFAAF61D-3B51-4F41-8FF5-0F2383B2B5BE}" type="presParOf" srcId="{D493FC11-4829-486A-9089-CF5B469B48C4}" destId="{F89422A6-F5D1-4B7E-92AE-DD04966B5BDC}" srcOrd="0" destOrd="0" presId="urn:microsoft.com/office/officeart/2005/8/layout/hierarchy2"/>
    <dgm:cxn modelId="{971FB487-0FB3-4D23-B322-6C91A7DE70AB}" type="presParOf" srcId="{D493FC11-4829-486A-9089-CF5B469B48C4}" destId="{AFF19B12-25EC-4E05-AF9E-914F6333772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5B4B12-A212-4673-AE92-5100C2FF04B9}" type="doc">
      <dgm:prSet loTypeId="urn:microsoft.com/office/officeart/2005/8/layout/hierarchy2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fr-CA"/>
        </a:p>
      </dgm:t>
    </dgm:pt>
    <dgm:pt modelId="{9D7034E7-FB86-49CD-8E11-702F9407B869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Q1: </a:t>
          </a:r>
          <a:r>
            <a:rPr lang="el-GR" sz="1800" dirty="0">
              <a:latin typeface="Cambria" panose="02040503050406030204" pitchFamily="18" charset="0"/>
            </a:rPr>
            <a:t>γ</a:t>
          </a:r>
          <a:endParaRPr lang="fr-CA" sz="1800" dirty="0"/>
        </a:p>
      </dgm:t>
    </dgm:pt>
    <dgm:pt modelId="{97DD1495-22B7-4949-8BD0-3341459E54B7}" type="parTrans" cxnId="{0BC99002-F547-47D9-8826-5D8E7A4B324F}">
      <dgm:prSet/>
      <dgm:spPr/>
      <dgm:t>
        <a:bodyPr/>
        <a:lstStyle/>
        <a:p>
          <a:endParaRPr lang="fr-CA"/>
        </a:p>
      </dgm:t>
    </dgm:pt>
    <dgm:pt modelId="{49DAE43B-9AF6-4D2F-984B-DC522431DA61}" type="sibTrans" cxnId="{0BC99002-F547-47D9-8826-5D8E7A4B324F}">
      <dgm:prSet/>
      <dgm:spPr/>
      <dgm:t>
        <a:bodyPr/>
        <a:lstStyle/>
        <a:p>
          <a:endParaRPr lang="fr-CA"/>
        </a:p>
      </dgm:t>
    </dgm:pt>
    <dgm:pt modelId="{69704526-A58C-45A6-AB49-0A717BC78DD8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Q2:</a:t>
          </a:r>
          <a:r>
            <a:rPr lang="el-GR" sz="1800" dirty="0">
              <a:latin typeface="Cambria" panose="02040503050406030204" pitchFamily="18" charset="0"/>
            </a:rPr>
            <a:t>α</a:t>
          </a:r>
          <a:endParaRPr lang="fr-CA" sz="1800" dirty="0"/>
        </a:p>
      </dgm:t>
    </dgm:pt>
    <dgm:pt modelId="{D2D4906A-F45C-4521-BEEB-529C145D4798}" type="parTrans" cxnId="{84638D0E-487A-4B8F-9B41-FCF58E3370C1}">
      <dgm:prSet/>
      <dgm:spPr/>
      <dgm:t>
        <a:bodyPr/>
        <a:lstStyle/>
        <a:p>
          <a:endParaRPr lang="fr-CA"/>
        </a:p>
      </dgm:t>
    </dgm:pt>
    <dgm:pt modelId="{379EDAB4-D87B-473D-88D6-E654E87178D8}" type="sibTrans" cxnId="{84638D0E-487A-4B8F-9B41-FCF58E3370C1}">
      <dgm:prSet/>
      <dgm:spPr/>
      <dgm:t>
        <a:bodyPr/>
        <a:lstStyle/>
        <a:p>
          <a:endParaRPr lang="fr-CA"/>
        </a:p>
      </dgm:t>
    </dgm:pt>
    <dgm:pt modelId="{06721AFE-AD11-403E-88C1-5B53042466B5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endParaRPr lang="fr-CA" sz="1800" dirty="0">
            <a:solidFill>
              <a:srgbClr val="007C31"/>
            </a:solidFill>
          </a:endParaRPr>
        </a:p>
      </dgm:t>
    </dgm:pt>
    <dgm:pt modelId="{0E7DA27A-7F56-474C-840E-AB70078E67EF}" type="parTrans" cxnId="{3334B0E6-584E-4293-90CF-669D71C4BEB1}">
      <dgm:prSet/>
      <dgm:spPr/>
      <dgm:t>
        <a:bodyPr/>
        <a:lstStyle/>
        <a:p>
          <a:endParaRPr lang="fr-CA"/>
        </a:p>
      </dgm:t>
    </dgm:pt>
    <dgm:pt modelId="{F4E93C92-9B38-40E5-86DE-9FE2818C4DAB}" type="sibTrans" cxnId="{3334B0E6-584E-4293-90CF-669D71C4BEB1}">
      <dgm:prSet/>
      <dgm:spPr/>
      <dgm:t>
        <a:bodyPr/>
        <a:lstStyle/>
        <a:p>
          <a:endParaRPr lang="fr-CA"/>
        </a:p>
      </dgm:t>
    </dgm:pt>
    <dgm:pt modelId="{75C32AA8-5274-4B38-9FB8-D05789E151E2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endParaRPr lang="fr-CA" sz="1800" dirty="0">
            <a:solidFill>
              <a:srgbClr val="007C31"/>
            </a:solidFill>
          </a:endParaRPr>
        </a:p>
      </dgm:t>
    </dgm:pt>
    <dgm:pt modelId="{CD7275E8-9E85-4D3D-9211-301BE70C00B9}" type="parTrans" cxnId="{66ADB515-CF9D-4397-A4AF-3F6942A8DFD6}">
      <dgm:prSet/>
      <dgm:spPr/>
      <dgm:t>
        <a:bodyPr/>
        <a:lstStyle/>
        <a:p>
          <a:endParaRPr lang="fr-CA"/>
        </a:p>
      </dgm:t>
    </dgm:pt>
    <dgm:pt modelId="{FF681E29-208E-4521-B3EB-10B0724FB9EB}" type="sibTrans" cxnId="{66ADB515-CF9D-4397-A4AF-3F6942A8DFD6}">
      <dgm:prSet/>
      <dgm:spPr/>
      <dgm:t>
        <a:bodyPr/>
        <a:lstStyle/>
        <a:p>
          <a:endParaRPr lang="fr-CA"/>
        </a:p>
      </dgm:t>
    </dgm:pt>
    <dgm:pt modelId="{84BEAD00-DF19-42F9-B58C-1E2DF446E6D8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Q2:</a:t>
          </a:r>
          <a:r>
            <a:rPr lang="el-GR" sz="1800" dirty="0">
              <a:latin typeface="Cambria" panose="02040503050406030204" pitchFamily="18" charset="0"/>
            </a:rPr>
            <a:t>β</a:t>
          </a:r>
          <a:endParaRPr lang="fr-CA" sz="1800" dirty="0"/>
        </a:p>
      </dgm:t>
    </dgm:pt>
    <dgm:pt modelId="{E2B3BD99-07BF-4B83-A4C5-8B72DAD118E3}" type="parTrans" cxnId="{3CD0C534-8CB6-4EC5-9888-2586555476EA}">
      <dgm:prSet/>
      <dgm:spPr/>
      <dgm:t>
        <a:bodyPr/>
        <a:lstStyle/>
        <a:p>
          <a:endParaRPr lang="fr-CA"/>
        </a:p>
      </dgm:t>
    </dgm:pt>
    <dgm:pt modelId="{10D2CE2F-DB29-435E-AF9E-24EB4FF871D2}" type="sibTrans" cxnId="{3CD0C534-8CB6-4EC5-9888-2586555476EA}">
      <dgm:prSet/>
      <dgm:spPr/>
      <dgm:t>
        <a:bodyPr/>
        <a:lstStyle/>
        <a:p>
          <a:endParaRPr lang="fr-CA"/>
        </a:p>
      </dgm:t>
    </dgm:pt>
    <dgm:pt modelId="{5B73691F-D6A8-431F-8585-52ECC83F8CC1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endParaRPr lang="fr-CA" sz="1800" dirty="0">
            <a:solidFill>
              <a:srgbClr val="007C31"/>
            </a:solidFill>
          </a:endParaRPr>
        </a:p>
      </dgm:t>
    </dgm:pt>
    <dgm:pt modelId="{41CCC121-B59D-469B-8752-76697B4D77CB}" type="parTrans" cxnId="{0D6FF775-1296-4E47-9BCA-C9127546E8E6}">
      <dgm:prSet/>
      <dgm:spPr/>
      <dgm:t>
        <a:bodyPr/>
        <a:lstStyle/>
        <a:p>
          <a:endParaRPr lang="fr-CA"/>
        </a:p>
      </dgm:t>
    </dgm:pt>
    <dgm:pt modelId="{93182D07-331D-4C51-8498-7EC0029F2E61}" type="sibTrans" cxnId="{0D6FF775-1296-4E47-9BCA-C9127546E8E6}">
      <dgm:prSet/>
      <dgm:spPr/>
      <dgm:t>
        <a:bodyPr/>
        <a:lstStyle/>
        <a:p>
          <a:endParaRPr lang="fr-CA"/>
        </a:p>
      </dgm:t>
    </dgm:pt>
    <dgm:pt modelId="{74B1ECE0-64F4-4E41-9596-242D59ED7B28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endParaRPr lang="fr-CA" sz="1800" dirty="0">
            <a:solidFill>
              <a:srgbClr val="007C31"/>
            </a:solidFill>
          </a:endParaRPr>
        </a:p>
      </dgm:t>
    </dgm:pt>
    <dgm:pt modelId="{BB9CCA53-076B-4D58-9960-7F602C43CCB2}" type="parTrans" cxnId="{E89E5C3A-4B5B-4703-A2EB-8157196510C4}">
      <dgm:prSet/>
      <dgm:spPr/>
      <dgm:t>
        <a:bodyPr/>
        <a:lstStyle/>
        <a:p>
          <a:endParaRPr lang="fr-CA"/>
        </a:p>
      </dgm:t>
    </dgm:pt>
    <dgm:pt modelId="{D2E3EF12-FDC7-407D-87A6-051AF045D264}" type="sibTrans" cxnId="{E89E5C3A-4B5B-4703-A2EB-8157196510C4}">
      <dgm:prSet/>
      <dgm:spPr/>
      <dgm:t>
        <a:bodyPr/>
        <a:lstStyle/>
        <a:p>
          <a:endParaRPr lang="fr-CA"/>
        </a:p>
      </dgm:t>
    </dgm:pt>
    <dgm:pt modelId="{DF532FE6-ABA8-4171-8AAF-7A7755A06F6B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>
              <a:latin typeface="Cambria" panose="02040503050406030204" pitchFamily="18" charset="0"/>
            </a:rPr>
            <a:t>onnête</a:t>
          </a:r>
        </a:p>
        <a:p>
          <a:pPr>
            <a:spcAft>
              <a:spcPts val="22"/>
            </a:spcAft>
          </a:pPr>
          <a:r>
            <a:rPr lang="fr-CA" sz="1200" dirty="0">
              <a:latin typeface="Cambria" panose="02040503050406030204" pitchFamily="18" charset="0"/>
            </a:rPr>
            <a:t>β 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>
              <a:latin typeface="Cambria" panose="02040503050406030204" pitchFamily="18" charset="0"/>
            </a:rPr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>
              <a:latin typeface="Cambria" panose="02040503050406030204" pitchFamily="18" charset="0"/>
            </a:rPr>
            <a:t>léatoire</a:t>
          </a:r>
          <a:endParaRPr lang="fr-CA" sz="1200" dirty="0"/>
        </a:p>
      </dgm:t>
    </dgm:pt>
    <dgm:pt modelId="{AB7A331A-0B3F-4BBA-96B4-AFEDFF982DA9}" type="parTrans" cxnId="{4D500CDF-4B7F-4CB3-8C11-5A0206644F89}">
      <dgm:prSet/>
      <dgm:spPr/>
      <dgm:t>
        <a:bodyPr/>
        <a:lstStyle/>
        <a:p>
          <a:endParaRPr lang="fr-CA"/>
        </a:p>
      </dgm:t>
    </dgm:pt>
    <dgm:pt modelId="{B43D5C8A-E4C6-43A2-A9F8-51D680E85757}" type="sibTrans" cxnId="{4D500CDF-4B7F-4CB3-8C11-5A0206644F89}">
      <dgm:prSet/>
      <dgm:spPr/>
      <dgm:t>
        <a:bodyPr/>
        <a:lstStyle/>
        <a:p>
          <a:endParaRPr lang="fr-CA"/>
        </a:p>
      </dgm:t>
    </dgm:pt>
    <dgm:pt modelId="{A971B263-2060-44C3-98CF-5C36A8DFC449}">
      <dgm:prSet custT="1"/>
      <dgm:spPr/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</dgm:t>
    </dgm:pt>
    <dgm:pt modelId="{576DDE75-E267-4580-B6B2-9F0CEDD26405}" type="parTrans" cxnId="{779B4927-92D7-4E51-88E7-5BF7A0EE0840}">
      <dgm:prSet/>
      <dgm:spPr/>
      <dgm:t>
        <a:bodyPr/>
        <a:lstStyle/>
        <a:p>
          <a:endParaRPr lang="fr-CA"/>
        </a:p>
      </dgm:t>
    </dgm:pt>
    <dgm:pt modelId="{2582E0F7-A085-4BC3-A79A-3EE01FAA1544}" type="sibTrans" cxnId="{779B4927-92D7-4E51-88E7-5BF7A0EE0840}">
      <dgm:prSet/>
      <dgm:spPr/>
      <dgm:t>
        <a:bodyPr/>
        <a:lstStyle/>
        <a:p>
          <a:endParaRPr lang="fr-CA"/>
        </a:p>
      </dgm:t>
    </dgm:pt>
    <dgm:pt modelId="{C389D00B-476A-41EB-AF58-B22A7256D238}">
      <dgm:prSet custT="1"/>
      <dgm:spPr>
        <a:noFill/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Honnête</a:t>
          </a:r>
        </a:p>
      </dgm:t>
    </dgm:pt>
    <dgm:pt modelId="{ADDA3373-B189-439E-A451-EC1DDB3924B6}" type="parTrans" cxnId="{453F1833-5832-4DCB-BB55-B9AC78A3269B}">
      <dgm:prSet/>
      <dgm:spPr/>
      <dgm:t>
        <a:bodyPr/>
        <a:lstStyle/>
        <a:p>
          <a:endParaRPr lang="fr-CA"/>
        </a:p>
      </dgm:t>
    </dgm:pt>
    <dgm:pt modelId="{2A5096A3-0F79-4C17-BE05-DC36C4F25783}" type="sibTrans" cxnId="{453F1833-5832-4DCB-BB55-B9AC78A3269B}">
      <dgm:prSet/>
      <dgm:spPr/>
      <dgm:t>
        <a:bodyPr/>
        <a:lstStyle/>
        <a:p>
          <a:endParaRPr lang="fr-CA"/>
        </a:p>
      </dgm:t>
    </dgm:pt>
    <dgm:pt modelId="{D9E1AAA1-8BA4-4134-A14E-72359D25C20C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</dgm:t>
    </dgm:pt>
    <dgm:pt modelId="{863C372C-7B4F-4939-8239-93A916874387}" type="parTrans" cxnId="{7EBDE507-C485-4E42-85CA-6A182005BD8B}">
      <dgm:prSet/>
      <dgm:spPr/>
      <dgm:t>
        <a:bodyPr/>
        <a:lstStyle/>
        <a:p>
          <a:endParaRPr lang="fr-CA"/>
        </a:p>
      </dgm:t>
    </dgm:pt>
    <dgm:pt modelId="{70B53895-E385-46A8-A6A9-19482A0DD0FC}" type="sibTrans" cxnId="{7EBDE507-C485-4E42-85CA-6A182005BD8B}">
      <dgm:prSet/>
      <dgm:spPr/>
      <dgm:t>
        <a:bodyPr/>
        <a:lstStyle/>
        <a:p>
          <a:endParaRPr lang="fr-CA"/>
        </a:p>
      </dgm:t>
    </dgm:pt>
    <dgm:pt modelId="{1BCAB697-7931-45EA-B6DF-D4EA4D39C562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</dgm:t>
    </dgm:pt>
    <dgm:pt modelId="{9B59C1EB-1C3A-43B5-B985-C7F287049C47}" type="parTrans" cxnId="{FC6CC74C-1839-444C-B5A9-A3DAE1994915}">
      <dgm:prSet/>
      <dgm:spPr/>
      <dgm:t>
        <a:bodyPr/>
        <a:lstStyle/>
        <a:p>
          <a:endParaRPr lang="fr-CA"/>
        </a:p>
      </dgm:t>
    </dgm:pt>
    <dgm:pt modelId="{5FEF2CC3-1C33-4774-8AD5-E3126E051761}" type="sibTrans" cxnId="{FC6CC74C-1839-444C-B5A9-A3DAE1994915}">
      <dgm:prSet/>
      <dgm:spPr/>
      <dgm:t>
        <a:bodyPr/>
        <a:lstStyle/>
        <a:p>
          <a:endParaRPr lang="fr-CA"/>
        </a:p>
      </dgm:t>
    </dgm:pt>
    <dgm:pt modelId="{051E22CD-2FAF-4D95-995E-410029FC6D23}">
      <dgm:prSet custT="1"/>
      <dgm:spPr/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</dgm:t>
    </dgm:pt>
    <dgm:pt modelId="{882B64E4-FE49-43AF-BEAC-0120C24A8021}" type="parTrans" cxnId="{F118426D-CDB9-44F0-B3E9-D824D958F4B9}">
      <dgm:prSet/>
      <dgm:spPr/>
      <dgm:t>
        <a:bodyPr/>
        <a:lstStyle/>
        <a:p>
          <a:endParaRPr lang="fr-CA"/>
        </a:p>
      </dgm:t>
    </dgm:pt>
    <dgm:pt modelId="{BB29CDC6-20E6-4BEA-A558-20509AB0ABBE}" type="sibTrans" cxnId="{F118426D-CDB9-44F0-B3E9-D824D958F4B9}">
      <dgm:prSet/>
      <dgm:spPr/>
      <dgm:t>
        <a:bodyPr/>
        <a:lstStyle/>
        <a:p>
          <a:endParaRPr lang="fr-CA"/>
        </a:p>
      </dgm:t>
    </dgm:pt>
    <dgm:pt modelId="{328578B6-D8F7-4969-AF97-955A37A73FF5}">
      <dgm:prSet custT="1"/>
      <dgm:spPr>
        <a:noFill/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>
              <a:latin typeface="Cambria" panose="02040503050406030204" pitchFamily="18" charset="0"/>
            </a:rPr>
            <a:t>léatoire</a:t>
          </a:r>
        </a:p>
        <a:p>
          <a:pPr>
            <a:spcAft>
              <a:spcPts val="22"/>
            </a:spcAft>
          </a:pPr>
          <a:r>
            <a:rPr lang="fr-CA" sz="1200" dirty="0">
              <a:latin typeface="Cambria" panose="02040503050406030204" pitchFamily="18" charset="0"/>
            </a:rPr>
            <a:t>β 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>
              <a:latin typeface="Cambria" panose="02040503050406030204" pitchFamily="18" charset="0"/>
            </a:rPr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>
              <a:latin typeface="Cambria" panose="02040503050406030204" pitchFamily="18" charset="0"/>
            </a:rPr>
            <a:t>onnête</a:t>
          </a:r>
          <a:endParaRPr lang="fr-CA" sz="1200" dirty="0"/>
        </a:p>
      </dgm:t>
    </dgm:pt>
    <dgm:pt modelId="{A6D753B6-42EF-42D9-A23F-2C55BCBB0022}" type="parTrans" cxnId="{DE656B07-E1D1-4588-ADA3-83CCF3563F39}">
      <dgm:prSet/>
      <dgm:spPr/>
      <dgm:t>
        <a:bodyPr/>
        <a:lstStyle/>
        <a:p>
          <a:endParaRPr lang="fr-CA"/>
        </a:p>
      </dgm:t>
    </dgm:pt>
    <dgm:pt modelId="{3906E867-6075-4F5C-A487-E7FC808694C7}" type="sibTrans" cxnId="{DE656B07-E1D1-4588-ADA3-83CCF3563F39}">
      <dgm:prSet/>
      <dgm:spPr/>
      <dgm:t>
        <a:bodyPr/>
        <a:lstStyle/>
        <a:p>
          <a:endParaRPr lang="fr-CA"/>
        </a:p>
      </dgm:t>
    </dgm:pt>
    <dgm:pt modelId="{E3DCD67D-6F58-4B54-B58D-2015010EFADC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>
              <a:latin typeface="Cambria" panose="02040503050406030204" pitchFamily="18" charset="0"/>
            </a:rPr>
            <a:t>onnête</a:t>
          </a:r>
        </a:p>
        <a:p>
          <a:pPr>
            <a:spcAft>
              <a:spcPts val="22"/>
            </a:spcAft>
          </a:pPr>
          <a:r>
            <a:rPr lang="fr-CA" sz="1200" dirty="0">
              <a:latin typeface="Cambria" panose="02040503050406030204" pitchFamily="18" charset="0"/>
            </a:rPr>
            <a:t>β 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>
              <a:latin typeface="Cambria" panose="02040503050406030204" pitchFamily="18" charset="0"/>
            </a:rPr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>
              <a:latin typeface="Cambria" panose="02040503050406030204" pitchFamily="18" charset="0"/>
            </a:rPr>
            <a:t>léatoire</a:t>
          </a:r>
          <a:endParaRPr lang="fr-CA" sz="1200" dirty="0"/>
        </a:p>
      </dgm:t>
    </dgm:pt>
    <dgm:pt modelId="{25BA6834-69F1-4A67-9B98-22B86358D80A}" type="parTrans" cxnId="{6DF6A167-AC94-414A-AD73-A3999415CD9D}">
      <dgm:prSet/>
      <dgm:spPr/>
      <dgm:t>
        <a:bodyPr/>
        <a:lstStyle/>
        <a:p>
          <a:endParaRPr lang="fr-CA"/>
        </a:p>
      </dgm:t>
    </dgm:pt>
    <dgm:pt modelId="{86D0F4F1-8CD3-4D2C-A574-D72157A9C9EE}" type="sibTrans" cxnId="{6DF6A167-AC94-414A-AD73-A3999415CD9D}">
      <dgm:prSet/>
      <dgm:spPr/>
      <dgm:t>
        <a:bodyPr/>
        <a:lstStyle/>
        <a:p>
          <a:endParaRPr lang="fr-CA"/>
        </a:p>
      </dgm:t>
    </dgm:pt>
    <dgm:pt modelId="{540D1407-935D-4B48-9DCA-1874DF9F2150}" type="pres">
      <dgm:prSet presAssocID="{BB5B4B12-A212-4673-AE92-5100C2FF04B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139BA75-B52C-4AC6-BFDA-AB9BBA7EF672}" type="pres">
      <dgm:prSet presAssocID="{9D7034E7-FB86-49CD-8E11-702F9407B869}" presName="root1" presStyleCnt="0"/>
      <dgm:spPr/>
    </dgm:pt>
    <dgm:pt modelId="{404749AC-148F-406A-A33B-D2A7DBB84747}" type="pres">
      <dgm:prSet presAssocID="{9D7034E7-FB86-49CD-8E11-702F9407B869}" presName="LevelOneTextNode" presStyleLbl="node0" presStyleIdx="0" presStyleCnt="1" custScaleX="51031" custLinFactX="-100000" custLinFactNeighborX="-174810" custLinFactNeighborY="-11299">
        <dgm:presLayoutVars>
          <dgm:chPref val="3"/>
        </dgm:presLayoutVars>
      </dgm:prSet>
      <dgm:spPr/>
    </dgm:pt>
    <dgm:pt modelId="{5D427BB7-6284-433A-B7C7-BD75EFC386F7}" type="pres">
      <dgm:prSet presAssocID="{9D7034E7-FB86-49CD-8E11-702F9407B869}" presName="level2hierChild" presStyleCnt="0"/>
      <dgm:spPr/>
    </dgm:pt>
    <dgm:pt modelId="{F9D0FD13-5DE3-4F45-95D2-51533F62FF49}" type="pres">
      <dgm:prSet presAssocID="{D2D4906A-F45C-4521-BEEB-529C145D4798}" presName="conn2-1" presStyleLbl="parChTrans1D2" presStyleIdx="0" presStyleCnt="2"/>
      <dgm:spPr/>
    </dgm:pt>
    <dgm:pt modelId="{9FB394FD-08E8-442F-901B-2B47E4882A99}" type="pres">
      <dgm:prSet presAssocID="{D2D4906A-F45C-4521-BEEB-529C145D4798}" presName="connTx" presStyleLbl="parChTrans1D2" presStyleIdx="0" presStyleCnt="2"/>
      <dgm:spPr/>
    </dgm:pt>
    <dgm:pt modelId="{8AB3D31B-3090-48BB-AC37-4CFC84019D04}" type="pres">
      <dgm:prSet presAssocID="{69704526-A58C-45A6-AB49-0A717BC78DD8}" presName="root2" presStyleCnt="0"/>
      <dgm:spPr/>
    </dgm:pt>
    <dgm:pt modelId="{D0407781-9314-460F-AD63-8ED099DFA170}" type="pres">
      <dgm:prSet presAssocID="{69704526-A58C-45A6-AB49-0A717BC78DD8}" presName="LevelTwoTextNode" presStyleLbl="node2" presStyleIdx="0" presStyleCnt="2" custScaleX="59868" custLinFactY="1825" custLinFactNeighborX="-65635" custLinFactNeighborY="100000">
        <dgm:presLayoutVars>
          <dgm:chPref val="3"/>
        </dgm:presLayoutVars>
      </dgm:prSet>
      <dgm:spPr/>
    </dgm:pt>
    <dgm:pt modelId="{E73BA0D3-92A1-419A-9B08-3254469D3D23}" type="pres">
      <dgm:prSet presAssocID="{69704526-A58C-45A6-AB49-0A717BC78DD8}" presName="level3hierChild" presStyleCnt="0"/>
      <dgm:spPr/>
    </dgm:pt>
    <dgm:pt modelId="{3C6A54A2-85E2-4C71-BF17-ADEC41936233}" type="pres">
      <dgm:prSet presAssocID="{0E7DA27A-7F56-474C-840E-AB70078E67EF}" presName="conn2-1" presStyleLbl="parChTrans1D3" presStyleIdx="0" presStyleCnt="4"/>
      <dgm:spPr/>
    </dgm:pt>
    <dgm:pt modelId="{C7CD3AC2-4ABC-4F19-B04E-CB9A21DC651F}" type="pres">
      <dgm:prSet presAssocID="{0E7DA27A-7F56-474C-840E-AB70078E67EF}" presName="connTx" presStyleLbl="parChTrans1D3" presStyleIdx="0" presStyleCnt="4"/>
      <dgm:spPr/>
    </dgm:pt>
    <dgm:pt modelId="{7FB26F8D-25B0-45C1-B988-9A76BBCBB0D7}" type="pres">
      <dgm:prSet presAssocID="{06721AFE-AD11-403E-88C1-5B53042466B5}" presName="root2" presStyleCnt="0"/>
      <dgm:spPr/>
    </dgm:pt>
    <dgm:pt modelId="{6A0D230D-5CC5-4D37-910B-FCD6FD11616A}" type="pres">
      <dgm:prSet presAssocID="{06721AFE-AD11-403E-88C1-5B53042466B5}" presName="LevelTwoTextNode" presStyleLbl="node3" presStyleIdx="0" presStyleCnt="4" custScaleX="56812" custLinFactNeighborX="1463" custLinFactNeighborY="5349">
        <dgm:presLayoutVars>
          <dgm:chPref val="3"/>
        </dgm:presLayoutVars>
      </dgm:prSet>
      <dgm:spPr/>
    </dgm:pt>
    <dgm:pt modelId="{27A4FD33-904F-49E4-8478-67E36603AA7A}" type="pres">
      <dgm:prSet presAssocID="{06721AFE-AD11-403E-88C1-5B53042466B5}" presName="level3hierChild" presStyleCnt="0"/>
      <dgm:spPr/>
    </dgm:pt>
    <dgm:pt modelId="{AA6FEE58-027A-4588-99A8-D8B610194498}" type="pres">
      <dgm:prSet presAssocID="{AB7A331A-0B3F-4BBA-96B4-AFEDFF982DA9}" presName="conn2-1" presStyleLbl="parChTrans1D4" presStyleIdx="0" presStyleCnt="8"/>
      <dgm:spPr/>
    </dgm:pt>
    <dgm:pt modelId="{C9FB1547-AA1F-4546-A9D0-E794CF9A5FAF}" type="pres">
      <dgm:prSet presAssocID="{AB7A331A-0B3F-4BBA-96B4-AFEDFF982DA9}" presName="connTx" presStyleLbl="parChTrans1D4" presStyleIdx="0" presStyleCnt="8"/>
      <dgm:spPr/>
    </dgm:pt>
    <dgm:pt modelId="{FFFE04F1-C1C3-4550-9E10-4BF18832EE65}" type="pres">
      <dgm:prSet presAssocID="{DF532FE6-ABA8-4171-8AAF-7A7755A06F6B}" presName="root2" presStyleCnt="0"/>
      <dgm:spPr/>
    </dgm:pt>
    <dgm:pt modelId="{C0B92279-9EDA-45BF-B1BC-16F9B379016A}" type="pres">
      <dgm:prSet presAssocID="{DF532FE6-ABA8-4171-8AAF-7A7755A06F6B}" presName="LevelTwoTextNode" presStyleLbl="node4" presStyleIdx="0" presStyleCnt="8" custScaleX="97013" custLinFactX="54032" custLinFactNeighborX="100000" custLinFactNeighborY="-97">
        <dgm:presLayoutVars>
          <dgm:chPref val="3"/>
        </dgm:presLayoutVars>
      </dgm:prSet>
      <dgm:spPr/>
    </dgm:pt>
    <dgm:pt modelId="{3EC57BB0-E5BF-42CC-9C9A-AB994B3C0EC9}" type="pres">
      <dgm:prSet presAssocID="{DF532FE6-ABA8-4171-8AAF-7A7755A06F6B}" presName="level3hierChild" presStyleCnt="0"/>
      <dgm:spPr/>
    </dgm:pt>
    <dgm:pt modelId="{9154CBA8-F3B6-42FA-AA74-2AB6044AB7BA}" type="pres">
      <dgm:prSet presAssocID="{576DDE75-E267-4580-B6B2-9F0CEDD26405}" presName="conn2-1" presStyleLbl="parChTrans1D4" presStyleIdx="1" presStyleCnt="8"/>
      <dgm:spPr/>
    </dgm:pt>
    <dgm:pt modelId="{156410AB-09A1-4164-95C4-F28E397E9B1A}" type="pres">
      <dgm:prSet presAssocID="{576DDE75-E267-4580-B6B2-9F0CEDD26405}" presName="connTx" presStyleLbl="parChTrans1D4" presStyleIdx="1" presStyleCnt="8"/>
      <dgm:spPr/>
    </dgm:pt>
    <dgm:pt modelId="{8A2D1902-610A-473A-BA75-CE9B5870C8EE}" type="pres">
      <dgm:prSet presAssocID="{A971B263-2060-44C3-98CF-5C36A8DFC449}" presName="root2" presStyleCnt="0"/>
      <dgm:spPr/>
    </dgm:pt>
    <dgm:pt modelId="{DE09C7E4-A699-44A2-8FB0-EF66B23AA6B4}" type="pres">
      <dgm:prSet presAssocID="{A971B263-2060-44C3-98CF-5C36A8DFC449}" presName="LevelTwoTextNode" presStyleLbl="node4" presStyleIdx="1" presStyleCnt="8" custScaleX="95192" custLinFactX="59795" custLinFactNeighborX="100000" custLinFactNeighborY="6146">
        <dgm:presLayoutVars>
          <dgm:chPref val="3"/>
        </dgm:presLayoutVars>
      </dgm:prSet>
      <dgm:spPr/>
    </dgm:pt>
    <dgm:pt modelId="{94398028-4956-4D40-9D0A-97D9762320D0}" type="pres">
      <dgm:prSet presAssocID="{A971B263-2060-44C3-98CF-5C36A8DFC449}" presName="level3hierChild" presStyleCnt="0"/>
      <dgm:spPr/>
    </dgm:pt>
    <dgm:pt modelId="{B01F7DD3-CC75-45CF-9EC1-A6D19A662646}" type="pres">
      <dgm:prSet presAssocID="{CD7275E8-9E85-4D3D-9211-301BE70C00B9}" presName="conn2-1" presStyleLbl="parChTrans1D3" presStyleIdx="1" presStyleCnt="4"/>
      <dgm:spPr/>
    </dgm:pt>
    <dgm:pt modelId="{2A9FC79D-CCEC-474F-B0D3-77EF1E9DCCEC}" type="pres">
      <dgm:prSet presAssocID="{CD7275E8-9E85-4D3D-9211-301BE70C00B9}" presName="connTx" presStyleLbl="parChTrans1D3" presStyleIdx="1" presStyleCnt="4"/>
      <dgm:spPr/>
    </dgm:pt>
    <dgm:pt modelId="{3C60BBD9-9E88-4128-9E5F-3BF47FE7CBB0}" type="pres">
      <dgm:prSet presAssocID="{75C32AA8-5274-4B38-9FB8-D05789E151E2}" presName="root2" presStyleCnt="0"/>
      <dgm:spPr/>
    </dgm:pt>
    <dgm:pt modelId="{4A3622AC-6180-4503-8103-3E61E768E11C}" type="pres">
      <dgm:prSet presAssocID="{75C32AA8-5274-4B38-9FB8-D05789E151E2}" presName="LevelTwoTextNode" presStyleLbl="node3" presStyleIdx="1" presStyleCnt="4" custScaleX="60725" custLinFactNeighborX="1463" custLinFactNeighborY="-8415">
        <dgm:presLayoutVars>
          <dgm:chPref val="3"/>
        </dgm:presLayoutVars>
      </dgm:prSet>
      <dgm:spPr/>
    </dgm:pt>
    <dgm:pt modelId="{D1B15CB0-1DA4-470D-9D8B-0428868B4009}" type="pres">
      <dgm:prSet presAssocID="{75C32AA8-5274-4B38-9FB8-D05789E151E2}" presName="level3hierChild" presStyleCnt="0"/>
      <dgm:spPr/>
    </dgm:pt>
    <dgm:pt modelId="{2B374724-2E34-4A23-AF4B-629298E9241A}" type="pres">
      <dgm:prSet presAssocID="{ADDA3373-B189-439E-A451-EC1DDB3924B6}" presName="conn2-1" presStyleLbl="parChTrans1D4" presStyleIdx="2" presStyleCnt="8"/>
      <dgm:spPr/>
    </dgm:pt>
    <dgm:pt modelId="{CFFF745D-0194-470E-8C16-7C8906102DE1}" type="pres">
      <dgm:prSet presAssocID="{ADDA3373-B189-439E-A451-EC1DDB3924B6}" presName="connTx" presStyleLbl="parChTrans1D4" presStyleIdx="2" presStyleCnt="8"/>
      <dgm:spPr/>
    </dgm:pt>
    <dgm:pt modelId="{495D82D8-5089-403C-AE15-B6EF75EE82D9}" type="pres">
      <dgm:prSet presAssocID="{C389D00B-476A-41EB-AF58-B22A7256D238}" presName="root2" presStyleCnt="0"/>
      <dgm:spPr/>
    </dgm:pt>
    <dgm:pt modelId="{288E633E-6F7E-4FFE-9AF6-84BBB09BB47E}" type="pres">
      <dgm:prSet presAssocID="{C389D00B-476A-41EB-AF58-B22A7256D238}" presName="LevelTwoTextNode" presStyleLbl="node4" presStyleIdx="2" presStyleCnt="8" custFlipHor="1" custScaleX="91045" custLinFactX="56419" custLinFactNeighborX="100000" custLinFactNeighborY="5263">
        <dgm:presLayoutVars>
          <dgm:chPref val="3"/>
        </dgm:presLayoutVars>
      </dgm:prSet>
      <dgm:spPr/>
    </dgm:pt>
    <dgm:pt modelId="{8B6D8F13-CCBF-40F7-BC8A-830B048B402B}" type="pres">
      <dgm:prSet presAssocID="{C389D00B-476A-41EB-AF58-B22A7256D238}" presName="level3hierChild" presStyleCnt="0"/>
      <dgm:spPr/>
    </dgm:pt>
    <dgm:pt modelId="{66EA65EB-4A11-4974-B169-3A9517D490D7}" type="pres">
      <dgm:prSet presAssocID="{863C372C-7B4F-4939-8239-93A916874387}" presName="conn2-1" presStyleLbl="parChTrans1D4" presStyleIdx="3" presStyleCnt="8"/>
      <dgm:spPr/>
    </dgm:pt>
    <dgm:pt modelId="{684D94CD-2040-4791-A218-5FAF5D3E2E4E}" type="pres">
      <dgm:prSet presAssocID="{863C372C-7B4F-4939-8239-93A916874387}" presName="connTx" presStyleLbl="parChTrans1D4" presStyleIdx="3" presStyleCnt="8"/>
      <dgm:spPr/>
    </dgm:pt>
    <dgm:pt modelId="{9397C3ED-3C4E-4875-82C8-6CDB0D740AE8}" type="pres">
      <dgm:prSet presAssocID="{D9E1AAA1-8BA4-4134-A14E-72359D25C20C}" presName="root2" presStyleCnt="0"/>
      <dgm:spPr/>
    </dgm:pt>
    <dgm:pt modelId="{172BA663-34FA-4D58-AC9E-DEDA6D6CAEA9}" type="pres">
      <dgm:prSet presAssocID="{D9E1AAA1-8BA4-4134-A14E-72359D25C20C}" presName="LevelTwoTextNode" presStyleLbl="node4" presStyleIdx="3" presStyleCnt="8" custScaleX="84642" custLinFactX="61128" custLinFactNeighborX="100000" custLinFactNeighborY="10490">
        <dgm:presLayoutVars>
          <dgm:chPref val="3"/>
        </dgm:presLayoutVars>
      </dgm:prSet>
      <dgm:spPr/>
    </dgm:pt>
    <dgm:pt modelId="{F278B51E-C7E7-48E4-A39C-25DAA91B8145}" type="pres">
      <dgm:prSet presAssocID="{D9E1AAA1-8BA4-4134-A14E-72359D25C20C}" presName="level3hierChild" presStyleCnt="0"/>
      <dgm:spPr/>
    </dgm:pt>
    <dgm:pt modelId="{E93F1B11-98A0-4F2A-87C1-DCFABDBC3D96}" type="pres">
      <dgm:prSet presAssocID="{E2B3BD99-07BF-4B83-A4C5-8B72DAD118E3}" presName="conn2-1" presStyleLbl="parChTrans1D2" presStyleIdx="1" presStyleCnt="2"/>
      <dgm:spPr/>
    </dgm:pt>
    <dgm:pt modelId="{45DFCFC0-EED8-449B-9018-CA6A3B4BACC9}" type="pres">
      <dgm:prSet presAssocID="{E2B3BD99-07BF-4B83-A4C5-8B72DAD118E3}" presName="connTx" presStyleLbl="parChTrans1D2" presStyleIdx="1" presStyleCnt="2"/>
      <dgm:spPr/>
    </dgm:pt>
    <dgm:pt modelId="{19B6F84F-460D-43CD-8F80-F70BAEFD87B8}" type="pres">
      <dgm:prSet presAssocID="{84BEAD00-DF19-42F9-B58C-1E2DF446E6D8}" presName="root2" presStyleCnt="0"/>
      <dgm:spPr/>
    </dgm:pt>
    <dgm:pt modelId="{A78DBAC2-8712-41D8-9F91-E36050ED5192}" type="pres">
      <dgm:prSet presAssocID="{84BEAD00-DF19-42F9-B58C-1E2DF446E6D8}" presName="LevelTwoTextNode" presStyleLbl="node2" presStyleIdx="1" presStyleCnt="2" custScaleX="57379" custScaleY="100726" custLinFactNeighborX="-65635" custLinFactNeighborY="-82243">
        <dgm:presLayoutVars>
          <dgm:chPref val="3"/>
        </dgm:presLayoutVars>
      </dgm:prSet>
      <dgm:spPr/>
    </dgm:pt>
    <dgm:pt modelId="{18E27E5B-3486-4964-80C2-7D40ADF53737}" type="pres">
      <dgm:prSet presAssocID="{84BEAD00-DF19-42F9-B58C-1E2DF446E6D8}" presName="level3hierChild" presStyleCnt="0"/>
      <dgm:spPr/>
    </dgm:pt>
    <dgm:pt modelId="{0A48C713-FAA2-45B5-9CB5-0B070CC72DB4}" type="pres">
      <dgm:prSet presAssocID="{41CCC121-B59D-469B-8752-76697B4D77CB}" presName="conn2-1" presStyleLbl="parChTrans1D3" presStyleIdx="2" presStyleCnt="4"/>
      <dgm:spPr/>
    </dgm:pt>
    <dgm:pt modelId="{0F78FA8B-AF9F-4E30-8767-387C9BFD6542}" type="pres">
      <dgm:prSet presAssocID="{41CCC121-B59D-469B-8752-76697B4D77CB}" presName="connTx" presStyleLbl="parChTrans1D3" presStyleIdx="2" presStyleCnt="4"/>
      <dgm:spPr/>
    </dgm:pt>
    <dgm:pt modelId="{C54EF8C8-69AE-42F3-B07B-E5A8F533D938}" type="pres">
      <dgm:prSet presAssocID="{5B73691F-D6A8-431F-8585-52ECC83F8CC1}" presName="root2" presStyleCnt="0"/>
      <dgm:spPr/>
    </dgm:pt>
    <dgm:pt modelId="{D3BF501E-521A-4C31-A2F3-74F303A508CC}" type="pres">
      <dgm:prSet presAssocID="{5B73691F-D6A8-431F-8585-52ECC83F8CC1}" presName="LevelTwoTextNode" presStyleLbl="node3" presStyleIdx="2" presStyleCnt="4" custScaleX="57492" custLinFactNeighborX="11160" custLinFactNeighborY="35483">
        <dgm:presLayoutVars>
          <dgm:chPref val="3"/>
        </dgm:presLayoutVars>
      </dgm:prSet>
      <dgm:spPr/>
    </dgm:pt>
    <dgm:pt modelId="{3E2233AC-25ED-4762-BD6E-9E840EAD0B97}" type="pres">
      <dgm:prSet presAssocID="{5B73691F-D6A8-431F-8585-52ECC83F8CC1}" presName="level3hierChild" presStyleCnt="0"/>
      <dgm:spPr/>
    </dgm:pt>
    <dgm:pt modelId="{6DD9C7EC-A8A4-4A35-9E03-15CC073DB487}" type="pres">
      <dgm:prSet presAssocID="{9B59C1EB-1C3A-43B5-B985-C7F287049C47}" presName="conn2-1" presStyleLbl="parChTrans1D4" presStyleIdx="4" presStyleCnt="8"/>
      <dgm:spPr/>
    </dgm:pt>
    <dgm:pt modelId="{4A9E9BB1-53E5-4AF8-B43B-D077C964DE76}" type="pres">
      <dgm:prSet presAssocID="{9B59C1EB-1C3A-43B5-B985-C7F287049C47}" presName="connTx" presStyleLbl="parChTrans1D4" presStyleIdx="4" presStyleCnt="8"/>
      <dgm:spPr/>
    </dgm:pt>
    <dgm:pt modelId="{4919239E-349F-4C2F-87A0-9E07A8278C88}" type="pres">
      <dgm:prSet presAssocID="{1BCAB697-7931-45EA-B6DF-D4EA4D39C562}" presName="root2" presStyleCnt="0"/>
      <dgm:spPr/>
    </dgm:pt>
    <dgm:pt modelId="{45E919E7-95C1-4089-91AF-CF29C30F831A}" type="pres">
      <dgm:prSet presAssocID="{1BCAB697-7931-45EA-B6DF-D4EA4D39C562}" presName="LevelTwoTextNode" presStyleLbl="node4" presStyleIdx="4" presStyleCnt="8" custScaleX="82207" custLinFactX="57838" custLinFactNeighborX="100000" custLinFactNeighborY="8337">
        <dgm:presLayoutVars>
          <dgm:chPref val="3"/>
        </dgm:presLayoutVars>
      </dgm:prSet>
      <dgm:spPr/>
    </dgm:pt>
    <dgm:pt modelId="{D97911F3-36B6-433E-8947-2D5A09802F04}" type="pres">
      <dgm:prSet presAssocID="{1BCAB697-7931-45EA-B6DF-D4EA4D39C562}" presName="level3hierChild" presStyleCnt="0"/>
      <dgm:spPr/>
    </dgm:pt>
    <dgm:pt modelId="{B5FBC3DC-BD8E-433A-8B95-978E4C5B8DCF}" type="pres">
      <dgm:prSet presAssocID="{882B64E4-FE49-43AF-BEAC-0120C24A8021}" presName="conn2-1" presStyleLbl="parChTrans1D4" presStyleIdx="5" presStyleCnt="8"/>
      <dgm:spPr/>
    </dgm:pt>
    <dgm:pt modelId="{BC6029B6-66C7-4B8D-BD99-9D560A3E4237}" type="pres">
      <dgm:prSet presAssocID="{882B64E4-FE49-43AF-BEAC-0120C24A8021}" presName="connTx" presStyleLbl="parChTrans1D4" presStyleIdx="5" presStyleCnt="8"/>
      <dgm:spPr/>
    </dgm:pt>
    <dgm:pt modelId="{EAA27C0A-9070-4783-B7B9-1296D5C91487}" type="pres">
      <dgm:prSet presAssocID="{051E22CD-2FAF-4D95-995E-410029FC6D23}" presName="root2" presStyleCnt="0"/>
      <dgm:spPr/>
    </dgm:pt>
    <dgm:pt modelId="{23E1E00A-DD94-4033-86A7-14136336BEA8}" type="pres">
      <dgm:prSet presAssocID="{051E22CD-2FAF-4D95-995E-410029FC6D23}" presName="LevelTwoTextNode" presStyleLbl="node4" presStyleIdx="5" presStyleCnt="8" custScaleX="85735" custLinFactX="58361" custLinFactNeighborX="100000" custLinFactNeighborY="2557">
        <dgm:presLayoutVars>
          <dgm:chPref val="3"/>
        </dgm:presLayoutVars>
      </dgm:prSet>
      <dgm:spPr/>
    </dgm:pt>
    <dgm:pt modelId="{70E98C8E-6CDE-43B9-8B40-7205CC5F61F1}" type="pres">
      <dgm:prSet presAssocID="{051E22CD-2FAF-4D95-995E-410029FC6D23}" presName="level3hierChild" presStyleCnt="0"/>
      <dgm:spPr/>
    </dgm:pt>
    <dgm:pt modelId="{68F4FAA9-72CE-46E3-8359-8AD7495523B5}" type="pres">
      <dgm:prSet presAssocID="{BB9CCA53-076B-4D58-9960-7F602C43CCB2}" presName="conn2-1" presStyleLbl="parChTrans1D3" presStyleIdx="3" presStyleCnt="4"/>
      <dgm:spPr/>
    </dgm:pt>
    <dgm:pt modelId="{936A5C7E-5074-4D63-856A-6A8C878F3B59}" type="pres">
      <dgm:prSet presAssocID="{BB9CCA53-076B-4D58-9960-7F602C43CCB2}" presName="connTx" presStyleLbl="parChTrans1D3" presStyleIdx="3" presStyleCnt="4"/>
      <dgm:spPr/>
    </dgm:pt>
    <dgm:pt modelId="{53B1861B-73A5-4C23-A18A-46335F6F09DB}" type="pres">
      <dgm:prSet presAssocID="{74B1ECE0-64F4-4E41-9596-242D59ED7B28}" presName="root2" presStyleCnt="0"/>
      <dgm:spPr/>
    </dgm:pt>
    <dgm:pt modelId="{01AAB6E5-43C3-4334-B74F-7EFD98A21E9C}" type="pres">
      <dgm:prSet presAssocID="{74B1ECE0-64F4-4E41-9596-242D59ED7B28}" presName="LevelTwoTextNode" presStyleLbl="node3" presStyleIdx="3" presStyleCnt="4" custScaleX="60636" custLinFactNeighborX="11160" custLinFactNeighborY="7302">
        <dgm:presLayoutVars>
          <dgm:chPref val="3"/>
        </dgm:presLayoutVars>
      </dgm:prSet>
      <dgm:spPr/>
    </dgm:pt>
    <dgm:pt modelId="{A1C318EE-A2CD-4D9F-AB92-66D9A1F49195}" type="pres">
      <dgm:prSet presAssocID="{74B1ECE0-64F4-4E41-9596-242D59ED7B28}" presName="level3hierChild" presStyleCnt="0"/>
      <dgm:spPr/>
    </dgm:pt>
    <dgm:pt modelId="{0060D42C-257D-4912-9574-1F39FCA31186}" type="pres">
      <dgm:prSet presAssocID="{A6D753B6-42EF-42D9-A23F-2C55BCBB0022}" presName="conn2-1" presStyleLbl="parChTrans1D4" presStyleIdx="6" presStyleCnt="8"/>
      <dgm:spPr/>
    </dgm:pt>
    <dgm:pt modelId="{4B36CF8B-E17A-40FE-94BA-7021926E9022}" type="pres">
      <dgm:prSet presAssocID="{A6D753B6-42EF-42D9-A23F-2C55BCBB0022}" presName="connTx" presStyleLbl="parChTrans1D4" presStyleIdx="6" presStyleCnt="8"/>
      <dgm:spPr/>
    </dgm:pt>
    <dgm:pt modelId="{7663DBD3-593D-4A16-835C-06F04B25E5E3}" type="pres">
      <dgm:prSet presAssocID="{328578B6-D8F7-4969-AF97-955A37A73FF5}" presName="root2" presStyleCnt="0"/>
      <dgm:spPr/>
    </dgm:pt>
    <dgm:pt modelId="{87F9C464-F2EA-4B10-81EC-37A951CA0C2F}" type="pres">
      <dgm:prSet presAssocID="{328578B6-D8F7-4969-AF97-955A37A73FF5}" presName="LevelTwoTextNode" presStyleLbl="node4" presStyleIdx="6" presStyleCnt="8" custScaleX="82947" custLinFactX="49150" custLinFactNeighborX="100000" custLinFactNeighborY="-917">
        <dgm:presLayoutVars>
          <dgm:chPref val="3"/>
        </dgm:presLayoutVars>
      </dgm:prSet>
      <dgm:spPr/>
    </dgm:pt>
    <dgm:pt modelId="{B08F2F2F-2B80-4FA3-A585-355DC1663F8F}" type="pres">
      <dgm:prSet presAssocID="{328578B6-D8F7-4969-AF97-955A37A73FF5}" presName="level3hierChild" presStyleCnt="0"/>
      <dgm:spPr/>
    </dgm:pt>
    <dgm:pt modelId="{7400A91B-C244-4172-B35D-D8BC22CE2202}" type="pres">
      <dgm:prSet presAssocID="{25BA6834-69F1-4A67-9B98-22B86358D80A}" presName="conn2-1" presStyleLbl="parChTrans1D4" presStyleIdx="7" presStyleCnt="8"/>
      <dgm:spPr/>
    </dgm:pt>
    <dgm:pt modelId="{F9E309D8-45B1-4670-A84E-D864331D4B61}" type="pres">
      <dgm:prSet presAssocID="{25BA6834-69F1-4A67-9B98-22B86358D80A}" presName="connTx" presStyleLbl="parChTrans1D4" presStyleIdx="7" presStyleCnt="8"/>
      <dgm:spPr/>
    </dgm:pt>
    <dgm:pt modelId="{D493FC11-4829-486A-9089-CF5B469B48C4}" type="pres">
      <dgm:prSet presAssocID="{E3DCD67D-6F58-4B54-B58D-2015010EFADC}" presName="root2" presStyleCnt="0"/>
      <dgm:spPr/>
    </dgm:pt>
    <dgm:pt modelId="{F89422A6-F5D1-4B7E-92AE-DD04966B5BDC}" type="pres">
      <dgm:prSet presAssocID="{E3DCD67D-6F58-4B54-B58D-2015010EFADC}" presName="LevelTwoTextNode" presStyleLbl="node4" presStyleIdx="7" presStyleCnt="8" custScaleX="84252" custLinFactX="48843" custLinFactNeighborX="100000" custLinFactNeighborY="-11732">
        <dgm:presLayoutVars>
          <dgm:chPref val="3"/>
        </dgm:presLayoutVars>
      </dgm:prSet>
      <dgm:spPr/>
    </dgm:pt>
    <dgm:pt modelId="{AFF19B12-25EC-4E05-AF9E-914F63337728}" type="pres">
      <dgm:prSet presAssocID="{E3DCD67D-6F58-4B54-B58D-2015010EFADC}" presName="level3hierChild" presStyleCnt="0"/>
      <dgm:spPr/>
    </dgm:pt>
  </dgm:ptLst>
  <dgm:cxnLst>
    <dgm:cxn modelId="{FBAD6C00-BC51-4FA7-9667-34E00764C676}" type="presOf" srcId="{BB9CCA53-076B-4D58-9960-7F602C43CCB2}" destId="{936A5C7E-5074-4D63-856A-6A8C878F3B59}" srcOrd="1" destOrd="0" presId="urn:microsoft.com/office/officeart/2005/8/layout/hierarchy2"/>
    <dgm:cxn modelId="{0BC99002-F547-47D9-8826-5D8E7A4B324F}" srcId="{BB5B4B12-A212-4673-AE92-5100C2FF04B9}" destId="{9D7034E7-FB86-49CD-8E11-702F9407B869}" srcOrd="0" destOrd="0" parTransId="{97DD1495-22B7-4949-8BD0-3341459E54B7}" sibTransId="{49DAE43B-9AF6-4D2F-984B-DC522431DA61}"/>
    <dgm:cxn modelId="{35B43A06-BA31-4B27-80C4-E33B57C16481}" type="presOf" srcId="{ADDA3373-B189-439E-A451-EC1DDB3924B6}" destId="{2B374724-2E34-4A23-AF4B-629298E9241A}" srcOrd="0" destOrd="0" presId="urn:microsoft.com/office/officeart/2005/8/layout/hierarchy2"/>
    <dgm:cxn modelId="{E47AB406-8273-4676-B4BB-E82673038440}" type="presOf" srcId="{A6D753B6-42EF-42D9-A23F-2C55BCBB0022}" destId="{0060D42C-257D-4912-9574-1F39FCA31186}" srcOrd="0" destOrd="0" presId="urn:microsoft.com/office/officeart/2005/8/layout/hierarchy2"/>
    <dgm:cxn modelId="{DE656B07-E1D1-4588-ADA3-83CCF3563F39}" srcId="{74B1ECE0-64F4-4E41-9596-242D59ED7B28}" destId="{328578B6-D8F7-4969-AF97-955A37A73FF5}" srcOrd="0" destOrd="0" parTransId="{A6D753B6-42EF-42D9-A23F-2C55BCBB0022}" sibTransId="{3906E867-6075-4F5C-A487-E7FC808694C7}"/>
    <dgm:cxn modelId="{7EBDE507-C485-4E42-85CA-6A182005BD8B}" srcId="{75C32AA8-5274-4B38-9FB8-D05789E151E2}" destId="{D9E1AAA1-8BA4-4134-A14E-72359D25C20C}" srcOrd="1" destOrd="0" parTransId="{863C372C-7B4F-4939-8239-93A916874387}" sibTransId="{70B53895-E385-46A8-A6A9-19482A0DD0FC}"/>
    <dgm:cxn modelId="{3635730B-F5F8-48B9-99FE-73B90CCB165C}" type="presOf" srcId="{5B73691F-D6A8-431F-8585-52ECC83F8CC1}" destId="{D3BF501E-521A-4C31-A2F3-74F303A508CC}" srcOrd="0" destOrd="0" presId="urn:microsoft.com/office/officeart/2005/8/layout/hierarchy2"/>
    <dgm:cxn modelId="{D950510C-A8DA-4638-AEA6-BDE74D9C4127}" type="presOf" srcId="{06721AFE-AD11-403E-88C1-5B53042466B5}" destId="{6A0D230D-5CC5-4D37-910B-FCD6FD11616A}" srcOrd="0" destOrd="0" presId="urn:microsoft.com/office/officeart/2005/8/layout/hierarchy2"/>
    <dgm:cxn modelId="{84638D0E-487A-4B8F-9B41-FCF58E3370C1}" srcId="{9D7034E7-FB86-49CD-8E11-702F9407B869}" destId="{69704526-A58C-45A6-AB49-0A717BC78DD8}" srcOrd="0" destOrd="0" parTransId="{D2D4906A-F45C-4521-BEEB-529C145D4798}" sibTransId="{379EDAB4-D87B-473D-88D6-E654E87178D8}"/>
    <dgm:cxn modelId="{CE42EE11-2271-4AB4-95D7-97EB7217B0CD}" type="presOf" srcId="{69704526-A58C-45A6-AB49-0A717BC78DD8}" destId="{D0407781-9314-460F-AD63-8ED099DFA170}" srcOrd="0" destOrd="0" presId="urn:microsoft.com/office/officeart/2005/8/layout/hierarchy2"/>
    <dgm:cxn modelId="{66ADB515-CF9D-4397-A4AF-3F6942A8DFD6}" srcId="{69704526-A58C-45A6-AB49-0A717BC78DD8}" destId="{75C32AA8-5274-4B38-9FB8-D05789E151E2}" srcOrd="1" destOrd="0" parTransId="{CD7275E8-9E85-4D3D-9211-301BE70C00B9}" sibTransId="{FF681E29-208E-4521-B3EB-10B0724FB9EB}"/>
    <dgm:cxn modelId="{350D6321-F522-43A7-B50E-0AF1FA565071}" type="presOf" srcId="{882B64E4-FE49-43AF-BEAC-0120C24A8021}" destId="{B5FBC3DC-BD8E-433A-8B95-978E4C5B8DCF}" srcOrd="0" destOrd="0" presId="urn:microsoft.com/office/officeart/2005/8/layout/hierarchy2"/>
    <dgm:cxn modelId="{C6E60B24-4833-4C27-9596-20B18F54F732}" type="presOf" srcId="{41CCC121-B59D-469B-8752-76697B4D77CB}" destId="{0F78FA8B-AF9F-4E30-8767-387C9BFD6542}" srcOrd="1" destOrd="0" presId="urn:microsoft.com/office/officeart/2005/8/layout/hierarchy2"/>
    <dgm:cxn modelId="{D6C81224-0053-4BA0-B545-DB7AD215D105}" type="presOf" srcId="{576DDE75-E267-4580-B6B2-9F0CEDD26405}" destId="{9154CBA8-F3B6-42FA-AA74-2AB6044AB7BA}" srcOrd="0" destOrd="0" presId="urn:microsoft.com/office/officeart/2005/8/layout/hierarchy2"/>
    <dgm:cxn modelId="{4A35A624-2E84-476D-AB08-E3002AF6DB01}" type="presOf" srcId="{C389D00B-476A-41EB-AF58-B22A7256D238}" destId="{288E633E-6F7E-4FFE-9AF6-84BBB09BB47E}" srcOrd="0" destOrd="0" presId="urn:microsoft.com/office/officeart/2005/8/layout/hierarchy2"/>
    <dgm:cxn modelId="{779B4927-92D7-4E51-88E7-5BF7A0EE0840}" srcId="{06721AFE-AD11-403E-88C1-5B53042466B5}" destId="{A971B263-2060-44C3-98CF-5C36A8DFC449}" srcOrd="1" destOrd="0" parTransId="{576DDE75-E267-4580-B6B2-9F0CEDD26405}" sibTransId="{2582E0F7-A085-4BC3-A79A-3EE01FAA1544}"/>
    <dgm:cxn modelId="{BD08AA2C-476F-4E64-B486-5A4F436B5D39}" type="presOf" srcId="{1BCAB697-7931-45EA-B6DF-D4EA4D39C562}" destId="{45E919E7-95C1-4089-91AF-CF29C30F831A}" srcOrd="0" destOrd="0" presId="urn:microsoft.com/office/officeart/2005/8/layout/hierarchy2"/>
    <dgm:cxn modelId="{453F1833-5832-4DCB-BB55-B9AC78A3269B}" srcId="{75C32AA8-5274-4B38-9FB8-D05789E151E2}" destId="{C389D00B-476A-41EB-AF58-B22A7256D238}" srcOrd="0" destOrd="0" parTransId="{ADDA3373-B189-439E-A451-EC1DDB3924B6}" sibTransId="{2A5096A3-0F79-4C17-BE05-DC36C4F25783}"/>
    <dgm:cxn modelId="{3CD0C534-8CB6-4EC5-9888-2586555476EA}" srcId="{9D7034E7-FB86-49CD-8E11-702F9407B869}" destId="{84BEAD00-DF19-42F9-B58C-1E2DF446E6D8}" srcOrd="1" destOrd="0" parTransId="{E2B3BD99-07BF-4B83-A4C5-8B72DAD118E3}" sibTransId="{10D2CE2F-DB29-435E-AF9E-24EB4FF871D2}"/>
    <dgm:cxn modelId="{E89E5C3A-4B5B-4703-A2EB-8157196510C4}" srcId="{84BEAD00-DF19-42F9-B58C-1E2DF446E6D8}" destId="{74B1ECE0-64F4-4E41-9596-242D59ED7B28}" srcOrd="1" destOrd="0" parTransId="{BB9CCA53-076B-4D58-9960-7F602C43CCB2}" sibTransId="{D2E3EF12-FDC7-407D-87A6-051AF045D264}"/>
    <dgm:cxn modelId="{6932453F-D6BA-47D4-A808-9CE82AF2D3E0}" type="presOf" srcId="{E2B3BD99-07BF-4B83-A4C5-8B72DAD118E3}" destId="{E93F1B11-98A0-4F2A-87C1-DCFABDBC3D96}" srcOrd="0" destOrd="0" presId="urn:microsoft.com/office/officeart/2005/8/layout/hierarchy2"/>
    <dgm:cxn modelId="{CF52AB5D-4752-40F9-8B14-415301355CC9}" type="presOf" srcId="{BB9CCA53-076B-4D58-9960-7F602C43CCB2}" destId="{68F4FAA9-72CE-46E3-8359-8AD7495523B5}" srcOrd="0" destOrd="0" presId="urn:microsoft.com/office/officeart/2005/8/layout/hierarchy2"/>
    <dgm:cxn modelId="{435C695E-A081-4600-A96B-334AF3236E79}" type="presOf" srcId="{BB5B4B12-A212-4673-AE92-5100C2FF04B9}" destId="{540D1407-935D-4B48-9DCA-1874DF9F2150}" srcOrd="0" destOrd="0" presId="urn:microsoft.com/office/officeart/2005/8/layout/hierarchy2"/>
    <dgm:cxn modelId="{E34E0662-D827-4240-94E5-446896D5418F}" type="presOf" srcId="{AB7A331A-0B3F-4BBA-96B4-AFEDFF982DA9}" destId="{AA6FEE58-027A-4588-99A8-D8B610194498}" srcOrd="0" destOrd="0" presId="urn:microsoft.com/office/officeart/2005/8/layout/hierarchy2"/>
    <dgm:cxn modelId="{5D955146-C980-4B44-A5F3-4F7D916BCE45}" type="presOf" srcId="{882B64E4-FE49-43AF-BEAC-0120C24A8021}" destId="{BC6029B6-66C7-4B8D-BD99-9D560A3E4237}" srcOrd="1" destOrd="0" presId="urn:microsoft.com/office/officeart/2005/8/layout/hierarchy2"/>
    <dgm:cxn modelId="{6DF6A167-AC94-414A-AD73-A3999415CD9D}" srcId="{74B1ECE0-64F4-4E41-9596-242D59ED7B28}" destId="{E3DCD67D-6F58-4B54-B58D-2015010EFADC}" srcOrd="1" destOrd="0" parTransId="{25BA6834-69F1-4A67-9B98-22B86358D80A}" sibTransId="{86D0F4F1-8CD3-4D2C-A574-D72157A9C9EE}"/>
    <dgm:cxn modelId="{FC6CC74C-1839-444C-B5A9-A3DAE1994915}" srcId="{5B73691F-D6A8-431F-8585-52ECC83F8CC1}" destId="{1BCAB697-7931-45EA-B6DF-D4EA4D39C562}" srcOrd="0" destOrd="0" parTransId="{9B59C1EB-1C3A-43B5-B985-C7F287049C47}" sibTransId="{5FEF2CC3-1C33-4774-8AD5-E3126E051761}"/>
    <dgm:cxn modelId="{F118426D-CDB9-44F0-B3E9-D824D958F4B9}" srcId="{5B73691F-D6A8-431F-8585-52ECC83F8CC1}" destId="{051E22CD-2FAF-4D95-995E-410029FC6D23}" srcOrd="1" destOrd="0" parTransId="{882B64E4-FE49-43AF-BEAC-0120C24A8021}" sibTransId="{BB29CDC6-20E6-4BEA-A558-20509AB0ABBE}"/>
    <dgm:cxn modelId="{2A202D4F-7E34-4054-A191-8EC29648B43C}" type="presOf" srcId="{ADDA3373-B189-439E-A451-EC1DDB3924B6}" destId="{CFFF745D-0194-470E-8C16-7C8906102DE1}" srcOrd="1" destOrd="0" presId="urn:microsoft.com/office/officeart/2005/8/layout/hierarchy2"/>
    <dgm:cxn modelId="{31BFC550-52DA-4C52-814C-47468B05C494}" type="presOf" srcId="{25BA6834-69F1-4A67-9B98-22B86358D80A}" destId="{7400A91B-C244-4172-B35D-D8BC22CE2202}" srcOrd="0" destOrd="0" presId="urn:microsoft.com/office/officeart/2005/8/layout/hierarchy2"/>
    <dgm:cxn modelId="{0D6FF775-1296-4E47-9BCA-C9127546E8E6}" srcId="{84BEAD00-DF19-42F9-B58C-1E2DF446E6D8}" destId="{5B73691F-D6A8-431F-8585-52ECC83F8CC1}" srcOrd="0" destOrd="0" parTransId="{41CCC121-B59D-469B-8752-76697B4D77CB}" sibTransId="{93182D07-331D-4C51-8498-7EC0029F2E61}"/>
    <dgm:cxn modelId="{D1B96776-F1F2-4301-A6E8-AF9F100F958E}" type="presOf" srcId="{9B59C1EB-1C3A-43B5-B985-C7F287049C47}" destId="{6DD9C7EC-A8A4-4A35-9E03-15CC073DB487}" srcOrd="0" destOrd="0" presId="urn:microsoft.com/office/officeart/2005/8/layout/hierarchy2"/>
    <dgm:cxn modelId="{A1887857-EADD-4C4F-B61E-C7DA15E60208}" type="presOf" srcId="{75C32AA8-5274-4B38-9FB8-D05789E151E2}" destId="{4A3622AC-6180-4503-8103-3E61E768E11C}" srcOrd="0" destOrd="0" presId="urn:microsoft.com/office/officeart/2005/8/layout/hierarchy2"/>
    <dgm:cxn modelId="{2D51437C-42F5-4465-BA25-04055400BE5C}" type="presOf" srcId="{328578B6-D8F7-4969-AF97-955A37A73FF5}" destId="{87F9C464-F2EA-4B10-81EC-37A951CA0C2F}" srcOrd="0" destOrd="0" presId="urn:microsoft.com/office/officeart/2005/8/layout/hierarchy2"/>
    <dgm:cxn modelId="{F14BD47E-A585-4CEC-91BA-C93CE3D01F43}" type="presOf" srcId="{0E7DA27A-7F56-474C-840E-AB70078E67EF}" destId="{C7CD3AC2-4ABC-4F19-B04E-CB9A21DC651F}" srcOrd="1" destOrd="0" presId="urn:microsoft.com/office/officeart/2005/8/layout/hierarchy2"/>
    <dgm:cxn modelId="{3736737F-613D-4556-843B-368A9D33DD6C}" type="presOf" srcId="{AB7A331A-0B3F-4BBA-96B4-AFEDFF982DA9}" destId="{C9FB1547-AA1F-4546-A9D0-E794CF9A5FAF}" srcOrd="1" destOrd="0" presId="urn:microsoft.com/office/officeart/2005/8/layout/hierarchy2"/>
    <dgm:cxn modelId="{AC49A284-EBF0-47CE-97AB-390D0029D6B4}" type="presOf" srcId="{D2D4906A-F45C-4521-BEEB-529C145D4798}" destId="{F9D0FD13-5DE3-4F45-95D2-51533F62FF49}" srcOrd="0" destOrd="0" presId="urn:microsoft.com/office/officeart/2005/8/layout/hierarchy2"/>
    <dgm:cxn modelId="{2C0DC988-A542-42D2-B1F0-00EE55442F2E}" type="presOf" srcId="{576DDE75-E267-4580-B6B2-9F0CEDD26405}" destId="{156410AB-09A1-4164-95C4-F28E397E9B1A}" srcOrd="1" destOrd="0" presId="urn:microsoft.com/office/officeart/2005/8/layout/hierarchy2"/>
    <dgm:cxn modelId="{181BA7A1-38A0-4710-99C9-76CCC3BAAB05}" type="presOf" srcId="{E3DCD67D-6F58-4B54-B58D-2015010EFADC}" destId="{F89422A6-F5D1-4B7E-92AE-DD04966B5BDC}" srcOrd="0" destOrd="0" presId="urn:microsoft.com/office/officeart/2005/8/layout/hierarchy2"/>
    <dgm:cxn modelId="{E80EB5A9-73DE-41EB-8512-F2F0D95A9D5B}" type="presOf" srcId="{9B59C1EB-1C3A-43B5-B985-C7F287049C47}" destId="{4A9E9BB1-53E5-4AF8-B43B-D077C964DE76}" srcOrd="1" destOrd="0" presId="urn:microsoft.com/office/officeart/2005/8/layout/hierarchy2"/>
    <dgm:cxn modelId="{B495C8B0-257E-4412-8DD3-64F7292A9E45}" type="presOf" srcId="{0E7DA27A-7F56-474C-840E-AB70078E67EF}" destId="{3C6A54A2-85E2-4C71-BF17-ADEC41936233}" srcOrd="0" destOrd="0" presId="urn:microsoft.com/office/officeart/2005/8/layout/hierarchy2"/>
    <dgm:cxn modelId="{8219CEB5-55E0-441D-9AAB-B238B4C336A4}" type="presOf" srcId="{D2D4906A-F45C-4521-BEEB-529C145D4798}" destId="{9FB394FD-08E8-442F-901B-2B47E4882A99}" srcOrd="1" destOrd="0" presId="urn:microsoft.com/office/officeart/2005/8/layout/hierarchy2"/>
    <dgm:cxn modelId="{509B4CB8-764B-4795-847D-AB25E96F981B}" type="presOf" srcId="{051E22CD-2FAF-4D95-995E-410029FC6D23}" destId="{23E1E00A-DD94-4033-86A7-14136336BEA8}" srcOrd="0" destOrd="0" presId="urn:microsoft.com/office/officeart/2005/8/layout/hierarchy2"/>
    <dgm:cxn modelId="{5B389BB9-071C-4F1D-9FEF-88CF9F5957E6}" type="presOf" srcId="{DF532FE6-ABA8-4171-8AAF-7A7755A06F6B}" destId="{C0B92279-9EDA-45BF-B1BC-16F9B379016A}" srcOrd="0" destOrd="0" presId="urn:microsoft.com/office/officeart/2005/8/layout/hierarchy2"/>
    <dgm:cxn modelId="{54FA3CBB-08C0-49DA-BE55-CFF24FFFB90C}" type="presOf" srcId="{E2B3BD99-07BF-4B83-A4C5-8B72DAD118E3}" destId="{45DFCFC0-EED8-449B-9018-CA6A3B4BACC9}" srcOrd="1" destOrd="0" presId="urn:microsoft.com/office/officeart/2005/8/layout/hierarchy2"/>
    <dgm:cxn modelId="{0306D8BB-0654-4A23-B070-8A9007117996}" type="presOf" srcId="{D9E1AAA1-8BA4-4134-A14E-72359D25C20C}" destId="{172BA663-34FA-4D58-AC9E-DEDA6D6CAEA9}" srcOrd="0" destOrd="0" presId="urn:microsoft.com/office/officeart/2005/8/layout/hierarchy2"/>
    <dgm:cxn modelId="{2AEF68BD-A1A0-4A1E-B0F4-C940AC2FFA7E}" type="presOf" srcId="{74B1ECE0-64F4-4E41-9596-242D59ED7B28}" destId="{01AAB6E5-43C3-4334-B74F-7EFD98A21E9C}" srcOrd="0" destOrd="0" presId="urn:microsoft.com/office/officeart/2005/8/layout/hierarchy2"/>
    <dgm:cxn modelId="{7E74A6BD-690C-4A7D-8633-DEE58E2A41DB}" type="presOf" srcId="{A971B263-2060-44C3-98CF-5C36A8DFC449}" destId="{DE09C7E4-A699-44A2-8FB0-EF66B23AA6B4}" srcOrd="0" destOrd="0" presId="urn:microsoft.com/office/officeart/2005/8/layout/hierarchy2"/>
    <dgm:cxn modelId="{B0272AC1-E882-4995-9CE2-2C33BB27AF7E}" type="presOf" srcId="{84BEAD00-DF19-42F9-B58C-1E2DF446E6D8}" destId="{A78DBAC2-8712-41D8-9F91-E36050ED5192}" srcOrd="0" destOrd="0" presId="urn:microsoft.com/office/officeart/2005/8/layout/hierarchy2"/>
    <dgm:cxn modelId="{1CA947C4-0B39-44ED-8B38-238E24F4BE84}" type="presOf" srcId="{41CCC121-B59D-469B-8752-76697B4D77CB}" destId="{0A48C713-FAA2-45B5-9CB5-0B070CC72DB4}" srcOrd="0" destOrd="0" presId="urn:microsoft.com/office/officeart/2005/8/layout/hierarchy2"/>
    <dgm:cxn modelId="{3D9EC8CF-1604-497C-8DC8-7AA06F58D9B4}" type="presOf" srcId="{25BA6834-69F1-4A67-9B98-22B86358D80A}" destId="{F9E309D8-45B1-4670-A84E-D864331D4B61}" srcOrd="1" destOrd="0" presId="urn:microsoft.com/office/officeart/2005/8/layout/hierarchy2"/>
    <dgm:cxn modelId="{11DF0BD0-51B9-449E-A555-1F0622BD042B}" type="presOf" srcId="{A6D753B6-42EF-42D9-A23F-2C55BCBB0022}" destId="{4B36CF8B-E17A-40FE-94BA-7021926E9022}" srcOrd="1" destOrd="0" presId="urn:microsoft.com/office/officeart/2005/8/layout/hierarchy2"/>
    <dgm:cxn modelId="{23DF92D4-309C-48A1-98B2-99F954E38413}" type="presOf" srcId="{9D7034E7-FB86-49CD-8E11-702F9407B869}" destId="{404749AC-148F-406A-A33B-D2A7DBB84747}" srcOrd="0" destOrd="0" presId="urn:microsoft.com/office/officeart/2005/8/layout/hierarchy2"/>
    <dgm:cxn modelId="{08D485DC-5E9E-46B1-8EDD-0E83D245F580}" type="presOf" srcId="{CD7275E8-9E85-4D3D-9211-301BE70C00B9}" destId="{2A9FC79D-CCEC-474F-B0D3-77EF1E9DCCEC}" srcOrd="1" destOrd="0" presId="urn:microsoft.com/office/officeart/2005/8/layout/hierarchy2"/>
    <dgm:cxn modelId="{4D500CDF-4B7F-4CB3-8C11-5A0206644F89}" srcId="{06721AFE-AD11-403E-88C1-5B53042466B5}" destId="{DF532FE6-ABA8-4171-8AAF-7A7755A06F6B}" srcOrd="0" destOrd="0" parTransId="{AB7A331A-0B3F-4BBA-96B4-AFEDFF982DA9}" sibTransId="{B43D5C8A-E4C6-43A2-A9F8-51D680E85757}"/>
    <dgm:cxn modelId="{1176F1DF-0C83-42E1-8375-9DA19C1C35A2}" type="presOf" srcId="{CD7275E8-9E85-4D3D-9211-301BE70C00B9}" destId="{B01F7DD3-CC75-45CF-9EC1-A6D19A662646}" srcOrd="0" destOrd="0" presId="urn:microsoft.com/office/officeart/2005/8/layout/hierarchy2"/>
    <dgm:cxn modelId="{3334B0E6-584E-4293-90CF-669D71C4BEB1}" srcId="{69704526-A58C-45A6-AB49-0A717BC78DD8}" destId="{06721AFE-AD11-403E-88C1-5B53042466B5}" srcOrd="0" destOrd="0" parTransId="{0E7DA27A-7F56-474C-840E-AB70078E67EF}" sibTransId="{F4E93C92-9B38-40E5-86DE-9FE2818C4DAB}"/>
    <dgm:cxn modelId="{F8D3CEE9-656C-4FFD-9FE5-0A7EC7F57871}" type="presOf" srcId="{863C372C-7B4F-4939-8239-93A916874387}" destId="{66EA65EB-4A11-4974-B169-3A9517D490D7}" srcOrd="0" destOrd="0" presId="urn:microsoft.com/office/officeart/2005/8/layout/hierarchy2"/>
    <dgm:cxn modelId="{BD77D9F3-DBD3-4883-AA33-AC2AA9D79465}" type="presOf" srcId="{863C372C-7B4F-4939-8239-93A916874387}" destId="{684D94CD-2040-4791-A218-5FAF5D3E2E4E}" srcOrd="1" destOrd="0" presId="urn:microsoft.com/office/officeart/2005/8/layout/hierarchy2"/>
    <dgm:cxn modelId="{282EB63F-D643-4E64-9C8A-4C368FBC686A}" type="presParOf" srcId="{540D1407-935D-4B48-9DCA-1874DF9F2150}" destId="{A139BA75-B52C-4AC6-BFDA-AB9BBA7EF672}" srcOrd="0" destOrd="0" presId="urn:microsoft.com/office/officeart/2005/8/layout/hierarchy2"/>
    <dgm:cxn modelId="{1F709697-8C05-4B54-8626-9E9B98E39D09}" type="presParOf" srcId="{A139BA75-B52C-4AC6-BFDA-AB9BBA7EF672}" destId="{404749AC-148F-406A-A33B-D2A7DBB84747}" srcOrd="0" destOrd="0" presId="urn:microsoft.com/office/officeart/2005/8/layout/hierarchy2"/>
    <dgm:cxn modelId="{D8739A5D-9A4A-42B9-BD52-9E6772EB5611}" type="presParOf" srcId="{A139BA75-B52C-4AC6-BFDA-AB9BBA7EF672}" destId="{5D427BB7-6284-433A-B7C7-BD75EFC386F7}" srcOrd="1" destOrd="0" presId="urn:microsoft.com/office/officeart/2005/8/layout/hierarchy2"/>
    <dgm:cxn modelId="{D6598F81-846A-4357-9493-47D06CDC16DD}" type="presParOf" srcId="{5D427BB7-6284-433A-B7C7-BD75EFC386F7}" destId="{F9D0FD13-5DE3-4F45-95D2-51533F62FF49}" srcOrd="0" destOrd="0" presId="urn:microsoft.com/office/officeart/2005/8/layout/hierarchy2"/>
    <dgm:cxn modelId="{CBDF25EC-4A99-4534-AB32-425186FAE360}" type="presParOf" srcId="{F9D0FD13-5DE3-4F45-95D2-51533F62FF49}" destId="{9FB394FD-08E8-442F-901B-2B47E4882A99}" srcOrd="0" destOrd="0" presId="urn:microsoft.com/office/officeart/2005/8/layout/hierarchy2"/>
    <dgm:cxn modelId="{0AE3EC99-BDA7-4B2F-9EE4-26E7F11987AF}" type="presParOf" srcId="{5D427BB7-6284-433A-B7C7-BD75EFC386F7}" destId="{8AB3D31B-3090-48BB-AC37-4CFC84019D04}" srcOrd="1" destOrd="0" presId="urn:microsoft.com/office/officeart/2005/8/layout/hierarchy2"/>
    <dgm:cxn modelId="{2289BBE7-D4C7-4930-8407-33A0D273AA44}" type="presParOf" srcId="{8AB3D31B-3090-48BB-AC37-4CFC84019D04}" destId="{D0407781-9314-460F-AD63-8ED099DFA170}" srcOrd="0" destOrd="0" presId="urn:microsoft.com/office/officeart/2005/8/layout/hierarchy2"/>
    <dgm:cxn modelId="{5E5FB5B5-1BDD-4581-87E9-9642BEA87DBE}" type="presParOf" srcId="{8AB3D31B-3090-48BB-AC37-4CFC84019D04}" destId="{E73BA0D3-92A1-419A-9B08-3254469D3D23}" srcOrd="1" destOrd="0" presId="urn:microsoft.com/office/officeart/2005/8/layout/hierarchy2"/>
    <dgm:cxn modelId="{F5F70CAD-3A39-4491-85E2-088296A15BD4}" type="presParOf" srcId="{E73BA0D3-92A1-419A-9B08-3254469D3D23}" destId="{3C6A54A2-85E2-4C71-BF17-ADEC41936233}" srcOrd="0" destOrd="0" presId="urn:microsoft.com/office/officeart/2005/8/layout/hierarchy2"/>
    <dgm:cxn modelId="{B0545BBB-4603-43E2-8A64-D5BEC990FA56}" type="presParOf" srcId="{3C6A54A2-85E2-4C71-BF17-ADEC41936233}" destId="{C7CD3AC2-4ABC-4F19-B04E-CB9A21DC651F}" srcOrd="0" destOrd="0" presId="urn:microsoft.com/office/officeart/2005/8/layout/hierarchy2"/>
    <dgm:cxn modelId="{8C60C36B-38EE-4F9D-A4DF-74AB9D573537}" type="presParOf" srcId="{E73BA0D3-92A1-419A-9B08-3254469D3D23}" destId="{7FB26F8D-25B0-45C1-B988-9A76BBCBB0D7}" srcOrd="1" destOrd="0" presId="urn:microsoft.com/office/officeart/2005/8/layout/hierarchy2"/>
    <dgm:cxn modelId="{B95168A8-12E4-4102-8C97-EF6172DB1BEE}" type="presParOf" srcId="{7FB26F8D-25B0-45C1-B988-9A76BBCBB0D7}" destId="{6A0D230D-5CC5-4D37-910B-FCD6FD11616A}" srcOrd="0" destOrd="0" presId="urn:microsoft.com/office/officeart/2005/8/layout/hierarchy2"/>
    <dgm:cxn modelId="{AC21499A-7C51-417B-86CB-64D4E8597C84}" type="presParOf" srcId="{7FB26F8D-25B0-45C1-B988-9A76BBCBB0D7}" destId="{27A4FD33-904F-49E4-8478-67E36603AA7A}" srcOrd="1" destOrd="0" presId="urn:microsoft.com/office/officeart/2005/8/layout/hierarchy2"/>
    <dgm:cxn modelId="{FC4167F0-C79A-4341-85E7-AF6947DCC1BF}" type="presParOf" srcId="{27A4FD33-904F-49E4-8478-67E36603AA7A}" destId="{AA6FEE58-027A-4588-99A8-D8B610194498}" srcOrd="0" destOrd="0" presId="urn:microsoft.com/office/officeart/2005/8/layout/hierarchy2"/>
    <dgm:cxn modelId="{4CAC5EDB-5614-45F7-BAAD-BC8B594B8D9F}" type="presParOf" srcId="{AA6FEE58-027A-4588-99A8-D8B610194498}" destId="{C9FB1547-AA1F-4546-A9D0-E794CF9A5FAF}" srcOrd="0" destOrd="0" presId="urn:microsoft.com/office/officeart/2005/8/layout/hierarchy2"/>
    <dgm:cxn modelId="{40327A60-56D1-48FC-A684-419FC4DF517A}" type="presParOf" srcId="{27A4FD33-904F-49E4-8478-67E36603AA7A}" destId="{FFFE04F1-C1C3-4550-9E10-4BF18832EE65}" srcOrd="1" destOrd="0" presId="urn:microsoft.com/office/officeart/2005/8/layout/hierarchy2"/>
    <dgm:cxn modelId="{0609059C-CB5B-4034-9543-3B0C4B90A801}" type="presParOf" srcId="{FFFE04F1-C1C3-4550-9E10-4BF18832EE65}" destId="{C0B92279-9EDA-45BF-B1BC-16F9B379016A}" srcOrd="0" destOrd="0" presId="urn:microsoft.com/office/officeart/2005/8/layout/hierarchy2"/>
    <dgm:cxn modelId="{7EDE677F-15F9-44A3-B0DA-D540F6FA5EEF}" type="presParOf" srcId="{FFFE04F1-C1C3-4550-9E10-4BF18832EE65}" destId="{3EC57BB0-E5BF-42CC-9C9A-AB994B3C0EC9}" srcOrd="1" destOrd="0" presId="urn:microsoft.com/office/officeart/2005/8/layout/hierarchy2"/>
    <dgm:cxn modelId="{BA7F73BF-C60D-40BC-8542-36072723AA69}" type="presParOf" srcId="{27A4FD33-904F-49E4-8478-67E36603AA7A}" destId="{9154CBA8-F3B6-42FA-AA74-2AB6044AB7BA}" srcOrd="2" destOrd="0" presId="urn:microsoft.com/office/officeart/2005/8/layout/hierarchy2"/>
    <dgm:cxn modelId="{2988D91F-F75B-4381-A8C5-F4D4E34F728F}" type="presParOf" srcId="{9154CBA8-F3B6-42FA-AA74-2AB6044AB7BA}" destId="{156410AB-09A1-4164-95C4-F28E397E9B1A}" srcOrd="0" destOrd="0" presId="urn:microsoft.com/office/officeart/2005/8/layout/hierarchy2"/>
    <dgm:cxn modelId="{49C8808E-E4EC-47EB-B781-E9D82276EE65}" type="presParOf" srcId="{27A4FD33-904F-49E4-8478-67E36603AA7A}" destId="{8A2D1902-610A-473A-BA75-CE9B5870C8EE}" srcOrd="3" destOrd="0" presId="urn:microsoft.com/office/officeart/2005/8/layout/hierarchy2"/>
    <dgm:cxn modelId="{6F44C1A3-0709-48F1-BD51-BD6861117773}" type="presParOf" srcId="{8A2D1902-610A-473A-BA75-CE9B5870C8EE}" destId="{DE09C7E4-A699-44A2-8FB0-EF66B23AA6B4}" srcOrd="0" destOrd="0" presId="urn:microsoft.com/office/officeart/2005/8/layout/hierarchy2"/>
    <dgm:cxn modelId="{7748437C-5C54-49F0-8DCB-3BD74EF6D47F}" type="presParOf" srcId="{8A2D1902-610A-473A-BA75-CE9B5870C8EE}" destId="{94398028-4956-4D40-9D0A-97D9762320D0}" srcOrd="1" destOrd="0" presId="urn:microsoft.com/office/officeart/2005/8/layout/hierarchy2"/>
    <dgm:cxn modelId="{15E5CF86-C7D9-4726-A5E1-9AAD9BEE1565}" type="presParOf" srcId="{E73BA0D3-92A1-419A-9B08-3254469D3D23}" destId="{B01F7DD3-CC75-45CF-9EC1-A6D19A662646}" srcOrd="2" destOrd="0" presId="urn:microsoft.com/office/officeart/2005/8/layout/hierarchy2"/>
    <dgm:cxn modelId="{7BFDF802-8F26-4DC6-8DA7-31ACB5053977}" type="presParOf" srcId="{B01F7DD3-CC75-45CF-9EC1-A6D19A662646}" destId="{2A9FC79D-CCEC-474F-B0D3-77EF1E9DCCEC}" srcOrd="0" destOrd="0" presId="urn:microsoft.com/office/officeart/2005/8/layout/hierarchy2"/>
    <dgm:cxn modelId="{BE5A1DAC-3459-4ACA-837A-6F72ECAB2990}" type="presParOf" srcId="{E73BA0D3-92A1-419A-9B08-3254469D3D23}" destId="{3C60BBD9-9E88-4128-9E5F-3BF47FE7CBB0}" srcOrd="3" destOrd="0" presId="urn:microsoft.com/office/officeart/2005/8/layout/hierarchy2"/>
    <dgm:cxn modelId="{0AD25A1F-2FA5-471D-91DC-D56FA470FA20}" type="presParOf" srcId="{3C60BBD9-9E88-4128-9E5F-3BF47FE7CBB0}" destId="{4A3622AC-6180-4503-8103-3E61E768E11C}" srcOrd="0" destOrd="0" presId="urn:microsoft.com/office/officeart/2005/8/layout/hierarchy2"/>
    <dgm:cxn modelId="{7AF373DF-5488-4F50-97D6-7C2A7B989225}" type="presParOf" srcId="{3C60BBD9-9E88-4128-9E5F-3BF47FE7CBB0}" destId="{D1B15CB0-1DA4-470D-9D8B-0428868B4009}" srcOrd="1" destOrd="0" presId="urn:microsoft.com/office/officeart/2005/8/layout/hierarchy2"/>
    <dgm:cxn modelId="{BB64B16E-D94E-40A1-81CA-06ADE7BEDC68}" type="presParOf" srcId="{D1B15CB0-1DA4-470D-9D8B-0428868B4009}" destId="{2B374724-2E34-4A23-AF4B-629298E9241A}" srcOrd="0" destOrd="0" presId="urn:microsoft.com/office/officeart/2005/8/layout/hierarchy2"/>
    <dgm:cxn modelId="{6B37861E-5FF6-41C1-A506-13C74F2DFB93}" type="presParOf" srcId="{2B374724-2E34-4A23-AF4B-629298E9241A}" destId="{CFFF745D-0194-470E-8C16-7C8906102DE1}" srcOrd="0" destOrd="0" presId="urn:microsoft.com/office/officeart/2005/8/layout/hierarchy2"/>
    <dgm:cxn modelId="{56EC4D1C-7E64-4E91-B74A-AA8BEA5E8945}" type="presParOf" srcId="{D1B15CB0-1DA4-470D-9D8B-0428868B4009}" destId="{495D82D8-5089-403C-AE15-B6EF75EE82D9}" srcOrd="1" destOrd="0" presId="urn:microsoft.com/office/officeart/2005/8/layout/hierarchy2"/>
    <dgm:cxn modelId="{9F20B59E-11BB-42C7-B79F-6655F72E7F56}" type="presParOf" srcId="{495D82D8-5089-403C-AE15-B6EF75EE82D9}" destId="{288E633E-6F7E-4FFE-9AF6-84BBB09BB47E}" srcOrd="0" destOrd="0" presId="urn:microsoft.com/office/officeart/2005/8/layout/hierarchy2"/>
    <dgm:cxn modelId="{B64987DA-0BF2-495B-8CC6-C84F03291A58}" type="presParOf" srcId="{495D82D8-5089-403C-AE15-B6EF75EE82D9}" destId="{8B6D8F13-CCBF-40F7-BC8A-830B048B402B}" srcOrd="1" destOrd="0" presId="urn:microsoft.com/office/officeart/2005/8/layout/hierarchy2"/>
    <dgm:cxn modelId="{D287A530-D3BE-4337-909C-9EA5324A612B}" type="presParOf" srcId="{D1B15CB0-1DA4-470D-9D8B-0428868B4009}" destId="{66EA65EB-4A11-4974-B169-3A9517D490D7}" srcOrd="2" destOrd="0" presId="urn:microsoft.com/office/officeart/2005/8/layout/hierarchy2"/>
    <dgm:cxn modelId="{A18038A7-47E5-47D4-B101-E0C25399499B}" type="presParOf" srcId="{66EA65EB-4A11-4974-B169-3A9517D490D7}" destId="{684D94CD-2040-4791-A218-5FAF5D3E2E4E}" srcOrd="0" destOrd="0" presId="urn:microsoft.com/office/officeart/2005/8/layout/hierarchy2"/>
    <dgm:cxn modelId="{7DF14451-4ACE-4C53-B492-DB4B29EC43E0}" type="presParOf" srcId="{D1B15CB0-1DA4-470D-9D8B-0428868B4009}" destId="{9397C3ED-3C4E-4875-82C8-6CDB0D740AE8}" srcOrd="3" destOrd="0" presId="urn:microsoft.com/office/officeart/2005/8/layout/hierarchy2"/>
    <dgm:cxn modelId="{7D981656-DDE8-4C23-AC75-82AE5BEB2B24}" type="presParOf" srcId="{9397C3ED-3C4E-4875-82C8-6CDB0D740AE8}" destId="{172BA663-34FA-4D58-AC9E-DEDA6D6CAEA9}" srcOrd="0" destOrd="0" presId="urn:microsoft.com/office/officeart/2005/8/layout/hierarchy2"/>
    <dgm:cxn modelId="{E086AACD-162F-4DEC-A1D8-C106624FFFFE}" type="presParOf" srcId="{9397C3ED-3C4E-4875-82C8-6CDB0D740AE8}" destId="{F278B51E-C7E7-48E4-A39C-25DAA91B8145}" srcOrd="1" destOrd="0" presId="urn:microsoft.com/office/officeart/2005/8/layout/hierarchy2"/>
    <dgm:cxn modelId="{DB29CC11-A49D-4E55-A5F3-B92FA6EF48AC}" type="presParOf" srcId="{5D427BB7-6284-433A-B7C7-BD75EFC386F7}" destId="{E93F1B11-98A0-4F2A-87C1-DCFABDBC3D96}" srcOrd="2" destOrd="0" presId="urn:microsoft.com/office/officeart/2005/8/layout/hierarchy2"/>
    <dgm:cxn modelId="{286513CD-5C0D-4F63-B462-211A53100CA2}" type="presParOf" srcId="{E93F1B11-98A0-4F2A-87C1-DCFABDBC3D96}" destId="{45DFCFC0-EED8-449B-9018-CA6A3B4BACC9}" srcOrd="0" destOrd="0" presId="urn:microsoft.com/office/officeart/2005/8/layout/hierarchy2"/>
    <dgm:cxn modelId="{46F55A11-A870-43BC-93A8-0342C1B74DD7}" type="presParOf" srcId="{5D427BB7-6284-433A-B7C7-BD75EFC386F7}" destId="{19B6F84F-460D-43CD-8F80-F70BAEFD87B8}" srcOrd="3" destOrd="0" presId="urn:microsoft.com/office/officeart/2005/8/layout/hierarchy2"/>
    <dgm:cxn modelId="{FC8FA837-0AEE-49C2-BDB6-50AB3C293DD0}" type="presParOf" srcId="{19B6F84F-460D-43CD-8F80-F70BAEFD87B8}" destId="{A78DBAC2-8712-41D8-9F91-E36050ED5192}" srcOrd="0" destOrd="0" presId="urn:microsoft.com/office/officeart/2005/8/layout/hierarchy2"/>
    <dgm:cxn modelId="{A3CCB560-BA0F-4B01-B9D1-54318837DBD2}" type="presParOf" srcId="{19B6F84F-460D-43CD-8F80-F70BAEFD87B8}" destId="{18E27E5B-3486-4964-80C2-7D40ADF53737}" srcOrd="1" destOrd="0" presId="urn:microsoft.com/office/officeart/2005/8/layout/hierarchy2"/>
    <dgm:cxn modelId="{3AE768CD-43C0-43A5-8C92-452B226F2703}" type="presParOf" srcId="{18E27E5B-3486-4964-80C2-7D40ADF53737}" destId="{0A48C713-FAA2-45B5-9CB5-0B070CC72DB4}" srcOrd="0" destOrd="0" presId="urn:microsoft.com/office/officeart/2005/8/layout/hierarchy2"/>
    <dgm:cxn modelId="{F973BBC3-7239-42F9-B648-EFC266F2BAE3}" type="presParOf" srcId="{0A48C713-FAA2-45B5-9CB5-0B070CC72DB4}" destId="{0F78FA8B-AF9F-4E30-8767-387C9BFD6542}" srcOrd="0" destOrd="0" presId="urn:microsoft.com/office/officeart/2005/8/layout/hierarchy2"/>
    <dgm:cxn modelId="{EB9BE7E7-BE54-48DF-A6CA-95458E3ABDD0}" type="presParOf" srcId="{18E27E5B-3486-4964-80C2-7D40ADF53737}" destId="{C54EF8C8-69AE-42F3-B07B-E5A8F533D938}" srcOrd="1" destOrd="0" presId="urn:microsoft.com/office/officeart/2005/8/layout/hierarchy2"/>
    <dgm:cxn modelId="{C5C82B88-C6F7-47D0-B4D7-C298785FD82D}" type="presParOf" srcId="{C54EF8C8-69AE-42F3-B07B-E5A8F533D938}" destId="{D3BF501E-521A-4C31-A2F3-74F303A508CC}" srcOrd="0" destOrd="0" presId="urn:microsoft.com/office/officeart/2005/8/layout/hierarchy2"/>
    <dgm:cxn modelId="{85C76724-A422-4057-A936-F8586143E167}" type="presParOf" srcId="{C54EF8C8-69AE-42F3-B07B-E5A8F533D938}" destId="{3E2233AC-25ED-4762-BD6E-9E840EAD0B97}" srcOrd="1" destOrd="0" presId="urn:microsoft.com/office/officeart/2005/8/layout/hierarchy2"/>
    <dgm:cxn modelId="{43533B85-95F1-4EC2-B8FF-079929DF111C}" type="presParOf" srcId="{3E2233AC-25ED-4762-BD6E-9E840EAD0B97}" destId="{6DD9C7EC-A8A4-4A35-9E03-15CC073DB487}" srcOrd="0" destOrd="0" presId="urn:microsoft.com/office/officeart/2005/8/layout/hierarchy2"/>
    <dgm:cxn modelId="{47F867C5-0D38-4F1F-B6CC-AD5A3B54F2BE}" type="presParOf" srcId="{6DD9C7EC-A8A4-4A35-9E03-15CC073DB487}" destId="{4A9E9BB1-53E5-4AF8-B43B-D077C964DE76}" srcOrd="0" destOrd="0" presId="urn:microsoft.com/office/officeart/2005/8/layout/hierarchy2"/>
    <dgm:cxn modelId="{8CC745AF-A051-43A2-8D0F-BC2D6D9B00DE}" type="presParOf" srcId="{3E2233AC-25ED-4762-BD6E-9E840EAD0B97}" destId="{4919239E-349F-4C2F-87A0-9E07A8278C88}" srcOrd="1" destOrd="0" presId="urn:microsoft.com/office/officeart/2005/8/layout/hierarchy2"/>
    <dgm:cxn modelId="{6F94DF42-71AD-4095-BC73-357F8079E9DA}" type="presParOf" srcId="{4919239E-349F-4C2F-87A0-9E07A8278C88}" destId="{45E919E7-95C1-4089-91AF-CF29C30F831A}" srcOrd="0" destOrd="0" presId="urn:microsoft.com/office/officeart/2005/8/layout/hierarchy2"/>
    <dgm:cxn modelId="{CCD91518-EC76-476D-9C0A-E251771AFB8E}" type="presParOf" srcId="{4919239E-349F-4C2F-87A0-9E07A8278C88}" destId="{D97911F3-36B6-433E-8947-2D5A09802F04}" srcOrd="1" destOrd="0" presId="urn:microsoft.com/office/officeart/2005/8/layout/hierarchy2"/>
    <dgm:cxn modelId="{D7409691-2CEE-47CB-8D07-C7C8D56D1BD7}" type="presParOf" srcId="{3E2233AC-25ED-4762-BD6E-9E840EAD0B97}" destId="{B5FBC3DC-BD8E-433A-8B95-978E4C5B8DCF}" srcOrd="2" destOrd="0" presId="urn:microsoft.com/office/officeart/2005/8/layout/hierarchy2"/>
    <dgm:cxn modelId="{FAD7501C-A221-4012-A4D9-5A0493623434}" type="presParOf" srcId="{B5FBC3DC-BD8E-433A-8B95-978E4C5B8DCF}" destId="{BC6029B6-66C7-4B8D-BD99-9D560A3E4237}" srcOrd="0" destOrd="0" presId="urn:microsoft.com/office/officeart/2005/8/layout/hierarchy2"/>
    <dgm:cxn modelId="{5EFBA2B2-67A2-4276-958F-4C521B6D517E}" type="presParOf" srcId="{3E2233AC-25ED-4762-BD6E-9E840EAD0B97}" destId="{EAA27C0A-9070-4783-B7B9-1296D5C91487}" srcOrd="3" destOrd="0" presId="urn:microsoft.com/office/officeart/2005/8/layout/hierarchy2"/>
    <dgm:cxn modelId="{CF870BBB-B2CA-460B-8906-0D4617FB040D}" type="presParOf" srcId="{EAA27C0A-9070-4783-B7B9-1296D5C91487}" destId="{23E1E00A-DD94-4033-86A7-14136336BEA8}" srcOrd="0" destOrd="0" presId="urn:microsoft.com/office/officeart/2005/8/layout/hierarchy2"/>
    <dgm:cxn modelId="{66330ECE-C083-4771-89FE-F53A4A6567DD}" type="presParOf" srcId="{EAA27C0A-9070-4783-B7B9-1296D5C91487}" destId="{70E98C8E-6CDE-43B9-8B40-7205CC5F61F1}" srcOrd="1" destOrd="0" presId="urn:microsoft.com/office/officeart/2005/8/layout/hierarchy2"/>
    <dgm:cxn modelId="{15257F34-C67D-4C78-9E2B-C610F6DACA0B}" type="presParOf" srcId="{18E27E5B-3486-4964-80C2-7D40ADF53737}" destId="{68F4FAA9-72CE-46E3-8359-8AD7495523B5}" srcOrd="2" destOrd="0" presId="urn:microsoft.com/office/officeart/2005/8/layout/hierarchy2"/>
    <dgm:cxn modelId="{F0D41555-A1A3-4B75-8C6B-5FFD002A11E7}" type="presParOf" srcId="{68F4FAA9-72CE-46E3-8359-8AD7495523B5}" destId="{936A5C7E-5074-4D63-856A-6A8C878F3B59}" srcOrd="0" destOrd="0" presId="urn:microsoft.com/office/officeart/2005/8/layout/hierarchy2"/>
    <dgm:cxn modelId="{BD56F41D-6AE8-41EC-B56D-FC916862D592}" type="presParOf" srcId="{18E27E5B-3486-4964-80C2-7D40ADF53737}" destId="{53B1861B-73A5-4C23-A18A-46335F6F09DB}" srcOrd="3" destOrd="0" presId="urn:microsoft.com/office/officeart/2005/8/layout/hierarchy2"/>
    <dgm:cxn modelId="{B42B4D14-AA3C-470E-B452-CFDB49936218}" type="presParOf" srcId="{53B1861B-73A5-4C23-A18A-46335F6F09DB}" destId="{01AAB6E5-43C3-4334-B74F-7EFD98A21E9C}" srcOrd="0" destOrd="0" presId="urn:microsoft.com/office/officeart/2005/8/layout/hierarchy2"/>
    <dgm:cxn modelId="{D00614A9-1655-4A26-AFEA-13C776924E05}" type="presParOf" srcId="{53B1861B-73A5-4C23-A18A-46335F6F09DB}" destId="{A1C318EE-A2CD-4D9F-AB92-66D9A1F49195}" srcOrd="1" destOrd="0" presId="urn:microsoft.com/office/officeart/2005/8/layout/hierarchy2"/>
    <dgm:cxn modelId="{8656BDB7-FA30-4BB9-87F1-1F6EACC3A95A}" type="presParOf" srcId="{A1C318EE-A2CD-4D9F-AB92-66D9A1F49195}" destId="{0060D42C-257D-4912-9574-1F39FCA31186}" srcOrd="0" destOrd="0" presId="urn:microsoft.com/office/officeart/2005/8/layout/hierarchy2"/>
    <dgm:cxn modelId="{FECDEAE7-51BD-424A-B0FD-8C9FD53F84C4}" type="presParOf" srcId="{0060D42C-257D-4912-9574-1F39FCA31186}" destId="{4B36CF8B-E17A-40FE-94BA-7021926E9022}" srcOrd="0" destOrd="0" presId="urn:microsoft.com/office/officeart/2005/8/layout/hierarchy2"/>
    <dgm:cxn modelId="{353A7C29-6ECD-468E-BA03-0722F8919BBC}" type="presParOf" srcId="{A1C318EE-A2CD-4D9F-AB92-66D9A1F49195}" destId="{7663DBD3-593D-4A16-835C-06F04B25E5E3}" srcOrd="1" destOrd="0" presId="urn:microsoft.com/office/officeart/2005/8/layout/hierarchy2"/>
    <dgm:cxn modelId="{DDDF9BE6-EF07-4D95-A04B-BCB0B7B74749}" type="presParOf" srcId="{7663DBD3-593D-4A16-835C-06F04B25E5E3}" destId="{87F9C464-F2EA-4B10-81EC-37A951CA0C2F}" srcOrd="0" destOrd="0" presId="urn:microsoft.com/office/officeart/2005/8/layout/hierarchy2"/>
    <dgm:cxn modelId="{8A453238-8017-4540-B3BC-0D3F709A2223}" type="presParOf" srcId="{7663DBD3-593D-4A16-835C-06F04B25E5E3}" destId="{B08F2F2F-2B80-4FA3-A585-355DC1663F8F}" srcOrd="1" destOrd="0" presId="urn:microsoft.com/office/officeart/2005/8/layout/hierarchy2"/>
    <dgm:cxn modelId="{B8398491-B2EC-40FE-9631-1E13FD7429F7}" type="presParOf" srcId="{A1C318EE-A2CD-4D9F-AB92-66D9A1F49195}" destId="{7400A91B-C244-4172-B35D-D8BC22CE2202}" srcOrd="2" destOrd="0" presId="urn:microsoft.com/office/officeart/2005/8/layout/hierarchy2"/>
    <dgm:cxn modelId="{3221E7F2-F32A-4068-8A40-34483FCDB811}" type="presParOf" srcId="{7400A91B-C244-4172-B35D-D8BC22CE2202}" destId="{F9E309D8-45B1-4670-A84E-D864331D4B61}" srcOrd="0" destOrd="0" presId="urn:microsoft.com/office/officeart/2005/8/layout/hierarchy2"/>
    <dgm:cxn modelId="{D4AF5C83-7366-4941-AEDB-155EA0378430}" type="presParOf" srcId="{A1C318EE-A2CD-4D9F-AB92-66D9A1F49195}" destId="{D493FC11-4829-486A-9089-CF5B469B48C4}" srcOrd="3" destOrd="0" presId="urn:microsoft.com/office/officeart/2005/8/layout/hierarchy2"/>
    <dgm:cxn modelId="{AFAAF61D-3B51-4F41-8FF5-0F2383B2B5BE}" type="presParOf" srcId="{D493FC11-4829-486A-9089-CF5B469B48C4}" destId="{F89422A6-F5D1-4B7E-92AE-DD04966B5BDC}" srcOrd="0" destOrd="0" presId="urn:microsoft.com/office/officeart/2005/8/layout/hierarchy2"/>
    <dgm:cxn modelId="{971FB487-0FB3-4D23-B322-6C91A7DE70AB}" type="presParOf" srcId="{D493FC11-4829-486A-9089-CF5B469B48C4}" destId="{AFF19B12-25EC-4E05-AF9E-914F6333772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5B4B12-A212-4673-AE92-5100C2FF04B9}" type="doc">
      <dgm:prSet loTypeId="urn:microsoft.com/office/officeart/2005/8/layout/hierarchy2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fr-CA"/>
        </a:p>
      </dgm:t>
    </dgm:pt>
    <dgm:pt modelId="{9D7034E7-FB86-49CD-8E11-702F9407B869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Q1: </a:t>
          </a:r>
          <a:r>
            <a:rPr lang="el-GR" sz="1800" dirty="0">
              <a:latin typeface="Cambria" panose="02040503050406030204" pitchFamily="18" charset="0"/>
            </a:rPr>
            <a:t>γ</a:t>
          </a:r>
          <a:endParaRPr lang="fr-CA" sz="1800" dirty="0"/>
        </a:p>
      </dgm:t>
    </dgm:pt>
    <dgm:pt modelId="{97DD1495-22B7-4949-8BD0-3341459E54B7}" type="parTrans" cxnId="{0BC99002-F547-47D9-8826-5D8E7A4B324F}">
      <dgm:prSet/>
      <dgm:spPr/>
      <dgm:t>
        <a:bodyPr/>
        <a:lstStyle/>
        <a:p>
          <a:endParaRPr lang="fr-CA"/>
        </a:p>
      </dgm:t>
    </dgm:pt>
    <dgm:pt modelId="{49DAE43B-9AF6-4D2F-984B-DC522431DA61}" type="sibTrans" cxnId="{0BC99002-F547-47D9-8826-5D8E7A4B324F}">
      <dgm:prSet/>
      <dgm:spPr/>
      <dgm:t>
        <a:bodyPr/>
        <a:lstStyle/>
        <a:p>
          <a:endParaRPr lang="fr-CA"/>
        </a:p>
      </dgm:t>
    </dgm:pt>
    <dgm:pt modelId="{69704526-A58C-45A6-AB49-0A717BC78DD8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Q2:</a:t>
          </a:r>
          <a:r>
            <a:rPr lang="el-GR" sz="18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endParaRPr lang="fr-CA" sz="1800" dirty="0">
            <a:solidFill>
              <a:srgbClr val="007C31"/>
            </a:solidFill>
          </a:endParaRPr>
        </a:p>
      </dgm:t>
    </dgm:pt>
    <dgm:pt modelId="{D2D4906A-F45C-4521-BEEB-529C145D4798}" type="parTrans" cxnId="{84638D0E-487A-4B8F-9B41-FCF58E3370C1}">
      <dgm:prSet/>
      <dgm:spPr/>
      <dgm:t>
        <a:bodyPr/>
        <a:lstStyle/>
        <a:p>
          <a:endParaRPr lang="fr-CA"/>
        </a:p>
      </dgm:t>
    </dgm:pt>
    <dgm:pt modelId="{379EDAB4-D87B-473D-88D6-E654E87178D8}" type="sibTrans" cxnId="{84638D0E-487A-4B8F-9B41-FCF58E3370C1}">
      <dgm:prSet/>
      <dgm:spPr/>
      <dgm:t>
        <a:bodyPr/>
        <a:lstStyle/>
        <a:p>
          <a:endParaRPr lang="fr-CA"/>
        </a:p>
      </dgm:t>
    </dgm:pt>
    <dgm:pt modelId="{06721AFE-AD11-403E-88C1-5B53042466B5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latin typeface="Cambria" panose="02040503050406030204" pitchFamily="18" charset="0"/>
            </a:rPr>
            <a:t>α</a:t>
          </a:r>
          <a:endParaRPr lang="fr-CA" sz="1800" dirty="0"/>
        </a:p>
      </dgm:t>
    </dgm:pt>
    <dgm:pt modelId="{0E7DA27A-7F56-474C-840E-AB70078E67EF}" type="parTrans" cxnId="{3334B0E6-584E-4293-90CF-669D71C4BEB1}">
      <dgm:prSet/>
      <dgm:spPr/>
      <dgm:t>
        <a:bodyPr/>
        <a:lstStyle/>
        <a:p>
          <a:endParaRPr lang="fr-CA"/>
        </a:p>
      </dgm:t>
    </dgm:pt>
    <dgm:pt modelId="{F4E93C92-9B38-40E5-86DE-9FE2818C4DAB}" type="sibTrans" cxnId="{3334B0E6-584E-4293-90CF-669D71C4BEB1}">
      <dgm:prSet/>
      <dgm:spPr/>
      <dgm:t>
        <a:bodyPr/>
        <a:lstStyle/>
        <a:p>
          <a:endParaRPr lang="fr-CA"/>
        </a:p>
      </dgm:t>
    </dgm:pt>
    <dgm:pt modelId="{75C32AA8-5274-4B38-9FB8-D05789E151E2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latin typeface="Cambria" panose="02040503050406030204" pitchFamily="18" charset="0"/>
            </a:rPr>
            <a:t>α</a:t>
          </a:r>
          <a:endParaRPr lang="fr-CA" sz="1800" dirty="0"/>
        </a:p>
      </dgm:t>
    </dgm:pt>
    <dgm:pt modelId="{CD7275E8-9E85-4D3D-9211-301BE70C00B9}" type="parTrans" cxnId="{66ADB515-CF9D-4397-A4AF-3F6942A8DFD6}">
      <dgm:prSet/>
      <dgm:spPr/>
      <dgm:t>
        <a:bodyPr/>
        <a:lstStyle/>
        <a:p>
          <a:endParaRPr lang="fr-CA"/>
        </a:p>
      </dgm:t>
    </dgm:pt>
    <dgm:pt modelId="{FF681E29-208E-4521-B3EB-10B0724FB9EB}" type="sibTrans" cxnId="{66ADB515-CF9D-4397-A4AF-3F6942A8DFD6}">
      <dgm:prSet/>
      <dgm:spPr/>
      <dgm:t>
        <a:bodyPr/>
        <a:lstStyle/>
        <a:p>
          <a:endParaRPr lang="fr-CA"/>
        </a:p>
      </dgm:t>
    </dgm:pt>
    <dgm:pt modelId="{84BEAD00-DF19-42F9-B58C-1E2DF446E6D8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Q2:</a:t>
          </a:r>
          <a:r>
            <a:rPr lang="el-GR" sz="18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endParaRPr lang="fr-CA" sz="1800" dirty="0">
            <a:solidFill>
              <a:srgbClr val="007C31"/>
            </a:solidFill>
          </a:endParaRPr>
        </a:p>
      </dgm:t>
    </dgm:pt>
    <dgm:pt modelId="{E2B3BD99-07BF-4B83-A4C5-8B72DAD118E3}" type="parTrans" cxnId="{3CD0C534-8CB6-4EC5-9888-2586555476EA}">
      <dgm:prSet/>
      <dgm:spPr/>
      <dgm:t>
        <a:bodyPr/>
        <a:lstStyle/>
        <a:p>
          <a:endParaRPr lang="fr-CA"/>
        </a:p>
      </dgm:t>
    </dgm:pt>
    <dgm:pt modelId="{10D2CE2F-DB29-435E-AF9E-24EB4FF871D2}" type="sibTrans" cxnId="{3CD0C534-8CB6-4EC5-9888-2586555476EA}">
      <dgm:prSet/>
      <dgm:spPr/>
      <dgm:t>
        <a:bodyPr/>
        <a:lstStyle/>
        <a:p>
          <a:endParaRPr lang="fr-CA"/>
        </a:p>
      </dgm:t>
    </dgm:pt>
    <dgm:pt modelId="{5B73691F-D6A8-431F-8585-52ECC83F8CC1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latin typeface="Cambria" panose="02040503050406030204" pitchFamily="18" charset="0"/>
            </a:rPr>
            <a:t>β</a:t>
          </a:r>
          <a:endParaRPr lang="fr-CA" sz="1800" dirty="0"/>
        </a:p>
      </dgm:t>
    </dgm:pt>
    <dgm:pt modelId="{41CCC121-B59D-469B-8752-76697B4D77CB}" type="parTrans" cxnId="{0D6FF775-1296-4E47-9BCA-C9127546E8E6}">
      <dgm:prSet/>
      <dgm:spPr/>
      <dgm:t>
        <a:bodyPr/>
        <a:lstStyle/>
        <a:p>
          <a:endParaRPr lang="fr-CA"/>
        </a:p>
      </dgm:t>
    </dgm:pt>
    <dgm:pt modelId="{93182D07-331D-4C51-8498-7EC0029F2E61}" type="sibTrans" cxnId="{0D6FF775-1296-4E47-9BCA-C9127546E8E6}">
      <dgm:prSet/>
      <dgm:spPr/>
      <dgm:t>
        <a:bodyPr/>
        <a:lstStyle/>
        <a:p>
          <a:endParaRPr lang="fr-CA"/>
        </a:p>
      </dgm:t>
    </dgm:pt>
    <dgm:pt modelId="{74B1ECE0-64F4-4E41-9596-242D59ED7B28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latin typeface="Cambria" panose="02040503050406030204" pitchFamily="18" charset="0"/>
            </a:rPr>
            <a:t>β</a:t>
          </a:r>
          <a:endParaRPr lang="fr-CA" sz="1800" dirty="0"/>
        </a:p>
      </dgm:t>
    </dgm:pt>
    <dgm:pt modelId="{BB9CCA53-076B-4D58-9960-7F602C43CCB2}" type="parTrans" cxnId="{E89E5C3A-4B5B-4703-A2EB-8157196510C4}">
      <dgm:prSet/>
      <dgm:spPr/>
      <dgm:t>
        <a:bodyPr/>
        <a:lstStyle/>
        <a:p>
          <a:endParaRPr lang="fr-CA"/>
        </a:p>
      </dgm:t>
    </dgm:pt>
    <dgm:pt modelId="{D2E3EF12-FDC7-407D-87A6-051AF045D264}" type="sibTrans" cxnId="{E89E5C3A-4B5B-4703-A2EB-8157196510C4}">
      <dgm:prSet/>
      <dgm:spPr/>
      <dgm:t>
        <a:bodyPr/>
        <a:lstStyle/>
        <a:p>
          <a:endParaRPr lang="fr-CA"/>
        </a:p>
      </dgm:t>
    </dgm:pt>
    <dgm:pt modelId="{DF532FE6-ABA8-4171-8AAF-7A7755A06F6B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>
              <a:latin typeface="Cambria" panose="02040503050406030204" pitchFamily="18" charset="0"/>
            </a:rPr>
            <a:t>onnête</a:t>
          </a:r>
        </a:p>
        <a:p>
          <a:pPr>
            <a:spcAft>
              <a:spcPts val="22"/>
            </a:spcAft>
          </a:pPr>
          <a:r>
            <a:rPr lang="fr-CA" sz="1200" dirty="0">
              <a:latin typeface="Cambria" panose="02040503050406030204" pitchFamily="18" charset="0"/>
            </a:rPr>
            <a:t>β 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>
              <a:latin typeface="Cambria" panose="02040503050406030204" pitchFamily="18" charset="0"/>
            </a:rPr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>
              <a:latin typeface="Cambria" panose="02040503050406030204" pitchFamily="18" charset="0"/>
            </a:rPr>
            <a:t>léatoire</a:t>
          </a:r>
          <a:endParaRPr lang="fr-CA" sz="1200" dirty="0"/>
        </a:p>
      </dgm:t>
    </dgm:pt>
    <dgm:pt modelId="{AB7A331A-0B3F-4BBA-96B4-AFEDFF982DA9}" type="parTrans" cxnId="{4D500CDF-4B7F-4CB3-8C11-5A0206644F89}">
      <dgm:prSet/>
      <dgm:spPr/>
      <dgm:t>
        <a:bodyPr/>
        <a:lstStyle/>
        <a:p>
          <a:endParaRPr lang="fr-CA"/>
        </a:p>
      </dgm:t>
    </dgm:pt>
    <dgm:pt modelId="{B43D5C8A-E4C6-43A2-A9F8-51D680E85757}" type="sibTrans" cxnId="{4D500CDF-4B7F-4CB3-8C11-5A0206644F89}">
      <dgm:prSet/>
      <dgm:spPr/>
      <dgm:t>
        <a:bodyPr/>
        <a:lstStyle/>
        <a:p>
          <a:endParaRPr lang="fr-CA"/>
        </a:p>
      </dgm:t>
    </dgm:pt>
    <dgm:pt modelId="{A971B263-2060-44C3-98CF-5C36A8DFC449}">
      <dgm:prSet custT="1"/>
      <dgm:spPr/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</dgm:t>
    </dgm:pt>
    <dgm:pt modelId="{576DDE75-E267-4580-B6B2-9F0CEDD26405}" type="parTrans" cxnId="{779B4927-92D7-4E51-88E7-5BF7A0EE0840}">
      <dgm:prSet/>
      <dgm:spPr/>
      <dgm:t>
        <a:bodyPr/>
        <a:lstStyle/>
        <a:p>
          <a:endParaRPr lang="fr-CA"/>
        </a:p>
      </dgm:t>
    </dgm:pt>
    <dgm:pt modelId="{2582E0F7-A085-4BC3-A79A-3EE01FAA1544}" type="sibTrans" cxnId="{779B4927-92D7-4E51-88E7-5BF7A0EE0840}">
      <dgm:prSet/>
      <dgm:spPr/>
      <dgm:t>
        <a:bodyPr/>
        <a:lstStyle/>
        <a:p>
          <a:endParaRPr lang="fr-CA"/>
        </a:p>
      </dgm:t>
    </dgm:pt>
    <dgm:pt modelId="{C389D00B-476A-41EB-AF58-B22A7256D238}">
      <dgm:prSet custT="1"/>
      <dgm:spPr>
        <a:noFill/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Honnête</a:t>
          </a:r>
        </a:p>
      </dgm:t>
    </dgm:pt>
    <dgm:pt modelId="{ADDA3373-B189-439E-A451-EC1DDB3924B6}" type="parTrans" cxnId="{453F1833-5832-4DCB-BB55-B9AC78A3269B}">
      <dgm:prSet/>
      <dgm:spPr/>
      <dgm:t>
        <a:bodyPr/>
        <a:lstStyle/>
        <a:p>
          <a:endParaRPr lang="fr-CA"/>
        </a:p>
      </dgm:t>
    </dgm:pt>
    <dgm:pt modelId="{2A5096A3-0F79-4C17-BE05-DC36C4F25783}" type="sibTrans" cxnId="{453F1833-5832-4DCB-BB55-B9AC78A3269B}">
      <dgm:prSet/>
      <dgm:spPr/>
      <dgm:t>
        <a:bodyPr/>
        <a:lstStyle/>
        <a:p>
          <a:endParaRPr lang="fr-CA"/>
        </a:p>
      </dgm:t>
    </dgm:pt>
    <dgm:pt modelId="{D9E1AAA1-8BA4-4134-A14E-72359D25C20C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</dgm:t>
    </dgm:pt>
    <dgm:pt modelId="{863C372C-7B4F-4939-8239-93A916874387}" type="parTrans" cxnId="{7EBDE507-C485-4E42-85CA-6A182005BD8B}">
      <dgm:prSet/>
      <dgm:spPr/>
      <dgm:t>
        <a:bodyPr/>
        <a:lstStyle/>
        <a:p>
          <a:endParaRPr lang="fr-CA"/>
        </a:p>
      </dgm:t>
    </dgm:pt>
    <dgm:pt modelId="{70B53895-E385-46A8-A6A9-19482A0DD0FC}" type="sibTrans" cxnId="{7EBDE507-C485-4E42-85CA-6A182005BD8B}">
      <dgm:prSet/>
      <dgm:spPr/>
      <dgm:t>
        <a:bodyPr/>
        <a:lstStyle/>
        <a:p>
          <a:endParaRPr lang="fr-CA"/>
        </a:p>
      </dgm:t>
    </dgm:pt>
    <dgm:pt modelId="{1BCAB697-7931-45EA-B6DF-D4EA4D39C562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</dgm:t>
    </dgm:pt>
    <dgm:pt modelId="{9B59C1EB-1C3A-43B5-B985-C7F287049C47}" type="parTrans" cxnId="{FC6CC74C-1839-444C-B5A9-A3DAE1994915}">
      <dgm:prSet/>
      <dgm:spPr/>
      <dgm:t>
        <a:bodyPr/>
        <a:lstStyle/>
        <a:p>
          <a:endParaRPr lang="fr-CA"/>
        </a:p>
      </dgm:t>
    </dgm:pt>
    <dgm:pt modelId="{5FEF2CC3-1C33-4774-8AD5-E3126E051761}" type="sibTrans" cxnId="{FC6CC74C-1839-444C-B5A9-A3DAE1994915}">
      <dgm:prSet/>
      <dgm:spPr/>
      <dgm:t>
        <a:bodyPr/>
        <a:lstStyle/>
        <a:p>
          <a:endParaRPr lang="fr-CA"/>
        </a:p>
      </dgm:t>
    </dgm:pt>
    <dgm:pt modelId="{051E22CD-2FAF-4D95-995E-410029FC6D23}">
      <dgm:prSet custT="1"/>
      <dgm:spPr/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</dgm:t>
    </dgm:pt>
    <dgm:pt modelId="{882B64E4-FE49-43AF-BEAC-0120C24A8021}" type="parTrans" cxnId="{F118426D-CDB9-44F0-B3E9-D824D958F4B9}">
      <dgm:prSet/>
      <dgm:spPr/>
      <dgm:t>
        <a:bodyPr/>
        <a:lstStyle/>
        <a:p>
          <a:endParaRPr lang="fr-CA"/>
        </a:p>
      </dgm:t>
    </dgm:pt>
    <dgm:pt modelId="{BB29CDC6-20E6-4BEA-A558-20509AB0ABBE}" type="sibTrans" cxnId="{F118426D-CDB9-44F0-B3E9-D824D958F4B9}">
      <dgm:prSet/>
      <dgm:spPr/>
      <dgm:t>
        <a:bodyPr/>
        <a:lstStyle/>
        <a:p>
          <a:endParaRPr lang="fr-CA"/>
        </a:p>
      </dgm:t>
    </dgm:pt>
    <dgm:pt modelId="{328578B6-D8F7-4969-AF97-955A37A73FF5}">
      <dgm:prSet custT="1"/>
      <dgm:spPr>
        <a:noFill/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>
              <a:latin typeface="Cambria" panose="02040503050406030204" pitchFamily="18" charset="0"/>
            </a:rPr>
            <a:t>léatoire</a:t>
          </a:r>
        </a:p>
        <a:p>
          <a:pPr>
            <a:spcAft>
              <a:spcPts val="22"/>
            </a:spcAft>
          </a:pPr>
          <a:r>
            <a:rPr lang="fr-CA" sz="1200" dirty="0">
              <a:latin typeface="Cambria" panose="02040503050406030204" pitchFamily="18" charset="0"/>
            </a:rPr>
            <a:t>β 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>
              <a:latin typeface="Cambria" panose="02040503050406030204" pitchFamily="18" charset="0"/>
            </a:rPr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>
              <a:latin typeface="Cambria" panose="02040503050406030204" pitchFamily="18" charset="0"/>
            </a:rPr>
            <a:t>onnête</a:t>
          </a:r>
          <a:endParaRPr lang="fr-CA" sz="1200" dirty="0"/>
        </a:p>
      </dgm:t>
    </dgm:pt>
    <dgm:pt modelId="{A6D753B6-42EF-42D9-A23F-2C55BCBB0022}" type="parTrans" cxnId="{DE656B07-E1D1-4588-ADA3-83CCF3563F39}">
      <dgm:prSet/>
      <dgm:spPr/>
      <dgm:t>
        <a:bodyPr/>
        <a:lstStyle/>
        <a:p>
          <a:endParaRPr lang="fr-CA"/>
        </a:p>
      </dgm:t>
    </dgm:pt>
    <dgm:pt modelId="{3906E867-6075-4F5C-A487-E7FC808694C7}" type="sibTrans" cxnId="{DE656B07-E1D1-4588-ADA3-83CCF3563F39}">
      <dgm:prSet/>
      <dgm:spPr/>
      <dgm:t>
        <a:bodyPr/>
        <a:lstStyle/>
        <a:p>
          <a:endParaRPr lang="fr-CA"/>
        </a:p>
      </dgm:t>
    </dgm:pt>
    <dgm:pt modelId="{E3DCD67D-6F58-4B54-B58D-2015010EFADC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>
              <a:latin typeface="Cambria" panose="02040503050406030204" pitchFamily="18" charset="0"/>
            </a:rPr>
            <a:t>onnête</a:t>
          </a:r>
        </a:p>
        <a:p>
          <a:pPr>
            <a:spcAft>
              <a:spcPts val="22"/>
            </a:spcAft>
          </a:pPr>
          <a:r>
            <a:rPr lang="fr-CA" sz="1200" dirty="0">
              <a:latin typeface="Cambria" panose="02040503050406030204" pitchFamily="18" charset="0"/>
            </a:rPr>
            <a:t>β 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>
              <a:latin typeface="Cambria" panose="02040503050406030204" pitchFamily="18" charset="0"/>
            </a:rPr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>
              <a:latin typeface="Cambria" panose="02040503050406030204" pitchFamily="18" charset="0"/>
            </a:rPr>
            <a:t>léatoire</a:t>
          </a:r>
          <a:endParaRPr lang="fr-CA" sz="1200" dirty="0"/>
        </a:p>
      </dgm:t>
    </dgm:pt>
    <dgm:pt modelId="{25BA6834-69F1-4A67-9B98-22B86358D80A}" type="parTrans" cxnId="{6DF6A167-AC94-414A-AD73-A3999415CD9D}">
      <dgm:prSet/>
      <dgm:spPr/>
      <dgm:t>
        <a:bodyPr/>
        <a:lstStyle/>
        <a:p>
          <a:endParaRPr lang="fr-CA"/>
        </a:p>
      </dgm:t>
    </dgm:pt>
    <dgm:pt modelId="{86D0F4F1-8CD3-4D2C-A574-D72157A9C9EE}" type="sibTrans" cxnId="{6DF6A167-AC94-414A-AD73-A3999415CD9D}">
      <dgm:prSet/>
      <dgm:spPr/>
      <dgm:t>
        <a:bodyPr/>
        <a:lstStyle/>
        <a:p>
          <a:endParaRPr lang="fr-CA"/>
        </a:p>
      </dgm:t>
    </dgm:pt>
    <dgm:pt modelId="{540D1407-935D-4B48-9DCA-1874DF9F2150}" type="pres">
      <dgm:prSet presAssocID="{BB5B4B12-A212-4673-AE92-5100C2FF04B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139BA75-B52C-4AC6-BFDA-AB9BBA7EF672}" type="pres">
      <dgm:prSet presAssocID="{9D7034E7-FB86-49CD-8E11-702F9407B869}" presName="root1" presStyleCnt="0"/>
      <dgm:spPr/>
    </dgm:pt>
    <dgm:pt modelId="{404749AC-148F-406A-A33B-D2A7DBB84747}" type="pres">
      <dgm:prSet presAssocID="{9D7034E7-FB86-49CD-8E11-702F9407B869}" presName="LevelOneTextNode" presStyleLbl="node0" presStyleIdx="0" presStyleCnt="1" custScaleX="51031" custLinFactX="-100000" custLinFactNeighborX="-174810" custLinFactNeighborY="-11299">
        <dgm:presLayoutVars>
          <dgm:chPref val="3"/>
        </dgm:presLayoutVars>
      </dgm:prSet>
      <dgm:spPr/>
    </dgm:pt>
    <dgm:pt modelId="{5D427BB7-6284-433A-B7C7-BD75EFC386F7}" type="pres">
      <dgm:prSet presAssocID="{9D7034E7-FB86-49CD-8E11-702F9407B869}" presName="level2hierChild" presStyleCnt="0"/>
      <dgm:spPr/>
    </dgm:pt>
    <dgm:pt modelId="{F9D0FD13-5DE3-4F45-95D2-51533F62FF49}" type="pres">
      <dgm:prSet presAssocID="{D2D4906A-F45C-4521-BEEB-529C145D4798}" presName="conn2-1" presStyleLbl="parChTrans1D2" presStyleIdx="0" presStyleCnt="2"/>
      <dgm:spPr/>
    </dgm:pt>
    <dgm:pt modelId="{9FB394FD-08E8-442F-901B-2B47E4882A99}" type="pres">
      <dgm:prSet presAssocID="{D2D4906A-F45C-4521-BEEB-529C145D4798}" presName="connTx" presStyleLbl="parChTrans1D2" presStyleIdx="0" presStyleCnt="2"/>
      <dgm:spPr/>
    </dgm:pt>
    <dgm:pt modelId="{8AB3D31B-3090-48BB-AC37-4CFC84019D04}" type="pres">
      <dgm:prSet presAssocID="{69704526-A58C-45A6-AB49-0A717BC78DD8}" presName="root2" presStyleCnt="0"/>
      <dgm:spPr/>
    </dgm:pt>
    <dgm:pt modelId="{D0407781-9314-460F-AD63-8ED099DFA170}" type="pres">
      <dgm:prSet presAssocID="{69704526-A58C-45A6-AB49-0A717BC78DD8}" presName="LevelTwoTextNode" presStyleLbl="node2" presStyleIdx="0" presStyleCnt="2" custScaleX="59868" custLinFactY="1825" custLinFactNeighborX="-65635" custLinFactNeighborY="100000">
        <dgm:presLayoutVars>
          <dgm:chPref val="3"/>
        </dgm:presLayoutVars>
      </dgm:prSet>
      <dgm:spPr/>
    </dgm:pt>
    <dgm:pt modelId="{E73BA0D3-92A1-419A-9B08-3254469D3D23}" type="pres">
      <dgm:prSet presAssocID="{69704526-A58C-45A6-AB49-0A717BC78DD8}" presName="level3hierChild" presStyleCnt="0"/>
      <dgm:spPr/>
    </dgm:pt>
    <dgm:pt modelId="{3C6A54A2-85E2-4C71-BF17-ADEC41936233}" type="pres">
      <dgm:prSet presAssocID="{0E7DA27A-7F56-474C-840E-AB70078E67EF}" presName="conn2-1" presStyleLbl="parChTrans1D3" presStyleIdx="0" presStyleCnt="4"/>
      <dgm:spPr/>
    </dgm:pt>
    <dgm:pt modelId="{C7CD3AC2-4ABC-4F19-B04E-CB9A21DC651F}" type="pres">
      <dgm:prSet presAssocID="{0E7DA27A-7F56-474C-840E-AB70078E67EF}" presName="connTx" presStyleLbl="parChTrans1D3" presStyleIdx="0" presStyleCnt="4"/>
      <dgm:spPr/>
    </dgm:pt>
    <dgm:pt modelId="{7FB26F8D-25B0-45C1-B988-9A76BBCBB0D7}" type="pres">
      <dgm:prSet presAssocID="{06721AFE-AD11-403E-88C1-5B53042466B5}" presName="root2" presStyleCnt="0"/>
      <dgm:spPr/>
    </dgm:pt>
    <dgm:pt modelId="{6A0D230D-5CC5-4D37-910B-FCD6FD11616A}" type="pres">
      <dgm:prSet presAssocID="{06721AFE-AD11-403E-88C1-5B53042466B5}" presName="LevelTwoTextNode" presStyleLbl="node3" presStyleIdx="0" presStyleCnt="4" custScaleX="56812" custLinFactNeighborX="1463" custLinFactNeighborY="5349">
        <dgm:presLayoutVars>
          <dgm:chPref val="3"/>
        </dgm:presLayoutVars>
      </dgm:prSet>
      <dgm:spPr/>
    </dgm:pt>
    <dgm:pt modelId="{27A4FD33-904F-49E4-8478-67E36603AA7A}" type="pres">
      <dgm:prSet presAssocID="{06721AFE-AD11-403E-88C1-5B53042466B5}" presName="level3hierChild" presStyleCnt="0"/>
      <dgm:spPr/>
    </dgm:pt>
    <dgm:pt modelId="{AA6FEE58-027A-4588-99A8-D8B610194498}" type="pres">
      <dgm:prSet presAssocID="{AB7A331A-0B3F-4BBA-96B4-AFEDFF982DA9}" presName="conn2-1" presStyleLbl="parChTrans1D4" presStyleIdx="0" presStyleCnt="8"/>
      <dgm:spPr/>
    </dgm:pt>
    <dgm:pt modelId="{C9FB1547-AA1F-4546-A9D0-E794CF9A5FAF}" type="pres">
      <dgm:prSet presAssocID="{AB7A331A-0B3F-4BBA-96B4-AFEDFF982DA9}" presName="connTx" presStyleLbl="parChTrans1D4" presStyleIdx="0" presStyleCnt="8"/>
      <dgm:spPr/>
    </dgm:pt>
    <dgm:pt modelId="{FFFE04F1-C1C3-4550-9E10-4BF18832EE65}" type="pres">
      <dgm:prSet presAssocID="{DF532FE6-ABA8-4171-8AAF-7A7755A06F6B}" presName="root2" presStyleCnt="0"/>
      <dgm:spPr/>
    </dgm:pt>
    <dgm:pt modelId="{C0B92279-9EDA-45BF-B1BC-16F9B379016A}" type="pres">
      <dgm:prSet presAssocID="{DF532FE6-ABA8-4171-8AAF-7A7755A06F6B}" presName="LevelTwoTextNode" presStyleLbl="node4" presStyleIdx="0" presStyleCnt="8" custScaleX="97013" custLinFactX="54032" custLinFactNeighborX="100000" custLinFactNeighborY="-97">
        <dgm:presLayoutVars>
          <dgm:chPref val="3"/>
        </dgm:presLayoutVars>
      </dgm:prSet>
      <dgm:spPr/>
    </dgm:pt>
    <dgm:pt modelId="{3EC57BB0-E5BF-42CC-9C9A-AB994B3C0EC9}" type="pres">
      <dgm:prSet presAssocID="{DF532FE6-ABA8-4171-8AAF-7A7755A06F6B}" presName="level3hierChild" presStyleCnt="0"/>
      <dgm:spPr/>
    </dgm:pt>
    <dgm:pt modelId="{9154CBA8-F3B6-42FA-AA74-2AB6044AB7BA}" type="pres">
      <dgm:prSet presAssocID="{576DDE75-E267-4580-B6B2-9F0CEDD26405}" presName="conn2-1" presStyleLbl="parChTrans1D4" presStyleIdx="1" presStyleCnt="8"/>
      <dgm:spPr/>
    </dgm:pt>
    <dgm:pt modelId="{156410AB-09A1-4164-95C4-F28E397E9B1A}" type="pres">
      <dgm:prSet presAssocID="{576DDE75-E267-4580-B6B2-9F0CEDD26405}" presName="connTx" presStyleLbl="parChTrans1D4" presStyleIdx="1" presStyleCnt="8"/>
      <dgm:spPr/>
    </dgm:pt>
    <dgm:pt modelId="{8A2D1902-610A-473A-BA75-CE9B5870C8EE}" type="pres">
      <dgm:prSet presAssocID="{A971B263-2060-44C3-98CF-5C36A8DFC449}" presName="root2" presStyleCnt="0"/>
      <dgm:spPr/>
    </dgm:pt>
    <dgm:pt modelId="{DE09C7E4-A699-44A2-8FB0-EF66B23AA6B4}" type="pres">
      <dgm:prSet presAssocID="{A971B263-2060-44C3-98CF-5C36A8DFC449}" presName="LevelTwoTextNode" presStyleLbl="node4" presStyleIdx="1" presStyleCnt="8" custScaleX="95192" custLinFactX="59795" custLinFactNeighborX="100000" custLinFactNeighborY="6146">
        <dgm:presLayoutVars>
          <dgm:chPref val="3"/>
        </dgm:presLayoutVars>
      </dgm:prSet>
      <dgm:spPr/>
    </dgm:pt>
    <dgm:pt modelId="{94398028-4956-4D40-9D0A-97D9762320D0}" type="pres">
      <dgm:prSet presAssocID="{A971B263-2060-44C3-98CF-5C36A8DFC449}" presName="level3hierChild" presStyleCnt="0"/>
      <dgm:spPr/>
    </dgm:pt>
    <dgm:pt modelId="{B01F7DD3-CC75-45CF-9EC1-A6D19A662646}" type="pres">
      <dgm:prSet presAssocID="{CD7275E8-9E85-4D3D-9211-301BE70C00B9}" presName="conn2-1" presStyleLbl="parChTrans1D3" presStyleIdx="1" presStyleCnt="4"/>
      <dgm:spPr/>
    </dgm:pt>
    <dgm:pt modelId="{2A9FC79D-CCEC-474F-B0D3-77EF1E9DCCEC}" type="pres">
      <dgm:prSet presAssocID="{CD7275E8-9E85-4D3D-9211-301BE70C00B9}" presName="connTx" presStyleLbl="parChTrans1D3" presStyleIdx="1" presStyleCnt="4"/>
      <dgm:spPr/>
    </dgm:pt>
    <dgm:pt modelId="{3C60BBD9-9E88-4128-9E5F-3BF47FE7CBB0}" type="pres">
      <dgm:prSet presAssocID="{75C32AA8-5274-4B38-9FB8-D05789E151E2}" presName="root2" presStyleCnt="0"/>
      <dgm:spPr/>
    </dgm:pt>
    <dgm:pt modelId="{4A3622AC-6180-4503-8103-3E61E768E11C}" type="pres">
      <dgm:prSet presAssocID="{75C32AA8-5274-4B38-9FB8-D05789E151E2}" presName="LevelTwoTextNode" presStyleLbl="node3" presStyleIdx="1" presStyleCnt="4" custScaleX="60725" custLinFactNeighborX="1463" custLinFactNeighborY="-8415">
        <dgm:presLayoutVars>
          <dgm:chPref val="3"/>
        </dgm:presLayoutVars>
      </dgm:prSet>
      <dgm:spPr/>
    </dgm:pt>
    <dgm:pt modelId="{D1B15CB0-1DA4-470D-9D8B-0428868B4009}" type="pres">
      <dgm:prSet presAssocID="{75C32AA8-5274-4B38-9FB8-D05789E151E2}" presName="level3hierChild" presStyleCnt="0"/>
      <dgm:spPr/>
    </dgm:pt>
    <dgm:pt modelId="{2B374724-2E34-4A23-AF4B-629298E9241A}" type="pres">
      <dgm:prSet presAssocID="{ADDA3373-B189-439E-A451-EC1DDB3924B6}" presName="conn2-1" presStyleLbl="parChTrans1D4" presStyleIdx="2" presStyleCnt="8"/>
      <dgm:spPr/>
    </dgm:pt>
    <dgm:pt modelId="{CFFF745D-0194-470E-8C16-7C8906102DE1}" type="pres">
      <dgm:prSet presAssocID="{ADDA3373-B189-439E-A451-EC1DDB3924B6}" presName="connTx" presStyleLbl="parChTrans1D4" presStyleIdx="2" presStyleCnt="8"/>
      <dgm:spPr/>
    </dgm:pt>
    <dgm:pt modelId="{495D82D8-5089-403C-AE15-B6EF75EE82D9}" type="pres">
      <dgm:prSet presAssocID="{C389D00B-476A-41EB-AF58-B22A7256D238}" presName="root2" presStyleCnt="0"/>
      <dgm:spPr/>
    </dgm:pt>
    <dgm:pt modelId="{288E633E-6F7E-4FFE-9AF6-84BBB09BB47E}" type="pres">
      <dgm:prSet presAssocID="{C389D00B-476A-41EB-AF58-B22A7256D238}" presName="LevelTwoTextNode" presStyleLbl="node4" presStyleIdx="2" presStyleCnt="8" custFlipHor="1" custScaleX="91045" custLinFactX="56419" custLinFactNeighborX="100000" custLinFactNeighborY="5263">
        <dgm:presLayoutVars>
          <dgm:chPref val="3"/>
        </dgm:presLayoutVars>
      </dgm:prSet>
      <dgm:spPr/>
    </dgm:pt>
    <dgm:pt modelId="{8B6D8F13-CCBF-40F7-BC8A-830B048B402B}" type="pres">
      <dgm:prSet presAssocID="{C389D00B-476A-41EB-AF58-B22A7256D238}" presName="level3hierChild" presStyleCnt="0"/>
      <dgm:spPr/>
    </dgm:pt>
    <dgm:pt modelId="{66EA65EB-4A11-4974-B169-3A9517D490D7}" type="pres">
      <dgm:prSet presAssocID="{863C372C-7B4F-4939-8239-93A916874387}" presName="conn2-1" presStyleLbl="parChTrans1D4" presStyleIdx="3" presStyleCnt="8"/>
      <dgm:spPr/>
    </dgm:pt>
    <dgm:pt modelId="{684D94CD-2040-4791-A218-5FAF5D3E2E4E}" type="pres">
      <dgm:prSet presAssocID="{863C372C-7B4F-4939-8239-93A916874387}" presName="connTx" presStyleLbl="parChTrans1D4" presStyleIdx="3" presStyleCnt="8"/>
      <dgm:spPr/>
    </dgm:pt>
    <dgm:pt modelId="{9397C3ED-3C4E-4875-82C8-6CDB0D740AE8}" type="pres">
      <dgm:prSet presAssocID="{D9E1AAA1-8BA4-4134-A14E-72359D25C20C}" presName="root2" presStyleCnt="0"/>
      <dgm:spPr/>
    </dgm:pt>
    <dgm:pt modelId="{172BA663-34FA-4D58-AC9E-DEDA6D6CAEA9}" type="pres">
      <dgm:prSet presAssocID="{D9E1AAA1-8BA4-4134-A14E-72359D25C20C}" presName="LevelTwoTextNode" presStyleLbl="node4" presStyleIdx="3" presStyleCnt="8" custScaleX="84642" custLinFactX="61128" custLinFactNeighborX="100000" custLinFactNeighborY="10490">
        <dgm:presLayoutVars>
          <dgm:chPref val="3"/>
        </dgm:presLayoutVars>
      </dgm:prSet>
      <dgm:spPr/>
    </dgm:pt>
    <dgm:pt modelId="{F278B51E-C7E7-48E4-A39C-25DAA91B8145}" type="pres">
      <dgm:prSet presAssocID="{D9E1AAA1-8BA4-4134-A14E-72359D25C20C}" presName="level3hierChild" presStyleCnt="0"/>
      <dgm:spPr/>
    </dgm:pt>
    <dgm:pt modelId="{E93F1B11-98A0-4F2A-87C1-DCFABDBC3D96}" type="pres">
      <dgm:prSet presAssocID="{E2B3BD99-07BF-4B83-A4C5-8B72DAD118E3}" presName="conn2-1" presStyleLbl="parChTrans1D2" presStyleIdx="1" presStyleCnt="2"/>
      <dgm:spPr/>
    </dgm:pt>
    <dgm:pt modelId="{45DFCFC0-EED8-449B-9018-CA6A3B4BACC9}" type="pres">
      <dgm:prSet presAssocID="{E2B3BD99-07BF-4B83-A4C5-8B72DAD118E3}" presName="connTx" presStyleLbl="parChTrans1D2" presStyleIdx="1" presStyleCnt="2"/>
      <dgm:spPr/>
    </dgm:pt>
    <dgm:pt modelId="{19B6F84F-460D-43CD-8F80-F70BAEFD87B8}" type="pres">
      <dgm:prSet presAssocID="{84BEAD00-DF19-42F9-B58C-1E2DF446E6D8}" presName="root2" presStyleCnt="0"/>
      <dgm:spPr/>
    </dgm:pt>
    <dgm:pt modelId="{A78DBAC2-8712-41D8-9F91-E36050ED5192}" type="pres">
      <dgm:prSet presAssocID="{84BEAD00-DF19-42F9-B58C-1E2DF446E6D8}" presName="LevelTwoTextNode" presStyleLbl="node2" presStyleIdx="1" presStyleCnt="2" custScaleX="57379" custScaleY="100726" custLinFactNeighborX="-65635" custLinFactNeighborY="-82243">
        <dgm:presLayoutVars>
          <dgm:chPref val="3"/>
        </dgm:presLayoutVars>
      </dgm:prSet>
      <dgm:spPr/>
    </dgm:pt>
    <dgm:pt modelId="{18E27E5B-3486-4964-80C2-7D40ADF53737}" type="pres">
      <dgm:prSet presAssocID="{84BEAD00-DF19-42F9-B58C-1E2DF446E6D8}" presName="level3hierChild" presStyleCnt="0"/>
      <dgm:spPr/>
    </dgm:pt>
    <dgm:pt modelId="{0A48C713-FAA2-45B5-9CB5-0B070CC72DB4}" type="pres">
      <dgm:prSet presAssocID="{41CCC121-B59D-469B-8752-76697B4D77CB}" presName="conn2-1" presStyleLbl="parChTrans1D3" presStyleIdx="2" presStyleCnt="4"/>
      <dgm:spPr/>
    </dgm:pt>
    <dgm:pt modelId="{0F78FA8B-AF9F-4E30-8767-387C9BFD6542}" type="pres">
      <dgm:prSet presAssocID="{41CCC121-B59D-469B-8752-76697B4D77CB}" presName="connTx" presStyleLbl="parChTrans1D3" presStyleIdx="2" presStyleCnt="4"/>
      <dgm:spPr/>
    </dgm:pt>
    <dgm:pt modelId="{C54EF8C8-69AE-42F3-B07B-E5A8F533D938}" type="pres">
      <dgm:prSet presAssocID="{5B73691F-D6A8-431F-8585-52ECC83F8CC1}" presName="root2" presStyleCnt="0"/>
      <dgm:spPr/>
    </dgm:pt>
    <dgm:pt modelId="{D3BF501E-521A-4C31-A2F3-74F303A508CC}" type="pres">
      <dgm:prSet presAssocID="{5B73691F-D6A8-431F-8585-52ECC83F8CC1}" presName="LevelTwoTextNode" presStyleLbl="node3" presStyleIdx="2" presStyleCnt="4" custScaleX="57492" custLinFactNeighborX="11160" custLinFactNeighborY="35483">
        <dgm:presLayoutVars>
          <dgm:chPref val="3"/>
        </dgm:presLayoutVars>
      </dgm:prSet>
      <dgm:spPr/>
    </dgm:pt>
    <dgm:pt modelId="{3E2233AC-25ED-4762-BD6E-9E840EAD0B97}" type="pres">
      <dgm:prSet presAssocID="{5B73691F-D6A8-431F-8585-52ECC83F8CC1}" presName="level3hierChild" presStyleCnt="0"/>
      <dgm:spPr/>
    </dgm:pt>
    <dgm:pt modelId="{6DD9C7EC-A8A4-4A35-9E03-15CC073DB487}" type="pres">
      <dgm:prSet presAssocID="{9B59C1EB-1C3A-43B5-B985-C7F287049C47}" presName="conn2-1" presStyleLbl="parChTrans1D4" presStyleIdx="4" presStyleCnt="8"/>
      <dgm:spPr/>
    </dgm:pt>
    <dgm:pt modelId="{4A9E9BB1-53E5-4AF8-B43B-D077C964DE76}" type="pres">
      <dgm:prSet presAssocID="{9B59C1EB-1C3A-43B5-B985-C7F287049C47}" presName="connTx" presStyleLbl="parChTrans1D4" presStyleIdx="4" presStyleCnt="8"/>
      <dgm:spPr/>
    </dgm:pt>
    <dgm:pt modelId="{4919239E-349F-4C2F-87A0-9E07A8278C88}" type="pres">
      <dgm:prSet presAssocID="{1BCAB697-7931-45EA-B6DF-D4EA4D39C562}" presName="root2" presStyleCnt="0"/>
      <dgm:spPr/>
    </dgm:pt>
    <dgm:pt modelId="{45E919E7-95C1-4089-91AF-CF29C30F831A}" type="pres">
      <dgm:prSet presAssocID="{1BCAB697-7931-45EA-B6DF-D4EA4D39C562}" presName="LevelTwoTextNode" presStyleLbl="node4" presStyleIdx="4" presStyleCnt="8" custScaleX="82207" custLinFactX="57838" custLinFactNeighborX="100000" custLinFactNeighborY="8337">
        <dgm:presLayoutVars>
          <dgm:chPref val="3"/>
        </dgm:presLayoutVars>
      </dgm:prSet>
      <dgm:spPr/>
    </dgm:pt>
    <dgm:pt modelId="{D97911F3-36B6-433E-8947-2D5A09802F04}" type="pres">
      <dgm:prSet presAssocID="{1BCAB697-7931-45EA-B6DF-D4EA4D39C562}" presName="level3hierChild" presStyleCnt="0"/>
      <dgm:spPr/>
    </dgm:pt>
    <dgm:pt modelId="{B5FBC3DC-BD8E-433A-8B95-978E4C5B8DCF}" type="pres">
      <dgm:prSet presAssocID="{882B64E4-FE49-43AF-BEAC-0120C24A8021}" presName="conn2-1" presStyleLbl="parChTrans1D4" presStyleIdx="5" presStyleCnt="8"/>
      <dgm:spPr/>
    </dgm:pt>
    <dgm:pt modelId="{BC6029B6-66C7-4B8D-BD99-9D560A3E4237}" type="pres">
      <dgm:prSet presAssocID="{882B64E4-FE49-43AF-BEAC-0120C24A8021}" presName="connTx" presStyleLbl="parChTrans1D4" presStyleIdx="5" presStyleCnt="8"/>
      <dgm:spPr/>
    </dgm:pt>
    <dgm:pt modelId="{EAA27C0A-9070-4783-B7B9-1296D5C91487}" type="pres">
      <dgm:prSet presAssocID="{051E22CD-2FAF-4D95-995E-410029FC6D23}" presName="root2" presStyleCnt="0"/>
      <dgm:spPr/>
    </dgm:pt>
    <dgm:pt modelId="{23E1E00A-DD94-4033-86A7-14136336BEA8}" type="pres">
      <dgm:prSet presAssocID="{051E22CD-2FAF-4D95-995E-410029FC6D23}" presName="LevelTwoTextNode" presStyleLbl="node4" presStyleIdx="5" presStyleCnt="8" custScaleX="85735" custLinFactX="58361" custLinFactNeighborX="100000" custLinFactNeighborY="2557">
        <dgm:presLayoutVars>
          <dgm:chPref val="3"/>
        </dgm:presLayoutVars>
      </dgm:prSet>
      <dgm:spPr/>
    </dgm:pt>
    <dgm:pt modelId="{70E98C8E-6CDE-43B9-8B40-7205CC5F61F1}" type="pres">
      <dgm:prSet presAssocID="{051E22CD-2FAF-4D95-995E-410029FC6D23}" presName="level3hierChild" presStyleCnt="0"/>
      <dgm:spPr/>
    </dgm:pt>
    <dgm:pt modelId="{68F4FAA9-72CE-46E3-8359-8AD7495523B5}" type="pres">
      <dgm:prSet presAssocID="{BB9CCA53-076B-4D58-9960-7F602C43CCB2}" presName="conn2-1" presStyleLbl="parChTrans1D3" presStyleIdx="3" presStyleCnt="4"/>
      <dgm:spPr/>
    </dgm:pt>
    <dgm:pt modelId="{936A5C7E-5074-4D63-856A-6A8C878F3B59}" type="pres">
      <dgm:prSet presAssocID="{BB9CCA53-076B-4D58-9960-7F602C43CCB2}" presName="connTx" presStyleLbl="parChTrans1D3" presStyleIdx="3" presStyleCnt="4"/>
      <dgm:spPr/>
    </dgm:pt>
    <dgm:pt modelId="{53B1861B-73A5-4C23-A18A-46335F6F09DB}" type="pres">
      <dgm:prSet presAssocID="{74B1ECE0-64F4-4E41-9596-242D59ED7B28}" presName="root2" presStyleCnt="0"/>
      <dgm:spPr/>
    </dgm:pt>
    <dgm:pt modelId="{01AAB6E5-43C3-4334-B74F-7EFD98A21E9C}" type="pres">
      <dgm:prSet presAssocID="{74B1ECE0-64F4-4E41-9596-242D59ED7B28}" presName="LevelTwoTextNode" presStyleLbl="node3" presStyleIdx="3" presStyleCnt="4" custScaleX="60636" custLinFactNeighborX="11160" custLinFactNeighborY="7302">
        <dgm:presLayoutVars>
          <dgm:chPref val="3"/>
        </dgm:presLayoutVars>
      </dgm:prSet>
      <dgm:spPr/>
    </dgm:pt>
    <dgm:pt modelId="{A1C318EE-A2CD-4D9F-AB92-66D9A1F49195}" type="pres">
      <dgm:prSet presAssocID="{74B1ECE0-64F4-4E41-9596-242D59ED7B28}" presName="level3hierChild" presStyleCnt="0"/>
      <dgm:spPr/>
    </dgm:pt>
    <dgm:pt modelId="{0060D42C-257D-4912-9574-1F39FCA31186}" type="pres">
      <dgm:prSet presAssocID="{A6D753B6-42EF-42D9-A23F-2C55BCBB0022}" presName="conn2-1" presStyleLbl="parChTrans1D4" presStyleIdx="6" presStyleCnt="8"/>
      <dgm:spPr/>
    </dgm:pt>
    <dgm:pt modelId="{4B36CF8B-E17A-40FE-94BA-7021926E9022}" type="pres">
      <dgm:prSet presAssocID="{A6D753B6-42EF-42D9-A23F-2C55BCBB0022}" presName="connTx" presStyleLbl="parChTrans1D4" presStyleIdx="6" presStyleCnt="8"/>
      <dgm:spPr/>
    </dgm:pt>
    <dgm:pt modelId="{7663DBD3-593D-4A16-835C-06F04B25E5E3}" type="pres">
      <dgm:prSet presAssocID="{328578B6-D8F7-4969-AF97-955A37A73FF5}" presName="root2" presStyleCnt="0"/>
      <dgm:spPr/>
    </dgm:pt>
    <dgm:pt modelId="{87F9C464-F2EA-4B10-81EC-37A951CA0C2F}" type="pres">
      <dgm:prSet presAssocID="{328578B6-D8F7-4969-AF97-955A37A73FF5}" presName="LevelTwoTextNode" presStyleLbl="node4" presStyleIdx="6" presStyleCnt="8" custScaleX="82947" custLinFactX="49150" custLinFactNeighborX="100000" custLinFactNeighborY="-917">
        <dgm:presLayoutVars>
          <dgm:chPref val="3"/>
        </dgm:presLayoutVars>
      </dgm:prSet>
      <dgm:spPr/>
    </dgm:pt>
    <dgm:pt modelId="{B08F2F2F-2B80-4FA3-A585-355DC1663F8F}" type="pres">
      <dgm:prSet presAssocID="{328578B6-D8F7-4969-AF97-955A37A73FF5}" presName="level3hierChild" presStyleCnt="0"/>
      <dgm:spPr/>
    </dgm:pt>
    <dgm:pt modelId="{7400A91B-C244-4172-B35D-D8BC22CE2202}" type="pres">
      <dgm:prSet presAssocID="{25BA6834-69F1-4A67-9B98-22B86358D80A}" presName="conn2-1" presStyleLbl="parChTrans1D4" presStyleIdx="7" presStyleCnt="8"/>
      <dgm:spPr/>
    </dgm:pt>
    <dgm:pt modelId="{F9E309D8-45B1-4670-A84E-D864331D4B61}" type="pres">
      <dgm:prSet presAssocID="{25BA6834-69F1-4A67-9B98-22B86358D80A}" presName="connTx" presStyleLbl="parChTrans1D4" presStyleIdx="7" presStyleCnt="8"/>
      <dgm:spPr/>
    </dgm:pt>
    <dgm:pt modelId="{D493FC11-4829-486A-9089-CF5B469B48C4}" type="pres">
      <dgm:prSet presAssocID="{E3DCD67D-6F58-4B54-B58D-2015010EFADC}" presName="root2" presStyleCnt="0"/>
      <dgm:spPr/>
    </dgm:pt>
    <dgm:pt modelId="{F89422A6-F5D1-4B7E-92AE-DD04966B5BDC}" type="pres">
      <dgm:prSet presAssocID="{E3DCD67D-6F58-4B54-B58D-2015010EFADC}" presName="LevelTwoTextNode" presStyleLbl="node4" presStyleIdx="7" presStyleCnt="8" custScaleX="84252" custLinFactX="48843" custLinFactNeighborX="100000" custLinFactNeighborY="-11732">
        <dgm:presLayoutVars>
          <dgm:chPref val="3"/>
        </dgm:presLayoutVars>
      </dgm:prSet>
      <dgm:spPr/>
    </dgm:pt>
    <dgm:pt modelId="{AFF19B12-25EC-4E05-AF9E-914F63337728}" type="pres">
      <dgm:prSet presAssocID="{E3DCD67D-6F58-4B54-B58D-2015010EFADC}" presName="level3hierChild" presStyleCnt="0"/>
      <dgm:spPr/>
    </dgm:pt>
  </dgm:ptLst>
  <dgm:cxnLst>
    <dgm:cxn modelId="{FBAD6C00-BC51-4FA7-9667-34E00764C676}" type="presOf" srcId="{BB9CCA53-076B-4D58-9960-7F602C43CCB2}" destId="{936A5C7E-5074-4D63-856A-6A8C878F3B59}" srcOrd="1" destOrd="0" presId="urn:microsoft.com/office/officeart/2005/8/layout/hierarchy2"/>
    <dgm:cxn modelId="{0BC99002-F547-47D9-8826-5D8E7A4B324F}" srcId="{BB5B4B12-A212-4673-AE92-5100C2FF04B9}" destId="{9D7034E7-FB86-49CD-8E11-702F9407B869}" srcOrd="0" destOrd="0" parTransId="{97DD1495-22B7-4949-8BD0-3341459E54B7}" sibTransId="{49DAE43B-9AF6-4D2F-984B-DC522431DA61}"/>
    <dgm:cxn modelId="{35B43A06-BA31-4B27-80C4-E33B57C16481}" type="presOf" srcId="{ADDA3373-B189-439E-A451-EC1DDB3924B6}" destId="{2B374724-2E34-4A23-AF4B-629298E9241A}" srcOrd="0" destOrd="0" presId="urn:microsoft.com/office/officeart/2005/8/layout/hierarchy2"/>
    <dgm:cxn modelId="{E47AB406-8273-4676-B4BB-E82673038440}" type="presOf" srcId="{A6D753B6-42EF-42D9-A23F-2C55BCBB0022}" destId="{0060D42C-257D-4912-9574-1F39FCA31186}" srcOrd="0" destOrd="0" presId="urn:microsoft.com/office/officeart/2005/8/layout/hierarchy2"/>
    <dgm:cxn modelId="{DE656B07-E1D1-4588-ADA3-83CCF3563F39}" srcId="{74B1ECE0-64F4-4E41-9596-242D59ED7B28}" destId="{328578B6-D8F7-4969-AF97-955A37A73FF5}" srcOrd="0" destOrd="0" parTransId="{A6D753B6-42EF-42D9-A23F-2C55BCBB0022}" sibTransId="{3906E867-6075-4F5C-A487-E7FC808694C7}"/>
    <dgm:cxn modelId="{7EBDE507-C485-4E42-85CA-6A182005BD8B}" srcId="{75C32AA8-5274-4B38-9FB8-D05789E151E2}" destId="{D9E1AAA1-8BA4-4134-A14E-72359D25C20C}" srcOrd="1" destOrd="0" parTransId="{863C372C-7B4F-4939-8239-93A916874387}" sibTransId="{70B53895-E385-46A8-A6A9-19482A0DD0FC}"/>
    <dgm:cxn modelId="{3635730B-F5F8-48B9-99FE-73B90CCB165C}" type="presOf" srcId="{5B73691F-D6A8-431F-8585-52ECC83F8CC1}" destId="{D3BF501E-521A-4C31-A2F3-74F303A508CC}" srcOrd="0" destOrd="0" presId="urn:microsoft.com/office/officeart/2005/8/layout/hierarchy2"/>
    <dgm:cxn modelId="{D950510C-A8DA-4638-AEA6-BDE74D9C4127}" type="presOf" srcId="{06721AFE-AD11-403E-88C1-5B53042466B5}" destId="{6A0D230D-5CC5-4D37-910B-FCD6FD11616A}" srcOrd="0" destOrd="0" presId="urn:microsoft.com/office/officeart/2005/8/layout/hierarchy2"/>
    <dgm:cxn modelId="{84638D0E-487A-4B8F-9B41-FCF58E3370C1}" srcId="{9D7034E7-FB86-49CD-8E11-702F9407B869}" destId="{69704526-A58C-45A6-AB49-0A717BC78DD8}" srcOrd="0" destOrd="0" parTransId="{D2D4906A-F45C-4521-BEEB-529C145D4798}" sibTransId="{379EDAB4-D87B-473D-88D6-E654E87178D8}"/>
    <dgm:cxn modelId="{CE42EE11-2271-4AB4-95D7-97EB7217B0CD}" type="presOf" srcId="{69704526-A58C-45A6-AB49-0A717BC78DD8}" destId="{D0407781-9314-460F-AD63-8ED099DFA170}" srcOrd="0" destOrd="0" presId="urn:microsoft.com/office/officeart/2005/8/layout/hierarchy2"/>
    <dgm:cxn modelId="{66ADB515-CF9D-4397-A4AF-3F6942A8DFD6}" srcId="{69704526-A58C-45A6-AB49-0A717BC78DD8}" destId="{75C32AA8-5274-4B38-9FB8-D05789E151E2}" srcOrd="1" destOrd="0" parTransId="{CD7275E8-9E85-4D3D-9211-301BE70C00B9}" sibTransId="{FF681E29-208E-4521-B3EB-10B0724FB9EB}"/>
    <dgm:cxn modelId="{350D6321-F522-43A7-B50E-0AF1FA565071}" type="presOf" srcId="{882B64E4-FE49-43AF-BEAC-0120C24A8021}" destId="{B5FBC3DC-BD8E-433A-8B95-978E4C5B8DCF}" srcOrd="0" destOrd="0" presId="urn:microsoft.com/office/officeart/2005/8/layout/hierarchy2"/>
    <dgm:cxn modelId="{C6E60B24-4833-4C27-9596-20B18F54F732}" type="presOf" srcId="{41CCC121-B59D-469B-8752-76697B4D77CB}" destId="{0F78FA8B-AF9F-4E30-8767-387C9BFD6542}" srcOrd="1" destOrd="0" presId="urn:microsoft.com/office/officeart/2005/8/layout/hierarchy2"/>
    <dgm:cxn modelId="{D6C81224-0053-4BA0-B545-DB7AD215D105}" type="presOf" srcId="{576DDE75-E267-4580-B6B2-9F0CEDD26405}" destId="{9154CBA8-F3B6-42FA-AA74-2AB6044AB7BA}" srcOrd="0" destOrd="0" presId="urn:microsoft.com/office/officeart/2005/8/layout/hierarchy2"/>
    <dgm:cxn modelId="{4A35A624-2E84-476D-AB08-E3002AF6DB01}" type="presOf" srcId="{C389D00B-476A-41EB-AF58-B22A7256D238}" destId="{288E633E-6F7E-4FFE-9AF6-84BBB09BB47E}" srcOrd="0" destOrd="0" presId="urn:microsoft.com/office/officeart/2005/8/layout/hierarchy2"/>
    <dgm:cxn modelId="{779B4927-92D7-4E51-88E7-5BF7A0EE0840}" srcId="{06721AFE-AD11-403E-88C1-5B53042466B5}" destId="{A971B263-2060-44C3-98CF-5C36A8DFC449}" srcOrd="1" destOrd="0" parTransId="{576DDE75-E267-4580-B6B2-9F0CEDD26405}" sibTransId="{2582E0F7-A085-4BC3-A79A-3EE01FAA1544}"/>
    <dgm:cxn modelId="{BD08AA2C-476F-4E64-B486-5A4F436B5D39}" type="presOf" srcId="{1BCAB697-7931-45EA-B6DF-D4EA4D39C562}" destId="{45E919E7-95C1-4089-91AF-CF29C30F831A}" srcOrd="0" destOrd="0" presId="urn:microsoft.com/office/officeart/2005/8/layout/hierarchy2"/>
    <dgm:cxn modelId="{453F1833-5832-4DCB-BB55-B9AC78A3269B}" srcId="{75C32AA8-5274-4B38-9FB8-D05789E151E2}" destId="{C389D00B-476A-41EB-AF58-B22A7256D238}" srcOrd="0" destOrd="0" parTransId="{ADDA3373-B189-439E-A451-EC1DDB3924B6}" sibTransId="{2A5096A3-0F79-4C17-BE05-DC36C4F25783}"/>
    <dgm:cxn modelId="{3CD0C534-8CB6-4EC5-9888-2586555476EA}" srcId="{9D7034E7-FB86-49CD-8E11-702F9407B869}" destId="{84BEAD00-DF19-42F9-B58C-1E2DF446E6D8}" srcOrd="1" destOrd="0" parTransId="{E2B3BD99-07BF-4B83-A4C5-8B72DAD118E3}" sibTransId="{10D2CE2F-DB29-435E-AF9E-24EB4FF871D2}"/>
    <dgm:cxn modelId="{E89E5C3A-4B5B-4703-A2EB-8157196510C4}" srcId="{84BEAD00-DF19-42F9-B58C-1E2DF446E6D8}" destId="{74B1ECE0-64F4-4E41-9596-242D59ED7B28}" srcOrd="1" destOrd="0" parTransId="{BB9CCA53-076B-4D58-9960-7F602C43CCB2}" sibTransId="{D2E3EF12-FDC7-407D-87A6-051AF045D264}"/>
    <dgm:cxn modelId="{6932453F-D6BA-47D4-A808-9CE82AF2D3E0}" type="presOf" srcId="{E2B3BD99-07BF-4B83-A4C5-8B72DAD118E3}" destId="{E93F1B11-98A0-4F2A-87C1-DCFABDBC3D96}" srcOrd="0" destOrd="0" presId="urn:microsoft.com/office/officeart/2005/8/layout/hierarchy2"/>
    <dgm:cxn modelId="{CF52AB5D-4752-40F9-8B14-415301355CC9}" type="presOf" srcId="{BB9CCA53-076B-4D58-9960-7F602C43CCB2}" destId="{68F4FAA9-72CE-46E3-8359-8AD7495523B5}" srcOrd="0" destOrd="0" presId="urn:microsoft.com/office/officeart/2005/8/layout/hierarchy2"/>
    <dgm:cxn modelId="{435C695E-A081-4600-A96B-334AF3236E79}" type="presOf" srcId="{BB5B4B12-A212-4673-AE92-5100C2FF04B9}" destId="{540D1407-935D-4B48-9DCA-1874DF9F2150}" srcOrd="0" destOrd="0" presId="urn:microsoft.com/office/officeart/2005/8/layout/hierarchy2"/>
    <dgm:cxn modelId="{E34E0662-D827-4240-94E5-446896D5418F}" type="presOf" srcId="{AB7A331A-0B3F-4BBA-96B4-AFEDFF982DA9}" destId="{AA6FEE58-027A-4588-99A8-D8B610194498}" srcOrd="0" destOrd="0" presId="urn:microsoft.com/office/officeart/2005/8/layout/hierarchy2"/>
    <dgm:cxn modelId="{5D955146-C980-4B44-A5F3-4F7D916BCE45}" type="presOf" srcId="{882B64E4-FE49-43AF-BEAC-0120C24A8021}" destId="{BC6029B6-66C7-4B8D-BD99-9D560A3E4237}" srcOrd="1" destOrd="0" presId="urn:microsoft.com/office/officeart/2005/8/layout/hierarchy2"/>
    <dgm:cxn modelId="{6DF6A167-AC94-414A-AD73-A3999415CD9D}" srcId="{74B1ECE0-64F4-4E41-9596-242D59ED7B28}" destId="{E3DCD67D-6F58-4B54-B58D-2015010EFADC}" srcOrd="1" destOrd="0" parTransId="{25BA6834-69F1-4A67-9B98-22B86358D80A}" sibTransId="{86D0F4F1-8CD3-4D2C-A574-D72157A9C9EE}"/>
    <dgm:cxn modelId="{FC6CC74C-1839-444C-B5A9-A3DAE1994915}" srcId="{5B73691F-D6A8-431F-8585-52ECC83F8CC1}" destId="{1BCAB697-7931-45EA-B6DF-D4EA4D39C562}" srcOrd="0" destOrd="0" parTransId="{9B59C1EB-1C3A-43B5-B985-C7F287049C47}" sibTransId="{5FEF2CC3-1C33-4774-8AD5-E3126E051761}"/>
    <dgm:cxn modelId="{F118426D-CDB9-44F0-B3E9-D824D958F4B9}" srcId="{5B73691F-D6A8-431F-8585-52ECC83F8CC1}" destId="{051E22CD-2FAF-4D95-995E-410029FC6D23}" srcOrd="1" destOrd="0" parTransId="{882B64E4-FE49-43AF-BEAC-0120C24A8021}" sibTransId="{BB29CDC6-20E6-4BEA-A558-20509AB0ABBE}"/>
    <dgm:cxn modelId="{2A202D4F-7E34-4054-A191-8EC29648B43C}" type="presOf" srcId="{ADDA3373-B189-439E-A451-EC1DDB3924B6}" destId="{CFFF745D-0194-470E-8C16-7C8906102DE1}" srcOrd="1" destOrd="0" presId="urn:microsoft.com/office/officeart/2005/8/layout/hierarchy2"/>
    <dgm:cxn modelId="{31BFC550-52DA-4C52-814C-47468B05C494}" type="presOf" srcId="{25BA6834-69F1-4A67-9B98-22B86358D80A}" destId="{7400A91B-C244-4172-B35D-D8BC22CE2202}" srcOrd="0" destOrd="0" presId="urn:microsoft.com/office/officeart/2005/8/layout/hierarchy2"/>
    <dgm:cxn modelId="{0D6FF775-1296-4E47-9BCA-C9127546E8E6}" srcId="{84BEAD00-DF19-42F9-B58C-1E2DF446E6D8}" destId="{5B73691F-D6A8-431F-8585-52ECC83F8CC1}" srcOrd="0" destOrd="0" parTransId="{41CCC121-B59D-469B-8752-76697B4D77CB}" sibTransId="{93182D07-331D-4C51-8498-7EC0029F2E61}"/>
    <dgm:cxn modelId="{D1B96776-F1F2-4301-A6E8-AF9F100F958E}" type="presOf" srcId="{9B59C1EB-1C3A-43B5-B985-C7F287049C47}" destId="{6DD9C7EC-A8A4-4A35-9E03-15CC073DB487}" srcOrd="0" destOrd="0" presId="urn:microsoft.com/office/officeart/2005/8/layout/hierarchy2"/>
    <dgm:cxn modelId="{A1887857-EADD-4C4F-B61E-C7DA15E60208}" type="presOf" srcId="{75C32AA8-5274-4B38-9FB8-D05789E151E2}" destId="{4A3622AC-6180-4503-8103-3E61E768E11C}" srcOrd="0" destOrd="0" presId="urn:microsoft.com/office/officeart/2005/8/layout/hierarchy2"/>
    <dgm:cxn modelId="{2D51437C-42F5-4465-BA25-04055400BE5C}" type="presOf" srcId="{328578B6-D8F7-4969-AF97-955A37A73FF5}" destId="{87F9C464-F2EA-4B10-81EC-37A951CA0C2F}" srcOrd="0" destOrd="0" presId="urn:microsoft.com/office/officeart/2005/8/layout/hierarchy2"/>
    <dgm:cxn modelId="{F14BD47E-A585-4CEC-91BA-C93CE3D01F43}" type="presOf" srcId="{0E7DA27A-7F56-474C-840E-AB70078E67EF}" destId="{C7CD3AC2-4ABC-4F19-B04E-CB9A21DC651F}" srcOrd="1" destOrd="0" presId="urn:microsoft.com/office/officeart/2005/8/layout/hierarchy2"/>
    <dgm:cxn modelId="{3736737F-613D-4556-843B-368A9D33DD6C}" type="presOf" srcId="{AB7A331A-0B3F-4BBA-96B4-AFEDFF982DA9}" destId="{C9FB1547-AA1F-4546-A9D0-E794CF9A5FAF}" srcOrd="1" destOrd="0" presId="urn:microsoft.com/office/officeart/2005/8/layout/hierarchy2"/>
    <dgm:cxn modelId="{AC49A284-EBF0-47CE-97AB-390D0029D6B4}" type="presOf" srcId="{D2D4906A-F45C-4521-BEEB-529C145D4798}" destId="{F9D0FD13-5DE3-4F45-95D2-51533F62FF49}" srcOrd="0" destOrd="0" presId="urn:microsoft.com/office/officeart/2005/8/layout/hierarchy2"/>
    <dgm:cxn modelId="{2C0DC988-A542-42D2-B1F0-00EE55442F2E}" type="presOf" srcId="{576DDE75-E267-4580-B6B2-9F0CEDD26405}" destId="{156410AB-09A1-4164-95C4-F28E397E9B1A}" srcOrd="1" destOrd="0" presId="urn:microsoft.com/office/officeart/2005/8/layout/hierarchy2"/>
    <dgm:cxn modelId="{181BA7A1-38A0-4710-99C9-76CCC3BAAB05}" type="presOf" srcId="{E3DCD67D-6F58-4B54-B58D-2015010EFADC}" destId="{F89422A6-F5D1-4B7E-92AE-DD04966B5BDC}" srcOrd="0" destOrd="0" presId="urn:microsoft.com/office/officeart/2005/8/layout/hierarchy2"/>
    <dgm:cxn modelId="{E80EB5A9-73DE-41EB-8512-F2F0D95A9D5B}" type="presOf" srcId="{9B59C1EB-1C3A-43B5-B985-C7F287049C47}" destId="{4A9E9BB1-53E5-4AF8-B43B-D077C964DE76}" srcOrd="1" destOrd="0" presId="urn:microsoft.com/office/officeart/2005/8/layout/hierarchy2"/>
    <dgm:cxn modelId="{B495C8B0-257E-4412-8DD3-64F7292A9E45}" type="presOf" srcId="{0E7DA27A-7F56-474C-840E-AB70078E67EF}" destId="{3C6A54A2-85E2-4C71-BF17-ADEC41936233}" srcOrd="0" destOrd="0" presId="urn:microsoft.com/office/officeart/2005/8/layout/hierarchy2"/>
    <dgm:cxn modelId="{8219CEB5-55E0-441D-9AAB-B238B4C336A4}" type="presOf" srcId="{D2D4906A-F45C-4521-BEEB-529C145D4798}" destId="{9FB394FD-08E8-442F-901B-2B47E4882A99}" srcOrd="1" destOrd="0" presId="urn:microsoft.com/office/officeart/2005/8/layout/hierarchy2"/>
    <dgm:cxn modelId="{509B4CB8-764B-4795-847D-AB25E96F981B}" type="presOf" srcId="{051E22CD-2FAF-4D95-995E-410029FC6D23}" destId="{23E1E00A-DD94-4033-86A7-14136336BEA8}" srcOrd="0" destOrd="0" presId="urn:microsoft.com/office/officeart/2005/8/layout/hierarchy2"/>
    <dgm:cxn modelId="{5B389BB9-071C-4F1D-9FEF-88CF9F5957E6}" type="presOf" srcId="{DF532FE6-ABA8-4171-8AAF-7A7755A06F6B}" destId="{C0B92279-9EDA-45BF-B1BC-16F9B379016A}" srcOrd="0" destOrd="0" presId="urn:microsoft.com/office/officeart/2005/8/layout/hierarchy2"/>
    <dgm:cxn modelId="{54FA3CBB-08C0-49DA-BE55-CFF24FFFB90C}" type="presOf" srcId="{E2B3BD99-07BF-4B83-A4C5-8B72DAD118E3}" destId="{45DFCFC0-EED8-449B-9018-CA6A3B4BACC9}" srcOrd="1" destOrd="0" presId="urn:microsoft.com/office/officeart/2005/8/layout/hierarchy2"/>
    <dgm:cxn modelId="{0306D8BB-0654-4A23-B070-8A9007117996}" type="presOf" srcId="{D9E1AAA1-8BA4-4134-A14E-72359D25C20C}" destId="{172BA663-34FA-4D58-AC9E-DEDA6D6CAEA9}" srcOrd="0" destOrd="0" presId="urn:microsoft.com/office/officeart/2005/8/layout/hierarchy2"/>
    <dgm:cxn modelId="{2AEF68BD-A1A0-4A1E-B0F4-C940AC2FFA7E}" type="presOf" srcId="{74B1ECE0-64F4-4E41-9596-242D59ED7B28}" destId="{01AAB6E5-43C3-4334-B74F-7EFD98A21E9C}" srcOrd="0" destOrd="0" presId="urn:microsoft.com/office/officeart/2005/8/layout/hierarchy2"/>
    <dgm:cxn modelId="{7E74A6BD-690C-4A7D-8633-DEE58E2A41DB}" type="presOf" srcId="{A971B263-2060-44C3-98CF-5C36A8DFC449}" destId="{DE09C7E4-A699-44A2-8FB0-EF66B23AA6B4}" srcOrd="0" destOrd="0" presId="urn:microsoft.com/office/officeart/2005/8/layout/hierarchy2"/>
    <dgm:cxn modelId="{B0272AC1-E882-4995-9CE2-2C33BB27AF7E}" type="presOf" srcId="{84BEAD00-DF19-42F9-B58C-1E2DF446E6D8}" destId="{A78DBAC2-8712-41D8-9F91-E36050ED5192}" srcOrd="0" destOrd="0" presId="urn:microsoft.com/office/officeart/2005/8/layout/hierarchy2"/>
    <dgm:cxn modelId="{1CA947C4-0B39-44ED-8B38-238E24F4BE84}" type="presOf" srcId="{41CCC121-B59D-469B-8752-76697B4D77CB}" destId="{0A48C713-FAA2-45B5-9CB5-0B070CC72DB4}" srcOrd="0" destOrd="0" presId="urn:microsoft.com/office/officeart/2005/8/layout/hierarchy2"/>
    <dgm:cxn modelId="{3D9EC8CF-1604-497C-8DC8-7AA06F58D9B4}" type="presOf" srcId="{25BA6834-69F1-4A67-9B98-22B86358D80A}" destId="{F9E309D8-45B1-4670-A84E-D864331D4B61}" srcOrd="1" destOrd="0" presId="urn:microsoft.com/office/officeart/2005/8/layout/hierarchy2"/>
    <dgm:cxn modelId="{11DF0BD0-51B9-449E-A555-1F0622BD042B}" type="presOf" srcId="{A6D753B6-42EF-42D9-A23F-2C55BCBB0022}" destId="{4B36CF8B-E17A-40FE-94BA-7021926E9022}" srcOrd="1" destOrd="0" presId="urn:microsoft.com/office/officeart/2005/8/layout/hierarchy2"/>
    <dgm:cxn modelId="{23DF92D4-309C-48A1-98B2-99F954E38413}" type="presOf" srcId="{9D7034E7-FB86-49CD-8E11-702F9407B869}" destId="{404749AC-148F-406A-A33B-D2A7DBB84747}" srcOrd="0" destOrd="0" presId="urn:microsoft.com/office/officeart/2005/8/layout/hierarchy2"/>
    <dgm:cxn modelId="{08D485DC-5E9E-46B1-8EDD-0E83D245F580}" type="presOf" srcId="{CD7275E8-9E85-4D3D-9211-301BE70C00B9}" destId="{2A9FC79D-CCEC-474F-B0D3-77EF1E9DCCEC}" srcOrd="1" destOrd="0" presId="urn:microsoft.com/office/officeart/2005/8/layout/hierarchy2"/>
    <dgm:cxn modelId="{4D500CDF-4B7F-4CB3-8C11-5A0206644F89}" srcId="{06721AFE-AD11-403E-88C1-5B53042466B5}" destId="{DF532FE6-ABA8-4171-8AAF-7A7755A06F6B}" srcOrd="0" destOrd="0" parTransId="{AB7A331A-0B3F-4BBA-96B4-AFEDFF982DA9}" sibTransId="{B43D5C8A-E4C6-43A2-A9F8-51D680E85757}"/>
    <dgm:cxn modelId="{1176F1DF-0C83-42E1-8375-9DA19C1C35A2}" type="presOf" srcId="{CD7275E8-9E85-4D3D-9211-301BE70C00B9}" destId="{B01F7DD3-CC75-45CF-9EC1-A6D19A662646}" srcOrd="0" destOrd="0" presId="urn:microsoft.com/office/officeart/2005/8/layout/hierarchy2"/>
    <dgm:cxn modelId="{3334B0E6-584E-4293-90CF-669D71C4BEB1}" srcId="{69704526-A58C-45A6-AB49-0A717BC78DD8}" destId="{06721AFE-AD11-403E-88C1-5B53042466B5}" srcOrd="0" destOrd="0" parTransId="{0E7DA27A-7F56-474C-840E-AB70078E67EF}" sibTransId="{F4E93C92-9B38-40E5-86DE-9FE2818C4DAB}"/>
    <dgm:cxn modelId="{F8D3CEE9-656C-4FFD-9FE5-0A7EC7F57871}" type="presOf" srcId="{863C372C-7B4F-4939-8239-93A916874387}" destId="{66EA65EB-4A11-4974-B169-3A9517D490D7}" srcOrd="0" destOrd="0" presId="urn:microsoft.com/office/officeart/2005/8/layout/hierarchy2"/>
    <dgm:cxn modelId="{BD77D9F3-DBD3-4883-AA33-AC2AA9D79465}" type="presOf" srcId="{863C372C-7B4F-4939-8239-93A916874387}" destId="{684D94CD-2040-4791-A218-5FAF5D3E2E4E}" srcOrd="1" destOrd="0" presId="urn:microsoft.com/office/officeart/2005/8/layout/hierarchy2"/>
    <dgm:cxn modelId="{282EB63F-D643-4E64-9C8A-4C368FBC686A}" type="presParOf" srcId="{540D1407-935D-4B48-9DCA-1874DF9F2150}" destId="{A139BA75-B52C-4AC6-BFDA-AB9BBA7EF672}" srcOrd="0" destOrd="0" presId="urn:microsoft.com/office/officeart/2005/8/layout/hierarchy2"/>
    <dgm:cxn modelId="{1F709697-8C05-4B54-8626-9E9B98E39D09}" type="presParOf" srcId="{A139BA75-B52C-4AC6-BFDA-AB9BBA7EF672}" destId="{404749AC-148F-406A-A33B-D2A7DBB84747}" srcOrd="0" destOrd="0" presId="urn:microsoft.com/office/officeart/2005/8/layout/hierarchy2"/>
    <dgm:cxn modelId="{D8739A5D-9A4A-42B9-BD52-9E6772EB5611}" type="presParOf" srcId="{A139BA75-B52C-4AC6-BFDA-AB9BBA7EF672}" destId="{5D427BB7-6284-433A-B7C7-BD75EFC386F7}" srcOrd="1" destOrd="0" presId="urn:microsoft.com/office/officeart/2005/8/layout/hierarchy2"/>
    <dgm:cxn modelId="{D6598F81-846A-4357-9493-47D06CDC16DD}" type="presParOf" srcId="{5D427BB7-6284-433A-B7C7-BD75EFC386F7}" destId="{F9D0FD13-5DE3-4F45-95D2-51533F62FF49}" srcOrd="0" destOrd="0" presId="urn:microsoft.com/office/officeart/2005/8/layout/hierarchy2"/>
    <dgm:cxn modelId="{CBDF25EC-4A99-4534-AB32-425186FAE360}" type="presParOf" srcId="{F9D0FD13-5DE3-4F45-95D2-51533F62FF49}" destId="{9FB394FD-08E8-442F-901B-2B47E4882A99}" srcOrd="0" destOrd="0" presId="urn:microsoft.com/office/officeart/2005/8/layout/hierarchy2"/>
    <dgm:cxn modelId="{0AE3EC99-BDA7-4B2F-9EE4-26E7F11987AF}" type="presParOf" srcId="{5D427BB7-6284-433A-B7C7-BD75EFC386F7}" destId="{8AB3D31B-3090-48BB-AC37-4CFC84019D04}" srcOrd="1" destOrd="0" presId="urn:microsoft.com/office/officeart/2005/8/layout/hierarchy2"/>
    <dgm:cxn modelId="{2289BBE7-D4C7-4930-8407-33A0D273AA44}" type="presParOf" srcId="{8AB3D31B-3090-48BB-AC37-4CFC84019D04}" destId="{D0407781-9314-460F-AD63-8ED099DFA170}" srcOrd="0" destOrd="0" presId="urn:microsoft.com/office/officeart/2005/8/layout/hierarchy2"/>
    <dgm:cxn modelId="{5E5FB5B5-1BDD-4581-87E9-9642BEA87DBE}" type="presParOf" srcId="{8AB3D31B-3090-48BB-AC37-4CFC84019D04}" destId="{E73BA0D3-92A1-419A-9B08-3254469D3D23}" srcOrd="1" destOrd="0" presId="urn:microsoft.com/office/officeart/2005/8/layout/hierarchy2"/>
    <dgm:cxn modelId="{F5F70CAD-3A39-4491-85E2-088296A15BD4}" type="presParOf" srcId="{E73BA0D3-92A1-419A-9B08-3254469D3D23}" destId="{3C6A54A2-85E2-4C71-BF17-ADEC41936233}" srcOrd="0" destOrd="0" presId="urn:microsoft.com/office/officeart/2005/8/layout/hierarchy2"/>
    <dgm:cxn modelId="{B0545BBB-4603-43E2-8A64-D5BEC990FA56}" type="presParOf" srcId="{3C6A54A2-85E2-4C71-BF17-ADEC41936233}" destId="{C7CD3AC2-4ABC-4F19-B04E-CB9A21DC651F}" srcOrd="0" destOrd="0" presId="urn:microsoft.com/office/officeart/2005/8/layout/hierarchy2"/>
    <dgm:cxn modelId="{8C60C36B-38EE-4F9D-A4DF-74AB9D573537}" type="presParOf" srcId="{E73BA0D3-92A1-419A-9B08-3254469D3D23}" destId="{7FB26F8D-25B0-45C1-B988-9A76BBCBB0D7}" srcOrd="1" destOrd="0" presId="urn:microsoft.com/office/officeart/2005/8/layout/hierarchy2"/>
    <dgm:cxn modelId="{B95168A8-12E4-4102-8C97-EF6172DB1BEE}" type="presParOf" srcId="{7FB26F8D-25B0-45C1-B988-9A76BBCBB0D7}" destId="{6A0D230D-5CC5-4D37-910B-FCD6FD11616A}" srcOrd="0" destOrd="0" presId="urn:microsoft.com/office/officeart/2005/8/layout/hierarchy2"/>
    <dgm:cxn modelId="{AC21499A-7C51-417B-86CB-64D4E8597C84}" type="presParOf" srcId="{7FB26F8D-25B0-45C1-B988-9A76BBCBB0D7}" destId="{27A4FD33-904F-49E4-8478-67E36603AA7A}" srcOrd="1" destOrd="0" presId="urn:microsoft.com/office/officeart/2005/8/layout/hierarchy2"/>
    <dgm:cxn modelId="{FC4167F0-C79A-4341-85E7-AF6947DCC1BF}" type="presParOf" srcId="{27A4FD33-904F-49E4-8478-67E36603AA7A}" destId="{AA6FEE58-027A-4588-99A8-D8B610194498}" srcOrd="0" destOrd="0" presId="urn:microsoft.com/office/officeart/2005/8/layout/hierarchy2"/>
    <dgm:cxn modelId="{4CAC5EDB-5614-45F7-BAAD-BC8B594B8D9F}" type="presParOf" srcId="{AA6FEE58-027A-4588-99A8-D8B610194498}" destId="{C9FB1547-AA1F-4546-A9D0-E794CF9A5FAF}" srcOrd="0" destOrd="0" presId="urn:microsoft.com/office/officeart/2005/8/layout/hierarchy2"/>
    <dgm:cxn modelId="{40327A60-56D1-48FC-A684-419FC4DF517A}" type="presParOf" srcId="{27A4FD33-904F-49E4-8478-67E36603AA7A}" destId="{FFFE04F1-C1C3-4550-9E10-4BF18832EE65}" srcOrd="1" destOrd="0" presId="urn:microsoft.com/office/officeart/2005/8/layout/hierarchy2"/>
    <dgm:cxn modelId="{0609059C-CB5B-4034-9543-3B0C4B90A801}" type="presParOf" srcId="{FFFE04F1-C1C3-4550-9E10-4BF18832EE65}" destId="{C0B92279-9EDA-45BF-B1BC-16F9B379016A}" srcOrd="0" destOrd="0" presId="urn:microsoft.com/office/officeart/2005/8/layout/hierarchy2"/>
    <dgm:cxn modelId="{7EDE677F-15F9-44A3-B0DA-D540F6FA5EEF}" type="presParOf" srcId="{FFFE04F1-C1C3-4550-9E10-4BF18832EE65}" destId="{3EC57BB0-E5BF-42CC-9C9A-AB994B3C0EC9}" srcOrd="1" destOrd="0" presId="urn:microsoft.com/office/officeart/2005/8/layout/hierarchy2"/>
    <dgm:cxn modelId="{BA7F73BF-C60D-40BC-8542-36072723AA69}" type="presParOf" srcId="{27A4FD33-904F-49E4-8478-67E36603AA7A}" destId="{9154CBA8-F3B6-42FA-AA74-2AB6044AB7BA}" srcOrd="2" destOrd="0" presId="urn:microsoft.com/office/officeart/2005/8/layout/hierarchy2"/>
    <dgm:cxn modelId="{2988D91F-F75B-4381-A8C5-F4D4E34F728F}" type="presParOf" srcId="{9154CBA8-F3B6-42FA-AA74-2AB6044AB7BA}" destId="{156410AB-09A1-4164-95C4-F28E397E9B1A}" srcOrd="0" destOrd="0" presId="urn:microsoft.com/office/officeart/2005/8/layout/hierarchy2"/>
    <dgm:cxn modelId="{49C8808E-E4EC-47EB-B781-E9D82276EE65}" type="presParOf" srcId="{27A4FD33-904F-49E4-8478-67E36603AA7A}" destId="{8A2D1902-610A-473A-BA75-CE9B5870C8EE}" srcOrd="3" destOrd="0" presId="urn:microsoft.com/office/officeart/2005/8/layout/hierarchy2"/>
    <dgm:cxn modelId="{6F44C1A3-0709-48F1-BD51-BD6861117773}" type="presParOf" srcId="{8A2D1902-610A-473A-BA75-CE9B5870C8EE}" destId="{DE09C7E4-A699-44A2-8FB0-EF66B23AA6B4}" srcOrd="0" destOrd="0" presId="urn:microsoft.com/office/officeart/2005/8/layout/hierarchy2"/>
    <dgm:cxn modelId="{7748437C-5C54-49F0-8DCB-3BD74EF6D47F}" type="presParOf" srcId="{8A2D1902-610A-473A-BA75-CE9B5870C8EE}" destId="{94398028-4956-4D40-9D0A-97D9762320D0}" srcOrd="1" destOrd="0" presId="urn:microsoft.com/office/officeart/2005/8/layout/hierarchy2"/>
    <dgm:cxn modelId="{15E5CF86-C7D9-4726-A5E1-9AAD9BEE1565}" type="presParOf" srcId="{E73BA0D3-92A1-419A-9B08-3254469D3D23}" destId="{B01F7DD3-CC75-45CF-9EC1-A6D19A662646}" srcOrd="2" destOrd="0" presId="urn:microsoft.com/office/officeart/2005/8/layout/hierarchy2"/>
    <dgm:cxn modelId="{7BFDF802-8F26-4DC6-8DA7-31ACB5053977}" type="presParOf" srcId="{B01F7DD3-CC75-45CF-9EC1-A6D19A662646}" destId="{2A9FC79D-CCEC-474F-B0D3-77EF1E9DCCEC}" srcOrd="0" destOrd="0" presId="urn:microsoft.com/office/officeart/2005/8/layout/hierarchy2"/>
    <dgm:cxn modelId="{BE5A1DAC-3459-4ACA-837A-6F72ECAB2990}" type="presParOf" srcId="{E73BA0D3-92A1-419A-9B08-3254469D3D23}" destId="{3C60BBD9-9E88-4128-9E5F-3BF47FE7CBB0}" srcOrd="3" destOrd="0" presId="urn:microsoft.com/office/officeart/2005/8/layout/hierarchy2"/>
    <dgm:cxn modelId="{0AD25A1F-2FA5-471D-91DC-D56FA470FA20}" type="presParOf" srcId="{3C60BBD9-9E88-4128-9E5F-3BF47FE7CBB0}" destId="{4A3622AC-6180-4503-8103-3E61E768E11C}" srcOrd="0" destOrd="0" presId="urn:microsoft.com/office/officeart/2005/8/layout/hierarchy2"/>
    <dgm:cxn modelId="{7AF373DF-5488-4F50-97D6-7C2A7B989225}" type="presParOf" srcId="{3C60BBD9-9E88-4128-9E5F-3BF47FE7CBB0}" destId="{D1B15CB0-1DA4-470D-9D8B-0428868B4009}" srcOrd="1" destOrd="0" presId="urn:microsoft.com/office/officeart/2005/8/layout/hierarchy2"/>
    <dgm:cxn modelId="{BB64B16E-D94E-40A1-81CA-06ADE7BEDC68}" type="presParOf" srcId="{D1B15CB0-1DA4-470D-9D8B-0428868B4009}" destId="{2B374724-2E34-4A23-AF4B-629298E9241A}" srcOrd="0" destOrd="0" presId="urn:microsoft.com/office/officeart/2005/8/layout/hierarchy2"/>
    <dgm:cxn modelId="{6B37861E-5FF6-41C1-A506-13C74F2DFB93}" type="presParOf" srcId="{2B374724-2E34-4A23-AF4B-629298E9241A}" destId="{CFFF745D-0194-470E-8C16-7C8906102DE1}" srcOrd="0" destOrd="0" presId="urn:microsoft.com/office/officeart/2005/8/layout/hierarchy2"/>
    <dgm:cxn modelId="{56EC4D1C-7E64-4E91-B74A-AA8BEA5E8945}" type="presParOf" srcId="{D1B15CB0-1DA4-470D-9D8B-0428868B4009}" destId="{495D82D8-5089-403C-AE15-B6EF75EE82D9}" srcOrd="1" destOrd="0" presId="urn:microsoft.com/office/officeart/2005/8/layout/hierarchy2"/>
    <dgm:cxn modelId="{9F20B59E-11BB-42C7-B79F-6655F72E7F56}" type="presParOf" srcId="{495D82D8-5089-403C-AE15-B6EF75EE82D9}" destId="{288E633E-6F7E-4FFE-9AF6-84BBB09BB47E}" srcOrd="0" destOrd="0" presId="urn:microsoft.com/office/officeart/2005/8/layout/hierarchy2"/>
    <dgm:cxn modelId="{B64987DA-0BF2-495B-8CC6-C84F03291A58}" type="presParOf" srcId="{495D82D8-5089-403C-AE15-B6EF75EE82D9}" destId="{8B6D8F13-CCBF-40F7-BC8A-830B048B402B}" srcOrd="1" destOrd="0" presId="urn:microsoft.com/office/officeart/2005/8/layout/hierarchy2"/>
    <dgm:cxn modelId="{D287A530-D3BE-4337-909C-9EA5324A612B}" type="presParOf" srcId="{D1B15CB0-1DA4-470D-9D8B-0428868B4009}" destId="{66EA65EB-4A11-4974-B169-3A9517D490D7}" srcOrd="2" destOrd="0" presId="urn:microsoft.com/office/officeart/2005/8/layout/hierarchy2"/>
    <dgm:cxn modelId="{A18038A7-47E5-47D4-B101-E0C25399499B}" type="presParOf" srcId="{66EA65EB-4A11-4974-B169-3A9517D490D7}" destId="{684D94CD-2040-4791-A218-5FAF5D3E2E4E}" srcOrd="0" destOrd="0" presId="urn:microsoft.com/office/officeart/2005/8/layout/hierarchy2"/>
    <dgm:cxn modelId="{7DF14451-4ACE-4C53-B492-DB4B29EC43E0}" type="presParOf" srcId="{D1B15CB0-1DA4-470D-9D8B-0428868B4009}" destId="{9397C3ED-3C4E-4875-82C8-6CDB0D740AE8}" srcOrd="3" destOrd="0" presId="urn:microsoft.com/office/officeart/2005/8/layout/hierarchy2"/>
    <dgm:cxn modelId="{7D981656-DDE8-4C23-AC75-82AE5BEB2B24}" type="presParOf" srcId="{9397C3ED-3C4E-4875-82C8-6CDB0D740AE8}" destId="{172BA663-34FA-4D58-AC9E-DEDA6D6CAEA9}" srcOrd="0" destOrd="0" presId="urn:microsoft.com/office/officeart/2005/8/layout/hierarchy2"/>
    <dgm:cxn modelId="{E086AACD-162F-4DEC-A1D8-C106624FFFFE}" type="presParOf" srcId="{9397C3ED-3C4E-4875-82C8-6CDB0D740AE8}" destId="{F278B51E-C7E7-48E4-A39C-25DAA91B8145}" srcOrd="1" destOrd="0" presId="urn:microsoft.com/office/officeart/2005/8/layout/hierarchy2"/>
    <dgm:cxn modelId="{DB29CC11-A49D-4E55-A5F3-B92FA6EF48AC}" type="presParOf" srcId="{5D427BB7-6284-433A-B7C7-BD75EFC386F7}" destId="{E93F1B11-98A0-4F2A-87C1-DCFABDBC3D96}" srcOrd="2" destOrd="0" presId="urn:microsoft.com/office/officeart/2005/8/layout/hierarchy2"/>
    <dgm:cxn modelId="{286513CD-5C0D-4F63-B462-211A53100CA2}" type="presParOf" srcId="{E93F1B11-98A0-4F2A-87C1-DCFABDBC3D96}" destId="{45DFCFC0-EED8-449B-9018-CA6A3B4BACC9}" srcOrd="0" destOrd="0" presId="urn:microsoft.com/office/officeart/2005/8/layout/hierarchy2"/>
    <dgm:cxn modelId="{46F55A11-A870-43BC-93A8-0342C1B74DD7}" type="presParOf" srcId="{5D427BB7-6284-433A-B7C7-BD75EFC386F7}" destId="{19B6F84F-460D-43CD-8F80-F70BAEFD87B8}" srcOrd="3" destOrd="0" presId="urn:microsoft.com/office/officeart/2005/8/layout/hierarchy2"/>
    <dgm:cxn modelId="{FC8FA837-0AEE-49C2-BDB6-50AB3C293DD0}" type="presParOf" srcId="{19B6F84F-460D-43CD-8F80-F70BAEFD87B8}" destId="{A78DBAC2-8712-41D8-9F91-E36050ED5192}" srcOrd="0" destOrd="0" presId="urn:microsoft.com/office/officeart/2005/8/layout/hierarchy2"/>
    <dgm:cxn modelId="{A3CCB560-BA0F-4B01-B9D1-54318837DBD2}" type="presParOf" srcId="{19B6F84F-460D-43CD-8F80-F70BAEFD87B8}" destId="{18E27E5B-3486-4964-80C2-7D40ADF53737}" srcOrd="1" destOrd="0" presId="urn:microsoft.com/office/officeart/2005/8/layout/hierarchy2"/>
    <dgm:cxn modelId="{3AE768CD-43C0-43A5-8C92-452B226F2703}" type="presParOf" srcId="{18E27E5B-3486-4964-80C2-7D40ADF53737}" destId="{0A48C713-FAA2-45B5-9CB5-0B070CC72DB4}" srcOrd="0" destOrd="0" presId="urn:microsoft.com/office/officeart/2005/8/layout/hierarchy2"/>
    <dgm:cxn modelId="{F973BBC3-7239-42F9-B648-EFC266F2BAE3}" type="presParOf" srcId="{0A48C713-FAA2-45B5-9CB5-0B070CC72DB4}" destId="{0F78FA8B-AF9F-4E30-8767-387C9BFD6542}" srcOrd="0" destOrd="0" presId="urn:microsoft.com/office/officeart/2005/8/layout/hierarchy2"/>
    <dgm:cxn modelId="{EB9BE7E7-BE54-48DF-A6CA-95458E3ABDD0}" type="presParOf" srcId="{18E27E5B-3486-4964-80C2-7D40ADF53737}" destId="{C54EF8C8-69AE-42F3-B07B-E5A8F533D938}" srcOrd="1" destOrd="0" presId="urn:microsoft.com/office/officeart/2005/8/layout/hierarchy2"/>
    <dgm:cxn modelId="{C5C82B88-C6F7-47D0-B4D7-C298785FD82D}" type="presParOf" srcId="{C54EF8C8-69AE-42F3-B07B-E5A8F533D938}" destId="{D3BF501E-521A-4C31-A2F3-74F303A508CC}" srcOrd="0" destOrd="0" presId="urn:microsoft.com/office/officeart/2005/8/layout/hierarchy2"/>
    <dgm:cxn modelId="{85C76724-A422-4057-A936-F8586143E167}" type="presParOf" srcId="{C54EF8C8-69AE-42F3-B07B-E5A8F533D938}" destId="{3E2233AC-25ED-4762-BD6E-9E840EAD0B97}" srcOrd="1" destOrd="0" presId="urn:microsoft.com/office/officeart/2005/8/layout/hierarchy2"/>
    <dgm:cxn modelId="{43533B85-95F1-4EC2-B8FF-079929DF111C}" type="presParOf" srcId="{3E2233AC-25ED-4762-BD6E-9E840EAD0B97}" destId="{6DD9C7EC-A8A4-4A35-9E03-15CC073DB487}" srcOrd="0" destOrd="0" presId="urn:microsoft.com/office/officeart/2005/8/layout/hierarchy2"/>
    <dgm:cxn modelId="{47F867C5-0D38-4F1F-B6CC-AD5A3B54F2BE}" type="presParOf" srcId="{6DD9C7EC-A8A4-4A35-9E03-15CC073DB487}" destId="{4A9E9BB1-53E5-4AF8-B43B-D077C964DE76}" srcOrd="0" destOrd="0" presId="urn:microsoft.com/office/officeart/2005/8/layout/hierarchy2"/>
    <dgm:cxn modelId="{8CC745AF-A051-43A2-8D0F-BC2D6D9B00DE}" type="presParOf" srcId="{3E2233AC-25ED-4762-BD6E-9E840EAD0B97}" destId="{4919239E-349F-4C2F-87A0-9E07A8278C88}" srcOrd="1" destOrd="0" presId="urn:microsoft.com/office/officeart/2005/8/layout/hierarchy2"/>
    <dgm:cxn modelId="{6F94DF42-71AD-4095-BC73-357F8079E9DA}" type="presParOf" srcId="{4919239E-349F-4C2F-87A0-9E07A8278C88}" destId="{45E919E7-95C1-4089-91AF-CF29C30F831A}" srcOrd="0" destOrd="0" presId="urn:microsoft.com/office/officeart/2005/8/layout/hierarchy2"/>
    <dgm:cxn modelId="{CCD91518-EC76-476D-9C0A-E251771AFB8E}" type="presParOf" srcId="{4919239E-349F-4C2F-87A0-9E07A8278C88}" destId="{D97911F3-36B6-433E-8947-2D5A09802F04}" srcOrd="1" destOrd="0" presId="urn:microsoft.com/office/officeart/2005/8/layout/hierarchy2"/>
    <dgm:cxn modelId="{D7409691-2CEE-47CB-8D07-C7C8D56D1BD7}" type="presParOf" srcId="{3E2233AC-25ED-4762-BD6E-9E840EAD0B97}" destId="{B5FBC3DC-BD8E-433A-8B95-978E4C5B8DCF}" srcOrd="2" destOrd="0" presId="urn:microsoft.com/office/officeart/2005/8/layout/hierarchy2"/>
    <dgm:cxn modelId="{FAD7501C-A221-4012-A4D9-5A0493623434}" type="presParOf" srcId="{B5FBC3DC-BD8E-433A-8B95-978E4C5B8DCF}" destId="{BC6029B6-66C7-4B8D-BD99-9D560A3E4237}" srcOrd="0" destOrd="0" presId="urn:microsoft.com/office/officeart/2005/8/layout/hierarchy2"/>
    <dgm:cxn modelId="{5EFBA2B2-67A2-4276-958F-4C521B6D517E}" type="presParOf" srcId="{3E2233AC-25ED-4762-BD6E-9E840EAD0B97}" destId="{EAA27C0A-9070-4783-B7B9-1296D5C91487}" srcOrd="3" destOrd="0" presId="urn:microsoft.com/office/officeart/2005/8/layout/hierarchy2"/>
    <dgm:cxn modelId="{CF870BBB-B2CA-460B-8906-0D4617FB040D}" type="presParOf" srcId="{EAA27C0A-9070-4783-B7B9-1296D5C91487}" destId="{23E1E00A-DD94-4033-86A7-14136336BEA8}" srcOrd="0" destOrd="0" presId="urn:microsoft.com/office/officeart/2005/8/layout/hierarchy2"/>
    <dgm:cxn modelId="{66330ECE-C083-4771-89FE-F53A4A6567DD}" type="presParOf" srcId="{EAA27C0A-9070-4783-B7B9-1296D5C91487}" destId="{70E98C8E-6CDE-43B9-8B40-7205CC5F61F1}" srcOrd="1" destOrd="0" presId="urn:microsoft.com/office/officeart/2005/8/layout/hierarchy2"/>
    <dgm:cxn modelId="{15257F34-C67D-4C78-9E2B-C610F6DACA0B}" type="presParOf" srcId="{18E27E5B-3486-4964-80C2-7D40ADF53737}" destId="{68F4FAA9-72CE-46E3-8359-8AD7495523B5}" srcOrd="2" destOrd="0" presId="urn:microsoft.com/office/officeart/2005/8/layout/hierarchy2"/>
    <dgm:cxn modelId="{F0D41555-A1A3-4B75-8C6B-5FFD002A11E7}" type="presParOf" srcId="{68F4FAA9-72CE-46E3-8359-8AD7495523B5}" destId="{936A5C7E-5074-4D63-856A-6A8C878F3B59}" srcOrd="0" destOrd="0" presId="urn:microsoft.com/office/officeart/2005/8/layout/hierarchy2"/>
    <dgm:cxn modelId="{BD56F41D-6AE8-41EC-B56D-FC916862D592}" type="presParOf" srcId="{18E27E5B-3486-4964-80C2-7D40ADF53737}" destId="{53B1861B-73A5-4C23-A18A-46335F6F09DB}" srcOrd="3" destOrd="0" presId="urn:microsoft.com/office/officeart/2005/8/layout/hierarchy2"/>
    <dgm:cxn modelId="{B42B4D14-AA3C-470E-B452-CFDB49936218}" type="presParOf" srcId="{53B1861B-73A5-4C23-A18A-46335F6F09DB}" destId="{01AAB6E5-43C3-4334-B74F-7EFD98A21E9C}" srcOrd="0" destOrd="0" presId="urn:microsoft.com/office/officeart/2005/8/layout/hierarchy2"/>
    <dgm:cxn modelId="{D00614A9-1655-4A26-AFEA-13C776924E05}" type="presParOf" srcId="{53B1861B-73A5-4C23-A18A-46335F6F09DB}" destId="{A1C318EE-A2CD-4D9F-AB92-66D9A1F49195}" srcOrd="1" destOrd="0" presId="urn:microsoft.com/office/officeart/2005/8/layout/hierarchy2"/>
    <dgm:cxn modelId="{8656BDB7-FA30-4BB9-87F1-1F6EACC3A95A}" type="presParOf" srcId="{A1C318EE-A2CD-4D9F-AB92-66D9A1F49195}" destId="{0060D42C-257D-4912-9574-1F39FCA31186}" srcOrd="0" destOrd="0" presId="urn:microsoft.com/office/officeart/2005/8/layout/hierarchy2"/>
    <dgm:cxn modelId="{FECDEAE7-51BD-424A-B0FD-8C9FD53F84C4}" type="presParOf" srcId="{0060D42C-257D-4912-9574-1F39FCA31186}" destId="{4B36CF8B-E17A-40FE-94BA-7021926E9022}" srcOrd="0" destOrd="0" presId="urn:microsoft.com/office/officeart/2005/8/layout/hierarchy2"/>
    <dgm:cxn modelId="{353A7C29-6ECD-468E-BA03-0722F8919BBC}" type="presParOf" srcId="{A1C318EE-A2CD-4D9F-AB92-66D9A1F49195}" destId="{7663DBD3-593D-4A16-835C-06F04B25E5E3}" srcOrd="1" destOrd="0" presId="urn:microsoft.com/office/officeart/2005/8/layout/hierarchy2"/>
    <dgm:cxn modelId="{DDDF9BE6-EF07-4D95-A04B-BCB0B7B74749}" type="presParOf" srcId="{7663DBD3-593D-4A16-835C-06F04B25E5E3}" destId="{87F9C464-F2EA-4B10-81EC-37A951CA0C2F}" srcOrd="0" destOrd="0" presId="urn:microsoft.com/office/officeart/2005/8/layout/hierarchy2"/>
    <dgm:cxn modelId="{8A453238-8017-4540-B3BC-0D3F709A2223}" type="presParOf" srcId="{7663DBD3-593D-4A16-835C-06F04B25E5E3}" destId="{B08F2F2F-2B80-4FA3-A585-355DC1663F8F}" srcOrd="1" destOrd="0" presId="urn:microsoft.com/office/officeart/2005/8/layout/hierarchy2"/>
    <dgm:cxn modelId="{B8398491-B2EC-40FE-9631-1E13FD7429F7}" type="presParOf" srcId="{A1C318EE-A2CD-4D9F-AB92-66D9A1F49195}" destId="{7400A91B-C244-4172-B35D-D8BC22CE2202}" srcOrd="2" destOrd="0" presId="urn:microsoft.com/office/officeart/2005/8/layout/hierarchy2"/>
    <dgm:cxn modelId="{3221E7F2-F32A-4068-8A40-34483FCDB811}" type="presParOf" srcId="{7400A91B-C244-4172-B35D-D8BC22CE2202}" destId="{F9E309D8-45B1-4670-A84E-D864331D4B61}" srcOrd="0" destOrd="0" presId="urn:microsoft.com/office/officeart/2005/8/layout/hierarchy2"/>
    <dgm:cxn modelId="{D4AF5C83-7366-4941-AEDB-155EA0378430}" type="presParOf" srcId="{A1C318EE-A2CD-4D9F-AB92-66D9A1F49195}" destId="{D493FC11-4829-486A-9089-CF5B469B48C4}" srcOrd="3" destOrd="0" presId="urn:microsoft.com/office/officeart/2005/8/layout/hierarchy2"/>
    <dgm:cxn modelId="{AFAAF61D-3B51-4F41-8FF5-0F2383B2B5BE}" type="presParOf" srcId="{D493FC11-4829-486A-9089-CF5B469B48C4}" destId="{F89422A6-F5D1-4B7E-92AE-DD04966B5BDC}" srcOrd="0" destOrd="0" presId="urn:microsoft.com/office/officeart/2005/8/layout/hierarchy2"/>
    <dgm:cxn modelId="{971FB487-0FB3-4D23-B322-6C91A7DE70AB}" type="presParOf" srcId="{D493FC11-4829-486A-9089-CF5B469B48C4}" destId="{AFF19B12-25EC-4E05-AF9E-914F6333772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5B4B12-A212-4673-AE92-5100C2FF04B9}" type="doc">
      <dgm:prSet loTypeId="urn:microsoft.com/office/officeart/2005/8/layout/hierarchy2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fr-CA"/>
        </a:p>
      </dgm:t>
    </dgm:pt>
    <dgm:pt modelId="{9D7034E7-FB86-49CD-8E11-702F9407B869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Q1: </a:t>
          </a:r>
          <a:r>
            <a:rPr lang="el-GR" sz="1800" dirty="0">
              <a:latin typeface="Cambria" panose="02040503050406030204" pitchFamily="18" charset="0"/>
            </a:rPr>
            <a:t>γ</a:t>
          </a:r>
          <a:endParaRPr lang="fr-CA" sz="1800" dirty="0"/>
        </a:p>
      </dgm:t>
    </dgm:pt>
    <dgm:pt modelId="{97DD1495-22B7-4949-8BD0-3341459E54B7}" type="parTrans" cxnId="{0BC99002-F547-47D9-8826-5D8E7A4B324F}">
      <dgm:prSet/>
      <dgm:spPr/>
      <dgm:t>
        <a:bodyPr/>
        <a:lstStyle/>
        <a:p>
          <a:endParaRPr lang="fr-CA"/>
        </a:p>
      </dgm:t>
    </dgm:pt>
    <dgm:pt modelId="{49DAE43B-9AF6-4D2F-984B-DC522431DA61}" type="sibTrans" cxnId="{0BC99002-F547-47D9-8826-5D8E7A4B324F}">
      <dgm:prSet/>
      <dgm:spPr/>
      <dgm:t>
        <a:bodyPr/>
        <a:lstStyle/>
        <a:p>
          <a:endParaRPr lang="fr-CA"/>
        </a:p>
      </dgm:t>
    </dgm:pt>
    <dgm:pt modelId="{69704526-A58C-45A6-AB49-0A717BC78DD8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Q2:</a:t>
          </a:r>
          <a:r>
            <a:rPr lang="el-GR" sz="1800" dirty="0">
              <a:latin typeface="Cambria" panose="02040503050406030204" pitchFamily="18" charset="0"/>
            </a:rPr>
            <a:t>α</a:t>
          </a:r>
          <a:endParaRPr lang="fr-CA" sz="1800" dirty="0"/>
        </a:p>
      </dgm:t>
    </dgm:pt>
    <dgm:pt modelId="{D2D4906A-F45C-4521-BEEB-529C145D4798}" type="parTrans" cxnId="{84638D0E-487A-4B8F-9B41-FCF58E3370C1}">
      <dgm:prSet/>
      <dgm:spPr/>
      <dgm:t>
        <a:bodyPr/>
        <a:lstStyle/>
        <a:p>
          <a:endParaRPr lang="fr-CA"/>
        </a:p>
      </dgm:t>
    </dgm:pt>
    <dgm:pt modelId="{379EDAB4-D87B-473D-88D6-E654E87178D8}" type="sibTrans" cxnId="{84638D0E-487A-4B8F-9B41-FCF58E3370C1}">
      <dgm:prSet/>
      <dgm:spPr/>
      <dgm:t>
        <a:bodyPr/>
        <a:lstStyle/>
        <a:p>
          <a:endParaRPr lang="fr-CA"/>
        </a:p>
      </dgm:t>
    </dgm:pt>
    <dgm:pt modelId="{06721AFE-AD11-403E-88C1-5B53042466B5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latin typeface="Cambria" panose="02040503050406030204" pitchFamily="18" charset="0"/>
            </a:rPr>
            <a:t>α</a:t>
          </a:r>
          <a:endParaRPr lang="fr-CA" sz="1800" dirty="0"/>
        </a:p>
      </dgm:t>
    </dgm:pt>
    <dgm:pt modelId="{0E7DA27A-7F56-474C-840E-AB70078E67EF}" type="parTrans" cxnId="{3334B0E6-584E-4293-90CF-669D71C4BEB1}">
      <dgm:prSet/>
      <dgm:spPr/>
      <dgm:t>
        <a:bodyPr/>
        <a:lstStyle/>
        <a:p>
          <a:endParaRPr lang="fr-CA"/>
        </a:p>
      </dgm:t>
    </dgm:pt>
    <dgm:pt modelId="{F4E93C92-9B38-40E5-86DE-9FE2818C4DAB}" type="sibTrans" cxnId="{3334B0E6-584E-4293-90CF-669D71C4BEB1}">
      <dgm:prSet/>
      <dgm:spPr/>
      <dgm:t>
        <a:bodyPr/>
        <a:lstStyle/>
        <a:p>
          <a:endParaRPr lang="fr-CA"/>
        </a:p>
      </dgm:t>
    </dgm:pt>
    <dgm:pt modelId="{75C32AA8-5274-4B38-9FB8-D05789E151E2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latin typeface="Cambria" panose="02040503050406030204" pitchFamily="18" charset="0"/>
            </a:rPr>
            <a:t>α</a:t>
          </a:r>
          <a:endParaRPr lang="fr-CA" sz="1800" dirty="0"/>
        </a:p>
      </dgm:t>
    </dgm:pt>
    <dgm:pt modelId="{CD7275E8-9E85-4D3D-9211-301BE70C00B9}" type="parTrans" cxnId="{66ADB515-CF9D-4397-A4AF-3F6942A8DFD6}">
      <dgm:prSet/>
      <dgm:spPr/>
      <dgm:t>
        <a:bodyPr/>
        <a:lstStyle/>
        <a:p>
          <a:endParaRPr lang="fr-CA"/>
        </a:p>
      </dgm:t>
    </dgm:pt>
    <dgm:pt modelId="{FF681E29-208E-4521-B3EB-10B0724FB9EB}" type="sibTrans" cxnId="{66ADB515-CF9D-4397-A4AF-3F6942A8DFD6}">
      <dgm:prSet/>
      <dgm:spPr/>
      <dgm:t>
        <a:bodyPr/>
        <a:lstStyle/>
        <a:p>
          <a:endParaRPr lang="fr-CA"/>
        </a:p>
      </dgm:t>
    </dgm:pt>
    <dgm:pt modelId="{84BEAD00-DF19-42F9-B58C-1E2DF446E6D8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Q2:</a:t>
          </a:r>
          <a:r>
            <a:rPr lang="el-GR" sz="1800" dirty="0">
              <a:latin typeface="Cambria" panose="02040503050406030204" pitchFamily="18" charset="0"/>
            </a:rPr>
            <a:t>β</a:t>
          </a:r>
          <a:endParaRPr lang="fr-CA" sz="1800" dirty="0"/>
        </a:p>
      </dgm:t>
    </dgm:pt>
    <dgm:pt modelId="{E2B3BD99-07BF-4B83-A4C5-8B72DAD118E3}" type="parTrans" cxnId="{3CD0C534-8CB6-4EC5-9888-2586555476EA}">
      <dgm:prSet/>
      <dgm:spPr/>
      <dgm:t>
        <a:bodyPr/>
        <a:lstStyle/>
        <a:p>
          <a:endParaRPr lang="fr-CA"/>
        </a:p>
      </dgm:t>
    </dgm:pt>
    <dgm:pt modelId="{10D2CE2F-DB29-435E-AF9E-24EB4FF871D2}" type="sibTrans" cxnId="{3CD0C534-8CB6-4EC5-9888-2586555476EA}">
      <dgm:prSet/>
      <dgm:spPr/>
      <dgm:t>
        <a:bodyPr/>
        <a:lstStyle/>
        <a:p>
          <a:endParaRPr lang="fr-CA"/>
        </a:p>
      </dgm:t>
    </dgm:pt>
    <dgm:pt modelId="{5B73691F-D6A8-431F-8585-52ECC83F8CC1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latin typeface="Cambria" panose="02040503050406030204" pitchFamily="18" charset="0"/>
            </a:rPr>
            <a:t>β</a:t>
          </a:r>
          <a:endParaRPr lang="fr-CA" sz="1800" dirty="0"/>
        </a:p>
      </dgm:t>
    </dgm:pt>
    <dgm:pt modelId="{41CCC121-B59D-469B-8752-76697B4D77CB}" type="parTrans" cxnId="{0D6FF775-1296-4E47-9BCA-C9127546E8E6}">
      <dgm:prSet/>
      <dgm:spPr/>
      <dgm:t>
        <a:bodyPr/>
        <a:lstStyle/>
        <a:p>
          <a:endParaRPr lang="fr-CA"/>
        </a:p>
      </dgm:t>
    </dgm:pt>
    <dgm:pt modelId="{93182D07-331D-4C51-8498-7EC0029F2E61}" type="sibTrans" cxnId="{0D6FF775-1296-4E47-9BCA-C9127546E8E6}">
      <dgm:prSet/>
      <dgm:spPr/>
      <dgm:t>
        <a:bodyPr/>
        <a:lstStyle/>
        <a:p>
          <a:endParaRPr lang="fr-CA"/>
        </a:p>
      </dgm:t>
    </dgm:pt>
    <dgm:pt modelId="{74B1ECE0-64F4-4E41-9596-242D59ED7B28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latin typeface="Cambria" panose="02040503050406030204" pitchFamily="18" charset="0"/>
            </a:rPr>
            <a:t>β</a:t>
          </a:r>
          <a:endParaRPr lang="fr-CA" sz="1800" dirty="0"/>
        </a:p>
      </dgm:t>
    </dgm:pt>
    <dgm:pt modelId="{BB9CCA53-076B-4D58-9960-7F602C43CCB2}" type="parTrans" cxnId="{E89E5C3A-4B5B-4703-A2EB-8157196510C4}">
      <dgm:prSet/>
      <dgm:spPr/>
      <dgm:t>
        <a:bodyPr/>
        <a:lstStyle/>
        <a:p>
          <a:endParaRPr lang="fr-CA"/>
        </a:p>
      </dgm:t>
    </dgm:pt>
    <dgm:pt modelId="{D2E3EF12-FDC7-407D-87A6-051AF045D264}" type="sibTrans" cxnId="{E89E5C3A-4B5B-4703-A2EB-8157196510C4}">
      <dgm:prSet/>
      <dgm:spPr/>
      <dgm:t>
        <a:bodyPr/>
        <a:lstStyle/>
        <a:p>
          <a:endParaRPr lang="fr-CA"/>
        </a:p>
      </dgm:t>
    </dgm:pt>
    <dgm:pt modelId="{DF532FE6-ABA8-4171-8AAF-7A7755A06F6B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>
              <a:latin typeface="Cambria" panose="02040503050406030204" pitchFamily="18" charset="0"/>
            </a:rPr>
            <a:t>onnête</a:t>
          </a:r>
        </a:p>
        <a:p>
          <a:pPr>
            <a:spcAft>
              <a:spcPts val="22"/>
            </a:spcAft>
          </a:pPr>
          <a:r>
            <a:rPr lang="fr-CA" sz="1200" dirty="0">
              <a:latin typeface="Cambria" panose="02040503050406030204" pitchFamily="18" charset="0"/>
            </a:rPr>
            <a:t>β 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>
              <a:latin typeface="Cambria" panose="02040503050406030204" pitchFamily="18" charset="0"/>
            </a:rPr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>
              <a:latin typeface="Cambria" panose="02040503050406030204" pitchFamily="18" charset="0"/>
            </a:rPr>
            <a:t>léatoire</a:t>
          </a:r>
          <a:endParaRPr lang="fr-CA" sz="1200" dirty="0"/>
        </a:p>
      </dgm:t>
    </dgm:pt>
    <dgm:pt modelId="{AB7A331A-0B3F-4BBA-96B4-AFEDFF982DA9}" type="parTrans" cxnId="{4D500CDF-4B7F-4CB3-8C11-5A0206644F89}">
      <dgm:prSet/>
      <dgm:spPr/>
      <dgm:t>
        <a:bodyPr/>
        <a:lstStyle/>
        <a:p>
          <a:endParaRPr lang="fr-CA"/>
        </a:p>
      </dgm:t>
    </dgm:pt>
    <dgm:pt modelId="{B43D5C8A-E4C6-43A2-A9F8-51D680E85757}" type="sibTrans" cxnId="{4D500CDF-4B7F-4CB3-8C11-5A0206644F89}">
      <dgm:prSet/>
      <dgm:spPr/>
      <dgm:t>
        <a:bodyPr/>
        <a:lstStyle/>
        <a:p>
          <a:endParaRPr lang="fr-CA"/>
        </a:p>
      </dgm:t>
    </dgm:pt>
    <dgm:pt modelId="{A971B263-2060-44C3-98CF-5C36A8DFC449}">
      <dgm:prSet custT="1"/>
      <dgm:spPr/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</dgm:t>
    </dgm:pt>
    <dgm:pt modelId="{576DDE75-E267-4580-B6B2-9F0CEDD26405}" type="parTrans" cxnId="{779B4927-92D7-4E51-88E7-5BF7A0EE0840}">
      <dgm:prSet/>
      <dgm:spPr/>
      <dgm:t>
        <a:bodyPr/>
        <a:lstStyle/>
        <a:p>
          <a:endParaRPr lang="fr-CA"/>
        </a:p>
      </dgm:t>
    </dgm:pt>
    <dgm:pt modelId="{2582E0F7-A085-4BC3-A79A-3EE01FAA1544}" type="sibTrans" cxnId="{779B4927-92D7-4E51-88E7-5BF7A0EE0840}">
      <dgm:prSet/>
      <dgm:spPr/>
      <dgm:t>
        <a:bodyPr/>
        <a:lstStyle/>
        <a:p>
          <a:endParaRPr lang="fr-CA"/>
        </a:p>
      </dgm:t>
    </dgm:pt>
    <dgm:pt modelId="{C389D00B-476A-41EB-AF58-B22A7256D238}">
      <dgm:prSet custT="1"/>
      <dgm:spPr>
        <a:noFill/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Honnête</a:t>
          </a:r>
        </a:p>
      </dgm:t>
    </dgm:pt>
    <dgm:pt modelId="{ADDA3373-B189-439E-A451-EC1DDB3924B6}" type="parTrans" cxnId="{453F1833-5832-4DCB-BB55-B9AC78A3269B}">
      <dgm:prSet/>
      <dgm:spPr/>
      <dgm:t>
        <a:bodyPr/>
        <a:lstStyle/>
        <a:p>
          <a:endParaRPr lang="fr-CA"/>
        </a:p>
      </dgm:t>
    </dgm:pt>
    <dgm:pt modelId="{2A5096A3-0F79-4C17-BE05-DC36C4F25783}" type="sibTrans" cxnId="{453F1833-5832-4DCB-BB55-B9AC78A3269B}">
      <dgm:prSet/>
      <dgm:spPr/>
      <dgm:t>
        <a:bodyPr/>
        <a:lstStyle/>
        <a:p>
          <a:endParaRPr lang="fr-CA"/>
        </a:p>
      </dgm:t>
    </dgm:pt>
    <dgm:pt modelId="{D9E1AAA1-8BA4-4134-A14E-72359D25C20C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</dgm:t>
    </dgm:pt>
    <dgm:pt modelId="{863C372C-7B4F-4939-8239-93A916874387}" type="parTrans" cxnId="{7EBDE507-C485-4E42-85CA-6A182005BD8B}">
      <dgm:prSet/>
      <dgm:spPr/>
      <dgm:t>
        <a:bodyPr/>
        <a:lstStyle/>
        <a:p>
          <a:endParaRPr lang="fr-CA"/>
        </a:p>
      </dgm:t>
    </dgm:pt>
    <dgm:pt modelId="{70B53895-E385-46A8-A6A9-19482A0DD0FC}" type="sibTrans" cxnId="{7EBDE507-C485-4E42-85CA-6A182005BD8B}">
      <dgm:prSet/>
      <dgm:spPr/>
      <dgm:t>
        <a:bodyPr/>
        <a:lstStyle/>
        <a:p>
          <a:endParaRPr lang="fr-CA"/>
        </a:p>
      </dgm:t>
    </dgm:pt>
    <dgm:pt modelId="{1BCAB697-7931-45EA-B6DF-D4EA4D39C562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</dgm:t>
    </dgm:pt>
    <dgm:pt modelId="{9B59C1EB-1C3A-43B5-B985-C7F287049C47}" type="parTrans" cxnId="{FC6CC74C-1839-444C-B5A9-A3DAE1994915}">
      <dgm:prSet/>
      <dgm:spPr/>
      <dgm:t>
        <a:bodyPr/>
        <a:lstStyle/>
        <a:p>
          <a:endParaRPr lang="fr-CA"/>
        </a:p>
      </dgm:t>
    </dgm:pt>
    <dgm:pt modelId="{5FEF2CC3-1C33-4774-8AD5-E3126E051761}" type="sibTrans" cxnId="{FC6CC74C-1839-444C-B5A9-A3DAE1994915}">
      <dgm:prSet/>
      <dgm:spPr/>
      <dgm:t>
        <a:bodyPr/>
        <a:lstStyle/>
        <a:p>
          <a:endParaRPr lang="fr-CA"/>
        </a:p>
      </dgm:t>
    </dgm:pt>
    <dgm:pt modelId="{051E22CD-2FAF-4D95-995E-410029FC6D23}">
      <dgm:prSet custT="1"/>
      <dgm:spPr/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</dgm:t>
    </dgm:pt>
    <dgm:pt modelId="{882B64E4-FE49-43AF-BEAC-0120C24A8021}" type="parTrans" cxnId="{F118426D-CDB9-44F0-B3E9-D824D958F4B9}">
      <dgm:prSet/>
      <dgm:spPr/>
      <dgm:t>
        <a:bodyPr/>
        <a:lstStyle/>
        <a:p>
          <a:endParaRPr lang="fr-CA"/>
        </a:p>
      </dgm:t>
    </dgm:pt>
    <dgm:pt modelId="{BB29CDC6-20E6-4BEA-A558-20509AB0ABBE}" type="sibTrans" cxnId="{F118426D-CDB9-44F0-B3E9-D824D958F4B9}">
      <dgm:prSet/>
      <dgm:spPr/>
      <dgm:t>
        <a:bodyPr/>
        <a:lstStyle/>
        <a:p>
          <a:endParaRPr lang="fr-CA"/>
        </a:p>
      </dgm:t>
    </dgm:pt>
    <dgm:pt modelId="{328578B6-D8F7-4969-AF97-955A37A73FF5}">
      <dgm:prSet custT="1"/>
      <dgm:spPr>
        <a:noFill/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>
              <a:latin typeface="Cambria" panose="02040503050406030204" pitchFamily="18" charset="0"/>
            </a:rPr>
            <a:t>léatoire</a:t>
          </a:r>
        </a:p>
        <a:p>
          <a:pPr>
            <a:spcAft>
              <a:spcPts val="22"/>
            </a:spcAft>
          </a:pPr>
          <a:r>
            <a:rPr lang="fr-CA" sz="1200" dirty="0">
              <a:latin typeface="Cambria" panose="02040503050406030204" pitchFamily="18" charset="0"/>
            </a:rPr>
            <a:t>β 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>
              <a:latin typeface="Cambria" panose="02040503050406030204" pitchFamily="18" charset="0"/>
            </a:rPr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>
              <a:latin typeface="Cambria" panose="02040503050406030204" pitchFamily="18" charset="0"/>
            </a:rPr>
            <a:t>onnête</a:t>
          </a:r>
          <a:endParaRPr lang="fr-CA" sz="1200" dirty="0"/>
        </a:p>
      </dgm:t>
    </dgm:pt>
    <dgm:pt modelId="{A6D753B6-42EF-42D9-A23F-2C55BCBB0022}" type="parTrans" cxnId="{DE656B07-E1D1-4588-ADA3-83CCF3563F39}">
      <dgm:prSet/>
      <dgm:spPr/>
      <dgm:t>
        <a:bodyPr/>
        <a:lstStyle/>
        <a:p>
          <a:endParaRPr lang="fr-CA"/>
        </a:p>
      </dgm:t>
    </dgm:pt>
    <dgm:pt modelId="{3906E867-6075-4F5C-A487-E7FC808694C7}" type="sibTrans" cxnId="{DE656B07-E1D1-4588-ADA3-83CCF3563F39}">
      <dgm:prSet/>
      <dgm:spPr/>
      <dgm:t>
        <a:bodyPr/>
        <a:lstStyle/>
        <a:p>
          <a:endParaRPr lang="fr-CA"/>
        </a:p>
      </dgm:t>
    </dgm:pt>
    <dgm:pt modelId="{E3DCD67D-6F58-4B54-B58D-2015010EFADC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>
              <a:latin typeface="Cambria" panose="02040503050406030204" pitchFamily="18" charset="0"/>
            </a:rPr>
            <a:t>onnête</a:t>
          </a:r>
        </a:p>
        <a:p>
          <a:pPr>
            <a:spcAft>
              <a:spcPts val="22"/>
            </a:spcAft>
          </a:pPr>
          <a:r>
            <a:rPr lang="fr-CA" sz="1200" dirty="0">
              <a:latin typeface="Cambria" panose="02040503050406030204" pitchFamily="18" charset="0"/>
            </a:rPr>
            <a:t>β 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>
              <a:latin typeface="Cambria" panose="02040503050406030204" pitchFamily="18" charset="0"/>
            </a:rPr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>
              <a:latin typeface="Cambria" panose="02040503050406030204" pitchFamily="18" charset="0"/>
            </a:rPr>
            <a:t>léatoire</a:t>
          </a:r>
          <a:endParaRPr lang="fr-CA" sz="1200" dirty="0"/>
        </a:p>
      </dgm:t>
    </dgm:pt>
    <dgm:pt modelId="{25BA6834-69F1-4A67-9B98-22B86358D80A}" type="parTrans" cxnId="{6DF6A167-AC94-414A-AD73-A3999415CD9D}">
      <dgm:prSet/>
      <dgm:spPr/>
      <dgm:t>
        <a:bodyPr/>
        <a:lstStyle/>
        <a:p>
          <a:endParaRPr lang="fr-CA"/>
        </a:p>
      </dgm:t>
    </dgm:pt>
    <dgm:pt modelId="{86D0F4F1-8CD3-4D2C-A574-D72157A9C9EE}" type="sibTrans" cxnId="{6DF6A167-AC94-414A-AD73-A3999415CD9D}">
      <dgm:prSet/>
      <dgm:spPr/>
      <dgm:t>
        <a:bodyPr/>
        <a:lstStyle/>
        <a:p>
          <a:endParaRPr lang="fr-CA"/>
        </a:p>
      </dgm:t>
    </dgm:pt>
    <dgm:pt modelId="{540D1407-935D-4B48-9DCA-1874DF9F2150}" type="pres">
      <dgm:prSet presAssocID="{BB5B4B12-A212-4673-AE92-5100C2FF04B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139BA75-B52C-4AC6-BFDA-AB9BBA7EF672}" type="pres">
      <dgm:prSet presAssocID="{9D7034E7-FB86-49CD-8E11-702F9407B869}" presName="root1" presStyleCnt="0"/>
      <dgm:spPr/>
    </dgm:pt>
    <dgm:pt modelId="{404749AC-148F-406A-A33B-D2A7DBB84747}" type="pres">
      <dgm:prSet presAssocID="{9D7034E7-FB86-49CD-8E11-702F9407B869}" presName="LevelOneTextNode" presStyleLbl="node0" presStyleIdx="0" presStyleCnt="1" custScaleX="51031" custLinFactX="-100000" custLinFactNeighborX="-174810" custLinFactNeighborY="-11299">
        <dgm:presLayoutVars>
          <dgm:chPref val="3"/>
        </dgm:presLayoutVars>
      </dgm:prSet>
      <dgm:spPr/>
    </dgm:pt>
    <dgm:pt modelId="{5D427BB7-6284-433A-B7C7-BD75EFC386F7}" type="pres">
      <dgm:prSet presAssocID="{9D7034E7-FB86-49CD-8E11-702F9407B869}" presName="level2hierChild" presStyleCnt="0"/>
      <dgm:spPr/>
    </dgm:pt>
    <dgm:pt modelId="{F9D0FD13-5DE3-4F45-95D2-51533F62FF49}" type="pres">
      <dgm:prSet presAssocID="{D2D4906A-F45C-4521-BEEB-529C145D4798}" presName="conn2-1" presStyleLbl="parChTrans1D2" presStyleIdx="0" presStyleCnt="2"/>
      <dgm:spPr/>
    </dgm:pt>
    <dgm:pt modelId="{9FB394FD-08E8-442F-901B-2B47E4882A99}" type="pres">
      <dgm:prSet presAssocID="{D2D4906A-F45C-4521-BEEB-529C145D4798}" presName="connTx" presStyleLbl="parChTrans1D2" presStyleIdx="0" presStyleCnt="2"/>
      <dgm:spPr/>
    </dgm:pt>
    <dgm:pt modelId="{8AB3D31B-3090-48BB-AC37-4CFC84019D04}" type="pres">
      <dgm:prSet presAssocID="{69704526-A58C-45A6-AB49-0A717BC78DD8}" presName="root2" presStyleCnt="0"/>
      <dgm:spPr/>
    </dgm:pt>
    <dgm:pt modelId="{D0407781-9314-460F-AD63-8ED099DFA170}" type="pres">
      <dgm:prSet presAssocID="{69704526-A58C-45A6-AB49-0A717BC78DD8}" presName="LevelTwoTextNode" presStyleLbl="node2" presStyleIdx="0" presStyleCnt="2" custScaleX="59868" custLinFactY="1825" custLinFactNeighborX="-65635" custLinFactNeighborY="100000">
        <dgm:presLayoutVars>
          <dgm:chPref val="3"/>
        </dgm:presLayoutVars>
      </dgm:prSet>
      <dgm:spPr/>
    </dgm:pt>
    <dgm:pt modelId="{E73BA0D3-92A1-419A-9B08-3254469D3D23}" type="pres">
      <dgm:prSet presAssocID="{69704526-A58C-45A6-AB49-0A717BC78DD8}" presName="level3hierChild" presStyleCnt="0"/>
      <dgm:spPr/>
    </dgm:pt>
    <dgm:pt modelId="{3C6A54A2-85E2-4C71-BF17-ADEC41936233}" type="pres">
      <dgm:prSet presAssocID="{0E7DA27A-7F56-474C-840E-AB70078E67EF}" presName="conn2-1" presStyleLbl="parChTrans1D3" presStyleIdx="0" presStyleCnt="4"/>
      <dgm:spPr/>
    </dgm:pt>
    <dgm:pt modelId="{C7CD3AC2-4ABC-4F19-B04E-CB9A21DC651F}" type="pres">
      <dgm:prSet presAssocID="{0E7DA27A-7F56-474C-840E-AB70078E67EF}" presName="connTx" presStyleLbl="parChTrans1D3" presStyleIdx="0" presStyleCnt="4"/>
      <dgm:spPr/>
    </dgm:pt>
    <dgm:pt modelId="{7FB26F8D-25B0-45C1-B988-9A76BBCBB0D7}" type="pres">
      <dgm:prSet presAssocID="{06721AFE-AD11-403E-88C1-5B53042466B5}" presName="root2" presStyleCnt="0"/>
      <dgm:spPr/>
    </dgm:pt>
    <dgm:pt modelId="{6A0D230D-5CC5-4D37-910B-FCD6FD11616A}" type="pres">
      <dgm:prSet presAssocID="{06721AFE-AD11-403E-88C1-5B53042466B5}" presName="LevelTwoTextNode" presStyleLbl="node3" presStyleIdx="0" presStyleCnt="4" custScaleX="56812" custLinFactNeighborX="1463" custLinFactNeighborY="5349">
        <dgm:presLayoutVars>
          <dgm:chPref val="3"/>
        </dgm:presLayoutVars>
      </dgm:prSet>
      <dgm:spPr/>
    </dgm:pt>
    <dgm:pt modelId="{27A4FD33-904F-49E4-8478-67E36603AA7A}" type="pres">
      <dgm:prSet presAssocID="{06721AFE-AD11-403E-88C1-5B53042466B5}" presName="level3hierChild" presStyleCnt="0"/>
      <dgm:spPr/>
    </dgm:pt>
    <dgm:pt modelId="{AA6FEE58-027A-4588-99A8-D8B610194498}" type="pres">
      <dgm:prSet presAssocID="{AB7A331A-0B3F-4BBA-96B4-AFEDFF982DA9}" presName="conn2-1" presStyleLbl="parChTrans1D4" presStyleIdx="0" presStyleCnt="8"/>
      <dgm:spPr/>
    </dgm:pt>
    <dgm:pt modelId="{C9FB1547-AA1F-4546-A9D0-E794CF9A5FAF}" type="pres">
      <dgm:prSet presAssocID="{AB7A331A-0B3F-4BBA-96B4-AFEDFF982DA9}" presName="connTx" presStyleLbl="parChTrans1D4" presStyleIdx="0" presStyleCnt="8"/>
      <dgm:spPr/>
    </dgm:pt>
    <dgm:pt modelId="{FFFE04F1-C1C3-4550-9E10-4BF18832EE65}" type="pres">
      <dgm:prSet presAssocID="{DF532FE6-ABA8-4171-8AAF-7A7755A06F6B}" presName="root2" presStyleCnt="0"/>
      <dgm:spPr/>
    </dgm:pt>
    <dgm:pt modelId="{C0B92279-9EDA-45BF-B1BC-16F9B379016A}" type="pres">
      <dgm:prSet presAssocID="{DF532FE6-ABA8-4171-8AAF-7A7755A06F6B}" presName="LevelTwoTextNode" presStyleLbl="node4" presStyleIdx="0" presStyleCnt="8" custScaleX="97013" custLinFactX="54032" custLinFactNeighborX="100000" custLinFactNeighborY="-97">
        <dgm:presLayoutVars>
          <dgm:chPref val="3"/>
        </dgm:presLayoutVars>
      </dgm:prSet>
      <dgm:spPr/>
    </dgm:pt>
    <dgm:pt modelId="{3EC57BB0-E5BF-42CC-9C9A-AB994B3C0EC9}" type="pres">
      <dgm:prSet presAssocID="{DF532FE6-ABA8-4171-8AAF-7A7755A06F6B}" presName="level3hierChild" presStyleCnt="0"/>
      <dgm:spPr/>
    </dgm:pt>
    <dgm:pt modelId="{9154CBA8-F3B6-42FA-AA74-2AB6044AB7BA}" type="pres">
      <dgm:prSet presAssocID="{576DDE75-E267-4580-B6B2-9F0CEDD26405}" presName="conn2-1" presStyleLbl="parChTrans1D4" presStyleIdx="1" presStyleCnt="8"/>
      <dgm:spPr/>
    </dgm:pt>
    <dgm:pt modelId="{156410AB-09A1-4164-95C4-F28E397E9B1A}" type="pres">
      <dgm:prSet presAssocID="{576DDE75-E267-4580-B6B2-9F0CEDD26405}" presName="connTx" presStyleLbl="parChTrans1D4" presStyleIdx="1" presStyleCnt="8"/>
      <dgm:spPr/>
    </dgm:pt>
    <dgm:pt modelId="{8A2D1902-610A-473A-BA75-CE9B5870C8EE}" type="pres">
      <dgm:prSet presAssocID="{A971B263-2060-44C3-98CF-5C36A8DFC449}" presName="root2" presStyleCnt="0"/>
      <dgm:spPr/>
    </dgm:pt>
    <dgm:pt modelId="{DE09C7E4-A699-44A2-8FB0-EF66B23AA6B4}" type="pres">
      <dgm:prSet presAssocID="{A971B263-2060-44C3-98CF-5C36A8DFC449}" presName="LevelTwoTextNode" presStyleLbl="node4" presStyleIdx="1" presStyleCnt="8" custScaleX="95192" custLinFactX="59795" custLinFactNeighborX="100000" custLinFactNeighborY="6146">
        <dgm:presLayoutVars>
          <dgm:chPref val="3"/>
        </dgm:presLayoutVars>
      </dgm:prSet>
      <dgm:spPr/>
    </dgm:pt>
    <dgm:pt modelId="{94398028-4956-4D40-9D0A-97D9762320D0}" type="pres">
      <dgm:prSet presAssocID="{A971B263-2060-44C3-98CF-5C36A8DFC449}" presName="level3hierChild" presStyleCnt="0"/>
      <dgm:spPr/>
    </dgm:pt>
    <dgm:pt modelId="{B01F7DD3-CC75-45CF-9EC1-A6D19A662646}" type="pres">
      <dgm:prSet presAssocID="{CD7275E8-9E85-4D3D-9211-301BE70C00B9}" presName="conn2-1" presStyleLbl="parChTrans1D3" presStyleIdx="1" presStyleCnt="4"/>
      <dgm:spPr/>
    </dgm:pt>
    <dgm:pt modelId="{2A9FC79D-CCEC-474F-B0D3-77EF1E9DCCEC}" type="pres">
      <dgm:prSet presAssocID="{CD7275E8-9E85-4D3D-9211-301BE70C00B9}" presName="connTx" presStyleLbl="parChTrans1D3" presStyleIdx="1" presStyleCnt="4"/>
      <dgm:spPr/>
    </dgm:pt>
    <dgm:pt modelId="{3C60BBD9-9E88-4128-9E5F-3BF47FE7CBB0}" type="pres">
      <dgm:prSet presAssocID="{75C32AA8-5274-4B38-9FB8-D05789E151E2}" presName="root2" presStyleCnt="0"/>
      <dgm:spPr/>
    </dgm:pt>
    <dgm:pt modelId="{4A3622AC-6180-4503-8103-3E61E768E11C}" type="pres">
      <dgm:prSet presAssocID="{75C32AA8-5274-4B38-9FB8-D05789E151E2}" presName="LevelTwoTextNode" presStyleLbl="node3" presStyleIdx="1" presStyleCnt="4" custScaleX="60725" custLinFactNeighborX="1463" custLinFactNeighborY="-8415">
        <dgm:presLayoutVars>
          <dgm:chPref val="3"/>
        </dgm:presLayoutVars>
      </dgm:prSet>
      <dgm:spPr/>
    </dgm:pt>
    <dgm:pt modelId="{D1B15CB0-1DA4-470D-9D8B-0428868B4009}" type="pres">
      <dgm:prSet presAssocID="{75C32AA8-5274-4B38-9FB8-D05789E151E2}" presName="level3hierChild" presStyleCnt="0"/>
      <dgm:spPr/>
    </dgm:pt>
    <dgm:pt modelId="{2B374724-2E34-4A23-AF4B-629298E9241A}" type="pres">
      <dgm:prSet presAssocID="{ADDA3373-B189-439E-A451-EC1DDB3924B6}" presName="conn2-1" presStyleLbl="parChTrans1D4" presStyleIdx="2" presStyleCnt="8"/>
      <dgm:spPr/>
    </dgm:pt>
    <dgm:pt modelId="{CFFF745D-0194-470E-8C16-7C8906102DE1}" type="pres">
      <dgm:prSet presAssocID="{ADDA3373-B189-439E-A451-EC1DDB3924B6}" presName="connTx" presStyleLbl="parChTrans1D4" presStyleIdx="2" presStyleCnt="8"/>
      <dgm:spPr/>
    </dgm:pt>
    <dgm:pt modelId="{495D82D8-5089-403C-AE15-B6EF75EE82D9}" type="pres">
      <dgm:prSet presAssocID="{C389D00B-476A-41EB-AF58-B22A7256D238}" presName="root2" presStyleCnt="0"/>
      <dgm:spPr/>
    </dgm:pt>
    <dgm:pt modelId="{288E633E-6F7E-4FFE-9AF6-84BBB09BB47E}" type="pres">
      <dgm:prSet presAssocID="{C389D00B-476A-41EB-AF58-B22A7256D238}" presName="LevelTwoTextNode" presStyleLbl="node4" presStyleIdx="2" presStyleCnt="8" custFlipHor="1" custScaleX="91045" custLinFactX="56419" custLinFactNeighborX="100000" custLinFactNeighborY="5263">
        <dgm:presLayoutVars>
          <dgm:chPref val="3"/>
        </dgm:presLayoutVars>
      </dgm:prSet>
      <dgm:spPr/>
    </dgm:pt>
    <dgm:pt modelId="{8B6D8F13-CCBF-40F7-BC8A-830B048B402B}" type="pres">
      <dgm:prSet presAssocID="{C389D00B-476A-41EB-AF58-B22A7256D238}" presName="level3hierChild" presStyleCnt="0"/>
      <dgm:spPr/>
    </dgm:pt>
    <dgm:pt modelId="{66EA65EB-4A11-4974-B169-3A9517D490D7}" type="pres">
      <dgm:prSet presAssocID="{863C372C-7B4F-4939-8239-93A916874387}" presName="conn2-1" presStyleLbl="parChTrans1D4" presStyleIdx="3" presStyleCnt="8"/>
      <dgm:spPr/>
    </dgm:pt>
    <dgm:pt modelId="{684D94CD-2040-4791-A218-5FAF5D3E2E4E}" type="pres">
      <dgm:prSet presAssocID="{863C372C-7B4F-4939-8239-93A916874387}" presName="connTx" presStyleLbl="parChTrans1D4" presStyleIdx="3" presStyleCnt="8"/>
      <dgm:spPr/>
    </dgm:pt>
    <dgm:pt modelId="{9397C3ED-3C4E-4875-82C8-6CDB0D740AE8}" type="pres">
      <dgm:prSet presAssocID="{D9E1AAA1-8BA4-4134-A14E-72359D25C20C}" presName="root2" presStyleCnt="0"/>
      <dgm:spPr/>
    </dgm:pt>
    <dgm:pt modelId="{172BA663-34FA-4D58-AC9E-DEDA6D6CAEA9}" type="pres">
      <dgm:prSet presAssocID="{D9E1AAA1-8BA4-4134-A14E-72359D25C20C}" presName="LevelTwoTextNode" presStyleLbl="node4" presStyleIdx="3" presStyleCnt="8" custScaleX="84642" custLinFactX="61128" custLinFactNeighborX="100000" custLinFactNeighborY="10490">
        <dgm:presLayoutVars>
          <dgm:chPref val="3"/>
        </dgm:presLayoutVars>
      </dgm:prSet>
      <dgm:spPr/>
    </dgm:pt>
    <dgm:pt modelId="{F278B51E-C7E7-48E4-A39C-25DAA91B8145}" type="pres">
      <dgm:prSet presAssocID="{D9E1AAA1-8BA4-4134-A14E-72359D25C20C}" presName="level3hierChild" presStyleCnt="0"/>
      <dgm:spPr/>
    </dgm:pt>
    <dgm:pt modelId="{E93F1B11-98A0-4F2A-87C1-DCFABDBC3D96}" type="pres">
      <dgm:prSet presAssocID="{E2B3BD99-07BF-4B83-A4C5-8B72DAD118E3}" presName="conn2-1" presStyleLbl="parChTrans1D2" presStyleIdx="1" presStyleCnt="2"/>
      <dgm:spPr/>
    </dgm:pt>
    <dgm:pt modelId="{45DFCFC0-EED8-449B-9018-CA6A3B4BACC9}" type="pres">
      <dgm:prSet presAssocID="{E2B3BD99-07BF-4B83-A4C5-8B72DAD118E3}" presName="connTx" presStyleLbl="parChTrans1D2" presStyleIdx="1" presStyleCnt="2"/>
      <dgm:spPr/>
    </dgm:pt>
    <dgm:pt modelId="{19B6F84F-460D-43CD-8F80-F70BAEFD87B8}" type="pres">
      <dgm:prSet presAssocID="{84BEAD00-DF19-42F9-B58C-1E2DF446E6D8}" presName="root2" presStyleCnt="0"/>
      <dgm:spPr/>
    </dgm:pt>
    <dgm:pt modelId="{A78DBAC2-8712-41D8-9F91-E36050ED5192}" type="pres">
      <dgm:prSet presAssocID="{84BEAD00-DF19-42F9-B58C-1E2DF446E6D8}" presName="LevelTwoTextNode" presStyleLbl="node2" presStyleIdx="1" presStyleCnt="2" custScaleX="57379" custScaleY="100726" custLinFactNeighborX="-65635" custLinFactNeighborY="-82243">
        <dgm:presLayoutVars>
          <dgm:chPref val="3"/>
        </dgm:presLayoutVars>
      </dgm:prSet>
      <dgm:spPr/>
    </dgm:pt>
    <dgm:pt modelId="{18E27E5B-3486-4964-80C2-7D40ADF53737}" type="pres">
      <dgm:prSet presAssocID="{84BEAD00-DF19-42F9-B58C-1E2DF446E6D8}" presName="level3hierChild" presStyleCnt="0"/>
      <dgm:spPr/>
    </dgm:pt>
    <dgm:pt modelId="{0A48C713-FAA2-45B5-9CB5-0B070CC72DB4}" type="pres">
      <dgm:prSet presAssocID="{41CCC121-B59D-469B-8752-76697B4D77CB}" presName="conn2-1" presStyleLbl="parChTrans1D3" presStyleIdx="2" presStyleCnt="4"/>
      <dgm:spPr/>
    </dgm:pt>
    <dgm:pt modelId="{0F78FA8B-AF9F-4E30-8767-387C9BFD6542}" type="pres">
      <dgm:prSet presAssocID="{41CCC121-B59D-469B-8752-76697B4D77CB}" presName="connTx" presStyleLbl="parChTrans1D3" presStyleIdx="2" presStyleCnt="4"/>
      <dgm:spPr/>
    </dgm:pt>
    <dgm:pt modelId="{C54EF8C8-69AE-42F3-B07B-E5A8F533D938}" type="pres">
      <dgm:prSet presAssocID="{5B73691F-D6A8-431F-8585-52ECC83F8CC1}" presName="root2" presStyleCnt="0"/>
      <dgm:spPr/>
    </dgm:pt>
    <dgm:pt modelId="{D3BF501E-521A-4C31-A2F3-74F303A508CC}" type="pres">
      <dgm:prSet presAssocID="{5B73691F-D6A8-431F-8585-52ECC83F8CC1}" presName="LevelTwoTextNode" presStyleLbl="node3" presStyleIdx="2" presStyleCnt="4" custScaleX="57492" custLinFactNeighborX="11160" custLinFactNeighborY="35483">
        <dgm:presLayoutVars>
          <dgm:chPref val="3"/>
        </dgm:presLayoutVars>
      </dgm:prSet>
      <dgm:spPr/>
    </dgm:pt>
    <dgm:pt modelId="{3E2233AC-25ED-4762-BD6E-9E840EAD0B97}" type="pres">
      <dgm:prSet presAssocID="{5B73691F-D6A8-431F-8585-52ECC83F8CC1}" presName="level3hierChild" presStyleCnt="0"/>
      <dgm:spPr/>
    </dgm:pt>
    <dgm:pt modelId="{6DD9C7EC-A8A4-4A35-9E03-15CC073DB487}" type="pres">
      <dgm:prSet presAssocID="{9B59C1EB-1C3A-43B5-B985-C7F287049C47}" presName="conn2-1" presStyleLbl="parChTrans1D4" presStyleIdx="4" presStyleCnt="8"/>
      <dgm:spPr/>
    </dgm:pt>
    <dgm:pt modelId="{4A9E9BB1-53E5-4AF8-B43B-D077C964DE76}" type="pres">
      <dgm:prSet presAssocID="{9B59C1EB-1C3A-43B5-B985-C7F287049C47}" presName="connTx" presStyleLbl="parChTrans1D4" presStyleIdx="4" presStyleCnt="8"/>
      <dgm:spPr/>
    </dgm:pt>
    <dgm:pt modelId="{4919239E-349F-4C2F-87A0-9E07A8278C88}" type="pres">
      <dgm:prSet presAssocID="{1BCAB697-7931-45EA-B6DF-D4EA4D39C562}" presName="root2" presStyleCnt="0"/>
      <dgm:spPr/>
    </dgm:pt>
    <dgm:pt modelId="{45E919E7-95C1-4089-91AF-CF29C30F831A}" type="pres">
      <dgm:prSet presAssocID="{1BCAB697-7931-45EA-B6DF-D4EA4D39C562}" presName="LevelTwoTextNode" presStyleLbl="node4" presStyleIdx="4" presStyleCnt="8" custScaleX="82207" custLinFactX="57838" custLinFactNeighborX="100000" custLinFactNeighborY="8337">
        <dgm:presLayoutVars>
          <dgm:chPref val="3"/>
        </dgm:presLayoutVars>
      </dgm:prSet>
      <dgm:spPr/>
    </dgm:pt>
    <dgm:pt modelId="{D97911F3-36B6-433E-8947-2D5A09802F04}" type="pres">
      <dgm:prSet presAssocID="{1BCAB697-7931-45EA-B6DF-D4EA4D39C562}" presName="level3hierChild" presStyleCnt="0"/>
      <dgm:spPr/>
    </dgm:pt>
    <dgm:pt modelId="{B5FBC3DC-BD8E-433A-8B95-978E4C5B8DCF}" type="pres">
      <dgm:prSet presAssocID="{882B64E4-FE49-43AF-BEAC-0120C24A8021}" presName="conn2-1" presStyleLbl="parChTrans1D4" presStyleIdx="5" presStyleCnt="8"/>
      <dgm:spPr/>
    </dgm:pt>
    <dgm:pt modelId="{BC6029B6-66C7-4B8D-BD99-9D560A3E4237}" type="pres">
      <dgm:prSet presAssocID="{882B64E4-FE49-43AF-BEAC-0120C24A8021}" presName="connTx" presStyleLbl="parChTrans1D4" presStyleIdx="5" presStyleCnt="8"/>
      <dgm:spPr/>
    </dgm:pt>
    <dgm:pt modelId="{EAA27C0A-9070-4783-B7B9-1296D5C91487}" type="pres">
      <dgm:prSet presAssocID="{051E22CD-2FAF-4D95-995E-410029FC6D23}" presName="root2" presStyleCnt="0"/>
      <dgm:spPr/>
    </dgm:pt>
    <dgm:pt modelId="{23E1E00A-DD94-4033-86A7-14136336BEA8}" type="pres">
      <dgm:prSet presAssocID="{051E22CD-2FAF-4D95-995E-410029FC6D23}" presName="LevelTwoTextNode" presStyleLbl="node4" presStyleIdx="5" presStyleCnt="8" custScaleX="85735" custLinFactX="58361" custLinFactNeighborX="100000" custLinFactNeighborY="2557">
        <dgm:presLayoutVars>
          <dgm:chPref val="3"/>
        </dgm:presLayoutVars>
      </dgm:prSet>
      <dgm:spPr/>
    </dgm:pt>
    <dgm:pt modelId="{70E98C8E-6CDE-43B9-8B40-7205CC5F61F1}" type="pres">
      <dgm:prSet presAssocID="{051E22CD-2FAF-4D95-995E-410029FC6D23}" presName="level3hierChild" presStyleCnt="0"/>
      <dgm:spPr/>
    </dgm:pt>
    <dgm:pt modelId="{68F4FAA9-72CE-46E3-8359-8AD7495523B5}" type="pres">
      <dgm:prSet presAssocID="{BB9CCA53-076B-4D58-9960-7F602C43CCB2}" presName="conn2-1" presStyleLbl="parChTrans1D3" presStyleIdx="3" presStyleCnt="4"/>
      <dgm:spPr/>
    </dgm:pt>
    <dgm:pt modelId="{936A5C7E-5074-4D63-856A-6A8C878F3B59}" type="pres">
      <dgm:prSet presAssocID="{BB9CCA53-076B-4D58-9960-7F602C43CCB2}" presName="connTx" presStyleLbl="parChTrans1D3" presStyleIdx="3" presStyleCnt="4"/>
      <dgm:spPr/>
    </dgm:pt>
    <dgm:pt modelId="{53B1861B-73A5-4C23-A18A-46335F6F09DB}" type="pres">
      <dgm:prSet presAssocID="{74B1ECE0-64F4-4E41-9596-242D59ED7B28}" presName="root2" presStyleCnt="0"/>
      <dgm:spPr/>
    </dgm:pt>
    <dgm:pt modelId="{01AAB6E5-43C3-4334-B74F-7EFD98A21E9C}" type="pres">
      <dgm:prSet presAssocID="{74B1ECE0-64F4-4E41-9596-242D59ED7B28}" presName="LevelTwoTextNode" presStyleLbl="node3" presStyleIdx="3" presStyleCnt="4" custScaleX="60636" custLinFactNeighborX="11160" custLinFactNeighborY="7302">
        <dgm:presLayoutVars>
          <dgm:chPref val="3"/>
        </dgm:presLayoutVars>
      </dgm:prSet>
      <dgm:spPr/>
    </dgm:pt>
    <dgm:pt modelId="{A1C318EE-A2CD-4D9F-AB92-66D9A1F49195}" type="pres">
      <dgm:prSet presAssocID="{74B1ECE0-64F4-4E41-9596-242D59ED7B28}" presName="level3hierChild" presStyleCnt="0"/>
      <dgm:spPr/>
    </dgm:pt>
    <dgm:pt modelId="{0060D42C-257D-4912-9574-1F39FCA31186}" type="pres">
      <dgm:prSet presAssocID="{A6D753B6-42EF-42D9-A23F-2C55BCBB0022}" presName="conn2-1" presStyleLbl="parChTrans1D4" presStyleIdx="6" presStyleCnt="8"/>
      <dgm:spPr/>
    </dgm:pt>
    <dgm:pt modelId="{4B36CF8B-E17A-40FE-94BA-7021926E9022}" type="pres">
      <dgm:prSet presAssocID="{A6D753B6-42EF-42D9-A23F-2C55BCBB0022}" presName="connTx" presStyleLbl="parChTrans1D4" presStyleIdx="6" presStyleCnt="8"/>
      <dgm:spPr/>
    </dgm:pt>
    <dgm:pt modelId="{7663DBD3-593D-4A16-835C-06F04B25E5E3}" type="pres">
      <dgm:prSet presAssocID="{328578B6-D8F7-4969-AF97-955A37A73FF5}" presName="root2" presStyleCnt="0"/>
      <dgm:spPr/>
    </dgm:pt>
    <dgm:pt modelId="{87F9C464-F2EA-4B10-81EC-37A951CA0C2F}" type="pres">
      <dgm:prSet presAssocID="{328578B6-D8F7-4969-AF97-955A37A73FF5}" presName="LevelTwoTextNode" presStyleLbl="node4" presStyleIdx="6" presStyleCnt="8" custScaleX="82947" custLinFactX="49150" custLinFactNeighborX="100000" custLinFactNeighborY="-917">
        <dgm:presLayoutVars>
          <dgm:chPref val="3"/>
        </dgm:presLayoutVars>
      </dgm:prSet>
      <dgm:spPr/>
    </dgm:pt>
    <dgm:pt modelId="{B08F2F2F-2B80-4FA3-A585-355DC1663F8F}" type="pres">
      <dgm:prSet presAssocID="{328578B6-D8F7-4969-AF97-955A37A73FF5}" presName="level3hierChild" presStyleCnt="0"/>
      <dgm:spPr/>
    </dgm:pt>
    <dgm:pt modelId="{7400A91B-C244-4172-B35D-D8BC22CE2202}" type="pres">
      <dgm:prSet presAssocID="{25BA6834-69F1-4A67-9B98-22B86358D80A}" presName="conn2-1" presStyleLbl="parChTrans1D4" presStyleIdx="7" presStyleCnt="8"/>
      <dgm:spPr/>
    </dgm:pt>
    <dgm:pt modelId="{F9E309D8-45B1-4670-A84E-D864331D4B61}" type="pres">
      <dgm:prSet presAssocID="{25BA6834-69F1-4A67-9B98-22B86358D80A}" presName="connTx" presStyleLbl="parChTrans1D4" presStyleIdx="7" presStyleCnt="8"/>
      <dgm:spPr/>
    </dgm:pt>
    <dgm:pt modelId="{D493FC11-4829-486A-9089-CF5B469B48C4}" type="pres">
      <dgm:prSet presAssocID="{E3DCD67D-6F58-4B54-B58D-2015010EFADC}" presName="root2" presStyleCnt="0"/>
      <dgm:spPr/>
    </dgm:pt>
    <dgm:pt modelId="{F89422A6-F5D1-4B7E-92AE-DD04966B5BDC}" type="pres">
      <dgm:prSet presAssocID="{E3DCD67D-6F58-4B54-B58D-2015010EFADC}" presName="LevelTwoTextNode" presStyleLbl="node4" presStyleIdx="7" presStyleCnt="8" custScaleX="84252" custLinFactX="48843" custLinFactNeighborX="100000" custLinFactNeighborY="-11732">
        <dgm:presLayoutVars>
          <dgm:chPref val="3"/>
        </dgm:presLayoutVars>
      </dgm:prSet>
      <dgm:spPr/>
    </dgm:pt>
    <dgm:pt modelId="{AFF19B12-25EC-4E05-AF9E-914F63337728}" type="pres">
      <dgm:prSet presAssocID="{E3DCD67D-6F58-4B54-B58D-2015010EFADC}" presName="level3hierChild" presStyleCnt="0"/>
      <dgm:spPr/>
    </dgm:pt>
  </dgm:ptLst>
  <dgm:cxnLst>
    <dgm:cxn modelId="{FBAD6C00-BC51-4FA7-9667-34E00764C676}" type="presOf" srcId="{BB9CCA53-076B-4D58-9960-7F602C43CCB2}" destId="{936A5C7E-5074-4D63-856A-6A8C878F3B59}" srcOrd="1" destOrd="0" presId="urn:microsoft.com/office/officeart/2005/8/layout/hierarchy2"/>
    <dgm:cxn modelId="{0BC99002-F547-47D9-8826-5D8E7A4B324F}" srcId="{BB5B4B12-A212-4673-AE92-5100C2FF04B9}" destId="{9D7034E7-FB86-49CD-8E11-702F9407B869}" srcOrd="0" destOrd="0" parTransId="{97DD1495-22B7-4949-8BD0-3341459E54B7}" sibTransId="{49DAE43B-9AF6-4D2F-984B-DC522431DA61}"/>
    <dgm:cxn modelId="{35B43A06-BA31-4B27-80C4-E33B57C16481}" type="presOf" srcId="{ADDA3373-B189-439E-A451-EC1DDB3924B6}" destId="{2B374724-2E34-4A23-AF4B-629298E9241A}" srcOrd="0" destOrd="0" presId="urn:microsoft.com/office/officeart/2005/8/layout/hierarchy2"/>
    <dgm:cxn modelId="{E47AB406-8273-4676-B4BB-E82673038440}" type="presOf" srcId="{A6D753B6-42EF-42D9-A23F-2C55BCBB0022}" destId="{0060D42C-257D-4912-9574-1F39FCA31186}" srcOrd="0" destOrd="0" presId="urn:microsoft.com/office/officeart/2005/8/layout/hierarchy2"/>
    <dgm:cxn modelId="{DE656B07-E1D1-4588-ADA3-83CCF3563F39}" srcId="{74B1ECE0-64F4-4E41-9596-242D59ED7B28}" destId="{328578B6-D8F7-4969-AF97-955A37A73FF5}" srcOrd="0" destOrd="0" parTransId="{A6D753B6-42EF-42D9-A23F-2C55BCBB0022}" sibTransId="{3906E867-6075-4F5C-A487-E7FC808694C7}"/>
    <dgm:cxn modelId="{7EBDE507-C485-4E42-85CA-6A182005BD8B}" srcId="{75C32AA8-5274-4B38-9FB8-D05789E151E2}" destId="{D9E1AAA1-8BA4-4134-A14E-72359D25C20C}" srcOrd="1" destOrd="0" parTransId="{863C372C-7B4F-4939-8239-93A916874387}" sibTransId="{70B53895-E385-46A8-A6A9-19482A0DD0FC}"/>
    <dgm:cxn modelId="{3635730B-F5F8-48B9-99FE-73B90CCB165C}" type="presOf" srcId="{5B73691F-D6A8-431F-8585-52ECC83F8CC1}" destId="{D3BF501E-521A-4C31-A2F3-74F303A508CC}" srcOrd="0" destOrd="0" presId="urn:microsoft.com/office/officeart/2005/8/layout/hierarchy2"/>
    <dgm:cxn modelId="{D950510C-A8DA-4638-AEA6-BDE74D9C4127}" type="presOf" srcId="{06721AFE-AD11-403E-88C1-5B53042466B5}" destId="{6A0D230D-5CC5-4D37-910B-FCD6FD11616A}" srcOrd="0" destOrd="0" presId="urn:microsoft.com/office/officeart/2005/8/layout/hierarchy2"/>
    <dgm:cxn modelId="{84638D0E-487A-4B8F-9B41-FCF58E3370C1}" srcId="{9D7034E7-FB86-49CD-8E11-702F9407B869}" destId="{69704526-A58C-45A6-AB49-0A717BC78DD8}" srcOrd="0" destOrd="0" parTransId="{D2D4906A-F45C-4521-BEEB-529C145D4798}" sibTransId="{379EDAB4-D87B-473D-88D6-E654E87178D8}"/>
    <dgm:cxn modelId="{CE42EE11-2271-4AB4-95D7-97EB7217B0CD}" type="presOf" srcId="{69704526-A58C-45A6-AB49-0A717BC78DD8}" destId="{D0407781-9314-460F-AD63-8ED099DFA170}" srcOrd="0" destOrd="0" presId="urn:microsoft.com/office/officeart/2005/8/layout/hierarchy2"/>
    <dgm:cxn modelId="{66ADB515-CF9D-4397-A4AF-3F6942A8DFD6}" srcId="{69704526-A58C-45A6-AB49-0A717BC78DD8}" destId="{75C32AA8-5274-4B38-9FB8-D05789E151E2}" srcOrd="1" destOrd="0" parTransId="{CD7275E8-9E85-4D3D-9211-301BE70C00B9}" sibTransId="{FF681E29-208E-4521-B3EB-10B0724FB9EB}"/>
    <dgm:cxn modelId="{350D6321-F522-43A7-B50E-0AF1FA565071}" type="presOf" srcId="{882B64E4-FE49-43AF-BEAC-0120C24A8021}" destId="{B5FBC3DC-BD8E-433A-8B95-978E4C5B8DCF}" srcOrd="0" destOrd="0" presId="urn:microsoft.com/office/officeart/2005/8/layout/hierarchy2"/>
    <dgm:cxn modelId="{C6E60B24-4833-4C27-9596-20B18F54F732}" type="presOf" srcId="{41CCC121-B59D-469B-8752-76697B4D77CB}" destId="{0F78FA8B-AF9F-4E30-8767-387C9BFD6542}" srcOrd="1" destOrd="0" presId="urn:microsoft.com/office/officeart/2005/8/layout/hierarchy2"/>
    <dgm:cxn modelId="{D6C81224-0053-4BA0-B545-DB7AD215D105}" type="presOf" srcId="{576DDE75-E267-4580-B6B2-9F0CEDD26405}" destId="{9154CBA8-F3B6-42FA-AA74-2AB6044AB7BA}" srcOrd="0" destOrd="0" presId="urn:microsoft.com/office/officeart/2005/8/layout/hierarchy2"/>
    <dgm:cxn modelId="{4A35A624-2E84-476D-AB08-E3002AF6DB01}" type="presOf" srcId="{C389D00B-476A-41EB-AF58-B22A7256D238}" destId="{288E633E-6F7E-4FFE-9AF6-84BBB09BB47E}" srcOrd="0" destOrd="0" presId="urn:microsoft.com/office/officeart/2005/8/layout/hierarchy2"/>
    <dgm:cxn modelId="{779B4927-92D7-4E51-88E7-5BF7A0EE0840}" srcId="{06721AFE-AD11-403E-88C1-5B53042466B5}" destId="{A971B263-2060-44C3-98CF-5C36A8DFC449}" srcOrd="1" destOrd="0" parTransId="{576DDE75-E267-4580-B6B2-9F0CEDD26405}" sibTransId="{2582E0F7-A085-4BC3-A79A-3EE01FAA1544}"/>
    <dgm:cxn modelId="{BD08AA2C-476F-4E64-B486-5A4F436B5D39}" type="presOf" srcId="{1BCAB697-7931-45EA-B6DF-D4EA4D39C562}" destId="{45E919E7-95C1-4089-91AF-CF29C30F831A}" srcOrd="0" destOrd="0" presId="urn:microsoft.com/office/officeart/2005/8/layout/hierarchy2"/>
    <dgm:cxn modelId="{453F1833-5832-4DCB-BB55-B9AC78A3269B}" srcId="{75C32AA8-5274-4B38-9FB8-D05789E151E2}" destId="{C389D00B-476A-41EB-AF58-B22A7256D238}" srcOrd="0" destOrd="0" parTransId="{ADDA3373-B189-439E-A451-EC1DDB3924B6}" sibTransId="{2A5096A3-0F79-4C17-BE05-DC36C4F25783}"/>
    <dgm:cxn modelId="{3CD0C534-8CB6-4EC5-9888-2586555476EA}" srcId="{9D7034E7-FB86-49CD-8E11-702F9407B869}" destId="{84BEAD00-DF19-42F9-B58C-1E2DF446E6D8}" srcOrd="1" destOrd="0" parTransId="{E2B3BD99-07BF-4B83-A4C5-8B72DAD118E3}" sibTransId="{10D2CE2F-DB29-435E-AF9E-24EB4FF871D2}"/>
    <dgm:cxn modelId="{E89E5C3A-4B5B-4703-A2EB-8157196510C4}" srcId="{84BEAD00-DF19-42F9-B58C-1E2DF446E6D8}" destId="{74B1ECE0-64F4-4E41-9596-242D59ED7B28}" srcOrd="1" destOrd="0" parTransId="{BB9CCA53-076B-4D58-9960-7F602C43CCB2}" sibTransId="{D2E3EF12-FDC7-407D-87A6-051AF045D264}"/>
    <dgm:cxn modelId="{6932453F-D6BA-47D4-A808-9CE82AF2D3E0}" type="presOf" srcId="{E2B3BD99-07BF-4B83-A4C5-8B72DAD118E3}" destId="{E93F1B11-98A0-4F2A-87C1-DCFABDBC3D96}" srcOrd="0" destOrd="0" presId="urn:microsoft.com/office/officeart/2005/8/layout/hierarchy2"/>
    <dgm:cxn modelId="{CF52AB5D-4752-40F9-8B14-415301355CC9}" type="presOf" srcId="{BB9CCA53-076B-4D58-9960-7F602C43CCB2}" destId="{68F4FAA9-72CE-46E3-8359-8AD7495523B5}" srcOrd="0" destOrd="0" presId="urn:microsoft.com/office/officeart/2005/8/layout/hierarchy2"/>
    <dgm:cxn modelId="{435C695E-A081-4600-A96B-334AF3236E79}" type="presOf" srcId="{BB5B4B12-A212-4673-AE92-5100C2FF04B9}" destId="{540D1407-935D-4B48-9DCA-1874DF9F2150}" srcOrd="0" destOrd="0" presId="urn:microsoft.com/office/officeart/2005/8/layout/hierarchy2"/>
    <dgm:cxn modelId="{E34E0662-D827-4240-94E5-446896D5418F}" type="presOf" srcId="{AB7A331A-0B3F-4BBA-96B4-AFEDFF982DA9}" destId="{AA6FEE58-027A-4588-99A8-D8B610194498}" srcOrd="0" destOrd="0" presId="urn:microsoft.com/office/officeart/2005/8/layout/hierarchy2"/>
    <dgm:cxn modelId="{5D955146-C980-4B44-A5F3-4F7D916BCE45}" type="presOf" srcId="{882B64E4-FE49-43AF-BEAC-0120C24A8021}" destId="{BC6029B6-66C7-4B8D-BD99-9D560A3E4237}" srcOrd="1" destOrd="0" presId="urn:microsoft.com/office/officeart/2005/8/layout/hierarchy2"/>
    <dgm:cxn modelId="{6DF6A167-AC94-414A-AD73-A3999415CD9D}" srcId="{74B1ECE0-64F4-4E41-9596-242D59ED7B28}" destId="{E3DCD67D-6F58-4B54-B58D-2015010EFADC}" srcOrd="1" destOrd="0" parTransId="{25BA6834-69F1-4A67-9B98-22B86358D80A}" sibTransId="{86D0F4F1-8CD3-4D2C-A574-D72157A9C9EE}"/>
    <dgm:cxn modelId="{FC6CC74C-1839-444C-B5A9-A3DAE1994915}" srcId="{5B73691F-D6A8-431F-8585-52ECC83F8CC1}" destId="{1BCAB697-7931-45EA-B6DF-D4EA4D39C562}" srcOrd="0" destOrd="0" parTransId="{9B59C1EB-1C3A-43B5-B985-C7F287049C47}" sibTransId="{5FEF2CC3-1C33-4774-8AD5-E3126E051761}"/>
    <dgm:cxn modelId="{F118426D-CDB9-44F0-B3E9-D824D958F4B9}" srcId="{5B73691F-D6A8-431F-8585-52ECC83F8CC1}" destId="{051E22CD-2FAF-4D95-995E-410029FC6D23}" srcOrd="1" destOrd="0" parTransId="{882B64E4-FE49-43AF-BEAC-0120C24A8021}" sibTransId="{BB29CDC6-20E6-4BEA-A558-20509AB0ABBE}"/>
    <dgm:cxn modelId="{2A202D4F-7E34-4054-A191-8EC29648B43C}" type="presOf" srcId="{ADDA3373-B189-439E-A451-EC1DDB3924B6}" destId="{CFFF745D-0194-470E-8C16-7C8906102DE1}" srcOrd="1" destOrd="0" presId="urn:microsoft.com/office/officeart/2005/8/layout/hierarchy2"/>
    <dgm:cxn modelId="{31BFC550-52DA-4C52-814C-47468B05C494}" type="presOf" srcId="{25BA6834-69F1-4A67-9B98-22B86358D80A}" destId="{7400A91B-C244-4172-B35D-D8BC22CE2202}" srcOrd="0" destOrd="0" presId="urn:microsoft.com/office/officeart/2005/8/layout/hierarchy2"/>
    <dgm:cxn modelId="{0D6FF775-1296-4E47-9BCA-C9127546E8E6}" srcId="{84BEAD00-DF19-42F9-B58C-1E2DF446E6D8}" destId="{5B73691F-D6A8-431F-8585-52ECC83F8CC1}" srcOrd="0" destOrd="0" parTransId="{41CCC121-B59D-469B-8752-76697B4D77CB}" sibTransId="{93182D07-331D-4C51-8498-7EC0029F2E61}"/>
    <dgm:cxn modelId="{D1B96776-F1F2-4301-A6E8-AF9F100F958E}" type="presOf" srcId="{9B59C1EB-1C3A-43B5-B985-C7F287049C47}" destId="{6DD9C7EC-A8A4-4A35-9E03-15CC073DB487}" srcOrd="0" destOrd="0" presId="urn:microsoft.com/office/officeart/2005/8/layout/hierarchy2"/>
    <dgm:cxn modelId="{A1887857-EADD-4C4F-B61E-C7DA15E60208}" type="presOf" srcId="{75C32AA8-5274-4B38-9FB8-D05789E151E2}" destId="{4A3622AC-6180-4503-8103-3E61E768E11C}" srcOrd="0" destOrd="0" presId="urn:microsoft.com/office/officeart/2005/8/layout/hierarchy2"/>
    <dgm:cxn modelId="{2D51437C-42F5-4465-BA25-04055400BE5C}" type="presOf" srcId="{328578B6-D8F7-4969-AF97-955A37A73FF5}" destId="{87F9C464-F2EA-4B10-81EC-37A951CA0C2F}" srcOrd="0" destOrd="0" presId="urn:microsoft.com/office/officeart/2005/8/layout/hierarchy2"/>
    <dgm:cxn modelId="{F14BD47E-A585-4CEC-91BA-C93CE3D01F43}" type="presOf" srcId="{0E7DA27A-7F56-474C-840E-AB70078E67EF}" destId="{C7CD3AC2-4ABC-4F19-B04E-CB9A21DC651F}" srcOrd="1" destOrd="0" presId="urn:microsoft.com/office/officeart/2005/8/layout/hierarchy2"/>
    <dgm:cxn modelId="{3736737F-613D-4556-843B-368A9D33DD6C}" type="presOf" srcId="{AB7A331A-0B3F-4BBA-96B4-AFEDFF982DA9}" destId="{C9FB1547-AA1F-4546-A9D0-E794CF9A5FAF}" srcOrd="1" destOrd="0" presId="urn:microsoft.com/office/officeart/2005/8/layout/hierarchy2"/>
    <dgm:cxn modelId="{AC49A284-EBF0-47CE-97AB-390D0029D6B4}" type="presOf" srcId="{D2D4906A-F45C-4521-BEEB-529C145D4798}" destId="{F9D0FD13-5DE3-4F45-95D2-51533F62FF49}" srcOrd="0" destOrd="0" presId="urn:microsoft.com/office/officeart/2005/8/layout/hierarchy2"/>
    <dgm:cxn modelId="{2C0DC988-A542-42D2-B1F0-00EE55442F2E}" type="presOf" srcId="{576DDE75-E267-4580-B6B2-9F0CEDD26405}" destId="{156410AB-09A1-4164-95C4-F28E397E9B1A}" srcOrd="1" destOrd="0" presId="urn:microsoft.com/office/officeart/2005/8/layout/hierarchy2"/>
    <dgm:cxn modelId="{181BA7A1-38A0-4710-99C9-76CCC3BAAB05}" type="presOf" srcId="{E3DCD67D-6F58-4B54-B58D-2015010EFADC}" destId="{F89422A6-F5D1-4B7E-92AE-DD04966B5BDC}" srcOrd="0" destOrd="0" presId="urn:microsoft.com/office/officeart/2005/8/layout/hierarchy2"/>
    <dgm:cxn modelId="{E80EB5A9-73DE-41EB-8512-F2F0D95A9D5B}" type="presOf" srcId="{9B59C1EB-1C3A-43B5-B985-C7F287049C47}" destId="{4A9E9BB1-53E5-4AF8-B43B-D077C964DE76}" srcOrd="1" destOrd="0" presId="urn:microsoft.com/office/officeart/2005/8/layout/hierarchy2"/>
    <dgm:cxn modelId="{B495C8B0-257E-4412-8DD3-64F7292A9E45}" type="presOf" srcId="{0E7DA27A-7F56-474C-840E-AB70078E67EF}" destId="{3C6A54A2-85E2-4C71-BF17-ADEC41936233}" srcOrd="0" destOrd="0" presId="urn:microsoft.com/office/officeart/2005/8/layout/hierarchy2"/>
    <dgm:cxn modelId="{8219CEB5-55E0-441D-9AAB-B238B4C336A4}" type="presOf" srcId="{D2D4906A-F45C-4521-BEEB-529C145D4798}" destId="{9FB394FD-08E8-442F-901B-2B47E4882A99}" srcOrd="1" destOrd="0" presId="urn:microsoft.com/office/officeart/2005/8/layout/hierarchy2"/>
    <dgm:cxn modelId="{509B4CB8-764B-4795-847D-AB25E96F981B}" type="presOf" srcId="{051E22CD-2FAF-4D95-995E-410029FC6D23}" destId="{23E1E00A-DD94-4033-86A7-14136336BEA8}" srcOrd="0" destOrd="0" presId="urn:microsoft.com/office/officeart/2005/8/layout/hierarchy2"/>
    <dgm:cxn modelId="{5B389BB9-071C-4F1D-9FEF-88CF9F5957E6}" type="presOf" srcId="{DF532FE6-ABA8-4171-8AAF-7A7755A06F6B}" destId="{C0B92279-9EDA-45BF-B1BC-16F9B379016A}" srcOrd="0" destOrd="0" presId="urn:microsoft.com/office/officeart/2005/8/layout/hierarchy2"/>
    <dgm:cxn modelId="{54FA3CBB-08C0-49DA-BE55-CFF24FFFB90C}" type="presOf" srcId="{E2B3BD99-07BF-4B83-A4C5-8B72DAD118E3}" destId="{45DFCFC0-EED8-449B-9018-CA6A3B4BACC9}" srcOrd="1" destOrd="0" presId="urn:microsoft.com/office/officeart/2005/8/layout/hierarchy2"/>
    <dgm:cxn modelId="{0306D8BB-0654-4A23-B070-8A9007117996}" type="presOf" srcId="{D9E1AAA1-8BA4-4134-A14E-72359D25C20C}" destId="{172BA663-34FA-4D58-AC9E-DEDA6D6CAEA9}" srcOrd="0" destOrd="0" presId="urn:microsoft.com/office/officeart/2005/8/layout/hierarchy2"/>
    <dgm:cxn modelId="{2AEF68BD-A1A0-4A1E-B0F4-C940AC2FFA7E}" type="presOf" srcId="{74B1ECE0-64F4-4E41-9596-242D59ED7B28}" destId="{01AAB6E5-43C3-4334-B74F-7EFD98A21E9C}" srcOrd="0" destOrd="0" presId="urn:microsoft.com/office/officeart/2005/8/layout/hierarchy2"/>
    <dgm:cxn modelId="{7E74A6BD-690C-4A7D-8633-DEE58E2A41DB}" type="presOf" srcId="{A971B263-2060-44C3-98CF-5C36A8DFC449}" destId="{DE09C7E4-A699-44A2-8FB0-EF66B23AA6B4}" srcOrd="0" destOrd="0" presId="urn:microsoft.com/office/officeart/2005/8/layout/hierarchy2"/>
    <dgm:cxn modelId="{B0272AC1-E882-4995-9CE2-2C33BB27AF7E}" type="presOf" srcId="{84BEAD00-DF19-42F9-B58C-1E2DF446E6D8}" destId="{A78DBAC2-8712-41D8-9F91-E36050ED5192}" srcOrd="0" destOrd="0" presId="urn:microsoft.com/office/officeart/2005/8/layout/hierarchy2"/>
    <dgm:cxn modelId="{1CA947C4-0B39-44ED-8B38-238E24F4BE84}" type="presOf" srcId="{41CCC121-B59D-469B-8752-76697B4D77CB}" destId="{0A48C713-FAA2-45B5-9CB5-0B070CC72DB4}" srcOrd="0" destOrd="0" presId="urn:microsoft.com/office/officeart/2005/8/layout/hierarchy2"/>
    <dgm:cxn modelId="{3D9EC8CF-1604-497C-8DC8-7AA06F58D9B4}" type="presOf" srcId="{25BA6834-69F1-4A67-9B98-22B86358D80A}" destId="{F9E309D8-45B1-4670-A84E-D864331D4B61}" srcOrd="1" destOrd="0" presId="urn:microsoft.com/office/officeart/2005/8/layout/hierarchy2"/>
    <dgm:cxn modelId="{11DF0BD0-51B9-449E-A555-1F0622BD042B}" type="presOf" srcId="{A6D753B6-42EF-42D9-A23F-2C55BCBB0022}" destId="{4B36CF8B-E17A-40FE-94BA-7021926E9022}" srcOrd="1" destOrd="0" presId="urn:microsoft.com/office/officeart/2005/8/layout/hierarchy2"/>
    <dgm:cxn modelId="{23DF92D4-309C-48A1-98B2-99F954E38413}" type="presOf" srcId="{9D7034E7-FB86-49CD-8E11-702F9407B869}" destId="{404749AC-148F-406A-A33B-D2A7DBB84747}" srcOrd="0" destOrd="0" presId="urn:microsoft.com/office/officeart/2005/8/layout/hierarchy2"/>
    <dgm:cxn modelId="{08D485DC-5E9E-46B1-8EDD-0E83D245F580}" type="presOf" srcId="{CD7275E8-9E85-4D3D-9211-301BE70C00B9}" destId="{2A9FC79D-CCEC-474F-B0D3-77EF1E9DCCEC}" srcOrd="1" destOrd="0" presId="urn:microsoft.com/office/officeart/2005/8/layout/hierarchy2"/>
    <dgm:cxn modelId="{4D500CDF-4B7F-4CB3-8C11-5A0206644F89}" srcId="{06721AFE-AD11-403E-88C1-5B53042466B5}" destId="{DF532FE6-ABA8-4171-8AAF-7A7755A06F6B}" srcOrd="0" destOrd="0" parTransId="{AB7A331A-0B3F-4BBA-96B4-AFEDFF982DA9}" sibTransId="{B43D5C8A-E4C6-43A2-A9F8-51D680E85757}"/>
    <dgm:cxn modelId="{1176F1DF-0C83-42E1-8375-9DA19C1C35A2}" type="presOf" srcId="{CD7275E8-9E85-4D3D-9211-301BE70C00B9}" destId="{B01F7DD3-CC75-45CF-9EC1-A6D19A662646}" srcOrd="0" destOrd="0" presId="urn:microsoft.com/office/officeart/2005/8/layout/hierarchy2"/>
    <dgm:cxn modelId="{3334B0E6-584E-4293-90CF-669D71C4BEB1}" srcId="{69704526-A58C-45A6-AB49-0A717BC78DD8}" destId="{06721AFE-AD11-403E-88C1-5B53042466B5}" srcOrd="0" destOrd="0" parTransId="{0E7DA27A-7F56-474C-840E-AB70078E67EF}" sibTransId="{F4E93C92-9B38-40E5-86DE-9FE2818C4DAB}"/>
    <dgm:cxn modelId="{F8D3CEE9-656C-4FFD-9FE5-0A7EC7F57871}" type="presOf" srcId="{863C372C-7B4F-4939-8239-93A916874387}" destId="{66EA65EB-4A11-4974-B169-3A9517D490D7}" srcOrd="0" destOrd="0" presId="urn:microsoft.com/office/officeart/2005/8/layout/hierarchy2"/>
    <dgm:cxn modelId="{BD77D9F3-DBD3-4883-AA33-AC2AA9D79465}" type="presOf" srcId="{863C372C-7B4F-4939-8239-93A916874387}" destId="{684D94CD-2040-4791-A218-5FAF5D3E2E4E}" srcOrd="1" destOrd="0" presId="urn:microsoft.com/office/officeart/2005/8/layout/hierarchy2"/>
    <dgm:cxn modelId="{282EB63F-D643-4E64-9C8A-4C368FBC686A}" type="presParOf" srcId="{540D1407-935D-4B48-9DCA-1874DF9F2150}" destId="{A139BA75-B52C-4AC6-BFDA-AB9BBA7EF672}" srcOrd="0" destOrd="0" presId="urn:microsoft.com/office/officeart/2005/8/layout/hierarchy2"/>
    <dgm:cxn modelId="{1F709697-8C05-4B54-8626-9E9B98E39D09}" type="presParOf" srcId="{A139BA75-B52C-4AC6-BFDA-AB9BBA7EF672}" destId="{404749AC-148F-406A-A33B-D2A7DBB84747}" srcOrd="0" destOrd="0" presId="urn:microsoft.com/office/officeart/2005/8/layout/hierarchy2"/>
    <dgm:cxn modelId="{D8739A5D-9A4A-42B9-BD52-9E6772EB5611}" type="presParOf" srcId="{A139BA75-B52C-4AC6-BFDA-AB9BBA7EF672}" destId="{5D427BB7-6284-433A-B7C7-BD75EFC386F7}" srcOrd="1" destOrd="0" presId="urn:microsoft.com/office/officeart/2005/8/layout/hierarchy2"/>
    <dgm:cxn modelId="{D6598F81-846A-4357-9493-47D06CDC16DD}" type="presParOf" srcId="{5D427BB7-6284-433A-B7C7-BD75EFC386F7}" destId="{F9D0FD13-5DE3-4F45-95D2-51533F62FF49}" srcOrd="0" destOrd="0" presId="urn:microsoft.com/office/officeart/2005/8/layout/hierarchy2"/>
    <dgm:cxn modelId="{CBDF25EC-4A99-4534-AB32-425186FAE360}" type="presParOf" srcId="{F9D0FD13-5DE3-4F45-95D2-51533F62FF49}" destId="{9FB394FD-08E8-442F-901B-2B47E4882A99}" srcOrd="0" destOrd="0" presId="urn:microsoft.com/office/officeart/2005/8/layout/hierarchy2"/>
    <dgm:cxn modelId="{0AE3EC99-BDA7-4B2F-9EE4-26E7F11987AF}" type="presParOf" srcId="{5D427BB7-6284-433A-B7C7-BD75EFC386F7}" destId="{8AB3D31B-3090-48BB-AC37-4CFC84019D04}" srcOrd="1" destOrd="0" presId="urn:microsoft.com/office/officeart/2005/8/layout/hierarchy2"/>
    <dgm:cxn modelId="{2289BBE7-D4C7-4930-8407-33A0D273AA44}" type="presParOf" srcId="{8AB3D31B-3090-48BB-AC37-4CFC84019D04}" destId="{D0407781-9314-460F-AD63-8ED099DFA170}" srcOrd="0" destOrd="0" presId="urn:microsoft.com/office/officeart/2005/8/layout/hierarchy2"/>
    <dgm:cxn modelId="{5E5FB5B5-1BDD-4581-87E9-9642BEA87DBE}" type="presParOf" srcId="{8AB3D31B-3090-48BB-AC37-4CFC84019D04}" destId="{E73BA0D3-92A1-419A-9B08-3254469D3D23}" srcOrd="1" destOrd="0" presId="urn:microsoft.com/office/officeart/2005/8/layout/hierarchy2"/>
    <dgm:cxn modelId="{F5F70CAD-3A39-4491-85E2-088296A15BD4}" type="presParOf" srcId="{E73BA0D3-92A1-419A-9B08-3254469D3D23}" destId="{3C6A54A2-85E2-4C71-BF17-ADEC41936233}" srcOrd="0" destOrd="0" presId="urn:microsoft.com/office/officeart/2005/8/layout/hierarchy2"/>
    <dgm:cxn modelId="{B0545BBB-4603-43E2-8A64-D5BEC990FA56}" type="presParOf" srcId="{3C6A54A2-85E2-4C71-BF17-ADEC41936233}" destId="{C7CD3AC2-4ABC-4F19-B04E-CB9A21DC651F}" srcOrd="0" destOrd="0" presId="urn:microsoft.com/office/officeart/2005/8/layout/hierarchy2"/>
    <dgm:cxn modelId="{8C60C36B-38EE-4F9D-A4DF-74AB9D573537}" type="presParOf" srcId="{E73BA0D3-92A1-419A-9B08-3254469D3D23}" destId="{7FB26F8D-25B0-45C1-B988-9A76BBCBB0D7}" srcOrd="1" destOrd="0" presId="urn:microsoft.com/office/officeart/2005/8/layout/hierarchy2"/>
    <dgm:cxn modelId="{B95168A8-12E4-4102-8C97-EF6172DB1BEE}" type="presParOf" srcId="{7FB26F8D-25B0-45C1-B988-9A76BBCBB0D7}" destId="{6A0D230D-5CC5-4D37-910B-FCD6FD11616A}" srcOrd="0" destOrd="0" presId="urn:microsoft.com/office/officeart/2005/8/layout/hierarchy2"/>
    <dgm:cxn modelId="{AC21499A-7C51-417B-86CB-64D4E8597C84}" type="presParOf" srcId="{7FB26F8D-25B0-45C1-B988-9A76BBCBB0D7}" destId="{27A4FD33-904F-49E4-8478-67E36603AA7A}" srcOrd="1" destOrd="0" presId="urn:microsoft.com/office/officeart/2005/8/layout/hierarchy2"/>
    <dgm:cxn modelId="{FC4167F0-C79A-4341-85E7-AF6947DCC1BF}" type="presParOf" srcId="{27A4FD33-904F-49E4-8478-67E36603AA7A}" destId="{AA6FEE58-027A-4588-99A8-D8B610194498}" srcOrd="0" destOrd="0" presId="urn:microsoft.com/office/officeart/2005/8/layout/hierarchy2"/>
    <dgm:cxn modelId="{4CAC5EDB-5614-45F7-BAAD-BC8B594B8D9F}" type="presParOf" srcId="{AA6FEE58-027A-4588-99A8-D8B610194498}" destId="{C9FB1547-AA1F-4546-A9D0-E794CF9A5FAF}" srcOrd="0" destOrd="0" presId="urn:microsoft.com/office/officeart/2005/8/layout/hierarchy2"/>
    <dgm:cxn modelId="{40327A60-56D1-48FC-A684-419FC4DF517A}" type="presParOf" srcId="{27A4FD33-904F-49E4-8478-67E36603AA7A}" destId="{FFFE04F1-C1C3-4550-9E10-4BF18832EE65}" srcOrd="1" destOrd="0" presId="urn:microsoft.com/office/officeart/2005/8/layout/hierarchy2"/>
    <dgm:cxn modelId="{0609059C-CB5B-4034-9543-3B0C4B90A801}" type="presParOf" srcId="{FFFE04F1-C1C3-4550-9E10-4BF18832EE65}" destId="{C0B92279-9EDA-45BF-B1BC-16F9B379016A}" srcOrd="0" destOrd="0" presId="urn:microsoft.com/office/officeart/2005/8/layout/hierarchy2"/>
    <dgm:cxn modelId="{7EDE677F-15F9-44A3-B0DA-D540F6FA5EEF}" type="presParOf" srcId="{FFFE04F1-C1C3-4550-9E10-4BF18832EE65}" destId="{3EC57BB0-E5BF-42CC-9C9A-AB994B3C0EC9}" srcOrd="1" destOrd="0" presId="urn:microsoft.com/office/officeart/2005/8/layout/hierarchy2"/>
    <dgm:cxn modelId="{BA7F73BF-C60D-40BC-8542-36072723AA69}" type="presParOf" srcId="{27A4FD33-904F-49E4-8478-67E36603AA7A}" destId="{9154CBA8-F3B6-42FA-AA74-2AB6044AB7BA}" srcOrd="2" destOrd="0" presId="urn:microsoft.com/office/officeart/2005/8/layout/hierarchy2"/>
    <dgm:cxn modelId="{2988D91F-F75B-4381-A8C5-F4D4E34F728F}" type="presParOf" srcId="{9154CBA8-F3B6-42FA-AA74-2AB6044AB7BA}" destId="{156410AB-09A1-4164-95C4-F28E397E9B1A}" srcOrd="0" destOrd="0" presId="urn:microsoft.com/office/officeart/2005/8/layout/hierarchy2"/>
    <dgm:cxn modelId="{49C8808E-E4EC-47EB-B781-E9D82276EE65}" type="presParOf" srcId="{27A4FD33-904F-49E4-8478-67E36603AA7A}" destId="{8A2D1902-610A-473A-BA75-CE9B5870C8EE}" srcOrd="3" destOrd="0" presId="urn:microsoft.com/office/officeart/2005/8/layout/hierarchy2"/>
    <dgm:cxn modelId="{6F44C1A3-0709-48F1-BD51-BD6861117773}" type="presParOf" srcId="{8A2D1902-610A-473A-BA75-CE9B5870C8EE}" destId="{DE09C7E4-A699-44A2-8FB0-EF66B23AA6B4}" srcOrd="0" destOrd="0" presId="urn:microsoft.com/office/officeart/2005/8/layout/hierarchy2"/>
    <dgm:cxn modelId="{7748437C-5C54-49F0-8DCB-3BD74EF6D47F}" type="presParOf" srcId="{8A2D1902-610A-473A-BA75-CE9B5870C8EE}" destId="{94398028-4956-4D40-9D0A-97D9762320D0}" srcOrd="1" destOrd="0" presId="urn:microsoft.com/office/officeart/2005/8/layout/hierarchy2"/>
    <dgm:cxn modelId="{15E5CF86-C7D9-4726-A5E1-9AAD9BEE1565}" type="presParOf" srcId="{E73BA0D3-92A1-419A-9B08-3254469D3D23}" destId="{B01F7DD3-CC75-45CF-9EC1-A6D19A662646}" srcOrd="2" destOrd="0" presId="urn:microsoft.com/office/officeart/2005/8/layout/hierarchy2"/>
    <dgm:cxn modelId="{7BFDF802-8F26-4DC6-8DA7-31ACB5053977}" type="presParOf" srcId="{B01F7DD3-CC75-45CF-9EC1-A6D19A662646}" destId="{2A9FC79D-CCEC-474F-B0D3-77EF1E9DCCEC}" srcOrd="0" destOrd="0" presId="urn:microsoft.com/office/officeart/2005/8/layout/hierarchy2"/>
    <dgm:cxn modelId="{BE5A1DAC-3459-4ACA-837A-6F72ECAB2990}" type="presParOf" srcId="{E73BA0D3-92A1-419A-9B08-3254469D3D23}" destId="{3C60BBD9-9E88-4128-9E5F-3BF47FE7CBB0}" srcOrd="3" destOrd="0" presId="urn:microsoft.com/office/officeart/2005/8/layout/hierarchy2"/>
    <dgm:cxn modelId="{0AD25A1F-2FA5-471D-91DC-D56FA470FA20}" type="presParOf" srcId="{3C60BBD9-9E88-4128-9E5F-3BF47FE7CBB0}" destId="{4A3622AC-6180-4503-8103-3E61E768E11C}" srcOrd="0" destOrd="0" presId="urn:microsoft.com/office/officeart/2005/8/layout/hierarchy2"/>
    <dgm:cxn modelId="{7AF373DF-5488-4F50-97D6-7C2A7B989225}" type="presParOf" srcId="{3C60BBD9-9E88-4128-9E5F-3BF47FE7CBB0}" destId="{D1B15CB0-1DA4-470D-9D8B-0428868B4009}" srcOrd="1" destOrd="0" presId="urn:microsoft.com/office/officeart/2005/8/layout/hierarchy2"/>
    <dgm:cxn modelId="{BB64B16E-D94E-40A1-81CA-06ADE7BEDC68}" type="presParOf" srcId="{D1B15CB0-1DA4-470D-9D8B-0428868B4009}" destId="{2B374724-2E34-4A23-AF4B-629298E9241A}" srcOrd="0" destOrd="0" presId="urn:microsoft.com/office/officeart/2005/8/layout/hierarchy2"/>
    <dgm:cxn modelId="{6B37861E-5FF6-41C1-A506-13C74F2DFB93}" type="presParOf" srcId="{2B374724-2E34-4A23-AF4B-629298E9241A}" destId="{CFFF745D-0194-470E-8C16-7C8906102DE1}" srcOrd="0" destOrd="0" presId="urn:microsoft.com/office/officeart/2005/8/layout/hierarchy2"/>
    <dgm:cxn modelId="{56EC4D1C-7E64-4E91-B74A-AA8BEA5E8945}" type="presParOf" srcId="{D1B15CB0-1DA4-470D-9D8B-0428868B4009}" destId="{495D82D8-5089-403C-AE15-B6EF75EE82D9}" srcOrd="1" destOrd="0" presId="urn:microsoft.com/office/officeart/2005/8/layout/hierarchy2"/>
    <dgm:cxn modelId="{9F20B59E-11BB-42C7-B79F-6655F72E7F56}" type="presParOf" srcId="{495D82D8-5089-403C-AE15-B6EF75EE82D9}" destId="{288E633E-6F7E-4FFE-9AF6-84BBB09BB47E}" srcOrd="0" destOrd="0" presId="urn:microsoft.com/office/officeart/2005/8/layout/hierarchy2"/>
    <dgm:cxn modelId="{B64987DA-0BF2-495B-8CC6-C84F03291A58}" type="presParOf" srcId="{495D82D8-5089-403C-AE15-B6EF75EE82D9}" destId="{8B6D8F13-CCBF-40F7-BC8A-830B048B402B}" srcOrd="1" destOrd="0" presId="urn:microsoft.com/office/officeart/2005/8/layout/hierarchy2"/>
    <dgm:cxn modelId="{D287A530-D3BE-4337-909C-9EA5324A612B}" type="presParOf" srcId="{D1B15CB0-1DA4-470D-9D8B-0428868B4009}" destId="{66EA65EB-4A11-4974-B169-3A9517D490D7}" srcOrd="2" destOrd="0" presId="urn:microsoft.com/office/officeart/2005/8/layout/hierarchy2"/>
    <dgm:cxn modelId="{A18038A7-47E5-47D4-B101-E0C25399499B}" type="presParOf" srcId="{66EA65EB-4A11-4974-B169-3A9517D490D7}" destId="{684D94CD-2040-4791-A218-5FAF5D3E2E4E}" srcOrd="0" destOrd="0" presId="urn:microsoft.com/office/officeart/2005/8/layout/hierarchy2"/>
    <dgm:cxn modelId="{7DF14451-4ACE-4C53-B492-DB4B29EC43E0}" type="presParOf" srcId="{D1B15CB0-1DA4-470D-9D8B-0428868B4009}" destId="{9397C3ED-3C4E-4875-82C8-6CDB0D740AE8}" srcOrd="3" destOrd="0" presId="urn:microsoft.com/office/officeart/2005/8/layout/hierarchy2"/>
    <dgm:cxn modelId="{7D981656-DDE8-4C23-AC75-82AE5BEB2B24}" type="presParOf" srcId="{9397C3ED-3C4E-4875-82C8-6CDB0D740AE8}" destId="{172BA663-34FA-4D58-AC9E-DEDA6D6CAEA9}" srcOrd="0" destOrd="0" presId="urn:microsoft.com/office/officeart/2005/8/layout/hierarchy2"/>
    <dgm:cxn modelId="{E086AACD-162F-4DEC-A1D8-C106624FFFFE}" type="presParOf" srcId="{9397C3ED-3C4E-4875-82C8-6CDB0D740AE8}" destId="{F278B51E-C7E7-48E4-A39C-25DAA91B8145}" srcOrd="1" destOrd="0" presId="urn:microsoft.com/office/officeart/2005/8/layout/hierarchy2"/>
    <dgm:cxn modelId="{DB29CC11-A49D-4E55-A5F3-B92FA6EF48AC}" type="presParOf" srcId="{5D427BB7-6284-433A-B7C7-BD75EFC386F7}" destId="{E93F1B11-98A0-4F2A-87C1-DCFABDBC3D96}" srcOrd="2" destOrd="0" presId="urn:microsoft.com/office/officeart/2005/8/layout/hierarchy2"/>
    <dgm:cxn modelId="{286513CD-5C0D-4F63-B462-211A53100CA2}" type="presParOf" srcId="{E93F1B11-98A0-4F2A-87C1-DCFABDBC3D96}" destId="{45DFCFC0-EED8-449B-9018-CA6A3B4BACC9}" srcOrd="0" destOrd="0" presId="urn:microsoft.com/office/officeart/2005/8/layout/hierarchy2"/>
    <dgm:cxn modelId="{46F55A11-A870-43BC-93A8-0342C1B74DD7}" type="presParOf" srcId="{5D427BB7-6284-433A-B7C7-BD75EFC386F7}" destId="{19B6F84F-460D-43CD-8F80-F70BAEFD87B8}" srcOrd="3" destOrd="0" presId="urn:microsoft.com/office/officeart/2005/8/layout/hierarchy2"/>
    <dgm:cxn modelId="{FC8FA837-0AEE-49C2-BDB6-50AB3C293DD0}" type="presParOf" srcId="{19B6F84F-460D-43CD-8F80-F70BAEFD87B8}" destId="{A78DBAC2-8712-41D8-9F91-E36050ED5192}" srcOrd="0" destOrd="0" presId="urn:microsoft.com/office/officeart/2005/8/layout/hierarchy2"/>
    <dgm:cxn modelId="{A3CCB560-BA0F-4B01-B9D1-54318837DBD2}" type="presParOf" srcId="{19B6F84F-460D-43CD-8F80-F70BAEFD87B8}" destId="{18E27E5B-3486-4964-80C2-7D40ADF53737}" srcOrd="1" destOrd="0" presId="urn:microsoft.com/office/officeart/2005/8/layout/hierarchy2"/>
    <dgm:cxn modelId="{3AE768CD-43C0-43A5-8C92-452B226F2703}" type="presParOf" srcId="{18E27E5B-3486-4964-80C2-7D40ADF53737}" destId="{0A48C713-FAA2-45B5-9CB5-0B070CC72DB4}" srcOrd="0" destOrd="0" presId="urn:microsoft.com/office/officeart/2005/8/layout/hierarchy2"/>
    <dgm:cxn modelId="{F973BBC3-7239-42F9-B648-EFC266F2BAE3}" type="presParOf" srcId="{0A48C713-FAA2-45B5-9CB5-0B070CC72DB4}" destId="{0F78FA8B-AF9F-4E30-8767-387C9BFD6542}" srcOrd="0" destOrd="0" presId="urn:microsoft.com/office/officeart/2005/8/layout/hierarchy2"/>
    <dgm:cxn modelId="{EB9BE7E7-BE54-48DF-A6CA-95458E3ABDD0}" type="presParOf" srcId="{18E27E5B-3486-4964-80C2-7D40ADF53737}" destId="{C54EF8C8-69AE-42F3-B07B-E5A8F533D938}" srcOrd="1" destOrd="0" presId="urn:microsoft.com/office/officeart/2005/8/layout/hierarchy2"/>
    <dgm:cxn modelId="{C5C82B88-C6F7-47D0-B4D7-C298785FD82D}" type="presParOf" srcId="{C54EF8C8-69AE-42F3-B07B-E5A8F533D938}" destId="{D3BF501E-521A-4C31-A2F3-74F303A508CC}" srcOrd="0" destOrd="0" presId="urn:microsoft.com/office/officeart/2005/8/layout/hierarchy2"/>
    <dgm:cxn modelId="{85C76724-A422-4057-A936-F8586143E167}" type="presParOf" srcId="{C54EF8C8-69AE-42F3-B07B-E5A8F533D938}" destId="{3E2233AC-25ED-4762-BD6E-9E840EAD0B97}" srcOrd="1" destOrd="0" presId="urn:microsoft.com/office/officeart/2005/8/layout/hierarchy2"/>
    <dgm:cxn modelId="{43533B85-95F1-4EC2-B8FF-079929DF111C}" type="presParOf" srcId="{3E2233AC-25ED-4762-BD6E-9E840EAD0B97}" destId="{6DD9C7EC-A8A4-4A35-9E03-15CC073DB487}" srcOrd="0" destOrd="0" presId="urn:microsoft.com/office/officeart/2005/8/layout/hierarchy2"/>
    <dgm:cxn modelId="{47F867C5-0D38-4F1F-B6CC-AD5A3B54F2BE}" type="presParOf" srcId="{6DD9C7EC-A8A4-4A35-9E03-15CC073DB487}" destId="{4A9E9BB1-53E5-4AF8-B43B-D077C964DE76}" srcOrd="0" destOrd="0" presId="urn:microsoft.com/office/officeart/2005/8/layout/hierarchy2"/>
    <dgm:cxn modelId="{8CC745AF-A051-43A2-8D0F-BC2D6D9B00DE}" type="presParOf" srcId="{3E2233AC-25ED-4762-BD6E-9E840EAD0B97}" destId="{4919239E-349F-4C2F-87A0-9E07A8278C88}" srcOrd="1" destOrd="0" presId="urn:microsoft.com/office/officeart/2005/8/layout/hierarchy2"/>
    <dgm:cxn modelId="{6F94DF42-71AD-4095-BC73-357F8079E9DA}" type="presParOf" srcId="{4919239E-349F-4C2F-87A0-9E07A8278C88}" destId="{45E919E7-95C1-4089-91AF-CF29C30F831A}" srcOrd="0" destOrd="0" presId="urn:microsoft.com/office/officeart/2005/8/layout/hierarchy2"/>
    <dgm:cxn modelId="{CCD91518-EC76-476D-9C0A-E251771AFB8E}" type="presParOf" srcId="{4919239E-349F-4C2F-87A0-9E07A8278C88}" destId="{D97911F3-36B6-433E-8947-2D5A09802F04}" srcOrd="1" destOrd="0" presId="urn:microsoft.com/office/officeart/2005/8/layout/hierarchy2"/>
    <dgm:cxn modelId="{D7409691-2CEE-47CB-8D07-C7C8D56D1BD7}" type="presParOf" srcId="{3E2233AC-25ED-4762-BD6E-9E840EAD0B97}" destId="{B5FBC3DC-BD8E-433A-8B95-978E4C5B8DCF}" srcOrd="2" destOrd="0" presId="urn:microsoft.com/office/officeart/2005/8/layout/hierarchy2"/>
    <dgm:cxn modelId="{FAD7501C-A221-4012-A4D9-5A0493623434}" type="presParOf" srcId="{B5FBC3DC-BD8E-433A-8B95-978E4C5B8DCF}" destId="{BC6029B6-66C7-4B8D-BD99-9D560A3E4237}" srcOrd="0" destOrd="0" presId="urn:microsoft.com/office/officeart/2005/8/layout/hierarchy2"/>
    <dgm:cxn modelId="{5EFBA2B2-67A2-4276-958F-4C521B6D517E}" type="presParOf" srcId="{3E2233AC-25ED-4762-BD6E-9E840EAD0B97}" destId="{EAA27C0A-9070-4783-B7B9-1296D5C91487}" srcOrd="3" destOrd="0" presId="urn:microsoft.com/office/officeart/2005/8/layout/hierarchy2"/>
    <dgm:cxn modelId="{CF870BBB-B2CA-460B-8906-0D4617FB040D}" type="presParOf" srcId="{EAA27C0A-9070-4783-B7B9-1296D5C91487}" destId="{23E1E00A-DD94-4033-86A7-14136336BEA8}" srcOrd="0" destOrd="0" presId="urn:microsoft.com/office/officeart/2005/8/layout/hierarchy2"/>
    <dgm:cxn modelId="{66330ECE-C083-4771-89FE-F53A4A6567DD}" type="presParOf" srcId="{EAA27C0A-9070-4783-B7B9-1296D5C91487}" destId="{70E98C8E-6CDE-43B9-8B40-7205CC5F61F1}" srcOrd="1" destOrd="0" presId="urn:microsoft.com/office/officeart/2005/8/layout/hierarchy2"/>
    <dgm:cxn modelId="{15257F34-C67D-4C78-9E2B-C610F6DACA0B}" type="presParOf" srcId="{18E27E5B-3486-4964-80C2-7D40ADF53737}" destId="{68F4FAA9-72CE-46E3-8359-8AD7495523B5}" srcOrd="2" destOrd="0" presId="urn:microsoft.com/office/officeart/2005/8/layout/hierarchy2"/>
    <dgm:cxn modelId="{F0D41555-A1A3-4B75-8C6B-5FFD002A11E7}" type="presParOf" srcId="{68F4FAA9-72CE-46E3-8359-8AD7495523B5}" destId="{936A5C7E-5074-4D63-856A-6A8C878F3B59}" srcOrd="0" destOrd="0" presId="urn:microsoft.com/office/officeart/2005/8/layout/hierarchy2"/>
    <dgm:cxn modelId="{BD56F41D-6AE8-41EC-B56D-FC916862D592}" type="presParOf" srcId="{18E27E5B-3486-4964-80C2-7D40ADF53737}" destId="{53B1861B-73A5-4C23-A18A-46335F6F09DB}" srcOrd="3" destOrd="0" presId="urn:microsoft.com/office/officeart/2005/8/layout/hierarchy2"/>
    <dgm:cxn modelId="{B42B4D14-AA3C-470E-B452-CFDB49936218}" type="presParOf" srcId="{53B1861B-73A5-4C23-A18A-46335F6F09DB}" destId="{01AAB6E5-43C3-4334-B74F-7EFD98A21E9C}" srcOrd="0" destOrd="0" presId="urn:microsoft.com/office/officeart/2005/8/layout/hierarchy2"/>
    <dgm:cxn modelId="{D00614A9-1655-4A26-AFEA-13C776924E05}" type="presParOf" srcId="{53B1861B-73A5-4C23-A18A-46335F6F09DB}" destId="{A1C318EE-A2CD-4D9F-AB92-66D9A1F49195}" srcOrd="1" destOrd="0" presId="urn:microsoft.com/office/officeart/2005/8/layout/hierarchy2"/>
    <dgm:cxn modelId="{8656BDB7-FA30-4BB9-87F1-1F6EACC3A95A}" type="presParOf" srcId="{A1C318EE-A2CD-4D9F-AB92-66D9A1F49195}" destId="{0060D42C-257D-4912-9574-1F39FCA31186}" srcOrd="0" destOrd="0" presId="urn:microsoft.com/office/officeart/2005/8/layout/hierarchy2"/>
    <dgm:cxn modelId="{FECDEAE7-51BD-424A-B0FD-8C9FD53F84C4}" type="presParOf" srcId="{0060D42C-257D-4912-9574-1F39FCA31186}" destId="{4B36CF8B-E17A-40FE-94BA-7021926E9022}" srcOrd="0" destOrd="0" presId="urn:microsoft.com/office/officeart/2005/8/layout/hierarchy2"/>
    <dgm:cxn modelId="{353A7C29-6ECD-468E-BA03-0722F8919BBC}" type="presParOf" srcId="{A1C318EE-A2CD-4D9F-AB92-66D9A1F49195}" destId="{7663DBD3-593D-4A16-835C-06F04B25E5E3}" srcOrd="1" destOrd="0" presId="urn:microsoft.com/office/officeart/2005/8/layout/hierarchy2"/>
    <dgm:cxn modelId="{DDDF9BE6-EF07-4D95-A04B-BCB0B7B74749}" type="presParOf" srcId="{7663DBD3-593D-4A16-835C-06F04B25E5E3}" destId="{87F9C464-F2EA-4B10-81EC-37A951CA0C2F}" srcOrd="0" destOrd="0" presId="urn:microsoft.com/office/officeart/2005/8/layout/hierarchy2"/>
    <dgm:cxn modelId="{8A453238-8017-4540-B3BC-0D3F709A2223}" type="presParOf" srcId="{7663DBD3-593D-4A16-835C-06F04B25E5E3}" destId="{B08F2F2F-2B80-4FA3-A585-355DC1663F8F}" srcOrd="1" destOrd="0" presId="urn:microsoft.com/office/officeart/2005/8/layout/hierarchy2"/>
    <dgm:cxn modelId="{B8398491-B2EC-40FE-9631-1E13FD7429F7}" type="presParOf" srcId="{A1C318EE-A2CD-4D9F-AB92-66D9A1F49195}" destId="{7400A91B-C244-4172-B35D-D8BC22CE2202}" srcOrd="2" destOrd="0" presId="urn:microsoft.com/office/officeart/2005/8/layout/hierarchy2"/>
    <dgm:cxn modelId="{3221E7F2-F32A-4068-8A40-34483FCDB811}" type="presParOf" srcId="{7400A91B-C244-4172-B35D-D8BC22CE2202}" destId="{F9E309D8-45B1-4670-A84E-D864331D4B61}" srcOrd="0" destOrd="0" presId="urn:microsoft.com/office/officeart/2005/8/layout/hierarchy2"/>
    <dgm:cxn modelId="{D4AF5C83-7366-4941-AEDB-155EA0378430}" type="presParOf" srcId="{A1C318EE-A2CD-4D9F-AB92-66D9A1F49195}" destId="{D493FC11-4829-486A-9089-CF5B469B48C4}" srcOrd="3" destOrd="0" presId="urn:microsoft.com/office/officeart/2005/8/layout/hierarchy2"/>
    <dgm:cxn modelId="{AFAAF61D-3B51-4F41-8FF5-0F2383B2B5BE}" type="presParOf" srcId="{D493FC11-4829-486A-9089-CF5B469B48C4}" destId="{F89422A6-F5D1-4B7E-92AE-DD04966B5BDC}" srcOrd="0" destOrd="0" presId="urn:microsoft.com/office/officeart/2005/8/layout/hierarchy2"/>
    <dgm:cxn modelId="{971FB487-0FB3-4D23-B322-6C91A7DE70AB}" type="presParOf" srcId="{D493FC11-4829-486A-9089-CF5B469B48C4}" destId="{AFF19B12-25EC-4E05-AF9E-914F6333772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5B4B12-A212-4673-AE92-5100C2FF04B9}" type="doc">
      <dgm:prSet loTypeId="urn:microsoft.com/office/officeart/2005/8/layout/hierarchy2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fr-CA"/>
        </a:p>
      </dgm:t>
    </dgm:pt>
    <dgm:pt modelId="{9D7034E7-FB86-49CD-8E11-702F9407B869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Q1: </a:t>
          </a:r>
          <a:r>
            <a:rPr lang="el-GR" sz="1800" dirty="0">
              <a:solidFill>
                <a:srgbClr val="007C31"/>
              </a:solidFill>
              <a:latin typeface="Cambria" panose="02040503050406030204" pitchFamily="18" charset="0"/>
            </a:rPr>
            <a:t>γ</a:t>
          </a:r>
          <a:endParaRPr lang="fr-CA" sz="1800" dirty="0">
            <a:solidFill>
              <a:srgbClr val="007C31"/>
            </a:solidFill>
          </a:endParaRPr>
        </a:p>
      </dgm:t>
    </dgm:pt>
    <dgm:pt modelId="{97DD1495-22B7-4949-8BD0-3341459E54B7}" type="parTrans" cxnId="{0BC99002-F547-47D9-8826-5D8E7A4B324F}">
      <dgm:prSet/>
      <dgm:spPr/>
      <dgm:t>
        <a:bodyPr/>
        <a:lstStyle/>
        <a:p>
          <a:endParaRPr lang="fr-CA"/>
        </a:p>
      </dgm:t>
    </dgm:pt>
    <dgm:pt modelId="{49DAE43B-9AF6-4D2F-984B-DC522431DA61}" type="sibTrans" cxnId="{0BC99002-F547-47D9-8826-5D8E7A4B324F}">
      <dgm:prSet/>
      <dgm:spPr/>
      <dgm:t>
        <a:bodyPr/>
        <a:lstStyle/>
        <a:p>
          <a:endParaRPr lang="fr-CA"/>
        </a:p>
      </dgm:t>
    </dgm:pt>
    <dgm:pt modelId="{69704526-A58C-45A6-AB49-0A717BC78DD8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Q2:</a:t>
          </a:r>
          <a:r>
            <a:rPr lang="el-GR" sz="18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endParaRPr lang="fr-CA" sz="1800" dirty="0">
            <a:solidFill>
              <a:srgbClr val="007C31"/>
            </a:solidFill>
          </a:endParaRPr>
        </a:p>
      </dgm:t>
    </dgm:pt>
    <dgm:pt modelId="{D2D4906A-F45C-4521-BEEB-529C145D4798}" type="parTrans" cxnId="{84638D0E-487A-4B8F-9B41-FCF58E3370C1}">
      <dgm:prSet/>
      <dgm:spPr/>
      <dgm:t>
        <a:bodyPr/>
        <a:lstStyle/>
        <a:p>
          <a:endParaRPr lang="fr-CA"/>
        </a:p>
      </dgm:t>
    </dgm:pt>
    <dgm:pt modelId="{379EDAB4-D87B-473D-88D6-E654E87178D8}" type="sibTrans" cxnId="{84638D0E-487A-4B8F-9B41-FCF58E3370C1}">
      <dgm:prSet/>
      <dgm:spPr/>
      <dgm:t>
        <a:bodyPr/>
        <a:lstStyle/>
        <a:p>
          <a:endParaRPr lang="fr-CA"/>
        </a:p>
      </dgm:t>
    </dgm:pt>
    <dgm:pt modelId="{06721AFE-AD11-403E-88C1-5B53042466B5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latin typeface="Cambria" panose="02040503050406030204" pitchFamily="18" charset="0"/>
            </a:rPr>
            <a:t>α</a:t>
          </a:r>
          <a:endParaRPr lang="fr-CA" sz="1800" dirty="0"/>
        </a:p>
      </dgm:t>
    </dgm:pt>
    <dgm:pt modelId="{0E7DA27A-7F56-474C-840E-AB70078E67EF}" type="parTrans" cxnId="{3334B0E6-584E-4293-90CF-669D71C4BEB1}">
      <dgm:prSet/>
      <dgm:spPr/>
      <dgm:t>
        <a:bodyPr/>
        <a:lstStyle/>
        <a:p>
          <a:endParaRPr lang="fr-CA"/>
        </a:p>
      </dgm:t>
    </dgm:pt>
    <dgm:pt modelId="{F4E93C92-9B38-40E5-86DE-9FE2818C4DAB}" type="sibTrans" cxnId="{3334B0E6-584E-4293-90CF-669D71C4BEB1}">
      <dgm:prSet/>
      <dgm:spPr/>
      <dgm:t>
        <a:bodyPr/>
        <a:lstStyle/>
        <a:p>
          <a:endParaRPr lang="fr-CA"/>
        </a:p>
      </dgm:t>
    </dgm:pt>
    <dgm:pt modelId="{75C32AA8-5274-4B38-9FB8-D05789E151E2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latin typeface="Cambria" panose="02040503050406030204" pitchFamily="18" charset="0"/>
            </a:rPr>
            <a:t>α</a:t>
          </a:r>
          <a:endParaRPr lang="fr-CA" sz="1800" dirty="0"/>
        </a:p>
      </dgm:t>
    </dgm:pt>
    <dgm:pt modelId="{CD7275E8-9E85-4D3D-9211-301BE70C00B9}" type="parTrans" cxnId="{66ADB515-CF9D-4397-A4AF-3F6942A8DFD6}">
      <dgm:prSet/>
      <dgm:spPr/>
      <dgm:t>
        <a:bodyPr/>
        <a:lstStyle/>
        <a:p>
          <a:endParaRPr lang="fr-CA"/>
        </a:p>
      </dgm:t>
    </dgm:pt>
    <dgm:pt modelId="{FF681E29-208E-4521-B3EB-10B0724FB9EB}" type="sibTrans" cxnId="{66ADB515-CF9D-4397-A4AF-3F6942A8DFD6}">
      <dgm:prSet/>
      <dgm:spPr/>
      <dgm:t>
        <a:bodyPr/>
        <a:lstStyle/>
        <a:p>
          <a:endParaRPr lang="fr-CA"/>
        </a:p>
      </dgm:t>
    </dgm:pt>
    <dgm:pt modelId="{84BEAD00-DF19-42F9-B58C-1E2DF446E6D8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Q2:</a:t>
          </a:r>
          <a:r>
            <a:rPr lang="el-GR" sz="18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endParaRPr lang="fr-CA" sz="1800" dirty="0">
            <a:solidFill>
              <a:srgbClr val="007C31"/>
            </a:solidFill>
          </a:endParaRPr>
        </a:p>
      </dgm:t>
    </dgm:pt>
    <dgm:pt modelId="{E2B3BD99-07BF-4B83-A4C5-8B72DAD118E3}" type="parTrans" cxnId="{3CD0C534-8CB6-4EC5-9888-2586555476EA}">
      <dgm:prSet/>
      <dgm:spPr/>
      <dgm:t>
        <a:bodyPr/>
        <a:lstStyle/>
        <a:p>
          <a:endParaRPr lang="fr-CA"/>
        </a:p>
      </dgm:t>
    </dgm:pt>
    <dgm:pt modelId="{10D2CE2F-DB29-435E-AF9E-24EB4FF871D2}" type="sibTrans" cxnId="{3CD0C534-8CB6-4EC5-9888-2586555476EA}">
      <dgm:prSet/>
      <dgm:spPr/>
      <dgm:t>
        <a:bodyPr/>
        <a:lstStyle/>
        <a:p>
          <a:endParaRPr lang="fr-CA"/>
        </a:p>
      </dgm:t>
    </dgm:pt>
    <dgm:pt modelId="{5B73691F-D6A8-431F-8585-52ECC83F8CC1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latin typeface="Cambria" panose="02040503050406030204" pitchFamily="18" charset="0"/>
            </a:rPr>
            <a:t>β</a:t>
          </a:r>
          <a:endParaRPr lang="fr-CA" sz="1800" dirty="0"/>
        </a:p>
      </dgm:t>
    </dgm:pt>
    <dgm:pt modelId="{41CCC121-B59D-469B-8752-76697B4D77CB}" type="parTrans" cxnId="{0D6FF775-1296-4E47-9BCA-C9127546E8E6}">
      <dgm:prSet/>
      <dgm:spPr/>
      <dgm:t>
        <a:bodyPr/>
        <a:lstStyle/>
        <a:p>
          <a:endParaRPr lang="fr-CA"/>
        </a:p>
      </dgm:t>
    </dgm:pt>
    <dgm:pt modelId="{93182D07-331D-4C51-8498-7EC0029F2E61}" type="sibTrans" cxnId="{0D6FF775-1296-4E47-9BCA-C9127546E8E6}">
      <dgm:prSet/>
      <dgm:spPr/>
      <dgm:t>
        <a:bodyPr/>
        <a:lstStyle/>
        <a:p>
          <a:endParaRPr lang="fr-CA"/>
        </a:p>
      </dgm:t>
    </dgm:pt>
    <dgm:pt modelId="{74B1ECE0-64F4-4E41-9596-242D59ED7B28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latin typeface="Cambria" panose="02040503050406030204" pitchFamily="18" charset="0"/>
            </a:rPr>
            <a:t>β</a:t>
          </a:r>
          <a:endParaRPr lang="fr-CA" sz="1800" dirty="0"/>
        </a:p>
      </dgm:t>
    </dgm:pt>
    <dgm:pt modelId="{BB9CCA53-076B-4D58-9960-7F602C43CCB2}" type="parTrans" cxnId="{E89E5C3A-4B5B-4703-A2EB-8157196510C4}">
      <dgm:prSet/>
      <dgm:spPr/>
      <dgm:t>
        <a:bodyPr/>
        <a:lstStyle/>
        <a:p>
          <a:endParaRPr lang="fr-CA"/>
        </a:p>
      </dgm:t>
    </dgm:pt>
    <dgm:pt modelId="{D2E3EF12-FDC7-407D-87A6-051AF045D264}" type="sibTrans" cxnId="{E89E5C3A-4B5B-4703-A2EB-8157196510C4}">
      <dgm:prSet/>
      <dgm:spPr/>
      <dgm:t>
        <a:bodyPr/>
        <a:lstStyle/>
        <a:p>
          <a:endParaRPr lang="fr-CA"/>
        </a:p>
      </dgm:t>
    </dgm:pt>
    <dgm:pt modelId="{DF532FE6-ABA8-4171-8AAF-7A7755A06F6B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>
              <a:latin typeface="Cambria" panose="02040503050406030204" pitchFamily="18" charset="0"/>
            </a:rPr>
            <a:t>onnête</a:t>
          </a:r>
        </a:p>
        <a:p>
          <a:pPr>
            <a:spcAft>
              <a:spcPts val="22"/>
            </a:spcAft>
          </a:pPr>
          <a:r>
            <a:rPr lang="fr-CA" sz="1200" dirty="0">
              <a:latin typeface="Cambria" panose="02040503050406030204" pitchFamily="18" charset="0"/>
            </a:rPr>
            <a:t>β 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>
              <a:latin typeface="Cambria" panose="02040503050406030204" pitchFamily="18" charset="0"/>
            </a:rPr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>
              <a:latin typeface="Cambria" panose="02040503050406030204" pitchFamily="18" charset="0"/>
            </a:rPr>
            <a:t>léatoire</a:t>
          </a:r>
          <a:endParaRPr lang="fr-CA" sz="1200" dirty="0"/>
        </a:p>
      </dgm:t>
    </dgm:pt>
    <dgm:pt modelId="{AB7A331A-0B3F-4BBA-96B4-AFEDFF982DA9}" type="parTrans" cxnId="{4D500CDF-4B7F-4CB3-8C11-5A0206644F89}">
      <dgm:prSet/>
      <dgm:spPr/>
      <dgm:t>
        <a:bodyPr/>
        <a:lstStyle/>
        <a:p>
          <a:endParaRPr lang="fr-CA"/>
        </a:p>
      </dgm:t>
    </dgm:pt>
    <dgm:pt modelId="{B43D5C8A-E4C6-43A2-A9F8-51D680E85757}" type="sibTrans" cxnId="{4D500CDF-4B7F-4CB3-8C11-5A0206644F89}">
      <dgm:prSet/>
      <dgm:spPr/>
      <dgm:t>
        <a:bodyPr/>
        <a:lstStyle/>
        <a:p>
          <a:endParaRPr lang="fr-CA"/>
        </a:p>
      </dgm:t>
    </dgm:pt>
    <dgm:pt modelId="{A971B263-2060-44C3-98CF-5C36A8DFC449}">
      <dgm:prSet custT="1"/>
      <dgm:spPr/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</dgm:t>
    </dgm:pt>
    <dgm:pt modelId="{576DDE75-E267-4580-B6B2-9F0CEDD26405}" type="parTrans" cxnId="{779B4927-92D7-4E51-88E7-5BF7A0EE0840}">
      <dgm:prSet/>
      <dgm:spPr/>
      <dgm:t>
        <a:bodyPr/>
        <a:lstStyle/>
        <a:p>
          <a:endParaRPr lang="fr-CA"/>
        </a:p>
      </dgm:t>
    </dgm:pt>
    <dgm:pt modelId="{2582E0F7-A085-4BC3-A79A-3EE01FAA1544}" type="sibTrans" cxnId="{779B4927-92D7-4E51-88E7-5BF7A0EE0840}">
      <dgm:prSet/>
      <dgm:spPr/>
      <dgm:t>
        <a:bodyPr/>
        <a:lstStyle/>
        <a:p>
          <a:endParaRPr lang="fr-CA"/>
        </a:p>
      </dgm:t>
    </dgm:pt>
    <dgm:pt modelId="{C389D00B-476A-41EB-AF58-B22A7256D238}">
      <dgm:prSet custT="1"/>
      <dgm:spPr>
        <a:noFill/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Honnête</a:t>
          </a:r>
        </a:p>
      </dgm:t>
    </dgm:pt>
    <dgm:pt modelId="{ADDA3373-B189-439E-A451-EC1DDB3924B6}" type="parTrans" cxnId="{453F1833-5832-4DCB-BB55-B9AC78A3269B}">
      <dgm:prSet/>
      <dgm:spPr/>
      <dgm:t>
        <a:bodyPr/>
        <a:lstStyle/>
        <a:p>
          <a:endParaRPr lang="fr-CA"/>
        </a:p>
      </dgm:t>
    </dgm:pt>
    <dgm:pt modelId="{2A5096A3-0F79-4C17-BE05-DC36C4F25783}" type="sibTrans" cxnId="{453F1833-5832-4DCB-BB55-B9AC78A3269B}">
      <dgm:prSet/>
      <dgm:spPr/>
      <dgm:t>
        <a:bodyPr/>
        <a:lstStyle/>
        <a:p>
          <a:endParaRPr lang="fr-CA"/>
        </a:p>
      </dgm:t>
    </dgm:pt>
    <dgm:pt modelId="{D9E1AAA1-8BA4-4134-A14E-72359D25C20C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</dgm:t>
    </dgm:pt>
    <dgm:pt modelId="{863C372C-7B4F-4939-8239-93A916874387}" type="parTrans" cxnId="{7EBDE507-C485-4E42-85CA-6A182005BD8B}">
      <dgm:prSet/>
      <dgm:spPr/>
      <dgm:t>
        <a:bodyPr/>
        <a:lstStyle/>
        <a:p>
          <a:endParaRPr lang="fr-CA"/>
        </a:p>
      </dgm:t>
    </dgm:pt>
    <dgm:pt modelId="{70B53895-E385-46A8-A6A9-19482A0DD0FC}" type="sibTrans" cxnId="{7EBDE507-C485-4E42-85CA-6A182005BD8B}">
      <dgm:prSet/>
      <dgm:spPr/>
      <dgm:t>
        <a:bodyPr/>
        <a:lstStyle/>
        <a:p>
          <a:endParaRPr lang="fr-CA"/>
        </a:p>
      </dgm:t>
    </dgm:pt>
    <dgm:pt modelId="{1BCAB697-7931-45EA-B6DF-D4EA4D39C562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</dgm:t>
    </dgm:pt>
    <dgm:pt modelId="{9B59C1EB-1C3A-43B5-B985-C7F287049C47}" type="parTrans" cxnId="{FC6CC74C-1839-444C-B5A9-A3DAE1994915}">
      <dgm:prSet/>
      <dgm:spPr/>
      <dgm:t>
        <a:bodyPr/>
        <a:lstStyle/>
        <a:p>
          <a:endParaRPr lang="fr-CA"/>
        </a:p>
      </dgm:t>
    </dgm:pt>
    <dgm:pt modelId="{5FEF2CC3-1C33-4774-8AD5-E3126E051761}" type="sibTrans" cxnId="{FC6CC74C-1839-444C-B5A9-A3DAE1994915}">
      <dgm:prSet/>
      <dgm:spPr/>
      <dgm:t>
        <a:bodyPr/>
        <a:lstStyle/>
        <a:p>
          <a:endParaRPr lang="fr-CA"/>
        </a:p>
      </dgm:t>
    </dgm:pt>
    <dgm:pt modelId="{051E22CD-2FAF-4D95-995E-410029FC6D23}">
      <dgm:prSet custT="1"/>
      <dgm:spPr/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</dgm:t>
    </dgm:pt>
    <dgm:pt modelId="{882B64E4-FE49-43AF-BEAC-0120C24A8021}" type="parTrans" cxnId="{F118426D-CDB9-44F0-B3E9-D824D958F4B9}">
      <dgm:prSet/>
      <dgm:spPr/>
      <dgm:t>
        <a:bodyPr/>
        <a:lstStyle/>
        <a:p>
          <a:endParaRPr lang="fr-CA"/>
        </a:p>
      </dgm:t>
    </dgm:pt>
    <dgm:pt modelId="{BB29CDC6-20E6-4BEA-A558-20509AB0ABBE}" type="sibTrans" cxnId="{F118426D-CDB9-44F0-B3E9-D824D958F4B9}">
      <dgm:prSet/>
      <dgm:spPr/>
      <dgm:t>
        <a:bodyPr/>
        <a:lstStyle/>
        <a:p>
          <a:endParaRPr lang="fr-CA"/>
        </a:p>
      </dgm:t>
    </dgm:pt>
    <dgm:pt modelId="{328578B6-D8F7-4969-AF97-955A37A73FF5}">
      <dgm:prSet custT="1"/>
      <dgm:spPr>
        <a:noFill/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>
              <a:latin typeface="Cambria" panose="02040503050406030204" pitchFamily="18" charset="0"/>
            </a:rPr>
            <a:t>léatoire</a:t>
          </a:r>
        </a:p>
        <a:p>
          <a:pPr>
            <a:spcAft>
              <a:spcPts val="22"/>
            </a:spcAft>
          </a:pPr>
          <a:r>
            <a:rPr lang="fr-CA" sz="1200" dirty="0">
              <a:latin typeface="Cambria" panose="02040503050406030204" pitchFamily="18" charset="0"/>
            </a:rPr>
            <a:t>β 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>
              <a:latin typeface="Cambria" panose="02040503050406030204" pitchFamily="18" charset="0"/>
            </a:rPr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>
              <a:latin typeface="Cambria" panose="02040503050406030204" pitchFamily="18" charset="0"/>
            </a:rPr>
            <a:t>onnête</a:t>
          </a:r>
          <a:endParaRPr lang="fr-CA" sz="1200" dirty="0"/>
        </a:p>
      </dgm:t>
    </dgm:pt>
    <dgm:pt modelId="{A6D753B6-42EF-42D9-A23F-2C55BCBB0022}" type="parTrans" cxnId="{DE656B07-E1D1-4588-ADA3-83CCF3563F39}">
      <dgm:prSet/>
      <dgm:spPr/>
      <dgm:t>
        <a:bodyPr/>
        <a:lstStyle/>
        <a:p>
          <a:endParaRPr lang="fr-CA"/>
        </a:p>
      </dgm:t>
    </dgm:pt>
    <dgm:pt modelId="{3906E867-6075-4F5C-A487-E7FC808694C7}" type="sibTrans" cxnId="{DE656B07-E1D1-4588-ADA3-83CCF3563F39}">
      <dgm:prSet/>
      <dgm:spPr/>
      <dgm:t>
        <a:bodyPr/>
        <a:lstStyle/>
        <a:p>
          <a:endParaRPr lang="fr-CA"/>
        </a:p>
      </dgm:t>
    </dgm:pt>
    <dgm:pt modelId="{E3DCD67D-6F58-4B54-B58D-2015010EFADC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>
              <a:latin typeface="Cambria" panose="02040503050406030204" pitchFamily="18" charset="0"/>
            </a:rPr>
            <a:t>onnête</a:t>
          </a:r>
        </a:p>
        <a:p>
          <a:pPr>
            <a:spcAft>
              <a:spcPts val="22"/>
            </a:spcAft>
          </a:pPr>
          <a:r>
            <a:rPr lang="fr-CA" sz="1200" dirty="0">
              <a:latin typeface="Cambria" panose="02040503050406030204" pitchFamily="18" charset="0"/>
            </a:rPr>
            <a:t>β 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>
              <a:latin typeface="Cambria" panose="02040503050406030204" pitchFamily="18" charset="0"/>
            </a:rPr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>
              <a:latin typeface="Cambria" panose="02040503050406030204" pitchFamily="18" charset="0"/>
            </a:rPr>
            <a:t>léatoire</a:t>
          </a:r>
          <a:endParaRPr lang="fr-CA" sz="1200" dirty="0"/>
        </a:p>
      </dgm:t>
    </dgm:pt>
    <dgm:pt modelId="{25BA6834-69F1-4A67-9B98-22B86358D80A}" type="parTrans" cxnId="{6DF6A167-AC94-414A-AD73-A3999415CD9D}">
      <dgm:prSet/>
      <dgm:spPr/>
      <dgm:t>
        <a:bodyPr/>
        <a:lstStyle/>
        <a:p>
          <a:endParaRPr lang="fr-CA"/>
        </a:p>
      </dgm:t>
    </dgm:pt>
    <dgm:pt modelId="{86D0F4F1-8CD3-4D2C-A574-D72157A9C9EE}" type="sibTrans" cxnId="{6DF6A167-AC94-414A-AD73-A3999415CD9D}">
      <dgm:prSet/>
      <dgm:spPr/>
      <dgm:t>
        <a:bodyPr/>
        <a:lstStyle/>
        <a:p>
          <a:endParaRPr lang="fr-CA"/>
        </a:p>
      </dgm:t>
    </dgm:pt>
    <dgm:pt modelId="{540D1407-935D-4B48-9DCA-1874DF9F2150}" type="pres">
      <dgm:prSet presAssocID="{BB5B4B12-A212-4673-AE92-5100C2FF04B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139BA75-B52C-4AC6-BFDA-AB9BBA7EF672}" type="pres">
      <dgm:prSet presAssocID="{9D7034E7-FB86-49CD-8E11-702F9407B869}" presName="root1" presStyleCnt="0"/>
      <dgm:spPr/>
    </dgm:pt>
    <dgm:pt modelId="{404749AC-148F-406A-A33B-D2A7DBB84747}" type="pres">
      <dgm:prSet presAssocID="{9D7034E7-FB86-49CD-8E11-702F9407B869}" presName="LevelOneTextNode" presStyleLbl="node0" presStyleIdx="0" presStyleCnt="1" custScaleX="51031" custLinFactX="-100000" custLinFactNeighborX="-174810" custLinFactNeighborY="-11299">
        <dgm:presLayoutVars>
          <dgm:chPref val="3"/>
        </dgm:presLayoutVars>
      </dgm:prSet>
      <dgm:spPr/>
    </dgm:pt>
    <dgm:pt modelId="{5D427BB7-6284-433A-B7C7-BD75EFC386F7}" type="pres">
      <dgm:prSet presAssocID="{9D7034E7-FB86-49CD-8E11-702F9407B869}" presName="level2hierChild" presStyleCnt="0"/>
      <dgm:spPr/>
    </dgm:pt>
    <dgm:pt modelId="{F9D0FD13-5DE3-4F45-95D2-51533F62FF49}" type="pres">
      <dgm:prSet presAssocID="{D2D4906A-F45C-4521-BEEB-529C145D4798}" presName="conn2-1" presStyleLbl="parChTrans1D2" presStyleIdx="0" presStyleCnt="2"/>
      <dgm:spPr/>
    </dgm:pt>
    <dgm:pt modelId="{9FB394FD-08E8-442F-901B-2B47E4882A99}" type="pres">
      <dgm:prSet presAssocID="{D2D4906A-F45C-4521-BEEB-529C145D4798}" presName="connTx" presStyleLbl="parChTrans1D2" presStyleIdx="0" presStyleCnt="2"/>
      <dgm:spPr/>
    </dgm:pt>
    <dgm:pt modelId="{8AB3D31B-3090-48BB-AC37-4CFC84019D04}" type="pres">
      <dgm:prSet presAssocID="{69704526-A58C-45A6-AB49-0A717BC78DD8}" presName="root2" presStyleCnt="0"/>
      <dgm:spPr/>
    </dgm:pt>
    <dgm:pt modelId="{D0407781-9314-460F-AD63-8ED099DFA170}" type="pres">
      <dgm:prSet presAssocID="{69704526-A58C-45A6-AB49-0A717BC78DD8}" presName="LevelTwoTextNode" presStyleLbl="node2" presStyleIdx="0" presStyleCnt="2" custScaleX="59868" custLinFactY="1825" custLinFactNeighborX="-65635" custLinFactNeighborY="100000">
        <dgm:presLayoutVars>
          <dgm:chPref val="3"/>
        </dgm:presLayoutVars>
      </dgm:prSet>
      <dgm:spPr/>
    </dgm:pt>
    <dgm:pt modelId="{E73BA0D3-92A1-419A-9B08-3254469D3D23}" type="pres">
      <dgm:prSet presAssocID="{69704526-A58C-45A6-AB49-0A717BC78DD8}" presName="level3hierChild" presStyleCnt="0"/>
      <dgm:spPr/>
    </dgm:pt>
    <dgm:pt modelId="{3C6A54A2-85E2-4C71-BF17-ADEC41936233}" type="pres">
      <dgm:prSet presAssocID="{0E7DA27A-7F56-474C-840E-AB70078E67EF}" presName="conn2-1" presStyleLbl="parChTrans1D3" presStyleIdx="0" presStyleCnt="4"/>
      <dgm:spPr/>
    </dgm:pt>
    <dgm:pt modelId="{C7CD3AC2-4ABC-4F19-B04E-CB9A21DC651F}" type="pres">
      <dgm:prSet presAssocID="{0E7DA27A-7F56-474C-840E-AB70078E67EF}" presName="connTx" presStyleLbl="parChTrans1D3" presStyleIdx="0" presStyleCnt="4"/>
      <dgm:spPr/>
    </dgm:pt>
    <dgm:pt modelId="{7FB26F8D-25B0-45C1-B988-9A76BBCBB0D7}" type="pres">
      <dgm:prSet presAssocID="{06721AFE-AD11-403E-88C1-5B53042466B5}" presName="root2" presStyleCnt="0"/>
      <dgm:spPr/>
    </dgm:pt>
    <dgm:pt modelId="{6A0D230D-5CC5-4D37-910B-FCD6FD11616A}" type="pres">
      <dgm:prSet presAssocID="{06721AFE-AD11-403E-88C1-5B53042466B5}" presName="LevelTwoTextNode" presStyleLbl="node3" presStyleIdx="0" presStyleCnt="4" custScaleX="56812" custLinFactNeighborX="1463" custLinFactNeighborY="5349">
        <dgm:presLayoutVars>
          <dgm:chPref val="3"/>
        </dgm:presLayoutVars>
      </dgm:prSet>
      <dgm:spPr/>
    </dgm:pt>
    <dgm:pt modelId="{27A4FD33-904F-49E4-8478-67E36603AA7A}" type="pres">
      <dgm:prSet presAssocID="{06721AFE-AD11-403E-88C1-5B53042466B5}" presName="level3hierChild" presStyleCnt="0"/>
      <dgm:spPr/>
    </dgm:pt>
    <dgm:pt modelId="{AA6FEE58-027A-4588-99A8-D8B610194498}" type="pres">
      <dgm:prSet presAssocID="{AB7A331A-0B3F-4BBA-96B4-AFEDFF982DA9}" presName="conn2-1" presStyleLbl="parChTrans1D4" presStyleIdx="0" presStyleCnt="8"/>
      <dgm:spPr/>
    </dgm:pt>
    <dgm:pt modelId="{C9FB1547-AA1F-4546-A9D0-E794CF9A5FAF}" type="pres">
      <dgm:prSet presAssocID="{AB7A331A-0B3F-4BBA-96B4-AFEDFF982DA9}" presName="connTx" presStyleLbl="parChTrans1D4" presStyleIdx="0" presStyleCnt="8"/>
      <dgm:spPr/>
    </dgm:pt>
    <dgm:pt modelId="{FFFE04F1-C1C3-4550-9E10-4BF18832EE65}" type="pres">
      <dgm:prSet presAssocID="{DF532FE6-ABA8-4171-8AAF-7A7755A06F6B}" presName="root2" presStyleCnt="0"/>
      <dgm:spPr/>
    </dgm:pt>
    <dgm:pt modelId="{C0B92279-9EDA-45BF-B1BC-16F9B379016A}" type="pres">
      <dgm:prSet presAssocID="{DF532FE6-ABA8-4171-8AAF-7A7755A06F6B}" presName="LevelTwoTextNode" presStyleLbl="node4" presStyleIdx="0" presStyleCnt="8" custScaleX="97013" custLinFactX="54032" custLinFactNeighborX="100000" custLinFactNeighborY="-97">
        <dgm:presLayoutVars>
          <dgm:chPref val="3"/>
        </dgm:presLayoutVars>
      </dgm:prSet>
      <dgm:spPr/>
    </dgm:pt>
    <dgm:pt modelId="{3EC57BB0-E5BF-42CC-9C9A-AB994B3C0EC9}" type="pres">
      <dgm:prSet presAssocID="{DF532FE6-ABA8-4171-8AAF-7A7755A06F6B}" presName="level3hierChild" presStyleCnt="0"/>
      <dgm:spPr/>
    </dgm:pt>
    <dgm:pt modelId="{9154CBA8-F3B6-42FA-AA74-2AB6044AB7BA}" type="pres">
      <dgm:prSet presAssocID="{576DDE75-E267-4580-B6B2-9F0CEDD26405}" presName="conn2-1" presStyleLbl="parChTrans1D4" presStyleIdx="1" presStyleCnt="8"/>
      <dgm:spPr/>
    </dgm:pt>
    <dgm:pt modelId="{156410AB-09A1-4164-95C4-F28E397E9B1A}" type="pres">
      <dgm:prSet presAssocID="{576DDE75-E267-4580-B6B2-9F0CEDD26405}" presName="connTx" presStyleLbl="parChTrans1D4" presStyleIdx="1" presStyleCnt="8"/>
      <dgm:spPr/>
    </dgm:pt>
    <dgm:pt modelId="{8A2D1902-610A-473A-BA75-CE9B5870C8EE}" type="pres">
      <dgm:prSet presAssocID="{A971B263-2060-44C3-98CF-5C36A8DFC449}" presName="root2" presStyleCnt="0"/>
      <dgm:spPr/>
    </dgm:pt>
    <dgm:pt modelId="{DE09C7E4-A699-44A2-8FB0-EF66B23AA6B4}" type="pres">
      <dgm:prSet presAssocID="{A971B263-2060-44C3-98CF-5C36A8DFC449}" presName="LevelTwoTextNode" presStyleLbl="node4" presStyleIdx="1" presStyleCnt="8" custScaleX="95192" custLinFactX="59795" custLinFactNeighborX="100000" custLinFactNeighborY="6146">
        <dgm:presLayoutVars>
          <dgm:chPref val="3"/>
        </dgm:presLayoutVars>
      </dgm:prSet>
      <dgm:spPr/>
    </dgm:pt>
    <dgm:pt modelId="{94398028-4956-4D40-9D0A-97D9762320D0}" type="pres">
      <dgm:prSet presAssocID="{A971B263-2060-44C3-98CF-5C36A8DFC449}" presName="level3hierChild" presStyleCnt="0"/>
      <dgm:spPr/>
    </dgm:pt>
    <dgm:pt modelId="{B01F7DD3-CC75-45CF-9EC1-A6D19A662646}" type="pres">
      <dgm:prSet presAssocID="{CD7275E8-9E85-4D3D-9211-301BE70C00B9}" presName="conn2-1" presStyleLbl="parChTrans1D3" presStyleIdx="1" presStyleCnt="4"/>
      <dgm:spPr/>
    </dgm:pt>
    <dgm:pt modelId="{2A9FC79D-CCEC-474F-B0D3-77EF1E9DCCEC}" type="pres">
      <dgm:prSet presAssocID="{CD7275E8-9E85-4D3D-9211-301BE70C00B9}" presName="connTx" presStyleLbl="parChTrans1D3" presStyleIdx="1" presStyleCnt="4"/>
      <dgm:spPr/>
    </dgm:pt>
    <dgm:pt modelId="{3C60BBD9-9E88-4128-9E5F-3BF47FE7CBB0}" type="pres">
      <dgm:prSet presAssocID="{75C32AA8-5274-4B38-9FB8-D05789E151E2}" presName="root2" presStyleCnt="0"/>
      <dgm:spPr/>
    </dgm:pt>
    <dgm:pt modelId="{4A3622AC-6180-4503-8103-3E61E768E11C}" type="pres">
      <dgm:prSet presAssocID="{75C32AA8-5274-4B38-9FB8-D05789E151E2}" presName="LevelTwoTextNode" presStyleLbl="node3" presStyleIdx="1" presStyleCnt="4" custScaleX="60725" custLinFactNeighborX="1463" custLinFactNeighborY="-8415">
        <dgm:presLayoutVars>
          <dgm:chPref val="3"/>
        </dgm:presLayoutVars>
      </dgm:prSet>
      <dgm:spPr/>
    </dgm:pt>
    <dgm:pt modelId="{D1B15CB0-1DA4-470D-9D8B-0428868B4009}" type="pres">
      <dgm:prSet presAssocID="{75C32AA8-5274-4B38-9FB8-D05789E151E2}" presName="level3hierChild" presStyleCnt="0"/>
      <dgm:spPr/>
    </dgm:pt>
    <dgm:pt modelId="{2B374724-2E34-4A23-AF4B-629298E9241A}" type="pres">
      <dgm:prSet presAssocID="{ADDA3373-B189-439E-A451-EC1DDB3924B6}" presName="conn2-1" presStyleLbl="parChTrans1D4" presStyleIdx="2" presStyleCnt="8"/>
      <dgm:spPr/>
    </dgm:pt>
    <dgm:pt modelId="{CFFF745D-0194-470E-8C16-7C8906102DE1}" type="pres">
      <dgm:prSet presAssocID="{ADDA3373-B189-439E-A451-EC1DDB3924B6}" presName="connTx" presStyleLbl="parChTrans1D4" presStyleIdx="2" presStyleCnt="8"/>
      <dgm:spPr/>
    </dgm:pt>
    <dgm:pt modelId="{495D82D8-5089-403C-AE15-B6EF75EE82D9}" type="pres">
      <dgm:prSet presAssocID="{C389D00B-476A-41EB-AF58-B22A7256D238}" presName="root2" presStyleCnt="0"/>
      <dgm:spPr/>
    </dgm:pt>
    <dgm:pt modelId="{288E633E-6F7E-4FFE-9AF6-84BBB09BB47E}" type="pres">
      <dgm:prSet presAssocID="{C389D00B-476A-41EB-AF58-B22A7256D238}" presName="LevelTwoTextNode" presStyleLbl="node4" presStyleIdx="2" presStyleCnt="8" custFlipHor="1" custScaleX="91045" custLinFactX="56419" custLinFactNeighborX="100000" custLinFactNeighborY="5263">
        <dgm:presLayoutVars>
          <dgm:chPref val="3"/>
        </dgm:presLayoutVars>
      </dgm:prSet>
      <dgm:spPr/>
    </dgm:pt>
    <dgm:pt modelId="{8B6D8F13-CCBF-40F7-BC8A-830B048B402B}" type="pres">
      <dgm:prSet presAssocID="{C389D00B-476A-41EB-AF58-B22A7256D238}" presName="level3hierChild" presStyleCnt="0"/>
      <dgm:spPr/>
    </dgm:pt>
    <dgm:pt modelId="{66EA65EB-4A11-4974-B169-3A9517D490D7}" type="pres">
      <dgm:prSet presAssocID="{863C372C-7B4F-4939-8239-93A916874387}" presName="conn2-1" presStyleLbl="parChTrans1D4" presStyleIdx="3" presStyleCnt="8"/>
      <dgm:spPr/>
    </dgm:pt>
    <dgm:pt modelId="{684D94CD-2040-4791-A218-5FAF5D3E2E4E}" type="pres">
      <dgm:prSet presAssocID="{863C372C-7B4F-4939-8239-93A916874387}" presName="connTx" presStyleLbl="parChTrans1D4" presStyleIdx="3" presStyleCnt="8"/>
      <dgm:spPr/>
    </dgm:pt>
    <dgm:pt modelId="{9397C3ED-3C4E-4875-82C8-6CDB0D740AE8}" type="pres">
      <dgm:prSet presAssocID="{D9E1AAA1-8BA4-4134-A14E-72359D25C20C}" presName="root2" presStyleCnt="0"/>
      <dgm:spPr/>
    </dgm:pt>
    <dgm:pt modelId="{172BA663-34FA-4D58-AC9E-DEDA6D6CAEA9}" type="pres">
      <dgm:prSet presAssocID="{D9E1AAA1-8BA4-4134-A14E-72359D25C20C}" presName="LevelTwoTextNode" presStyleLbl="node4" presStyleIdx="3" presStyleCnt="8" custScaleX="84642" custLinFactX="61128" custLinFactNeighborX="100000" custLinFactNeighborY="10490">
        <dgm:presLayoutVars>
          <dgm:chPref val="3"/>
        </dgm:presLayoutVars>
      </dgm:prSet>
      <dgm:spPr/>
    </dgm:pt>
    <dgm:pt modelId="{F278B51E-C7E7-48E4-A39C-25DAA91B8145}" type="pres">
      <dgm:prSet presAssocID="{D9E1AAA1-8BA4-4134-A14E-72359D25C20C}" presName="level3hierChild" presStyleCnt="0"/>
      <dgm:spPr/>
    </dgm:pt>
    <dgm:pt modelId="{E93F1B11-98A0-4F2A-87C1-DCFABDBC3D96}" type="pres">
      <dgm:prSet presAssocID="{E2B3BD99-07BF-4B83-A4C5-8B72DAD118E3}" presName="conn2-1" presStyleLbl="parChTrans1D2" presStyleIdx="1" presStyleCnt="2"/>
      <dgm:spPr/>
    </dgm:pt>
    <dgm:pt modelId="{45DFCFC0-EED8-449B-9018-CA6A3B4BACC9}" type="pres">
      <dgm:prSet presAssocID="{E2B3BD99-07BF-4B83-A4C5-8B72DAD118E3}" presName="connTx" presStyleLbl="parChTrans1D2" presStyleIdx="1" presStyleCnt="2"/>
      <dgm:spPr/>
    </dgm:pt>
    <dgm:pt modelId="{19B6F84F-460D-43CD-8F80-F70BAEFD87B8}" type="pres">
      <dgm:prSet presAssocID="{84BEAD00-DF19-42F9-B58C-1E2DF446E6D8}" presName="root2" presStyleCnt="0"/>
      <dgm:spPr/>
    </dgm:pt>
    <dgm:pt modelId="{A78DBAC2-8712-41D8-9F91-E36050ED5192}" type="pres">
      <dgm:prSet presAssocID="{84BEAD00-DF19-42F9-B58C-1E2DF446E6D8}" presName="LevelTwoTextNode" presStyleLbl="node2" presStyleIdx="1" presStyleCnt="2" custScaleX="57379" custScaleY="100726" custLinFactNeighborX="-65635" custLinFactNeighborY="-82243">
        <dgm:presLayoutVars>
          <dgm:chPref val="3"/>
        </dgm:presLayoutVars>
      </dgm:prSet>
      <dgm:spPr/>
    </dgm:pt>
    <dgm:pt modelId="{18E27E5B-3486-4964-80C2-7D40ADF53737}" type="pres">
      <dgm:prSet presAssocID="{84BEAD00-DF19-42F9-B58C-1E2DF446E6D8}" presName="level3hierChild" presStyleCnt="0"/>
      <dgm:spPr/>
    </dgm:pt>
    <dgm:pt modelId="{0A48C713-FAA2-45B5-9CB5-0B070CC72DB4}" type="pres">
      <dgm:prSet presAssocID="{41CCC121-B59D-469B-8752-76697B4D77CB}" presName="conn2-1" presStyleLbl="parChTrans1D3" presStyleIdx="2" presStyleCnt="4"/>
      <dgm:spPr/>
    </dgm:pt>
    <dgm:pt modelId="{0F78FA8B-AF9F-4E30-8767-387C9BFD6542}" type="pres">
      <dgm:prSet presAssocID="{41CCC121-B59D-469B-8752-76697B4D77CB}" presName="connTx" presStyleLbl="parChTrans1D3" presStyleIdx="2" presStyleCnt="4"/>
      <dgm:spPr/>
    </dgm:pt>
    <dgm:pt modelId="{C54EF8C8-69AE-42F3-B07B-E5A8F533D938}" type="pres">
      <dgm:prSet presAssocID="{5B73691F-D6A8-431F-8585-52ECC83F8CC1}" presName="root2" presStyleCnt="0"/>
      <dgm:spPr/>
    </dgm:pt>
    <dgm:pt modelId="{D3BF501E-521A-4C31-A2F3-74F303A508CC}" type="pres">
      <dgm:prSet presAssocID="{5B73691F-D6A8-431F-8585-52ECC83F8CC1}" presName="LevelTwoTextNode" presStyleLbl="node3" presStyleIdx="2" presStyleCnt="4" custScaleX="57492" custLinFactNeighborX="11160" custLinFactNeighborY="35483">
        <dgm:presLayoutVars>
          <dgm:chPref val="3"/>
        </dgm:presLayoutVars>
      </dgm:prSet>
      <dgm:spPr/>
    </dgm:pt>
    <dgm:pt modelId="{3E2233AC-25ED-4762-BD6E-9E840EAD0B97}" type="pres">
      <dgm:prSet presAssocID="{5B73691F-D6A8-431F-8585-52ECC83F8CC1}" presName="level3hierChild" presStyleCnt="0"/>
      <dgm:spPr/>
    </dgm:pt>
    <dgm:pt modelId="{6DD9C7EC-A8A4-4A35-9E03-15CC073DB487}" type="pres">
      <dgm:prSet presAssocID="{9B59C1EB-1C3A-43B5-B985-C7F287049C47}" presName="conn2-1" presStyleLbl="parChTrans1D4" presStyleIdx="4" presStyleCnt="8"/>
      <dgm:spPr/>
    </dgm:pt>
    <dgm:pt modelId="{4A9E9BB1-53E5-4AF8-B43B-D077C964DE76}" type="pres">
      <dgm:prSet presAssocID="{9B59C1EB-1C3A-43B5-B985-C7F287049C47}" presName="connTx" presStyleLbl="parChTrans1D4" presStyleIdx="4" presStyleCnt="8"/>
      <dgm:spPr/>
    </dgm:pt>
    <dgm:pt modelId="{4919239E-349F-4C2F-87A0-9E07A8278C88}" type="pres">
      <dgm:prSet presAssocID="{1BCAB697-7931-45EA-B6DF-D4EA4D39C562}" presName="root2" presStyleCnt="0"/>
      <dgm:spPr/>
    </dgm:pt>
    <dgm:pt modelId="{45E919E7-95C1-4089-91AF-CF29C30F831A}" type="pres">
      <dgm:prSet presAssocID="{1BCAB697-7931-45EA-B6DF-D4EA4D39C562}" presName="LevelTwoTextNode" presStyleLbl="node4" presStyleIdx="4" presStyleCnt="8" custScaleX="82207" custLinFactX="57838" custLinFactNeighborX="100000" custLinFactNeighborY="8337">
        <dgm:presLayoutVars>
          <dgm:chPref val="3"/>
        </dgm:presLayoutVars>
      </dgm:prSet>
      <dgm:spPr/>
    </dgm:pt>
    <dgm:pt modelId="{D97911F3-36B6-433E-8947-2D5A09802F04}" type="pres">
      <dgm:prSet presAssocID="{1BCAB697-7931-45EA-B6DF-D4EA4D39C562}" presName="level3hierChild" presStyleCnt="0"/>
      <dgm:spPr/>
    </dgm:pt>
    <dgm:pt modelId="{B5FBC3DC-BD8E-433A-8B95-978E4C5B8DCF}" type="pres">
      <dgm:prSet presAssocID="{882B64E4-FE49-43AF-BEAC-0120C24A8021}" presName="conn2-1" presStyleLbl="parChTrans1D4" presStyleIdx="5" presStyleCnt="8"/>
      <dgm:spPr/>
    </dgm:pt>
    <dgm:pt modelId="{BC6029B6-66C7-4B8D-BD99-9D560A3E4237}" type="pres">
      <dgm:prSet presAssocID="{882B64E4-FE49-43AF-BEAC-0120C24A8021}" presName="connTx" presStyleLbl="parChTrans1D4" presStyleIdx="5" presStyleCnt="8"/>
      <dgm:spPr/>
    </dgm:pt>
    <dgm:pt modelId="{EAA27C0A-9070-4783-B7B9-1296D5C91487}" type="pres">
      <dgm:prSet presAssocID="{051E22CD-2FAF-4D95-995E-410029FC6D23}" presName="root2" presStyleCnt="0"/>
      <dgm:spPr/>
    </dgm:pt>
    <dgm:pt modelId="{23E1E00A-DD94-4033-86A7-14136336BEA8}" type="pres">
      <dgm:prSet presAssocID="{051E22CD-2FAF-4D95-995E-410029FC6D23}" presName="LevelTwoTextNode" presStyleLbl="node4" presStyleIdx="5" presStyleCnt="8" custScaleX="85735" custLinFactX="58361" custLinFactNeighborX="100000" custLinFactNeighborY="2557">
        <dgm:presLayoutVars>
          <dgm:chPref val="3"/>
        </dgm:presLayoutVars>
      </dgm:prSet>
      <dgm:spPr/>
    </dgm:pt>
    <dgm:pt modelId="{70E98C8E-6CDE-43B9-8B40-7205CC5F61F1}" type="pres">
      <dgm:prSet presAssocID="{051E22CD-2FAF-4D95-995E-410029FC6D23}" presName="level3hierChild" presStyleCnt="0"/>
      <dgm:spPr/>
    </dgm:pt>
    <dgm:pt modelId="{68F4FAA9-72CE-46E3-8359-8AD7495523B5}" type="pres">
      <dgm:prSet presAssocID="{BB9CCA53-076B-4D58-9960-7F602C43CCB2}" presName="conn2-1" presStyleLbl="parChTrans1D3" presStyleIdx="3" presStyleCnt="4"/>
      <dgm:spPr/>
    </dgm:pt>
    <dgm:pt modelId="{936A5C7E-5074-4D63-856A-6A8C878F3B59}" type="pres">
      <dgm:prSet presAssocID="{BB9CCA53-076B-4D58-9960-7F602C43CCB2}" presName="connTx" presStyleLbl="parChTrans1D3" presStyleIdx="3" presStyleCnt="4"/>
      <dgm:spPr/>
    </dgm:pt>
    <dgm:pt modelId="{53B1861B-73A5-4C23-A18A-46335F6F09DB}" type="pres">
      <dgm:prSet presAssocID="{74B1ECE0-64F4-4E41-9596-242D59ED7B28}" presName="root2" presStyleCnt="0"/>
      <dgm:spPr/>
    </dgm:pt>
    <dgm:pt modelId="{01AAB6E5-43C3-4334-B74F-7EFD98A21E9C}" type="pres">
      <dgm:prSet presAssocID="{74B1ECE0-64F4-4E41-9596-242D59ED7B28}" presName="LevelTwoTextNode" presStyleLbl="node3" presStyleIdx="3" presStyleCnt="4" custScaleX="60636" custLinFactNeighborX="11160" custLinFactNeighborY="7302">
        <dgm:presLayoutVars>
          <dgm:chPref val="3"/>
        </dgm:presLayoutVars>
      </dgm:prSet>
      <dgm:spPr/>
    </dgm:pt>
    <dgm:pt modelId="{A1C318EE-A2CD-4D9F-AB92-66D9A1F49195}" type="pres">
      <dgm:prSet presAssocID="{74B1ECE0-64F4-4E41-9596-242D59ED7B28}" presName="level3hierChild" presStyleCnt="0"/>
      <dgm:spPr/>
    </dgm:pt>
    <dgm:pt modelId="{0060D42C-257D-4912-9574-1F39FCA31186}" type="pres">
      <dgm:prSet presAssocID="{A6D753B6-42EF-42D9-A23F-2C55BCBB0022}" presName="conn2-1" presStyleLbl="parChTrans1D4" presStyleIdx="6" presStyleCnt="8"/>
      <dgm:spPr/>
    </dgm:pt>
    <dgm:pt modelId="{4B36CF8B-E17A-40FE-94BA-7021926E9022}" type="pres">
      <dgm:prSet presAssocID="{A6D753B6-42EF-42D9-A23F-2C55BCBB0022}" presName="connTx" presStyleLbl="parChTrans1D4" presStyleIdx="6" presStyleCnt="8"/>
      <dgm:spPr/>
    </dgm:pt>
    <dgm:pt modelId="{7663DBD3-593D-4A16-835C-06F04B25E5E3}" type="pres">
      <dgm:prSet presAssocID="{328578B6-D8F7-4969-AF97-955A37A73FF5}" presName="root2" presStyleCnt="0"/>
      <dgm:spPr/>
    </dgm:pt>
    <dgm:pt modelId="{87F9C464-F2EA-4B10-81EC-37A951CA0C2F}" type="pres">
      <dgm:prSet presAssocID="{328578B6-D8F7-4969-AF97-955A37A73FF5}" presName="LevelTwoTextNode" presStyleLbl="node4" presStyleIdx="6" presStyleCnt="8" custScaleX="82947" custLinFactX="49150" custLinFactNeighborX="100000" custLinFactNeighborY="-917">
        <dgm:presLayoutVars>
          <dgm:chPref val="3"/>
        </dgm:presLayoutVars>
      </dgm:prSet>
      <dgm:spPr/>
    </dgm:pt>
    <dgm:pt modelId="{B08F2F2F-2B80-4FA3-A585-355DC1663F8F}" type="pres">
      <dgm:prSet presAssocID="{328578B6-D8F7-4969-AF97-955A37A73FF5}" presName="level3hierChild" presStyleCnt="0"/>
      <dgm:spPr/>
    </dgm:pt>
    <dgm:pt modelId="{7400A91B-C244-4172-B35D-D8BC22CE2202}" type="pres">
      <dgm:prSet presAssocID="{25BA6834-69F1-4A67-9B98-22B86358D80A}" presName="conn2-1" presStyleLbl="parChTrans1D4" presStyleIdx="7" presStyleCnt="8"/>
      <dgm:spPr/>
    </dgm:pt>
    <dgm:pt modelId="{F9E309D8-45B1-4670-A84E-D864331D4B61}" type="pres">
      <dgm:prSet presAssocID="{25BA6834-69F1-4A67-9B98-22B86358D80A}" presName="connTx" presStyleLbl="parChTrans1D4" presStyleIdx="7" presStyleCnt="8"/>
      <dgm:spPr/>
    </dgm:pt>
    <dgm:pt modelId="{D493FC11-4829-486A-9089-CF5B469B48C4}" type="pres">
      <dgm:prSet presAssocID="{E3DCD67D-6F58-4B54-B58D-2015010EFADC}" presName="root2" presStyleCnt="0"/>
      <dgm:spPr/>
    </dgm:pt>
    <dgm:pt modelId="{F89422A6-F5D1-4B7E-92AE-DD04966B5BDC}" type="pres">
      <dgm:prSet presAssocID="{E3DCD67D-6F58-4B54-B58D-2015010EFADC}" presName="LevelTwoTextNode" presStyleLbl="node4" presStyleIdx="7" presStyleCnt="8" custScaleX="84252" custLinFactX="48843" custLinFactNeighborX="100000" custLinFactNeighborY="-11732">
        <dgm:presLayoutVars>
          <dgm:chPref val="3"/>
        </dgm:presLayoutVars>
      </dgm:prSet>
      <dgm:spPr/>
    </dgm:pt>
    <dgm:pt modelId="{AFF19B12-25EC-4E05-AF9E-914F63337728}" type="pres">
      <dgm:prSet presAssocID="{E3DCD67D-6F58-4B54-B58D-2015010EFADC}" presName="level3hierChild" presStyleCnt="0"/>
      <dgm:spPr/>
    </dgm:pt>
  </dgm:ptLst>
  <dgm:cxnLst>
    <dgm:cxn modelId="{0BC99002-F547-47D9-8826-5D8E7A4B324F}" srcId="{BB5B4B12-A212-4673-AE92-5100C2FF04B9}" destId="{9D7034E7-FB86-49CD-8E11-702F9407B869}" srcOrd="0" destOrd="0" parTransId="{97DD1495-22B7-4949-8BD0-3341459E54B7}" sibTransId="{49DAE43B-9AF6-4D2F-984B-DC522431DA61}"/>
    <dgm:cxn modelId="{38E79005-7DA0-4B43-A32E-ACEEF0C975B9}" type="presOf" srcId="{69704526-A58C-45A6-AB49-0A717BC78DD8}" destId="{D0407781-9314-460F-AD63-8ED099DFA170}" srcOrd="0" destOrd="0" presId="urn:microsoft.com/office/officeart/2005/8/layout/hierarchy2"/>
    <dgm:cxn modelId="{DE656B07-E1D1-4588-ADA3-83CCF3563F39}" srcId="{74B1ECE0-64F4-4E41-9596-242D59ED7B28}" destId="{328578B6-D8F7-4969-AF97-955A37A73FF5}" srcOrd="0" destOrd="0" parTransId="{A6D753B6-42EF-42D9-A23F-2C55BCBB0022}" sibTransId="{3906E867-6075-4F5C-A487-E7FC808694C7}"/>
    <dgm:cxn modelId="{A155A907-50BC-4D23-9E27-5E00FFE71E66}" type="presOf" srcId="{A6D753B6-42EF-42D9-A23F-2C55BCBB0022}" destId="{4B36CF8B-E17A-40FE-94BA-7021926E9022}" srcOrd="1" destOrd="0" presId="urn:microsoft.com/office/officeart/2005/8/layout/hierarchy2"/>
    <dgm:cxn modelId="{7EBDE507-C485-4E42-85CA-6A182005BD8B}" srcId="{75C32AA8-5274-4B38-9FB8-D05789E151E2}" destId="{D9E1AAA1-8BA4-4134-A14E-72359D25C20C}" srcOrd="1" destOrd="0" parTransId="{863C372C-7B4F-4939-8239-93A916874387}" sibTransId="{70B53895-E385-46A8-A6A9-19482A0DD0FC}"/>
    <dgm:cxn modelId="{84638D0E-487A-4B8F-9B41-FCF58E3370C1}" srcId="{9D7034E7-FB86-49CD-8E11-702F9407B869}" destId="{69704526-A58C-45A6-AB49-0A717BC78DD8}" srcOrd="0" destOrd="0" parTransId="{D2D4906A-F45C-4521-BEEB-529C145D4798}" sibTransId="{379EDAB4-D87B-473D-88D6-E654E87178D8}"/>
    <dgm:cxn modelId="{8B2ACC14-2019-43B8-BACF-5B85E71BF35F}" type="presOf" srcId="{74B1ECE0-64F4-4E41-9596-242D59ED7B28}" destId="{01AAB6E5-43C3-4334-B74F-7EFD98A21E9C}" srcOrd="0" destOrd="0" presId="urn:microsoft.com/office/officeart/2005/8/layout/hierarchy2"/>
    <dgm:cxn modelId="{66ADB515-CF9D-4397-A4AF-3F6942A8DFD6}" srcId="{69704526-A58C-45A6-AB49-0A717BC78DD8}" destId="{75C32AA8-5274-4B38-9FB8-D05789E151E2}" srcOrd="1" destOrd="0" parTransId="{CD7275E8-9E85-4D3D-9211-301BE70C00B9}" sibTransId="{FF681E29-208E-4521-B3EB-10B0724FB9EB}"/>
    <dgm:cxn modelId="{207DD219-CBB8-46D3-A3ED-EC90029842F7}" type="presOf" srcId="{576DDE75-E267-4580-B6B2-9F0CEDD26405}" destId="{9154CBA8-F3B6-42FA-AA74-2AB6044AB7BA}" srcOrd="0" destOrd="0" presId="urn:microsoft.com/office/officeart/2005/8/layout/hierarchy2"/>
    <dgm:cxn modelId="{E9153326-351D-4280-AE24-A8814EE187E8}" type="presOf" srcId="{ADDA3373-B189-439E-A451-EC1DDB3924B6}" destId="{CFFF745D-0194-470E-8C16-7C8906102DE1}" srcOrd="1" destOrd="0" presId="urn:microsoft.com/office/officeart/2005/8/layout/hierarchy2"/>
    <dgm:cxn modelId="{779B4927-92D7-4E51-88E7-5BF7A0EE0840}" srcId="{06721AFE-AD11-403E-88C1-5B53042466B5}" destId="{A971B263-2060-44C3-98CF-5C36A8DFC449}" srcOrd="1" destOrd="0" parTransId="{576DDE75-E267-4580-B6B2-9F0CEDD26405}" sibTransId="{2582E0F7-A085-4BC3-A79A-3EE01FAA1544}"/>
    <dgm:cxn modelId="{C66A8627-E3B4-408A-B959-D027CA89D91C}" type="presOf" srcId="{BB9CCA53-076B-4D58-9960-7F602C43CCB2}" destId="{68F4FAA9-72CE-46E3-8359-8AD7495523B5}" srcOrd="0" destOrd="0" presId="urn:microsoft.com/office/officeart/2005/8/layout/hierarchy2"/>
    <dgm:cxn modelId="{C382C128-ADDC-4C51-9B3E-0324205B596D}" type="presOf" srcId="{25BA6834-69F1-4A67-9B98-22B86358D80A}" destId="{F9E309D8-45B1-4670-A84E-D864331D4B61}" srcOrd="1" destOrd="0" presId="urn:microsoft.com/office/officeart/2005/8/layout/hierarchy2"/>
    <dgm:cxn modelId="{453F1833-5832-4DCB-BB55-B9AC78A3269B}" srcId="{75C32AA8-5274-4B38-9FB8-D05789E151E2}" destId="{C389D00B-476A-41EB-AF58-B22A7256D238}" srcOrd="0" destOrd="0" parTransId="{ADDA3373-B189-439E-A451-EC1DDB3924B6}" sibTransId="{2A5096A3-0F79-4C17-BE05-DC36C4F25783}"/>
    <dgm:cxn modelId="{3CD0C534-8CB6-4EC5-9888-2586555476EA}" srcId="{9D7034E7-FB86-49CD-8E11-702F9407B869}" destId="{84BEAD00-DF19-42F9-B58C-1E2DF446E6D8}" srcOrd="1" destOrd="0" parTransId="{E2B3BD99-07BF-4B83-A4C5-8B72DAD118E3}" sibTransId="{10D2CE2F-DB29-435E-AF9E-24EB4FF871D2}"/>
    <dgm:cxn modelId="{37979E36-E8DD-4652-9E78-97E4BD8E34BA}" type="presOf" srcId="{C389D00B-476A-41EB-AF58-B22A7256D238}" destId="{288E633E-6F7E-4FFE-9AF6-84BBB09BB47E}" srcOrd="0" destOrd="0" presId="urn:microsoft.com/office/officeart/2005/8/layout/hierarchy2"/>
    <dgm:cxn modelId="{09F70A37-4AAD-4BFA-8261-BE2CB8221DBA}" type="presOf" srcId="{84BEAD00-DF19-42F9-B58C-1E2DF446E6D8}" destId="{A78DBAC2-8712-41D8-9F91-E36050ED5192}" srcOrd="0" destOrd="0" presId="urn:microsoft.com/office/officeart/2005/8/layout/hierarchy2"/>
    <dgm:cxn modelId="{E89E5C3A-4B5B-4703-A2EB-8157196510C4}" srcId="{84BEAD00-DF19-42F9-B58C-1E2DF446E6D8}" destId="{74B1ECE0-64F4-4E41-9596-242D59ED7B28}" srcOrd="1" destOrd="0" parTransId="{BB9CCA53-076B-4D58-9960-7F602C43CCB2}" sibTransId="{D2E3EF12-FDC7-407D-87A6-051AF045D264}"/>
    <dgm:cxn modelId="{D0511B66-27A4-4F70-8144-B3F02DF097A4}" type="presOf" srcId="{863C372C-7B4F-4939-8239-93A916874387}" destId="{66EA65EB-4A11-4974-B169-3A9517D490D7}" srcOrd="0" destOrd="0" presId="urn:microsoft.com/office/officeart/2005/8/layout/hierarchy2"/>
    <dgm:cxn modelId="{6DF6A167-AC94-414A-AD73-A3999415CD9D}" srcId="{74B1ECE0-64F4-4E41-9596-242D59ED7B28}" destId="{E3DCD67D-6F58-4B54-B58D-2015010EFADC}" srcOrd="1" destOrd="0" parTransId="{25BA6834-69F1-4A67-9B98-22B86358D80A}" sibTransId="{86D0F4F1-8CD3-4D2C-A574-D72157A9C9EE}"/>
    <dgm:cxn modelId="{FD507F68-4661-4FA6-9E51-403C295306C7}" type="presOf" srcId="{BB9CCA53-076B-4D58-9960-7F602C43CCB2}" destId="{936A5C7E-5074-4D63-856A-6A8C878F3B59}" srcOrd="1" destOrd="0" presId="urn:microsoft.com/office/officeart/2005/8/layout/hierarchy2"/>
    <dgm:cxn modelId="{CB52D668-CD27-42B6-9864-8DCE3DBF3B14}" type="presOf" srcId="{882B64E4-FE49-43AF-BEAC-0120C24A8021}" destId="{BC6029B6-66C7-4B8D-BD99-9D560A3E4237}" srcOrd="1" destOrd="0" presId="urn:microsoft.com/office/officeart/2005/8/layout/hierarchy2"/>
    <dgm:cxn modelId="{FC6CC74C-1839-444C-B5A9-A3DAE1994915}" srcId="{5B73691F-D6A8-431F-8585-52ECC83F8CC1}" destId="{1BCAB697-7931-45EA-B6DF-D4EA4D39C562}" srcOrd="0" destOrd="0" parTransId="{9B59C1EB-1C3A-43B5-B985-C7F287049C47}" sibTransId="{5FEF2CC3-1C33-4774-8AD5-E3126E051761}"/>
    <dgm:cxn modelId="{F118426D-CDB9-44F0-B3E9-D824D958F4B9}" srcId="{5B73691F-D6A8-431F-8585-52ECC83F8CC1}" destId="{051E22CD-2FAF-4D95-995E-410029FC6D23}" srcOrd="1" destOrd="0" parTransId="{882B64E4-FE49-43AF-BEAC-0120C24A8021}" sibTransId="{BB29CDC6-20E6-4BEA-A558-20509AB0ABBE}"/>
    <dgm:cxn modelId="{84EFA851-4969-4ED7-839F-B3151F1350A5}" type="presOf" srcId="{0E7DA27A-7F56-474C-840E-AB70078E67EF}" destId="{3C6A54A2-85E2-4C71-BF17-ADEC41936233}" srcOrd="0" destOrd="0" presId="urn:microsoft.com/office/officeart/2005/8/layout/hierarchy2"/>
    <dgm:cxn modelId="{DFF09F53-D931-4E09-90FD-245F3F64F528}" type="presOf" srcId="{051E22CD-2FAF-4D95-995E-410029FC6D23}" destId="{23E1E00A-DD94-4033-86A7-14136336BEA8}" srcOrd="0" destOrd="0" presId="urn:microsoft.com/office/officeart/2005/8/layout/hierarchy2"/>
    <dgm:cxn modelId="{F78BBB73-524D-4D1D-8FC6-BC01171CCA06}" type="presOf" srcId="{D2D4906A-F45C-4521-BEEB-529C145D4798}" destId="{F9D0FD13-5DE3-4F45-95D2-51533F62FF49}" srcOrd="0" destOrd="0" presId="urn:microsoft.com/office/officeart/2005/8/layout/hierarchy2"/>
    <dgm:cxn modelId="{189D3B55-5B11-4640-A548-7EE06FA63A79}" type="presOf" srcId="{9D7034E7-FB86-49CD-8E11-702F9407B869}" destId="{404749AC-148F-406A-A33B-D2A7DBB84747}" srcOrd="0" destOrd="0" presId="urn:microsoft.com/office/officeart/2005/8/layout/hierarchy2"/>
    <dgm:cxn modelId="{0D6FF775-1296-4E47-9BCA-C9127546E8E6}" srcId="{84BEAD00-DF19-42F9-B58C-1E2DF446E6D8}" destId="{5B73691F-D6A8-431F-8585-52ECC83F8CC1}" srcOrd="0" destOrd="0" parTransId="{41CCC121-B59D-469B-8752-76697B4D77CB}" sibTransId="{93182D07-331D-4C51-8498-7EC0029F2E61}"/>
    <dgm:cxn modelId="{3999C377-9636-4A50-89D7-37269B70EA7C}" type="presOf" srcId="{D2D4906A-F45C-4521-BEEB-529C145D4798}" destId="{9FB394FD-08E8-442F-901B-2B47E4882A99}" srcOrd="1" destOrd="0" presId="urn:microsoft.com/office/officeart/2005/8/layout/hierarchy2"/>
    <dgm:cxn modelId="{1604CB59-F183-46D3-ADAC-27D41D5698BD}" type="presOf" srcId="{AB7A331A-0B3F-4BBA-96B4-AFEDFF982DA9}" destId="{C9FB1547-AA1F-4546-A9D0-E794CF9A5FAF}" srcOrd="1" destOrd="0" presId="urn:microsoft.com/office/officeart/2005/8/layout/hierarchy2"/>
    <dgm:cxn modelId="{B5C8117E-99FB-4F38-B989-C9A636047BBF}" type="presOf" srcId="{25BA6834-69F1-4A67-9B98-22B86358D80A}" destId="{7400A91B-C244-4172-B35D-D8BC22CE2202}" srcOrd="0" destOrd="0" presId="urn:microsoft.com/office/officeart/2005/8/layout/hierarchy2"/>
    <dgm:cxn modelId="{18E64087-EF37-4FC3-A70A-CCEF185F2F67}" type="presOf" srcId="{BB5B4B12-A212-4673-AE92-5100C2FF04B9}" destId="{540D1407-935D-4B48-9DCA-1874DF9F2150}" srcOrd="0" destOrd="0" presId="urn:microsoft.com/office/officeart/2005/8/layout/hierarchy2"/>
    <dgm:cxn modelId="{E697FE88-9547-4BAB-93CA-72B06CB74F76}" type="presOf" srcId="{5B73691F-D6A8-431F-8585-52ECC83F8CC1}" destId="{D3BF501E-521A-4C31-A2F3-74F303A508CC}" srcOrd="0" destOrd="0" presId="urn:microsoft.com/office/officeart/2005/8/layout/hierarchy2"/>
    <dgm:cxn modelId="{5140B98B-DA66-40DB-95D4-E6C73CD3434F}" type="presOf" srcId="{882B64E4-FE49-43AF-BEAC-0120C24A8021}" destId="{B5FBC3DC-BD8E-433A-8B95-978E4C5B8DCF}" srcOrd="0" destOrd="0" presId="urn:microsoft.com/office/officeart/2005/8/layout/hierarchy2"/>
    <dgm:cxn modelId="{0E52858D-4837-40D3-A828-778808B0B107}" type="presOf" srcId="{41CCC121-B59D-469B-8752-76697B4D77CB}" destId="{0F78FA8B-AF9F-4E30-8767-387C9BFD6542}" srcOrd="1" destOrd="0" presId="urn:microsoft.com/office/officeart/2005/8/layout/hierarchy2"/>
    <dgm:cxn modelId="{7BBF7A97-DC45-4C25-A332-4ECF21A525F8}" type="presOf" srcId="{9B59C1EB-1C3A-43B5-B985-C7F287049C47}" destId="{6DD9C7EC-A8A4-4A35-9E03-15CC073DB487}" srcOrd="0" destOrd="0" presId="urn:microsoft.com/office/officeart/2005/8/layout/hierarchy2"/>
    <dgm:cxn modelId="{AB2B2CA0-4D8D-4A2D-91A8-ADC8AAB89559}" type="presOf" srcId="{D9E1AAA1-8BA4-4134-A14E-72359D25C20C}" destId="{172BA663-34FA-4D58-AC9E-DEDA6D6CAEA9}" srcOrd="0" destOrd="0" presId="urn:microsoft.com/office/officeart/2005/8/layout/hierarchy2"/>
    <dgm:cxn modelId="{A1A5F0A0-D62D-4B29-B552-7AD04AF86528}" type="presOf" srcId="{CD7275E8-9E85-4D3D-9211-301BE70C00B9}" destId="{B01F7DD3-CC75-45CF-9EC1-A6D19A662646}" srcOrd="0" destOrd="0" presId="urn:microsoft.com/office/officeart/2005/8/layout/hierarchy2"/>
    <dgm:cxn modelId="{FB704CA2-61F7-470A-9BBF-854B1F475F43}" type="presOf" srcId="{ADDA3373-B189-439E-A451-EC1DDB3924B6}" destId="{2B374724-2E34-4A23-AF4B-629298E9241A}" srcOrd="0" destOrd="0" presId="urn:microsoft.com/office/officeart/2005/8/layout/hierarchy2"/>
    <dgm:cxn modelId="{76DABCAA-3B7D-40C6-9E8B-C73DE70DCFE8}" type="presOf" srcId="{863C372C-7B4F-4939-8239-93A916874387}" destId="{684D94CD-2040-4791-A218-5FAF5D3E2E4E}" srcOrd="1" destOrd="0" presId="urn:microsoft.com/office/officeart/2005/8/layout/hierarchy2"/>
    <dgm:cxn modelId="{BCDE90B6-E71A-4D8D-A60F-0476873A6CEE}" type="presOf" srcId="{1BCAB697-7931-45EA-B6DF-D4EA4D39C562}" destId="{45E919E7-95C1-4089-91AF-CF29C30F831A}" srcOrd="0" destOrd="0" presId="urn:microsoft.com/office/officeart/2005/8/layout/hierarchy2"/>
    <dgm:cxn modelId="{1A8B21BF-2879-4393-BC12-25B1520062A5}" type="presOf" srcId="{41CCC121-B59D-469B-8752-76697B4D77CB}" destId="{0A48C713-FAA2-45B5-9CB5-0B070CC72DB4}" srcOrd="0" destOrd="0" presId="urn:microsoft.com/office/officeart/2005/8/layout/hierarchy2"/>
    <dgm:cxn modelId="{AAE629C3-F5F9-4AB3-8D7B-85A41234BBFB}" type="presOf" srcId="{AB7A331A-0B3F-4BBA-96B4-AFEDFF982DA9}" destId="{AA6FEE58-027A-4588-99A8-D8B610194498}" srcOrd="0" destOrd="0" presId="urn:microsoft.com/office/officeart/2005/8/layout/hierarchy2"/>
    <dgm:cxn modelId="{66782AC4-D69A-4389-BC20-E62D2233407F}" type="presOf" srcId="{328578B6-D8F7-4969-AF97-955A37A73FF5}" destId="{87F9C464-F2EA-4B10-81EC-37A951CA0C2F}" srcOrd="0" destOrd="0" presId="urn:microsoft.com/office/officeart/2005/8/layout/hierarchy2"/>
    <dgm:cxn modelId="{282BA0C7-E2AF-4E4C-96AE-7DA9AC66BC95}" type="presOf" srcId="{CD7275E8-9E85-4D3D-9211-301BE70C00B9}" destId="{2A9FC79D-CCEC-474F-B0D3-77EF1E9DCCEC}" srcOrd="1" destOrd="0" presId="urn:microsoft.com/office/officeart/2005/8/layout/hierarchy2"/>
    <dgm:cxn modelId="{8D79A0CA-FC2C-41F0-86A6-32A985253F9A}" type="presOf" srcId="{A6D753B6-42EF-42D9-A23F-2C55BCBB0022}" destId="{0060D42C-257D-4912-9574-1F39FCA31186}" srcOrd="0" destOrd="0" presId="urn:microsoft.com/office/officeart/2005/8/layout/hierarchy2"/>
    <dgm:cxn modelId="{8B6F9BCF-6338-4748-A633-2DA4CD5015C5}" type="presOf" srcId="{E2B3BD99-07BF-4B83-A4C5-8B72DAD118E3}" destId="{E93F1B11-98A0-4F2A-87C1-DCFABDBC3D96}" srcOrd="0" destOrd="0" presId="urn:microsoft.com/office/officeart/2005/8/layout/hierarchy2"/>
    <dgm:cxn modelId="{3F3F00D5-3A63-4572-9C50-608FF2683A6A}" type="presOf" srcId="{E3DCD67D-6F58-4B54-B58D-2015010EFADC}" destId="{F89422A6-F5D1-4B7E-92AE-DD04966B5BDC}" srcOrd="0" destOrd="0" presId="urn:microsoft.com/office/officeart/2005/8/layout/hierarchy2"/>
    <dgm:cxn modelId="{4D500CDF-4B7F-4CB3-8C11-5A0206644F89}" srcId="{06721AFE-AD11-403E-88C1-5B53042466B5}" destId="{DF532FE6-ABA8-4171-8AAF-7A7755A06F6B}" srcOrd="0" destOrd="0" parTransId="{AB7A331A-0B3F-4BBA-96B4-AFEDFF982DA9}" sibTransId="{B43D5C8A-E4C6-43A2-A9F8-51D680E85757}"/>
    <dgm:cxn modelId="{F3C7E5DF-60F8-49BA-9443-00E64510799E}" type="presOf" srcId="{E2B3BD99-07BF-4B83-A4C5-8B72DAD118E3}" destId="{45DFCFC0-EED8-449B-9018-CA6A3B4BACC9}" srcOrd="1" destOrd="0" presId="urn:microsoft.com/office/officeart/2005/8/layout/hierarchy2"/>
    <dgm:cxn modelId="{F00FA1E1-DCDB-4611-A56C-CE3E46F61D64}" type="presOf" srcId="{576DDE75-E267-4580-B6B2-9F0CEDD26405}" destId="{156410AB-09A1-4164-95C4-F28E397E9B1A}" srcOrd="1" destOrd="0" presId="urn:microsoft.com/office/officeart/2005/8/layout/hierarchy2"/>
    <dgm:cxn modelId="{47539DE2-3168-46E0-882C-7E3CBBCF74AC}" type="presOf" srcId="{9B59C1EB-1C3A-43B5-B985-C7F287049C47}" destId="{4A9E9BB1-53E5-4AF8-B43B-D077C964DE76}" srcOrd="1" destOrd="0" presId="urn:microsoft.com/office/officeart/2005/8/layout/hierarchy2"/>
    <dgm:cxn modelId="{35398EE3-2DCE-4891-A6F4-9BCC4D9A6080}" type="presOf" srcId="{75C32AA8-5274-4B38-9FB8-D05789E151E2}" destId="{4A3622AC-6180-4503-8103-3E61E768E11C}" srcOrd="0" destOrd="0" presId="urn:microsoft.com/office/officeart/2005/8/layout/hierarchy2"/>
    <dgm:cxn modelId="{5BCD2DE5-08C1-4AC0-8061-56FCC5E88AEF}" type="presOf" srcId="{06721AFE-AD11-403E-88C1-5B53042466B5}" destId="{6A0D230D-5CC5-4D37-910B-FCD6FD11616A}" srcOrd="0" destOrd="0" presId="urn:microsoft.com/office/officeart/2005/8/layout/hierarchy2"/>
    <dgm:cxn modelId="{3334B0E6-584E-4293-90CF-669D71C4BEB1}" srcId="{69704526-A58C-45A6-AB49-0A717BC78DD8}" destId="{06721AFE-AD11-403E-88C1-5B53042466B5}" srcOrd="0" destOrd="0" parTransId="{0E7DA27A-7F56-474C-840E-AB70078E67EF}" sibTransId="{F4E93C92-9B38-40E5-86DE-9FE2818C4DAB}"/>
    <dgm:cxn modelId="{E18FC1E6-9597-45A6-A03E-5DEB52498B36}" type="presOf" srcId="{DF532FE6-ABA8-4171-8AAF-7A7755A06F6B}" destId="{C0B92279-9EDA-45BF-B1BC-16F9B379016A}" srcOrd="0" destOrd="0" presId="urn:microsoft.com/office/officeart/2005/8/layout/hierarchy2"/>
    <dgm:cxn modelId="{FC936AF9-C4AF-416E-AEC2-B3C4CD68EC6A}" type="presOf" srcId="{0E7DA27A-7F56-474C-840E-AB70078E67EF}" destId="{C7CD3AC2-4ABC-4F19-B04E-CB9A21DC651F}" srcOrd="1" destOrd="0" presId="urn:microsoft.com/office/officeart/2005/8/layout/hierarchy2"/>
    <dgm:cxn modelId="{10E4DBFF-7DEA-459F-AC27-934061C0DBCC}" type="presOf" srcId="{A971B263-2060-44C3-98CF-5C36A8DFC449}" destId="{DE09C7E4-A699-44A2-8FB0-EF66B23AA6B4}" srcOrd="0" destOrd="0" presId="urn:microsoft.com/office/officeart/2005/8/layout/hierarchy2"/>
    <dgm:cxn modelId="{A20FACA4-E79D-4745-B172-B132BED84892}" type="presParOf" srcId="{540D1407-935D-4B48-9DCA-1874DF9F2150}" destId="{A139BA75-B52C-4AC6-BFDA-AB9BBA7EF672}" srcOrd="0" destOrd="0" presId="urn:microsoft.com/office/officeart/2005/8/layout/hierarchy2"/>
    <dgm:cxn modelId="{A689988D-EAA5-479E-B170-332124000276}" type="presParOf" srcId="{A139BA75-B52C-4AC6-BFDA-AB9BBA7EF672}" destId="{404749AC-148F-406A-A33B-D2A7DBB84747}" srcOrd="0" destOrd="0" presId="urn:microsoft.com/office/officeart/2005/8/layout/hierarchy2"/>
    <dgm:cxn modelId="{C8EEB31B-981B-49D1-815C-FCA1B85EEF1C}" type="presParOf" srcId="{A139BA75-B52C-4AC6-BFDA-AB9BBA7EF672}" destId="{5D427BB7-6284-433A-B7C7-BD75EFC386F7}" srcOrd="1" destOrd="0" presId="urn:microsoft.com/office/officeart/2005/8/layout/hierarchy2"/>
    <dgm:cxn modelId="{F55A9A16-4B0A-4769-BC9C-CE7CA5ABB455}" type="presParOf" srcId="{5D427BB7-6284-433A-B7C7-BD75EFC386F7}" destId="{F9D0FD13-5DE3-4F45-95D2-51533F62FF49}" srcOrd="0" destOrd="0" presId="urn:microsoft.com/office/officeart/2005/8/layout/hierarchy2"/>
    <dgm:cxn modelId="{5618BE28-30F0-4B4F-BF0A-12FFA7F15C76}" type="presParOf" srcId="{F9D0FD13-5DE3-4F45-95D2-51533F62FF49}" destId="{9FB394FD-08E8-442F-901B-2B47E4882A99}" srcOrd="0" destOrd="0" presId="urn:microsoft.com/office/officeart/2005/8/layout/hierarchy2"/>
    <dgm:cxn modelId="{FCDA23F3-61F8-4130-BEFC-15D0BD0F342E}" type="presParOf" srcId="{5D427BB7-6284-433A-B7C7-BD75EFC386F7}" destId="{8AB3D31B-3090-48BB-AC37-4CFC84019D04}" srcOrd="1" destOrd="0" presId="urn:microsoft.com/office/officeart/2005/8/layout/hierarchy2"/>
    <dgm:cxn modelId="{4FCB3826-79A5-4FA4-A68F-5F96E5B05325}" type="presParOf" srcId="{8AB3D31B-3090-48BB-AC37-4CFC84019D04}" destId="{D0407781-9314-460F-AD63-8ED099DFA170}" srcOrd="0" destOrd="0" presId="urn:microsoft.com/office/officeart/2005/8/layout/hierarchy2"/>
    <dgm:cxn modelId="{CFDE90F2-F6A7-4718-827E-2DB2EE5443F5}" type="presParOf" srcId="{8AB3D31B-3090-48BB-AC37-4CFC84019D04}" destId="{E73BA0D3-92A1-419A-9B08-3254469D3D23}" srcOrd="1" destOrd="0" presId="urn:microsoft.com/office/officeart/2005/8/layout/hierarchy2"/>
    <dgm:cxn modelId="{94E64724-80E7-49DB-ADEC-52231BE717D0}" type="presParOf" srcId="{E73BA0D3-92A1-419A-9B08-3254469D3D23}" destId="{3C6A54A2-85E2-4C71-BF17-ADEC41936233}" srcOrd="0" destOrd="0" presId="urn:microsoft.com/office/officeart/2005/8/layout/hierarchy2"/>
    <dgm:cxn modelId="{8DE72FB1-8EEA-4473-88E0-0F4E72AEF492}" type="presParOf" srcId="{3C6A54A2-85E2-4C71-BF17-ADEC41936233}" destId="{C7CD3AC2-4ABC-4F19-B04E-CB9A21DC651F}" srcOrd="0" destOrd="0" presId="urn:microsoft.com/office/officeart/2005/8/layout/hierarchy2"/>
    <dgm:cxn modelId="{6CF86228-C14B-49C4-A60B-500894B7F61E}" type="presParOf" srcId="{E73BA0D3-92A1-419A-9B08-3254469D3D23}" destId="{7FB26F8D-25B0-45C1-B988-9A76BBCBB0D7}" srcOrd="1" destOrd="0" presId="urn:microsoft.com/office/officeart/2005/8/layout/hierarchy2"/>
    <dgm:cxn modelId="{F3F10992-29D9-42BF-854C-4A3F7F9060A4}" type="presParOf" srcId="{7FB26F8D-25B0-45C1-B988-9A76BBCBB0D7}" destId="{6A0D230D-5CC5-4D37-910B-FCD6FD11616A}" srcOrd="0" destOrd="0" presId="urn:microsoft.com/office/officeart/2005/8/layout/hierarchy2"/>
    <dgm:cxn modelId="{5B899F61-AFBD-4CB5-9BE2-E4402FD51161}" type="presParOf" srcId="{7FB26F8D-25B0-45C1-B988-9A76BBCBB0D7}" destId="{27A4FD33-904F-49E4-8478-67E36603AA7A}" srcOrd="1" destOrd="0" presId="urn:microsoft.com/office/officeart/2005/8/layout/hierarchy2"/>
    <dgm:cxn modelId="{9CAD8EE6-19D9-45B8-915C-7CCEF0BFC575}" type="presParOf" srcId="{27A4FD33-904F-49E4-8478-67E36603AA7A}" destId="{AA6FEE58-027A-4588-99A8-D8B610194498}" srcOrd="0" destOrd="0" presId="urn:microsoft.com/office/officeart/2005/8/layout/hierarchy2"/>
    <dgm:cxn modelId="{F33E317D-0EE5-457B-8BFA-546EEDE5B8DD}" type="presParOf" srcId="{AA6FEE58-027A-4588-99A8-D8B610194498}" destId="{C9FB1547-AA1F-4546-A9D0-E794CF9A5FAF}" srcOrd="0" destOrd="0" presId="urn:microsoft.com/office/officeart/2005/8/layout/hierarchy2"/>
    <dgm:cxn modelId="{407F5F35-6A0C-44F0-94B9-6FA3BB815C0A}" type="presParOf" srcId="{27A4FD33-904F-49E4-8478-67E36603AA7A}" destId="{FFFE04F1-C1C3-4550-9E10-4BF18832EE65}" srcOrd="1" destOrd="0" presId="urn:microsoft.com/office/officeart/2005/8/layout/hierarchy2"/>
    <dgm:cxn modelId="{ECD3AFC0-396B-4E00-93FA-8304928101B8}" type="presParOf" srcId="{FFFE04F1-C1C3-4550-9E10-4BF18832EE65}" destId="{C0B92279-9EDA-45BF-B1BC-16F9B379016A}" srcOrd="0" destOrd="0" presId="urn:microsoft.com/office/officeart/2005/8/layout/hierarchy2"/>
    <dgm:cxn modelId="{DE2D8AD0-48DC-49BF-AD72-32FA2A11FAE1}" type="presParOf" srcId="{FFFE04F1-C1C3-4550-9E10-4BF18832EE65}" destId="{3EC57BB0-E5BF-42CC-9C9A-AB994B3C0EC9}" srcOrd="1" destOrd="0" presId="urn:microsoft.com/office/officeart/2005/8/layout/hierarchy2"/>
    <dgm:cxn modelId="{B96B23BE-96E3-4568-B612-59A5A275D13A}" type="presParOf" srcId="{27A4FD33-904F-49E4-8478-67E36603AA7A}" destId="{9154CBA8-F3B6-42FA-AA74-2AB6044AB7BA}" srcOrd="2" destOrd="0" presId="urn:microsoft.com/office/officeart/2005/8/layout/hierarchy2"/>
    <dgm:cxn modelId="{31282D82-8F2D-46E7-806D-B9046FF6BA1A}" type="presParOf" srcId="{9154CBA8-F3B6-42FA-AA74-2AB6044AB7BA}" destId="{156410AB-09A1-4164-95C4-F28E397E9B1A}" srcOrd="0" destOrd="0" presId="urn:microsoft.com/office/officeart/2005/8/layout/hierarchy2"/>
    <dgm:cxn modelId="{4B183734-F0EC-4DCF-BD78-7BA8A9BDFC5A}" type="presParOf" srcId="{27A4FD33-904F-49E4-8478-67E36603AA7A}" destId="{8A2D1902-610A-473A-BA75-CE9B5870C8EE}" srcOrd="3" destOrd="0" presId="urn:microsoft.com/office/officeart/2005/8/layout/hierarchy2"/>
    <dgm:cxn modelId="{1C4561E0-DB85-4EED-ACE4-83FEDD792989}" type="presParOf" srcId="{8A2D1902-610A-473A-BA75-CE9B5870C8EE}" destId="{DE09C7E4-A699-44A2-8FB0-EF66B23AA6B4}" srcOrd="0" destOrd="0" presId="urn:microsoft.com/office/officeart/2005/8/layout/hierarchy2"/>
    <dgm:cxn modelId="{3B2F63F9-3DF2-4746-BAA7-D6FEDE1A66A6}" type="presParOf" srcId="{8A2D1902-610A-473A-BA75-CE9B5870C8EE}" destId="{94398028-4956-4D40-9D0A-97D9762320D0}" srcOrd="1" destOrd="0" presId="urn:microsoft.com/office/officeart/2005/8/layout/hierarchy2"/>
    <dgm:cxn modelId="{20E0FA8B-0454-4F67-949A-87D845AA2152}" type="presParOf" srcId="{E73BA0D3-92A1-419A-9B08-3254469D3D23}" destId="{B01F7DD3-CC75-45CF-9EC1-A6D19A662646}" srcOrd="2" destOrd="0" presId="urn:microsoft.com/office/officeart/2005/8/layout/hierarchy2"/>
    <dgm:cxn modelId="{65F1C468-4A1A-4D52-962F-B1B9F0324E99}" type="presParOf" srcId="{B01F7DD3-CC75-45CF-9EC1-A6D19A662646}" destId="{2A9FC79D-CCEC-474F-B0D3-77EF1E9DCCEC}" srcOrd="0" destOrd="0" presId="urn:microsoft.com/office/officeart/2005/8/layout/hierarchy2"/>
    <dgm:cxn modelId="{583557E7-36AB-4AE0-AC49-74949812044D}" type="presParOf" srcId="{E73BA0D3-92A1-419A-9B08-3254469D3D23}" destId="{3C60BBD9-9E88-4128-9E5F-3BF47FE7CBB0}" srcOrd="3" destOrd="0" presId="urn:microsoft.com/office/officeart/2005/8/layout/hierarchy2"/>
    <dgm:cxn modelId="{107FA306-28F1-4D32-AE91-D59DB5016EA3}" type="presParOf" srcId="{3C60BBD9-9E88-4128-9E5F-3BF47FE7CBB0}" destId="{4A3622AC-6180-4503-8103-3E61E768E11C}" srcOrd="0" destOrd="0" presId="urn:microsoft.com/office/officeart/2005/8/layout/hierarchy2"/>
    <dgm:cxn modelId="{F4779D34-4E59-433F-BDE6-0521F2F922C8}" type="presParOf" srcId="{3C60BBD9-9E88-4128-9E5F-3BF47FE7CBB0}" destId="{D1B15CB0-1DA4-470D-9D8B-0428868B4009}" srcOrd="1" destOrd="0" presId="urn:microsoft.com/office/officeart/2005/8/layout/hierarchy2"/>
    <dgm:cxn modelId="{1F70035B-3C1C-4F9E-85AE-2E2DA5DBBC72}" type="presParOf" srcId="{D1B15CB0-1DA4-470D-9D8B-0428868B4009}" destId="{2B374724-2E34-4A23-AF4B-629298E9241A}" srcOrd="0" destOrd="0" presId="urn:microsoft.com/office/officeart/2005/8/layout/hierarchy2"/>
    <dgm:cxn modelId="{7DD4AAFF-B7E2-4F6B-94B1-7846E820B843}" type="presParOf" srcId="{2B374724-2E34-4A23-AF4B-629298E9241A}" destId="{CFFF745D-0194-470E-8C16-7C8906102DE1}" srcOrd="0" destOrd="0" presId="urn:microsoft.com/office/officeart/2005/8/layout/hierarchy2"/>
    <dgm:cxn modelId="{37B49C6B-8D03-4AD0-B1CA-8018AF500080}" type="presParOf" srcId="{D1B15CB0-1DA4-470D-9D8B-0428868B4009}" destId="{495D82D8-5089-403C-AE15-B6EF75EE82D9}" srcOrd="1" destOrd="0" presId="urn:microsoft.com/office/officeart/2005/8/layout/hierarchy2"/>
    <dgm:cxn modelId="{A204A6BA-C742-4B58-B685-97EFE031B72A}" type="presParOf" srcId="{495D82D8-5089-403C-AE15-B6EF75EE82D9}" destId="{288E633E-6F7E-4FFE-9AF6-84BBB09BB47E}" srcOrd="0" destOrd="0" presId="urn:microsoft.com/office/officeart/2005/8/layout/hierarchy2"/>
    <dgm:cxn modelId="{0210CEC7-3312-4C78-B51E-C78D173096E5}" type="presParOf" srcId="{495D82D8-5089-403C-AE15-B6EF75EE82D9}" destId="{8B6D8F13-CCBF-40F7-BC8A-830B048B402B}" srcOrd="1" destOrd="0" presId="urn:microsoft.com/office/officeart/2005/8/layout/hierarchy2"/>
    <dgm:cxn modelId="{3C168E55-F571-43B8-BE77-A65C3EC8BACE}" type="presParOf" srcId="{D1B15CB0-1DA4-470D-9D8B-0428868B4009}" destId="{66EA65EB-4A11-4974-B169-3A9517D490D7}" srcOrd="2" destOrd="0" presId="urn:microsoft.com/office/officeart/2005/8/layout/hierarchy2"/>
    <dgm:cxn modelId="{6458C308-0E4F-4752-BACE-AC080960FBEF}" type="presParOf" srcId="{66EA65EB-4A11-4974-B169-3A9517D490D7}" destId="{684D94CD-2040-4791-A218-5FAF5D3E2E4E}" srcOrd="0" destOrd="0" presId="urn:microsoft.com/office/officeart/2005/8/layout/hierarchy2"/>
    <dgm:cxn modelId="{3CBDBC89-EB19-4A2F-91C5-4C54F4F0D91C}" type="presParOf" srcId="{D1B15CB0-1DA4-470D-9D8B-0428868B4009}" destId="{9397C3ED-3C4E-4875-82C8-6CDB0D740AE8}" srcOrd="3" destOrd="0" presId="urn:microsoft.com/office/officeart/2005/8/layout/hierarchy2"/>
    <dgm:cxn modelId="{22347F99-7AE0-4FD9-9306-DFAFCBBC2E0C}" type="presParOf" srcId="{9397C3ED-3C4E-4875-82C8-6CDB0D740AE8}" destId="{172BA663-34FA-4D58-AC9E-DEDA6D6CAEA9}" srcOrd="0" destOrd="0" presId="urn:microsoft.com/office/officeart/2005/8/layout/hierarchy2"/>
    <dgm:cxn modelId="{80E5A7CD-48CD-4D9E-BD23-1AD8CFAF4BC5}" type="presParOf" srcId="{9397C3ED-3C4E-4875-82C8-6CDB0D740AE8}" destId="{F278B51E-C7E7-48E4-A39C-25DAA91B8145}" srcOrd="1" destOrd="0" presId="urn:microsoft.com/office/officeart/2005/8/layout/hierarchy2"/>
    <dgm:cxn modelId="{C37B9543-B45E-41F3-8942-F208692779C1}" type="presParOf" srcId="{5D427BB7-6284-433A-B7C7-BD75EFC386F7}" destId="{E93F1B11-98A0-4F2A-87C1-DCFABDBC3D96}" srcOrd="2" destOrd="0" presId="urn:microsoft.com/office/officeart/2005/8/layout/hierarchy2"/>
    <dgm:cxn modelId="{48081468-4F87-4CF2-9FB3-0AEB69DC8058}" type="presParOf" srcId="{E93F1B11-98A0-4F2A-87C1-DCFABDBC3D96}" destId="{45DFCFC0-EED8-449B-9018-CA6A3B4BACC9}" srcOrd="0" destOrd="0" presId="urn:microsoft.com/office/officeart/2005/8/layout/hierarchy2"/>
    <dgm:cxn modelId="{2EE69858-E423-466F-81DA-5610E296526D}" type="presParOf" srcId="{5D427BB7-6284-433A-B7C7-BD75EFC386F7}" destId="{19B6F84F-460D-43CD-8F80-F70BAEFD87B8}" srcOrd="3" destOrd="0" presId="urn:microsoft.com/office/officeart/2005/8/layout/hierarchy2"/>
    <dgm:cxn modelId="{D8FB926E-CCAE-4411-87AC-9A09C8C22784}" type="presParOf" srcId="{19B6F84F-460D-43CD-8F80-F70BAEFD87B8}" destId="{A78DBAC2-8712-41D8-9F91-E36050ED5192}" srcOrd="0" destOrd="0" presId="urn:microsoft.com/office/officeart/2005/8/layout/hierarchy2"/>
    <dgm:cxn modelId="{6BD35DEC-8D69-498F-91B4-935201E30C71}" type="presParOf" srcId="{19B6F84F-460D-43CD-8F80-F70BAEFD87B8}" destId="{18E27E5B-3486-4964-80C2-7D40ADF53737}" srcOrd="1" destOrd="0" presId="urn:microsoft.com/office/officeart/2005/8/layout/hierarchy2"/>
    <dgm:cxn modelId="{1826F022-66DD-4679-B197-BD18AE9F7132}" type="presParOf" srcId="{18E27E5B-3486-4964-80C2-7D40ADF53737}" destId="{0A48C713-FAA2-45B5-9CB5-0B070CC72DB4}" srcOrd="0" destOrd="0" presId="urn:microsoft.com/office/officeart/2005/8/layout/hierarchy2"/>
    <dgm:cxn modelId="{0803348B-B24F-433D-99D9-D9F241660B56}" type="presParOf" srcId="{0A48C713-FAA2-45B5-9CB5-0B070CC72DB4}" destId="{0F78FA8B-AF9F-4E30-8767-387C9BFD6542}" srcOrd="0" destOrd="0" presId="urn:microsoft.com/office/officeart/2005/8/layout/hierarchy2"/>
    <dgm:cxn modelId="{96F8C662-E791-48C5-A470-7F30BBBA0858}" type="presParOf" srcId="{18E27E5B-3486-4964-80C2-7D40ADF53737}" destId="{C54EF8C8-69AE-42F3-B07B-E5A8F533D938}" srcOrd="1" destOrd="0" presId="urn:microsoft.com/office/officeart/2005/8/layout/hierarchy2"/>
    <dgm:cxn modelId="{15C5226A-FB20-4833-9DAC-D5865A934E20}" type="presParOf" srcId="{C54EF8C8-69AE-42F3-B07B-E5A8F533D938}" destId="{D3BF501E-521A-4C31-A2F3-74F303A508CC}" srcOrd="0" destOrd="0" presId="urn:microsoft.com/office/officeart/2005/8/layout/hierarchy2"/>
    <dgm:cxn modelId="{F38FF8E8-A41C-4C34-BB2E-A10F9EC61194}" type="presParOf" srcId="{C54EF8C8-69AE-42F3-B07B-E5A8F533D938}" destId="{3E2233AC-25ED-4762-BD6E-9E840EAD0B97}" srcOrd="1" destOrd="0" presId="urn:microsoft.com/office/officeart/2005/8/layout/hierarchy2"/>
    <dgm:cxn modelId="{DB560FC1-8E4B-41BD-82D1-A899DABB1A60}" type="presParOf" srcId="{3E2233AC-25ED-4762-BD6E-9E840EAD0B97}" destId="{6DD9C7EC-A8A4-4A35-9E03-15CC073DB487}" srcOrd="0" destOrd="0" presId="urn:microsoft.com/office/officeart/2005/8/layout/hierarchy2"/>
    <dgm:cxn modelId="{FD854DE7-AE92-4C49-93A9-94DEAF9687B3}" type="presParOf" srcId="{6DD9C7EC-A8A4-4A35-9E03-15CC073DB487}" destId="{4A9E9BB1-53E5-4AF8-B43B-D077C964DE76}" srcOrd="0" destOrd="0" presId="urn:microsoft.com/office/officeart/2005/8/layout/hierarchy2"/>
    <dgm:cxn modelId="{C1BADA6A-1A7E-4B67-A015-9BA4D81C8ED8}" type="presParOf" srcId="{3E2233AC-25ED-4762-BD6E-9E840EAD0B97}" destId="{4919239E-349F-4C2F-87A0-9E07A8278C88}" srcOrd="1" destOrd="0" presId="urn:microsoft.com/office/officeart/2005/8/layout/hierarchy2"/>
    <dgm:cxn modelId="{6E9ECE6F-4CCD-4006-B602-6A95F150D19B}" type="presParOf" srcId="{4919239E-349F-4C2F-87A0-9E07A8278C88}" destId="{45E919E7-95C1-4089-91AF-CF29C30F831A}" srcOrd="0" destOrd="0" presId="urn:microsoft.com/office/officeart/2005/8/layout/hierarchy2"/>
    <dgm:cxn modelId="{514F862B-2830-41AB-BF4E-DA7E7C2E2058}" type="presParOf" srcId="{4919239E-349F-4C2F-87A0-9E07A8278C88}" destId="{D97911F3-36B6-433E-8947-2D5A09802F04}" srcOrd="1" destOrd="0" presId="urn:microsoft.com/office/officeart/2005/8/layout/hierarchy2"/>
    <dgm:cxn modelId="{23EA1763-0511-4509-9A48-785A59E594B8}" type="presParOf" srcId="{3E2233AC-25ED-4762-BD6E-9E840EAD0B97}" destId="{B5FBC3DC-BD8E-433A-8B95-978E4C5B8DCF}" srcOrd="2" destOrd="0" presId="urn:microsoft.com/office/officeart/2005/8/layout/hierarchy2"/>
    <dgm:cxn modelId="{FFB1044D-7CCE-4438-84D0-A448631824A3}" type="presParOf" srcId="{B5FBC3DC-BD8E-433A-8B95-978E4C5B8DCF}" destId="{BC6029B6-66C7-4B8D-BD99-9D560A3E4237}" srcOrd="0" destOrd="0" presId="urn:microsoft.com/office/officeart/2005/8/layout/hierarchy2"/>
    <dgm:cxn modelId="{8CD35732-1FD9-4047-8A87-90BB1080F576}" type="presParOf" srcId="{3E2233AC-25ED-4762-BD6E-9E840EAD0B97}" destId="{EAA27C0A-9070-4783-B7B9-1296D5C91487}" srcOrd="3" destOrd="0" presId="urn:microsoft.com/office/officeart/2005/8/layout/hierarchy2"/>
    <dgm:cxn modelId="{FA62605C-35B1-409A-80E0-66C80845827B}" type="presParOf" srcId="{EAA27C0A-9070-4783-B7B9-1296D5C91487}" destId="{23E1E00A-DD94-4033-86A7-14136336BEA8}" srcOrd="0" destOrd="0" presId="urn:microsoft.com/office/officeart/2005/8/layout/hierarchy2"/>
    <dgm:cxn modelId="{031D5B31-D73E-43AF-B5B6-004BE9476CB1}" type="presParOf" srcId="{EAA27C0A-9070-4783-B7B9-1296D5C91487}" destId="{70E98C8E-6CDE-43B9-8B40-7205CC5F61F1}" srcOrd="1" destOrd="0" presId="urn:microsoft.com/office/officeart/2005/8/layout/hierarchy2"/>
    <dgm:cxn modelId="{67A8834B-4C2F-4550-8B5F-431B45702A41}" type="presParOf" srcId="{18E27E5B-3486-4964-80C2-7D40ADF53737}" destId="{68F4FAA9-72CE-46E3-8359-8AD7495523B5}" srcOrd="2" destOrd="0" presId="urn:microsoft.com/office/officeart/2005/8/layout/hierarchy2"/>
    <dgm:cxn modelId="{0FB42FE0-CD26-4F10-B2D5-0D90A41BA602}" type="presParOf" srcId="{68F4FAA9-72CE-46E3-8359-8AD7495523B5}" destId="{936A5C7E-5074-4D63-856A-6A8C878F3B59}" srcOrd="0" destOrd="0" presId="urn:microsoft.com/office/officeart/2005/8/layout/hierarchy2"/>
    <dgm:cxn modelId="{97FC7D77-0C03-4AAC-AB3A-6AD442C9896E}" type="presParOf" srcId="{18E27E5B-3486-4964-80C2-7D40ADF53737}" destId="{53B1861B-73A5-4C23-A18A-46335F6F09DB}" srcOrd="3" destOrd="0" presId="urn:microsoft.com/office/officeart/2005/8/layout/hierarchy2"/>
    <dgm:cxn modelId="{A2CCF250-011B-4399-8747-B18CC8AA8A70}" type="presParOf" srcId="{53B1861B-73A5-4C23-A18A-46335F6F09DB}" destId="{01AAB6E5-43C3-4334-B74F-7EFD98A21E9C}" srcOrd="0" destOrd="0" presId="urn:microsoft.com/office/officeart/2005/8/layout/hierarchy2"/>
    <dgm:cxn modelId="{702427DA-CC65-4BC8-AB8E-1546F729DA40}" type="presParOf" srcId="{53B1861B-73A5-4C23-A18A-46335F6F09DB}" destId="{A1C318EE-A2CD-4D9F-AB92-66D9A1F49195}" srcOrd="1" destOrd="0" presId="urn:microsoft.com/office/officeart/2005/8/layout/hierarchy2"/>
    <dgm:cxn modelId="{3D8DB3C8-B904-4FB7-A8E1-61D07FBE0FF1}" type="presParOf" srcId="{A1C318EE-A2CD-4D9F-AB92-66D9A1F49195}" destId="{0060D42C-257D-4912-9574-1F39FCA31186}" srcOrd="0" destOrd="0" presId="urn:microsoft.com/office/officeart/2005/8/layout/hierarchy2"/>
    <dgm:cxn modelId="{7E6CBD5B-4B66-4060-B27F-4D09FA8F4144}" type="presParOf" srcId="{0060D42C-257D-4912-9574-1F39FCA31186}" destId="{4B36CF8B-E17A-40FE-94BA-7021926E9022}" srcOrd="0" destOrd="0" presId="urn:microsoft.com/office/officeart/2005/8/layout/hierarchy2"/>
    <dgm:cxn modelId="{A37BF812-8D51-4085-9C86-4CA96634FE31}" type="presParOf" srcId="{A1C318EE-A2CD-4D9F-AB92-66D9A1F49195}" destId="{7663DBD3-593D-4A16-835C-06F04B25E5E3}" srcOrd="1" destOrd="0" presId="urn:microsoft.com/office/officeart/2005/8/layout/hierarchy2"/>
    <dgm:cxn modelId="{58F5959F-B0BB-4627-8416-256322C76AEF}" type="presParOf" srcId="{7663DBD3-593D-4A16-835C-06F04B25E5E3}" destId="{87F9C464-F2EA-4B10-81EC-37A951CA0C2F}" srcOrd="0" destOrd="0" presId="urn:microsoft.com/office/officeart/2005/8/layout/hierarchy2"/>
    <dgm:cxn modelId="{734F8595-79F7-4612-9B30-2215E35120FB}" type="presParOf" srcId="{7663DBD3-593D-4A16-835C-06F04B25E5E3}" destId="{B08F2F2F-2B80-4FA3-A585-355DC1663F8F}" srcOrd="1" destOrd="0" presId="urn:microsoft.com/office/officeart/2005/8/layout/hierarchy2"/>
    <dgm:cxn modelId="{F1544F0D-B1FB-45F7-9272-22BED50C65D2}" type="presParOf" srcId="{A1C318EE-A2CD-4D9F-AB92-66D9A1F49195}" destId="{7400A91B-C244-4172-B35D-D8BC22CE2202}" srcOrd="2" destOrd="0" presId="urn:microsoft.com/office/officeart/2005/8/layout/hierarchy2"/>
    <dgm:cxn modelId="{39491FA4-6894-4BE0-A7DC-BB92F2EFC08F}" type="presParOf" srcId="{7400A91B-C244-4172-B35D-D8BC22CE2202}" destId="{F9E309D8-45B1-4670-A84E-D864331D4B61}" srcOrd="0" destOrd="0" presId="urn:microsoft.com/office/officeart/2005/8/layout/hierarchy2"/>
    <dgm:cxn modelId="{C9998D13-8FDD-4EAE-A8FC-D537DB958884}" type="presParOf" srcId="{A1C318EE-A2CD-4D9F-AB92-66D9A1F49195}" destId="{D493FC11-4829-486A-9089-CF5B469B48C4}" srcOrd="3" destOrd="0" presId="urn:microsoft.com/office/officeart/2005/8/layout/hierarchy2"/>
    <dgm:cxn modelId="{13C69C38-ABC9-41B3-B818-9CB2438580C2}" type="presParOf" srcId="{D493FC11-4829-486A-9089-CF5B469B48C4}" destId="{F89422A6-F5D1-4B7E-92AE-DD04966B5BDC}" srcOrd="0" destOrd="0" presId="urn:microsoft.com/office/officeart/2005/8/layout/hierarchy2"/>
    <dgm:cxn modelId="{48A6DCF3-C571-424B-A7CA-191A02CDCF31}" type="presParOf" srcId="{D493FC11-4829-486A-9089-CF5B469B48C4}" destId="{AFF19B12-25EC-4E05-AF9E-914F6333772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B5B4B12-A212-4673-AE92-5100C2FF04B9}" type="doc">
      <dgm:prSet loTypeId="urn:microsoft.com/office/officeart/2005/8/layout/hierarchy2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fr-CA"/>
        </a:p>
      </dgm:t>
    </dgm:pt>
    <dgm:pt modelId="{9D7034E7-FB86-49CD-8E11-702F9407B869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Q1: </a:t>
          </a:r>
          <a:r>
            <a:rPr lang="el-GR" sz="1800" dirty="0">
              <a:latin typeface="Cambria" panose="02040503050406030204" pitchFamily="18" charset="0"/>
            </a:rPr>
            <a:t>γ</a:t>
          </a:r>
          <a:endParaRPr lang="fr-CA" sz="1800" dirty="0"/>
        </a:p>
      </dgm:t>
    </dgm:pt>
    <dgm:pt modelId="{97DD1495-22B7-4949-8BD0-3341459E54B7}" type="parTrans" cxnId="{0BC99002-F547-47D9-8826-5D8E7A4B324F}">
      <dgm:prSet/>
      <dgm:spPr/>
      <dgm:t>
        <a:bodyPr/>
        <a:lstStyle/>
        <a:p>
          <a:endParaRPr lang="fr-CA"/>
        </a:p>
      </dgm:t>
    </dgm:pt>
    <dgm:pt modelId="{49DAE43B-9AF6-4D2F-984B-DC522431DA61}" type="sibTrans" cxnId="{0BC99002-F547-47D9-8826-5D8E7A4B324F}">
      <dgm:prSet/>
      <dgm:spPr/>
      <dgm:t>
        <a:bodyPr/>
        <a:lstStyle/>
        <a:p>
          <a:endParaRPr lang="fr-CA"/>
        </a:p>
      </dgm:t>
    </dgm:pt>
    <dgm:pt modelId="{69704526-A58C-45A6-AB49-0A717BC78DD8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Q2:</a:t>
          </a:r>
          <a:r>
            <a:rPr lang="el-GR" sz="1800" dirty="0">
              <a:latin typeface="Cambria" panose="02040503050406030204" pitchFamily="18" charset="0"/>
            </a:rPr>
            <a:t>α</a:t>
          </a:r>
          <a:endParaRPr lang="fr-CA" sz="1800" dirty="0"/>
        </a:p>
      </dgm:t>
    </dgm:pt>
    <dgm:pt modelId="{D2D4906A-F45C-4521-BEEB-529C145D4798}" type="parTrans" cxnId="{84638D0E-487A-4B8F-9B41-FCF58E3370C1}">
      <dgm:prSet/>
      <dgm:spPr/>
      <dgm:t>
        <a:bodyPr/>
        <a:lstStyle/>
        <a:p>
          <a:endParaRPr lang="fr-CA"/>
        </a:p>
      </dgm:t>
    </dgm:pt>
    <dgm:pt modelId="{379EDAB4-D87B-473D-88D6-E654E87178D8}" type="sibTrans" cxnId="{84638D0E-487A-4B8F-9B41-FCF58E3370C1}">
      <dgm:prSet/>
      <dgm:spPr/>
      <dgm:t>
        <a:bodyPr/>
        <a:lstStyle/>
        <a:p>
          <a:endParaRPr lang="fr-CA"/>
        </a:p>
      </dgm:t>
    </dgm:pt>
    <dgm:pt modelId="{06721AFE-AD11-403E-88C1-5B53042466B5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latin typeface="Cambria" panose="02040503050406030204" pitchFamily="18" charset="0"/>
            </a:rPr>
            <a:t>α</a:t>
          </a:r>
          <a:endParaRPr lang="fr-CA" sz="1800" dirty="0"/>
        </a:p>
      </dgm:t>
    </dgm:pt>
    <dgm:pt modelId="{0E7DA27A-7F56-474C-840E-AB70078E67EF}" type="parTrans" cxnId="{3334B0E6-584E-4293-90CF-669D71C4BEB1}">
      <dgm:prSet/>
      <dgm:spPr/>
      <dgm:t>
        <a:bodyPr/>
        <a:lstStyle/>
        <a:p>
          <a:endParaRPr lang="fr-CA"/>
        </a:p>
      </dgm:t>
    </dgm:pt>
    <dgm:pt modelId="{F4E93C92-9B38-40E5-86DE-9FE2818C4DAB}" type="sibTrans" cxnId="{3334B0E6-584E-4293-90CF-669D71C4BEB1}">
      <dgm:prSet/>
      <dgm:spPr/>
      <dgm:t>
        <a:bodyPr/>
        <a:lstStyle/>
        <a:p>
          <a:endParaRPr lang="fr-CA"/>
        </a:p>
      </dgm:t>
    </dgm:pt>
    <dgm:pt modelId="{75C32AA8-5274-4B38-9FB8-D05789E151E2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latin typeface="Cambria" panose="02040503050406030204" pitchFamily="18" charset="0"/>
            </a:rPr>
            <a:t>α</a:t>
          </a:r>
          <a:endParaRPr lang="fr-CA" sz="1800" dirty="0"/>
        </a:p>
      </dgm:t>
    </dgm:pt>
    <dgm:pt modelId="{CD7275E8-9E85-4D3D-9211-301BE70C00B9}" type="parTrans" cxnId="{66ADB515-CF9D-4397-A4AF-3F6942A8DFD6}">
      <dgm:prSet/>
      <dgm:spPr/>
      <dgm:t>
        <a:bodyPr/>
        <a:lstStyle/>
        <a:p>
          <a:endParaRPr lang="fr-CA"/>
        </a:p>
      </dgm:t>
    </dgm:pt>
    <dgm:pt modelId="{FF681E29-208E-4521-B3EB-10B0724FB9EB}" type="sibTrans" cxnId="{66ADB515-CF9D-4397-A4AF-3F6942A8DFD6}">
      <dgm:prSet/>
      <dgm:spPr/>
      <dgm:t>
        <a:bodyPr/>
        <a:lstStyle/>
        <a:p>
          <a:endParaRPr lang="fr-CA"/>
        </a:p>
      </dgm:t>
    </dgm:pt>
    <dgm:pt modelId="{84BEAD00-DF19-42F9-B58C-1E2DF446E6D8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Q2:</a:t>
          </a:r>
          <a:r>
            <a:rPr lang="el-GR" sz="1800" dirty="0">
              <a:latin typeface="Cambria" panose="02040503050406030204" pitchFamily="18" charset="0"/>
            </a:rPr>
            <a:t>β</a:t>
          </a:r>
          <a:endParaRPr lang="fr-CA" sz="1800" dirty="0"/>
        </a:p>
      </dgm:t>
    </dgm:pt>
    <dgm:pt modelId="{E2B3BD99-07BF-4B83-A4C5-8B72DAD118E3}" type="parTrans" cxnId="{3CD0C534-8CB6-4EC5-9888-2586555476EA}">
      <dgm:prSet/>
      <dgm:spPr/>
      <dgm:t>
        <a:bodyPr/>
        <a:lstStyle/>
        <a:p>
          <a:endParaRPr lang="fr-CA"/>
        </a:p>
      </dgm:t>
    </dgm:pt>
    <dgm:pt modelId="{10D2CE2F-DB29-435E-AF9E-24EB4FF871D2}" type="sibTrans" cxnId="{3CD0C534-8CB6-4EC5-9888-2586555476EA}">
      <dgm:prSet/>
      <dgm:spPr/>
      <dgm:t>
        <a:bodyPr/>
        <a:lstStyle/>
        <a:p>
          <a:endParaRPr lang="fr-CA"/>
        </a:p>
      </dgm:t>
    </dgm:pt>
    <dgm:pt modelId="{5B73691F-D6A8-431F-8585-52ECC83F8CC1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latin typeface="Cambria" panose="02040503050406030204" pitchFamily="18" charset="0"/>
            </a:rPr>
            <a:t>β</a:t>
          </a:r>
          <a:endParaRPr lang="fr-CA" sz="1800" dirty="0"/>
        </a:p>
      </dgm:t>
    </dgm:pt>
    <dgm:pt modelId="{41CCC121-B59D-469B-8752-76697B4D77CB}" type="parTrans" cxnId="{0D6FF775-1296-4E47-9BCA-C9127546E8E6}">
      <dgm:prSet/>
      <dgm:spPr/>
      <dgm:t>
        <a:bodyPr/>
        <a:lstStyle/>
        <a:p>
          <a:endParaRPr lang="fr-CA"/>
        </a:p>
      </dgm:t>
    </dgm:pt>
    <dgm:pt modelId="{93182D07-331D-4C51-8498-7EC0029F2E61}" type="sibTrans" cxnId="{0D6FF775-1296-4E47-9BCA-C9127546E8E6}">
      <dgm:prSet/>
      <dgm:spPr/>
      <dgm:t>
        <a:bodyPr/>
        <a:lstStyle/>
        <a:p>
          <a:endParaRPr lang="fr-CA"/>
        </a:p>
      </dgm:t>
    </dgm:pt>
    <dgm:pt modelId="{74B1ECE0-64F4-4E41-9596-242D59ED7B28}">
      <dgm:prSet phldrT="[Texte]" custT="1"/>
      <dgm:spPr/>
      <dgm:t>
        <a:bodyPr/>
        <a:lstStyle/>
        <a:p>
          <a:r>
            <a:rPr lang="fr-CA" sz="1800" dirty="0">
              <a:latin typeface="Cambria" panose="02040503050406030204" pitchFamily="18" charset="0"/>
            </a:rPr>
            <a:t>Q3:</a:t>
          </a:r>
          <a:r>
            <a:rPr lang="el-GR" sz="1800" dirty="0">
              <a:latin typeface="Cambria" panose="02040503050406030204" pitchFamily="18" charset="0"/>
            </a:rPr>
            <a:t>β</a:t>
          </a:r>
          <a:endParaRPr lang="fr-CA" sz="1800" dirty="0"/>
        </a:p>
      </dgm:t>
    </dgm:pt>
    <dgm:pt modelId="{BB9CCA53-076B-4D58-9960-7F602C43CCB2}" type="parTrans" cxnId="{E89E5C3A-4B5B-4703-A2EB-8157196510C4}">
      <dgm:prSet/>
      <dgm:spPr/>
      <dgm:t>
        <a:bodyPr/>
        <a:lstStyle/>
        <a:p>
          <a:endParaRPr lang="fr-CA"/>
        </a:p>
      </dgm:t>
    </dgm:pt>
    <dgm:pt modelId="{D2E3EF12-FDC7-407D-87A6-051AF045D264}" type="sibTrans" cxnId="{E89E5C3A-4B5B-4703-A2EB-8157196510C4}">
      <dgm:prSet/>
      <dgm:spPr/>
      <dgm:t>
        <a:bodyPr/>
        <a:lstStyle/>
        <a:p>
          <a:endParaRPr lang="fr-CA"/>
        </a:p>
      </dgm:t>
    </dgm:pt>
    <dgm:pt modelId="{DF532FE6-ABA8-4171-8AAF-7A7755A06F6B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>
              <a:latin typeface="Cambria" panose="02040503050406030204" pitchFamily="18" charset="0"/>
            </a:rPr>
            <a:t>onnête</a:t>
          </a:r>
        </a:p>
        <a:p>
          <a:pPr>
            <a:spcAft>
              <a:spcPts val="22"/>
            </a:spcAft>
          </a:pPr>
          <a:r>
            <a:rPr lang="fr-CA" sz="1200" dirty="0">
              <a:latin typeface="Cambria" panose="02040503050406030204" pitchFamily="18" charset="0"/>
            </a:rPr>
            <a:t>β 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>
              <a:latin typeface="Cambria" panose="02040503050406030204" pitchFamily="18" charset="0"/>
            </a:rPr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>
              <a:latin typeface="Cambria" panose="02040503050406030204" pitchFamily="18" charset="0"/>
            </a:rPr>
            <a:t>léatoire</a:t>
          </a:r>
          <a:endParaRPr lang="fr-CA" sz="1200" dirty="0"/>
        </a:p>
      </dgm:t>
    </dgm:pt>
    <dgm:pt modelId="{AB7A331A-0B3F-4BBA-96B4-AFEDFF982DA9}" type="parTrans" cxnId="{4D500CDF-4B7F-4CB3-8C11-5A0206644F89}">
      <dgm:prSet/>
      <dgm:spPr/>
      <dgm:t>
        <a:bodyPr/>
        <a:lstStyle/>
        <a:p>
          <a:endParaRPr lang="fr-CA"/>
        </a:p>
      </dgm:t>
    </dgm:pt>
    <dgm:pt modelId="{B43D5C8A-E4C6-43A2-A9F8-51D680E85757}" type="sibTrans" cxnId="{4D500CDF-4B7F-4CB3-8C11-5A0206644F89}">
      <dgm:prSet/>
      <dgm:spPr/>
      <dgm:t>
        <a:bodyPr/>
        <a:lstStyle/>
        <a:p>
          <a:endParaRPr lang="fr-CA"/>
        </a:p>
      </dgm:t>
    </dgm:pt>
    <dgm:pt modelId="{A971B263-2060-44C3-98CF-5C36A8DFC449}">
      <dgm:prSet custT="1"/>
      <dgm:spPr/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</dgm:t>
    </dgm:pt>
    <dgm:pt modelId="{576DDE75-E267-4580-B6B2-9F0CEDD26405}" type="parTrans" cxnId="{779B4927-92D7-4E51-88E7-5BF7A0EE0840}">
      <dgm:prSet/>
      <dgm:spPr/>
      <dgm:t>
        <a:bodyPr/>
        <a:lstStyle/>
        <a:p>
          <a:endParaRPr lang="fr-CA"/>
        </a:p>
      </dgm:t>
    </dgm:pt>
    <dgm:pt modelId="{2582E0F7-A085-4BC3-A79A-3EE01FAA1544}" type="sibTrans" cxnId="{779B4927-92D7-4E51-88E7-5BF7A0EE0840}">
      <dgm:prSet/>
      <dgm:spPr/>
      <dgm:t>
        <a:bodyPr/>
        <a:lstStyle/>
        <a:p>
          <a:endParaRPr lang="fr-CA"/>
        </a:p>
      </dgm:t>
    </dgm:pt>
    <dgm:pt modelId="{C389D00B-476A-41EB-AF58-B22A7256D238}">
      <dgm:prSet custT="1"/>
      <dgm:spPr>
        <a:noFill/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Honnête</a:t>
          </a:r>
        </a:p>
      </dgm:t>
    </dgm:pt>
    <dgm:pt modelId="{ADDA3373-B189-439E-A451-EC1DDB3924B6}" type="parTrans" cxnId="{453F1833-5832-4DCB-BB55-B9AC78A3269B}">
      <dgm:prSet/>
      <dgm:spPr/>
      <dgm:t>
        <a:bodyPr/>
        <a:lstStyle/>
        <a:p>
          <a:endParaRPr lang="fr-CA"/>
        </a:p>
      </dgm:t>
    </dgm:pt>
    <dgm:pt modelId="{2A5096A3-0F79-4C17-BE05-DC36C4F25783}" type="sibTrans" cxnId="{453F1833-5832-4DCB-BB55-B9AC78A3269B}">
      <dgm:prSet/>
      <dgm:spPr/>
      <dgm:t>
        <a:bodyPr/>
        <a:lstStyle/>
        <a:p>
          <a:endParaRPr lang="fr-CA"/>
        </a:p>
      </dgm:t>
    </dgm:pt>
    <dgm:pt modelId="{D9E1AAA1-8BA4-4134-A14E-72359D25C20C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</dgm:t>
    </dgm:pt>
    <dgm:pt modelId="{863C372C-7B4F-4939-8239-93A916874387}" type="parTrans" cxnId="{7EBDE507-C485-4E42-85CA-6A182005BD8B}">
      <dgm:prSet/>
      <dgm:spPr/>
      <dgm:t>
        <a:bodyPr/>
        <a:lstStyle/>
        <a:p>
          <a:endParaRPr lang="fr-CA"/>
        </a:p>
      </dgm:t>
    </dgm:pt>
    <dgm:pt modelId="{70B53895-E385-46A8-A6A9-19482A0DD0FC}" type="sibTrans" cxnId="{7EBDE507-C485-4E42-85CA-6A182005BD8B}">
      <dgm:prSet/>
      <dgm:spPr/>
      <dgm:t>
        <a:bodyPr/>
        <a:lstStyle/>
        <a:p>
          <a:endParaRPr lang="fr-CA"/>
        </a:p>
      </dgm:t>
    </dgm:pt>
    <dgm:pt modelId="{1BCAB697-7931-45EA-B6DF-D4EA4D39C562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</dgm:t>
    </dgm:pt>
    <dgm:pt modelId="{9B59C1EB-1C3A-43B5-B985-C7F287049C47}" type="parTrans" cxnId="{FC6CC74C-1839-444C-B5A9-A3DAE1994915}">
      <dgm:prSet/>
      <dgm:spPr/>
      <dgm:t>
        <a:bodyPr/>
        <a:lstStyle/>
        <a:p>
          <a:endParaRPr lang="fr-CA"/>
        </a:p>
      </dgm:t>
    </dgm:pt>
    <dgm:pt modelId="{5FEF2CC3-1C33-4774-8AD5-E3126E051761}" type="sibTrans" cxnId="{FC6CC74C-1839-444C-B5A9-A3DAE1994915}">
      <dgm:prSet/>
      <dgm:spPr/>
      <dgm:t>
        <a:bodyPr/>
        <a:lstStyle/>
        <a:p>
          <a:endParaRPr lang="fr-CA"/>
        </a:p>
      </dgm:t>
    </dgm:pt>
    <dgm:pt modelId="{051E22CD-2FAF-4D95-995E-410029FC6D23}">
      <dgm:prSet custT="1"/>
      <dgm:spPr/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/>
            <a:t>léatoire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β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/>
            <a:t>onnête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</a:t>
          </a:r>
          <a:r>
            <a:rPr lang="fr-CA" sz="1200" dirty="0"/>
            <a:t>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/>
            <a:t>enteur</a:t>
          </a:r>
        </a:p>
      </dgm:t>
    </dgm:pt>
    <dgm:pt modelId="{882B64E4-FE49-43AF-BEAC-0120C24A8021}" type="parTrans" cxnId="{F118426D-CDB9-44F0-B3E9-D824D958F4B9}">
      <dgm:prSet/>
      <dgm:spPr/>
      <dgm:t>
        <a:bodyPr/>
        <a:lstStyle/>
        <a:p>
          <a:endParaRPr lang="fr-CA"/>
        </a:p>
      </dgm:t>
    </dgm:pt>
    <dgm:pt modelId="{BB29CDC6-20E6-4BEA-A558-20509AB0ABBE}" type="sibTrans" cxnId="{F118426D-CDB9-44F0-B3E9-D824D958F4B9}">
      <dgm:prSet/>
      <dgm:spPr/>
      <dgm:t>
        <a:bodyPr/>
        <a:lstStyle/>
        <a:p>
          <a:endParaRPr lang="fr-CA"/>
        </a:p>
      </dgm:t>
    </dgm:pt>
    <dgm:pt modelId="{328578B6-D8F7-4969-AF97-955A37A73FF5}">
      <dgm:prSet custT="1"/>
      <dgm:spPr>
        <a:noFill/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>
              <a:latin typeface="Cambria" panose="02040503050406030204" pitchFamily="18" charset="0"/>
            </a:rPr>
            <a:t>léatoire</a:t>
          </a:r>
        </a:p>
        <a:p>
          <a:pPr>
            <a:spcAft>
              <a:spcPts val="22"/>
            </a:spcAft>
          </a:pPr>
          <a:r>
            <a:rPr lang="fr-CA" sz="1200" dirty="0">
              <a:latin typeface="Cambria" panose="02040503050406030204" pitchFamily="18" charset="0"/>
            </a:rPr>
            <a:t>β 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>
              <a:latin typeface="Cambria" panose="02040503050406030204" pitchFamily="18" charset="0"/>
            </a:rPr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>
              <a:latin typeface="Cambria" panose="02040503050406030204" pitchFamily="18" charset="0"/>
            </a:rPr>
            <a:t>onnête</a:t>
          </a:r>
          <a:endParaRPr lang="fr-CA" sz="1200" dirty="0"/>
        </a:p>
      </dgm:t>
    </dgm:pt>
    <dgm:pt modelId="{A6D753B6-42EF-42D9-A23F-2C55BCBB0022}" type="parTrans" cxnId="{DE656B07-E1D1-4588-ADA3-83CCF3563F39}">
      <dgm:prSet/>
      <dgm:spPr/>
      <dgm:t>
        <a:bodyPr/>
        <a:lstStyle/>
        <a:p>
          <a:endParaRPr lang="fr-CA"/>
        </a:p>
      </dgm:t>
    </dgm:pt>
    <dgm:pt modelId="{3906E867-6075-4F5C-A487-E7FC808694C7}" type="sibTrans" cxnId="{DE656B07-E1D1-4588-ADA3-83CCF3563F39}">
      <dgm:prSet/>
      <dgm:spPr/>
      <dgm:t>
        <a:bodyPr/>
        <a:lstStyle/>
        <a:p>
          <a:endParaRPr lang="fr-CA"/>
        </a:p>
      </dgm:t>
    </dgm:pt>
    <dgm:pt modelId="{E3DCD67D-6F58-4B54-B58D-2015010EFADC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α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dirty="0">
              <a:latin typeface="Cambria" panose="02040503050406030204" pitchFamily="18" charset="0"/>
            </a:rPr>
            <a:t>onnête</a:t>
          </a:r>
        </a:p>
        <a:p>
          <a:pPr>
            <a:spcAft>
              <a:spcPts val="22"/>
            </a:spcAft>
          </a:pPr>
          <a:r>
            <a:rPr lang="fr-CA" sz="1200" dirty="0">
              <a:latin typeface="Cambria" panose="02040503050406030204" pitchFamily="18" charset="0"/>
            </a:rPr>
            <a:t>β est </a:t>
          </a:r>
          <a:r>
            <a:rPr lang="fr-CA" sz="1200" dirty="0">
              <a:latin typeface="Showcard Gothic" panose="04020904020102020604" pitchFamily="82" charset="0"/>
            </a:rPr>
            <a:t>M</a:t>
          </a:r>
          <a:r>
            <a:rPr lang="fr-CA" sz="1200" dirty="0">
              <a:latin typeface="Cambria" panose="02040503050406030204" pitchFamily="18" charset="0"/>
            </a:rPr>
            <a:t>enteur</a:t>
          </a:r>
        </a:p>
        <a:p>
          <a:pPr>
            <a:spcAft>
              <a:spcPts val="22"/>
            </a:spcAft>
          </a:pPr>
          <a:r>
            <a:rPr lang="el-GR" sz="1200" dirty="0">
              <a:latin typeface="Cambria" panose="02040503050406030204" pitchFamily="18" charset="0"/>
            </a:rPr>
            <a:t>γ</a:t>
          </a:r>
          <a:r>
            <a:rPr lang="fr-CA" sz="1200" dirty="0">
              <a:latin typeface="Cambria" panose="02040503050406030204" pitchFamily="18" charset="0"/>
            </a:rPr>
            <a:t> est </a:t>
          </a:r>
          <a:r>
            <a:rPr lang="fr-CA" sz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dirty="0">
              <a:latin typeface="Cambria" panose="02040503050406030204" pitchFamily="18" charset="0"/>
            </a:rPr>
            <a:t>léatoire</a:t>
          </a:r>
          <a:endParaRPr lang="fr-CA" sz="1200" dirty="0"/>
        </a:p>
      </dgm:t>
    </dgm:pt>
    <dgm:pt modelId="{25BA6834-69F1-4A67-9B98-22B86358D80A}" type="parTrans" cxnId="{6DF6A167-AC94-414A-AD73-A3999415CD9D}">
      <dgm:prSet/>
      <dgm:spPr/>
      <dgm:t>
        <a:bodyPr/>
        <a:lstStyle/>
        <a:p>
          <a:endParaRPr lang="fr-CA"/>
        </a:p>
      </dgm:t>
    </dgm:pt>
    <dgm:pt modelId="{86D0F4F1-8CD3-4D2C-A574-D72157A9C9EE}" type="sibTrans" cxnId="{6DF6A167-AC94-414A-AD73-A3999415CD9D}">
      <dgm:prSet/>
      <dgm:spPr/>
      <dgm:t>
        <a:bodyPr/>
        <a:lstStyle/>
        <a:p>
          <a:endParaRPr lang="fr-CA"/>
        </a:p>
      </dgm:t>
    </dgm:pt>
    <dgm:pt modelId="{540D1407-935D-4B48-9DCA-1874DF9F2150}" type="pres">
      <dgm:prSet presAssocID="{BB5B4B12-A212-4673-AE92-5100C2FF04B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139BA75-B52C-4AC6-BFDA-AB9BBA7EF672}" type="pres">
      <dgm:prSet presAssocID="{9D7034E7-FB86-49CD-8E11-702F9407B869}" presName="root1" presStyleCnt="0"/>
      <dgm:spPr/>
    </dgm:pt>
    <dgm:pt modelId="{404749AC-148F-406A-A33B-D2A7DBB84747}" type="pres">
      <dgm:prSet presAssocID="{9D7034E7-FB86-49CD-8E11-702F9407B869}" presName="LevelOneTextNode" presStyleLbl="node0" presStyleIdx="0" presStyleCnt="1" custScaleX="51031" custLinFactX="-100000" custLinFactNeighborX="-174810" custLinFactNeighborY="-11299">
        <dgm:presLayoutVars>
          <dgm:chPref val="3"/>
        </dgm:presLayoutVars>
      </dgm:prSet>
      <dgm:spPr/>
    </dgm:pt>
    <dgm:pt modelId="{5D427BB7-6284-433A-B7C7-BD75EFC386F7}" type="pres">
      <dgm:prSet presAssocID="{9D7034E7-FB86-49CD-8E11-702F9407B869}" presName="level2hierChild" presStyleCnt="0"/>
      <dgm:spPr/>
    </dgm:pt>
    <dgm:pt modelId="{F9D0FD13-5DE3-4F45-95D2-51533F62FF49}" type="pres">
      <dgm:prSet presAssocID="{D2D4906A-F45C-4521-BEEB-529C145D4798}" presName="conn2-1" presStyleLbl="parChTrans1D2" presStyleIdx="0" presStyleCnt="2"/>
      <dgm:spPr/>
    </dgm:pt>
    <dgm:pt modelId="{9FB394FD-08E8-442F-901B-2B47E4882A99}" type="pres">
      <dgm:prSet presAssocID="{D2D4906A-F45C-4521-BEEB-529C145D4798}" presName="connTx" presStyleLbl="parChTrans1D2" presStyleIdx="0" presStyleCnt="2"/>
      <dgm:spPr/>
    </dgm:pt>
    <dgm:pt modelId="{8AB3D31B-3090-48BB-AC37-4CFC84019D04}" type="pres">
      <dgm:prSet presAssocID="{69704526-A58C-45A6-AB49-0A717BC78DD8}" presName="root2" presStyleCnt="0"/>
      <dgm:spPr/>
    </dgm:pt>
    <dgm:pt modelId="{D0407781-9314-460F-AD63-8ED099DFA170}" type="pres">
      <dgm:prSet presAssocID="{69704526-A58C-45A6-AB49-0A717BC78DD8}" presName="LevelTwoTextNode" presStyleLbl="node2" presStyleIdx="0" presStyleCnt="2" custScaleX="59868" custLinFactY="1825" custLinFactNeighborX="-65635" custLinFactNeighborY="100000">
        <dgm:presLayoutVars>
          <dgm:chPref val="3"/>
        </dgm:presLayoutVars>
      </dgm:prSet>
      <dgm:spPr/>
    </dgm:pt>
    <dgm:pt modelId="{E73BA0D3-92A1-419A-9B08-3254469D3D23}" type="pres">
      <dgm:prSet presAssocID="{69704526-A58C-45A6-AB49-0A717BC78DD8}" presName="level3hierChild" presStyleCnt="0"/>
      <dgm:spPr/>
    </dgm:pt>
    <dgm:pt modelId="{3C6A54A2-85E2-4C71-BF17-ADEC41936233}" type="pres">
      <dgm:prSet presAssocID="{0E7DA27A-7F56-474C-840E-AB70078E67EF}" presName="conn2-1" presStyleLbl="parChTrans1D3" presStyleIdx="0" presStyleCnt="4"/>
      <dgm:spPr/>
    </dgm:pt>
    <dgm:pt modelId="{C7CD3AC2-4ABC-4F19-B04E-CB9A21DC651F}" type="pres">
      <dgm:prSet presAssocID="{0E7DA27A-7F56-474C-840E-AB70078E67EF}" presName="connTx" presStyleLbl="parChTrans1D3" presStyleIdx="0" presStyleCnt="4"/>
      <dgm:spPr/>
    </dgm:pt>
    <dgm:pt modelId="{7FB26F8D-25B0-45C1-B988-9A76BBCBB0D7}" type="pres">
      <dgm:prSet presAssocID="{06721AFE-AD11-403E-88C1-5B53042466B5}" presName="root2" presStyleCnt="0"/>
      <dgm:spPr/>
    </dgm:pt>
    <dgm:pt modelId="{6A0D230D-5CC5-4D37-910B-FCD6FD11616A}" type="pres">
      <dgm:prSet presAssocID="{06721AFE-AD11-403E-88C1-5B53042466B5}" presName="LevelTwoTextNode" presStyleLbl="node3" presStyleIdx="0" presStyleCnt="4" custScaleX="56812" custLinFactNeighborX="1463" custLinFactNeighborY="5349">
        <dgm:presLayoutVars>
          <dgm:chPref val="3"/>
        </dgm:presLayoutVars>
      </dgm:prSet>
      <dgm:spPr/>
    </dgm:pt>
    <dgm:pt modelId="{27A4FD33-904F-49E4-8478-67E36603AA7A}" type="pres">
      <dgm:prSet presAssocID="{06721AFE-AD11-403E-88C1-5B53042466B5}" presName="level3hierChild" presStyleCnt="0"/>
      <dgm:spPr/>
    </dgm:pt>
    <dgm:pt modelId="{AA6FEE58-027A-4588-99A8-D8B610194498}" type="pres">
      <dgm:prSet presAssocID="{AB7A331A-0B3F-4BBA-96B4-AFEDFF982DA9}" presName="conn2-1" presStyleLbl="parChTrans1D4" presStyleIdx="0" presStyleCnt="8"/>
      <dgm:spPr/>
    </dgm:pt>
    <dgm:pt modelId="{C9FB1547-AA1F-4546-A9D0-E794CF9A5FAF}" type="pres">
      <dgm:prSet presAssocID="{AB7A331A-0B3F-4BBA-96B4-AFEDFF982DA9}" presName="connTx" presStyleLbl="parChTrans1D4" presStyleIdx="0" presStyleCnt="8"/>
      <dgm:spPr/>
    </dgm:pt>
    <dgm:pt modelId="{FFFE04F1-C1C3-4550-9E10-4BF18832EE65}" type="pres">
      <dgm:prSet presAssocID="{DF532FE6-ABA8-4171-8AAF-7A7755A06F6B}" presName="root2" presStyleCnt="0"/>
      <dgm:spPr/>
    </dgm:pt>
    <dgm:pt modelId="{C0B92279-9EDA-45BF-B1BC-16F9B379016A}" type="pres">
      <dgm:prSet presAssocID="{DF532FE6-ABA8-4171-8AAF-7A7755A06F6B}" presName="LevelTwoTextNode" presStyleLbl="node4" presStyleIdx="0" presStyleCnt="8" custScaleX="97013" custLinFactX="54032" custLinFactNeighborX="100000" custLinFactNeighborY="-97">
        <dgm:presLayoutVars>
          <dgm:chPref val="3"/>
        </dgm:presLayoutVars>
      </dgm:prSet>
      <dgm:spPr/>
    </dgm:pt>
    <dgm:pt modelId="{3EC57BB0-E5BF-42CC-9C9A-AB994B3C0EC9}" type="pres">
      <dgm:prSet presAssocID="{DF532FE6-ABA8-4171-8AAF-7A7755A06F6B}" presName="level3hierChild" presStyleCnt="0"/>
      <dgm:spPr/>
    </dgm:pt>
    <dgm:pt modelId="{9154CBA8-F3B6-42FA-AA74-2AB6044AB7BA}" type="pres">
      <dgm:prSet presAssocID="{576DDE75-E267-4580-B6B2-9F0CEDD26405}" presName="conn2-1" presStyleLbl="parChTrans1D4" presStyleIdx="1" presStyleCnt="8"/>
      <dgm:spPr/>
    </dgm:pt>
    <dgm:pt modelId="{156410AB-09A1-4164-95C4-F28E397E9B1A}" type="pres">
      <dgm:prSet presAssocID="{576DDE75-E267-4580-B6B2-9F0CEDD26405}" presName="connTx" presStyleLbl="parChTrans1D4" presStyleIdx="1" presStyleCnt="8"/>
      <dgm:spPr/>
    </dgm:pt>
    <dgm:pt modelId="{8A2D1902-610A-473A-BA75-CE9B5870C8EE}" type="pres">
      <dgm:prSet presAssocID="{A971B263-2060-44C3-98CF-5C36A8DFC449}" presName="root2" presStyleCnt="0"/>
      <dgm:spPr/>
    </dgm:pt>
    <dgm:pt modelId="{DE09C7E4-A699-44A2-8FB0-EF66B23AA6B4}" type="pres">
      <dgm:prSet presAssocID="{A971B263-2060-44C3-98CF-5C36A8DFC449}" presName="LevelTwoTextNode" presStyleLbl="node4" presStyleIdx="1" presStyleCnt="8" custScaleX="95192" custLinFactX="59795" custLinFactNeighborX="100000" custLinFactNeighborY="6146">
        <dgm:presLayoutVars>
          <dgm:chPref val="3"/>
        </dgm:presLayoutVars>
      </dgm:prSet>
      <dgm:spPr/>
    </dgm:pt>
    <dgm:pt modelId="{94398028-4956-4D40-9D0A-97D9762320D0}" type="pres">
      <dgm:prSet presAssocID="{A971B263-2060-44C3-98CF-5C36A8DFC449}" presName="level3hierChild" presStyleCnt="0"/>
      <dgm:spPr/>
    </dgm:pt>
    <dgm:pt modelId="{B01F7DD3-CC75-45CF-9EC1-A6D19A662646}" type="pres">
      <dgm:prSet presAssocID="{CD7275E8-9E85-4D3D-9211-301BE70C00B9}" presName="conn2-1" presStyleLbl="parChTrans1D3" presStyleIdx="1" presStyleCnt="4"/>
      <dgm:spPr/>
    </dgm:pt>
    <dgm:pt modelId="{2A9FC79D-CCEC-474F-B0D3-77EF1E9DCCEC}" type="pres">
      <dgm:prSet presAssocID="{CD7275E8-9E85-4D3D-9211-301BE70C00B9}" presName="connTx" presStyleLbl="parChTrans1D3" presStyleIdx="1" presStyleCnt="4"/>
      <dgm:spPr/>
    </dgm:pt>
    <dgm:pt modelId="{3C60BBD9-9E88-4128-9E5F-3BF47FE7CBB0}" type="pres">
      <dgm:prSet presAssocID="{75C32AA8-5274-4B38-9FB8-D05789E151E2}" presName="root2" presStyleCnt="0"/>
      <dgm:spPr/>
    </dgm:pt>
    <dgm:pt modelId="{4A3622AC-6180-4503-8103-3E61E768E11C}" type="pres">
      <dgm:prSet presAssocID="{75C32AA8-5274-4B38-9FB8-D05789E151E2}" presName="LevelTwoTextNode" presStyleLbl="node3" presStyleIdx="1" presStyleCnt="4" custScaleX="60725" custLinFactNeighborX="1463" custLinFactNeighborY="-8415">
        <dgm:presLayoutVars>
          <dgm:chPref val="3"/>
        </dgm:presLayoutVars>
      </dgm:prSet>
      <dgm:spPr/>
    </dgm:pt>
    <dgm:pt modelId="{D1B15CB0-1DA4-470D-9D8B-0428868B4009}" type="pres">
      <dgm:prSet presAssocID="{75C32AA8-5274-4B38-9FB8-D05789E151E2}" presName="level3hierChild" presStyleCnt="0"/>
      <dgm:spPr/>
    </dgm:pt>
    <dgm:pt modelId="{2B374724-2E34-4A23-AF4B-629298E9241A}" type="pres">
      <dgm:prSet presAssocID="{ADDA3373-B189-439E-A451-EC1DDB3924B6}" presName="conn2-1" presStyleLbl="parChTrans1D4" presStyleIdx="2" presStyleCnt="8"/>
      <dgm:spPr/>
    </dgm:pt>
    <dgm:pt modelId="{CFFF745D-0194-470E-8C16-7C8906102DE1}" type="pres">
      <dgm:prSet presAssocID="{ADDA3373-B189-439E-A451-EC1DDB3924B6}" presName="connTx" presStyleLbl="parChTrans1D4" presStyleIdx="2" presStyleCnt="8"/>
      <dgm:spPr/>
    </dgm:pt>
    <dgm:pt modelId="{495D82D8-5089-403C-AE15-B6EF75EE82D9}" type="pres">
      <dgm:prSet presAssocID="{C389D00B-476A-41EB-AF58-B22A7256D238}" presName="root2" presStyleCnt="0"/>
      <dgm:spPr/>
    </dgm:pt>
    <dgm:pt modelId="{288E633E-6F7E-4FFE-9AF6-84BBB09BB47E}" type="pres">
      <dgm:prSet presAssocID="{C389D00B-476A-41EB-AF58-B22A7256D238}" presName="LevelTwoTextNode" presStyleLbl="node4" presStyleIdx="2" presStyleCnt="8" custFlipHor="1" custScaleX="91045" custLinFactX="56419" custLinFactNeighborX="100000" custLinFactNeighborY="5263">
        <dgm:presLayoutVars>
          <dgm:chPref val="3"/>
        </dgm:presLayoutVars>
      </dgm:prSet>
      <dgm:spPr/>
    </dgm:pt>
    <dgm:pt modelId="{8B6D8F13-CCBF-40F7-BC8A-830B048B402B}" type="pres">
      <dgm:prSet presAssocID="{C389D00B-476A-41EB-AF58-B22A7256D238}" presName="level3hierChild" presStyleCnt="0"/>
      <dgm:spPr/>
    </dgm:pt>
    <dgm:pt modelId="{66EA65EB-4A11-4974-B169-3A9517D490D7}" type="pres">
      <dgm:prSet presAssocID="{863C372C-7B4F-4939-8239-93A916874387}" presName="conn2-1" presStyleLbl="parChTrans1D4" presStyleIdx="3" presStyleCnt="8"/>
      <dgm:spPr/>
    </dgm:pt>
    <dgm:pt modelId="{684D94CD-2040-4791-A218-5FAF5D3E2E4E}" type="pres">
      <dgm:prSet presAssocID="{863C372C-7B4F-4939-8239-93A916874387}" presName="connTx" presStyleLbl="parChTrans1D4" presStyleIdx="3" presStyleCnt="8"/>
      <dgm:spPr/>
    </dgm:pt>
    <dgm:pt modelId="{9397C3ED-3C4E-4875-82C8-6CDB0D740AE8}" type="pres">
      <dgm:prSet presAssocID="{D9E1AAA1-8BA4-4134-A14E-72359D25C20C}" presName="root2" presStyleCnt="0"/>
      <dgm:spPr/>
    </dgm:pt>
    <dgm:pt modelId="{172BA663-34FA-4D58-AC9E-DEDA6D6CAEA9}" type="pres">
      <dgm:prSet presAssocID="{D9E1AAA1-8BA4-4134-A14E-72359D25C20C}" presName="LevelTwoTextNode" presStyleLbl="node4" presStyleIdx="3" presStyleCnt="8" custScaleX="84642" custLinFactX="61128" custLinFactNeighborX="100000" custLinFactNeighborY="10490">
        <dgm:presLayoutVars>
          <dgm:chPref val="3"/>
        </dgm:presLayoutVars>
      </dgm:prSet>
      <dgm:spPr/>
    </dgm:pt>
    <dgm:pt modelId="{F278B51E-C7E7-48E4-A39C-25DAA91B8145}" type="pres">
      <dgm:prSet presAssocID="{D9E1AAA1-8BA4-4134-A14E-72359D25C20C}" presName="level3hierChild" presStyleCnt="0"/>
      <dgm:spPr/>
    </dgm:pt>
    <dgm:pt modelId="{E93F1B11-98A0-4F2A-87C1-DCFABDBC3D96}" type="pres">
      <dgm:prSet presAssocID="{E2B3BD99-07BF-4B83-A4C5-8B72DAD118E3}" presName="conn2-1" presStyleLbl="parChTrans1D2" presStyleIdx="1" presStyleCnt="2"/>
      <dgm:spPr/>
    </dgm:pt>
    <dgm:pt modelId="{45DFCFC0-EED8-449B-9018-CA6A3B4BACC9}" type="pres">
      <dgm:prSet presAssocID="{E2B3BD99-07BF-4B83-A4C5-8B72DAD118E3}" presName="connTx" presStyleLbl="parChTrans1D2" presStyleIdx="1" presStyleCnt="2"/>
      <dgm:spPr/>
    </dgm:pt>
    <dgm:pt modelId="{19B6F84F-460D-43CD-8F80-F70BAEFD87B8}" type="pres">
      <dgm:prSet presAssocID="{84BEAD00-DF19-42F9-B58C-1E2DF446E6D8}" presName="root2" presStyleCnt="0"/>
      <dgm:spPr/>
    </dgm:pt>
    <dgm:pt modelId="{A78DBAC2-8712-41D8-9F91-E36050ED5192}" type="pres">
      <dgm:prSet presAssocID="{84BEAD00-DF19-42F9-B58C-1E2DF446E6D8}" presName="LevelTwoTextNode" presStyleLbl="node2" presStyleIdx="1" presStyleCnt="2" custScaleX="57379" custScaleY="100726" custLinFactNeighborX="-65635" custLinFactNeighborY="-82243">
        <dgm:presLayoutVars>
          <dgm:chPref val="3"/>
        </dgm:presLayoutVars>
      </dgm:prSet>
      <dgm:spPr/>
    </dgm:pt>
    <dgm:pt modelId="{18E27E5B-3486-4964-80C2-7D40ADF53737}" type="pres">
      <dgm:prSet presAssocID="{84BEAD00-DF19-42F9-B58C-1E2DF446E6D8}" presName="level3hierChild" presStyleCnt="0"/>
      <dgm:spPr/>
    </dgm:pt>
    <dgm:pt modelId="{0A48C713-FAA2-45B5-9CB5-0B070CC72DB4}" type="pres">
      <dgm:prSet presAssocID="{41CCC121-B59D-469B-8752-76697B4D77CB}" presName="conn2-1" presStyleLbl="parChTrans1D3" presStyleIdx="2" presStyleCnt="4"/>
      <dgm:spPr/>
    </dgm:pt>
    <dgm:pt modelId="{0F78FA8B-AF9F-4E30-8767-387C9BFD6542}" type="pres">
      <dgm:prSet presAssocID="{41CCC121-B59D-469B-8752-76697B4D77CB}" presName="connTx" presStyleLbl="parChTrans1D3" presStyleIdx="2" presStyleCnt="4"/>
      <dgm:spPr/>
    </dgm:pt>
    <dgm:pt modelId="{C54EF8C8-69AE-42F3-B07B-E5A8F533D938}" type="pres">
      <dgm:prSet presAssocID="{5B73691F-D6A8-431F-8585-52ECC83F8CC1}" presName="root2" presStyleCnt="0"/>
      <dgm:spPr/>
    </dgm:pt>
    <dgm:pt modelId="{D3BF501E-521A-4C31-A2F3-74F303A508CC}" type="pres">
      <dgm:prSet presAssocID="{5B73691F-D6A8-431F-8585-52ECC83F8CC1}" presName="LevelTwoTextNode" presStyleLbl="node3" presStyleIdx="2" presStyleCnt="4" custScaleX="57492" custLinFactNeighborX="11160" custLinFactNeighborY="35483">
        <dgm:presLayoutVars>
          <dgm:chPref val="3"/>
        </dgm:presLayoutVars>
      </dgm:prSet>
      <dgm:spPr/>
    </dgm:pt>
    <dgm:pt modelId="{3E2233AC-25ED-4762-BD6E-9E840EAD0B97}" type="pres">
      <dgm:prSet presAssocID="{5B73691F-D6A8-431F-8585-52ECC83F8CC1}" presName="level3hierChild" presStyleCnt="0"/>
      <dgm:spPr/>
    </dgm:pt>
    <dgm:pt modelId="{6DD9C7EC-A8A4-4A35-9E03-15CC073DB487}" type="pres">
      <dgm:prSet presAssocID="{9B59C1EB-1C3A-43B5-B985-C7F287049C47}" presName="conn2-1" presStyleLbl="parChTrans1D4" presStyleIdx="4" presStyleCnt="8"/>
      <dgm:spPr/>
    </dgm:pt>
    <dgm:pt modelId="{4A9E9BB1-53E5-4AF8-B43B-D077C964DE76}" type="pres">
      <dgm:prSet presAssocID="{9B59C1EB-1C3A-43B5-B985-C7F287049C47}" presName="connTx" presStyleLbl="parChTrans1D4" presStyleIdx="4" presStyleCnt="8"/>
      <dgm:spPr/>
    </dgm:pt>
    <dgm:pt modelId="{4919239E-349F-4C2F-87A0-9E07A8278C88}" type="pres">
      <dgm:prSet presAssocID="{1BCAB697-7931-45EA-B6DF-D4EA4D39C562}" presName="root2" presStyleCnt="0"/>
      <dgm:spPr/>
    </dgm:pt>
    <dgm:pt modelId="{45E919E7-95C1-4089-91AF-CF29C30F831A}" type="pres">
      <dgm:prSet presAssocID="{1BCAB697-7931-45EA-B6DF-D4EA4D39C562}" presName="LevelTwoTextNode" presStyleLbl="node4" presStyleIdx="4" presStyleCnt="8" custScaleX="82207" custLinFactX="57838" custLinFactNeighborX="100000" custLinFactNeighborY="8337">
        <dgm:presLayoutVars>
          <dgm:chPref val="3"/>
        </dgm:presLayoutVars>
      </dgm:prSet>
      <dgm:spPr/>
    </dgm:pt>
    <dgm:pt modelId="{D97911F3-36B6-433E-8947-2D5A09802F04}" type="pres">
      <dgm:prSet presAssocID="{1BCAB697-7931-45EA-B6DF-D4EA4D39C562}" presName="level3hierChild" presStyleCnt="0"/>
      <dgm:spPr/>
    </dgm:pt>
    <dgm:pt modelId="{B5FBC3DC-BD8E-433A-8B95-978E4C5B8DCF}" type="pres">
      <dgm:prSet presAssocID="{882B64E4-FE49-43AF-BEAC-0120C24A8021}" presName="conn2-1" presStyleLbl="parChTrans1D4" presStyleIdx="5" presStyleCnt="8"/>
      <dgm:spPr/>
    </dgm:pt>
    <dgm:pt modelId="{BC6029B6-66C7-4B8D-BD99-9D560A3E4237}" type="pres">
      <dgm:prSet presAssocID="{882B64E4-FE49-43AF-BEAC-0120C24A8021}" presName="connTx" presStyleLbl="parChTrans1D4" presStyleIdx="5" presStyleCnt="8"/>
      <dgm:spPr/>
    </dgm:pt>
    <dgm:pt modelId="{EAA27C0A-9070-4783-B7B9-1296D5C91487}" type="pres">
      <dgm:prSet presAssocID="{051E22CD-2FAF-4D95-995E-410029FC6D23}" presName="root2" presStyleCnt="0"/>
      <dgm:spPr/>
    </dgm:pt>
    <dgm:pt modelId="{23E1E00A-DD94-4033-86A7-14136336BEA8}" type="pres">
      <dgm:prSet presAssocID="{051E22CD-2FAF-4D95-995E-410029FC6D23}" presName="LevelTwoTextNode" presStyleLbl="node4" presStyleIdx="5" presStyleCnt="8" custScaleX="85735" custLinFactX="58361" custLinFactNeighborX="100000" custLinFactNeighborY="2557">
        <dgm:presLayoutVars>
          <dgm:chPref val="3"/>
        </dgm:presLayoutVars>
      </dgm:prSet>
      <dgm:spPr/>
    </dgm:pt>
    <dgm:pt modelId="{70E98C8E-6CDE-43B9-8B40-7205CC5F61F1}" type="pres">
      <dgm:prSet presAssocID="{051E22CD-2FAF-4D95-995E-410029FC6D23}" presName="level3hierChild" presStyleCnt="0"/>
      <dgm:spPr/>
    </dgm:pt>
    <dgm:pt modelId="{68F4FAA9-72CE-46E3-8359-8AD7495523B5}" type="pres">
      <dgm:prSet presAssocID="{BB9CCA53-076B-4D58-9960-7F602C43CCB2}" presName="conn2-1" presStyleLbl="parChTrans1D3" presStyleIdx="3" presStyleCnt="4"/>
      <dgm:spPr/>
    </dgm:pt>
    <dgm:pt modelId="{936A5C7E-5074-4D63-856A-6A8C878F3B59}" type="pres">
      <dgm:prSet presAssocID="{BB9CCA53-076B-4D58-9960-7F602C43CCB2}" presName="connTx" presStyleLbl="parChTrans1D3" presStyleIdx="3" presStyleCnt="4"/>
      <dgm:spPr/>
    </dgm:pt>
    <dgm:pt modelId="{53B1861B-73A5-4C23-A18A-46335F6F09DB}" type="pres">
      <dgm:prSet presAssocID="{74B1ECE0-64F4-4E41-9596-242D59ED7B28}" presName="root2" presStyleCnt="0"/>
      <dgm:spPr/>
    </dgm:pt>
    <dgm:pt modelId="{01AAB6E5-43C3-4334-B74F-7EFD98A21E9C}" type="pres">
      <dgm:prSet presAssocID="{74B1ECE0-64F4-4E41-9596-242D59ED7B28}" presName="LevelTwoTextNode" presStyleLbl="node3" presStyleIdx="3" presStyleCnt="4" custScaleX="60636" custLinFactNeighborX="11160" custLinFactNeighborY="7302">
        <dgm:presLayoutVars>
          <dgm:chPref val="3"/>
        </dgm:presLayoutVars>
      </dgm:prSet>
      <dgm:spPr/>
    </dgm:pt>
    <dgm:pt modelId="{A1C318EE-A2CD-4D9F-AB92-66D9A1F49195}" type="pres">
      <dgm:prSet presAssocID="{74B1ECE0-64F4-4E41-9596-242D59ED7B28}" presName="level3hierChild" presStyleCnt="0"/>
      <dgm:spPr/>
    </dgm:pt>
    <dgm:pt modelId="{0060D42C-257D-4912-9574-1F39FCA31186}" type="pres">
      <dgm:prSet presAssocID="{A6D753B6-42EF-42D9-A23F-2C55BCBB0022}" presName="conn2-1" presStyleLbl="parChTrans1D4" presStyleIdx="6" presStyleCnt="8"/>
      <dgm:spPr/>
    </dgm:pt>
    <dgm:pt modelId="{4B36CF8B-E17A-40FE-94BA-7021926E9022}" type="pres">
      <dgm:prSet presAssocID="{A6D753B6-42EF-42D9-A23F-2C55BCBB0022}" presName="connTx" presStyleLbl="parChTrans1D4" presStyleIdx="6" presStyleCnt="8"/>
      <dgm:spPr/>
    </dgm:pt>
    <dgm:pt modelId="{7663DBD3-593D-4A16-835C-06F04B25E5E3}" type="pres">
      <dgm:prSet presAssocID="{328578B6-D8F7-4969-AF97-955A37A73FF5}" presName="root2" presStyleCnt="0"/>
      <dgm:spPr/>
    </dgm:pt>
    <dgm:pt modelId="{87F9C464-F2EA-4B10-81EC-37A951CA0C2F}" type="pres">
      <dgm:prSet presAssocID="{328578B6-D8F7-4969-AF97-955A37A73FF5}" presName="LevelTwoTextNode" presStyleLbl="node4" presStyleIdx="6" presStyleCnt="8" custScaleX="82947" custLinFactX="49150" custLinFactNeighborX="100000" custLinFactNeighborY="-917">
        <dgm:presLayoutVars>
          <dgm:chPref val="3"/>
        </dgm:presLayoutVars>
      </dgm:prSet>
      <dgm:spPr/>
    </dgm:pt>
    <dgm:pt modelId="{B08F2F2F-2B80-4FA3-A585-355DC1663F8F}" type="pres">
      <dgm:prSet presAssocID="{328578B6-D8F7-4969-AF97-955A37A73FF5}" presName="level3hierChild" presStyleCnt="0"/>
      <dgm:spPr/>
    </dgm:pt>
    <dgm:pt modelId="{7400A91B-C244-4172-B35D-D8BC22CE2202}" type="pres">
      <dgm:prSet presAssocID="{25BA6834-69F1-4A67-9B98-22B86358D80A}" presName="conn2-1" presStyleLbl="parChTrans1D4" presStyleIdx="7" presStyleCnt="8"/>
      <dgm:spPr/>
    </dgm:pt>
    <dgm:pt modelId="{F9E309D8-45B1-4670-A84E-D864331D4B61}" type="pres">
      <dgm:prSet presAssocID="{25BA6834-69F1-4A67-9B98-22B86358D80A}" presName="connTx" presStyleLbl="parChTrans1D4" presStyleIdx="7" presStyleCnt="8"/>
      <dgm:spPr/>
    </dgm:pt>
    <dgm:pt modelId="{D493FC11-4829-486A-9089-CF5B469B48C4}" type="pres">
      <dgm:prSet presAssocID="{E3DCD67D-6F58-4B54-B58D-2015010EFADC}" presName="root2" presStyleCnt="0"/>
      <dgm:spPr/>
    </dgm:pt>
    <dgm:pt modelId="{F89422A6-F5D1-4B7E-92AE-DD04966B5BDC}" type="pres">
      <dgm:prSet presAssocID="{E3DCD67D-6F58-4B54-B58D-2015010EFADC}" presName="LevelTwoTextNode" presStyleLbl="node4" presStyleIdx="7" presStyleCnt="8" custScaleX="84252" custLinFactX="48843" custLinFactNeighborX="100000" custLinFactNeighborY="-11732">
        <dgm:presLayoutVars>
          <dgm:chPref val="3"/>
        </dgm:presLayoutVars>
      </dgm:prSet>
      <dgm:spPr/>
    </dgm:pt>
    <dgm:pt modelId="{AFF19B12-25EC-4E05-AF9E-914F63337728}" type="pres">
      <dgm:prSet presAssocID="{E3DCD67D-6F58-4B54-B58D-2015010EFADC}" presName="level3hierChild" presStyleCnt="0"/>
      <dgm:spPr/>
    </dgm:pt>
  </dgm:ptLst>
  <dgm:cxnLst>
    <dgm:cxn modelId="{55941F00-AFE7-4232-B71D-C27D413FBA58}" type="presOf" srcId="{D2D4906A-F45C-4521-BEEB-529C145D4798}" destId="{9FB394FD-08E8-442F-901B-2B47E4882A99}" srcOrd="1" destOrd="0" presId="urn:microsoft.com/office/officeart/2005/8/layout/hierarchy2"/>
    <dgm:cxn modelId="{FBACED00-5976-4BF0-AEEC-763AAB9002B2}" type="presOf" srcId="{E2B3BD99-07BF-4B83-A4C5-8B72DAD118E3}" destId="{45DFCFC0-EED8-449B-9018-CA6A3B4BACC9}" srcOrd="1" destOrd="0" presId="urn:microsoft.com/office/officeart/2005/8/layout/hierarchy2"/>
    <dgm:cxn modelId="{AF293202-AF9B-4364-A71F-9015DF727766}" type="presOf" srcId="{84BEAD00-DF19-42F9-B58C-1E2DF446E6D8}" destId="{A78DBAC2-8712-41D8-9F91-E36050ED5192}" srcOrd="0" destOrd="0" presId="urn:microsoft.com/office/officeart/2005/8/layout/hierarchy2"/>
    <dgm:cxn modelId="{0BC99002-F547-47D9-8826-5D8E7A4B324F}" srcId="{BB5B4B12-A212-4673-AE92-5100C2FF04B9}" destId="{9D7034E7-FB86-49CD-8E11-702F9407B869}" srcOrd="0" destOrd="0" parTransId="{97DD1495-22B7-4949-8BD0-3341459E54B7}" sibTransId="{49DAE43B-9AF6-4D2F-984B-DC522431DA61}"/>
    <dgm:cxn modelId="{16D34107-5092-4E47-AB3C-6235A745C09B}" type="presOf" srcId="{863C372C-7B4F-4939-8239-93A916874387}" destId="{684D94CD-2040-4791-A218-5FAF5D3E2E4E}" srcOrd="1" destOrd="0" presId="urn:microsoft.com/office/officeart/2005/8/layout/hierarchy2"/>
    <dgm:cxn modelId="{DE656B07-E1D1-4588-ADA3-83CCF3563F39}" srcId="{74B1ECE0-64F4-4E41-9596-242D59ED7B28}" destId="{328578B6-D8F7-4969-AF97-955A37A73FF5}" srcOrd="0" destOrd="0" parTransId="{A6D753B6-42EF-42D9-A23F-2C55BCBB0022}" sibTransId="{3906E867-6075-4F5C-A487-E7FC808694C7}"/>
    <dgm:cxn modelId="{7EBDE507-C485-4E42-85CA-6A182005BD8B}" srcId="{75C32AA8-5274-4B38-9FB8-D05789E151E2}" destId="{D9E1AAA1-8BA4-4134-A14E-72359D25C20C}" srcOrd="1" destOrd="0" parTransId="{863C372C-7B4F-4939-8239-93A916874387}" sibTransId="{70B53895-E385-46A8-A6A9-19482A0DD0FC}"/>
    <dgm:cxn modelId="{41F77209-2CF7-4B1D-8FB1-AC2C75C1D4D8}" type="presOf" srcId="{E3DCD67D-6F58-4B54-B58D-2015010EFADC}" destId="{F89422A6-F5D1-4B7E-92AE-DD04966B5BDC}" srcOrd="0" destOrd="0" presId="urn:microsoft.com/office/officeart/2005/8/layout/hierarchy2"/>
    <dgm:cxn modelId="{9DF0480C-6FB1-4A92-A0CE-70002EE0D862}" type="presOf" srcId="{0E7DA27A-7F56-474C-840E-AB70078E67EF}" destId="{C7CD3AC2-4ABC-4F19-B04E-CB9A21DC651F}" srcOrd="1" destOrd="0" presId="urn:microsoft.com/office/officeart/2005/8/layout/hierarchy2"/>
    <dgm:cxn modelId="{84638D0E-487A-4B8F-9B41-FCF58E3370C1}" srcId="{9D7034E7-FB86-49CD-8E11-702F9407B869}" destId="{69704526-A58C-45A6-AB49-0A717BC78DD8}" srcOrd="0" destOrd="0" parTransId="{D2D4906A-F45C-4521-BEEB-529C145D4798}" sibTransId="{379EDAB4-D87B-473D-88D6-E654E87178D8}"/>
    <dgm:cxn modelId="{4B929C0F-734E-4F14-B523-5ACF13F7204D}" type="presOf" srcId="{74B1ECE0-64F4-4E41-9596-242D59ED7B28}" destId="{01AAB6E5-43C3-4334-B74F-7EFD98A21E9C}" srcOrd="0" destOrd="0" presId="urn:microsoft.com/office/officeart/2005/8/layout/hierarchy2"/>
    <dgm:cxn modelId="{99A89213-D06B-4730-B9D9-2D7FF9EAD354}" type="presOf" srcId="{25BA6834-69F1-4A67-9B98-22B86358D80A}" destId="{7400A91B-C244-4172-B35D-D8BC22CE2202}" srcOrd="0" destOrd="0" presId="urn:microsoft.com/office/officeart/2005/8/layout/hierarchy2"/>
    <dgm:cxn modelId="{66ADB515-CF9D-4397-A4AF-3F6942A8DFD6}" srcId="{69704526-A58C-45A6-AB49-0A717BC78DD8}" destId="{75C32AA8-5274-4B38-9FB8-D05789E151E2}" srcOrd="1" destOrd="0" parTransId="{CD7275E8-9E85-4D3D-9211-301BE70C00B9}" sibTransId="{FF681E29-208E-4521-B3EB-10B0724FB9EB}"/>
    <dgm:cxn modelId="{FCBFC123-55B2-43F6-B006-5474EDCF9CB5}" type="presOf" srcId="{882B64E4-FE49-43AF-BEAC-0120C24A8021}" destId="{B5FBC3DC-BD8E-433A-8B95-978E4C5B8DCF}" srcOrd="0" destOrd="0" presId="urn:microsoft.com/office/officeart/2005/8/layout/hierarchy2"/>
    <dgm:cxn modelId="{1DA97826-12C5-40AB-864D-511D68AE6F05}" type="presOf" srcId="{75C32AA8-5274-4B38-9FB8-D05789E151E2}" destId="{4A3622AC-6180-4503-8103-3E61E768E11C}" srcOrd="0" destOrd="0" presId="urn:microsoft.com/office/officeart/2005/8/layout/hierarchy2"/>
    <dgm:cxn modelId="{779B4927-92D7-4E51-88E7-5BF7A0EE0840}" srcId="{06721AFE-AD11-403E-88C1-5B53042466B5}" destId="{A971B263-2060-44C3-98CF-5C36A8DFC449}" srcOrd="1" destOrd="0" parTransId="{576DDE75-E267-4580-B6B2-9F0CEDD26405}" sibTransId="{2582E0F7-A085-4BC3-A79A-3EE01FAA1544}"/>
    <dgm:cxn modelId="{89237B2D-C04F-4E2F-BA9C-F9913C5D7431}" type="presOf" srcId="{ADDA3373-B189-439E-A451-EC1DDB3924B6}" destId="{2B374724-2E34-4A23-AF4B-629298E9241A}" srcOrd="0" destOrd="0" presId="urn:microsoft.com/office/officeart/2005/8/layout/hierarchy2"/>
    <dgm:cxn modelId="{51E43231-0C4E-4864-8EE4-1DE54D03E13A}" type="presOf" srcId="{41CCC121-B59D-469B-8752-76697B4D77CB}" destId="{0F78FA8B-AF9F-4E30-8767-387C9BFD6542}" srcOrd="1" destOrd="0" presId="urn:microsoft.com/office/officeart/2005/8/layout/hierarchy2"/>
    <dgm:cxn modelId="{453F1833-5832-4DCB-BB55-B9AC78A3269B}" srcId="{75C32AA8-5274-4B38-9FB8-D05789E151E2}" destId="{C389D00B-476A-41EB-AF58-B22A7256D238}" srcOrd="0" destOrd="0" parTransId="{ADDA3373-B189-439E-A451-EC1DDB3924B6}" sibTransId="{2A5096A3-0F79-4C17-BE05-DC36C4F25783}"/>
    <dgm:cxn modelId="{3CD0C534-8CB6-4EC5-9888-2586555476EA}" srcId="{9D7034E7-FB86-49CD-8E11-702F9407B869}" destId="{84BEAD00-DF19-42F9-B58C-1E2DF446E6D8}" srcOrd="1" destOrd="0" parTransId="{E2B3BD99-07BF-4B83-A4C5-8B72DAD118E3}" sibTransId="{10D2CE2F-DB29-435E-AF9E-24EB4FF871D2}"/>
    <dgm:cxn modelId="{E89E5C3A-4B5B-4703-A2EB-8157196510C4}" srcId="{84BEAD00-DF19-42F9-B58C-1E2DF446E6D8}" destId="{74B1ECE0-64F4-4E41-9596-242D59ED7B28}" srcOrd="1" destOrd="0" parTransId="{BB9CCA53-076B-4D58-9960-7F602C43CCB2}" sibTransId="{D2E3EF12-FDC7-407D-87A6-051AF045D264}"/>
    <dgm:cxn modelId="{9011793F-3D22-427A-A82D-94F140DA3AEA}" type="presOf" srcId="{A6D753B6-42EF-42D9-A23F-2C55BCBB0022}" destId="{0060D42C-257D-4912-9574-1F39FCA31186}" srcOrd="0" destOrd="0" presId="urn:microsoft.com/office/officeart/2005/8/layout/hierarchy2"/>
    <dgm:cxn modelId="{DA823061-D040-402D-B3DF-363F83330F06}" type="presOf" srcId="{9B59C1EB-1C3A-43B5-B985-C7F287049C47}" destId="{6DD9C7EC-A8A4-4A35-9E03-15CC073DB487}" srcOrd="0" destOrd="0" presId="urn:microsoft.com/office/officeart/2005/8/layout/hierarchy2"/>
    <dgm:cxn modelId="{68437847-5367-404F-8BC3-F408FAF013F1}" type="presOf" srcId="{5B73691F-D6A8-431F-8585-52ECC83F8CC1}" destId="{D3BF501E-521A-4C31-A2F3-74F303A508CC}" srcOrd="0" destOrd="0" presId="urn:microsoft.com/office/officeart/2005/8/layout/hierarchy2"/>
    <dgm:cxn modelId="{6DF6A167-AC94-414A-AD73-A3999415CD9D}" srcId="{74B1ECE0-64F4-4E41-9596-242D59ED7B28}" destId="{E3DCD67D-6F58-4B54-B58D-2015010EFADC}" srcOrd="1" destOrd="0" parTransId="{25BA6834-69F1-4A67-9B98-22B86358D80A}" sibTransId="{86D0F4F1-8CD3-4D2C-A574-D72157A9C9EE}"/>
    <dgm:cxn modelId="{23B39D6A-A45B-4DC3-8665-8EE64AF8ACD6}" type="presOf" srcId="{AB7A331A-0B3F-4BBA-96B4-AFEDFF982DA9}" destId="{AA6FEE58-027A-4588-99A8-D8B610194498}" srcOrd="0" destOrd="0" presId="urn:microsoft.com/office/officeart/2005/8/layout/hierarchy2"/>
    <dgm:cxn modelId="{FC6CC74C-1839-444C-B5A9-A3DAE1994915}" srcId="{5B73691F-D6A8-431F-8585-52ECC83F8CC1}" destId="{1BCAB697-7931-45EA-B6DF-D4EA4D39C562}" srcOrd="0" destOrd="0" parTransId="{9B59C1EB-1C3A-43B5-B985-C7F287049C47}" sibTransId="{5FEF2CC3-1C33-4774-8AD5-E3126E051761}"/>
    <dgm:cxn modelId="{7545206D-7307-4669-AEAA-EE800F530374}" type="presOf" srcId="{D2D4906A-F45C-4521-BEEB-529C145D4798}" destId="{F9D0FD13-5DE3-4F45-95D2-51533F62FF49}" srcOrd="0" destOrd="0" presId="urn:microsoft.com/office/officeart/2005/8/layout/hierarchy2"/>
    <dgm:cxn modelId="{1FFB2E6D-BBCC-449B-A50B-9FEC1CE622CE}" type="presOf" srcId="{E2B3BD99-07BF-4B83-A4C5-8B72DAD118E3}" destId="{E93F1B11-98A0-4F2A-87C1-DCFABDBC3D96}" srcOrd="0" destOrd="0" presId="urn:microsoft.com/office/officeart/2005/8/layout/hierarchy2"/>
    <dgm:cxn modelId="{F118426D-CDB9-44F0-B3E9-D824D958F4B9}" srcId="{5B73691F-D6A8-431F-8585-52ECC83F8CC1}" destId="{051E22CD-2FAF-4D95-995E-410029FC6D23}" srcOrd="1" destOrd="0" parTransId="{882B64E4-FE49-43AF-BEAC-0120C24A8021}" sibTransId="{BB29CDC6-20E6-4BEA-A558-20509AB0ABBE}"/>
    <dgm:cxn modelId="{9838756E-DCD4-4B00-9006-47D3DEE143BA}" type="presOf" srcId="{051E22CD-2FAF-4D95-995E-410029FC6D23}" destId="{23E1E00A-DD94-4033-86A7-14136336BEA8}" srcOrd="0" destOrd="0" presId="urn:microsoft.com/office/officeart/2005/8/layout/hierarchy2"/>
    <dgm:cxn modelId="{A2DBB36F-E79D-4A29-9E36-5AABC0184F20}" type="presOf" srcId="{882B64E4-FE49-43AF-BEAC-0120C24A8021}" destId="{BC6029B6-66C7-4B8D-BD99-9D560A3E4237}" srcOrd="1" destOrd="0" presId="urn:microsoft.com/office/officeart/2005/8/layout/hierarchy2"/>
    <dgm:cxn modelId="{0D6FF775-1296-4E47-9BCA-C9127546E8E6}" srcId="{84BEAD00-DF19-42F9-B58C-1E2DF446E6D8}" destId="{5B73691F-D6A8-431F-8585-52ECC83F8CC1}" srcOrd="0" destOrd="0" parTransId="{41CCC121-B59D-469B-8752-76697B4D77CB}" sibTransId="{93182D07-331D-4C51-8498-7EC0029F2E61}"/>
    <dgm:cxn modelId="{05957877-1687-4493-B196-4EA2F0BC4FD8}" type="presOf" srcId="{C389D00B-476A-41EB-AF58-B22A7256D238}" destId="{288E633E-6F7E-4FFE-9AF6-84BBB09BB47E}" srcOrd="0" destOrd="0" presId="urn:microsoft.com/office/officeart/2005/8/layout/hierarchy2"/>
    <dgm:cxn modelId="{76F21C78-AE22-439E-9542-7AF7A581BB6C}" type="presOf" srcId="{25BA6834-69F1-4A67-9B98-22B86358D80A}" destId="{F9E309D8-45B1-4670-A84E-D864331D4B61}" srcOrd="1" destOrd="0" presId="urn:microsoft.com/office/officeart/2005/8/layout/hierarchy2"/>
    <dgm:cxn modelId="{18EC077A-BDDA-4201-85BA-545AA068D426}" type="presOf" srcId="{328578B6-D8F7-4969-AF97-955A37A73FF5}" destId="{87F9C464-F2EA-4B10-81EC-37A951CA0C2F}" srcOrd="0" destOrd="0" presId="urn:microsoft.com/office/officeart/2005/8/layout/hierarchy2"/>
    <dgm:cxn modelId="{30C4297A-D01D-4288-9B34-E82E6CE91B67}" type="presOf" srcId="{863C372C-7B4F-4939-8239-93A916874387}" destId="{66EA65EB-4A11-4974-B169-3A9517D490D7}" srcOrd="0" destOrd="0" presId="urn:microsoft.com/office/officeart/2005/8/layout/hierarchy2"/>
    <dgm:cxn modelId="{41DF357A-786C-4D04-86AC-D89C0C3381B0}" type="presOf" srcId="{CD7275E8-9E85-4D3D-9211-301BE70C00B9}" destId="{2A9FC79D-CCEC-474F-B0D3-77EF1E9DCCEC}" srcOrd="1" destOrd="0" presId="urn:microsoft.com/office/officeart/2005/8/layout/hierarchy2"/>
    <dgm:cxn modelId="{576B557B-F957-46ED-B72C-8BB3525C71BA}" type="presOf" srcId="{9D7034E7-FB86-49CD-8E11-702F9407B869}" destId="{404749AC-148F-406A-A33B-D2A7DBB84747}" srcOrd="0" destOrd="0" presId="urn:microsoft.com/office/officeart/2005/8/layout/hierarchy2"/>
    <dgm:cxn modelId="{8348B37E-844C-4C56-AF10-C2A21EA753DA}" type="presOf" srcId="{9B59C1EB-1C3A-43B5-B985-C7F287049C47}" destId="{4A9E9BB1-53E5-4AF8-B43B-D077C964DE76}" srcOrd="1" destOrd="0" presId="urn:microsoft.com/office/officeart/2005/8/layout/hierarchy2"/>
    <dgm:cxn modelId="{D5F09093-13CB-4E78-886D-780E1C3B6E93}" type="presOf" srcId="{1BCAB697-7931-45EA-B6DF-D4EA4D39C562}" destId="{45E919E7-95C1-4089-91AF-CF29C30F831A}" srcOrd="0" destOrd="0" presId="urn:microsoft.com/office/officeart/2005/8/layout/hierarchy2"/>
    <dgm:cxn modelId="{281D6597-2731-49D0-AD89-95E29FD42F2C}" type="presOf" srcId="{CD7275E8-9E85-4D3D-9211-301BE70C00B9}" destId="{B01F7DD3-CC75-45CF-9EC1-A6D19A662646}" srcOrd="0" destOrd="0" presId="urn:microsoft.com/office/officeart/2005/8/layout/hierarchy2"/>
    <dgm:cxn modelId="{2493DBA4-AB2F-4D05-AA6E-C56303F90A45}" type="presOf" srcId="{A971B263-2060-44C3-98CF-5C36A8DFC449}" destId="{DE09C7E4-A699-44A2-8FB0-EF66B23AA6B4}" srcOrd="0" destOrd="0" presId="urn:microsoft.com/office/officeart/2005/8/layout/hierarchy2"/>
    <dgm:cxn modelId="{F458B1A5-54FB-4433-A168-4518884E64EC}" type="presOf" srcId="{BB9CCA53-076B-4D58-9960-7F602C43CCB2}" destId="{936A5C7E-5074-4D63-856A-6A8C878F3B59}" srcOrd="1" destOrd="0" presId="urn:microsoft.com/office/officeart/2005/8/layout/hierarchy2"/>
    <dgm:cxn modelId="{BA1598CA-140E-4BCF-BCF1-AEE904F3E307}" type="presOf" srcId="{D9E1AAA1-8BA4-4134-A14E-72359D25C20C}" destId="{172BA663-34FA-4D58-AC9E-DEDA6D6CAEA9}" srcOrd="0" destOrd="0" presId="urn:microsoft.com/office/officeart/2005/8/layout/hierarchy2"/>
    <dgm:cxn modelId="{3E0E97D0-4F6D-4D2F-A572-FADEB5A782C2}" type="presOf" srcId="{06721AFE-AD11-403E-88C1-5B53042466B5}" destId="{6A0D230D-5CC5-4D37-910B-FCD6FD11616A}" srcOrd="0" destOrd="0" presId="urn:microsoft.com/office/officeart/2005/8/layout/hierarchy2"/>
    <dgm:cxn modelId="{D74E0BD3-0B9E-4EE7-803E-FB97C22D6529}" type="presOf" srcId="{BB9CCA53-076B-4D58-9960-7F602C43CCB2}" destId="{68F4FAA9-72CE-46E3-8359-8AD7495523B5}" srcOrd="0" destOrd="0" presId="urn:microsoft.com/office/officeart/2005/8/layout/hierarchy2"/>
    <dgm:cxn modelId="{215F11D4-137B-4A23-BB18-56249B6A335E}" type="presOf" srcId="{41CCC121-B59D-469B-8752-76697B4D77CB}" destId="{0A48C713-FAA2-45B5-9CB5-0B070CC72DB4}" srcOrd="0" destOrd="0" presId="urn:microsoft.com/office/officeart/2005/8/layout/hierarchy2"/>
    <dgm:cxn modelId="{63CF5AD5-955B-410A-A3A3-C7ACC35E2859}" type="presOf" srcId="{69704526-A58C-45A6-AB49-0A717BC78DD8}" destId="{D0407781-9314-460F-AD63-8ED099DFA170}" srcOrd="0" destOrd="0" presId="urn:microsoft.com/office/officeart/2005/8/layout/hierarchy2"/>
    <dgm:cxn modelId="{B17E68DD-21A4-45E8-AD16-51F2B8443E0C}" type="presOf" srcId="{BB5B4B12-A212-4673-AE92-5100C2FF04B9}" destId="{540D1407-935D-4B48-9DCA-1874DF9F2150}" srcOrd="0" destOrd="0" presId="urn:microsoft.com/office/officeart/2005/8/layout/hierarchy2"/>
    <dgm:cxn modelId="{380BD8DD-CE07-4727-9184-9FD616D8CF65}" type="presOf" srcId="{ADDA3373-B189-439E-A451-EC1DDB3924B6}" destId="{CFFF745D-0194-470E-8C16-7C8906102DE1}" srcOrd="1" destOrd="0" presId="urn:microsoft.com/office/officeart/2005/8/layout/hierarchy2"/>
    <dgm:cxn modelId="{F60DE7DE-FBA4-41BD-BA7F-CA8A92A94161}" type="presOf" srcId="{AB7A331A-0B3F-4BBA-96B4-AFEDFF982DA9}" destId="{C9FB1547-AA1F-4546-A9D0-E794CF9A5FAF}" srcOrd="1" destOrd="0" presId="urn:microsoft.com/office/officeart/2005/8/layout/hierarchy2"/>
    <dgm:cxn modelId="{4D500CDF-4B7F-4CB3-8C11-5A0206644F89}" srcId="{06721AFE-AD11-403E-88C1-5B53042466B5}" destId="{DF532FE6-ABA8-4171-8AAF-7A7755A06F6B}" srcOrd="0" destOrd="0" parTransId="{AB7A331A-0B3F-4BBA-96B4-AFEDFF982DA9}" sibTransId="{B43D5C8A-E4C6-43A2-A9F8-51D680E85757}"/>
    <dgm:cxn modelId="{892F42E6-D14A-4D3E-987A-147F6F4B5610}" type="presOf" srcId="{576DDE75-E267-4580-B6B2-9F0CEDD26405}" destId="{9154CBA8-F3B6-42FA-AA74-2AB6044AB7BA}" srcOrd="0" destOrd="0" presId="urn:microsoft.com/office/officeart/2005/8/layout/hierarchy2"/>
    <dgm:cxn modelId="{3334B0E6-584E-4293-90CF-669D71C4BEB1}" srcId="{69704526-A58C-45A6-AB49-0A717BC78DD8}" destId="{06721AFE-AD11-403E-88C1-5B53042466B5}" srcOrd="0" destOrd="0" parTransId="{0E7DA27A-7F56-474C-840E-AB70078E67EF}" sibTransId="{F4E93C92-9B38-40E5-86DE-9FE2818C4DAB}"/>
    <dgm:cxn modelId="{0B8F45E9-26E7-49EB-9D17-5F21A7F54ABA}" type="presOf" srcId="{DF532FE6-ABA8-4171-8AAF-7A7755A06F6B}" destId="{C0B92279-9EDA-45BF-B1BC-16F9B379016A}" srcOrd="0" destOrd="0" presId="urn:microsoft.com/office/officeart/2005/8/layout/hierarchy2"/>
    <dgm:cxn modelId="{6D0017EA-0683-443C-BF63-DF77A9521C12}" type="presOf" srcId="{A6D753B6-42EF-42D9-A23F-2C55BCBB0022}" destId="{4B36CF8B-E17A-40FE-94BA-7021926E9022}" srcOrd="1" destOrd="0" presId="urn:microsoft.com/office/officeart/2005/8/layout/hierarchy2"/>
    <dgm:cxn modelId="{9617FEF3-5F0E-45F0-9E8D-B29D0B14E9C8}" type="presOf" srcId="{576DDE75-E267-4580-B6B2-9F0CEDD26405}" destId="{156410AB-09A1-4164-95C4-F28E397E9B1A}" srcOrd="1" destOrd="0" presId="urn:microsoft.com/office/officeart/2005/8/layout/hierarchy2"/>
    <dgm:cxn modelId="{66511EFD-7BC9-4532-BBCA-233D87BDDE46}" type="presOf" srcId="{0E7DA27A-7F56-474C-840E-AB70078E67EF}" destId="{3C6A54A2-85E2-4C71-BF17-ADEC41936233}" srcOrd="0" destOrd="0" presId="urn:microsoft.com/office/officeart/2005/8/layout/hierarchy2"/>
    <dgm:cxn modelId="{AFA772D3-FA71-4F6A-929B-EB9461501695}" type="presParOf" srcId="{540D1407-935D-4B48-9DCA-1874DF9F2150}" destId="{A139BA75-B52C-4AC6-BFDA-AB9BBA7EF672}" srcOrd="0" destOrd="0" presId="urn:microsoft.com/office/officeart/2005/8/layout/hierarchy2"/>
    <dgm:cxn modelId="{8CFEAAF0-B83A-4DDB-9A05-405632C417D5}" type="presParOf" srcId="{A139BA75-B52C-4AC6-BFDA-AB9BBA7EF672}" destId="{404749AC-148F-406A-A33B-D2A7DBB84747}" srcOrd="0" destOrd="0" presId="urn:microsoft.com/office/officeart/2005/8/layout/hierarchy2"/>
    <dgm:cxn modelId="{60645C92-11CE-41EC-9032-2A9BD3DDC9AC}" type="presParOf" srcId="{A139BA75-B52C-4AC6-BFDA-AB9BBA7EF672}" destId="{5D427BB7-6284-433A-B7C7-BD75EFC386F7}" srcOrd="1" destOrd="0" presId="urn:microsoft.com/office/officeart/2005/8/layout/hierarchy2"/>
    <dgm:cxn modelId="{C62863AE-EE45-4C50-9E25-7D57A1A71EC0}" type="presParOf" srcId="{5D427BB7-6284-433A-B7C7-BD75EFC386F7}" destId="{F9D0FD13-5DE3-4F45-95D2-51533F62FF49}" srcOrd="0" destOrd="0" presId="urn:microsoft.com/office/officeart/2005/8/layout/hierarchy2"/>
    <dgm:cxn modelId="{D7FE303F-06BC-448E-9047-F3B8D760625F}" type="presParOf" srcId="{F9D0FD13-5DE3-4F45-95D2-51533F62FF49}" destId="{9FB394FD-08E8-442F-901B-2B47E4882A99}" srcOrd="0" destOrd="0" presId="urn:microsoft.com/office/officeart/2005/8/layout/hierarchy2"/>
    <dgm:cxn modelId="{13A56523-312E-4246-B741-3F458707083E}" type="presParOf" srcId="{5D427BB7-6284-433A-B7C7-BD75EFC386F7}" destId="{8AB3D31B-3090-48BB-AC37-4CFC84019D04}" srcOrd="1" destOrd="0" presId="urn:microsoft.com/office/officeart/2005/8/layout/hierarchy2"/>
    <dgm:cxn modelId="{24D4A4B2-EC21-48FD-825B-7449905F923E}" type="presParOf" srcId="{8AB3D31B-3090-48BB-AC37-4CFC84019D04}" destId="{D0407781-9314-460F-AD63-8ED099DFA170}" srcOrd="0" destOrd="0" presId="urn:microsoft.com/office/officeart/2005/8/layout/hierarchy2"/>
    <dgm:cxn modelId="{4815FDBF-1625-4764-865C-23645FAB1FC0}" type="presParOf" srcId="{8AB3D31B-3090-48BB-AC37-4CFC84019D04}" destId="{E73BA0D3-92A1-419A-9B08-3254469D3D23}" srcOrd="1" destOrd="0" presId="urn:microsoft.com/office/officeart/2005/8/layout/hierarchy2"/>
    <dgm:cxn modelId="{E2DDE3F5-8EE0-4780-852E-307B728B000D}" type="presParOf" srcId="{E73BA0D3-92A1-419A-9B08-3254469D3D23}" destId="{3C6A54A2-85E2-4C71-BF17-ADEC41936233}" srcOrd="0" destOrd="0" presId="urn:microsoft.com/office/officeart/2005/8/layout/hierarchy2"/>
    <dgm:cxn modelId="{EA78D5EC-74D6-47E2-9E5D-DDB30FC0F521}" type="presParOf" srcId="{3C6A54A2-85E2-4C71-BF17-ADEC41936233}" destId="{C7CD3AC2-4ABC-4F19-B04E-CB9A21DC651F}" srcOrd="0" destOrd="0" presId="urn:microsoft.com/office/officeart/2005/8/layout/hierarchy2"/>
    <dgm:cxn modelId="{33D6287F-C381-47C7-9D5F-1CF6C42D2646}" type="presParOf" srcId="{E73BA0D3-92A1-419A-9B08-3254469D3D23}" destId="{7FB26F8D-25B0-45C1-B988-9A76BBCBB0D7}" srcOrd="1" destOrd="0" presId="urn:microsoft.com/office/officeart/2005/8/layout/hierarchy2"/>
    <dgm:cxn modelId="{6FC78B98-A67B-4A76-AD8D-14AF3EC3D301}" type="presParOf" srcId="{7FB26F8D-25B0-45C1-B988-9A76BBCBB0D7}" destId="{6A0D230D-5CC5-4D37-910B-FCD6FD11616A}" srcOrd="0" destOrd="0" presId="urn:microsoft.com/office/officeart/2005/8/layout/hierarchy2"/>
    <dgm:cxn modelId="{F78B5825-51F1-444C-8CD4-7EB1DFCE7AE3}" type="presParOf" srcId="{7FB26F8D-25B0-45C1-B988-9A76BBCBB0D7}" destId="{27A4FD33-904F-49E4-8478-67E36603AA7A}" srcOrd="1" destOrd="0" presId="urn:microsoft.com/office/officeart/2005/8/layout/hierarchy2"/>
    <dgm:cxn modelId="{A5A478E9-2B2A-49F4-AD28-7568A3DDD123}" type="presParOf" srcId="{27A4FD33-904F-49E4-8478-67E36603AA7A}" destId="{AA6FEE58-027A-4588-99A8-D8B610194498}" srcOrd="0" destOrd="0" presId="urn:microsoft.com/office/officeart/2005/8/layout/hierarchy2"/>
    <dgm:cxn modelId="{84A21006-FE82-41F0-B0F0-D90AD0B1F439}" type="presParOf" srcId="{AA6FEE58-027A-4588-99A8-D8B610194498}" destId="{C9FB1547-AA1F-4546-A9D0-E794CF9A5FAF}" srcOrd="0" destOrd="0" presId="urn:microsoft.com/office/officeart/2005/8/layout/hierarchy2"/>
    <dgm:cxn modelId="{7BA5A8D8-DC3F-4313-A9F3-10E7A6991A9A}" type="presParOf" srcId="{27A4FD33-904F-49E4-8478-67E36603AA7A}" destId="{FFFE04F1-C1C3-4550-9E10-4BF18832EE65}" srcOrd="1" destOrd="0" presId="urn:microsoft.com/office/officeart/2005/8/layout/hierarchy2"/>
    <dgm:cxn modelId="{F8EDB809-67C0-440B-A76D-FA46B233EF4C}" type="presParOf" srcId="{FFFE04F1-C1C3-4550-9E10-4BF18832EE65}" destId="{C0B92279-9EDA-45BF-B1BC-16F9B379016A}" srcOrd="0" destOrd="0" presId="urn:microsoft.com/office/officeart/2005/8/layout/hierarchy2"/>
    <dgm:cxn modelId="{32BF2A57-46CC-4DDD-99C1-E9378195EACF}" type="presParOf" srcId="{FFFE04F1-C1C3-4550-9E10-4BF18832EE65}" destId="{3EC57BB0-E5BF-42CC-9C9A-AB994B3C0EC9}" srcOrd="1" destOrd="0" presId="urn:microsoft.com/office/officeart/2005/8/layout/hierarchy2"/>
    <dgm:cxn modelId="{9CA5D947-23C9-4A47-A741-AFB6A82C57A4}" type="presParOf" srcId="{27A4FD33-904F-49E4-8478-67E36603AA7A}" destId="{9154CBA8-F3B6-42FA-AA74-2AB6044AB7BA}" srcOrd="2" destOrd="0" presId="urn:microsoft.com/office/officeart/2005/8/layout/hierarchy2"/>
    <dgm:cxn modelId="{62E409DE-28F7-4265-B447-525DF62E6D99}" type="presParOf" srcId="{9154CBA8-F3B6-42FA-AA74-2AB6044AB7BA}" destId="{156410AB-09A1-4164-95C4-F28E397E9B1A}" srcOrd="0" destOrd="0" presId="urn:microsoft.com/office/officeart/2005/8/layout/hierarchy2"/>
    <dgm:cxn modelId="{529510CF-6D89-4E27-A114-8149591FCA07}" type="presParOf" srcId="{27A4FD33-904F-49E4-8478-67E36603AA7A}" destId="{8A2D1902-610A-473A-BA75-CE9B5870C8EE}" srcOrd="3" destOrd="0" presId="urn:microsoft.com/office/officeart/2005/8/layout/hierarchy2"/>
    <dgm:cxn modelId="{012D0635-9260-45CE-A212-6F3D9A47B12C}" type="presParOf" srcId="{8A2D1902-610A-473A-BA75-CE9B5870C8EE}" destId="{DE09C7E4-A699-44A2-8FB0-EF66B23AA6B4}" srcOrd="0" destOrd="0" presId="urn:microsoft.com/office/officeart/2005/8/layout/hierarchy2"/>
    <dgm:cxn modelId="{87581564-A2E1-4FCF-A16E-D525BA278956}" type="presParOf" srcId="{8A2D1902-610A-473A-BA75-CE9B5870C8EE}" destId="{94398028-4956-4D40-9D0A-97D9762320D0}" srcOrd="1" destOrd="0" presId="urn:microsoft.com/office/officeart/2005/8/layout/hierarchy2"/>
    <dgm:cxn modelId="{D24C460B-4FEE-4199-B880-0D36EABA6DC1}" type="presParOf" srcId="{E73BA0D3-92A1-419A-9B08-3254469D3D23}" destId="{B01F7DD3-CC75-45CF-9EC1-A6D19A662646}" srcOrd="2" destOrd="0" presId="urn:microsoft.com/office/officeart/2005/8/layout/hierarchy2"/>
    <dgm:cxn modelId="{0CFEB2BF-8462-4DFE-B935-AD304035B250}" type="presParOf" srcId="{B01F7DD3-CC75-45CF-9EC1-A6D19A662646}" destId="{2A9FC79D-CCEC-474F-B0D3-77EF1E9DCCEC}" srcOrd="0" destOrd="0" presId="urn:microsoft.com/office/officeart/2005/8/layout/hierarchy2"/>
    <dgm:cxn modelId="{8921C19B-4CD3-4B06-839D-35D5AB300E34}" type="presParOf" srcId="{E73BA0D3-92A1-419A-9B08-3254469D3D23}" destId="{3C60BBD9-9E88-4128-9E5F-3BF47FE7CBB0}" srcOrd="3" destOrd="0" presId="urn:microsoft.com/office/officeart/2005/8/layout/hierarchy2"/>
    <dgm:cxn modelId="{942A31FB-8D0B-451B-86D8-B350986F564E}" type="presParOf" srcId="{3C60BBD9-9E88-4128-9E5F-3BF47FE7CBB0}" destId="{4A3622AC-6180-4503-8103-3E61E768E11C}" srcOrd="0" destOrd="0" presId="urn:microsoft.com/office/officeart/2005/8/layout/hierarchy2"/>
    <dgm:cxn modelId="{01235CE6-9C36-45AC-8F93-418AC319147D}" type="presParOf" srcId="{3C60BBD9-9E88-4128-9E5F-3BF47FE7CBB0}" destId="{D1B15CB0-1DA4-470D-9D8B-0428868B4009}" srcOrd="1" destOrd="0" presId="urn:microsoft.com/office/officeart/2005/8/layout/hierarchy2"/>
    <dgm:cxn modelId="{15A95C9E-36E8-449C-AC99-DE3463456DA3}" type="presParOf" srcId="{D1B15CB0-1DA4-470D-9D8B-0428868B4009}" destId="{2B374724-2E34-4A23-AF4B-629298E9241A}" srcOrd="0" destOrd="0" presId="urn:microsoft.com/office/officeart/2005/8/layout/hierarchy2"/>
    <dgm:cxn modelId="{5DABCE2D-E195-4568-942D-1818A7AB7185}" type="presParOf" srcId="{2B374724-2E34-4A23-AF4B-629298E9241A}" destId="{CFFF745D-0194-470E-8C16-7C8906102DE1}" srcOrd="0" destOrd="0" presId="urn:microsoft.com/office/officeart/2005/8/layout/hierarchy2"/>
    <dgm:cxn modelId="{B85C0F4E-BCBA-4EE4-8886-3AADEE2737C5}" type="presParOf" srcId="{D1B15CB0-1DA4-470D-9D8B-0428868B4009}" destId="{495D82D8-5089-403C-AE15-B6EF75EE82D9}" srcOrd="1" destOrd="0" presId="urn:microsoft.com/office/officeart/2005/8/layout/hierarchy2"/>
    <dgm:cxn modelId="{FD4388B1-8C2A-4866-B35E-8D35EA251E13}" type="presParOf" srcId="{495D82D8-5089-403C-AE15-B6EF75EE82D9}" destId="{288E633E-6F7E-4FFE-9AF6-84BBB09BB47E}" srcOrd="0" destOrd="0" presId="urn:microsoft.com/office/officeart/2005/8/layout/hierarchy2"/>
    <dgm:cxn modelId="{659EBFDA-0674-435C-89BF-FC992206C7BA}" type="presParOf" srcId="{495D82D8-5089-403C-AE15-B6EF75EE82D9}" destId="{8B6D8F13-CCBF-40F7-BC8A-830B048B402B}" srcOrd="1" destOrd="0" presId="urn:microsoft.com/office/officeart/2005/8/layout/hierarchy2"/>
    <dgm:cxn modelId="{675204E5-1C1A-4C04-935F-7F838E8E38A6}" type="presParOf" srcId="{D1B15CB0-1DA4-470D-9D8B-0428868B4009}" destId="{66EA65EB-4A11-4974-B169-3A9517D490D7}" srcOrd="2" destOrd="0" presId="urn:microsoft.com/office/officeart/2005/8/layout/hierarchy2"/>
    <dgm:cxn modelId="{11C44F06-1BDF-4326-86DF-D1FF4FEBEDFE}" type="presParOf" srcId="{66EA65EB-4A11-4974-B169-3A9517D490D7}" destId="{684D94CD-2040-4791-A218-5FAF5D3E2E4E}" srcOrd="0" destOrd="0" presId="urn:microsoft.com/office/officeart/2005/8/layout/hierarchy2"/>
    <dgm:cxn modelId="{54F3AD67-239F-48AF-971D-46520D7D1087}" type="presParOf" srcId="{D1B15CB0-1DA4-470D-9D8B-0428868B4009}" destId="{9397C3ED-3C4E-4875-82C8-6CDB0D740AE8}" srcOrd="3" destOrd="0" presId="urn:microsoft.com/office/officeart/2005/8/layout/hierarchy2"/>
    <dgm:cxn modelId="{7503FCDB-A99C-4E8A-950C-589A3E5C2565}" type="presParOf" srcId="{9397C3ED-3C4E-4875-82C8-6CDB0D740AE8}" destId="{172BA663-34FA-4D58-AC9E-DEDA6D6CAEA9}" srcOrd="0" destOrd="0" presId="urn:microsoft.com/office/officeart/2005/8/layout/hierarchy2"/>
    <dgm:cxn modelId="{7FCF8AA9-792E-409E-A551-700F0CBDB3A2}" type="presParOf" srcId="{9397C3ED-3C4E-4875-82C8-6CDB0D740AE8}" destId="{F278B51E-C7E7-48E4-A39C-25DAA91B8145}" srcOrd="1" destOrd="0" presId="urn:microsoft.com/office/officeart/2005/8/layout/hierarchy2"/>
    <dgm:cxn modelId="{314D7677-7FB1-4F73-A67A-EC2D1D4D3438}" type="presParOf" srcId="{5D427BB7-6284-433A-B7C7-BD75EFC386F7}" destId="{E93F1B11-98A0-4F2A-87C1-DCFABDBC3D96}" srcOrd="2" destOrd="0" presId="urn:microsoft.com/office/officeart/2005/8/layout/hierarchy2"/>
    <dgm:cxn modelId="{8969AB07-6FDD-427C-96CB-52F71226AA63}" type="presParOf" srcId="{E93F1B11-98A0-4F2A-87C1-DCFABDBC3D96}" destId="{45DFCFC0-EED8-449B-9018-CA6A3B4BACC9}" srcOrd="0" destOrd="0" presId="urn:microsoft.com/office/officeart/2005/8/layout/hierarchy2"/>
    <dgm:cxn modelId="{BB0E1045-CD03-4FA1-8D39-6C4224BDEA88}" type="presParOf" srcId="{5D427BB7-6284-433A-B7C7-BD75EFC386F7}" destId="{19B6F84F-460D-43CD-8F80-F70BAEFD87B8}" srcOrd="3" destOrd="0" presId="urn:microsoft.com/office/officeart/2005/8/layout/hierarchy2"/>
    <dgm:cxn modelId="{592EA1BD-4CAC-47B1-938D-6AEA159BB7CF}" type="presParOf" srcId="{19B6F84F-460D-43CD-8F80-F70BAEFD87B8}" destId="{A78DBAC2-8712-41D8-9F91-E36050ED5192}" srcOrd="0" destOrd="0" presId="urn:microsoft.com/office/officeart/2005/8/layout/hierarchy2"/>
    <dgm:cxn modelId="{F40B297B-159B-44FD-8A47-D20AAAE9001E}" type="presParOf" srcId="{19B6F84F-460D-43CD-8F80-F70BAEFD87B8}" destId="{18E27E5B-3486-4964-80C2-7D40ADF53737}" srcOrd="1" destOrd="0" presId="urn:microsoft.com/office/officeart/2005/8/layout/hierarchy2"/>
    <dgm:cxn modelId="{19277E5B-D2BC-4F87-BA77-D7F9051A4F98}" type="presParOf" srcId="{18E27E5B-3486-4964-80C2-7D40ADF53737}" destId="{0A48C713-FAA2-45B5-9CB5-0B070CC72DB4}" srcOrd="0" destOrd="0" presId="urn:microsoft.com/office/officeart/2005/8/layout/hierarchy2"/>
    <dgm:cxn modelId="{64A15B27-61ED-4FB2-814C-EFF151BED62A}" type="presParOf" srcId="{0A48C713-FAA2-45B5-9CB5-0B070CC72DB4}" destId="{0F78FA8B-AF9F-4E30-8767-387C9BFD6542}" srcOrd="0" destOrd="0" presId="urn:microsoft.com/office/officeart/2005/8/layout/hierarchy2"/>
    <dgm:cxn modelId="{CF4A406F-715B-4132-9777-497834969C05}" type="presParOf" srcId="{18E27E5B-3486-4964-80C2-7D40ADF53737}" destId="{C54EF8C8-69AE-42F3-B07B-E5A8F533D938}" srcOrd="1" destOrd="0" presId="urn:microsoft.com/office/officeart/2005/8/layout/hierarchy2"/>
    <dgm:cxn modelId="{41ABCC60-912A-4908-A03F-7C0A7A2D96A5}" type="presParOf" srcId="{C54EF8C8-69AE-42F3-B07B-E5A8F533D938}" destId="{D3BF501E-521A-4C31-A2F3-74F303A508CC}" srcOrd="0" destOrd="0" presId="urn:microsoft.com/office/officeart/2005/8/layout/hierarchy2"/>
    <dgm:cxn modelId="{4A2BC8D5-1816-46F1-92B4-FF5156BA1B9A}" type="presParOf" srcId="{C54EF8C8-69AE-42F3-B07B-E5A8F533D938}" destId="{3E2233AC-25ED-4762-BD6E-9E840EAD0B97}" srcOrd="1" destOrd="0" presId="urn:microsoft.com/office/officeart/2005/8/layout/hierarchy2"/>
    <dgm:cxn modelId="{E8BA760D-F983-450B-939B-D67C426452C0}" type="presParOf" srcId="{3E2233AC-25ED-4762-BD6E-9E840EAD0B97}" destId="{6DD9C7EC-A8A4-4A35-9E03-15CC073DB487}" srcOrd="0" destOrd="0" presId="urn:microsoft.com/office/officeart/2005/8/layout/hierarchy2"/>
    <dgm:cxn modelId="{7F2282AB-BB83-43DF-B312-C785ECFD821D}" type="presParOf" srcId="{6DD9C7EC-A8A4-4A35-9E03-15CC073DB487}" destId="{4A9E9BB1-53E5-4AF8-B43B-D077C964DE76}" srcOrd="0" destOrd="0" presId="urn:microsoft.com/office/officeart/2005/8/layout/hierarchy2"/>
    <dgm:cxn modelId="{41EFD59E-82C8-4FC8-8CAA-7AB72DAC5CA2}" type="presParOf" srcId="{3E2233AC-25ED-4762-BD6E-9E840EAD0B97}" destId="{4919239E-349F-4C2F-87A0-9E07A8278C88}" srcOrd="1" destOrd="0" presId="urn:microsoft.com/office/officeart/2005/8/layout/hierarchy2"/>
    <dgm:cxn modelId="{7DB192FF-2B2C-4FF6-A3BA-825AC2204882}" type="presParOf" srcId="{4919239E-349F-4C2F-87A0-9E07A8278C88}" destId="{45E919E7-95C1-4089-91AF-CF29C30F831A}" srcOrd="0" destOrd="0" presId="urn:microsoft.com/office/officeart/2005/8/layout/hierarchy2"/>
    <dgm:cxn modelId="{90DB8BD9-91D0-4BAA-93A4-7A2809687809}" type="presParOf" srcId="{4919239E-349F-4C2F-87A0-9E07A8278C88}" destId="{D97911F3-36B6-433E-8947-2D5A09802F04}" srcOrd="1" destOrd="0" presId="urn:microsoft.com/office/officeart/2005/8/layout/hierarchy2"/>
    <dgm:cxn modelId="{DF6F31DF-6016-4061-AF41-3BAB1E85C825}" type="presParOf" srcId="{3E2233AC-25ED-4762-BD6E-9E840EAD0B97}" destId="{B5FBC3DC-BD8E-433A-8B95-978E4C5B8DCF}" srcOrd="2" destOrd="0" presId="urn:microsoft.com/office/officeart/2005/8/layout/hierarchy2"/>
    <dgm:cxn modelId="{80992352-BEE0-4799-B2AF-2D81F84AC7F5}" type="presParOf" srcId="{B5FBC3DC-BD8E-433A-8B95-978E4C5B8DCF}" destId="{BC6029B6-66C7-4B8D-BD99-9D560A3E4237}" srcOrd="0" destOrd="0" presId="urn:microsoft.com/office/officeart/2005/8/layout/hierarchy2"/>
    <dgm:cxn modelId="{CF1DE3AE-C7C4-4F6C-B7ED-4DE6F89343CF}" type="presParOf" srcId="{3E2233AC-25ED-4762-BD6E-9E840EAD0B97}" destId="{EAA27C0A-9070-4783-B7B9-1296D5C91487}" srcOrd="3" destOrd="0" presId="urn:microsoft.com/office/officeart/2005/8/layout/hierarchy2"/>
    <dgm:cxn modelId="{ED2F3048-0965-4253-A87E-E43A37763C2D}" type="presParOf" srcId="{EAA27C0A-9070-4783-B7B9-1296D5C91487}" destId="{23E1E00A-DD94-4033-86A7-14136336BEA8}" srcOrd="0" destOrd="0" presId="urn:microsoft.com/office/officeart/2005/8/layout/hierarchy2"/>
    <dgm:cxn modelId="{455DB1F8-2441-4402-AC9C-216BBBB4F7F4}" type="presParOf" srcId="{EAA27C0A-9070-4783-B7B9-1296D5C91487}" destId="{70E98C8E-6CDE-43B9-8B40-7205CC5F61F1}" srcOrd="1" destOrd="0" presId="urn:microsoft.com/office/officeart/2005/8/layout/hierarchy2"/>
    <dgm:cxn modelId="{07C48231-8B1D-44B4-B29B-EE274BDA45C2}" type="presParOf" srcId="{18E27E5B-3486-4964-80C2-7D40ADF53737}" destId="{68F4FAA9-72CE-46E3-8359-8AD7495523B5}" srcOrd="2" destOrd="0" presId="urn:microsoft.com/office/officeart/2005/8/layout/hierarchy2"/>
    <dgm:cxn modelId="{6E438434-1D3D-44CC-BDE3-CB4B441A1540}" type="presParOf" srcId="{68F4FAA9-72CE-46E3-8359-8AD7495523B5}" destId="{936A5C7E-5074-4D63-856A-6A8C878F3B59}" srcOrd="0" destOrd="0" presId="urn:microsoft.com/office/officeart/2005/8/layout/hierarchy2"/>
    <dgm:cxn modelId="{DE560601-AD09-47FF-93B1-660C45512AD9}" type="presParOf" srcId="{18E27E5B-3486-4964-80C2-7D40ADF53737}" destId="{53B1861B-73A5-4C23-A18A-46335F6F09DB}" srcOrd="3" destOrd="0" presId="urn:microsoft.com/office/officeart/2005/8/layout/hierarchy2"/>
    <dgm:cxn modelId="{DE168968-F68C-4939-9742-C56859C268D4}" type="presParOf" srcId="{53B1861B-73A5-4C23-A18A-46335F6F09DB}" destId="{01AAB6E5-43C3-4334-B74F-7EFD98A21E9C}" srcOrd="0" destOrd="0" presId="urn:microsoft.com/office/officeart/2005/8/layout/hierarchy2"/>
    <dgm:cxn modelId="{49EBBD56-023D-4130-A62E-9E011EDEA52F}" type="presParOf" srcId="{53B1861B-73A5-4C23-A18A-46335F6F09DB}" destId="{A1C318EE-A2CD-4D9F-AB92-66D9A1F49195}" srcOrd="1" destOrd="0" presId="urn:microsoft.com/office/officeart/2005/8/layout/hierarchy2"/>
    <dgm:cxn modelId="{9EE20713-9C95-469C-A3DC-45BBCDED3FFC}" type="presParOf" srcId="{A1C318EE-A2CD-4D9F-AB92-66D9A1F49195}" destId="{0060D42C-257D-4912-9574-1F39FCA31186}" srcOrd="0" destOrd="0" presId="urn:microsoft.com/office/officeart/2005/8/layout/hierarchy2"/>
    <dgm:cxn modelId="{A94FCA26-F546-4299-A2B0-1759B465B940}" type="presParOf" srcId="{0060D42C-257D-4912-9574-1F39FCA31186}" destId="{4B36CF8B-E17A-40FE-94BA-7021926E9022}" srcOrd="0" destOrd="0" presId="urn:microsoft.com/office/officeart/2005/8/layout/hierarchy2"/>
    <dgm:cxn modelId="{5FACE850-57AC-4ED9-9A71-DA7F9A038E92}" type="presParOf" srcId="{A1C318EE-A2CD-4D9F-AB92-66D9A1F49195}" destId="{7663DBD3-593D-4A16-835C-06F04B25E5E3}" srcOrd="1" destOrd="0" presId="urn:microsoft.com/office/officeart/2005/8/layout/hierarchy2"/>
    <dgm:cxn modelId="{71845C8D-4258-459C-B640-7C6057BEC5C2}" type="presParOf" srcId="{7663DBD3-593D-4A16-835C-06F04B25E5E3}" destId="{87F9C464-F2EA-4B10-81EC-37A951CA0C2F}" srcOrd="0" destOrd="0" presId="urn:microsoft.com/office/officeart/2005/8/layout/hierarchy2"/>
    <dgm:cxn modelId="{BDF434E5-0173-4D1D-9366-0DEE37B1F6D4}" type="presParOf" srcId="{7663DBD3-593D-4A16-835C-06F04B25E5E3}" destId="{B08F2F2F-2B80-4FA3-A585-355DC1663F8F}" srcOrd="1" destOrd="0" presId="urn:microsoft.com/office/officeart/2005/8/layout/hierarchy2"/>
    <dgm:cxn modelId="{48E1199A-3845-4B5F-97D4-817AEF33057C}" type="presParOf" srcId="{A1C318EE-A2CD-4D9F-AB92-66D9A1F49195}" destId="{7400A91B-C244-4172-B35D-D8BC22CE2202}" srcOrd="2" destOrd="0" presId="urn:microsoft.com/office/officeart/2005/8/layout/hierarchy2"/>
    <dgm:cxn modelId="{95E72CE2-FC9B-47F7-A133-4A2CAF24F03E}" type="presParOf" srcId="{7400A91B-C244-4172-B35D-D8BC22CE2202}" destId="{F9E309D8-45B1-4670-A84E-D864331D4B61}" srcOrd="0" destOrd="0" presId="urn:microsoft.com/office/officeart/2005/8/layout/hierarchy2"/>
    <dgm:cxn modelId="{0E823DB7-18EA-4D20-A776-82A17932ADC4}" type="presParOf" srcId="{A1C318EE-A2CD-4D9F-AB92-66D9A1F49195}" destId="{D493FC11-4829-486A-9089-CF5B469B48C4}" srcOrd="3" destOrd="0" presId="urn:microsoft.com/office/officeart/2005/8/layout/hierarchy2"/>
    <dgm:cxn modelId="{60D44567-7810-4DEB-8482-485176C7B4C6}" type="presParOf" srcId="{D493FC11-4829-486A-9089-CF5B469B48C4}" destId="{F89422A6-F5D1-4B7E-92AE-DD04966B5BDC}" srcOrd="0" destOrd="0" presId="urn:microsoft.com/office/officeart/2005/8/layout/hierarchy2"/>
    <dgm:cxn modelId="{01A0211E-F9A1-4FA6-A073-032F5AF224A9}" type="presParOf" srcId="{D493FC11-4829-486A-9089-CF5B469B48C4}" destId="{AFF19B12-25EC-4E05-AF9E-914F6333772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12CCA7A-57EF-4CD7-81A6-123EDB8B135A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75721723-461F-4F35-9749-F242889113A6}">
      <dgm:prSet phldrT="[Texte]"/>
      <dgm:spPr/>
      <dgm:t>
        <a:bodyPr/>
        <a:lstStyle/>
        <a:p>
          <a:r>
            <a:rPr lang="fr-CA" dirty="0"/>
            <a:t>Q1</a:t>
          </a:r>
        </a:p>
        <a:p>
          <a:r>
            <a:rPr lang="el-GR" dirty="0"/>
            <a:t>γ</a:t>
          </a:r>
          <a:endParaRPr lang="fr-CA" dirty="0"/>
        </a:p>
      </dgm:t>
    </dgm:pt>
    <dgm:pt modelId="{44A5D64E-1EBD-4C6A-ADC5-47FDEB4B0494}" type="parTrans" cxnId="{E2B32292-AC93-40F0-A3D8-F16F2765F9A3}">
      <dgm:prSet/>
      <dgm:spPr/>
      <dgm:t>
        <a:bodyPr/>
        <a:lstStyle/>
        <a:p>
          <a:endParaRPr lang="fr-CA"/>
        </a:p>
      </dgm:t>
    </dgm:pt>
    <dgm:pt modelId="{4A7D3987-50F7-403F-876C-F5AEECE3D085}" type="sibTrans" cxnId="{E2B32292-AC93-40F0-A3D8-F16F2765F9A3}">
      <dgm:prSet/>
      <dgm:spPr/>
      <dgm:t>
        <a:bodyPr/>
        <a:lstStyle/>
        <a:p>
          <a:endParaRPr lang="fr-CA"/>
        </a:p>
      </dgm:t>
    </dgm:pt>
    <dgm:pt modelId="{824FFFC1-0C1C-4829-BE6B-015E2F38755D}">
      <dgm:prSet phldrT="[Texte]"/>
      <dgm:spPr/>
      <dgm:t>
        <a:bodyPr/>
        <a:lstStyle/>
        <a:p>
          <a:r>
            <a:rPr lang="fr-CA" dirty="0"/>
            <a:t>Explosion</a:t>
          </a:r>
        </a:p>
        <a:p>
          <a:r>
            <a:rPr lang="fr-CA" dirty="0">
              <a:solidFill>
                <a:srgbClr val="007C31"/>
              </a:solidFill>
            </a:rPr>
            <a:t>α</a:t>
          </a:r>
          <a:r>
            <a:rPr lang="fr-CA" dirty="0"/>
            <a:t> est </a:t>
          </a:r>
          <a:r>
            <a:rPr lang="fr-CA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dirty="0"/>
            <a:t>léatoire</a:t>
          </a:r>
        </a:p>
        <a:p>
          <a:r>
            <a:rPr lang="fr-CA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dirty="0"/>
            <a:t>XX</a:t>
          </a:r>
        </a:p>
      </dgm:t>
    </dgm:pt>
    <dgm:pt modelId="{A2D4CF11-661C-48C2-9D1E-7798CD05EBC8}" type="parTrans" cxnId="{59859CA7-A0E0-4F2C-9638-83FEF413225F}">
      <dgm:prSet/>
      <dgm:spPr/>
      <dgm:t>
        <a:bodyPr/>
        <a:lstStyle/>
        <a:p>
          <a:endParaRPr lang="fr-CA"/>
        </a:p>
      </dgm:t>
    </dgm:pt>
    <dgm:pt modelId="{8FFD7234-8671-4CD5-A80D-96DB348E62EF}" type="sibTrans" cxnId="{59859CA7-A0E0-4F2C-9638-83FEF413225F}">
      <dgm:prSet/>
      <dgm:spPr/>
      <dgm:t>
        <a:bodyPr/>
        <a:lstStyle/>
        <a:p>
          <a:endParaRPr lang="fr-CA"/>
        </a:p>
      </dgm:t>
    </dgm:pt>
    <dgm:pt modelId="{1DEA5AA1-FA16-49B6-9FA3-C3C2483ADBBB}">
      <dgm:prSet phldrT="[Texte]"/>
      <dgm:spPr/>
      <dgm:t>
        <a:bodyPr/>
        <a:lstStyle/>
        <a:p>
          <a:r>
            <a:rPr lang="fr-CA" dirty="0"/>
            <a:t>Oui</a:t>
          </a:r>
        </a:p>
        <a:p>
          <a:r>
            <a:rPr lang="fr-CA" dirty="0">
              <a:solidFill>
                <a:srgbClr val="007C31"/>
              </a:solidFill>
            </a:rPr>
            <a:t>α</a:t>
          </a:r>
          <a:r>
            <a:rPr lang="fr-CA" dirty="0"/>
            <a:t> n’est pas </a:t>
          </a:r>
          <a:r>
            <a:rPr lang="fr-CA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dirty="0"/>
            <a:t>léatoire</a:t>
          </a:r>
        </a:p>
        <a:p>
          <a:r>
            <a:rPr lang="fr-CA" dirty="0"/>
            <a:t>XX</a:t>
          </a:r>
          <a:r>
            <a:rPr lang="fr-CA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dirty="0"/>
            <a:t> ou </a:t>
          </a:r>
          <a:r>
            <a:rPr lang="fr-CA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dirty="0">
              <a:latin typeface="Showcard Gothic" panose="04020904020102020604" pitchFamily="82" charset="0"/>
            </a:rPr>
            <a:t>M</a:t>
          </a:r>
          <a:endParaRPr lang="fr-CA" dirty="0"/>
        </a:p>
      </dgm:t>
    </dgm:pt>
    <dgm:pt modelId="{AA3AB4F0-238E-400F-85F2-85A89B7353FA}" type="parTrans" cxnId="{C4243531-1DE9-40FA-BEF2-28E9641D80D0}">
      <dgm:prSet/>
      <dgm:spPr/>
      <dgm:t>
        <a:bodyPr/>
        <a:lstStyle/>
        <a:p>
          <a:endParaRPr lang="fr-CA"/>
        </a:p>
      </dgm:t>
    </dgm:pt>
    <dgm:pt modelId="{D7BBD029-3447-480C-98EA-D07DED83D6A3}" type="sibTrans" cxnId="{C4243531-1DE9-40FA-BEF2-28E9641D80D0}">
      <dgm:prSet/>
      <dgm:spPr/>
      <dgm:t>
        <a:bodyPr/>
        <a:lstStyle/>
        <a:p>
          <a:endParaRPr lang="fr-CA"/>
        </a:p>
      </dgm:t>
    </dgm:pt>
    <dgm:pt modelId="{F7ED7554-C95F-4D50-ABB6-FCD0C31EC2B4}">
      <dgm:prSet/>
      <dgm:spPr/>
      <dgm:t>
        <a:bodyPr/>
        <a:lstStyle/>
        <a:p>
          <a:r>
            <a:rPr lang="fr-CA" dirty="0"/>
            <a:t>Non</a:t>
          </a:r>
        </a:p>
        <a:p>
          <a:r>
            <a:rPr lang="fr-CA" dirty="0">
              <a:solidFill>
                <a:srgbClr val="007C31"/>
              </a:solidFill>
            </a:rPr>
            <a:t>α</a:t>
          </a:r>
          <a:r>
            <a:rPr lang="fr-CA" dirty="0"/>
            <a:t> n’est pas </a:t>
          </a:r>
          <a:r>
            <a:rPr lang="fr-CA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dirty="0"/>
            <a:t>léatoire</a:t>
          </a:r>
        </a:p>
        <a:p>
          <a:r>
            <a:rPr lang="fr-CA" dirty="0"/>
            <a:t>XX</a:t>
          </a:r>
          <a:r>
            <a:rPr lang="fr-CA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dirty="0"/>
            <a:t> ou </a:t>
          </a:r>
          <a:r>
            <a:rPr lang="fr-CA" dirty="0">
              <a:latin typeface="Showcard Gothic" panose="04020904020102020604" pitchFamily="82" charset="0"/>
            </a:rPr>
            <a:t>M</a:t>
          </a:r>
          <a:r>
            <a:rPr lang="fr-CA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endParaRPr lang="fr-CA" dirty="0"/>
        </a:p>
      </dgm:t>
    </dgm:pt>
    <dgm:pt modelId="{9D16B690-65C4-4561-AD94-2CD69E56CAFA}" type="parTrans" cxnId="{44E99774-42B4-463A-9B41-8B8B67695ACC}">
      <dgm:prSet/>
      <dgm:spPr/>
      <dgm:t>
        <a:bodyPr/>
        <a:lstStyle/>
        <a:p>
          <a:endParaRPr lang="fr-CA"/>
        </a:p>
      </dgm:t>
    </dgm:pt>
    <dgm:pt modelId="{4F69C37B-4D8F-4B92-8A05-D4AAF6C53EEF}" type="sibTrans" cxnId="{44E99774-42B4-463A-9B41-8B8B67695ACC}">
      <dgm:prSet/>
      <dgm:spPr/>
      <dgm:t>
        <a:bodyPr/>
        <a:lstStyle/>
        <a:p>
          <a:endParaRPr lang="fr-CA"/>
        </a:p>
      </dgm:t>
    </dgm:pt>
    <dgm:pt modelId="{8EF68AAA-D871-45C4-9C37-81D0DE56B8B6}" type="pres">
      <dgm:prSet presAssocID="{212CCA7A-57EF-4CD7-81A6-123EDB8B135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6C9D0D1-22DE-4035-A4A3-8048A7643B33}" type="pres">
      <dgm:prSet presAssocID="{75721723-461F-4F35-9749-F242889113A6}" presName="root1" presStyleCnt="0"/>
      <dgm:spPr/>
    </dgm:pt>
    <dgm:pt modelId="{31CE3A39-0231-4293-AAB7-90E4CCA5E772}" type="pres">
      <dgm:prSet presAssocID="{75721723-461F-4F35-9749-F242889113A6}" presName="LevelOneTextNode" presStyleLbl="node0" presStyleIdx="0" presStyleCnt="1">
        <dgm:presLayoutVars>
          <dgm:chPref val="3"/>
        </dgm:presLayoutVars>
      </dgm:prSet>
      <dgm:spPr/>
    </dgm:pt>
    <dgm:pt modelId="{2D551825-D0DD-4DA4-8313-216C88B730B3}" type="pres">
      <dgm:prSet presAssocID="{75721723-461F-4F35-9749-F242889113A6}" presName="level2hierChild" presStyleCnt="0"/>
      <dgm:spPr/>
    </dgm:pt>
    <dgm:pt modelId="{D0705602-3F53-43BC-BBBD-E657FE847E98}" type="pres">
      <dgm:prSet presAssocID="{A2D4CF11-661C-48C2-9D1E-7798CD05EBC8}" presName="conn2-1" presStyleLbl="parChTrans1D2" presStyleIdx="0" presStyleCnt="3"/>
      <dgm:spPr/>
    </dgm:pt>
    <dgm:pt modelId="{D7D79138-530B-41F0-B2E6-5BEB623A01B4}" type="pres">
      <dgm:prSet presAssocID="{A2D4CF11-661C-48C2-9D1E-7798CD05EBC8}" presName="connTx" presStyleLbl="parChTrans1D2" presStyleIdx="0" presStyleCnt="3"/>
      <dgm:spPr/>
    </dgm:pt>
    <dgm:pt modelId="{AD870C2D-B3E4-4C75-9261-908945C0ADF6}" type="pres">
      <dgm:prSet presAssocID="{824FFFC1-0C1C-4829-BE6B-015E2F38755D}" presName="root2" presStyleCnt="0"/>
      <dgm:spPr/>
    </dgm:pt>
    <dgm:pt modelId="{560E3BDF-5A1C-46DB-BF47-F967A884220B}" type="pres">
      <dgm:prSet presAssocID="{824FFFC1-0C1C-4829-BE6B-015E2F38755D}" presName="LevelTwoTextNode" presStyleLbl="node2" presStyleIdx="0" presStyleCnt="3">
        <dgm:presLayoutVars>
          <dgm:chPref val="3"/>
        </dgm:presLayoutVars>
      </dgm:prSet>
      <dgm:spPr/>
    </dgm:pt>
    <dgm:pt modelId="{0ED74842-1111-4F3E-9658-291E8EBCFC01}" type="pres">
      <dgm:prSet presAssocID="{824FFFC1-0C1C-4829-BE6B-015E2F38755D}" presName="level3hierChild" presStyleCnt="0"/>
      <dgm:spPr/>
    </dgm:pt>
    <dgm:pt modelId="{BF762547-D211-42F5-81B1-DA3700A845FC}" type="pres">
      <dgm:prSet presAssocID="{AA3AB4F0-238E-400F-85F2-85A89B7353FA}" presName="conn2-1" presStyleLbl="parChTrans1D2" presStyleIdx="1" presStyleCnt="3"/>
      <dgm:spPr/>
    </dgm:pt>
    <dgm:pt modelId="{5C643582-9DAA-441B-B5E3-9D2038B515BF}" type="pres">
      <dgm:prSet presAssocID="{AA3AB4F0-238E-400F-85F2-85A89B7353FA}" presName="connTx" presStyleLbl="parChTrans1D2" presStyleIdx="1" presStyleCnt="3"/>
      <dgm:spPr/>
    </dgm:pt>
    <dgm:pt modelId="{94972453-D11C-4514-8445-0AB960AF03BA}" type="pres">
      <dgm:prSet presAssocID="{1DEA5AA1-FA16-49B6-9FA3-C3C2483ADBBB}" presName="root2" presStyleCnt="0"/>
      <dgm:spPr/>
    </dgm:pt>
    <dgm:pt modelId="{82C1B5DA-8CE1-4AEB-BEB7-86E81D6D0307}" type="pres">
      <dgm:prSet presAssocID="{1DEA5AA1-FA16-49B6-9FA3-C3C2483ADBBB}" presName="LevelTwoTextNode" presStyleLbl="node2" presStyleIdx="1" presStyleCnt="3" custLinFactNeighborX="875">
        <dgm:presLayoutVars>
          <dgm:chPref val="3"/>
        </dgm:presLayoutVars>
      </dgm:prSet>
      <dgm:spPr/>
    </dgm:pt>
    <dgm:pt modelId="{C8C3989F-D64A-4448-BF7B-A5080E5F6698}" type="pres">
      <dgm:prSet presAssocID="{1DEA5AA1-FA16-49B6-9FA3-C3C2483ADBBB}" presName="level3hierChild" presStyleCnt="0"/>
      <dgm:spPr/>
    </dgm:pt>
    <dgm:pt modelId="{EA24FE6F-013E-4FED-B8D5-A6C12A0787A5}" type="pres">
      <dgm:prSet presAssocID="{9D16B690-65C4-4561-AD94-2CD69E56CAFA}" presName="conn2-1" presStyleLbl="parChTrans1D2" presStyleIdx="2" presStyleCnt="3"/>
      <dgm:spPr/>
    </dgm:pt>
    <dgm:pt modelId="{56E3DA08-48A0-4D0F-A025-A167968D39D6}" type="pres">
      <dgm:prSet presAssocID="{9D16B690-65C4-4561-AD94-2CD69E56CAFA}" presName="connTx" presStyleLbl="parChTrans1D2" presStyleIdx="2" presStyleCnt="3"/>
      <dgm:spPr/>
    </dgm:pt>
    <dgm:pt modelId="{95510C13-FD05-4111-BAED-DB31D3E04E51}" type="pres">
      <dgm:prSet presAssocID="{F7ED7554-C95F-4D50-ABB6-FCD0C31EC2B4}" presName="root2" presStyleCnt="0"/>
      <dgm:spPr/>
    </dgm:pt>
    <dgm:pt modelId="{D5EABCC0-512D-4AED-8C2D-78994A03CF20}" type="pres">
      <dgm:prSet presAssocID="{F7ED7554-C95F-4D50-ABB6-FCD0C31EC2B4}" presName="LevelTwoTextNode" presStyleLbl="node2" presStyleIdx="2" presStyleCnt="3">
        <dgm:presLayoutVars>
          <dgm:chPref val="3"/>
        </dgm:presLayoutVars>
      </dgm:prSet>
      <dgm:spPr/>
    </dgm:pt>
    <dgm:pt modelId="{34FE2B75-729B-4CA4-AF93-4014A5900FA6}" type="pres">
      <dgm:prSet presAssocID="{F7ED7554-C95F-4D50-ABB6-FCD0C31EC2B4}" presName="level3hierChild" presStyleCnt="0"/>
      <dgm:spPr/>
    </dgm:pt>
  </dgm:ptLst>
  <dgm:cxnLst>
    <dgm:cxn modelId="{C4243531-1DE9-40FA-BEF2-28E9641D80D0}" srcId="{75721723-461F-4F35-9749-F242889113A6}" destId="{1DEA5AA1-FA16-49B6-9FA3-C3C2483ADBBB}" srcOrd="1" destOrd="0" parTransId="{AA3AB4F0-238E-400F-85F2-85A89B7353FA}" sibTransId="{D7BBD029-3447-480C-98EA-D07DED83D6A3}"/>
    <dgm:cxn modelId="{89719E43-80BC-43D2-819C-73E957E090F8}" type="presOf" srcId="{AA3AB4F0-238E-400F-85F2-85A89B7353FA}" destId="{BF762547-D211-42F5-81B1-DA3700A845FC}" srcOrd="0" destOrd="0" presId="urn:microsoft.com/office/officeart/2005/8/layout/hierarchy2"/>
    <dgm:cxn modelId="{D37FE246-E54F-419A-9164-394F04BDCA61}" type="presOf" srcId="{A2D4CF11-661C-48C2-9D1E-7798CD05EBC8}" destId="{D0705602-3F53-43BC-BBBD-E657FE847E98}" srcOrd="0" destOrd="0" presId="urn:microsoft.com/office/officeart/2005/8/layout/hierarchy2"/>
    <dgm:cxn modelId="{5060796A-B1BA-4516-9652-9F5332A0A2F1}" type="presOf" srcId="{F7ED7554-C95F-4D50-ABB6-FCD0C31EC2B4}" destId="{D5EABCC0-512D-4AED-8C2D-78994A03CF20}" srcOrd="0" destOrd="0" presId="urn:microsoft.com/office/officeart/2005/8/layout/hierarchy2"/>
    <dgm:cxn modelId="{2854426B-6948-4DDD-A4B6-28E2C8CC4CBD}" type="presOf" srcId="{9D16B690-65C4-4561-AD94-2CD69E56CAFA}" destId="{56E3DA08-48A0-4D0F-A025-A167968D39D6}" srcOrd="1" destOrd="0" presId="urn:microsoft.com/office/officeart/2005/8/layout/hierarchy2"/>
    <dgm:cxn modelId="{44E99774-42B4-463A-9B41-8B8B67695ACC}" srcId="{75721723-461F-4F35-9749-F242889113A6}" destId="{F7ED7554-C95F-4D50-ABB6-FCD0C31EC2B4}" srcOrd="2" destOrd="0" parTransId="{9D16B690-65C4-4561-AD94-2CD69E56CAFA}" sibTransId="{4F69C37B-4D8F-4B92-8A05-D4AAF6C53EEF}"/>
    <dgm:cxn modelId="{E2B32292-AC93-40F0-A3D8-F16F2765F9A3}" srcId="{212CCA7A-57EF-4CD7-81A6-123EDB8B135A}" destId="{75721723-461F-4F35-9749-F242889113A6}" srcOrd="0" destOrd="0" parTransId="{44A5D64E-1EBD-4C6A-ADC5-47FDEB4B0494}" sibTransId="{4A7D3987-50F7-403F-876C-F5AEECE3D085}"/>
    <dgm:cxn modelId="{D4BD0A9F-C745-4ABE-B2B0-468DF58C00A2}" type="presOf" srcId="{AA3AB4F0-238E-400F-85F2-85A89B7353FA}" destId="{5C643582-9DAA-441B-B5E3-9D2038B515BF}" srcOrd="1" destOrd="0" presId="urn:microsoft.com/office/officeart/2005/8/layout/hierarchy2"/>
    <dgm:cxn modelId="{FCDF95A3-17C5-482A-8B18-FB31A8C0C24B}" type="presOf" srcId="{1DEA5AA1-FA16-49B6-9FA3-C3C2483ADBBB}" destId="{82C1B5DA-8CE1-4AEB-BEB7-86E81D6D0307}" srcOrd="0" destOrd="0" presId="urn:microsoft.com/office/officeart/2005/8/layout/hierarchy2"/>
    <dgm:cxn modelId="{59859CA7-A0E0-4F2C-9638-83FEF413225F}" srcId="{75721723-461F-4F35-9749-F242889113A6}" destId="{824FFFC1-0C1C-4829-BE6B-015E2F38755D}" srcOrd="0" destOrd="0" parTransId="{A2D4CF11-661C-48C2-9D1E-7798CD05EBC8}" sibTransId="{8FFD7234-8671-4CD5-A80D-96DB348E62EF}"/>
    <dgm:cxn modelId="{476B49A8-AD72-4DA0-AB5D-774C9F2F84E9}" type="presOf" srcId="{9D16B690-65C4-4561-AD94-2CD69E56CAFA}" destId="{EA24FE6F-013E-4FED-B8D5-A6C12A0787A5}" srcOrd="0" destOrd="0" presId="urn:microsoft.com/office/officeart/2005/8/layout/hierarchy2"/>
    <dgm:cxn modelId="{A48E5DAE-2841-4642-AE5B-6EA763771E39}" type="presOf" srcId="{A2D4CF11-661C-48C2-9D1E-7798CD05EBC8}" destId="{D7D79138-530B-41F0-B2E6-5BEB623A01B4}" srcOrd="1" destOrd="0" presId="urn:microsoft.com/office/officeart/2005/8/layout/hierarchy2"/>
    <dgm:cxn modelId="{AD132FCD-B39D-444E-98DA-E0857DFD2A69}" type="presOf" srcId="{212CCA7A-57EF-4CD7-81A6-123EDB8B135A}" destId="{8EF68AAA-D871-45C4-9C37-81D0DE56B8B6}" srcOrd="0" destOrd="0" presId="urn:microsoft.com/office/officeart/2005/8/layout/hierarchy2"/>
    <dgm:cxn modelId="{877051F3-1604-4988-A432-902F1AF467FD}" type="presOf" srcId="{824FFFC1-0C1C-4829-BE6B-015E2F38755D}" destId="{560E3BDF-5A1C-46DB-BF47-F967A884220B}" srcOrd="0" destOrd="0" presId="urn:microsoft.com/office/officeart/2005/8/layout/hierarchy2"/>
    <dgm:cxn modelId="{163CBBFC-E3CD-4A91-BA55-85DB56C69B67}" type="presOf" srcId="{75721723-461F-4F35-9749-F242889113A6}" destId="{31CE3A39-0231-4293-AAB7-90E4CCA5E772}" srcOrd="0" destOrd="0" presId="urn:microsoft.com/office/officeart/2005/8/layout/hierarchy2"/>
    <dgm:cxn modelId="{35D5F808-72F1-4818-835E-AFB7B2E0659C}" type="presParOf" srcId="{8EF68AAA-D871-45C4-9C37-81D0DE56B8B6}" destId="{66C9D0D1-22DE-4035-A4A3-8048A7643B33}" srcOrd="0" destOrd="0" presId="urn:microsoft.com/office/officeart/2005/8/layout/hierarchy2"/>
    <dgm:cxn modelId="{18C81BD6-6927-4B6E-8D56-996894F09F86}" type="presParOf" srcId="{66C9D0D1-22DE-4035-A4A3-8048A7643B33}" destId="{31CE3A39-0231-4293-AAB7-90E4CCA5E772}" srcOrd="0" destOrd="0" presId="urn:microsoft.com/office/officeart/2005/8/layout/hierarchy2"/>
    <dgm:cxn modelId="{F8C78522-C6BF-4E05-A238-D35275346B02}" type="presParOf" srcId="{66C9D0D1-22DE-4035-A4A3-8048A7643B33}" destId="{2D551825-D0DD-4DA4-8313-216C88B730B3}" srcOrd="1" destOrd="0" presId="urn:microsoft.com/office/officeart/2005/8/layout/hierarchy2"/>
    <dgm:cxn modelId="{66C1928A-3832-4132-8C7D-189C7804CB72}" type="presParOf" srcId="{2D551825-D0DD-4DA4-8313-216C88B730B3}" destId="{D0705602-3F53-43BC-BBBD-E657FE847E98}" srcOrd="0" destOrd="0" presId="urn:microsoft.com/office/officeart/2005/8/layout/hierarchy2"/>
    <dgm:cxn modelId="{87253088-7F39-418D-AA99-2AAC7A87F3AD}" type="presParOf" srcId="{D0705602-3F53-43BC-BBBD-E657FE847E98}" destId="{D7D79138-530B-41F0-B2E6-5BEB623A01B4}" srcOrd="0" destOrd="0" presId="urn:microsoft.com/office/officeart/2005/8/layout/hierarchy2"/>
    <dgm:cxn modelId="{82C4A349-DA13-4363-8C16-9E2CB1539B98}" type="presParOf" srcId="{2D551825-D0DD-4DA4-8313-216C88B730B3}" destId="{AD870C2D-B3E4-4C75-9261-908945C0ADF6}" srcOrd="1" destOrd="0" presId="urn:microsoft.com/office/officeart/2005/8/layout/hierarchy2"/>
    <dgm:cxn modelId="{8D8A8681-5235-4014-BC01-827EBDC969C3}" type="presParOf" srcId="{AD870C2D-B3E4-4C75-9261-908945C0ADF6}" destId="{560E3BDF-5A1C-46DB-BF47-F967A884220B}" srcOrd="0" destOrd="0" presId="urn:microsoft.com/office/officeart/2005/8/layout/hierarchy2"/>
    <dgm:cxn modelId="{CC7952A9-E43E-4210-A352-4EF11B5D6D6B}" type="presParOf" srcId="{AD870C2D-B3E4-4C75-9261-908945C0ADF6}" destId="{0ED74842-1111-4F3E-9658-291E8EBCFC01}" srcOrd="1" destOrd="0" presId="urn:microsoft.com/office/officeart/2005/8/layout/hierarchy2"/>
    <dgm:cxn modelId="{7917E26F-02EE-459F-B105-A56A128605D7}" type="presParOf" srcId="{2D551825-D0DD-4DA4-8313-216C88B730B3}" destId="{BF762547-D211-42F5-81B1-DA3700A845FC}" srcOrd="2" destOrd="0" presId="urn:microsoft.com/office/officeart/2005/8/layout/hierarchy2"/>
    <dgm:cxn modelId="{DC95F36E-4779-4F24-9E0F-3DF2E1C3AA9A}" type="presParOf" srcId="{BF762547-D211-42F5-81B1-DA3700A845FC}" destId="{5C643582-9DAA-441B-B5E3-9D2038B515BF}" srcOrd="0" destOrd="0" presId="urn:microsoft.com/office/officeart/2005/8/layout/hierarchy2"/>
    <dgm:cxn modelId="{7A5B4333-4452-4C16-AC9A-685DD4B79406}" type="presParOf" srcId="{2D551825-D0DD-4DA4-8313-216C88B730B3}" destId="{94972453-D11C-4514-8445-0AB960AF03BA}" srcOrd="3" destOrd="0" presId="urn:microsoft.com/office/officeart/2005/8/layout/hierarchy2"/>
    <dgm:cxn modelId="{742E8189-174F-4077-AC79-80352A0F812F}" type="presParOf" srcId="{94972453-D11C-4514-8445-0AB960AF03BA}" destId="{82C1B5DA-8CE1-4AEB-BEB7-86E81D6D0307}" srcOrd="0" destOrd="0" presId="urn:microsoft.com/office/officeart/2005/8/layout/hierarchy2"/>
    <dgm:cxn modelId="{5B542F1D-6924-4D0B-AF32-7D05FCE3B6E9}" type="presParOf" srcId="{94972453-D11C-4514-8445-0AB960AF03BA}" destId="{C8C3989F-D64A-4448-BF7B-A5080E5F6698}" srcOrd="1" destOrd="0" presId="urn:microsoft.com/office/officeart/2005/8/layout/hierarchy2"/>
    <dgm:cxn modelId="{B36E5D89-9AF0-4EE5-99E5-E556644AF154}" type="presParOf" srcId="{2D551825-D0DD-4DA4-8313-216C88B730B3}" destId="{EA24FE6F-013E-4FED-B8D5-A6C12A0787A5}" srcOrd="4" destOrd="0" presId="urn:microsoft.com/office/officeart/2005/8/layout/hierarchy2"/>
    <dgm:cxn modelId="{A8701837-971C-4FC2-A7AE-A3E681F0A222}" type="presParOf" srcId="{EA24FE6F-013E-4FED-B8D5-A6C12A0787A5}" destId="{56E3DA08-48A0-4D0F-A025-A167968D39D6}" srcOrd="0" destOrd="0" presId="urn:microsoft.com/office/officeart/2005/8/layout/hierarchy2"/>
    <dgm:cxn modelId="{09CA92F8-0331-454E-8572-F0632505BEDF}" type="presParOf" srcId="{2D551825-D0DD-4DA4-8313-216C88B730B3}" destId="{95510C13-FD05-4111-BAED-DB31D3E04E51}" srcOrd="5" destOrd="0" presId="urn:microsoft.com/office/officeart/2005/8/layout/hierarchy2"/>
    <dgm:cxn modelId="{F3582330-8E56-49D8-85DF-E68AEE1E7B20}" type="presParOf" srcId="{95510C13-FD05-4111-BAED-DB31D3E04E51}" destId="{D5EABCC0-512D-4AED-8C2D-78994A03CF20}" srcOrd="0" destOrd="0" presId="urn:microsoft.com/office/officeart/2005/8/layout/hierarchy2"/>
    <dgm:cxn modelId="{B98D4202-EB6B-4951-AD89-F4DA48E3D68A}" type="presParOf" srcId="{95510C13-FD05-4111-BAED-DB31D3E04E51}" destId="{34FE2B75-729B-4CA4-AF93-4014A5900FA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12CCA7A-57EF-4CD7-81A6-123EDB8B135A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75721723-461F-4F35-9749-F242889113A6}">
      <dgm:prSet phldrT="[Texte]"/>
      <dgm:spPr/>
      <dgm:t>
        <a:bodyPr/>
        <a:lstStyle/>
        <a:p>
          <a:r>
            <a:rPr lang="fr-CA" dirty="0"/>
            <a:t>Q1</a:t>
          </a:r>
        </a:p>
      </dgm:t>
    </dgm:pt>
    <dgm:pt modelId="{44A5D64E-1EBD-4C6A-ADC5-47FDEB4B0494}" type="parTrans" cxnId="{E2B32292-AC93-40F0-A3D8-F16F2765F9A3}">
      <dgm:prSet/>
      <dgm:spPr/>
      <dgm:t>
        <a:bodyPr/>
        <a:lstStyle/>
        <a:p>
          <a:endParaRPr lang="fr-CA"/>
        </a:p>
      </dgm:t>
    </dgm:pt>
    <dgm:pt modelId="{4A7D3987-50F7-403F-876C-F5AEECE3D085}" type="sibTrans" cxnId="{E2B32292-AC93-40F0-A3D8-F16F2765F9A3}">
      <dgm:prSet/>
      <dgm:spPr/>
      <dgm:t>
        <a:bodyPr/>
        <a:lstStyle/>
        <a:p>
          <a:endParaRPr lang="fr-CA"/>
        </a:p>
      </dgm:t>
    </dgm:pt>
    <dgm:pt modelId="{824FFFC1-0C1C-4829-BE6B-015E2F38755D}">
      <dgm:prSet phldrT="[Texte]"/>
      <dgm:spPr/>
      <dgm:t>
        <a:bodyPr/>
        <a:lstStyle/>
        <a:p>
          <a:r>
            <a:rPr lang="fr-CA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dirty="0"/>
            <a:t>XX</a:t>
          </a:r>
        </a:p>
      </dgm:t>
    </dgm:pt>
    <dgm:pt modelId="{A2D4CF11-661C-48C2-9D1E-7798CD05EBC8}" type="parTrans" cxnId="{59859CA7-A0E0-4F2C-9638-83FEF413225F}">
      <dgm:prSet/>
      <dgm:spPr/>
      <dgm:t>
        <a:bodyPr/>
        <a:lstStyle/>
        <a:p>
          <a:endParaRPr lang="fr-CA"/>
        </a:p>
      </dgm:t>
    </dgm:pt>
    <dgm:pt modelId="{8FFD7234-8671-4CD5-A80D-96DB348E62EF}" type="sibTrans" cxnId="{59859CA7-A0E0-4F2C-9638-83FEF413225F}">
      <dgm:prSet/>
      <dgm:spPr/>
      <dgm:t>
        <a:bodyPr/>
        <a:lstStyle/>
        <a:p>
          <a:endParaRPr lang="fr-CA"/>
        </a:p>
      </dgm:t>
    </dgm:pt>
    <dgm:pt modelId="{1DEA5AA1-FA16-49B6-9FA3-C3C2483ADBBB}">
      <dgm:prSet phldrT="[Texte]"/>
      <dgm:spPr/>
      <dgm:t>
        <a:bodyPr/>
        <a:lstStyle/>
        <a:p>
          <a:r>
            <a:rPr lang="fr-CA" dirty="0"/>
            <a:t>XX</a:t>
          </a:r>
          <a:r>
            <a:rPr lang="fr-CA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dirty="0"/>
            <a:t> ou </a:t>
          </a:r>
          <a:r>
            <a:rPr lang="fr-CA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dirty="0">
              <a:latin typeface="Showcard Gothic" panose="04020904020102020604" pitchFamily="82" charset="0"/>
            </a:rPr>
            <a:t>M</a:t>
          </a:r>
          <a:endParaRPr lang="fr-CA" dirty="0"/>
        </a:p>
      </dgm:t>
    </dgm:pt>
    <dgm:pt modelId="{AA3AB4F0-238E-400F-85F2-85A89B7353FA}" type="parTrans" cxnId="{C4243531-1DE9-40FA-BEF2-28E9641D80D0}">
      <dgm:prSet/>
      <dgm:spPr/>
      <dgm:t>
        <a:bodyPr/>
        <a:lstStyle/>
        <a:p>
          <a:endParaRPr lang="fr-CA"/>
        </a:p>
      </dgm:t>
    </dgm:pt>
    <dgm:pt modelId="{D7BBD029-3447-480C-98EA-D07DED83D6A3}" type="sibTrans" cxnId="{C4243531-1DE9-40FA-BEF2-28E9641D80D0}">
      <dgm:prSet/>
      <dgm:spPr/>
      <dgm:t>
        <a:bodyPr/>
        <a:lstStyle/>
        <a:p>
          <a:endParaRPr lang="fr-CA"/>
        </a:p>
      </dgm:t>
    </dgm:pt>
    <dgm:pt modelId="{F7ED7554-C95F-4D50-ABB6-FCD0C31EC2B4}">
      <dgm:prSet/>
      <dgm:spPr/>
      <dgm:t>
        <a:bodyPr/>
        <a:lstStyle/>
        <a:p>
          <a:r>
            <a:rPr lang="fr-CA" dirty="0"/>
            <a:t>XX</a:t>
          </a:r>
          <a:r>
            <a:rPr lang="fr-CA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dirty="0"/>
            <a:t> ou </a:t>
          </a:r>
          <a:r>
            <a:rPr lang="fr-CA" dirty="0">
              <a:latin typeface="Showcard Gothic" panose="04020904020102020604" pitchFamily="82" charset="0"/>
            </a:rPr>
            <a:t>M</a:t>
          </a:r>
          <a:r>
            <a:rPr lang="fr-CA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endParaRPr lang="fr-CA" dirty="0"/>
        </a:p>
      </dgm:t>
    </dgm:pt>
    <dgm:pt modelId="{9D16B690-65C4-4561-AD94-2CD69E56CAFA}" type="parTrans" cxnId="{44E99774-42B4-463A-9B41-8B8B67695ACC}">
      <dgm:prSet/>
      <dgm:spPr/>
      <dgm:t>
        <a:bodyPr/>
        <a:lstStyle/>
        <a:p>
          <a:endParaRPr lang="fr-CA"/>
        </a:p>
      </dgm:t>
    </dgm:pt>
    <dgm:pt modelId="{4F69C37B-4D8F-4B92-8A05-D4AAF6C53EEF}" type="sibTrans" cxnId="{44E99774-42B4-463A-9B41-8B8B67695ACC}">
      <dgm:prSet/>
      <dgm:spPr/>
      <dgm:t>
        <a:bodyPr/>
        <a:lstStyle/>
        <a:p>
          <a:endParaRPr lang="fr-CA"/>
        </a:p>
      </dgm:t>
    </dgm:pt>
    <dgm:pt modelId="{C4D94316-FE50-4246-829C-82A26BFA734B}">
      <dgm:prSet/>
      <dgm:spPr>
        <a:solidFill>
          <a:schemeClr val="bg1"/>
        </a:solidFill>
      </dgm:spPr>
      <dgm:t>
        <a:bodyPr/>
        <a:lstStyle/>
        <a:p>
          <a:r>
            <a:rPr lang="fr-CA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dirty="0">
              <a:latin typeface="Showcard Gothic" panose="04020904020102020604" pitchFamily="82" charset="0"/>
            </a:rPr>
            <a:t>M</a:t>
          </a:r>
          <a:endParaRPr lang="fr-CA" dirty="0"/>
        </a:p>
      </dgm:t>
    </dgm:pt>
    <dgm:pt modelId="{6A3EB882-237F-4511-A51F-3455D050A70C}" type="parTrans" cxnId="{6FBCA049-C184-4391-A00C-085515684EF5}">
      <dgm:prSet/>
      <dgm:spPr/>
      <dgm:t>
        <a:bodyPr/>
        <a:lstStyle/>
        <a:p>
          <a:endParaRPr lang="fr-CA"/>
        </a:p>
      </dgm:t>
    </dgm:pt>
    <dgm:pt modelId="{302F0D6C-BBA7-47AB-8165-3640298DB122}" type="sibTrans" cxnId="{6FBCA049-C184-4391-A00C-085515684EF5}">
      <dgm:prSet/>
      <dgm:spPr/>
      <dgm:t>
        <a:bodyPr/>
        <a:lstStyle/>
        <a:p>
          <a:endParaRPr lang="fr-CA"/>
        </a:p>
      </dgm:t>
    </dgm:pt>
    <dgm:pt modelId="{8D22D781-778D-4F8A-9106-D4CABF2EACBB}">
      <dgm:prSet/>
      <dgm:spPr>
        <a:solidFill>
          <a:schemeClr val="bg1"/>
        </a:solidFill>
      </dgm:spPr>
      <dgm:t>
        <a:bodyPr/>
        <a:lstStyle/>
        <a:p>
          <a:r>
            <a:rPr lang="fr-CA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dirty="0">
              <a:latin typeface="Showcard Gothic" panose="04020904020102020604" pitchFamily="82" charset="0"/>
            </a:rPr>
            <a:t>M</a:t>
          </a:r>
          <a:r>
            <a:rPr lang="fr-CA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H</a:t>
          </a:r>
          <a:endParaRPr lang="fr-CA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B50ACA-18D7-4794-B98D-7D307B7EF5D0}" type="parTrans" cxnId="{8CD9400E-2F83-43D4-AD8D-74AF46924761}">
      <dgm:prSet/>
      <dgm:spPr/>
      <dgm:t>
        <a:bodyPr/>
        <a:lstStyle/>
        <a:p>
          <a:endParaRPr lang="fr-CA"/>
        </a:p>
      </dgm:t>
    </dgm:pt>
    <dgm:pt modelId="{07E51DE4-20C1-4F8D-A419-B28AF4DADC64}" type="sibTrans" cxnId="{8CD9400E-2F83-43D4-AD8D-74AF46924761}">
      <dgm:prSet/>
      <dgm:spPr/>
      <dgm:t>
        <a:bodyPr/>
        <a:lstStyle/>
        <a:p>
          <a:endParaRPr lang="fr-CA"/>
        </a:p>
      </dgm:t>
    </dgm:pt>
    <dgm:pt modelId="{261C7367-176E-40CB-B7CD-0BF62FBC7E4D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fr-CA" dirty="0"/>
            <a:t> </a:t>
          </a:r>
          <a:r>
            <a:rPr lang="fr-CA" b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H</a:t>
          </a:r>
          <a:r>
            <a:rPr lang="fr-CA" dirty="0">
              <a:latin typeface="Showcard Gothic" panose="04020904020102020604" pitchFamily="82" charset="0"/>
            </a:rPr>
            <a:t>M</a:t>
          </a:r>
          <a:r>
            <a:rPr lang="fr-CA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endParaRPr lang="fr-CA" dirty="0"/>
        </a:p>
      </dgm:t>
    </dgm:pt>
    <dgm:pt modelId="{0D3EBF44-9F60-4139-BE63-22FD1A60F32E}" type="parTrans" cxnId="{217DFD2D-8468-421D-9461-D5EF55FC84E4}">
      <dgm:prSet/>
      <dgm:spPr/>
      <dgm:t>
        <a:bodyPr/>
        <a:lstStyle/>
        <a:p>
          <a:endParaRPr lang="fr-CA"/>
        </a:p>
      </dgm:t>
    </dgm:pt>
    <dgm:pt modelId="{74B8533F-EC00-466C-B7B1-A3B049A886A5}" type="sibTrans" cxnId="{217DFD2D-8468-421D-9461-D5EF55FC84E4}">
      <dgm:prSet/>
      <dgm:spPr/>
      <dgm:t>
        <a:bodyPr/>
        <a:lstStyle/>
        <a:p>
          <a:endParaRPr lang="fr-CA"/>
        </a:p>
      </dgm:t>
    </dgm:pt>
    <dgm:pt modelId="{FA46635E-4D23-4C62-8CB8-DBA37FDF8519}">
      <dgm:prSet/>
      <dgm:spPr/>
      <dgm:t>
        <a:bodyPr/>
        <a:lstStyle/>
        <a:p>
          <a:r>
            <a:rPr lang="fr-CA" dirty="0"/>
            <a:t> </a:t>
          </a:r>
          <a:r>
            <a:rPr lang="fr-CA" dirty="0">
              <a:latin typeface="Showcard Gothic" panose="04020904020102020604" pitchFamily="82" charset="0"/>
            </a:rPr>
            <a:t>M</a:t>
          </a:r>
          <a:r>
            <a:rPr lang="fr-CA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endParaRPr lang="fr-CA" dirty="0"/>
        </a:p>
      </dgm:t>
    </dgm:pt>
    <dgm:pt modelId="{DDFFFBB6-225D-4CC0-97BD-5AD740BBB39B}" type="parTrans" cxnId="{74469E7C-88F3-4E74-A609-8E16010AA134}">
      <dgm:prSet/>
      <dgm:spPr/>
      <dgm:t>
        <a:bodyPr/>
        <a:lstStyle/>
        <a:p>
          <a:endParaRPr lang="fr-CA"/>
        </a:p>
      </dgm:t>
    </dgm:pt>
    <dgm:pt modelId="{4AFBCFA3-8F37-4B65-BC8E-58D5C933E185}" type="sibTrans" cxnId="{74469E7C-88F3-4E74-A609-8E16010AA134}">
      <dgm:prSet/>
      <dgm:spPr/>
      <dgm:t>
        <a:bodyPr/>
        <a:lstStyle/>
        <a:p>
          <a:endParaRPr lang="fr-CA"/>
        </a:p>
      </dgm:t>
    </dgm:pt>
    <dgm:pt modelId="{EE769FD7-8AAD-402A-A5DA-36CC6D185759}">
      <dgm:prSet/>
      <dgm:spPr>
        <a:solidFill>
          <a:schemeClr val="bg1"/>
        </a:solidFill>
      </dgm:spPr>
      <dgm:t>
        <a:bodyPr/>
        <a:lstStyle/>
        <a:p>
          <a:r>
            <a:rPr lang="fr-CA" dirty="0"/>
            <a:t> </a:t>
          </a:r>
          <a:r>
            <a:rPr lang="fr-CA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dirty="0">
              <a:latin typeface="Showcard Gothic" panose="04020904020102020604" pitchFamily="82" charset="0"/>
            </a:rPr>
            <a:t>M</a:t>
          </a:r>
          <a:endParaRPr lang="fr-CA" dirty="0"/>
        </a:p>
      </dgm:t>
    </dgm:pt>
    <dgm:pt modelId="{99C94977-9452-427B-89CF-7C17E97D1651}" type="parTrans" cxnId="{4EEDA170-46B9-4E8A-8C11-DE90CA7E2976}">
      <dgm:prSet/>
      <dgm:spPr/>
      <dgm:t>
        <a:bodyPr/>
        <a:lstStyle/>
        <a:p>
          <a:endParaRPr lang="fr-CA"/>
        </a:p>
      </dgm:t>
    </dgm:pt>
    <dgm:pt modelId="{F42FB48B-6427-4D84-834B-B9B25021AEAD}" type="sibTrans" cxnId="{4EEDA170-46B9-4E8A-8C11-DE90CA7E2976}">
      <dgm:prSet/>
      <dgm:spPr/>
      <dgm:t>
        <a:bodyPr/>
        <a:lstStyle/>
        <a:p>
          <a:endParaRPr lang="fr-CA"/>
        </a:p>
      </dgm:t>
    </dgm:pt>
    <dgm:pt modelId="{D72F4692-4553-4438-9411-E82ABF7E1FD7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fr-CA" dirty="0"/>
            <a:t> </a:t>
          </a:r>
          <a:r>
            <a:rPr lang="fr-CA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dirty="0">
              <a:latin typeface="Showcard Gothic" panose="04020904020102020604" pitchFamily="82" charset="0"/>
            </a:rPr>
            <a:t>M</a:t>
          </a:r>
          <a:r>
            <a:rPr lang="fr-CA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endParaRPr lang="fr-CA" dirty="0"/>
        </a:p>
      </dgm:t>
    </dgm:pt>
    <dgm:pt modelId="{1CD772ED-7A5A-42D0-8949-164B7187434E}" type="parTrans" cxnId="{41054348-3EB4-4756-B3B9-48135B323E10}">
      <dgm:prSet/>
      <dgm:spPr/>
      <dgm:t>
        <a:bodyPr/>
        <a:lstStyle/>
        <a:p>
          <a:endParaRPr lang="fr-CA"/>
        </a:p>
      </dgm:t>
    </dgm:pt>
    <dgm:pt modelId="{A5174903-622A-4B70-A9A2-71F6DA7FE890}" type="sibTrans" cxnId="{41054348-3EB4-4756-B3B9-48135B323E10}">
      <dgm:prSet/>
      <dgm:spPr/>
      <dgm:t>
        <a:bodyPr/>
        <a:lstStyle/>
        <a:p>
          <a:endParaRPr lang="fr-CA"/>
        </a:p>
      </dgm:t>
    </dgm:pt>
    <dgm:pt modelId="{11C0293A-3CBD-44DE-A352-B38CD55FC365}">
      <dgm:prSet/>
      <dgm:spPr/>
      <dgm:t>
        <a:bodyPr/>
        <a:lstStyle/>
        <a:p>
          <a:r>
            <a:rPr lang="fr-CA" dirty="0"/>
            <a:t> </a:t>
          </a:r>
          <a:r>
            <a:rPr lang="fr-CA" dirty="0">
              <a:latin typeface="Showcard Gothic" panose="04020904020102020604" pitchFamily="82" charset="0"/>
            </a:rPr>
            <a:t>M</a:t>
          </a:r>
          <a:r>
            <a:rPr lang="fr-CA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endParaRPr lang="fr-CA" dirty="0"/>
        </a:p>
      </dgm:t>
    </dgm:pt>
    <dgm:pt modelId="{4A3EA327-105D-457A-9D17-BF3349A4DE9C}" type="parTrans" cxnId="{CD555878-9971-4285-9449-5D6AE5A1A279}">
      <dgm:prSet/>
      <dgm:spPr/>
      <dgm:t>
        <a:bodyPr/>
        <a:lstStyle/>
        <a:p>
          <a:endParaRPr lang="fr-CA"/>
        </a:p>
      </dgm:t>
    </dgm:pt>
    <dgm:pt modelId="{DC5EC81F-CDDD-4D38-9F46-617F23A36EE4}" type="sibTrans" cxnId="{CD555878-9971-4285-9449-5D6AE5A1A279}">
      <dgm:prSet/>
      <dgm:spPr/>
      <dgm:t>
        <a:bodyPr/>
        <a:lstStyle/>
        <a:p>
          <a:endParaRPr lang="fr-CA"/>
        </a:p>
      </dgm:t>
    </dgm:pt>
    <dgm:pt modelId="{91D2BCDC-F81C-4EC5-816A-215E39A5DC61}">
      <dgm:prSet/>
      <dgm:spPr>
        <a:solidFill>
          <a:schemeClr val="bg1"/>
        </a:solidFill>
      </dgm:spPr>
      <dgm:t>
        <a:bodyPr/>
        <a:lstStyle/>
        <a:p>
          <a:r>
            <a:rPr lang="fr-CA" dirty="0">
              <a:latin typeface="Showcard Gothic" panose="04020904020102020604" pitchFamily="82" charset="0"/>
            </a:rPr>
            <a:t>M</a:t>
          </a:r>
          <a:r>
            <a:rPr lang="fr-CA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endParaRPr lang="fr-CA" dirty="0"/>
        </a:p>
      </dgm:t>
    </dgm:pt>
    <dgm:pt modelId="{1A1A9888-341A-48FE-A064-3145BD5605D8}" type="parTrans" cxnId="{7C91FD3A-1973-4E48-AF7E-D0DCE0DF45EE}">
      <dgm:prSet/>
      <dgm:spPr/>
      <dgm:t>
        <a:bodyPr/>
        <a:lstStyle/>
        <a:p>
          <a:endParaRPr lang="fr-CA"/>
        </a:p>
      </dgm:t>
    </dgm:pt>
    <dgm:pt modelId="{7B14DF85-D1B8-40D7-8270-FE8B42547DA4}" type="sibTrans" cxnId="{7C91FD3A-1973-4E48-AF7E-D0DCE0DF45EE}">
      <dgm:prSet/>
      <dgm:spPr/>
      <dgm:t>
        <a:bodyPr/>
        <a:lstStyle/>
        <a:p>
          <a:endParaRPr lang="fr-CA"/>
        </a:p>
      </dgm:t>
    </dgm:pt>
    <dgm:pt modelId="{8EF68AAA-D871-45C4-9C37-81D0DE56B8B6}" type="pres">
      <dgm:prSet presAssocID="{212CCA7A-57EF-4CD7-81A6-123EDB8B135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6C9D0D1-22DE-4035-A4A3-8048A7643B33}" type="pres">
      <dgm:prSet presAssocID="{75721723-461F-4F35-9749-F242889113A6}" presName="root1" presStyleCnt="0"/>
      <dgm:spPr/>
    </dgm:pt>
    <dgm:pt modelId="{31CE3A39-0231-4293-AAB7-90E4CCA5E772}" type="pres">
      <dgm:prSet presAssocID="{75721723-461F-4F35-9749-F242889113A6}" presName="LevelOneTextNode" presStyleLbl="node0" presStyleIdx="0" presStyleCnt="1" custLinFactNeighborX="-83547" custLinFactNeighborY="4146">
        <dgm:presLayoutVars>
          <dgm:chPref val="3"/>
        </dgm:presLayoutVars>
      </dgm:prSet>
      <dgm:spPr/>
    </dgm:pt>
    <dgm:pt modelId="{2D551825-D0DD-4DA4-8313-216C88B730B3}" type="pres">
      <dgm:prSet presAssocID="{75721723-461F-4F35-9749-F242889113A6}" presName="level2hierChild" presStyleCnt="0"/>
      <dgm:spPr/>
    </dgm:pt>
    <dgm:pt modelId="{D0705602-3F53-43BC-BBBD-E657FE847E98}" type="pres">
      <dgm:prSet presAssocID="{A2D4CF11-661C-48C2-9D1E-7798CD05EBC8}" presName="conn2-1" presStyleLbl="parChTrans1D2" presStyleIdx="0" presStyleCnt="3"/>
      <dgm:spPr/>
    </dgm:pt>
    <dgm:pt modelId="{D7D79138-530B-41F0-B2E6-5BEB623A01B4}" type="pres">
      <dgm:prSet presAssocID="{A2D4CF11-661C-48C2-9D1E-7798CD05EBC8}" presName="connTx" presStyleLbl="parChTrans1D2" presStyleIdx="0" presStyleCnt="3"/>
      <dgm:spPr/>
    </dgm:pt>
    <dgm:pt modelId="{AD870C2D-B3E4-4C75-9261-908945C0ADF6}" type="pres">
      <dgm:prSet presAssocID="{824FFFC1-0C1C-4829-BE6B-015E2F38755D}" presName="root2" presStyleCnt="0"/>
      <dgm:spPr/>
    </dgm:pt>
    <dgm:pt modelId="{560E3BDF-5A1C-46DB-BF47-F967A884220B}" type="pres">
      <dgm:prSet presAssocID="{824FFFC1-0C1C-4829-BE6B-015E2F38755D}" presName="LevelTwoTextNode" presStyleLbl="node2" presStyleIdx="0" presStyleCnt="3" custScaleY="162800">
        <dgm:presLayoutVars>
          <dgm:chPref val="3"/>
        </dgm:presLayoutVars>
      </dgm:prSet>
      <dgm:spPr/>
    </dgm:pt>
    <dgm:pt modelId="{0ED74842-1111-4F3E-9658-291E8EBCFC01}" type="pres">
      <dgm:prSet presAssocID="{824FFFC1-0C1C-4829-BE6B-015E2F38755D}" presName="level3hierChild" presStyleCnt="0"/>
      <dgm:spPr/>
    </dgm:pt>
    <dgm:pt modelId="{E70A1CAE-7F52-4B18-BC85-19430E57B823}" type="pres">
      <dgm:prSet presAssocID="{6A3EB882-237F-4511-A51F-3455D050A70C}" presName="conn2-1" presStyleLbl="parChTrans1D3" presStyleIdx="0" presStyleCnt="8"/>
      <dgm:spPr/>
    </dgm:pt>
    <dgm:pt modelId="{4270A453-C434-4779-8BFB-3F53BC0A0FAC}" type="pres">
      <dgm:prSet presAssocID="{6A3EB882-237F-4511-A51F-3455D050A70C}" presName="connTx" presStyleLbl="parChTrans1D3" presStyleIdx="0" presStyleCnt="8"/>
      <dgm:spPr/>
    </dgm:pt>
    <dgm:pt modelId="{770E1912-A322-45D5-89FB-FC13CE8FD1FC}" type="pres">
      <dgm:prSet presAssocID="{C4D94316-FE50-4246-829C-82A26BFA734B}" presName="root2" presStyleCnt="0"/>
      <dgm:spPr/>
    </dgm:pt>
    <dgm:pt modelId="{767AD8F3-20D1-4272-A845-DAEC83BB8583}" type="pres">
      <dgm:prSet presAssocID="{C4D94316-FE50-4246-829C-82A26BFA734B}" presName="LevelTwoTextNode" presStyleLbl="node3" presStyleIdx="0" presStyleCnt="8" custLinFactNeighborX="94023" custLinFactNeighborY="-97">
        <dgm:presLayoutVars>
          <dgm:chPref val="3"/>
        </dgm:presLayoutVars>
      </dgm:prSet>
      <dgm:spPr/>
    </dgm:pt>
    <dgm:pt modelId="{F8A674DC-1A60-4AB6-B065-5919277C4217}" type="pres">
      <dgm:prSet presAssocID="{C4D94316-FE50-4246-829C-82A26BFA734B}" presName="level3hierChild" presStyleCnt="0"/>
      <dgm:spPr/>
    </dgm:pt>
    <dgm:pt modelId="{30C2CF5B-A227-4197-AE7D-07C4FBFCF360}" type="pres">
      <dgm:prSet presAssocID="{48B50ACA-18D7-4794-B98D-7D307B7EF5D0}" presName="conn2-1" presStyleLbl="parChTrans1D3" presStyleIdx="1" presStyleCnt="8"/>
      <dgm:spPr/>
    </dgm:pt>
    <dgm:pt modelId="{37CD1715-8717-486C-A11B-65318439E453}" type="pres">
      <dgm:prSet presAssocID="{48B50ACA-18D7-4794-B98D-7D307B7EF5D0}" presName="connTx" presStyleLbl="parChTrans1D3" presStyleIdx="1" presStyleCnt="8"/>
      <dgm:spPr/>
    </dgm:pt>
    <dgm:pt modelId="{8F3174C2-AB69-4C9C-A600-4687F5D18449}" type="pres">
      <dgm:prSet presAssocID="{8D22D781-778D-4F8A-9106-D4CABF2EACBB}" presName="root2" presStyleCnt="0"/>
      <dgm:spPr/>
    </dgm:pt>
    <dgm:pt modelId="{4A9635B6-F56E-4A64-87C8-0F73CF04EA33}" type="pres">
      <dgm:prSet presAssocID="{8D22D781-778D-4F8A-9106-D4CABF2EACBB}" presName="LevelTwoTextNode" presStyleLbl="node3" presStyleIdx="1" presStyleCnt="8" custLinFactNeighborX="94023" custLinFactNeighborY="-5678">
        <dgm:presLayoutVars>
          <dgm:chPref val="3"/>
        </dgm:presLayoutVars>
      </dgm:prSet>
      <dgm:spPr/>
    </dgm:pt>
    <dgm:pt modelId="{5EA64832-B218-45BA-B471-ACBE9AACBBFF}" type="pres">
      <dgm:prSet presAssocID="{8D22D781-778D-4F8A-9106-D4CABF2EACBB}" presName="level3hierChild" presStyleCnt="0"/>
      <dgm:spPr/>
    </dgm:pt>
    <dgm:pt modelId="{BF762547-D211-42F5-81B1-DA3700A845FC}" type="pres">
      <dgm:prSet presAssocID="{AA3AB4F0-238E-400F-85F2-85A89B7353FA}" presName="conn2-1" presStyleLbl="parChTrans1D2" presStyleIdx="1" presStyleCnt="3"/>
      <dgm:spPr/>
    </dgm:pt>
    <dgm:pt modelId="{5C643582-9DAA-441B-B5E3-9D2038B515BF}" type="pres">
      <dgm:prSet presAssocID="{AA3AB4F0-238E-400F-85F2-85A89B7353FA}" presName="connTx" presStyleLbl="parChTrans1D2" presStyleIdx="1" presStyleCnt="3"/>
      <dgm:spPr/>
    </dgm:pt>
    <dgm:pt modelId="{94972453-D11C-4514-8445-0AB960AF03BA}" type="pres">
      <dgm:prSet presAssocID="{1DEA5AA1-FA16-49B6-9FA3-C3C2483ADBBB}" presName="root2" presStyleCnt="0"/>
      <dgm:spPr/>
    </dgm:pt>
    <dgm:pt modelId="{82C1B5DA-8CE1-4AEB-BEB7-86E81D6D0307}" type="pres">
      <dgm:prSet presAssocID="{1DEA5AA1-FA16-49B6-9FA3-C3C2483ADBBB}" presName="LevelTwoTextNode" presStyleLbl="node2" presStyleIdx="1" presStyleCnt="3" custScaleY="164736" custLinFactNeighborX="875">
        <dgm:presLayoutVars>
          <dgm:chPref val="3"/>
        </dgm:presLayoutVars>
      </dgm:prSet>
      <dgm:spPr/>
    </dgm:pt>
    <dgm:pt modelId="{C8C3989F-D64A-4448-BF7B-A5080E5F6698}" type="pres">
      <dgm:prSet presAssocID="{1DEA5AA1-FA16-49B6-9FA3-C3C2483ADBBB}" presName="level3hierChild" presStyleCnt="0"/>
      <dgm:spPr/>
    </dgm:pt>
    <dgm:pt modelId="{020E8E7E-8630-43E6-B980-7D140E5E2F69}" type="pres">
      <dgm:prSet presAssocID="{0D3EBF44-9F60-4139-BE63-22FD1A60F32E}" presName="conn2-1" presStyleLbl="parChTrans1D3" presStyleIdx="2" presStyleCnt="8"/>
      <dgm:spPr/>
    </dgm:pt>
    <dgm:pt modelId="{F391EC03-955A-42C9-B478-4AB497C58298}" type="pres">
      <dgm:prSet presAssocID="{0D3EBF44-9F60-4139-BE63-22FD1A60F32E}" presName="connTx" presStyleLbl="parChTrans1D3" presStyleIdx="2" presStyleCnt="8"/>
      <dgm:spPr/>
    </dgm:pt>
    <dgm:pt modelId="{EB4BD88F-14E1-486A-9E8D-B3DDB09F2B83}" type="pres">
      <dgm:prSet presAssocID="{261C7367-176E-40CB-B7CD-0BF62FBC7E4D}" presName="root2" presStyleCnt="0"/>
      <dgm:spPr/>
    </dgm:pt>
    <dgm:pt modelId="{09F0DC8F-CD26-4225-ADB5-A364E35CB92B}" type="pres">
      <dgm:prSet presAssocID="{261C7367-176E-40CB-B7CD-0BF62FBC7E4D}" presName="LevelTwoTextNode" presStyleLbl="node3" presStyleIdx="2" presStyleCnt="8" custLinFactNeighborX="94023" custLinFactNeighborY="-1312">
        <dgm:presLayoutVars>
          <dgm:chPref val="3"/>
        </dgm:presLayoutVars>
      </dgm:prSet>
      <dgm:spPr/>
    </dgm:pt>
    <dgm:pt modelId="{A92C698C-5684-4767-90A7-9BAECE6B26A9}" type="pres">
      <dgm:prSet presAssocID="{261C7367-176E-40CB-B7CD-0BF62FBC7E4D}" presName="level3hierChild" presStyleCnt="0"/>
      <dgm:spPr/>
    </dgm:pt>
    <dgm:pt modelId="{9B584701-8140-400D-B52D-CC61CDF11167}" type="pres">
      <dgm:prSet presAssocID="{DDFFFBB6-225D-4CC0-97BD-5AD740BBB39B}" presName="conn2-1" presStyleLbl="parChTrans1D3" presStyleIdx="3" presStyleCnt="8"/>
      <dgm:spPr/>
    </dgm:pt>
    <dgm:pt modelId="{3BFCEDC0-49C2-4EA3-A64B-6DAF65B9B687}" type="pres">
      <dgm:prSet presAssocID="{DDFFFBB6-225D-4CC0-97BD-5AD740BBB39B}" presName="connTx" presStyleLbl="parChTrans1D3" presStyleIdx="3" presStyleCnt="8"/>
      <dgm:spPr/>
    </dgm:pt>
    <dgm:pt modelId="{84BC4E63-1CD2-41EB-A46D-13C82B8FCD84}" type="pres">
      <dgm:prSet presAssocID="{FA46635E-4D23-4C62-8CB8-DBA37FDF8519}" presName="root2" presStyleCnt="0"/>
      <dgm:spPr/>
    </dgm:pt>
    <dgm:pt modelId="{F122ED87-EBC7-46ED-A78E-713EBEE0EDC0}" type="pres">
      <dgm:prSet presAssocID="{FA46635E-4D23-4C62-8CB8-DBA37FDF8519}" presName="LevelTwoTextNode" presStyleLbl="node3" presStyleIdx="3" presStyleCnt="8" custLinFactNeighborX="94023" custLinFactNeighborY="3055">
        <dgm:presLayoutVars>
          <dgm:chPref val="3"/>
        </dgm:presLayoutVars>
      </dgm:prSet>
      <dgm:spPr/>
    </dgm:pt>
    <dgm:pt modelId="{C2C9A6C7-1B1B-443D-B718-C423A9E41F79}" type="pres">
      <dgm:prSet presAssocID="{FA46635E-4D23-4C62-8CB8-DBA37FDF8519}" presName="level3hierChild" presStyleCnt="0"/>
      <dgm:spPr/>
    </dgm:pt>
    <dgm:pt modelId="{6E286D0F-6DA0-42F0-9EB4-7DA789E9E5A5}" type="pres">
      <dgm:prSet presAssocID="{99C94977-9452-427B-89CF-7C17E97D1651}" presName="conn2-1" presStyleLbl="parChTrans1D3" presStyleIdx="4" presStyleCnt="8"/>
      <dgm:spPr/>
    </dgm:pt>
    <dgm:pt modelId="{DEF6D9D6-7ACA-4EEB-B707-6116A4539A9B}" type="pres">
      <dgm:prSet presAssocID="{99C94977-9452-427B-89CF-7C17E97D1651}" presName="connTx" presStyleLbl="parChTrans1D3" presStyleIdx="4" presStyleCnt="8"/>
      <dgm:spPr/>
    </dgm:pt>
    <dgm:pt modelId="{5B3F100E-D52A-4C7C-944C-573C431D11F5}" type="pres">
      <dgm:prSet presAssocID="{EE769FD7-8AAD-402A-A5DA-36CC6D185759}" presName="root2" presStyleCnt="0"/>
      <dgm:spPr/>
    </dgm:pt>
    <dgm:pt modelId="{E847D245-647E-42C2-A025-05C956A98BB4}" type="pres">
      <dgm:prSet presAssocID="{EE769FD7-8AAD-402A-A5DA-36CC6D185759}" presName="LevelTwoTextNode" presStyleLbl="node3" presStyleIdx="4" presStyleCnt="8" custLinFactNeighborX="94023" custLinFactNeighborY="-2526">
        <dgm:presLayoutVars>
          <dgm:chPref val="3"/>
        </dgm:presLayoutVars>
      </dgm:prSet>
      <dgm:spPr/>
    </dgm:pt>
    <dgm:pt modelId="{3B174583-1A74-4BF4-8BF1-DDEB5975B1EB}" type="pres">
      <dgm:prSet presAssocID="{EE769FD7-8AAD-402A-A5DA-36CC6D185759}" presName="level3hierChild" presStyleCnt="0"/>
      <dgm:spPr/>
    </dgm:pt>
    <dgm:pt modelId="{EA24FE6F-013E-4FED-B8D5-A6C12A0787A5}" type="pres">
      <dgm:prSet presAssocID="{9D16B690-65C4-4561-AD94-2CD69E56CAFA}" presName="conn2-1" presStyleLbl="parChTrans1D2" presStyleIdx="2" presStyleCnt="3"/>
      <dgm:spPr/>
    </dgm:pt>
    <dgm:pt modelId="{56E3DA08-48A0-4D0F-A025-A167968D39D6}" type="pres">
      <dgm:prSet presAssocID="{9D16B690-65C4-4561-AD94-2CD69E56CAFA}" presName="connTx" presStyleLbl="parChTrans1D2" presStyleIdx="2" presStyleCnt="3"/>
      <dgm:spPr/>
    </dgm:pt>
    <dgm:pt modelId="{95510C13-FD05-4111-BAED-DB31D3E04E51}" type="pres">
      <dgm:prSet presAssocID="{F7ED7554-C95F-4D50-ABB6-FCD0C31EC2B4}" presName="root2" presStyleCnt="0"/>
      <dgm:spPr/>
    </dgm:pt>
    <dgm:pt modelId="{D5EABCC0-512D-4AED-8C2D-78994A03CF20}" type="pres">
      <dgm:prSet presAssocID="{F7ED7554-C95F-4D50-ABB6-FCD0C31EC2B4}" presName="LevelTwoTextNode" presStyleLbl="node2" presStyleIdx="2" presStyleCnt="3" custScaleY="171039">
        <dgm:presLayoutVars>
          <dgm:chPref val="3"/>
        </dgm:presLayoutVars>
      </dgm:prSet>
      <dgm:spPr/>
    </dgm:pt>
    <dgm:pt modelId="{34FE2B75-729B-4CA4-AF93-4014A5900FA6}" type="pres">
      <dgm:prSet presAssocID="{F7ED7554-C95F-4D50-ABB6-FCD0C31EC2B4}" presName="level3hierChild" presStyleCnt="0"/>
      <dgm:spPr/>
    </dgm:pt>
    <dgm:pt modelId="{111D1F1A-E487-4442-8747-FBA7B9670796}" type="pres">
      <dgm:prSet presAssocID="{1CD772ED-7A5A-42D0-8949-164B7187434E}" presName="conn2-1" presStyleLbl="parChTrans1D3" presStyleIdx="5" presStyleCnt="8"/>
      <dgm:spPr/>
    </dgm:pt>
    <dgm:pt modelId="{2A3B7A2B-28CC-4DE9-81B6-BC9B74FFD32E}" type="pres">
      <dgm:prSet presAssocID="{1CD772ED-7A5A-42D0-8949-164B7187434E}" presName="connTx" presStyleLbl="parChTrans1D3" presStyleIdx="5" presStyleCnt="8"/>
      <dgm:spPr/>
    </dgm:pt>
    <dgm:pt modelId="{559A8171-2273-49B9-85F7-408A04DCA9B0}" type="pres">
      <dgm:prSet presAssocID="{D72F4692-4553-4438-9411-E82ABF7E1FD7}" presName="root2" presStyleCnt="0"/>
      <dgm:spPr/>
    </dgm:pt>
    <dgm:pt modelId="{A74EFA91-32FF-423A-A31A-5FD201E265D9}" type="pres">
      <dgm:prSet presAssocID="{D72F4692-4553-4438-9411-E82ABF7E1FD7}" presName="LevelTwoTextNode" presStyleLbl="node3" presStyleIdx="5" presStyleCnt="8" custLinFactNeighborX="94023" custLinFactNeighborY="-8107">
        <dgm:presLayoutVars>
          <dgm:chPref val="3"/>
        </dgm:presLayoutVars>
      </dgm:prSet>
      <dgm:spPr/>
    </dgm:pt>
    <dgm:pt modelId="{DD3FC905-78F9-4C9E-8FF3-78954531101B}" type="pres">
      <dgm:prSet presAssocID="{D72F4692-4553-4438-9411-E82ABF7E1FD7}" presName="level3hierChild" presStyleCnt="0"/>
      <dgm:spPr/>
    </dgm:pt>
    <dgm:pt modelId="{4BE69036-ED9B-41C0-A81D-FEF39BE1BD96}" type="pres">
      <dgm:prSet presAssocID="{4A3EA327-105D-457A-9D17-BF3349A4DE9C}" presName="conn2-1" presStyleLbl="parChTrans1D3" presStyleIdx="6" presStyleCnt="8"/>
      <dgm:spPr/>
    </dgm:pt>
    <dgm:pt modelId="{F0BC93FE-8DC4-43F6-A917-4ED0B8DC51DF}" type="pres">
      <dgm:prSet presAssocID="{4A3EA327-105D-457A-9D17-BF3349A4DE9C}" presName="connTx" presStyleLbl="parChTrans1D3" presStyleIdx="6" presStyleCnt="8"/>
      <dgm:spPr/>
    </dgm:pt>
    <dgm:pt modelId="{BD068050-3F67-4037-99D6-05A91DDE0E21}" type="pres">
      <dgm:prSet presAssocID="{11C0293A-3CBD-44DE-A352-B38CD55FC365}" presName="root2" presStyleCnt="0"/>
      <dgm:spPr/>
    </dgm:pt>
    <dgm:pt modelId="{8D773248-05C8-46F1-B163-E8FF0D0EF738}" type="pres">
      <dgm:prSet presAssocID="{11C0293A-3CBD-44DE-A352-B38CD55FC365}" presName="LevelTwoTextNode" presStyleLbl="node3" presStyleIdx="6" presStyleCnt="8" custLinFactNeighborX="94023" custLinFactNeighborY="-3741">
        <dgm:presLayoutVars>
          <dgm:chPref val="3"/>
        </dgm:presLayoutVars>
      </dgm:prSet>
      <dgm:spPr/>
    </dgm:pt>
    <dgm:pt modelId="{B1C53286-1022-4177-A02D-C4615E898B03}" type="pres">
      <dgm:prSet presAssocID="{11C0293A-3CBD-44DE-A352-B38CD55FC365}" presName="level3hierChild" presStyleCnt="0"/>
      <dgm:spPr/>
    </dgm:pt>
    <dgm:pt modelId="{88B5F48F-8B5E-4C47-B381-78D2763CF8DA}" type="pres">
      <dgm:prSet presAssocID="{1A1A9888-341A-48FE-A064-3145BD5605D8}" presName="conn2-1" presStyleLbl="parChTrans1D3" presStyleIdx="7" presStyleCnt="8"/>
      <dgm:spPr/>
    </dgm:pt>
    <dgm:pt modelId="{4873D2C8-72DA-4879-A7A6-B55ED18B1246}" type="pres">
      <dgm:prSet presAssocID="{1A1A9888-341A-48FE-A064-3145BD5605D8}" presName="connTx" presStyleLbl="parChTrans1D3" presStyleIdx="7" presStyleCnt="8"/>
      <dgm:spPr/>
    </dgm:pt>
    <dgm:pt modelId="{B501BACE-2BAD-4610-BFF7-D9502ECCF7DD}" type="pres">
      <dgm:prSet presAssocID="{91D2BCDC-F81C-4EC5-816A-215E39A5DC61}" presName="root2" presStyleCnt="0"/>
      <dgm:spPr/>
    </dgm:pt>
    <dgm:pt modelId="{44AD7DEB-1A90-4035-BA91-EDC368993FB8}" type="pres">
      <dgm:prSet presAssocID="{91D2BCDC-F81C-4EC5-816A-215E39A5DC61}" presName="LevelTwoTextNode" presStyleLbl="node3" presStyleIdx="7" presStyleCnt="8" custLinFactNeighborX="94023" custLinFactNeighborY="625">
        <dgm:presLayoutVars>
          <dgm:chPref val="3"/>
        </dgm:presLayoutVars>
      </dgm:prSet>
      <dgm:spPr/>
    </dgm:pt>
    <dgm:pt modelId="{31916681-FDBA-4CAF-B908-CD4C1AB3BB34}" type="pres">
      <dgm:prSet presAssocID="{91D2BCDC-F81C-4EC5-816A-215E39A5DC61}" presName="level3hierChild" presStyleCnt="0"/>
      <dgm:spPr/>
    </dgm:pt>
  </dgm:ptLst>
  <dgm:cxnLst>
    <dgm:cxn modelId="{2BC17F07-867F-4C20-959B-4DB89BBCC7D3}" type="presOf" srcId="{1CD772ED-7A5A-42D0-8949-164B7187434E}" destId="{111D1F1A-E487-4442-8747-FBA7B9670796}" srcOrd="0" destOrd="0" presId="urn:microsoft.com/office/officeart/2005/8/layout/hierarchy2"/>
    <dgm:cxn modelId="{8CD9400E-2F83-43D4-AD8D-74AF46924761}" srcId="{824FFFC1-0C1C-4829-BE6B-015E2F38755D}" destId="{8D22D781-778D-4F8A-9106-D4CABF2EACBB}" srcOrd="1" destOrd="0" parTransId="{48B50ACA-18D7-4794-B98D-7D307B7EF5D0}" sibTransId="{07E51DE4-20C1-4F8D-A419-B28AF4DADC64}"/>
    <dgm:cxn modelId="{DB699F1D-37C9-4BDB-8481-DFE490BE14AB}" type="presOf" srcId="{D72F4692-4553-4438-9411-E82ABF7E1FD7}" destId="{A74EFA91-32FF-423A-A31A-5FD201E265D9}" srcOrd="0" destOrd="0" presId="urn:microsoft.com/office/officeart/2005/8/layout/hierarchy2"/>
    <dgm:cxn modelId="{55B7D61F-8B52-4E4D-A902-5C9127BB4FAB}" type="presOf" srcId="{FA46635E-4D23-4C62-8CB8-DBA37FDF8519}" destId="{F122ED87-EBC7-46ED-A78E-713EBEE0EDC0}" srcOrd="0" destOrd="0" presId="urn:microsoft.com/office/officeart/2005/8/layout/hierarchy2"/>
    <dgm:cxn modelId="{5580F126-EA30-41BB-98A2-CA66439122A7}" type="presOf" srcId="{DDFFFBB6-225D-4CC0-97BD-5AD740BBB39B}" destId="{9B584701-8140-400D-B52D-CC61CDF11167}" srcOrd="0" destOrd="0" presId="urn:microsoft.com/office/officeart/2005/8/layout/hierarchy2"/>
    <dgm:cxn modelId="{8B59792A-F9E8-499A-9C04-BF9B864D223F}" type="presOf" srcId="{9D16B690-65C4-4561-AD94-2CD69E56CAFA}" destId="{EA24FE6F-013E-4FED-B8D5-A6C12A0787A5}" srcOrd="0" destOrd="0" presId="urn:microsoft.com/office/officeart/2005/8/layout/hierarchy2"/>
    <dgm:cxn modelId="{217DFD2D-8468-421D-9461-D5EF55FC84E4}" srcId="{1DEA5AA1-FA16-49B6-9FA3-C3C2483ADBBB}" destId="{261C7367-176E-40CB-B7CD-0BF62FBC7E4D}" srcOrd="0" destOrd="0" parTransId="{0D3EBF44-9F60-4139-BE63-22FD1A60F32E}" sibTransId="{74B8533F-EC00-466C-B7B1-A3B049A886A5}"/>
    <dgm:cxn modelId="{C4243531-1DE9-40FA-BEF2-28E9641D80D0}" srcId="{75721723-461F-4F35-9749-F242889113A6}" destId="{1DEA5AA1-FA16-49B6-9FA3-C3C2483ADBBB}" srcOrd="1" destOrd="0" parTransId="{AA3AB4F0-238E-400F-85F2-85A89B7353FA}" sibTransId="{D7BBD029-3447-480C-98EA-D07DED83D6A3}"/>
    <dgm:cxn modelId="{7C91FD3A-1973-4E48-AF7E-D0DCE0DF45EE}" srcId="{F7ED7554-C95F-4D50-ABB6-FCD0C31EC2B4}" destId="{91D2BCDC-F81C-4EC5-816A-215E39A5DC61}" srcOrd="2" destOrd="0" parTransId="{1A1A9888-341A-48FE-A064-3145BD5605D8}" sibTransId="{7B14DF85-D1B8-40D7-8270-FE8B42547DA4}"/>
    <dgm:cxn modelId="{6A30C43B-9BD0-4BA2-8043-08FAF56C588F}" type="presOf" srcId="{4A3EA327-105D-457A-9D17-BF3349A4DE9C}" destId="{F0BC93FE-8DC4-43F6-A917-4ED0B8DC51DF}" srcOrd="1" destOrd="0" presId="urn:microsoft.com/office/officeart/2005/8/layout/hierarchy2"/>
    <dgm:cxn modelId="{AA28023C-BD0E-432A-A02E-3A97A051379C}" type="presOf" srcId="{C4D94316-FE50-4246-829C-82A26BFA734B}" destId="{767AD8F3-20D1-4272-A845-DAEC83BB8583}" srcOrd="0" destOrd="0" presId="urn:microsoft.com/office/officeart/2005/8/layout/hierarchy2"/>
    <dgm:cxn modelId="{9D4F403C-7E9E-4025-A940-C9015D98EDEF}" type="presOf" srcId="{48B50ACA-18D7-4794-B98D-7D307B7EF5D0}" destId="{30C2CF5B-A227-4197-AE7D-07C4FBFCF360}" srcOrd="0" destOrd="0" presId="urn:microsoft.com/office/officeart/2005/8/layout/hierarchy2"/>
    <dgm:cxn modelId="{78A69C3E-5D67-4CE4-B4F3-EC75E25B2E8B}" type="presOf" srcId="{91D2BCDC-F81C-4EC5-816A-215E39A5DC61}" destId="{44AD7DEB-1A90-4035-BA91-EDC368993FB8}" srcOrd="0" destOrd="0" presId="urn:microsoft.com/office/officeart/2005/8/layout/hierarchy2"/>
    <dgm:cxn modelId="{EA1C093F-360C-4081-9506-667D8E96B56D}" type="presOf" srcId="{1A1A9888-341A-48FE-A064-3145BD5605D8}" destId="{4873D2C8-72DA-4879-A7A6-B55ED18B1246}" srcOrd="1" destOrd="0" presId="urn:microsoft.com/office/officeart/2005/8/layout/hierarchy2"/>
    <dgm:cxn modelId="{46EA7742-5844-4AAA-882F-471C853E21A6}" type="presOf" srcId="{1CD772ED-7A5A-42D0-8949-164B7187434E}" destId="{2A3B7A2B-28CC-4DE9-81B6-BC9B74FFD32E}" srcOrd="1" destOrd="0" presId="urn:microsoft.com/office/officeart/2005/8/layout/hierarchy2"/>
    <dgm:cxn modelId="{66F08662-6A46-4ADE-80B8-F8DF2B1DC98D}" type="presOf" srcId="{A2D4CF11-661C-48C2-9D1E-7798CD05EBC8}" destId="{D7D79138-530B-41F0-B2E6-5BEB623A01B4}" srcOrd="1" destOrd="0" presId="urn:microsoft.com/office/officeart/2005/8/layout/hierarchy2"/>
    <dgm:cxn modelId="{16E6D464-166C-4A31-868F-CF664B8676E7}" type="presOf" srcId="{75721723-461F-4F35-9749-F242889113A6}" destId="{31CE3A39-0231-4293-AAB7-90E4CCA5E772}" srcOrd="0" destOrd="0" presId="urn:microsoft.com/office/officeart/2005/8/layout/hierarchy2"/>
    <dgm:cxn modelId="{FABBAA66-7B7B-4ABD-A058-C5EC29C21227}" type="presOf" srcId="{1A1A9888-341A-48FE-A064-3145BD5605D8}" destId="{88B5F48F-8B5E-4C47-B381-78D2763CF8DA}" srcOrd="0" destOrd="0" presId="urn:microsoft.com/office/officeart/2005/8/layout/hierarchy2"/>
    <dgm:cxn modelId="{41054348-3EB4-4756-B3B9-48135B323E10}" srcId="{F7ED7554-C95F-4D50-ABB6-FCD0C31EC2B4}" destId="{D72F4692-4553-4438-9411-E82ABF7E1FD7}" srcOrd="0" destOrd="0" parTransId="{1CD772ED-7A5A-42D0-8949-164B7187434E}" sibTransId="{A5174903-622A-4B70-A9A2-71F6DA7FE890}"/>
    <dgm:cxn modelId="{6FBCA049-C184-4391-A00C-085515684EF5}" srcId="{824FFFC1-0C1C-4829-BE6B-015E2F38755D}" destId="{C4D94316-FE50-4246-829C-82A26BFA734B}" srcOrd="0" destOrd="0" parTransId="{6A3EB882-237F-4511-A51F-3455D050A70C}" sibTransId="{302F0D6C-BBA7-47AB-8165-3640298DB122}"/>
    <dgm:cxn modelId="{4C1CF14B-CBF8-44B1-AE5D-84BA4B8406F2}" type="presOf" srcId="{AA3AB4F0-238E-400F-85F2-85A89B7353FA}" destId="{BF762547-D211-42F5-81B1-DA3700A845FC}" srcOrd="0" destOrd="0" presId="urn:microsoft.com/office/officeart/2005/8/layout/hierarchy2"/>
    <dgm:cxn modelId="{FC5CC96C-12BA-40F4-821C-031594BD7CA3}" type="presOf" srcId="{A2D4CF11-661C-48C2-9D1E-7798CD05EBC8}" destId="{D0705602-3F53-43BC-BBBD-E657FE847E98}" srcOrd="0" destOrd="0" presId="urn:microsoft.com/office/officeart/2005/8/layout/hierarchy2"/>
    <dgm:cxn modelId="{60C63F4F-C89A-46AF-A430-2D7116EA9C79}" type="presOf" srcId="{48B50ACA-18D7-4794-B98D-7D307B7EF5D0}" destId="{37CD1715-8717-486C-A11B-65318439E453}" srcOrd="1" destOrd="0" presId="urn:microsoft.com/office/officeart/2005/8/layout/hierarchy2"/>
    <dgm:cxn modelId="{4EEDA170-46B9-4E8A-8C11-DE90CA7E2976}" srcId="{1DEA5AA1-FA16-49B6-9FA3-C3C2483ADBBB}" destId="{EE769FD7-8AAD-402A-A5DA-36CC6D185759}" srcOrd="2" destOrd="0" parTransId="{99C94977-9452-427B-89CF-7C17E97D1651}" sibTransId="{F42FB48B-6427-4D84-834B-B9B25021AEAD}"/>
    <dgm:cxn modelId="{357BFD71-FAE6-4040-85D6-E7F85D78C7B7}" type="presOf" srcId="{4A3EA327-105D-457A-9D17-BF3349A4DE9C}" destId="{4BE69036-ED9B-41C0-A81D-FEF39BE1BD96}" srcOrd="0" destOrd="0" presId="urn:microsoft.com/office/officeart/2005/8/layout/hierarchy2"/>
    <dgm:cxn modelId="{8E491974-2BF1-44D4-8F9C-3D437E939542}" type="presOf" srcId="{8D22D781-778D-4F8A-9106-D4CABF2EACBB}" destId="{4A9635B6-F56E-4A64-87C8-0F73CF04EA33}" srcOrd="0" destOrd="0" presId="urn:microsoft.com/office/officeart/2005/8/layout/hierarchy2"/>
    <dgm:cxn modelId="{44E99774-42B4-463A-9B41-8B8B67695ACC}" srcId="{75721723-461F-4F35-9749-F242889113A6}" destId="{F7ED7554-C95F-4D50-ABB6-FCD0C31EC2B4}" srcOrd="2" destOrd="0" parTransId="{9D16B690-65C4-4561-AD94-2CD69E56CAFA}" sibTransId="{4F69C37B-4D8F-4B92-8A05-D4AAF6C53EEF}"/>
    <dgm:cxn modelId="{01ACDB54-E57C-4C48-AF89-64DE1326F8B7}" type="presOf" srcId="{212CCA7A-57EF-4CD7-81A6-123EDB8B135A}" destId="{8EF68AAA-D871-45C4-9C37-81D0DE56B8B6}" srcOrd="0" destOrd="0" presId="urn:microsoft.com/office/officeart/2005/8/layout/hierarchy2"/>
    <dgm:cxn modelId="{CD555878-9971-4285-9449-5D6AE5A1A279}" srcId="{F7ED7554-C95F-4D50-ABB6-FCD0C31EC2B4}" destId="{11C0293A-3CBD-44DE-A352-B38CD55FC365}" srcOrd="1" destOrd="0" parTransId="{4A3EA327-105D-457A-9D17-BF3349A4DE9C}" sibTransId="{DC5EC81F-CDDD-4D38-9F46-617F23A36EE4}"/>
    <dgm:cxn modelId="{B74A2059-3828-4450-B596-98E3DE95242E}" type="presOf" srcId="{0D3EBF44-9F60-4139-BE63-22FD1A60F32E}" destId="{F391EC03-955A-42C9-B478-4AB497C58298}" srcOrd="1" destOrd="0" presId="urn:microsoft.com/office/officeart/2005/8/layout/hierarchy2"/>
    <dgm:cxn modelId="{A09E845A-B446-4807-9A7B-5CC3FAB17338}" type="presOf" srcId="{261C7367-176E-40CB-B7CD-0BF62FBC7E4D}" destId="{09F0DC8F-CD26-4225-ADB5-A364E35CB92B}" srcOrd="0" destOrd="0" presId="urn:microsoft.com/office/officeart/2005/8/layout/hierarchy2"/>
    <dgm:cxn modelId="{74469E7C-88F3-4E74-A609-8E16010AA134}" srcId="{1DEA5AA1-FA16-49B6-9FA3-C3C2483ADBBB}" destId="{FA46635E-4D23-4C62-8CB8-DBA37FDF8519}" srcOrd="1" destOrd="0" parTransId="{DDFFFBB6-225D-4CC0-97BD-5AD740BBB39B}" sibTransId="{4AFBCFA3-8F37-4B65-BC8E-58D5C933E185}"/>
    <dgm:cxn modelId="{031D2982-1E20-4664-9999-371EC2CAB670}" type="presOf" srcId="{6A3EB882-237F-4511-A51F-3455D050A70C}" destId="{E70A1CAE-7F52-4B18-BC85-19430E57B823}" srcOrd="0" destOrd="0" presId="urn:microsoft.com/office/officeart/2005/8/layout/hierarchy2"/>
    <dgm:cxn modelId="{CC147E8B-3BE0-40FD-A184-B220448905B6}" type="presOf" srcId="{0D3EBF44-9F60-4139-BE63-22FD1A60F32E}" destId="{020E8E7E-8630-43E6-B980-7D140E5E2F69}" srcOrd="0" destOrd="0" presId="urn:microsoft.com/office/officeart/2005/8/layout/hierarchy2"/>
    <dgm:cxn modelId="{E2B32292-AC93-40F0-A3D8-F16F2765F9A3}" srcId="{212CCA7A-57EF-4CD7-81A6-123EDB8B135A}" destId="{75721723-461F-4F35-9749-F242889113A6}" srcOrd="0" destOrd="0" parTransId="{44A5D64E-1EBD-4C6A-ADC5-47FDEB4B0494}" sibTransId="{4A7D3987-50F7-403F-876C-F5AEECE3D085}"/>
    <dgm:cxn modelId="{92C709A4-9A9A-41C5-897F-CA891F277E1D}" type="presOf" srcId="{99C94977-9452-427B-89CF-7C17E97D1651}" destId="{DEF6D9D6-7ACA-4EEB-B707-6116A4539A9B}" srcOrd="1" destOrd="0" presId="urn:microsoft.com/office/officeart/2005/8/layout/hierarchy2"/>
    <dgm:cxn modelId="{59859CA7-A0E0-4F2C-9638-83FEF413225F}" srcId="{75721723-461F-4F35-9749-F242889113A6}" destId="{824FFFC1-0C1C-4829-BE6B-015E2F38755D}" srcOrd="0" destOrd="0" parTransId="{A2D4CF11-661C-48C2-9D1E-7798CD05EBC8}" sibTransId="{8FFD7234-8671-4CD5-A80D-96DB348E62EF}"/>
    <dgm:cxn modelId="{461BD1B1-D93C-457B-9E75-98B75BE13164}" type="presOf" srcId="{DDFFFBB6-225D-4CC0-97BD-5AD740BBB39B}" destId="{3BFCEDC0-49C2-4EA3-A64B-6DAF65B9B687}" srcOrd="1" destOrd="0" presId="urn:microsoft.com/office/officeart/2005/8/layout/hierarchy2"/>
    <dgm:cxn modelId="{CE338FB2-CE55-4E55-8B94-EFEC40FC7324}" type="presOf" srcId="{1DEA5AA1-FA16-49B6-9FA3-C3C2483ADBBB}" destId="{82C1B5DA-8CE1-4AEB-BEB7-86E81D6D0307}" srcOrd="0" destOrd="0" presId="urn:microsoft.com/office/officeart/2005/8/layout/hierarchy2"/>
    <dgm:cxn modelId="{326887BD-B2F2-4139-829A-407A1AB079B0}" type="presOf" srcId="{824FFFC1-0C1C-4829-BE6B-015E2F38755D}" destId="{560E3BDF-5A1C-46DB-BF47-F967A884220B}" srcOrd="0" destOrd="0" presId="urn:microsoft.com/office/officeart/2005/8/layout/hierarchy2"/>
    <dgm:cxn modelId="{17F899C0-8D14-4872-B801-351BCC98755B}" type="presOf" srcId="{99C94977-9452-427B-89CF-7C17E97D1651}" destId="{6E286D0F-6DA0-42F0-9EB4-7DA789E9E5A5}" srcOrd="0" destOrd="0" presId="urn:microsoft.com/office/officeart/2005/8/layout/hierarchy2"/>
    <dgm:cxn modelId="{457FF3C1-A3D8-4149-B989-464EA0FEE40B}" type="presOf" srcId="{6A3EB882-237F-4511-A51F-3455D050A70C}" destId="{4270A453-C434-4779-8BFB-3F53BC0A0FAC}" srcOrd="1" destOrd="0" presId="urn:microsoft.com/office/officeart/2005/8/layout/hierarchy2"/>
    <dgm:cxn modelId="{883A33C3-3217-4B12-90A2-1B46D358F6D0}" type="presOf" srcId="{11C0293A-3CBD-44DE-A352-B38CD55FC365}" destId="{8D773248-05C8-46F1-B163-E8FF0D0EF738}" srcOrd="0" destOrd="0" presId="urn:microsoft.com/office/officeart/2005/8/layout/hierarchy2"/>
    <dgm:cxn modelId="{F193DDC6-0A84-4CC7-84B4-174B0D8ECB87}" type="presOf" srcId="{EE769FD7-8AAD-402A-A5DA-36CC6D185759}" destId="{E847D245-647E-42C2-A025-05C956A98BB4}" srcOrd="0" destOrd="0" presId="urn:microsoft.com/office/officeart/2005/8/layout/hierarchy2"/>
    <dgm:cxn modelId="{B4E8BEDF-5C39-4B38-A9A5-FAA1B3C03647}" type="presOf" srcId="{F7ED7554-C95F-4D50-ABB6-FCD0C31EC2B4}" destId="{D5EABCC0-512D-4AED-8C2D-78994A03CF20}" srcOrd="0" destOrd="0" presId="urn:microsoft.com/office/officeart/2005/8/layout/hierarchy2"/>
    <dgm:cxn modelId="{47DA62E0-6FE3-49FC-A1E1-B06A72D10335}" type="presOf" srcId="{9D16B690-65C4-4561-AD94-2CD69E56CAFA}" destId="{56E3DA08-48A0-4D0F-A025-A167968D39D6}" srcOrd="1" destOrd="0" presId="urn:microsoft.com/office/officeart/2005/8/layout/hierarchy2"/>
    <dgm:cxn modelId="{CED930E3-BA76-4EB2-970A-E9B2C540385D}" type="presOf" srcId="{AA3AB4F0-238E-400F-85F2-85A89B7353FA}" destId="{5C643582-9DAA-441B-B5E3-9D2038B515BF}" srcOrd="1" destOrd="0" presId="urn:microsoft.com/office/officeart/2005/8/layout/hierarchy2"/>
    <dgm:cxn modelId="{FB792D59-2A30-49A2-9814-7D942CDDAC54}" type="presParOf" srcId="{8EF68AAA-D871-45C4-9C37-81D0DE56B8B6}" destId="{66C9D0D1-22DE-4035-A4A3-8048A7643B33}" srcOrd="0" destOrd="0" presId="urn:microsoft.com/office/officeart/2005/8/layout/hierarchy2"/>
    <dgm:cxn modelId="{9DAA7336-E50A-4998-96CB-878CA0956323}" type="presParOf" srcId="{66C9D0D1-22DE-4035-A4A3-8048A7643B33}" destId="{31CE3A39-0231-4293-AAB7-90E4CCA5E772}" srcOrd="0" destOrd="0" presId="urn:microsoft.com/office/officeart/2005/8/layout/hierarchy2"/>
    <dgm:cxn modelId="{65A6218F-F44B-4797-B7D5-7370C6D64251}" type="presParOf" srcId="{66C9D0D1-22DE-4035-A4A3-8048A7643B33}" destId="{2D551825-D0DD-4DA4-8313-216C88B730B3}" srcOrd="1" destOrd="0" presId="urn:microsoft.com/office/officeart/2005/8/layout/hierarchy2"/>
    <dgm:cxn modelId="{10C00B96-964F-45E5-8ABD-E15B36935530}" type="presParOf" srcId="{2D551825-D0DD-4DA4-8313-216C88B730B3}" destId="{D0705602-3F53-43BC-BBBD-E657FE847E98}" srcOrd="0" destOrd="0" presId="urn:microsoft.com/office/officeart/2005/8/layout/hierarchy2"/>
    <dgm:cxn modelId="{567B9CAD-D430-488E-965F-4B9B4AD7CA29}" type="presParOf" srcId="{D0705602-3F53-43BC-BBBD-E657FE847E98}" destId="{D7D79138-530B-41F0-B2E6-5BEB623A01B4}" srcOrd="0" destOrd="0" presId="urn:microsoft.com/office/officeart/2005/8/layout/hierarchy2"/>
    <dgm:cxn modelId="{D3140CB6-B19B-4667-A808-BA6C14DA37E6}" type="presParOf" srcId="{2D551825-D0DD-4DA4-8313-216C88B730B3}" destId="{AD870C2D-B3E4-4C75-9261-908945C0ADF6}" srcOrd="1" destOrd="0" presId="urn:microsoft.com/office/officeart/2005/8/layout/hierarchy2"/>
    <dgm:cxn modelId="{3601BCDC-841D-42C0-80DA-DDA34FAB0EFA}" type="presParOf" srcId="{AD870C2D-B3E4-4C75-9261-908945C0ADF6}" destId="{560E3BDF-5A1C-46DB-BF47-F967A884220B}" srcOrd="0" destOrd="0" presId="urn:microsoft.com/office/officeart/2005/8/layout/hierarchy2"/>
    <dgm:cxn modelId="{3C3A732F-4EA6-4AB7-8636-CAA384159396}" type="presParOf" srcId="{AD870C2D-B3E4-4C75-9261-908945C0ADF6}" destId="{0ED74842-1111-4F3E-9658-291E8EBCFC01}" srcOrd="1" destOrd="0" presId="urn:microsoft.com/office/officeart/2005/8/layout/hierarchy2"/>
    <dgm:cxn modelId="{D670F146-0CC1-423E-99CC-507D65F2A993}" type="presParOf" srcId="{0ED74842-1111-4F3E-9658-291E8EBCFC01}" destId="{E70A1CAE-7F52-4B18-BC85-19430E57B823}" srcOrd="0" destOrd="0" presId="urn:microsoft.com/office/officeart/2005/8/layout/hierarchy2"/>
    <dgm:cxn modelId="{BCD2CD68-312C-4712-9250-CE7435363478}" type="presParOf" srcId="{E70A1CAE-7F52-4B18-BC85-19430E57B823}" destId="{4270A453-C434-4779-8BFB-3F53BC0A0FAC}" srcOrd="0" destOrd="0" presId="urn:microsoft.com/office/officeart/2005/8/layout/hierarchy2"/>
    <dgm:cxn modelId="{D2C8ECAB-328E-4EFB-B2EF-4EF9C61D2232}" type="presParOf" srcId="{0ED74842-1111-4F3E-9658-291E8EBCFC01}" destId="{770E1912-A322-45D5-89FB-FC13CE8FD1FC}" srcOrd="1" destOrd="0" presId="urn:microsoft.com/office/officeart/2005/8/layout/hierarchy2"/>
    <dgm:cxn modelId="{17F70E31-F694-48F4-BF74-84670B8E15B5}" type="presParOf" srcId="{770E1912-A322-45D5-89FB-FC13CE8FD1FC}" destId="{767AD8F3-20D1-4272-A845-DAEC83BB8583}" srcOrd="0" destOrd="0" presId="urn:microsoft.com/office/officeart/2005/8/layout/hierarchy2"/>
    <dgm:cxn modelId="{E30D7FBE-9CF6-4182-B9C6-DFFCDDD885DE}" type="presParOf" srcId="{770E1912-A322-45D5-89FB-FC13CE8FD1FC}" destId="{F8A674DC-1A60-4AB6-B065-5919277C4217}" srcOrd="1" destOrd="0" presId="urn:microsoft.com/office/officeart/2005/8/layout/hierarchy2"/>
    <dgm:cxn modelId="{61F1B630-0DDD-4BEC-BDC2-476509CC9EB5}" type="presParOf" srcId="{0ED74842-1111-4F3E-9658-291E8EBCFC01}" destId="{30C2CF5B-A227-4197-AE7D-07C4FBFCF360}" srcOrd="2" destOrd="0" presId="urn:microsoft.com/office/officeart/2005/8/layout/hierarchy2"/>
    <dgm:cxn modelId="{7F3003C1-B17D-438E-B471-6EA5A3A7DE64}" type="presParOf" srcId="{30C2CF5B-A227-4197-AE7D-07C4FBFCF360}" destId="{37CD1715-8717-486C-A11B-65318439E453}" srcOrd="0" destOrd="0" presId="urn:microsoft.com/office/officeart/2005/8/layout/hierarchy2"/>
    <dgm:cxn modelId="{0028FE22-0BF6-4CF7-B3D2-0C3A82A14306}" type="presParOf" srcId="{0ED74842-1111-4F3E-9658-291E8EBCFC01}" destId="{8F3174C2-AB69-4C9C-A600-4687F5D18449}" srcOrd="3" destOrd="0" presId="urn:microsoft.com/office/officeart/2005/8/layout/hierarchy2"/>
    <dgm:cxn modelId="{67E8CA2F-2AB8-45A9-A405-95F8F4471D9F}" type="presParOf" srcId="{8F3174C2-AB69-4C9C-A600-4687F5D18449}" destId="{4A9635B6-F56E-4A64-87C8-0F73CF04EA33}" srcOrd="0" destOrd="0" presId="urn:microsoft.com/office/officeart/2005/8/layout/hierarchy2"/>
    <dgm:cxn modelId="{8ADC0008-562B-403D-AF9A-10877ADA31B4}" type="presParOf" srcId="{8F3174C2-AB69-4C9C-A600-4687F5D18449}" destId="{5EA64832-B218-45BA-B471-ACBE9AACBBFF}" srcOrd="1" destOrd="0" presId="urn:microsoft.com/office/officeart/2005/8/layout/hierarchy2"/>
    <dgm:cxn modelId="{06CFF1B0-4914-42B8-A4D0-70A037EA1F01}" type="presParOf" srcId="{2D551825-D0DD-4DA4-8313-216C88B730B3}" destId="{BF762547-D211-42F5-81B1-DA3700A845FC}" srcOrd="2" destOrd="0" presId="urn:microsoft.com/office/officeart/2005/8/layout/hierarchy2"/>
    <dgm:cxn modelId="{83ED891F-3948-4AD6-BC5A-EBC04A487C8D}" type="presParOf" srcId="{BF762547-D211-42F5-81B1-DA3700A845FC}" destId="{5C643582-9DAA-441B-B5E3-9D2038B515BF}" srcOrd="0" destOrd="0" presId="urn:microsoft.com/office/officeart/2005/8/layout/hierarchy2"/>
    <dgm:cxn modelId="{1F19788F-3EB4-437E-8A10-F91D7F70967B}" type="presParOf" srcId="{2D551825-D0DD-4DA4-8313-216C88B730B3}" destId="{94972453-D11C-4514-8445-0AB960AF03BA}" srcOrd="3" destOrd="0" presId="urn:microsoft.com/office/officeart/2005/8/layout/hierarchy2"/>
    <dgm:cxn modelId="{028B623A-7932-446B-AAE3-623FD99D066A}" type="presParOf" srcId="{94972453-D11C-4514-8445-0AB960AF03BA}" destId="{82C1B5DA-8CE1-4AEB-BEB7-86E81D6D0307}" srcOrd="0" destOrd="0" presId="urn:microsoft.com/office/officeart/2005/8/layout/hierarchy2"/>
    <dgm:cxn modelId="{DC43A969-67ED-4310-88ED-F39B55A9D143}" type="presParOf" srcId="{94972453-D11C-4514-8445-0AB960AF03BA}" destId="{C8C3989F-D64A-4448-BF7B-A5080E5F6698}" srcOrd="1" destOrd="0" presId="urn:microsoft.com/office/officeart/2005/8/layout/hierarchy2"/>
    <dgm:cxn modelId="{53A9ABCF-EC69-4798-9790-0D2DF4C964BC}" type="presParOf" srcId="{C8C3989F-D64A-4448-BF7B-A5080E5F6698}" destId="{020E8E7E-8630-43E6-B980-7D140E5E2F69}" srcOrd="0" destOrd="0" presId="urn:microsoft.com/office/officeart/2005/8/layout/hierarchy2"/>
    <dgm:cxn modelId="{5823F311-F2C4-4DC4-B358-D1A99AA4E9C2}" type="presParOf" srcId="{020E8E7E-8630-43E6-B980-7D140E5E2F69}" destId="{F391EC03-955A-42C9-B478-4AB497C58298}" srcOrd="0" destOrd="0" presId="urn:microsoft.com/office/officeart/2005/8/layout/hierarchy2"/>
    <dgm:cxn modelId="{616634BE-378B-4CDC-ABBB-9B111BD28FB7}" type="presParOf" srcId="{C8C3989F-D64A-4448-BF7B-A5080E5F6698}" destId="{EB4BD88F-14E1-486A-9E8D-B3DDB09F2B83}" srcOrd="1" destOrd="0" presId="urn:microsoft.com/office/officeart/2005/8/layout/hierarchy2"/>
    <dgm:cxn modelId="{2C05AA0E-63CA-4625-920F-AC76B3308EF7}" type="presParOf" srcId="{EB4BD88F-14E1-486A-9E8D-B3DDB09F2B83}" destId="{09F0DC8F-CD26-4225-ADB5-A364E35CB92B}" srcOrd="0" destOrd="0" presId="urn:microsoft.com/office/officeart/2005/8/layout/hierarchy2"/>
    <dgm:cxn modelId="{1181C030-10B3-4C41-B08D-0BAFE3267402}" type="presParOf" srcId="{EB4BD88F-14E1-486A-9E8D-B3DDB09F2B83}" destId="{A92C698C-5684-4767-90A7-9BAECE6B26A9}" srcOrd="1" destOrd="0" presId="urn:microsoft.com/office/officeart/2005/8/layout/hierarchy2"/>
    <dgm:cxn modelId="{08DA90C5-2260-4B9E-A23A-A370A464B401}" type="presParOf" srcId="{C8C3989F-D64A-4448-BF7B-A5080E5F6698}" destId="{9B584701-8140-400D-B52D-CC61CDF11167}" srcOrd="2" destOrd="0" presId="urn:microsoft.com/office/officeart/2005/8/layout/hierarchy2"/>
    <dgm:cxn modelId="{1B884698-D45E-4ED5-8694-46CFA5B3D8B7}" type="presParOf" srcId="{9B584701-8140-400D-B52D-CC61CDF11167}" destId="{3BFCEDC0-49C2-4EA3-A64B-6DAF65B9B687}" srcOrd="0" destOrd="0" presId="urn:microsoft.com/office/officeart/2005/8/layout/hierarchy2"/>
    <dgm:cxn modelId="{BA72A504-06BD-4832-BB39-F1EF6D34389D}" type="presParOf" srcId="{C8C3989F-D64A-4448-BF7B-A5080E5F6698}" destId="{84BC4E63-1CD2-41EB-A46D-13C82B8FCD84}" srcOrd="3" destOrd="0" presId="urn:microsoft.com/office/officeart/2005/8/layout/hierarchy2"/>
    <dgm:cxn modelId="{2854CABB-3258-432C-918D-21321A906F60}" type="presParOf" srcId="{84BC4E63-1CD2-41EB-A46D-13C82B8FCD84}" destId="{F122ED87-EBC7-46ED-A78E-713EBEE0EDC0}" srcOrd="0" destOrd="0" presId="urn:microsoft.com/office/officeart/2005/8/layout/hierarchy2"/>
    <dgm:cxn modelId="{40BF904F-A4CB-4140-8ADF-07002FC0F7A3}" type="presParOf" srcId="{84BC4E63-1CD2-41EB-A46D-13C82B8FCD84}" destId="{C2C9A6C7-1B1B-443D-B718-C423A9E41F79}" srcOrd="1" destOrd="0" presId="urn:microsoft.com/office/officeart/2005/8/layout/hierarchy2"/>
    <dgm:cxn modelId="{4D83EACA-7A33-4945-8C17-1A7676327360}" type="presParOf" srcId="{C8C3989F-D64A-4448-BF7B-A5080E5F6698}" destId="{6E286D0F-6DA0-42F0-9EB4-7DA789E9E5A5}" srcOrd="4" destOrd="0" presId="urn:microsoft.com/office/officeart/2005/8/layout/hierarchy2"/>
    <dgm:cxn modelId="{3FDF3901-E0B8-4CA6-B358-8129F629A9DB}" type="presParOf" srcId="{6E286D0F-6DA0-42F0-9EB4-7DA789E9E5A5}" destId="{DEF6D9D6-7ACA-4EEB-B707-6116A4539A9B}" srcOrd="0" destOrd="0" presId="urn:microsoft.com/office/officeart/2005/8/layout/hierarchy2"/>
    <dgm:cxn modelId="{B50A21FF-7BA3-4905-B04C-A07D11F2F10D}" type="presParOf" srcId="{C8C3989F-D64A-4448-BF7B-A5080E5F6698}" destId="{5B3F100E-D52A-4C7C-944C-573C431D11F5}" srcOrd="5" destOrd="0" presId="urn:microsoft.com/office/officeart/2005/8/layout/hierarchy2"/>
    <dgm:cxn modelId="{2810C6A2-D6D4-41D6-A67E-D0D242DAC47B}" type="presParOf" srcId="{5B3F100E-D52A-4C7C-944C-573C431D11F5}" destId="{E847D245-647E-42C2-A025-05C956A98BB4}" srcOrd="0" destOrd="0" presId="urn:microsoft.com/office/officeart/2005/8/layout/hierarchy2"/>
    <dgm:cxn modelId="{6F322827-8518-4CC9-9770-A4F495B1FF80}" type="presParOf" srcId="{5B3F100E-D52A-4C7C-944C-573C431D11F5}" destId="{3B174583-1A74-4BF4-8BF1-DDEB5975B1EB}" srcOrd="1" destOrd="0" presId="urn:microsoft.com/office/officeart/2005/8/layout/hierarchy2"/>
    <dgm:cxn modelId="{EB59F5CE-9894-433A-8C9B-3F6531B4DA4D}" type="presParOf" srcId="{2D551825-D0DD-4DA4-8313-216C88B730B3}" destId="{EA24FE6F-013E-4FED-B8D5-A6C12A0787A5}" srcOrd="4" destOrd="0" presId="urn:microsoft.com/office/officeart/2005/8/layout/hierarchy2"/>
    <dgm:cxn modelId="{6A67E089-A1A0-4448-BECC-2218822F2CC5}" type="presParOf" srcId="{EA24FE6F-013E-4FED-B8D5-A6C12A0787A5}" destId="{56E3DA08-48A0-4D0F-A025-A167968D39D6}" srcOrd="0" destOrd="0" presId="urn:microsoft.com/office/officeart/2005/8/layout/hierarchy2"/>
    <dgm:cxn modelId="{518D99B5-651F-4E5C-B2C2-E3FC4C6379BB}" type="presParOf" srcId="{2D551825-D0DD-4DA4-8313-216C88B730B3}" destId="{95510C13-FD05-4111-BAED-DB31D3E04E51}" srcOrd="5" destOrd="0" presId="urn:microsoft.com/office/officeart/2005/8/layout/hierarchy2"/>
    <dgm:cxn modelId="{F2AF0B0B-50DB-48D1-9D89-C112FFC19D78}" type="presParOf" srcId="{95510C13-FD05-4111-BAED-DB31D3E04E51}" destId="{D5EABCC0-512D-4AED-8C2D-78994A03CF20}" srcOrd="0" destOrd="0" presId="urn:microsoft.com/office/officeart/2005/8/layout/hierarchy2"/>
    <dgm:cxn modelId="{2CF538DD-43C6-478D-983E-4E35A20E1934}" type="presParOf" srcId="{95510C13-FD05-4111-BAED-DB31D3E04E51}" destId="{34FE2B75-729B-4CA4-AF93-4014A5900FA6}" srcOrd="1" destOrd="0" presId="urn:microsoft.com/office/officeart/2005/8/layout/hierarchy2"/>
    <dgm:cxn modelId="{18B895EF-A6B9-4AA7-B78D-58A449CF8D47}" type="presParOf" srcId="{34FE2B75-729B-4CA4-AF93-4014A5900FA6}" destId="{111D1F1A-E487-4442-8747-FBA7B9670796}" srcOrd="0" destOrd="0" presId="urn:microsoft.com/office/officeart/2005/8/layout/hierarchy2"/>
    <dgm:cxn modelId="{67A68B64-9F8D-4734-88A6-7CD64B5FD845}" type="presParOf" srcId="{111D1F1A-E487-4442-8747-FBA7B9670796}" destId="{2A3B7A2B-28CC-4DE9-81B6-BC9B74FFD32E}" srcOrd="0" destOrd="0" presId="urn:microsoft.com/office/officeart/2005/8/layout/hierarchy2"/>
    <dgm:cxn modelId="{C6A48DE7-5E84-442D-A1BB-EF750B303FA2}" type="presParOf" srcId="{34FE2B75-729B-4CA4-AF93-4014A5900FA6}" destId="{559A8171-2273-49B9-85F7-408A04DCA9B0}" srcOrd="1" destOrd="0" presId="urn:microsoft.com/office/officeart/2005/8/layout/hierarchy2"/>
    <dgm:cxn modelId="{4F1B4BA1-147B-4A23-B590-7B8C8A0C33F8}" type="presParOf" srcId="{559A8171-2273-49B9-85F7-408A04DCA9B0}" destId="{A74EFA91-32FF-423A-A31A-5FD201E265D9}" srcOrd="0" destOrd="0" presId="urn:microsoft.com/office/officeart/2005/8/layout/hierarchy2"/>
    <dgm:cxn modelId="{1B11CC99-6C24-4E10-BF4B-3F68E96F2234}" type="presParOf" srcId="{559A8171-2273-49B9-85F7-408A04DCA9B0}" destId="{DD3FC905-78F9-4C9E-8FF3-78954531101B}" srcOrd="1" destOrd="0" presId="urn:microsoft.com/office/officeart/2005/8/layout/hierarchy2"/>
    <dgm:cxn modelId="{ABD1A28C-5CAC-4F9E-BE25-4A12CEBA7394}" type="presParOf" srcId="{34FE2B75-729B-4CA4-AF93-4014A5900FA6}" destId="{4BE69036-ED9B-41C0-A81D-FEF39BE1BD96}" srcOrd="2" destOrd="0" presId="urn:microsoft.com/office/officeart/2005/8/layout/hierarchy2"/>
    <dgm:cxn modelId="{D3FA7580-3D0D-4CCF-B9AC-2D871D290189}" type="presParOf" srcId="{4BE69036-ED9B-41C0-A81D-FEF39BE1BD96}" destId="{F0BC93FE-8DC4-43F6-A917-4ED0B8DC51DF}" srcOrd="0" destOrd="0" presId="urn:microsoft.com/office/officeart/2005/8/layout/hierarchy2"/>
    <dgm:cxn modelId="{18342337-BAED-4B9B-9B5D-DC1ADE37B234}" type="presParOf" srcId="{34FE2B75-729B-4CA4-AF93-4014A5900FA6}" destId="{BD068050-3F67-4037-99D6-05A91DDE0E21}" srcOrd="3" destOrd="0" presId="urn:microsoft.com/office/officeart/2005/8/layout/hierarchy2"/>
    <dgm:cxn modelId="{A307D4A8-0BE5-45BC-970E-D0E651C9C007}" type="presParOf" srcId="{BD068050-3F67-4037-99D6-05A91DDE0E21}" destId="{8D773248-05C8-46F1-B163-E8FF0D0EF738}" srcOrd="0" destOrd="0" presId="urn:microsoft.com/office/officeart/2005/8/layout/hierarchy2"/>
    <dgm:cxn modelId="{E9F69B8D-4B01-42BB-BF88-7B5922BD374C}" type="presParOf" srcId="{BD068050-3F67-4037-99D6-05A91DDE0E21}" destId="{B1C53286-1022-4177-A02D-C4615E898B03}" srcOrd="1" destOrd="0" presId="urn:microsoft.com/office/officeart/2005/8/layout/hierarchy2"/>
    <dgm:cxn modelId="{5ABBAECC-D830-44E3-8569-CDCDED3593F9}" type="presParOf" srcId="{34FE2B75-729B-4CA4-AF93-4014A5900FA6}" destId="{88B5F48F-8B5E-4C47-B381-78D2763CF8DA}" srcOrd="4" destOrd="0" presId="urn:microsoft.com/office/officeart/2005/8/layout/hierarchy2"/>
    <dgm:cxn modelId="{9B0B87E0-F520-44BA-88A2-8D5AB7BC3DD5}" type="presParOf" srcId="{88B5F48F-8B5E-4C47-B381-78D2763CF8DA}" destId="{4873D2C8-72DA-4879-A7A6-B55ED18B1246}" srcOrd="0" destOrd="0" presId="urn:microsoft.com/office/officeart/2005/8/layout/hierarchy2"/>
    <dgm:cxn modelId="{5EB728E0-92F9-4972-B695-0D3FF2C446EF}" type="presParOf" srcId="{34FE2B75-729B-4CA4-AF93-4014A5900FA6}" destId="{B501BACE-2BAD-4610-BFF7-D9502ECCF7DD}" srcOrd="5" destOrd="0" presId="urn:microsoft.com/office/officeart/2005/8/layout/hierarchy2"/>
    <dgm:cxn modelId="{5F057988-ABDF-495B-B57F-BE0D098E4BFF}" type="presParOf" srcId="{B501BACE-2BAD-4610-BFF7-D9502ECCF7DD}" destId="{44AD7DEB-1A90-4035-BA91-EDC368993FB8}" srcOrd="0" destOrd="0" presId="urn:microsoft.com/office/officeart/2005/8/layout/hierarchy2"/>
    <dgm:cxn modelId="{6E7ECB86-38E2-40C7-BF0A-6C9BE6EE60C5}" type="presParOf" srcId="{B501BACE-2BAD-4610-BFF7-D9502ECCF7DD}" destId="{31916681-FDBA-4CAF-B908-CD4C1AB3BB3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4749AC-148F-406A-A33B-D2A7DBB84747}">
      <dsp:nvSpPr>
        <dsp:cNvPr id="0" name=""/>
        <dsp:cNvSpPr/>
      </dsp:nvSpPr>
      <dsp:spPr>
        <a:xfrm>
          <a:off x="0" y="2460226"/>
          <a:ext cx="641402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Q1: </a:t>
          </a:r>
          <a:r>
            <a:rPr lang="el-GR" sz="1800" kern="1200" dirty="0">
              <a:latin typeface="Cambria" panose="02040503050406030204" pitchFamily="18" charset="0"/>
            </a:rPr>
            <a:t>γ</a:t>
          </a:r>
          <a:endParaRPr lang="fr-CA" sz="1800" kern="1200" dirty="0"/>
        </a:p>
      </dsp:txBody>
      <dsp:txXfrm>
        <a:off x="18406" y="2478632"/>
        <a:ext cx="604590" cy="591631"/>
      </dsp:txXfrm>
    </dsp:sp>
    <dsp:sp modelId="{F9D0FD13-5DE3-4F45-95D2-51533F62FF49}">
      <dsp:nvSpPr>
        <dsp:cNvPr id="0" name=""/>
        <dsp:cNvSpPr/>
      </dsp:nvSpPr>
      <dsp:spPr>
        <a:xfrm rot="20749523">
          <a:off x="595670" y="2396685"/>
          <a:ext cx="300411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3004113" y="994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022624" y="2331525"/>
        <a:ext cx="150205" cy="150205"/>
      </dsp:txXfrm>
    </dsp:sp>
    <dsp:sp modelId="{D0407781-9314-460F-AD63-8ED099DFA170}">
      <dsp:nvSpPr>
        <dsp:cNvPr id="0" name=""/>
        <dsp:cNvSpPr/>
      </dsp:nvSpPr>
      <dsp:spPr>
        <a:xfrm>
          <a:off x="3554052" y="1724586"/>
          <a:ext cx="752473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Q2:</a:t>
          </a:r>
          <a:r>
            <a:rPr lang="el-GR" sz="1800" kern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endParaRPr lang="fr-CA" sz="1800" kern="1200" dirty="0">
            <a:solidFill>
              <a:srgbClr val="007C31"/>
            </a:solidFill>
          </a:endParaRPr>
        </a:p>
      </dsp:txBody>
      <dsp:txXfrm>
        <a:off x="3572458" y="1742992"/>
        <a:ext cx="715661" cy="591631"/>
      </dsp:txXfrm>
    </dsp:sp>
    <dsp:sp modelId="{3C6A54A2-85E2-4C71-BF17-ADEC41936233}">
      <dsp:nvSpPr>
        <dsp:cNvPr id="0" name=""/>
        <dsp:cNvSpPr/>
      </dsp:nvSpPr>
      <dsp:spPr>
        <a:xfrm rot="18921967">
          <a:off x="4033763" y="1364361"/>
          <a:ext cx="189162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891626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600" kern="1200"/>
        </a:p>
      </dsp:txBody>
      <dsp:txXfrm>
        <a:off x="4932286" y="1327013"/>
        <a:ext cx="94581" cy="94581"/>
      </dsp:txXfrm>
    </dsp:sp>
    <dsp:sp modelId="{6A0D230D-5CC5-4D37-910B-FCD6FD11616A}">
      <dsp:nvSpPr>
        <dsp:cNvPr id="0" name=""/>
        <dsp:cNvSpPr/>
      </dsp:nvSpPr>
      <dsp:spPr>
        <a:xfrm>
          <a:off x="5652628" y="395578"/>
          <a:ext cx="714063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endParaRPr lang="fr-CA" sz="1800" kern="1200" dirty="0">
            <a:solidFill>
              <a:srgbClr val="007C31"/>
            </a:solidFill>
          </a:endParaRPr>
        </a:p>
      </dsp:txBody>
      <dsp:txXfrm>
        <a:off x="5671034" y="413984"/>
        <a:ext cx="677251" cy="591631"/>
      </dsp:txXfrm>
    </dsp:sp>
    <dsp:sp modelId="{AA6FEE58-027A-4588-99A8-D8B610194498}">
      <dsp:nvSpPr>
        <dsp:cNvPr id="0" name=""/>
        <dsp:cNvSpPr/>
      </dsp:nvSpPr>
      <dsp:spPr>
        <a:xfrm rot="21043070">
          <a:off x="6350634" y="502068"/>
          <a:ext cx="2452489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452489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15566" y="450698"/>
        <a:ext cx="122624" cy="122624"/>
      </dsp:txXfrm>
    </dsp:sp>
    <dsp:sp modelId="{C0B92279-9EDA-45BF-B1BC-16F9B379016A}">
      <dsp:nvSpPr>
        <dsp:cNvPr id="0" name=""/>
        <dsp:cNvSpPr/>
      </dsp:nvSpPr>
      <dsp:spPr>
        <a:xfrm>
          <a:off x="8787067" y="0"/>
          <a:ext cx="1219344" cy="628443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>
              <a:latin typeface="Cambria" panose="02040503050406030204" pitchFamily="18" charset="0"/>
            </a:rPr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fr-CA" sz="1200" kern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>
              <a:latin typeface="Cambria" panose="02040503050406030204" pitchFamily="18" charset="0"/>
            </a:rPr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solidFill>
                <a:srgbClr val="007C31"/>
              </a:solidFill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>
              <a:latin typeface="Cambria" panose="02040503050406030204" pitchFamily="18" charset="0"/>
            </a:rPr>
            <a:t>léatoire</a:t>
          </a:r>
          <a:endParaRPr lang="fr-CA" sz="1200" kern="1200" dirty="0"/>
        </a:p>
      </dsp:txBody>
      <dsp:txXfrm>
        <a:off x="8805473" y="18406"/>
        <a:ext cx="1182532" cy="591631"/>
      </dsp:txXfrm>
    </dsp:sp>
    <dsp:sp modelId="{9154CBA8-F3B6-42FA-AA74-2AB6044AB7BA}">
      <dsp:nvSpPr>
        <dsp:cNvPr id="0" name=""/>
        <dsp:cNvSpPr/>
      </dsp:nvSpPr>
      <dsp:spPr>
        <a:xfrm rot="501648">
          <a:off x="6353301" y="883039"/>
          <a:ext cx="251958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519588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7550106" y="829992"/>
        <a:ext cx="125979" cy="125979"/>
      </dsp:txXfrm>
    </dsp:sp>
    <dsp:sp modelId="{DE09C7E4-A699-44A2-8FB0-EF66B23AA6B4}">
      <dsp:nvSpPr>
        <dsp:cNvPr id="0" name=""/>
        <dsp:cNvSpPr/>
      </dsp:nvSpPr>
      <dsp:spPr>
        <a:xfrm>
          <a:off x="8859501" y="761942"/>
          <a:ext cx="1196456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solidFill>
                <a:srgbClr val="007C31"/>
              </a:solidFill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</dsp:txBody>
      <dsp:txXfrm>
        <a:off x="8877907" y="780348"/>
        <a:ext cx="1159644" cy="591631"/>
      </dsp:txXfrm>
    </dsp:sp>
    <dsp:sp modelId="{B01F7DD3-CC75-45CF-9EC1-A6D19A662646}">
      <dsp:nvSpPr>
        <dsp:cNvPr id="0" name=""/>
        <dsp:cNvSpPr/>
      </dsp:nvSpPr>
      <dsp:spPr>
        <a:xfrm rot="76383">
          <a:off x="4306360" y="2043822"/>
          <a:ext cx="134643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346433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4945916" y="2020104"/>
        <a:ext cx="67321" cy="67321"/>
      </dsp:txXfrm>
    </dsp:sp>
    <dsp:sp modelId="{4A3622AC-6180-4503-8103-3E61E768E11C}">
      <dsp:nvSpPr>
        <dsp:cNvPr id="0" name=""/>
        <dsp:cNvSpPr/>
      </dsp:nvSpPr>
      <dsp:spPr>
        <a:xfrm>
          <a:off x="5652628" y="1754500"/>
          <a:ext cx="763245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endParaRPr lang="fr-CA" sz="1800" kern="1200" dirty="0">
            <a:solidFill>
              <a:srgbClr val="007C31"/>
            </a:solidFill>
          </a:endParaRPr>
        </a:p>
      </dsp:txBody>
      <dsp:txXfrm>
        <a:off x="5671034" y="1772906"/>
        <a:ext cx="726433" cy="591631"/>
      </dsp:txXfrm>
    </dsp:sp>
    <dsp:sp modelId="{2B374724-2E34-4A23-AF4B-629298E9241A}">
      <dsp:nvSpPr>
        <dsp:cNvPr id="0" name=""/>
        <dsp:cNvSpPr/>
      </dsp:nvSpPr>
      <dsp:spPr>
        <a:xfrm rot="21215248">
          <a:off x="6408159" y="1921081"/>
          <a:ext cx="246580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465805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79416" y="1869378"/>
        <a:ext cx="123290" cy="123290"/>
      </dsp:txXfrm>
    </dsp:sp>
    <dsp:sp modelId="{288E633E-6F7E-4FFE-9AF6-84BBB09BB47E}">
      <dsp:nvSpPr>
        <dsp:cNvPr id="0" name=""/>
        <dsp:cNvSpPr/>
      </dsp:nvSpPr>
      <dsp:spPr>
        <a:xfrm flipH="1">
          <a:off x="8866251" y="1479103"/>
          <a:ext cx="1144333" cy="6284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solidFill>
                <a:srgbClr val="007C31"/>
              </a:solidFill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Honnête</a:t>
          </a:r>
        </a:p>
      </dsp:txBody>
      <dsp:txXfrm>
        <a:off x="8884657" y="1497509"/>
        <a:ext cx="1107521" cy="591631"/>
      </dsp:txXfrm>
    </dsp:sp>
    <dsp:sp modelId="{66EA65EB-4A11-4974-B169-3A9517D490D7}">
      <dsp:nvSpPr>
        <dsp:cNvPr id="0" name=""/>
        <dsp:cNvSpPr/>
      </dsp:nvSpPr>
      <dsp:spPr>
        <a:xfrm rot="649900">
          <a:off x="6393111" y="2298860"/>
          <a:ext cx="2555087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555087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7606778" y="2244926"/>
        <a:ext cx="127754" cy="127754"/>
      </dsp:txXfrm>
    </dsp:sp>
    <dsp:sp modelId="{172BA663-34FA-4D58-AC9E-DEDA6D6CAEA9}">
      <dsp:nvSpPr>
        <dsp:cNvPr id="0" name=""/>
        <dsp:cNvSpPr/>
      </dsp:nvSpPr>
      <dsp:spPr>
        <a:xfrm>
          <a:off x="8925437" y="2234662"/>
          <a:ext cx="1063854" cy="62844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solidFill>
                <a:srgbClr val="007C31"/>
              </a:solidFill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</dsp:txBody>
      <dsp:txXfrm>
        <a:off x="8943843" y="2253068"/>
        <a:ext cx="1027042" cy="591631"/>
      </dsp:txXfrm>
    </dsp:sp>
    <dsp:sp modelId="{E93F1B11-98A0-4F2A-87C1-DCFABDBC3D96}">
      <dsp:nvSpPr>
        <dsp:cNvPr id="0" name=""/>
        <dsp:cNvSpPr/>
      </dsp:nvSpPr>
      <dsp:spPr>
        <a:xfrm rot="1135282">
          <a:off x="558213" y="3263724"/>
          <a:ext cx="3079027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3079027" y="994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100" kern="1200"/>
        </a:p>
      </dsp:txBody>
      <dsp:txXfrm>
        <a:off x="2020751" y="3196691"/>
        <a:ext cx="153951" cy="153951"/>
      </dsp:txXfrm>
    </dsp:sp>
    <dsp:sp modelId="{A78DBAC2-8712-41D8-9F91-E36050ED5192}">
      <dsp:nvSpPr>
        <dsp:cNvPr id="0" name=""/>
        <dsp:cNvSpPr/>
      </dsp:nvSpPr>
      <dsp:spPr>
        <a:xfrm>
          <a:off x="3554052" y="3456382"/>
          <a:ext cx="721189" cy="6330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Q2:</a:t>
          </a:r>
          <a:r>
            <a:rPr lang="el-GR" sz="1800" kern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endParaRPr lang="fr-CA" sz="1800" kern="1200" dirty="0">
            <a:solidFill>
              <a:srgbClr val="007C31"/>
            </a:solidFill>
          </a:endParaRPr>
        </a:p>
      </dsp:txBody>
      <dsp:txXfrm>
        <a:off x="3572592" y="3474922"/>
        <a:ext cx="684109" cy="595926"/>
      </dsp:txXfrm>
    </dsp:sp>
    <dsp:sp modelId="{0A48C713-FAA2-45B5-9CB5-0B070CC72DB4}">
      <dsp:nvSpPr>
        <dsp:cNvPr id="0" name=""/>
        <dsp:cNvSpPr/>
      </dsp:nvSpPr>
      <dsp:spPr>
        <a:xfrm rot="40117">
          <a:off x="4275192" y="3771508"/>
          <a:ext cx="1468081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468081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4972531" y="3744749"/>
        <a:ext cx="73404" cy="73404"/>
      </dsp:txXfrm>
    </dsp:sp>
    <dsp:sp modelId="{D3BF501E-521A-4C31-A2F3-74F303A508CC}">
      <dsp:nvSpPr>
        <dsp:cNvPr id="0" name=""/>
        <dsp:cNvSpPr/>
      </dsp:nvSpPr>
      <dsp:spPr>
        <a:xfrm>
          <a:off x="5743224" y="3475795"/>
          <a:ext cx="722609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endParaRPr lang="fr-CA" sz="1800" kern="1200" dirty="0">
            <a:solidFill>
              <a:srgbClr val="007C31"/>
            </a:solidFill>
          </a:endParaRPr>
        </a:p>
      </dsp:txBody>
      <dsp:txXfrm>
        <a:off x="5761630" y="3494201"/>
        <a:ext cx="685797" cy="591631"/>
      </dsp:txXfrm>
    </dsp:sp>
    <dsp:sp modelId="{6DD9C7EC-A8A4-4A35-9E03-15CC073DB487}">
      <dsp:nvSpPr>
        <dsp:cNvPr id="0" name=""/>
        <dsp:cNvSpPr/>
      </dsp:nvSpPr>
      <dsp:spPr>
        <a:xfrm rot="20833562">
          <a:off x="6436061" y="3514098"/>
          <a:ext cx="240587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405878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78853" y="3463893"/>
        <a:ext cx="120293" cy="120293"/>
      </dsp:txXfrm>
    </dsp:sp>
    <dsp:sp modelId="{45E919E7-95C1-4089-91AF-CF29C30F831A}">
      <dsp:nvSpPr>
        <dsp:cNvPr id="0" name=""/>
        <dsp:cNvSpPr/>
      </dsp:nvSpPr>
      <dsp:spPr>
        <a:xfrm>
          <a:off x="8812167" y="2943842"/>
          <a:ext cx="1033249" cy="62844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solidFill>
                <a:srgbClr val="007C31"/>
              </a:solidFill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</dsp:txBody>
      <dsp:txXfrm>
        <a:off x="8830573" y="2962248"/>
        <a:ext cx="996437" cy="591631"/>
      </dsp:txXfrm>
    </dsp:sp>
    <dsp:sp modelId="{B5FBC3DC-BD8E-433A-8B95-978E4C5B8DCF}">
      <dsp:nvSpPr>
        <dsp:cNvPr id="0" name=""/>
        <dsp:cNvSpPr/>
      </dsp:nvSpPr>
      <dsp:spPr>
        <a:xfrm rot="225314">
          <a:off x="6463302" y="3857291"/>
          <a:ext cx="2357969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357969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83338" y="3808284"/>
        <a:ext cx="117898" cy="117898"/>
      </dsp:txXfrm>
    </dsp:sp>
    <dsp:sp modelId="{23E1E00A-DD94-4033-86A7-14136336BEA8}">
      <dsp:nvSpPr>
        <dsp:cNvPr id="0" name=""/>
        <dsp:cNvSpPr/>
      </dsp:nvSpPr>
      <dsp:spPr>
        <a:xfrm>
          <a:off x="8818740" y="3630229"/>
          <a:ext cx="1077592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solidFill>
                <a:srgbClr val="007C31"/>
              </a:solidFill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</dsp:txBody>
      <dsp:txXfrm>
        <a:off x="8837146" y="3648635"/>
        <a:ext cx="1040780" cy="591631"/>
      </dsp:txXfrm>
    </dsp:sp>
    <dsp:sp modelId="{68F4FAA9-72CE-46E3-8359-8AD7495523B5}">
      <dsp:nvSpPr>
        <dsp:cNvPr id="0" name=""/>
        <dsp:cNvSpPr/>
      </dsp:nvSpPr>
      <dsp:spPr>
        <a:xfrm rot="2472437">
          <a:off x="4033611" y="4405668"/>
          <a:ext cx="195124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951244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600" kern="1200"/>
        </a:p>
      </dsp:txBody>
      <dsp:txXfrm>
        <a:off x="4960452" y="4366829"/>
        <a:ext cx="97562" cy="97562"/>
      </dsp:txXfrm>
    </dsp:sp>
    <dsp:sp modelId="{01AAB6E5-43C3-4334-B74F-7EFD98A21E9C}">
      <dsp:nvSpPr>
        <dsp:cNvPr id="0" name=""/>
        <dsp:cNvSpPr/>
      </dsp:nvSpPr>
      <dsp:spPr>
        <a:xfrm>
          <a:off x="5743224" y="4744114"/>
          <a:ext cx="762126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endParaRPr lang="fr-CA" sz="1800" kern="1200" dirty="0">
            <a:solidFill>
              <a:srgbClr val="007C31"/>
            </a:solidFill>
          </a:endParaRPr>
        </a:p>
      </dsp:txBody>
      <dsp:txXfrm>
        <a:off x="5761630" y="4762520"/>
        <a:ext cx="725314" cy="591631"/>
      </dsp:txXfrm>
    </dsp:sp>
    <dsp:sp modelId="{0060D42C-257D-4912-9574-1F39FCA31186}">
      <dsp:nvSpPr>
        <dsp:cNvPr id="0" name=""/>
        <dsp:cNvSpPr/>
      </dsp:nvSpPr>
      <dsp:spPr>
        <a:xfrm rot="20972409">
          <a:off x="6486448" y="4841890"/>
          <a:ext cx="227493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274938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67044" y="4794959"/>
        <a:ext cx="113746" cy="113746"/>
      </dsp:txXfrm>
    </dsp:sp>
    <dsp:sp modelId="{87F9C464-F2EA-4B10-81EC-37A951CA0C2F}">
      <dsp:nvSpPr>
        <dsp:cNvPr id="0" name=""/>
        <dsp:cNvSpPr/>
      </dsp:nvSpPr>
      <dsp:spPr>
        <a:xfrm>
          <a:off x="8742485" y="4331107"/>
          <a:ext cx="1042550" cy="6284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>
              <a:latin typeface="Cambria" panose="02040503050406030204" pitchFamily="18" charset="0"/>
            </a:rPr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fr-CA" sz="1200" kern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>
              <a:latin typeface="Cambria" panose="02040503050406030204" pitchFamily="18" charset="0"/>
            </a:rPr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solidFill>
                <a:srgbClr val="007C31"/>
              </a:solidFill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>
              <a:latin typeface="Cambria" panose="02040503050406030204" pitchFamily="18" charset="0"/>
            </a:rPr>
            <a:t>onnête</a:t>
          </a:r>
          <a:endParaRPr lang="fr-CA" sz="1200" kern="1200" dirty="0"/>
        </a:p>
      </dsp:txBody>
      <dsp:txXfrm>
        <a:off x="8760891" y="4349513"/>
        <a:ext cx="1005738" cy="591631"/>
      </dsp:txXfrm>
    </dsp:sp>
    <dsp:sp modelId="{7400A91B-C244-4172-B35D-D8BC22CE2202}">
      <dsp:nvSpPr>
        <dsp:cNvPr id="0" name=""/>
        <dsp:cNvSpPr/>
      </dsp:nvSpPr>
      <dsp:spPr>
        <a:xfrm rot="370670">
          <a:off x="6498828" y="5169262"/>
          <a:ext cx="224632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246320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65830" y="5123046"/>
        <a:ext cx="112316" cy="112316"/>
      </dsp:txXfrm>
    </dsp:sp>
    <dsp:sp modelId="{F89422A6-F5D1-4B7E-92AE-DD04966B5BDC}">
      <dsp:nvSpPr>
        <dsp:cNvPr id="0" name=""/>
        <dsp:cNvSpPr/>
      </dsp:nvSpPr>
      <dsp:spPr>
        <a:xfrm>
          <a:off x="8738626" y="4985851"/>
          <a:ext cx="1058953" cy="628443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>
              <a:latin typeface="Cambria" panose="02040503050406030204" pitchFamily="18" charset="0"/>
            </a:rPr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fr-CA" sz="1200" kern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>
              <a:latin typeface="Cambria" panose="02040503050406030204" pitchFamily="18" charset="0"/>
            </a:rPr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solidFill>
                <a:srgbClr val="007C31"/>
              </a:solidFill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>
              <a:latin typeface="Cambria" panose="02040503050406030204" pitchFamily="18" charset="0"/>
            </a:rPr>
            <a:t>léatoire</a:t>
          </a:r>
          <a:endParaRPr lang="fr-CA" sz="1200" kern="1200" dirty="0"/>
        </a:p>
      </dsp:txBody>
      <dsp:txXfrm>
        <a:off x="8757032" y="5004257"/>
        <a:ext cx="1022141" cy="5916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4749AC-148F-406A-A33B-D2A7DBB84747}">
      <dsp:nvSpPr>
        <dsp:cNvPr id="0" name=""/>
        <dsp:cNvSpPr/>
      </dsp:nvSpPr>
      <dsp:spPr>
        <a:xfrm>
          <a:off x="0" y="2460226"/>
          <a:ext cx="641402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Q1: </a:t>
          </a:r>
          <a:r>
            <a:rPr lang="el-GR" sz="1800" kern="1200" dirty="0">
              <a:latin typeface="Cambria" panose="02040503050406030204" pitchFamily="18" charset="0"/>
            </a:rPr>
            <a:t>γ</a:t>
          </a:r>
          <a:endParaRPr lang="fr-CA" sz="1800" kern="1200" dirty="0"/>
        </a:p>
      </dsp:txBody>
      <dsp:txXfrm>
        <a:off x="18406" y="2478632"/>
        <a:ext cx="604590" cy="591631"/>
      </dsp:txXfrm>
    </dsp:sp>
    <dsp:sp modelId="{F9D0FD13-5DE3-4F45-95D2-51533F62FF49}">
      <dsp:nvSpPr>
        <dsp:cNvPr id="0" name=""/>
        <dsp:cNvSpPr/>
      </dsp:nvSpPr>
      <dsp:spPr>
        <a:xfrm rot="20749523">
          <a:off x="595670" y="2396685"/>
          <a:ext cx="300411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3004113" y="994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022624" y="2331525"/>
        <a:ext cx="150205" cy="150205"/>
      </dsp:txXfrm>
    </dsp:sp>
    <dsp:sp modelId="{D0407781-9314-460F-AD63-8ED099DFA170}">
      <dsp:nvSpPr>
        <dsp:cNvPr id="0" name=""/>
        <dsp:cNvSpPr/>
      </dsp:nvSpPr>
      <dsp:spPr>
        <a:xfrm>
          <a:off x="3554052" y="1724586"/>
          <a:ext cx="752473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Q2:</a:t>
          </a:r>
          <a:r>
            <a:rPr lang="el-GR" sz="1800" kern="1200" dirty="0">
              <a:latin typeface="Cambria" panose="02040503050406030204" pitchFamily="18" charset="0"/>
            </a:rPr>
            <a:t>α</a:t>
          </a:r>
          <a:endParaRPr lang="fr-CA" sz="1800" kern="1200" dirty="0"/>
        </a:p>
      </dsp:txBody>
      <dsp:txXfrm>
        <a:off x="3572458" y="1742992"/>
        <a:ext cx="715661" cy="591631"/>
      </dsp:txXfrm>
    </dsp:sp>
    <dsp:sp modelId="{3C6A54A2-85E2-4C71-BF17-ADEC41936233}">
      <dsp:nvSpPr>
        <dsp:cNvPr id="0" name=""/>
        <dsp:cNvSpPr/>
      </dsp:nvSpPr>
      <dsp:spPr>
        <a:xfrm rot="18921967">
          <a:off x="4033763" y="1364361"/>
          <a:ext cx="189162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891626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600" kern="1200"/>
        </a:p>
      </dsp:txBody>
      <dsp:txXfrm>
        <a:off x="4932286" y="1327013"/>
        <a:ext cx="94581" cy="94581"/>
      </dsp:txXfrm>
    </dsp:sp>
    <dsp:sp modelId="{6A0D230D-5CC5-4D37-910B-FCD6FD11616A}">
      <dsp:nvSpPr>
        <dsp:cNvPr id="0" name=""/>
        <dsp:cNvSpPr/>
      </dsp:nvSpPr>
      <dsp:spPr>
        <a:xfrm>
          <a:off x="5652628" y="395578"/>
          <a:ext cx="714063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endParaRPr lang="fr-CA" sz="1800" kern="1200" dirty="0">
            <a:solidFill>
              <a:srgbClr val="007C31"/>
            </a:solidFill>
          </a:endParaRPr>
        </a:p>
      </dsp:txBody>
      <dsp:txXfrm>
        <a:off x="5671034" y="413984"/>
        <a:ext cx="677251" cy="591631"/>
      </dsp:txXfrm>
    </dsp:sp>
    <dsp:sp modelId="{AA6FEE58-027A-4588-99A8-D8B610194498}">
      <dsp:nvSpPr>
        <dsp:cNvPr id="0" name=""/>
        <dsp:cNvSpPr/>
      </dsp:nvSpPr>
      <dsp:spPr>
        <a:xfrm rot="21043070">
          <a:off x="6350634" y="502068"/>
          <a:ext cx="2452489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452489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15566" y="450698"/>
        <a:ext cx="122624" cy="122624"/>
      </dsp:txXfrm>
    </dsp:sp>
    <dsp:sp modelId="{C0B92279-9EDA-45BF-B1BC-16F9B379016A}">
      <dsp:nvSpPr>
        <dsp:cNvPr id="0" name=""/>
        <dsp:cNvSpPr/>
      </dsp:nvSpPr>
      <dsp:spPr>
        <a:xfrm>
          <a:off x="8787067" y="0"/>
          <a:ext cx="1219344" cy="628443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>
              <a:latin typeface="Cambria" panose="02040503050406030204" pitchFamily="18" charset="0"/>
            </a:rPr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fr-CA" sz="1200" kern="1200" dirty="0">
              <a:latin typeface="Cambria" panose="02040503050406030204" pitchFamily="18" charset="0"/>
            </a:rPr>
            <a:t>β 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>
              <a:latin typeface="Cambria" panose="02040503050406030204" pitchFamily="18" charset="0"/>
            </a:rPr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>
              <a:latin typeface="Cambria" panose="02040503050406030204" pitchFamily="18" charset="0"/>
            </a:rPr>
            <a:t>léatoire</a:t>
          </a:r>
          <a:endParaRPr lang="fr-CA" sz="1200" kern="1200" dirty="0"/>
        </a:p>
      </dsp:txBody>
      <dsp:txXfrm>
        <a:off x="8805473" y="18406"/>
        <a:ext cx="1182532" cy="591631"/>
      </dsp:txXfrm>
    </dsp:sp>
    <dsp:sp modelId="{9154CBA8-F3B6-42FA-AA74-2AB6044AB7BA}">
      <dsp:nvSpPr>
        <dsp:cNvPr id="0" name=""/>
        <dsp:cNvSpPr/>
      </dsp:nvSpPr>
      <dsp:spPr>
        <a:xfrm rot="501648">
          <a:off x="6353301" y="883039"/>
          <a:ext cx="251958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519588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7550106" y="829992"/>
        <a:ext cx="125979" cy="125979"/>
      </dsp:txXfrm>
    </dsp:sp>
    <dsp:sp modelId="{DE09C7E4-A699-44A2-8FB0-EF66B23AA6B4}">
      <dsp:nvSpPr>
        <dsp:cNvPr id="0" name=""/>
        <dsp:cNvSpPr/>
      </dsp:nvSpPr>
      <dsp:spPr>
        <a:xfrm>
          <a:off x="8859501" y="761942"/>
          <a:ext cx="1196456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</dsp:txBody>
      <dsp:txXfrm>
        <a:off x="8877907" y="780348"/>
        <a:ext cx="1159644" cy="591631"/>
      </dsp:txXfrm>
    </dsp:sp>
    <dsp:sp modelId="{B01F7DD3-CC75-45CF-9EC1-A6D19A662646}">
      <dsp:nvSpPr>
        <dsp:cNvPr id="0" name=""/>
        <dsp:cNvSpPr/>
      </dsp:nvSpPr>
      <dsp:spPr>
        <a:xfrm rot="76383">
          <a:off x="4306360" y="2043822"/>
          <a:ext cx="134643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346433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4945916" y="2020104"/>
        <a:ext cx="67321" cy="67321"/>
      </dsp:txXfrm>
    </dsp:sp>
    <dsp:sp modelId="{4A3622AC-6180-4503-8103-3E61E768E11C}">
      <dsp:nvSpPr>
        <dsp:cNvPr id="0" name=""/>
        <dsp:cNvSpPr/>
      </dsp:nvSpPr>
      <dsp:spPr>
        <a:xfrm>
          <a:off x="5652628" y="1754500"/>
          <a:ext cx="763245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endParaRPr lang="fr-CA" sz="1800" kern="1200" dirty="0">
            <a:solidFill>
              <a:srgbClr val="007C31"/>
            </a:solidFill>
          </a:endParaRPr>
        </a:p>
      </dsp:txBody>
      <dsp:txXfrm>
        <a:off x="5671034" y="1772906"/>
        <a:ext cx="726433" cy="591631"/>
      </dsp:txXfrm>
    </dsp:sp>
    <dsp:sp modelId="{2B374724-2E34-4A23-AF4B-629298E9241A}">
      <dsp:nvSpPr>
        <dsp:cNvPr id="0" name=""/>
        <dsp:cNvSpPr/>
      </dsp:nvSpPr>
      <dsp:spPr>
        <a:xfrm rot="21215248">
          <a:off x="6408159" y="1921081"/>
          <a:ext cx="246580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465805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79416" y="1869378"/>
        <a:ext cx="123290" cy="123290"/>
      </dsp:txXfrm>
    </dsp:sp>
    <dsp:sp modelId="{288E633E-6F7E-4FFE-9AF6-84BBB09BB47E}">
      <dsp:nvSpPr>
        <dsp:cNvPr id="0" name=""/>
        <dsp:cNvSpPr/>
      </dsp:nvSpPr>
      <dsp:spPr>
        <a:xfrm flipH="1">
          <a:off x="8866251" y="1479103"/>
          <a:ext cx="1144333" cy="6284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Honnête</a:t>
          </a:r>
        </a:p>
      </dsp:txBody>
      <dsp:txXfrm>
        <a:off x="8884657" y="1497509"/>
        <a:ext cx="1107521" cy="591631"/>
      </dsp:txXfrm>
    </dsp:sp>
    <dsp:sp modelId="{66EA65EB-4A11-4974-B169-3A9517D490D7}">
      <dsp:nvSpPr>
        <dsp:cNvPr id="0" name=""/>
        <dsp:cNvSpPr/>
      </dsp:nvSpPr>
      <dsp:spPr>
        <a:xfrm rot="649900">
          <a:off x="6393111" y="2298860"/>
          <a:ext cx="2555087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555087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7606778" y="2244926"/>
        <a:ext cx="127754" cy="127754"/>
      </dsp:txXfrm>
    </dsp:sp>
    <dsp:sp modelId="{172BA663-34FA-4D58-AC9E-DEDA6D6CAEA9}">
      <dsp:nvSpPr>
        <dsp:cNvPr id="0" name=""/>
        <dsp:cNvSpPr/>
      </dsp:nvSpPr>
      <dsp:spPr>
        <a:xfrm>
          <a:off x="8925437" y="2234662"/>
          <a:ext cx="1063854" cy="62844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</dsp:txBody>
      <dsp:txXfrm>
        <a:off x="8943843" y="2253068"/>
        <a:ext cx="1027042" cy="591631"/>
      </dsp:txXfrm>
    </dsp:sp>
    <dsp:sp modelId="{E93F1B11-98A0-4F2A-87C1-DCFABDBC3D96}">
      <dsp:nvSpPr>
        <dsp:cNvPr id="0" name=""/>
        <dsp:cNvSpPr/>
      </dsp:nvSpPr>
      <dsp:spPr>
        <a:xfrm rot="1135282">
          <a:off x="558213" y="3263724"/>
          <a:ext cx="3079027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3079027" y="994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100" kern="1200"/>
        </a:p>
      </dsp:txBody>
      <dsp:txXfrm>
        <a:off x="2020751" y="3196691"/>
        <a:ext cx="153951" cy="153951"/>
      </dsp:txXfrm>
    </dsp:sp>
    <dsp:sp modelId="{A78DBAC2-8712-41D8-9F91-E36050ED5192}">
      <dsp:nvSpPr>
        <dsp:cNvPr id="0" name=""/>
        <dsp:cNvSpPr/>
      </dsp:nvSpPr>
      <dsp:spPr>
        <a:xfrm>
          <a:off x="3554052" y="3456382"/>
          <a:ext cx="721189" cy="6330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Q2:</a:t>
          </a:r>
          <a:r>
            <a:rPr lang="el-GR" sz="1800" kern="1200" dirty="0">
              <a:latin typeface="Cambria" panose="02040503050406030204" pitchFamily="18" charset="0"/>
            </a:rPr>
            <a:t>β</a:t>
          </a:r>
          <a:endParaRPr lang="fr-CA" sz="1800" kern="1200" dirty="0"/>
        </a:p>
      </dsp:txBody>
      <dsp:txXfrm>
        <a:off x="3572592" y="3474922"/>
        <a:ext cx="684109" cy="595926"/>
      </dsp:txXfrm>
    </dsp:sp>
    <dsp:sp modelId="{0A48C713-FAA2-45B5-9CB5-0B070CC72DB4}">
      <dsp:nvSpPr>
        <dsp:cNvPr id="0" name=""/>
        <dsp:cNvSpPr/>
      </dsp:nvSpPr>
      <dsp:spPr>
        <a:xfrm rot="40117">
          <a:off x="4275192" y="3771508"/>
          <a:ext cx="1468081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468081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4972531" y="3744749"/>
        <a:ext cx="73404" cy="73404"/>
      </dsp:txXfrm>
    </dsp:sp>
    <dsp:sp modelId="{D3BF501E-521A-4C31-A2F3-74F303A508CC}">
      <dsp:nvSpPr>
        <dsp:cNvPr id="0" name=""/>
        <dsp:cNvSpPr/>
      </dsp:nvSpPr>
      <dsp:spPr>
        <a:xfrm>
          <a:off x="5743224" y="3475795"/>
          <a:ext cx="722609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endParaRPr lang="fr-CA" sz="1800" kern="1200" dirty="0">
            <a:solidFill>
              <a:srgbClr val="007C31"/>
            </a:solidFill>
          </a:endParaRPr>
        </a:p>
      </dsp:txBody>
      <dsp:txXfrm>
        <a:off x="5761630" y="3494201"/>
        <a:ext cx="685797" cy="591631"/>
      </dsp:txXfrm>
    </dsp:sp>
    <dsp:sp modelId="{6DD9C7EC-A8A4-4A35-9E03-15CC073DB487}">
      <dsp:nvSpPr>
        <dsp:cNvPr id="0" name=""/>
        <dsp:cNvSpPr/>
      </dsp:nvSpPr>
      <dsp:spPr>
        <a:xfrm rot="20833562">
          <a:off x="6436061" y="3514098"/>
          <a:ext cx="240587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405878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78853" y="3463893"/>
        <a:ext cx="120293" cy="120293"/>
      </dsp:txXfrm>
    </dsp:sp>
    <dsp:sp modelId="{45E919E7-95C1-4089-91AF-CF29C30F831A}">
      <dsp:nvSpPr>
        <dsp:cNvPr id="0" name=""/>
        <dsp:cNvSpPr/>
      </dsp:nvSpPr>
      <dsp:spPr>
        <a:xfrm>
          <a:off x="8812167" y="2943842"/>
          <a:ext cx="1033249" cy="62844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</dsp:txBody>
      <dsp:txXfrm>
        <a:off x="8830573" y="2962248"/>
        <a:ext cx="996437" cy="591631"/>
      </dsp:txXfrm>
    </dsp:sp>
    <dsp:sp modelId="{B5FBC3DC-BD8E-433A-8B95-978E4C5B8DCF}">
      <dsp:nvSpPr>
        <dsp:cNvPr id="0" name=""/>
        <dsp:cNvSpPr/>
      </dsp:nvSpPr>
      <dsp:spPr>
        <a:xfrm rot="225314">
          <a:off x="6463302" y="3857291"/>
          <a:ext cx="2357969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357969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83338" y="3808284"/>
        <a:ext cx="117898" cy="117898"/>
      </dsp:txXfrm>
    </dsp:sp>
    <dsp:sp modelId="{23E1E00A-DD94-4033-86A7-14136336BEA8}">
      <dsp:nvSpPr>
        <dsp:cNvPr id="0" name=""/>
        <dsp:cNvSpPr/>
      </dsp:nvSpPr>
      <dsp:spPr>
        <a:xfrm>
          <a:off x="8818740" y="3630229"/>
          <a:ext cx="1077592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</dsp:txBody>
      <dsp:txXfrm>
        <a:off x="8837146" y="3648635"/>
        <a:ext cx="1040780" cy="591631"/>
      </dsp:txXfrm>
    </dsp:sp>
    <dsp:sp modelId="{68F4FAA9-72CE-46E3-8359-8AD7495523B5}">
      <dsp:nvSpPr>
        <dsp:cNvPr id="0" name=""/>
        <dsp:cNvSpPr/>
      </dsp:nvSpPr>
      <dsp:spPr>
        <a:xfrm rot="2472437">
          <a:off x="4033611" y="4405668"/>
          <a:ext cx="195124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951244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600" kern="1200"/>
        </a:p>
      </dsp:txBody>
      <dsp:txXfrm>
        <a:off x="4960452" y="4366829"/>
        <a:ext cx="97562" cy="97562"/>
      </dsp:txXfrm>
    </dsp:sp>
    <dsp:sp modelId="{01AAB6E5-43C3-4334-B74F-7EFD98A21E9C}">
      <dsp:nvSpPr>
        <dsp:cNvPr id="0" name=""/>
        <dsp:cNvSpPr/>
      </dsp:nvSpPr>
      <dsp:spPr>
        <a:xfrm>
          <a:off x="5743224" y="4744114"/>
          <a:ext cx="762126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endParaRPr lang="fr-CA" sz="1800" kern="1200" dirty="0">
            <a:solidFill>
              <a:srgbClr val="007C31"/>
            </a:solidFill>
          </a:endParaRPr>
        </a:p>
      </dsp:txBody>
      <dsp:txXfrm>
        <a:off x="5761630" y="4762520"/>
        <a:ext cx="725314" cy="591631"/>
      </dsp:txXfrm>
    </dsp:sp>
    <dsp:sp modelId="{0060D42C-257D-4912-9574-1F39FCA31186}">
      <dsp:nvSpPr>
        <dsp:cNvPr id="0" name=""/>
        <dsp:cNvSpPr/>
      </dsp:nvSpPr>
      <dsp:spPr>
        <a:xfrm rot="20972409">
          <a:off x="6486448" y="4841890"/>
          <a:ext cx="227493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274938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67044" y="4794959"/>
        <a:ext cx="113746" cy="113746"/>
      </dsp:txXfrm>
    </dsp:sp>
    <dsp:sp modelId="{87F9C464-F2EA-4B10-81EC-37A951CA0C2F}">
      <dsp:nvSpPr>
        <dsp:cNvPr id="0" name=""/>
        <dsp:cNvSpPr/>
      </dsp:nvSpPr>
      <dsp:spPr>
        <a:xfrm>
          <a:off x="8742485" y="4331107"/>
          <a:ext cx="1042550" cy="6284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>
              <a:latin typeface="Cambria" panose="02040503050406030204" pitchFamily="18" charset="0"/>
            </a:rPr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fr-CA" sz="1200" kern="1200" dirty="0">
              <a:latin typeface="Cambria" panose="02040503050406030204" pitchFamily="18" charset="0"/>
            </a:rPr>
            <a:t>β 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>
              <a:latin typeface="Cambria" panose="02040503050406030204" pitchFamily="18" charset="0"/>
            </a:rPr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>
              <a:latin typeface="Cambria" panose="02040503050406030204" pitchFamily="18" charset="0"/>
            </a:rPr>
            <a:t>onnête</a:t>
          </a:r>
          <a:endParaRPr lang="fr-CA" sz="1200" kern="1200" dirty="0"/>
        </a:p>
      </dsp:txBody>
      <dsp:txXfrm>
        <a:off x="8760891" y="4349513"/>
        <a:ext cx="1005738" cy="591631"/>
      </dsp:txXfrm>
    </dsp:sp>
    <dsp:sp modelId="{7400A91B-C244-4172-B35D-D8BC22CE2202}">
      <dsp:nvSpPr>
        <dsp:cNvPr id="0" name=""/>
        <dsp:cNvSpPr/>
      </dsp:nvSpPr>
      <dsp:spPr>
        <a:xfrm rot="370670">
          <a:off x="6498828" y="5169262"/>
          <a:ext cx="224632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246320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65830" y="5123046"/>
        <a:ext cx="112316" cy="112316"/>
      </dsp:txXfrm>
    </dsp:sp>
    <dsp:sp modelId="{F89422A6-F5D1-4B7E-92AE-DD04966B5BDC}">
      <dsp:nvSpPr>
        <dsp:cNvPr id="0" name=""/>
        <dsp:cNvSpPr/>
      </dsp:nvSpPr>
      <dsp:spPr>
        <a:xfrm>
          <a:off x="8738626" y="4985851"/>
          <a:ext cx="1058953" cy="628443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>
              <a:latin typeface="Cambria" panose="02040503050406030204" pitchFamily="18" charset="0"/>
            </a:rPr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fr-CA" sz="1200" kern="1200" dirty="0">
              <a:latin typeface="Cambria" panose="02040503050406030204" pitchFamily="18" charset="0"/>
            </a:rPr>
            <a:t>β 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>
              <a:latin typeface="Cambria" panose="02040503050406030204" pitchFamily="18" charset="0"/>
            </a:rPr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>
              <a:latin typeface="Cambria" panose="02040503050406030204" pitchFamily="18" charset="0"/>
            </a:rPr>
            <a:t>léatoire</a:t>
          </a:r>
          <a:endParaRPr lang="fr-CA" sz="1200" kern="1200" dirty="0"/>
        </a:p>
      </dsp:txBody>
      <dsp:txXfrm>
        <a:off x="8757032" y="5004257"/>
        <a:ext cx="1022141" cy="5916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4749AC-148F-406A-A33B-D2A7DBB84747}">
      <dsp:nvSpPr>
        <dsp:cNvPr id="0" name=""/>
        <dsp:cNvSpPr/>
      </dsp:nvSpPr>
      <dsp:spPr>
        <a:xfrm>
          <a:off x="0" y="2460226"/>
          <a:ext cx="641402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Q1: </a:t>
          </a:r>
          <a:r>
            <a:rPr lang="el-GR" sz="1800" kern="1200" dirty="0">
              <a:latin typeface="Cambria" panose="02040503050406030204" pitchFamily="18" charset="0"/>
            </a:rPr>
            <a:t>γ</a:t>
          </a:r>
          <a:endParaRPr lang="fr-CA" sz="1800" kern="1200" dirty="0"/>
        </a:p>
      </dsp:txBody>
      <dsp:txXfrm>
        <a:off x="18406" y="2478632"/>
        <a:ext cx="604590" cy="591631"/>
      </dsp:txXfrm>
    </dsp:sp>
    <dsp:sp modelId="{F9D0FD13-5DE3-4F45-95D2-51533F62FF49}">
      <dsp:nvSpPr>
        <dsp:cNvPr id="0" name=""/>
        <dsp:cNvSpPr/>
      </dsp:nvSpPr>
      <dsp:spPr>
        <a:xfrm rot="20749523">
          <a:off x="595670" y="2396685"/>
          <a:ext cx="300411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3004113" y="994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022624" y="2331525"/>
        <a:ext cx="150205" cy="150205"/>
      </dsp:txXfrm>
    </dsp:sp>
    <dsp:sp modelId="{D0407781-9314-460F-AD63-8ED099DFA170}">
      <dsp:nvSpPr>
        <dsp:cNvPr id="0" name=""/>
        <dsp:cNvSpPr/>
      </dsp:nvSpPr>
      <dsp:spPr>
        <a:xfrm>
          <a:off x="3554052" y="1724586"/>
          <a:ext cx="752473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Q2:</a:t>
          </a:r>
          <a:r>
            <a:rPr lang="el-GR" sz="1800" kern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endParaRPr lang="fr-CA" sz="1800" kern="1200" dirty="0">
            <a:solidFill>
              <a:srgbClr val="007C31"/>
            </a:solidFill>
          </a:endParaRPr>
        </a:p>
      </dsp:txBody>
      <dsp:txXfrm>
        <a:off x="3572458" y="1742992"/>
        <a:ext cx="715661" cy="591631"/>
      </dsp:txXfrm>
    </dsp:sp>
    <dsp:sp modelId="{3C6A54A2-85E2-4C71-BF17-ADEC41936233}">
      <dsp:nvSpPr>
        <dsp:cNvPr id="0" name=""/>
        <dsp:cNvSpPr/>
      </dsp:nvSpPr>
      <dsp:spPr>
        <a:xfrm rot="18921967">
          <a:off x="4033763" y="1364361"/>
          <a:ext cx="189162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891626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600" kern="1200"/>
        </a:p>
      </dsp:txBody>
      <dsp:txXfrm>
        <a:off x="4932286" y="1327013"/>
        <a:ext cx="94581" cy="94581"/>
      </dsp:txXfrm>
    </dsp:sp>
    <dsp:sp modelId="{6A0D230D-5CC5-4D37-910B-FCD6FD11616A}">
      <dsp:nvSpPr>
        <dsp:cNvPr id="0" name=""/>
        <dsp:cNvSpPr/>
      </dsp:nvSpPr>
      <dsp:spPr>
        <a:xfrm>
          <a:off x="5652628" y="395578"/>
          <a:ext cx="714063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latin typeface="Cambria" panose="02040503050406030204" pitchFamily="18" charset="0"/>
            </a:rPr>
            <a:t>α</a:t>
          </a:r>
          <a:endParaRPr lang="fr-CA" sz="1800" kern="1200" dirty="0"/>
        </a:p>
      </dsp:txBody>
      <dsp:txXfrm>
        <a:off x="5671034" y="413984"/>
        <a:ext cx="677251" cy="591631"/>
      </dsp:txXfrm>
    </dsp:sp>
    <dsp:sp modelId="{AA6FEE58-027A-4588-99A8-D8B610194498}">
      <dsp:nvSpPr>
        <dsp:cNvPr id="0" name=""/>
        <dsp:cNvSpPr/>
      </dsp:nvSpPr>
      <dsp:spPr>
        <a:xfrm rot="21043070">
          <a:off x="6350634" y="502068"/>
          <a:ext cx="2452489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452489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15566" y="450698"/>
        <a:ext cx="122624" cy="122624"/>
      </dsp:txXfrm>
    </dsp:sp>
    <dsp:sp modelId="{C0B92279-9EDA-45BF-B1BC-16F9B379016A}">
      <dsp:nvSpPr>
        <dsp:cNvPr id="0" name=""/>
        <dsp:cNvSpPr/>
      </dsp:nvSpPr>
      <dsp:spPr>
        <a:xfrm>
          <a:off x="8787067" y="0"/>
          <a:ext cx="1219344" cy="628443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>
              <a:latin typeface="Cambria" panose="02040503050406030204" pitchFamily="18" charset="0"/>
            </a:rPr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fr-CA" sz="1200" kern="1200" dirty="0">
              <a:latin typeface="Cambria" panose="02040503050406030204" pitchFamily="18" charset="0"/>
            </a:rPr>
            <a:t>β 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>
              <a:latin typeface="Cambria" panose="02040503050406030204" pitchFamily="18" charset="0"/>
            </a:rPr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>
              <a:latin typeface="Cambria" panose="02040503050406030204" pitchFamily="18" charset="0"/>
            </a:rPr>
            <a:t>léatoire</a:t>
          </a:r>
          <a:endParaRPr lang="fr-CA" sz="1200" kern="1200" dirty="0"/>
        </a:p>
      </dsp:txBody>
      <dsp:txXfrm>
        <a:off x="8805473" y="18406"/>
        <a:ext cx="1182532" cy="591631"/>
      </dsp:txXfrm>
    </dsp:sp>
    <dsp:sp modelId="{9154CBA8-F3B6-42FA-AA74-2AB6044AB7BA}">
      <dsp:nvSpPr>
        <dsp:cNvPr id="0" name=""/>
        <dsp:cNvSpPr/>
      </dsp:nvSpPr>
      <dsp:spPr>
        <a:xfrm rot="501648">
          <a:off x="6353301" y="883039"/>
          <a:ext cx="251958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519588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7550106" y="829992"/>
        <a:ext cx="125979" cy="125979"/>
      </dsp:txXfrm>
    </dsp:sp>
    <dsp:sp modelId="{DE09C7E4-A699-44A2-8FB0-EF66B23AA6B4}">
      <dsp:nvSpPr>
        <dsp:cNvPr id="0" name=""/>
        <dsp:cNvSpPr/>
      </dsp:nvSpPr>
      <dsp:spPr>
        <a:xfrm>
          <a:off x="8859501" y="761942"/>
          <a:ext cx="1196456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</dsp:txBody>
      <dsp:txXfrm>
        <a:off x="8877907" y="780348"/>
        <a:ext cx="1159644" cy="591631"/>
      </dsp:txXfrm>
    </dsp:sp>
    <dsp:sp modelId="{B01F7DD3-CC75-45CF-9EC1-A6D19A662646}">
      <dsp:nvSpPr>
        <dsp:cNvPr id="0" name=""/>
        <dsp:cNvSpPr/>
      </dsp:nvSpPr>
      <dsp:spPr>
        <a:xfrm rot="76383">
          <a:off x="4306360" y="2043822"/>
          <a:ext cx="134643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346433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4945916" y="2020104"/>
        <a:ext cx="67321" cy="67321"/>
      </dsp:txXfrm>
    </dsp:sp>
    <dsp:sp modelId="{4A3622AC-6180-4503-8103-3E61E768E11C}">
      <dsp:nvSpPr>
        <dsp:cNvPr id="0" name=""/>
        <dsp:cNvSpPr/>
      </dsp:nvSpPr>
      <dsp:spPr>
        <a:xfrm>
          <a:off x="5652628" y="1754500"/>
          <a:ext cx="763245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latin typeface="Cambria" panose="02040503050406030204" pitchFamily="18" charset="0"/>
            </a:rPr>
            <a:t>α</a:t>
          </a:r>
          <a:endParaRPr lang="fr-CA" sz="1800" kern="1200" dirty="0"/>
        </a:p>
      </dsp:txBody>
      <dsp:txXfrm>
        <a:off x="5671034" y="1772906"/>
        <a:ext cx="726433" cy="591631"/>
      </dsp:txXfrm>
    </dsp:sp>
    <dsp:sp modelId="{2B374724-2E34-4A23-AF4B-629298E9241A}">
      <dsp:nvSpPr>
        <dsp:cNvPr id="0" name=""/>
        <dsp:cNvSpPr/>
      </dsp:nvSpPr>
      <dsp:spPr>
        <a:xfrm rot="21215248">
          <a:off x="6408159" y="1921081"/>
          <a:ext cx="246580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465805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79416" y="1869378"/>
        <a:ext cx="123290" cy="123290"/>
      </dsp:txXfrm>
    </dsp:sp>
    <dsp:sp modelId="{288E633E-6F7E-4FFE-9AF6-84BBB09BB47E}">
      <dsp:nvSpPr>
        <dsp:cNvPr id="0" name=""/>
        <dsp:cNvSpPr/>
      </dsp:nvSpPr>
      <dsp:spPr>
        <a:xfrm flipH="1">
          <a:off x="8866251" y="1479103"/>
          <a:ext cx="1144333" cy="6284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Honnête</a:t>
          </a:r>
        </a:p>
      </dsp:txBody>
      <dsp:txXfrm>
        <a:off x="8884657" y="1497509"/>
        <a:ext cx="1107521" cy="591631"/>
      </dsp:txXfrm>
    </dsp:sp>
    <dsp:sp modelId="{66EA65EB-4A11-4974-B169-3A9517D490D7}">
      <dsp:nvSpPr>
        <dsp:cNvPr id="0" name=""/>
        <dsp:cNvSpPr/>
      </dsp:nvSpPr>
      <dsp:spPr>
        <a:xfrm rot="649900">
          <a:off x="6393111" y="2298860"/>
          <a:ext cx="2555087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555087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7606778" y="2244926"/>
        <a:ext cx="127754" cy="127754"/>
      </dsp:txXfrm>
    </dsp:sp>
    <dsp:sp modelId="{172BA663-34FA-4D58-AC9E-DEDA6D6CAEA9}">
      <dsp:nvSpPr>
        <dsp:cNvPr id="0" name=""/>
        <dsp:cNvSpPr/>
      </dsp:nvSpPr>
      <dsp:spPr>
        <a:xfrm>
          <a:off x="8925437" y="2234662"/>
          <a:ext cx="1063854" cy="62844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</dsp:txBody>
      <dsp:txXfrm>
        <a:off x="8943843" y="2253068"/>
        <a:ext cx="1027042" cy="591631"/>
      </dsp:txXfrm>
    </dsp:sp>
    <dsp:sp modelId="{E93F1B11-98A0-4F2A-87C1-DCFABDBC3D96}">
      <dsp:nvSpPr>
        <dsp:cNvPr id="0" name=""/>
        <dsp:cNvSpPr/>
      </dsp:nvSpPr>
      <dsp:spPr>
        <a:xfrm rot="1135282">
          <a:off x="558213" y="3263724"/>
          <a:ext cx="3079027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3079027" y="994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100" kern="1200"/>
        </a:p>
      </dsp:txBody>
      <dsp:txXfrm>
        <a:off x="2020751" y="3196691"/>
        <a:ext cx="153951" cy="153951"/>
      </dsp:txXfrm>
    </dsp:sp>
    <dsp:sp modelId="{A78DBAC2-8712-41D8-9F91-E36050ED5192}">
      <dsp:nvSpPr>
        <dsp:cNvPr id="0" name=""/>
        <dsp:cNvSpPr/>
      </dsp:nvSpPr>
      <dsp:spPr>
        <a:xfrm>
          <a:off x="3554052" y="3456382"/>
          <a:ext cx="721189" cy="6330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Q2:</a:t>
          </a:r>
          <a:r>
            <a:rPr lang="el-GR" sz="1800" kern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endParaRPr lang="fr-CA" sz="1800" kern="1200" dirty="0">
            <a:solidFill>
              <a:srgbClr val="007C31"/>
            </a:solidFill>
          </a:endParaRPr>
        </a:p>
      </dsp:txBody>
      <dsp:txXfrm>
        <a:off x="3572592" y="3474922"/>
        <a:ext cx="684109" cy="595926"/>
      </dsp:txXfrm>
    </dsp:sp>
    <dsp:sp modelId="{0A48C713-FAA2-45B5-9CB5-0B070CC72DB4}">
      <dsp:nvSpPr>
        <dsp:cNvPr id="0" name=""/>
        <dsp:cNvSpPr/>
      </dsp:nvSpPr>
      <dsp:spPr>
        <a:xfrm rot="40117">
          <a:off x="4275192" y="3771508"/>
          <a:ext cx="1468081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468081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4972531" y="3744749"/>
        <a:ext cx="73404" cy="73404"/>
      </dsp:txXfrm>
    </dsp:sp>
    <dsp:sp modelId="{D3BF501E-521A-4C31-A2F3-74F303A508CC}">
      <dsp:nvSpPr>
        <dsp:cNvPr id="0" name=""/>
        <dsp:cNvSpPr/>
      </dsp:nvSpPr>
      <dsp:spPr>
        <a:xfrm>
          <a:off x="5743224" y="3475795"/>
          <a:ext cx="722609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latin typeface="Cambria" panose="02040503050406030204" pitchFamily="18" charset="0"/>
            </a:rPr>
            <a:t>β</a:t>
          </a:r>
          <a:endParaRPr lang="fr-CA" sz="1800" kern="1200" dirty="0"/>
        </a:p>
      </dsp:txBody>
      <dsp:txXfrm>
        <a:off x="5761630" y="3494201"/>
        <a:ext cx="685797" cy="591631"/>
      </dsp:txXfrm>
    </dsp:sp>
    <dsp:sp modelId="{6DD9C7EC-A8A4-4A35-9E03-15CC073DB487}">
      <dsp:nvSpPr>
        <dsp:cNvPr id="0" name=""/>
        <dsp:cNvSpPr/>
      </dsp:nvSpPr>
      <dsp:spPr>
        <a:xfrm rot="20833562">
          <a:off x="6436061" y="3514098"/>
          <a:ext cx="240587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405878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78853" y="3463893"/>
        <a:ext cx="120293" cy="120293"/>
      </dsp:txXfrm>
    </dsp:sp>
    <dsp:sp modelId="{45E919E7-95C1-4089-91AF-CF29C30F831A}">
      <dsp:nvSpPr>
        <dsp:cNvPr id="0" name=""/>
        <dsp:cNvSpPr/>
      </dsp:nvSpPr>
      <dsp:spPr>
        <a:xfrm>
          <a:off x="8812167" y="2943842"/>
          <a:ext cx="1033249" cy="62844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</dsp:txBody>
      <dsp:txXfrm>
        <a:off x="8830573" y="2962248"/>
        <a:ext cx="996437" cy="591631"/>
      </dsp:txXfrm>
    </dsp:sp>
    <dsp:sp modelId="{B5FBC3DC-BD8E-433A-8B95-978E4C5B8DCF}">
      <dsp:nvSpPr>
        <dsp:cNvPr id="0" name=""/>
        <dsp:cNvSpPr/>
      </dsp:nvSpPr>
      <dsp:spPr>
        <a:xfrm rot="225314">
          <a:off x="6463302" y="3857291"/>
          <a:ext cx="2357969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357969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83338" y="3808284"/>
        <a:ext cx="117898" cy="117898"/>
      </dsp:txXfrm>
    </dsp:sp>
    <dsp:sp modelId="{23E1E00A-DD94-4033-86A7-14136336BEA8}">
      <dsp:nvSpPr>
        <dsp:cNvPr id="0" name=""/>
        <dsp:cNvSpPr/>
      </dsp:nvSpPr>
      <dsp:spPr>
        <a:xfrm>
          <a:off x="8818740" y="3630229"/>
          <a:ext cx="1077592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</dsp:txBody>
      <dsp:txXfrm>
        <a:off x="8837146" y="3648635"/>
        <a:ext cx="1040780" cy="591631"/>
      </dsp:txXfrm>
    </dsp:sp>
    <dsp:sp modelId="{68F4FAA9-72CE-46E3-8359-8AD7495523B5}">
      <dsp:nvSpPr>
        <dsp:cNvPr id="0" name=""/>
        <dsp:cNvSpPr/>
      </dsp:nvSpPr>
      <dsp:spPr>
        <a:xfrm rot="2472437">
          <a:off x="4033611" y="4405668"/>
          <a:ext cx="195124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951244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600" kern="1200"/>
        </a:p>
      </dsp:txBody>
      <dsp:txXfrm>
        <a:off x="4960452" y="4366829"/>
        <a:ext cx="97562" cy="97562"/>
      </dsp:txXfrm>
    </dsp:sp>
    <dsp:sp modelId="{01AAB6E5-43C3-4334-B74F-7EFD98A21E9C}">
      <dsp:nvSpPr>
        <dsp:cNvPr id="0" name=""/>
        <dsp:cNvSpPr/>
      </dsp:nvSpPr>
      <dsp:spPr>
        <a:xfrm>
          <a:off x="5743224" y="4744114"/>
          <a:ext cx="762126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latin typeface="Cambria" panose="02040503050406030204" pitchFamily="18" charset="0"/>
            </a:rPr>
            <a:t>β</a:t>
          </a:r>
          <a:endParaRPr lang="fr-CA" sz="1800" kern="1200" dirty="0"/>
        </a:p>
      </dsp:txBody>
      <dsp:txXfrm>
        <a:off x="5761630" y="4762520"/>
        <a:ext cx="725314" cy="591631"/>
      </dsp:txXfrm>
    </dsp:sp>
    <dsp:sp modelId="{0060D42C-257D-4912-9574-1F39FCA31186}">
      <dsp:nvSpPr>
        <dsp:cNvPr id="0" name=""/>
        <dsp:cNvSpPr/>
      </dsp:nvSpPr>
      <dsp:spPr>
        <a:xfrm rot="20972409">
          <a:off x="6486448" y="4841890"/>
          <a:ext cx="227493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274938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67044" y="4794959"/>
        <a:ext cx="113746" cy="113746"/>
      </dsp:txXfrm>
    </dsp:sp>
    <dsp:sp modelId="{87F9C464-F2EA-4B10-81EC-37A951CA0C2F}">
      <dsp:nvSpPr>
        <dsp:cNvPr id="0" name=""/>
        <dsp:cNvSpPr/>
      </dsp:nvSpPr>
      <dsp:spPr>
        <a:xfrm>
          <a:off x="8742485" y="4331107"/>
          <a:ext cx="1042550" cy="6284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>
              <a:latin typeface="Cambria" panose="02040503050406030204" pitchFamily="18" charset="0"/>
            </a:rPr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fr-CA" sz="1200" kern="1200" dirty="0">
              <a:latin typeface="Cambria" panose="02040503050406030204" pitchFamily="18" charset="0"/>
            </a:rPr>
            <a:t>β 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>
              <a:latin typeface="Cambria" panose="02040503050406030204" pitchFamily="18" charset="0"/>
            </a:rPr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>
              <a:latin typeface="Cambria" panose="02040503050406030204" pitchFamily="18" charset="0"/>
            </a:rPr>
            <a:t>onnête</a:t>
          </a:r>
          <a:endParaRPr lang="fr-CA" sz="1200" kern="1200" dirty="0"/>
        </a:p>
      </dsp:txBody>
      <dsp:txXfrm>
        <a:off x="8760891" y="4349513"/>
        <a:ext cx="1005738" cy="591631"/>
      </dsp:txXfrm>
    </dsp:sp>
    <dsp:sp modelId="{7400A91B-C244-4172-B35D-D8BC22CE2202}">
      <dsp:nvSpPr>
        <dsp:cNvPr id="0" name=""/>
        <dsp:cNvSpPr/>
      </dsp:nvSpPr>
      <dsp:spPr>
        <a:xfrm rot="370670">
          <a:off x="6498828" y="5169262"/>
          <a:ext cx="224632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246320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65830" y="5123046"/>
        <a:ext cx="112316" cy="112316"/>
      </dsp:txXfrm>
    </dsp:sp>
    <dsp:sp modelId="{F89422A6-F5D1-4B7E-92AE-DD04966B5BDC}">
      <dsp:nvSpPr>
        <dsp:cNvPr id="0" name=""/>
        <dsp:cNvSpPr/>
      </dsp:nvSpPr>
      <dsp:spPr>
        <a:xfrm>
          <a:off x="8738626" y="4985851"/>
          <a:ext cx="1058953" cy="628443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>
              <a:latin typeface="Cambria" panose="02040503050406030204" pitchFamily="18" charset="0"/>
            </a:rPr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fr-CA" sz="1200" kern="1200" dirty="0">
              <a:latin typeface="Cambria" panose="02040503050406030204" pitchFamily="18" charset="0"/>
            </a:rPr>
            <a:t>β 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>
              <a:latin typeface="Cambria" panose="02040503050406030204" pitchFamily="18" charset="0"/>
            </a:rPr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>
              <a:latin typeface="Cambria" panose="02040503050406030204" pitchFamily="18" charset="0"/>
            </a:rPr>
            <a:t>léatoire</a:t>
          </a:r>
          <a:endParaRPr lang="fr-CA" sz="1200" kern="1200" dirty="0"/>
        </a:p>
      </dsp:txBody>
      <dsp:txXfrm>
        <a:off x="8757032" y="5004257"/>
        <a:ext cx="1022141" cy="5916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4749AC-148F-406A-A33B-D2A7DBB84747}">
      <dsp:nvSpPr>
        <dsp:cNvPr id="0" name=""/>
        <dsp:cNvSpPr/>
      </dsp:nvSpPr>
      <dsp:spPr>
        <a:xfrm>
          <a:off x="0" y="2460226"/>
          <a:ext cx="641402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Q1: </a:t>
          </a:r>
          <a:r>
            <a:rPr lang="el-GR" sz="1800" kern="1200" dirty="0">
              <a:latin typeface="Cambria" panose="02040503050406030204" pitchFamily="18" charset="0"/>
            </a:rPr>
            <a:t>γ</a:t>
          </a:r>
          <a:endParaRPr lang="fr-CA" sz="1800" kern="1200" dirty="0"/>
        </a:p>
      </dsp:txBody>
      <dsp:txXfrm>
        <a:off x="18406" y="2478632"/>
        <a:ext cx="604590" cy="591631"/>
      </dsp:txXfrm>
    </dsp:sp>
    <dsp:sp modelId="{F9D0FD13-5DE3-4F45-95D2-51533F62FF49}">
      <dsp:nvSpPr>
        <dsp:cNvPr id="0" name=""/>
        <dsp:cNvSpPr/>
      </dsp:nvSpPr>
      <dsp:spPr>
        <a:xfrm rot="20749523">
          <a:off x="595670" y="2396685"/>
          <a:ext cx="300411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3004113" y="994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022624" y="2331525"/>
        <a:ext cx="150205" cy="150205"/>
      </dsp:txXfrm>
    </dsp:sp>
    <dsp:sp modelId="{D0407781-9314-460F-AD63-8ED099DFA170}">
      <dsp:nvSpPr>
        <dsp:cNvPr id="0" name=""/>
        <dsp:cNvSpPr/>
      </dsp:nvSpPr>
      <dsp:spPr>
        <a:xfrm>
          <a:off x="3554052" y="1724586"/>
          <a:ext cx="752473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Q2:</a:t>
          </a:r>
          <a:r>
            <a:rPr lang="el-GR" sz="1800" kern="1200" dirty="0">
              <a:latin typeface="Cambria" panose="02040503050406030204" pitchFamily="18" charset="0"/>
            </a:rPr>
            <a:t>α</a:t>
          </a:r>
          <a:endParaRPr lang="fr-CA" sz="1800" kern="1200" dirty="0"/>
        </a:p>
      </dsp:txBody>
      <dsp:txXfrm>
        <a:off x="3572458" y="1742992"/>
        <a:ext cx="715661" cy="591631"/>
      </dsp:txXfrm>
    </dsp:sp>
    <dsp:sp modelId="{3C6A54A2-85E2-4C71-BF17-ADEC41936233}">
      <dsp:nvSpPr>
        <dsp:cNvPr id="0" name=""/>
        <dsp:cNvSpPr/>
      </dsp:nvSpPr>
      <dsp:spPr>
        <a:xfrm rot="18921967">
          <a:off x="4033763" y="1364361"/>
          <a:ext cx="189162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891626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600" kern="1200"/>
        </a:p>
      </dsp:txBody>
      <dsp:txXfrm>
        <a:off x="4932286" y="1327013"/>
        <a:ext cx="94581" cy="94581"/>
      </dsp:txXfrm>
    </dsp:sp>
    <dsp:sp modelId="{6A0D230D-5CC5-4D37-910B-FCD6FD11616A}">
      <dsp:nvSpPr>
        <dsp:cNvPr id="0" name=""/>
        <dsp:cNvSpPr/>
      </dsp:nvSpPr>
      <dsp:spPr>
        <a:xfrm>
          <a:off x="5652628" y="395578"/>
          <a:ext cx="714063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latin typeface="Cambria" panose="02040503050406030204" pitchFamily="18" charset="0"/>
            </a:rPr>
            <a:t>α</a:t>
          </a:r>
          <a:endParaRPr lang="fr-CA" sz="1800" kern="1200" dirty="0"/>
        </a:p>
      </dsp:txBody>
      <dsp:txXfrm>
        <a:off x="5671034" y="413984"/>
        <a:ext cx="677251" cy="591631"/>
      </dsp:txXfrm>
    </dsp:sp>
    <dsp:sp modelId="{AA6FEE58-027A-4588-99A8-D8B610194498}">
      <dsp:nvSpPr>
        <dsp:cNvPr id="0" name=""/>
        <dsp:cNvSpPr/>
      </dsp:nvSpPr>
      <dsp:spPr>
        <a:xfrm rot="21043070">
          <a:off x="6350634" y="502068"/>
          <a:ext cx="2452489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452489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15566" y="450698"/>
        <a:ext cx="122624" cy="122624"/>
      </dsp:txXfrm>
    </dsp:sp>
    <dsp:sp modelId="{C0B92279-9EDA-45BF-B1BC-16F9B379016A}">
      <dsp:nvSpPr>
        <dsp:cNvPr id="0" name=""/>
        <dsp:cNvSpPr/>
      </dsp:nvSpPr>
      <dsp:spPr>
        <a:xfrm>
          <a:off x="8787067" y="0"/>
          <a:ext cx="1219344" cy="628443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>
              <a:latin typeface="Cambria" panose="02040503050406030204" pitchFamily="18" charset="0"/>
            </a:rPr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fr-CA" sz="1200" kern="1200" dirty="0">
              <a:latin typeface="Cambria" panose="02040503050406030204" pitchFamily="18" charset="0"/>
            </a:rPr>
            <a:t>β 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>
              <a:latin typeface="Cambria" panose="02040503050406030204" pitchFamily="18" charset="0"/>
            </a:rPr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>
              <a:latin typeface="Cambria" panose="02040503050406030204" pitchFamily="18" charset="0"/>
            </a:rPr>
            <a:t>léatoire</a:t>
          </a:r>
          <a:endParaRPr lang="fr-CA" sz="1200" kern="1200" dirty="0"/>
        </a:p>
      </dsp:txBody>
      <dsp:txXfrm>
        <a:off x="8805473" y="18406"/>
        <a:ext cx="1182532" cy="591631"/>
      </dsp:txXfrm>
    </dsp:sp>
    <dsp:sp modelId="{9154CBA8-F3B6-42FA-AA74-2AB6044AB7BA}">
      <dsp:nvSpPr>
        <dsp:cNvPr id="0" name=""/>
        <dsp:cNvSpPr/>
      </dsp:nvSpPr>
      <dsp:spPr>
        <a:xfrm rot="501648">
          <a:off x="6353301" y="883039"/>
          <a:ext cx="251958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519588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7550106" y="829992"/>
        <a:ext cx="125979" cy="125979"/>
      </dsp:txXfrm>
    </dsp:sp>
    <dsp:sp modelId="{DE09C7E4-A699-44A2-8FB0-EF66B23AA6B4}">
      <dsp:nvSpPr>
        <dsp:cNvPr id="0" name=""/>
        <dsp:cNvSpPr/>
      </dsp:nvSpPr>
      <dsp:spPr>
        <a:xfrm>
          <a:off x="8859501" y="761942"/>
          <a:ext cx="1196456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</dsp:txBody>
      <dsp:txXfrm>
        <a:off x="8877907" y="780348"/>
        <a:ext cx="1159644" cy="591631"/>
      </dsp:txXfrm>
    </dsp:sp>
    <dsp:sp modelId="{B01F7DD3-CC75-45CF-9EC1-A6D19A662646}">
      <dsp:nvSpPr>
        <dsp:cNvPr id="0" name=""/>
        <dsp:cNvSpPr/>
      </dsp:nvSpPr>
      <dsp:spPr>
        <a:xfrm rot="76383">
          <a:off x="4306360" y="2043822"/>
          <a:ext cx="134643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346433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4945916" y="2020104"/>
        <a:ext cx="67321" cy="67321"/>
      </dsp:txXfrm>
    </dsp:sp>
    <dsp:sp modelId="{4A3622AC-6180-4503-8103-3E61E768E11C}">
      <dsp:nvSpPr>
        <dsp:cNvPr id="0" name=""/>
        <dsp:cNvSpPr/>
      </dsp:nvSpPr>
      <dsp:spPr>
        <a:xfrm>
          <a:off x="5652628" y="1754500"/>
          <a:ext cx="763245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latin typeface="Cambria" panose="02040503050406030204" pitchFamily="18" charset="0"/>
            </a:rPr>
            <a:t>α</a:t>
          </a:r>
          <a:endParaRPr lang="fr-CA" sz="1800" kern="1200" dirty="0"/>
        </a:p>
      </dsp:txBody>
      <dsp:txXfrm>
        <a:off x="5671034" y="1772906"/>
        <a:ext cx="726433" cy="591631"/>
      </dsp:txXfrm>
    </dsp:sp>
    <dsp:sp modelId="{2B374724-2E34-4A23-AF4B-629298E9241A}">
      <dsp:nvSpPr>
        <dsp:cNvPr id="0" name=""/>
        <dsp:cNvSpPr/>
      </dsp:nvSpPr>
      <dsp:spPr>
        <a:xfrm rot="21215248">
          <a:off x="6408159" y="1921081"/>
          <a:ext cx="246580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465805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79416" y="1869378"/>
        <a:ext cx="123290" cy="123290"/>
      </dsp:txXfrm>
    </dsp:sp>
    <dsp:sp modelId="{288E633E-6F7E-4FFE-9AF6-84BBB09BB47E}">
      <dsp:nvSpPr>
        <dsp:cNvPr id="0" name=""/>
        <dsp:cNvSpPr/>
      </dsp:nvSpPr>
      <dsp:spPr>
        <a:xfrm flipH="1">
          <a:off x="8866251" y="1479103"/>
          <a:ext cx="1144333" cy="6284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Honnête</a:t>
          </a:r>
        </a:p>
      </dsp:txBody>
      <dsp:txXfrm>
        <a:off x="8884657" y="1497509"/>
        <a:ext cx="1107521" cy="591631"/>
      </dsp:txXfrm>
    </dsp:sp>
    <dsp:sp modelId="{66EA65EB-4A11-4974-B169-3A9517D490D7}">
      <dsp:nvSpPr>
        <dsp:cNvPr id="0" name=""/>
        <dsp:cNvSpPr/>
      </dsp:nvSpPr>
      <dsp:spPr>
        <a:xfrm rot="649900">
          <a:off x="6393111" y="2298860"/>
          <a:ext cx="2555087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555087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7606778" y="2244926"/>
        <a:ext cx="127754" cy="127754"/>
      </dsp:txXfrm>
    </dsp:sp>
    <dsp:sp modelId="{172BA663-34FA-4D58-AC9E-DEDA6D6CAEA9}">
      <dsp:nvSpPr>
        <dsp:cNvPr id="0" name=""/>
        <dsp:cNvSpPr/>
      </dsp:nvSpPr>
      <dsp:spPr>
        <a:xfrm>
          <a:off x="8925437" y="2234662"/>
          <a:ext cx="1063854" cy="62844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</dsp:txBody>
      <dsp:txXfrm>
        <a:off x="8943843" y="2253068"/>
        <a:ext cx="1027042" cy="591631"/>
      </dsp:txXfrm>
    </dsp:sp>
    <dsp:sp modelId="{E93F1B11-98A0-4F2A-87C1-DCFABDBC3D96}">
      <dsp:nvSpPr>
        <dsp:cNvPr id="0" name=""/>
        <dsp:cNvSpPr/>
      </dsp:nvSpPr>
      <dsp:spPr>
        <a:xfrm rot="1135282">
          <a:off x="558213" y="3263724"/>
          <a:ext cx="3079027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3079027" y="994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100" kern="1200"/>
        </a:p>
      </dsp:txBody>
      <dsp:txXfrm>
        <a:off x="2020751" y="3196691"/>
        <a:ext cx="153951" cy="153951"/>
      </dsp:txXfrm>
    </dsp:sp>
    <dsp:sp modelId="{A78DBAC2-8712-41D8-9F91-E36050ED5192}">
      <dsp:nvSpPr>
        <dsp:cNvPr id="0" name=""/>
        <dsp:cNvSpPr/>
      </dsp:nvSpPr>
      <dsp:spPr>
        <a:xfrm>
          <a:off x="3554052" y="3456382"/>
          <a:ext cx="721189" cy="6330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Q2:</a:t>
          </a:r>
          <a:r>
            <a:rPr lang="el-GR" sz="1800" kern="1200" dirty="0">
              <a:latin typeface="Cambria" panose="02040503050406030204" pitchFamily="18" charset="0"/>
            </a:rPr>
            <a:t>β</a:t>
          </a:r>
          <a:endParaRPr lang="fr-CA" sz="1800" kern="1200" dirty="0"/>
        </a:p>
      </dsp:txBody>
      <dsp:txXfrm>
        <a:off x="3572592" y="3474922"/>
        <a:ext cx="684109" cy="595926"/>
      </dsp:txXfrm>
    </dsp:sp>
    <dsp:sp modelId="{0A48C713-FAA2-45B5-9CB5-0B070CC72DB4}">
      <dsp:nvSpPr>
        <dsp:cNvPr id="0" name=""/>
        <dsp:cNvSpPr/>
      </dsp:nvSpPr>
      <dsp:spPr>
        <a:xfrm rot="40117">
          <a:off x="4275192" y="3771508"/>
          <a:ext cx="1468081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468081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4972531" y="3744749"/>
        <a:ext cx="73404" cy="73404"/>
      </dsp:txXfrm>
    </dsp:sp>
    <dsp:sp modelId="{D3BF501E-521A-4C31-A2F3-74F303A508CC}">
      <dsp:nvSpPr>
        <dsp:cNvPr id="0" name=""/>
        <dsp:cNvSpPr/>
      </dsp:nvSpPr>
      <dsp:spPr>
        <a:xfrm>
          <a:off x="5743224" y="3475795"/>
          <a:ext cx="722609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latin typeface="Cambria" panose="02040503050406030204" pitchFamily="18" charset="0"/>
            </a:rPr>
            <a:t>β</a:t>
          </a:r>
          <a:endParaRPr lang="fr-CA" sz="1800" kern="1200" dirty="0"/>
        </a:p>
      </dsp:txBody>
      <dsp:txXfrm>
        <a:off x="5761630" y="3494201"/>
        <a:ext cx="685797" cy="591631"/>
      </dsp:txXfrm>
    </dsp:sp>
    <dsp:sp modelId="{6DD9C7EC-A8A4-4A35-9E03-15CC073DB487}">
      <dsp:nvSpPr>
        <dsp:cNvPr id="0" name=""/>
        <dsp:cNvSpPr/>
      </dsp:nvSpPr>
      <dsp:spPr>
        <a:xfrm rot="20833562">
          <a:off x="6436061" y="3514098"/>
          <a:ext cx="240587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405878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78853" y="3463893"/>
        <a:ext cx="120293" cy="120293"/>
      </dsp:txXfrm>
    </dsp:sp>
    <dsp:sp modelId="{45E919E7-95C1-4089-91AF-CF29C30F831A}">
      <dsp:nvSpPr>
        <dsp:cNvPr id="0" name=""/>
        <dsp:cNvSpPr/>
      </dsp:nvSpPr>
      <dsp:spPr>
        <a:xfrm>
          <a:off x="8812167" y="2943842"/>
          <a:ext cx="1033249" cy="62844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</dsp:txBody>
      <dsp:txXfrm>
        <a:off x="8830573" y="2962248"/>
        <a:ext cx="996437" cy="591631"/>
      </dsp:txXfrm>
    </dsp:sp>
    <dsp:sp modelId="{B5FBC3DC-BD8E-433A-8B95-978E4C5B8DCF}">
      <dsp:nvSpPr>
        <dsp:cNvPr id="0" name=""/>
        <dsp:cNvSpPr/>
      </dsp:nvSpPr>
      <dsp:spPr>
        <a:xfrm rot="225314">
          <a:off x="6463302" y="3857291"/>
          <a:ext cx="2357969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357969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83338" y="3808284"/>
        <a:ext cx="117898" cy="117898"/>
      </dsp:txXfrm>
    </dsp:sp>
    <dsp:sp modelId="{23E1E00A-DD94-4033-86A7-14136336BEA8}">
      <dsp:nvSpPr>
        <dsp:cNvPr id="0" name=""/>
        <dsp:cNvSpPr/>
      </dsp:nvSpPr>
      <dsp:spPr>
        <a:xfrm>
          <a:off x="8818740" y="3630229"/>
          <a:ext cx="1077592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</dsp:txBody>
      <dsp:txXfrm>
        <a:off x="8837146" y="3648635"/>
        <a:ext cx="1040780" cy="591631"/>
      </dsp:txXfrm>
    </dsp:sp>
    <dsp:sp modelId="{68F4FAA9-72CE-46E3-8359-8AD7495523B5}">
      <dsp:nvSpPr>
        <dsp:cNvPr id="0" name=""/>
        <dsp:cNvSpPr/>
      </dsp:nvSpPr>
      <dsp:spPr>
        <a:xfrm rot="2472437">
          <a:off x="4033611" y="4405668"/>
          <a:ext cx="195124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951244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600" kern="1200"/>
        </a:p>
      </dsp:txBody>
      <dsp:txXfrm>
        <a:off x="4960452" y="4366829"/>
        <a:ext cx="97562" cy="97562"/>
      </dsp:txXfrm>
    </dsp:sp>
    <dsp:sp modelId="{01AAB6E5-43C3-4334-B74F-7EFD98A21E9C}">
      <dsp:nvSpPr>
        <dsp:cNvPr id="0" name=""/>
        <dsp:cNvSpPr/>
      </dsp:nvSpPr>
      <dsp:spPr>
        <a:xfrm>
          <a:off x="5743224" y="4744114"/>
          <a:ext cx="762126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latin typeface="Cambria" panose="02040503050406030204" pitchFamily="18" charset="0"/>
            </a:rPr>
            <a:t>β</a:t>
          </a:r>
          <a:endParaRPr lang="fr-CA" sz="1800" kern="1200" dirty="0"/>
        </a:p>
      </dsp:txBody>
      <dsp:txXfrm>
        <a:off x="5761630" y="4762520"/>
        <a:ext cx="725314" cy="591631"/>
      </dsp:txXfrm>
    </dsp:sp>
    <dsp:sp modelId="{0060D42C-257D-4912-9574-1F39FCA31186}">
      <dsp:nvSpPr>
        <dsp:cNvPr id="0" name=""/>
        <dsp:cNvSpPr/>
      </dsp:nvSpPr>
      <dsp:spPr>
        <a:xfrm rot="20972409">
          <a:off x="6486448" y="4841890"/>
          <a:ext cx="227493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274938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67044" y="4794959"/>
        <a:ext cx="113746" cy="113746"/>
      </dsp:txXfrm>
    </dsp:sp>
    <dsp:sp modelId="{87F9C464-F2EA-4B10-81EC-37A951CA0C2F}">
      <dsp:nvSpPr>
        <dsp:cNvPr id="0" name=""/>
        <dsp:cNvSpPr/>
      </dsp:nvSpPr>
      <dsp:spPr>
        <a:xfrm>
          <a:off x="8742485" y="4331107"/>
          <a:ext cx="1042550" cy="6284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>
              <a:latin typeface="Cambria" panose="02040503050406030204" pitchFamily="18" charset="0"/>
            </a:rPr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fr-CA" sz="1200" kern="1200" dirty="0">
              <a:latin typeface="Cambria" panose="02040503050406030204" pitchFamily="18" charset="0"/>
            </a:rPr>
            <a:t>β 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>
              <a:latin typeface="Cambria" panose="02040503050406030204" pitchFamily="18" charset="0"/>
            </a:rPr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>
              <a:latin typeface="Cambria" panose="02040503050406030204" pitchFamily="18" charset="0"/>
            </a:rPr>
            <a:t>onnête</a:t>
          </a:r>
          <a:endParaRPr lang="fr-CA" sz="1200" kern="1200" dirty="0"/>
        </a:p>
      </dsp:txBody>
      <dsp:txXfrm>
        <a:off x="8760891" y="4349513"/>
        <a:ext cx="1005738" cy="591631"/>
      </dsp:txXfrm>
    </dsp:sp>
    <dsp:sp modelId="{7400A91B-C244-4172-B35D-D8BC22CE2202}">
      <dsp:nvSpPr>
        <dsp:cNvPr id="0" name=""/>
        <dsp:cNvSpPr/>
      </dsp:nvSpPr>
      <dsp:spPr>
        <a:xfrm rot="370670">
          <a:off x="6498828" y="5169262"/>
          <a:ext cx="224632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246320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565830" y="5123046"/>
        <a:ext cx="112316" cy="112316"/>
      </dsp:txXfrm>
    </dsp:sp>
    <dsp:sp modelId="{F89422A6-F5D1-4B7E-92AE-DD04966B5BDC}">
      <dsp:nvSpPr>
        <dsp:cNvPr id="0" name=""/>
        <dsp:cNvSpPr/>
      </dsp:nvSpPr>
      <dsp:spPr>
        <a:xfrm>
          <a:off x="8738626" y="4985851"/>
          <a:ext cx="1058953" cy="628443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>
              <a:latin typeface="Cambria" panose="02040503050406030204" pitchFamily="18" charset="0"/>
            </a:rPr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fr-CA" sz="1200" kern="1200" dirty="0">
              <a:latin typeface="Cambria" panose="02040503050406030204" pitchFamily="18" charset="0"/>
            </a:rPr>
            <a:t>β 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>
              <a:latin typeface="Cambria" panose="02040503050406030204" pitchFamily="18" charset="0"/>
            </a:rPr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>
              <a:latin typeface="Cambria" panose="02040503050406030204" pitchFamily="18" charset="0"/>
            </a:rPr>
            <a:t>léatoire</a:t>
          </a:r>
          <a:endParaRPr lang="fr-CA" sz="1200" kern="1200" dirty="0"/>
        </a:p>
      </dsp:txBody>
      <dsp:txXfrm>
        <a:off x="8757032" y="5004257"/>
        <a:ext cx="1022141" cy="5916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4749AC-148F-406A-A33B-D2A7DBB84747}">
      <dsp:nvSpPr>
        <dsp:cNvPr id="0" name=""/>
        <dsp:cNvSpPr/>
      </dsp:nvSpPr>
      <dsp:spPr>
        <a:xfrm>
          <a:off x="0" y="2740505"/>
          <a:ext cx="714473" cy="7000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Q1: </a:t>
          </a:r>
          <a:r>
            <a:rPr lang="el-GR" sz="1800" kern="1200" dirty="0">
              <a:solidFill>
                <a:srgbClr val="007C31"/>
              </a:solidFill>
              <a:latin typeface="Cambria" panose="02040503050406030204" pitchFamily="18" charset="0"/>
            </a:rPr>
            <a:t>γ</a:t>
          </a:r>
          <a:endParaRPr lang="fr-CA" sz="1800" kern="1200" dirty="0">
            <a:solidFill>
              <a:srgbClr val="007C31"/>
            </a:solidFill>
          </a:endParaRPr>
        </a:p>
      </dsp:txBody>
      <dsp:txXfrm>
        <a:off x="20503" y="2761008"/>
        <a:ext cx="673467" cy="659032"/>
      </dsp:txXfrm>
    </dsp:sp>
    <dsp:sp modelId="{F9D0FD13-5DE3-4F45-95D2-51533F62FF49}">
      <dsp:nvSpPr>
        <dsp:cNvPr id="0" name=""/>
        <dsp:cNvSpPr/>
      </dsp:nvSpPr>
      <dsp:spPr>
        <a:xfrm rot="20144753">
          <a:off x="626433" y="2670858"/>
          <a:ext cx="199483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994836" y="994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700" kern="1200"/>
        </a:p>
      </dsp:txBody>
      <dsp:txXfrm>
        <a:off x="1573981" y="2630930"/>
        <a:ext cx="99741" cy="99741"/>
      </dsp:txXfrm>
    </dsp:sp>
    <dsp:sp modelId="{D0407781-9314-460F-AD63-8ED099DFA170}">
      <dsp:nvSpPr>
        <dsp:cNvPr id="0" name=""/>
        <dsp:cNvSpPr/>
      </dsp:nvSpPr>
      <dsp:spPr>
        <a:xfrm>
          <a:off x="2533230" y="1921058"/>
          <a:ext cx="838198" cy="7000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Q2:</a:t>
          </a:r>
          <a:r>
            <a:rPr lang="el-GR" sz="1800" kern="1200" dirty="0">
              <a:solidFill>
                <a:srgbClr val="007C31"/>
              </a:solidFill>
              <a:latin typeface="Cambria" panose="02040503050406030204" pitchFamily="18" charset="0"/>
            </a:rPr>
            <a:t>α</a:t>
          </a:r>
          <a:endParaRPr lang="fr-CA" sz="1800" kern="1200" dirty="0">
            <a:solidFill>
              <a:srgbClr val="007C31"/>
            </a:solidFill>
          </a:endParaRPr>
        </a:p>
      </dsp:txBody>
      <dsp:txXfrm>
        <a:off x="2553733" y="1941561"/>
        <a:ext cx="797192" cy="659032"/>
      </dsp:txXfrm>
    </dsp:sp>
    <dsp:sp modelId="{3C6A54A2-85E2-4C71-BF17-ADEC41936233}">
      <dsp:nvSpPr>
        <dsp:cNvPr id="0" name=""/>
        <dsp:cNvSpPr/>
      </dsp:nvSpPr>
      <dsp:spPr>
        <a:xfrm rot="18921967">
          <a:off x="3067592" y="1520927"/>
          <a:ext cx="210712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107128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700" kern="1200"/>
        </a:p>
      </dsp:txBody>
      <dsp:txXfrm>
        <a:off x="4068478" y="1478192"/>
        <a:ext cx="105356" cy="105356"/>
      </dsp:txXfrm>
    </dsp:sp>
    <dsp:sp modelId="{6A0D230D-5CC5-4D37-910B-FCD6FD11616A}">
      <dsp:nvSpPr>
        <dsp:cNvPr id="0" name=""/>
        <dsp:cNvSpPr/>
      </dsp:nvSpPr>
      <dsp:spPr>
        <a:xfrm>
          <a:off x="4870884" y="440644"/>
          <a:ext cx="795411" cy="7000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latin typeface="Cambria" panose="02040503050406030204" pitchFamily="18" charset="0"/>
            </a:rPr>
            <a:t>α</a:t>
          </a:r>
          <a:endParaRPr lang="fr-CA" sz="1800" kern="1200" dirty="0"/>
        </a:p>
      </dsp:txBody>
      <dsp:txXfrm>
        <a:off x="4891387" y="461147"/>
        <a:ext cx="754405" cy="659032"/>
      </dsp:txXfrm>
    </dsp:sp>
    <dsp:sp modelId="{AA6FEE58-027A-4588-99A8-D8B610194498}">
      <dsp:nvSpPr>
        <dsp:cNvPr id="0" name=""/>
        <dsp:cNvSpPr/>
      </dsp:nvSpPr>
      <dsp:spPr>
        <a:xfrm rot="21043070">
          <a:off x="5648410" y="560398"/>
          <a:ext cx="273188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731886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6946056" y="502044"/>
        <a:ext cx="136594" cy="136594"/>
      </dsp:txXfrm>
    </dsp:sp>
    <dsp:sp modelId="{C0B92279-9EDA-45BF-B1BC-16F9B379016A}">
      <dsp:nvSpPr>
        <dsp:cNvPr id="0" name=""/>
        <dsp:cNvSpPr/>
      </dsp:nvSpPr>
      <dsp:spPr>
        <a:xfrm>
          <a:off x="8362411" y="0"/>
          <a:ext cx="1358257" cy="700038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>
              <a:latin typeface="Cambria" panose="02040503050406030204" pitchFamily="18" charset="0"/>
            </a:rPr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fr-CA" sz="1200" kern="1200" dirty="0">
              <a:latin typeface="Cambria" panose="02040503050406030204" pitchFamily="18" charset="0"/>
            </a:rPr>
            <a:t>β 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>
              <a:latin typeface="Cambria" panose="02040503050406030204" pitchFamily="18" charset="0"/>
            </a:rPr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>
              <a:latin typeface="Cambria" panose="02040503050406030204" pitchFamily="18" charset="0"/>
            </a:rPr>
            <a:t>léatoire</a:t>
          </a:r>
          <a:endParaRPr lang="fr-CA" sz="1200" kern="1200" dirty="0"/>
        </a:p>
      </dsp:txBody>
      <dsp:txXfrm>
        <a:off x="8382914" y="20503"/>
        <a:ext cx="1317251" cy="659032"/>
      </dsp:txXfrm>
    </dsp:sp>
    <dsp:sp modelId="{9154CBA8-F3B6-42FA-AA74-2AB6044AB7BA}">
      <dsp:nvSpPr>
        <dsp:cNvPr id="0" name=""/>
        <dsp:cNvSpPr/>
      </dsp:nvSpPr>
      <dsp:spPr>
        <a:xfrm rot="507794">
          <a:off x="5651198" y="984771"/>
          <a:ext cx="277290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772905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6968328" y="925391"/>
        <a:ext cx="138645" cy="138645"/>
      </dsp:txXfrm>
    </dsp:sp>
    <dsp:sp modelId="{DE09C7E4-A699-44A2-8FB0-EF66B23AA6B4}">
      <dsp:nvSpPr>
        <dsp:cNvPr id="0" name=""/>
        <dsp:cNvSpPr/>
      </dsp:nvSpPr>
      <dsp:spPr>
        <a:xfrm>
          <a:off x="8409006" y="848745"/>
          <a:ext cx="1332761" cy="7000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</dsp:txBody>
      <dsp:txXfrm>
        <a:off x="8429509" y="869248"/>
        <a:ext cx="1291755" cy="659032"/>
      </dsp:txXfrm>
    </dsp:sp>
    <dsp:sp modelId="{B01F7DD3-CC75-45CF-9EC1-A6D19A662646}">
      <dsp:nvSpPr>
        <dsp:cNvPr id="0" name=""/>
        <dsp:cNvSpPr/>
      </dsp:nvSpPr>
      <dsp:spPr>
        <a:xfrm rot="76383">
          <a:off x="3371243" y="2277795"/>
          <a:ext cx="149982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499825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4083660" y="2250242"/>
        <a:ext cx="74991" cy="74991"/>
      </dsp:txXfrm>
    </dsp:sp>
    <dsp:sp modelId="{4A3622AC-6180-4503-8103-3E61E768E11C}">
      <dsp:nvSpPr>
        <dsp:cNvPr id="0" name=""/>
        <dsp:cNvSpPr/>
      </dsp:nvSpPr>
      <dsp:spPr>
        <a:xfrm>
          <a:off x="4870884" y="1954379"/>
          <a:ext cx="850197" cy="7000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latin typeface="Cambria" panose="02040503050406030204" pitchFamily="18" charset="0"/>
            </a:rPr>
            <a:t>α</a:t>
          </a:r>
          <a:endParaRPr lang="fr-CA" sz="1800" kern="1200" dirty="0"/>
        </a:p>
      </dsp:txBody>
      <dsp:txXfrm>
        <a:off x="4891387" y="1974882"/>
        <a:ext cx="809191" cy="659032"/>
      </dsp:txXfrm>
    </dsp:sp>
    <dsp:sp modelId="{2B374724-2E34-4A23-AF4B-629298E9241A}">
      <dsp:nvSpPr>
        <dsp:cNvPr id="0" name=""/>
        <dsp:cNvSpPr/>
      </dsp:nvSpPr>
      <dsp:spPr>
        <a:xfrm rot="21215248">
          <a:off x="5712488" y="2141071"/>
          <a:ext cx="2746719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746719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7017180" y="2082345"/>
        <a:ext cx="137335" cy="137335"/>
      </dsp:txXfrm>
    </dsp:sp>
    <dsp:sp modelId="{288E633E-6F7E-4FFE-9AF6-84BBB09BB47E}">
      <dsp:nvSpPr>
        <dsp:cNvPr id="0" name=""/>
        <dsp:cNvSpPr/>
      </dsp:nvSpPr>
      <dsp:spPr>
        <a:xfrm flipH="1">
          <a:off x="8450615" y="1647608"/>
          <a:ext cx="1274700" cy="700038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Honnête</a:t>
          </a:r>
        </a:p>
      </dsp:txBody>
      <dsp:txXfrm>
        <a:off x="8471118" y="1668111"/>
        <a:ext cx="1233694" cy="659032"/>
      </dsp:txXfrm>
    </dsp:sp>
    <dsp:sp modelId="{66EA65EB-4A11-4974-B169-3A9517D490D7}">
      <dsp:nvSpPr>
        <dsp:cNvPr id="0" name=""/>
        <dsp:cNvSpPr/>
      </dsp:nvSpPr>
      <dsp:spPr>
        <a:xfrm rot="649900">
          <a:off x="5695726" y="2561888"/>
          <a:ext cx="284617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846173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7047658" y="2500677"/>
        <a:ext cx="142308" cy="142308"/>
      </dsp:txXfrm>
    </dsp:sp>
    <dsp:sp modelId="{172BA663-34FA-4D58-AC9E-DEDA6D6CAEA9}">
      <dsp:nvSpPr>
        <dsp:cNvPr id="0" name=""/>
        <dsp:cNvSpPr/>
      </dsp:nvSpPr>
      <dsp:spPr>
        <a:xfrm>
          <a:off x="8516545" y="2489244"/>
          <a:ext cx="1185053" cy="70003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</dsp:txBody>
      <dsp:txXfrm>
        <a:off x="8537048" y="2509747"/>
        <a:ext cx="1144047" cy="659032"/>
      </dsp:txXfrm>
    </dsp:sp>
    <dsp:sp modelId="{E93F1B11-98A0-4F2A-87C1-DCFABDBC3D96}">
      <dsp:nvSpPr>
        <dsp:cNvPr id="0" name=""/>
        <dsp:cNvSpPr/>
      </dsp:nvSpPr>
      <dsp:spPr>
        <a:xfrm rot="1886765">
          <a:off x="557921" y="3636674"/>
          <a:ext cx="213186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131860" y="994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700" kern="1200"/>
        </a:p>
      </dsp:txBody>
      <dsp:txXfrm>
        <a:off x="1570555" y="3593320"/>
        <a:ext cx="106593" cy="106593"/>
      </dsp:txXfrm>
    </dsp:sp>
    <dsp:sp modelId="{A78DBAC2-8712-41D8-9F91-E36050ED5192}">
      <dsp:nvSpPr>
        <dsp:cNvPr id="0" name=""/>
        <dsp:cNvSpPr/>
      </dsp:nvSpPr>
      <dsp:spPr>
        <a:xfrm>
          <a:off x="2533230" y="3850147"/>
          <a:ext cx="803350" cy="7051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Q2:</a:t>
          </a:r>
          <a:r>
            <a:rPr lang="el-GR" sz="1800" kern="1200" dirty="0">
              <a:solidFill>
                <a:srgbClr val="007C31"/>
              </a:solidFill>
              <a:latin typeface="Cambria" panose="02040503050406030204" pitchFamily="18" charset="0"/>
            </a:rPr>
            <a:t>β</a:t>
          </a:r>
          <a:endParaRPr lang="fr-CA" sz="1800" kern="1200" dirty="0">
            <a:solidFill>
              <a:srgbClr val="007C31"/>
            </a:solidFill>
          </a:endParaRPr>
        </a:p>
      </dsp:txBody>
      <dsp:txXfrm>
        <a:off x="2553882" y="3870799"/>
        <a:ext cx="762046" cy="663816"/>
      </dsp:txXfrm>
    </dsp:sp>
    <dsp:sp modelId="{0A48C713-FAA2-45B5-9CB5-0B070CC72DB4}">
      <dsp:nvSpPr>
        <dsp:cNvPr id="0" name=""/>
        <dsp:cNvSpPr/>
      </dsp:nvSpPr>
      <dsp:spPr>
        <a:xfrm rot="40117">
          <a:off x="3336525" y="4202307"/>
          <a:ext cx="1635331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635331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4113308" y="4171366"/>
        <a:ext cx="81766" cy="81766"/>
      </dsp:txXfrm>
    </dsp:sp>
    <dsp:sp modelId="{D3BF501E-521A-4C31-A2F3-74F303A508CC}">
      <dsp:nvSpPr>
        <dsp:cNvPr id="0" name=""/>
        <dsp:cNvSpPr/>
      </dsp:nvSpPr>
      <dsp:spPr>
        <a:xfrm>
          <a:off x="4971801" y="3871771"/>
          <a:ext cx="804932" cy="7000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latin typeface="Cambria" panose="02040503050406030204" pitchFamily="18" charset="0"/>
            </a:rPr>
            <a:t>β</a:t>
          </a:r>
          <a:endParaRPr lang="fr-CA" sz="1800" kern="1200" dirty="0"/>
        </a:p>
      </dsp:txBody>
      <dsp:txXfrm>
        <a:off x="4992304" y="3892274"/>
        <a:ext cx="763926" cy="659032"/>
      </dsp:txXfrm>
    </dsp:sp>
    <dsp:sp modelId="{6DD9C7EC-A8A4-4A35-9E03-15CC073DB487}">
      <dsp:nvSpPr>
        <dsp:cNvPr id="0" name=""/>
        <dsp:cNvSpPr/>
      </dsp:nvSpPr>
      <dsp:spPr>
        <a:xfrm rot="20833562">
          <a:off x="5743569" y="3915571"/>
          <a:ext cx="267996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679965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7016553" y="3858514"/>
        <a:ext cx="133998" cy="133998"/>
      </dsp:txXfrm>
    </dsp:sp>
    <dsp:sp modelId="{45E919E7-95C1-4089-91AF-CF29C30F831A}">
      <dsp:nvSpPr>
        <dsp:cNvPr id="0" name=""/>
        <dsp:cNvSpPr/>
      </dsp:nvSpPr>
      <dsp:spPr>
        <a:xfrm>
          <a:off x="8390370" y="3279217"/>
          <a:ext cx="1150961" cy="70003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</dsp:txBody>
      <dsp:txXfrm>
        <a:off x="8410873" y="3299720"/>
        <a:ext cx="1109955" cy="659032"/>
      </dsp:txXfrm>
    </dsp:sp>
    <dsp:sp modelId="{B5FBC3DC-BD8E-433A-8B95-978E4C5B8DCF}">
      <dsp:nvSpPr>
        <dsp:cNvPr id="0" name=""/>
        <dsp:cNvSpPr/>
      </dsp:nvSpPr>
      <dsp:spPr>
        <a:xfrm rot="225314">
          <a:off x="5773914" y="4297862"/>
          <a:ext cx="262659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626598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7021548" y="4242140"/>
        <a:ext cx="131329" cy="131329"/>
      </dsp:txXfrm>
    </dsp:sp>
    <dsp:sp modelId="{23E1E00A-DD94-4033-86A7-14136336BEA8}">
      <dsp:nvSpPr>
        <dsp:cNvPr id="0" name=""/>
        <dsp:cNvSpPr/>
      </dsp:nvSpPr>
      <dsp:spPr>
        <a:xfrm>
          <a:off x="8397693" y="4043799"/>
          <a:ext cx="1200356" cy="7000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</dsp:txBody>
      <dsp:txXfrm>
        <a:off x="8418196" y="4064302"/>
        <a:ext cx="1159350" cy="659032"/>
      </dsp:txXfrm>
    </dsp:sp>
    <dsp:sp modelId="{68F4FAA9-72CE-46E3-8359-8AD7495523B5}">
      <dsp:nvSpPr>
        <dsp:cNvPr id="0" name=""/>
        <dsp:cNvSpPr/>
      </dsp:nvSpPr>
      <dsp:spPr>
        <a:xfrm rot="2472437">
          <a:off x="3067422" y="4908712"/>
          <a:ext cx="2173537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173537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700" kern="1200"/>
        </a:p>
      </dsp:txBody>
      <dsp:txXfrm>
        <a:off x="4099852" y="4864316"/>
        <a:ext cx="108676" cy="108676"/>
      </dsp:txXfrm>
    </dsp:sp>
    <dsp:sp modelId="{01AAB6E5-43C3-4334-B74F-7EFD98A21E9C}">
      <dsp:nvSpPr>
        <dsp:cNvPr id="0" name=""/>
        <dsp:cNvSpPr/>
      </dsp:nvSpPr>
      <dsp:spPr>
        <a:xfrm>
          <a:off x="4971801" y="5284583"/>
          <a:ext cx="848950" cy="7000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latin typeface="Cambria" panose="02040503050406030204" pitchFamily="18" charset="0"/>
            </a:rPr>
            <a:t>β</a:t>
          </a:r>
          <a:endParaRPr lang="fr-CA" sz="1800" kern="1200" dirty="0"/>
        </a:p>
      </dsp:txBody>
      <dsp:txXfrm>
        <a:off x="4992304" y="5305086"/>
        <a:ext cx="807944" cy="659032"/>
      </dsp:txXfrm>
    </dsp:sp>
    <dsp:sp modelId="{0060D42C-257D-4912-9574-1F39FCA31186}">
      <dsp:nvSpPr>
        <dsp:cNvPr id="0" name=""/>
        <dsp:cNvSpPr/>
      </dsp:nvSpPr>
      <dsp:spPr>
        <a:xfrm rot="20972409">
          <a:off x="5799697" y="5394630"/>
          <a:ext cx="253410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534108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7003398" y="5341220"/>
        <a:ext cx="126705" cy="126705"/>
      </dsp:txXfrm>
    </dsp:sp>
    <dsp:sp modelId="{87F9C464-F2EA-4B10-81EC-37A951CA0C2F}">
      <dsp:nvSpPr>
        <dsp:cNvPr id="0" name=""/>
        <dsp:cNvSpPr/>
      </dsp:nvSpPr>
      <dsp:spPr>
        <a:xfrm>
          <a:off x="8312750" y="4824524"/>
          <a:ext cx="1161322" cy="700038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>
              <a:latin typeface="Cambria" panose="02040503050406030204" pitchFamily="18" charset="0"/>
            </a:rPr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fr-CA" sz="1200" kern="1200" dirty="0">
              <a:latin typeface="Cambria" panose="02040503050406030204" pitchFamily="18" charset="0"/>
            </a:rPr>
            <a:t>β 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>
              <a:latin typeface="Cambria" panose="02040503050406030204" pitchFamily="18" charset="0"/>
            </a:rPr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>
              <a:latin typeface="Cambria" panose="02040503050406030204" pitchFamily="18" charset="0"/>
            </a:rPr>
            <a:t>onnête</a:t>
          </a:r>
          <a:endParaRPr lang="fr-CA" sz="1200" kern="1200" dirty="0"/>
        </a:p>
      </dsp:txBody>
      <dsp:txXfrm>
        <a:off x="8333253" y="4845027"/>
        <a:ext cx="1120316" cy="659032"/>
      </dsp:txXfrm>
    </dsp:sp>
    <dsp:sp modelId="{7400A91B-C244-4172-B35D-D8BC22CE2202}">
      <dsp:nvSpPr>
        <dsp:cNvPr id="0" name=""/>
        <dsp:cNvSpPr/>
      </dsp:nvSpPr>
      <dsp:spPr>
        <a:xfrm rot="370670">
          <a:off x="5813486" y="5759298"/>
          <a:ext cx="250223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502230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002046" y="5706685"/>
        <a:ext cx="125111" cy="125111"/>
      </dsp:txXfrm>
    </dsp:sp>
    <dsp:sp modelId="{F89422A6-F5D1-4B7E-92AE-DD04966B5BDC}">
      <dsp:nvSpPr>
        <dsp:cNvPr id="0" name=""/>
        <dsp:cNvSpPr/>
      </dsp:nvSpPr>
      <dsp:spPr>
        <a:xfrm>
          <a:off x="8308452" y="5553859"/>
          <a:ext cx="1179593" cy="700038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>
              <a:latin typeface="Cambria" panose="02040503050406030204" pitchFamily="18" charset="0"/>
            </a:rPr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fr-CA" sz="1200" kern="1200" dirty="0">
              <a:latin typeface="Cambria" panose="02040503050406030204" pitchFamily="18" charset="0"/>
            </a:rPr>
            <a:t>β 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>
              <a:latin typeface="Cambria" panose="02040503050406030204" pitchFamily="18" charset="0"/>
            </a:rPr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>
              <a:latin typeface="Cambria" panose="02040503050406030204" pitchFamily="18" charset="0"/>
            </a:rPr>
            <a:t>léatoire</a:t>
          </a:r>
          <a:endParaRPr lang="fr-CA" sz="1200" kern="1200" dirty="0"/>
        </a:p>
      </dsp:txBody>
      <dsp:txXfrm>
        <a:off x="8328955" y="5574362"/>
        <a:ext cx="1138587" cy="6590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4749AC-148F-406A-A33B-D2A7DBB84747}">
      <dsp:nvSpPr>
        <dsp:cNvPr id="0" name=""/>
        <dsp:cNvSpPr/>
      </dsp:nvSpPr>
      <dsp:spPr>
        <a:xfrm>
          <a:off x="0" y="2460226"/>
          <a:ext cx="641402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Q1: </a:t>
          </a:r>
          <a:r>
            <a:rPr lang="el-GR" sz="1800" kern="1200" dirty="0">
              <a:latin typeface="Cambria" panose="02040503050406030204" pitchFamily="18" charset="0"/>
            </a:rPr>
            <a:t>γ</a:t>
          </a:r>
          <a:endParaRPr lang="fr-CA" sz="1800" kern="1200" dirty="0"/>
        </a:p>
      </dsp:txBody>
      <dsp:txXfrm>
        <a:off x="18406" y="2478632"/>
        <a:ext cx="604590" cy="591631"/>
      </dsp:txXfrm>
    </dsp:sp>
    <dsp:sp modelId="{F9D0FD13-5DE3-4F45-95D2-51533F62FF49}">
      <dsp:nvSpPr>
        <dsp:cNvPr id="0" name=""/>
        <dsp:cNvSpPr/>
      </dsp:nvSpPr>
      <dsp:spPr>
        <a:xfrm rot="20806108">
          <a:off x="598741" y="2396685"/>
          <a:ext cx="321399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3213996" y="994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100" kern="1200"/>
        </a:p>
      </dsp:txBody>
      <dsp:txXfrm>
        <a:off x="2125389" y="2326278"/>
        <a:ext cx="160699" cy="160699"/>
      </dsp:txXfrm>
    </dsp:sp>
    <dsp:sp modelId="{D0407781-9314-460F-AD63-8ED099DFA170}">
      <dsp:nvSpPr>
        <dsp:cNvPr id="0" name=""/>
        <dsp:cNvSpPr/>
      </dsp:nvSpPr>
      <dsp:spPr>
        <a:xfrm>
          <a:off x="3770076" y="1724586"/>
          <a:ext cx="752473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Q2:</a:t>
          </a:r>
          <a:r>
            <a:rPr lang="el-GR" sz="1800" kern="1200" dirty="0">
              <a:latin typeface="Cambria" panose="02040503050406030204" pitchFamily="18" charset="0"/>
            </a:rPr>
            <a:t>α</a:t>
          </a:r>
          <a:endParaRPr lang="fr-CA" sz="1800" kern="1200" dirty="0"/>
        </a:p>
      </dsp:txBody>
      <dsp:txXfrm>
        <a:off x="3788482" y="1742992"/>
        <a:ext cx="715661" cy="591631"/>
      </dsp:txXfrm>
    </dsp:sp>
    <dsp:sp modelId="{3C6A54A2-85E2-4C71-BF17-ADEC41936233}">
      <dsp:nvSpPr>
        <dsp:cNvPr id="0" name=""/>
        <dsp:cNvSpPr/>
      </dsp:nvSpPr>
      <dsp:spPr>
        <a:xfrm rot="18921967">
          <a:off x="4249787" y="1364361"/>
          <a:ext cx="189162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891626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600" kern="1200"/>
        </a:p>
      </dsp:txBody>
      <dsp:txXfrm>
        <a:off x="5148310" y="1327013"/>
        <a:ext cx="94581" cy="94581"/>
      </dsp:txXfrm>
    </dsp:sp>
    <dsp:sp modelId="{6A0D230D-5CC5-4D37-910B-FCD6FD11616A}">
      <dsp:nvSpPr>
        <dsp:cNvPr id="0" name=""/>
        <dsp:cNvSpPr/>
      </dsp:nvSpPr>
      <dsp:spPr>
        <a:xfrm>
          <a:off x="5868652" y="395578"/>
          <a:ext cx="714063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latin typeface="Cambria" panose="02040503050406030204" pitchFamily="18" charset="0"/>
            </a:rPr>
            <a:t>α</a:t>
          </a:r>
          <a:endParaRPr lang="fr-CA" sz="1800" kern="1200" dirty="0"/>
        </a:p>
      </dsp:txBody>
      <dsp:txXfrm>
        <a:off x="5887058" y="413984"/>
        <a:ext cx="677251" cy="591631"/>
      </dsp:txXfrm>
    </dsp:sp>
    <dsp:sp modelId="{AA6FEE58-027A-4588-99A8-D8B610194498}">
      <dsp:nvSpPr>
        <dsp:cNvPr id="0" name=""/>
        <dsp:cNvSpPr/>
      </dsp:nvSpPr>
      <dsp:spPr>
        <a:xfrm rot="21043070">
          <a:off x="6566658" y="502068"/>
          <a:ext cx="2452489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452489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731590" y="450698"/>
        <a:ext cx="122624" cy="122624"/>
      </dsp:txXfrm>
    </dsp:sp>
    <dsp:sp modelId="{C0B92279-9EDA-45BF-B1BC-16F9B379016A}">
      <dsp:nvSpPr>
        <dsp:cNvPr id="0" name=""/>
        <dsp:cNvSpPr/>
      </dsp:nvSpPr>
      <dsp:spPr>
        <a:xfrm>
          <a:off x="9003091" y="0"/>
          <a:ext cx="1219344" cy="628443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>
              <a:latin typeface="Cambria" panose="02040503050406030204" pitchFamily="18" charset="0"/>
            </a:rPr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fr-CA" sz="1200" kern="1200" dirty="0">
              <a:latin typeface="Cambria" panose="02040503050406030204" pitchFamily="18" charset="0"/>
            </a:rPr>
            <a:t>β 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>
              <a:latin typeface="Cambria" panose="02040503050406030204" pitchFamily="18" charset="0"/>
            </a:rPr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>
              <a:latin typeface="Cambria" panose="02040503050406030204" pitchFamily="18" charset="0"/>
            </a:rPr>
            <a:t>léatoire</a:t>
          </a:r>
          <a:endParaRPr lang="fr-CA" sz="1200" kern="1200" dirty="0"/>
        </a:p>
      </dsp:txBody>
      <dsp:txXfrm>
        <a:off x="9021497" y="18406"/>
        <a:ext cx="1182532" cy="591631"/>
      </dsp:txXfrm>
    </dsp:sp>
    <dsp:sp modelId="{9154CBA8-F3B6-42FA-AA74-2AB6044AB7BA}">
      <dsp:nvSpPr>
        <dsp:cNvPr id="0" name=""/>
        <dsp:cNvSpPr/>
      </dsp:nvSpPr>
      <dsp:spPr>
        <a:xfrm rot="501648">
          <a:off x="6569325" y="883039"/>
          <a:ext cx="251958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519588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7766130" y="829992"/>
        <a:ext cx="125979" cy="125979"/>
      </dsp:txXfrm>
    </dsp:sp>
    <dsp:sp modelId="{DE09C7E4-A699-44A2-8FB0-EF66B23AA6B4}">
      <dsp:nvSpPr>
        <dsp:cNvPr id="0" name=""/>
        <dsp:cNvSpPr/>
      </dsp:nvSpPr>
      <dsp:spPr>
        <a:xfrm>
          <a:off x="9075525" y="761942"/>
          <a:ext cx="1196456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</dsp:txBody>
      <dsp:txXfrm>
        <a:off x="9093931" y="780348"/>
        <a:ext cx="1159644" cy="591631"/>
      </dsp:txXfrm>
    </dsp:sp>
    <dsp:sp modelId="{B01F7DD3-CC75-45CF-9EC1-A6D19A662646}">
      <dsp:nvSpPr>
        <dsp:cNvPr id="0" name=""/>
        <dsp:cNvSpPr/>
      </dsp:nvSpPr>
      <dsp:spPr>
        <a:xfrm rot="76383">
          <a:off x="4522384" y="2043822"/>
          <a:ext cx="134643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346433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5161940" y="2020104"/>
        <a:ext cx="67321" cy="67321"/>
      </dsp:txXfrm>
    </dsp:sp>
    <dsp:sp modelId="{4A3622AC-6180-4503-8103-3E61E768E11C}">
      <dsp:nvSpPr>
        <dsp:cNvPr id="0" name=""/>
        <dsp:cNvSpPr/>
      </dsp:nvSpPr>
      <dsp:spPr>
        <a:xfrm>
          <a:off x="5868652" y="1754500"/>
          <a:ext cx="763245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latin typeface="Cambria" panose="02040503050406030204" pitchFamily="18" charset="0"/>
            </a:rPr>
            <a:t>α</a:t>
          </a:r>
          <a:endParaRPr lang="fr-CA" sz="1800" kern="1200" dirty="0"/>
        </a:p>
      </dsp:txBody>
      <dsp:txXfrm>
        <a:off x="5887058" y="1772906"/>
        <a:ext cx="726433" cy="591631"/>
      </dsp:txXfrm>
    </dsp:sp>
    <dsp:sp modelId="{2B374724-2E34-4A23-AF4B-629298E9241A}">
      <dsp:nvSpPr>
        <dsp:cNvPr id="0" name=""/>
        <dsp:cNvSpPr/>
      </dsp:nvSpPr>
      <dsp:spPr>
        <a:xfrm rot="21215248">
          <a:off x="6624183" y="1921081"/>
          <a:ext cx="246580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465805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795440" y="1869378"/>
        <a:ext cx="123290" cy="123290"/>
      </dsp:txXfrm>
    </dsp:sp>
    <dsp:sp modelId="{288E633E-6F7E-4FFE-9AF6-84BBB09BB47E}">
      <dsp:nvSpPr>
        <dsp:cNvPr id="0" name=""/>
        <dsp:cNvSpPr/>
      </dsp:nvSpPr>
      <dsp:spPr>
        <a:xfrm flipH="1">
          <a:off x="9082275" y="1479103"/>
          <a:ext cx="1144333" cy="6284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Honnête</a:t>
          </a:r>
        </a:p>
      </dsp:txBody>
      <dsp:txXfrm>
        <a:off x="9100681" y="1497509"/>
        <a:ext cx="1107521" cy="591631"/>
      </dsp:txXfrm>
    </dsp:sp>
    <dsp:sp modelId="{66EA65EB-4A11-4974-B169-3A9517D490D7}">
      <dsp:nvSpPr>
        <dsp:cNvPr id="0" name=""/>
        <dsp:cNvSpPr/>
      </dsp:nvSpPr>
      <dsp:spPr>
        <a:xfrm rot="649900">
          <a:off x="6609135" y="2298860"/>
          <a:ext cx="2555087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555087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7822802" y="2244926"/>
        <a:ext cx="127754" cy="127754"/>
      </dsp:txXfrm>
    </dsp:sp>
    <dsp:sp modelId="{172BA663-34FA-4D58-AC9E-DEDA6D6CAEA9}">
      <dsp:nvSpPr>
        <dsp:cNvPr id="0" name=""/>
        <dsp:cNvSpPr/>
      </dsp:nvSpPr>
      <dsp:spPr>
        <a:xfrm>
          <a:off x="9141461" y="2234662"/>
          <a:ext cx="1063854" cy="62844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</dsp:txBody>
      <dsp:txXfrm>
        <a:off x="9159867" y="2253068"/>
        <a:ext cx="1027042" cy="591631"/>
      </dsp:txXfrm>
    </dsp:sp>
    <dsp:sp modelId="{E93F1B11-98A0-4F2A-87C1-DCFABDBC3D96}">
      <dsp:nvSpPr>
        <dsp:cNvPr id="0" name=""/>
        <dsp:cNvSpPr/>
      </dsp:nvSpPr>
      <dsp:spPr>
        <a:xfrm rot="1061950">
          <a:off x="563676" y="3263724"/>
          <a:ext cx="328412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3284125" y="994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100" kern="1200"/>
        </a:p>
      </dsp:txBody>
      <dsp:txXfrm>
        <a:off x="2123636" y="3191564"/>
        <a:ext cx="164206" cy="164206"/>
      </dsp:txXfrm>
    </dsp:sp>
    <dsp:sp modelId="{A78DBAC2-8712-41D8-9F91-E36050ED5192}">
      <dsp:nvSpPr>
        <dsp:cNvPr id="0" name=""/>
        <dsp:cNvSpPr/>
      </dsp:nvSpPr>
      <dsp:spPr>
        <a:xfrm>
          <a:off x="3770076" y="3456382"/>
          <a:ext cx="721189" cy="6330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Q2:</a:t>
          </a:r>
          <a:r>
            <a:rPr lang="el-GR" sz="1800" kern="1200" dirty="0">
              <a:latin typeface="Cambria" panose="02040503050406030204" pitchFamily="18" charset="0"/>
            </a:rPr>
            <a:t>β</a:t>
          </a:r>
          <a:endParaRPr lang="fr-CA" sz="1800" kern="1200" dirty="0"/>
        </a:p>
      </dsp:txBody>
      <dsp:txXfrm>
        <a:off x="3788616" y="3474922"/>
        <a:ext cx="684109" cy="595926"/>
      </dsp:txXfrm>
    </dsp:sp>
    <dsp:sp modelId="{0A48C713-FAA2-45B5-9CB5-0B070CC72DB4}">
      <dsp:nvSpPr>
        <dsp:cNvPr id="0" name=""/>
        <dsp:cNvSpPr/>
      </dsp:nvSpPr>
      <dsp:spPr>
        <a:xfrm rot="40117">
          <a:off x="4491216" y="3771508"/>
          <a:ext cx="1468081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468081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5188555" y="3744749"/>
        <a:ext cx="73404" cy="73404"/>
      </dsp:txXfrm>
    </dsp:sp>
    <dsp:sp modelId="{D3BF501E-521A-4C31-A2F3-74F303A508CC}">
      <dsp:nvSpPr>
        <dsp:cNvPr id="0" name=""/>
        <dsp:cNvSpPr/>
      </dsp:nvSpPr>
      <dsp:spPr>
        <a:xfrm>
          <a:off x="5959248" y="3475795"/>
          <a:ext cx="722609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latin typeface="Cambria" panose="02040503050406030204" pitchFamily="18" charset="0"/>
            </a:rPr>
            <a:t>β</a:t>
          </a:r>
          <a:endParaRPr lang="fr-CA" sz="1800" kern="1200" dirty="0"/>
        </a:p>
      </dsp:txBody>
      <dsp:txXfrm>
        <a:off x="5977654" y="3494201"/>
        <a:ext cx="685797" cy="591631"/>
      </dsp:txXfrm>
    </dsp:sp>
    <dsp:sp modelId="{6DD9C7EC-A8A4-4A35-9E03-15CC073DB487}">
      <dsp:nvSpPr>
        <dsp:cNvPr id="0" name=""/>
        <dsp:cNvSpPr/>
      </dsp:nvSpPr>
      <dsp:spPr>
        <a:xfrm rot="20833562">
          <a:off x="6652085" y="3514098"/>
          <a:ext cx="240587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405878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794877" y="3463893"/>
        <a:ext cx="120293" cy="120293"/>
      </dsp:txXfrm>
    </dsp:sp>
    <dsp:sp modelId="{45E919E7-95C1-4089-91AF-CF29C30F831A}">
      <dsp:nvSpPr>
        <dsp:cNvPr id="0" name=""/>
        <dsp:cNvSpPr/>
      </dsp:nvSpPr>
      <dsp:spPr>
        <a:xfrm>
          <a:off x="9028191" y="2943842"/>
          <a:ext cx="1033249" cy="62844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</dsp:txBody>
      <dsp:txXfrm>
        <a:off x="9046597" y="2962248"/>
        <a:ext cx="996437" cy="591631"/>
      </dsp:txXfrm>
    </dsp:sp>
    <dsp:sp modelId="{B5FBC3DC-BD8E-433A-8B95-978E4C5B8DCF}">
      <dsp:nvSpPr>
        <dsp:cNvPr id="0" name=""/>
        <dsp:cNvSpPr/>
      </dsp:nvSpPr>
      <dsp:spPr>
        <a:xfrm rot="225314">
          <a:off x="6679326" y="3857291"/>
          <a:ext cx="2357969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357969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799362" y="3808284"/>
        <a:ext cx="117898" cy="117898"/>
      </dsp:txXfrm>
    </dsp:sp>
    <dsp:sp modelId="{23E1E00A-DD94-4033-86A7-14136336BEA8}">
      <dsp:nvSpPr>
        <dsp:cNvPr id="0" name=""/>
        <dsp:cNvSpPr/>
      </dsp:nvSpPr>
      <dsp:spPr>
        <a:xfrm>
          <a:off x="9034764" y="3630229"/>
          <a:ext cx="1077592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/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β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/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</a:t>
          </a:r>
          <a:r>
            <a:rPr lang="fr-CA" sz="1200" kern="1200" dirty="0"/>
            <a:t>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/>
            <a:t>enteur</a:t>
          </a:r>
        </a:p>
      </dsp:txBody>
      <dsp:txXfrm>
        <a:off x="9053170" y="3648635"/>
        <a:ext cx="1040780" cy="591631"/>
      </dsp:txXfrm>
    </dsp:sp>
    <dsp:sp modelId="{68F4FAA9-72CE-46E3-8359-8AD7495523B5}">
      <dsp:nvSpPr>
        <dsp:cNvPr id="0" name=""/>
        <dsp:cNvSpPr/>
      </dsp:nvSpPr>
      <dsp:spPr>
        <a:xfrm rot="2472437">
          <a:off x="4249635" y="4405668"/>
          <a:ext cx="195124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951244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600" kern="1200"/>
        </a:p>
      </dsp:txBody>
      <dsp:txXfrm>
        <a:off x="5176476" y="4366829"/>
        <a:ext cx="97562" cy="97562"/>
      </dsp:txXfrm>
    </dsp:sp>
    <dsp:sp modelId="{01AAB6E5-43C3-4334-B74F-7EFD98A21E9C}">
      <dsp:nvSpPr>
        <dsp:cNvPr id="0" name=""/>
        <dsp:cNvSpPr/>
      </dsp:nvSpPr>
      <dsp:spPr>
        <a:xfrm>
          <a:off x="5959248" y="4744114"/>
          <a:ext cx="762126" cy="6284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latin typeface="Cambria" panose="02040503050406030204" pitchFamily="18" charset="0"/>
            </a:rPr>
            <a:t>Q3:</a:t>
          </a:r>
          <a:r>
            <a:rPr lang="el-GR" sz="1800" kern="1200" dirty="0">
              <a:latin typeface="Cambria" panose="02040503050406030204" pitchFamily="18" charset="0"/>
            </a:rPr>
            <a:t>β</a:t>
          </a:r>
          <a:endParaRPr lang="fr-CA" sz="1800" kern="1200" dirty="0"/>
        </a:p>
      </dsp:txBody>
      <dsp:txXfrm>
        <a:off x="5977654" y="4762520"/>
        <a:ext cx="725314" cy="591631"/>
      </dsp:txXfrm>
    </dsp:sp>
    <dsp:sp modelId="{0060D42C-257D-4912-9574-1F39FCA31186}">
      <dsp:nvSpPr>
        <dsp:cNvPr id="0" name=""/>
        <dsp:cNvSpPr/>
      </dsp:nvSpPr>
      <dsp:spPr>
        <a:xfrm rot="20972409">
          <a:off x="6702472" y="4841890"/>
          <a:ext cx="227493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274938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783068" y="4794959"/>
        <a:ext cx="113746" cy="113746"/>
      </dsp:txXfrm>
    </dsp:sp>
    <dsp:sp modelId="{87F9C464-F2EA-4B10-81EC-37A951CA0C2F}">
      <dsp:nvSpPr>
        <dsp:cNvPr id="0" name=""/>
        <dsp:cNvSpPr/>
      </dsp:nvSpPr>
      <dsp:spPr>
        <a:xfrm>
          <a:off x="8958509" y="4331107"/>
          <a:ext cx="1042550" cy="6284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>
              <a:latin typeface="Cambria" panose="02040503050406030204" pitchFamily="18" charset="0"/>
            </a:rPr>
            <a:t>léatoire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fr-CA" sz="1200" kern="1200" dirty="0">
              <a:latin typeface="Cambria" panose="02040503050406030204" pitchFamily="18" charset="0"/>
            </a:rPr>
            <a:t>β 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>
              <a:latin typeface="Cambria" panose="02040503050406030204" pitchFamily="18" charset="0"/>
            </a:rPr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>
              <a:latin typeface="Cambria" panose="02040503050406030204" pitchFamily="18" charset="0"/>
            </a:rPr>
            <a:t>onnête</a:t>
          </a:r>
          <a:endParaRPr lang="fr-CA" sz="1200" kern="1200" dirty="0"/>
        </a:p>
      </dsp:txBody>
      <dsp:txXfrm>
        <a:off x="8976915" y="4349513"/>
        <a:ext cx="1005738" cy="591631"/>
      </dsp:txXfrm>
    </dsp:sp>
    <dsp:sp modelId="{7400A91B-C244-4172-B35D-D8BC22CE2202}">
      <dsp:nvSpPr>
        <dsp:cNvPr id="0" name=""/>
        <dsp:cNvSpPr/>
      </dsp:nvSpPr>
      <dsp:spPr>
        <a:xfrm rot="370670">
          <a:off x="6714852" y="5169262"/>
          <a:ext cx="224632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246320" y="994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7781854" y="5123046"/>
        <a:ext cx="112316" cy="112316"/>
      </dsp:txXfrm>
    </dsp:sp>
    <dsp:sp modelId="{F89422A6-F5D1-4B7E-92AE-DD04966B5BDC}">
      <dsp:nvSpPr>
        <dsp:cNvPr id="0" name=""/>
        <dsp:cNvSpPr/>
      </dsp:nvSpPr>
      <dsp:spPr>
        <a:xfrm>
          <a:off x="8954650" y="4985851"/>
          <a:ext cx="1058953" cy="628443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α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1200" kern="1200" dirty="0">
              <a:latin typeface="Cambria" panose="02040503050406030204" pitchFamily="18" charset="0"/>
            </a:rPr>
            <a:t>onnête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fr-CA" sz="1200" kern="1200" dirty="0">
              <a:latin typeface="Cambria" panose="02040503050406030204" pitchFamily="18" charset="0"/>
            </a:rPr>
            <a:t>β est </a:t>
          </a:r>
          <a:r>
            <a:rPr lang="fr-CA" sz="1200" kern="1200" dirty="0">
              <a:latin typeface="Showcard Gothic" panose="04020904020102020604" pitchFamily="82" charset="0"/>
            </a:rPr>
            <a:t>M</a:t>
          </a:r>
          <a:r>
            <a:rPr lang="fr-CA" sz="1200" kern="1200" dirty="0">
              <a:latin typeface="Cambria" panose="02040503050406030204" pitchFamily="18" charset="0"/>
            </a:rPr>
            <a:t>enteur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22"/>
            </a:spcAft>
            <a:buNone/>
          </a:pPr>
          <a:r>
            <a:rPr lang="el-GR" sz="1200" kern="1200" dirty="0">
              <a:latin typeface="Cambria" panose="02040503050406030204" pitchFamily="18" charset="0"/>
            </a:rPr>
            <a:t>γ</a:t>
          </a:r>
          <a:r>
            <a:rPr lang="fr-CA" sz="1200" kern="1200" dirty="0">
              <a:latin typeface="Cambria" panose="02040503050406030204" pitchFamily="18" charset="0"/>
            </a:rPr>
            <a:t> est </a:t>
          </a:r>
          <a:r>
            <a:rPr lang="fr-CA" sz="12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1200" kern="1200" dirty="0">
              <a:latin typeface="Cambria" panose="02040503050406030204" pitchFamily="18" charset="0"/>
            </a:rPr>
            <a:t>léatoire</a:t>
          </a:r>
          <a:endParaRPr lang="fr-CA" sz="1200" kern="1200" dirty="0"/>
        </a:p>
      </dsp:txBody>
      <dsp:txXfrm>
        <a:off x="8973056" y="5004257"/>
        <a:ext cx="1022141" cy="5916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E3A39-0231-4293-AAB7-90E4CCA5E772}">
      <dsp:nvSpPr>
        <dsp:cNvPr id="0" name=""/>
        <dsp:cNvSpPr/>
      </dsp:nvSpPr>
      <dsp:spPr>
        <a:xfrm>
          <a:off x="10091" y="1969597"/>
          <a:ext cx="3420590" cy="1710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600" kern="1200" dirty="0"/>
            <a:t>Q1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 dirty="0"/>
            <a:t>γ</a:t>
          </a:r>
          <a:endParaRPr lang="fr-CA" sz="2600" kern="1200" dirty="0"/>
        </a:p>
      </dsp:txBody>
      <dsp:txXfrm>
        <a:off x="60184" y="2019690"/>
        <a:ext cx="3320404" cy="1610109"/>
      </dsp:txXfrm>
    </dsp:sp>
    <dsp:sp modelId="{D0705602-3F53-43BC-BBBD-E657FE847E98}">
      <dsp:nvSpPr>
        <dsp:cNvPr id="0" name=""/>
        <dsp:cNvSpPr/>
      </dsp:nvSpPr>
      <dsp:spPr>
        <a:xfrm rot="18289469">
          <a:off x="2916830" y="1814079"/>
          <a:ext cx="2395939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395939" y="272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4054901" y="1781427"/>
        <a:ext cx="119796" cy="119796"/>
      </dsp:txXfrm>
    </dsp:sp>
    <dsp:sp modelId="{560E3BDF-5A1C-46DB-BF47-F967A884220B}">
      <dsp:nvSpPr>
        <dsp:cNvPr id="0" name=""/>
        <dsp:cNvSpPr/>
      </dsp:nvSpPr>
      <dsp:spPr>
        <a:xfrm>
          <a:off x="4798918" y="2758"/>
          <a:ext cx="3420590" cy="1710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600" kern="1200" dirty="0"/>
            <a:t>Explosion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600" kern="1200" dirty="0">
              <a:solidFill>
                <a:srgbClr val="007C31"/>
              </a:solidFill>
            </a:rPr>
            <a:t>α</a:t>
          </a:r>
          <a:r>
            <a:rPr lang="fr-CA" sz="2600" kern="1200" dirty="0"/>
            <a:t> est </a:t>
          </a:r>
          <a:r>
            <a:rPr lang="fr-CA" sz="26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2600" kern="1200" dirty="0"/>
            <a:t>léatoire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6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2600" kern="1200" dirty="0"/>
            <a:t>XX</a:t>
          </a:r>
        </a:p>
      </dsp:txBody>
      <dsp:txXfrm>
        <a:off x="4849011" y="52851"/>
        <a:ext cx="3320404" cy="1610109"/>
      </dsp:txXfrm>
    </dsp:sp>
    <dsp:sp modelId="{BF762547-D211-42F5-81B1-DA3700A845FC}">
      <dsp:nvSpPr>
        <dsp:cNvPr id="0" name=""/>
        <dsp:cNvSpPr/>
      </dsp:nvSpPr>
      <dsp:spPr>
        <a:xfrm>
          <a:off x="3430681" y="2797499"/>
          <a:ext cx="1378327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378327" y="272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4085387" y="2790287"/>
        <a:ext cx="68916" cy="68916"/>
      </dsp:txXfrm>
    </dsp:sp>
    <dsp:sp modelId="{82C1B5DA-8CE1-4AEB-BEB7-86E81D6D0307}">
      <dsp:nvSpPr>
        <dsp:cNvPr id="0" name=""/>
        <dsp:cNvSpPr/>
      </dsp:nvSpPr>
      <dsp:spPr>
        <a:xfrm>
          <a:off x="4809009" y="1969597"/>
          <a:ext cx="3420590" cy="1710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600" kern="1200" dirty="0"/>
            <a:t>Oui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600" kern="1200" dirty="0">
              <a:solidFill>
                <a:srgbClr val="007C31"/>
              </a:solidFill>
            </a:rPr>
            <a:t>α</a:t>
          </a:r>
          <a:r>
            <a:rPr lang="fr-CA" sz="2600" kern="1200" dirty="0"/>
            <a:t> n’est pas </a:t>
          </a:r>
          <a:r>
            <a:rPr lang="fr-CA" sz="26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2600" kern="1200" dirty="0"/>
            <a:t>léatoire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600" kern="1200" dirty="0"/>
            <a:t>XX</a:t>
          </a:r>
          <a:r>
            <a:rPr lang="fr-CA" sz="26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2600" kern="1200" dirty="0"/>
            <a:t> ou </a:t>
          </a:r>
          <a:r>
            <a:rPr lang="fr-CA" sz="26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26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2600" kern="1200" dirty="0">
              <a:latin typeface="Showcard Gothic" panose="04020904020102020604" pitchFamily="82" charset="0"/>
            </a:rPr>
            <a:t>M</a:t>
          </a:r>
          <a:endParaRPr lang="fr-CA" sz="2600" kern="1200" dirty="0"/>
        </a:p>
      </dsp:txBody>
      <dsp:txXfrm>
        <a:off x="4859102" y="2019690"/>
        <a:ext cx="3320404" cy="1610109"/>
      </dsp:txXfrm>
    </dsp:sp>
    <dsp:sp modelId="{EA24FE6F-013E-4FED-B8D5-A6C12A0787A5}">
      <dsp:nvSpPr>
        <dsp:cNvPr id="0" name=""/>
        <dsp:cNvSpPr/>
      </dsp:nvSpPr>
      <dsp:spPr>
        <a:xfrm rot="3310531">
          <a:off x="2916830" y="3780919"/>
          <a:ext cx="2395939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395939" y="272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800" kern="1200"/>
        </a:p>
      </dsp:txBody>
      <dsp:txXfrm>
        <a:off x="4054901" y="3748266"/>
        <a:ext cx="119796" cy="119796"/>
      </dsp:txXfrm>
    </dsp:sp>
    <dsp:sp modelId="{D5EABCC0-512D-4AED-8C2D-78994A03CF20}">
      <dsp:nvSpPr>
        <dsp:cNvPr id="0" name=""/>
        <dsp:cNvSpPr/>
      </dsp:nvSpPr>
      <dsp:spPr>
        <a:xfrm>
          <a:off x="4798918" y="3936437"/>
          <a:ext cx="3420590" cy="1710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600" kern="1200" dirty="0"/>
            <a:t>Non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600" kern="1200" dirty="0">
              <a:solidFill>
                <a:srgbClr val="007C31"/>
              </a:solidFill>
            </a:rPr>
            <a:t>α</a:t>
          </a:r>
          <a:r>
            <a:rPr lang="fr-CA" sz="2600" kern="1200" dirty="0"/>
            <a:t> n’est pas </a:t>
          </a:r>
          <a:r>
            <a:rPr lang="fr-CA" sz="26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2600" kern="1200" dirty="0"/>
            <a:t>léatoire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600" kern="1200" dirty="0"/>
            <a:t>XX</a:t>
          </a:r>
          <a:r>
            <a:rPr lang="fr-CA" sz="26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2600" kern="1200" dirty="0"/>
            <a:t> ou </a:t>
          </a:r>
          <a:r>
            <a:rPr lang="fr-CA" sz="2600" kern="1200" dirty="0">
              <a:latin typeface="Showcard Gothic" panose="04020904020102020604" pitchFamily="82" charset="0"/>
            </a:rPr>
            <a:t>M</a:t>
          </a:r>
          <a:r>
            <a:rPr lang="fr-CA" sz="26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26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endParaRPr lang="fr-CA" sz="2600" kern="1200" dirty="0"/>
        </a:p>
      </dsp:txBody>
      <dsp:txXfrm>
        <a:off x="4849011" y="3986530"/>
        <a:ext cx="3320404" cy="16101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E3A39-0231-4293-AAB7-90E4CCA5E772}">
      <dsp:nvSpPr>
        <dsp:cNvPr id="0" name=""/>
        <dsp:cNvSpPr/>
      </dsp:nvSpPr>
      <dsp:spPr>
        <a:xfrm>
          <a:off x="154366" y="2751213"/>
          <a:ext cx="1447807" cy="7239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900" kern="1200" dirty="0"/>
            <a:t>Q1</a:t>
          </a:r>
        </a:p>
      </dsp:txBody>
      <dsp:txXfrm>
        <a:off x="175568" y="2772415"/>
        <a:ext cx="1405403" cy="681499"/>
      </dsp:txXfrm>
    </dsp:sp>
    <dsp:sp modelId="{D0705602-3F53-43BC-BBBD-E657FE847E98}">
      <dsp:nvSpPr>
        <dsp:cNvPr id="0" name=""/>
        <dsp:cNvSpPr/>
      </dsp:nvSpPr>
      <dsp:spPr>
        <a:xfrm rot="18447751">
          <a:off x="1026132" y="1936088"/>
          <a:ext cx="2940806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940806" y="99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423014" y="1872510"/>
        <a:ext cx="147040" cy="147040"/>
      </dsp:txXfrm>
    </dsp:sp>
    <dsp:sp modelId="{560E3BDF-5A1C-46DB-BF47-F967A884220B}">
      <dsp:nvSpPr>
        <dsp:cNvPr id="0" name=""/>
        <dsp:cNvSpPr/>
      </dsp:nvSpPr>
      <dsp:spPr>
        <a:xfrm>
          <a:off x="3390896" y="189638"/>
          <a:ext cx="1447807" cy="1178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0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3000" kern="1200" dirty="0"/>
            <a:t>XX</a:t>
          </a:r>
        </a:p>
      </dsp:txBody>
      <dsp:txXfrm>
        <a:off x="3425414" y="224156"/>
        <a:ext cx="1378771" cy="1109479"/>
      </dsp:txXfrm>
    </dsp:sp>
    <dsp:sp modelId="{E70A1CAE-7F52-4B18-BC85-19430E57B823}">
      <dsp:nvSpPr>
        <dsp:cNvPr id="0" name=""/>
        <dsp:cNvSpPr/>
      </dsp:nvSpPr>
      <dsp:spPr>
        <a:xfrm rot="20872374">
          <a:off x="4816558" y="560481"/>
          <a:ext cx="198468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984685" y="99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700" kern="1200"/>
        </a:p>
      </dsp:txBody>
      <dsp:txXfrm>
        <a:off x="5759283" y="520806"/>
        <a:ext cx="99234" cy="99234"/>
      </dsp:txXfrm>
    </dsp:sp>
    <dsp:sp modelId="{767AD8F3-20D1-4272-A845-DAEC83BB8583}">
      <dsp:nvSpPr>
        <dsp:cNvPr id="0" name=""/>
        <dsp:cNvSpPr/>
      </dsp:nvSpPr>
      <dsp:spPr>
        <a:xfrm>
          <a:off x="6779098" y="0"/>
          <a:ext cx="1447807" cy="723903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0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30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3000" kern="1200" dirty="0">
              <a:latin typeface="Showcard Gothic" panose="04020904020102020604" pitchFamily="82" charset="0"/>
            </a:rPr>
            <a:t>M</a:t>
          </a:r>
          <a:endParaRPr lang="fr-CA" sz="3000" kern="1200" dirty="0"/>
        </a:p>
      </dsp:txBody>
      <dsp:txXfrm>
        <a:off x="6800300" y="21202"/>
        <a:ext cx="1405403" cy="681499"/>
      </dsp:txXfrm>
    </dsp:sp>
    <dsp:sp modelId="{30C2CF5B-A227-4197-AE7D-07C4FBFCF360}">
      <dsp:nvSpPr>
        <dsp:cNvPr id="0" name=""/>
        <dsp:cNvSpPr/>
      </dsp:nvSpPr>
      <dsp:spPr>
        <a:xfrm rot="656528">
          <a:off x="4820738" y="956524"/>
          <a:ext cx="197632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976325" y="99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700" kern="1200"/>
        </a:p>
      </dsp:txBody>
      <dsp:txXfrm>
        <a:off x="5759492" y="917058"/>
        <a:ext cx="98816" cy="98816"/>
      </dsp:txXfrm>
    </dsp:sp>
    <dsp:sp modelId="{4A9635B6-F56E-4A64-87C8-0F73CF04EA33}">
      <dsp:nvSpPr>
        <dsp:cNvPr id="0" name=""/>
        <dsp:cNvSpPr/>
      </dsp:nvSpPr>
      <dsp:spPr>
        <a:xfrm>
          <a:off x="6779098" y="792085"/>
          <a:ext cx="1447807" cy="723903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0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3000" kern="1200" dirty="0">
              <a:latin typeface="Showcard Gothic" panose="04020904020102020604" pitchFamily="82" charset="0"/>
            </a:rPr>
            <a:t>M</a:t>
          </a:r>
          <a:r>
            <a:rPr lang="fr-CA" sz="3000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H</a:t>
          </a:r>
          <a:endParaRPr lang="fr-CA" sz="3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00300" y="813287"/>
        <a:ext cx="1405403" cy="681499"/>
      </dsp:txXfrm>
    </dsp:sp>
    <dsp:sp modelId="{BF762547-D211-42F5-81B1-DA3700A845FC}">
      <dsp:nvSpPr>
        <dsp:cNvPr id="0" name=""/>
        <dsp:cNvSpPr/>
      </dsp:nvSpPr>
      <dsp:spPr>
        <a:xfrm rot="21120230">
          <a:off x="1593330" y="2976699"/>
          <a:ext cx="1819077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819077" y="99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600" kern="1200"/>
        </a:p>
      </dsp:txBody>
      <dsp:txXfrm>
        <a:off x="2457392" y="2941165"/>
        <a:ext cx="90953" cy="90953"/>
      </dsp:txXfrm>
    </dsp:sp>
    <dsp:sp modelId="{82C1B5DA-8CE1-4AEB-BEB7-86E81D6D0307}">
      <dsp:nvSpPr>
        <dsp:cNvPr id="0" name=""/>
        <dsp:cNvSpPr/>
      </dsp:nvSpPr>
      <dsp:spPr>
        <a:xfrm>
          <a:off x="3403564" y="2263854"/>
          <a:ext cx="1447807" cy="11925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000" kern="1200" dirty="0"/>
            <a:t>XX</a:t>
          </a:r>
          <a:r>
            <a:rPr lang="fr-CA" sz="30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3000" kern="1200" dirty="0"/>
            <a:t> ou </a:t>
          </a:r>
          <a:r>
            <a:rPr lang="fr-CA" sz="30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30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3000" kern="1200" dirty="0">
              <a:latin typeface="Showcard Gothic" panose="04020904020102020604" pitchFamily="82" charset="0"/>
            </a:rPr>
            <a:t>M</a:t>
          </a:r>
          <a:endParaRPr lang="fr-CA" sz="3000" kern="1200" dirty="0"/>
        </a:p>
      </dsp:txBody>
      <dsp:txXfrm>
        <a:off x="3438492" y="2298782"/>
        <a:ext cx="1377951" cy="1122673"/>
      </dsp:txXfrm>
    </dsp:sp>
    <dsp:sp modelId="{020E8E7E-8630-43E6-B980-7D140E5E2F69}">
      <dsp:nvSpPr>
        <dsp:cNvPr id="0" name=""/>
        <dsp:cNvSpPr/>
      </dsp:nvSpPr>
      <dsp:spPr>
        <a:xfrm rot="20184324">
          <a:off x="4763442" y="2429183"/>
          <a:ext cx="210358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103585" y="99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700" kern="1200"/>
        </a:p>
      </dsp:txBody>
      <dsp:txXfrm>
        <a:off x="5762645" y="2386536"/>
        <a:ext cx="105179" cy="105179"/>
      </dsp:txXfrm>
    </dsp:sp>
    <dsp:sp modelId="{09F0DC8F-CD26-4225-ADB5-A364E35CB92B}">
      <dsp:nvSpPr>
        <dsp:cNvPr id="0" name=""/>
        <dsp:cNvSpPr/>
      </dsp:nvSpPr>
      <dsp:spPr>
        <a:xfrm>
          <a:off x="6779098" y="1656180"/>
          <a:ext cx="1447807" cy="723903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000" kern="1200" dirty="0"/>
            <a:t> </a:t>
          </a:r>
          <a:r>
            <a:rPr lang="fr-CA" sz="3000" b="0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rPr>
            <a:t>H</a:t>
          </a:r>
          <a:r>
            <a:rPr lang="fr-CA" sz="3000" kern="1200" dirty="0">
              <a:latin typeface="Showcard Gothic" panose="04020904020102020604" pitchFamily="82" charset="0"/>
            </a:rPr>
            <a:t>M</a:t>
          </a:r>
          <a:r>
            <a:rPr lang="fr-CA" sz="30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endParaRPr lang="fr-CA" sz="3000" kern="1200" dirty="0"/>
        </a:p>
      </dsp:txBody>
      <dsp:txXfrm>
        <a:off x="6800300" y="1677382"/>
        <a:ext cx="1405403" cy="681499"/>
      </dsp:txXfrm>
    </dsp:sp>
    <dsp:sp modelId="{9B584701-8140-400D-B52D-CC61CDF11167}">
      <dsp:nvSpPr>
        <dsp:cNvPr id="0" name=""/>
        <dsp:cNvSpPr/>
      </dsp:nvSpPr>
      <dsp:spPr>
        <a:xfrm rot="39437">
          <a:off x="4851308" y="2861234"/>
          <a:ext cx="192785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927853" y="99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600" kern="1200"/>
        </a:p>
      </dsp:txBody>
      <dsp:txXfrm>
        <a:off x="5767038" y="2822980"/>
        <a:ext cx="96392" cy="96392"/>
      </dsp:txXfrm>
    </dsp:sp>
    <dsp:sp modelId="{F122ED87-EBC7-46ED-A78E-713EBEE0EDC0}">
      <dsp:nvSpPr>
        <dsp:cNvPr id="0" name=""/>
        <dsp:cNvSpPr/>
      </dsp:nvSpPr>
      <dsp:spPr>
        <a:xfrm>
          <a:off x="6779098" y="2520282"/>
          <a:ext cx="1447807" cy="7239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000" kern="1200" dirty="0"/>
            <a:t> </a:t>
          </a:r>
          <a:r>
            <a:rPr lang="fr-CA" sz="3000" kern="1200" dirty="0">
              <a:latin typeface="Showcard Gothic" panose="04020904020102020604" pitchFamily="82" charset="0"/>
            </a:rPr>
            <a:t>M</a:t>
          </a:r>
          <a:r>
            <a:rPr lang="fr-CA" sz="30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30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endParaRPr lang="fr-CA" sz="3000" kern="1200" dirty="0"/>
        </a:p>
      </dsp:txBody>
      <dsp:txXfrm>
        <a:off x="6800300" y="2541484"/>
        <a:ext cx="1405403" cy="681499"/>
      </dsp:txXfrm>
    </dsp:sp>
    <dsp:sp modelId="{6E286D0F-6DA0-42F0-9EB4-7DA789E9E5A5}">
      <dsp:nvSpPr>
        <dsp:cNvPr id="0" name=""/>
        <dsp:cNvSpPr/>
      </dsp:nvSpPr>
      <dsp:spPr>
        <a:xfrm rot="1373848">
          <a:off x="4768925" y="3257278"/>
          <a:ext cx="2092619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092619" y="99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700" kern="1200"/>
        </a:p>
      </dsp:txBody>
      <dsp:txXfrm>
        <a:off x="5762919" y="3214905"/>
        <a:ext cx="104630" cy="104630"/>
      </dsp:txXfrm>
    </dsp:sp>
    <dsp:sp modelId="{E847D245-647E-42C2-A025-05C956A98BB4}">
      <dsp:nvSpPr>
        <dsp:cNvPr id="0" name=""/>
        <dsp:cNvSpPr/>
      </dsp:nvSpPr>
      <dsp:spPr>
        <a:xfrm>
          <a:off x="6779098" y="3312370"/>
          <a:ext cx="1447807" cy="723903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000" kern="1200" dirty="0"/>
            <a:t> </a:t>
          </a:r>
          <a:r>
            <a:rPr lang="fr-CA" sz="30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30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3000" kern="1200" dirty="0">
              <a:latin typeface="Showcard Gothic" panose="04020904020102020604" pitchFamily="82" charset="0"/>
            </a:rPr>
            <a:t>M</a:t>
          </a:r>
          <a:endParaRPr lang="fr-CA" sz="3000" kern="1200" dirty="0"/>
        </a:p>
      </dsp:txBody>
      <dsp:txXfrm>
        <a:off x="6800300" y="3333572"/>
        <a:ext cx="1405403" cy="681499"/>
      </dsp:txXfrm>
    </dsp:sp>
    <dsp:sp modelId="{EA24FE6F-013E-4FED-B8D5-A6C12A0787A5}">
      <dsp:nvSpPr>
        <dsp:cNvPr id="0" name=""/>
        <dsp:cNvSpPr/>
      </dsp:nvSpPr>
      <dsp:spPr>
        <a:xfrm rot="3086786">
          <a:off x="1061530" y="4225433"/>
          <a:ext cx="2870009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870009" y="99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424784" y="4163625"/>
        <a:ext cx="143500" cy="143500"/>
      </dsp:txXfrm>
    </dsp:sp>
    <dsp:sp modelId="{D5EABCC0-512D-4AED-8C2D-78994A03CF20}">
      <dsp:nvSpPr>
        <dsp:cNvPr id="0" name=""/>
        <dsp:cNvSpPr/>
      </dsp:nvSpPr>
      <dsp:spPr>
        <a:xfrm>
          <a:off x="3390896" y="4738508"/>
          <a:ext cx="1447807" cy="12381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900" kern="1200" dirty="0"/>
            <a:t>XX</a:t>
          </a:r>
          <a:r>
            <a:rPr lang="fr-CA" sz="29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2900" kern="1200" dirty="0"/>
            <a:t> ou </a:t>
          </a:r>
          <a:r>
            <a:rPr lang="fr-CA" sz="2900" kern="1200" dirty="0">
              <a:latin typeface="Showcard Gothic" panose="04020904020102020604" pitchFamily="82" charset="0"/>
            </a:rPr>
            <a:t>M</a:t>
          </a:r>
          <a:r>
            <a:rPr lang="fr-CA" sz="29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29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endParaRPr lang="fr-CA" sz="2900" kern="1200" dirty="0"/>
        </a:p>
      </dsp:txBody>
      <dsp:txXfrm>
        <a:off x="3427160" y="4774772"/>
        <a:ext cx="1375279" cy="1165629"/>
      </dsp:txXfrm>
    </dsp:sp>
    <dsp:sp modelId="{111D1F1A-E487-4442-8747-FBA7B9670796}">
      <dsp:nvSpPr>
        <dsp:cNvPr id="0" name=""/>
        <dsp:cNvSpPr/>
      </dsp:nvSpPr>
      <dsp:spPr>
        <a:xfrm rot="20119910">
          <a:off x="4741272" y="4902056"/>
          <a:ext cx="2135258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135258" y="99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700" kern="1200"/>
        </a:p>
      </dsp:txBody>
      <dsp:txXfrm>
        <a:off x="5755519" y="4858617"/>
        <a:ext cx="106762" cy="106762"/>
      </dsp:txXfrm>
    </dsp:sp>
    <dsp:sp modelId="{A74EFA91-32FF-423A-A31A-5FD201E265D9}">
      <dsp:nvSpPr>
        <dsp:cNvPr id="0" name=""/>
        <dsp:cNvSpPr/>
      </dsp:nvSpPr>
      <dsp:spPr>
        <a:xfrm>
          <a:off x="6779098" y="4104459"/>
          <a:ext cx="1447807" cy="723903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900" kern="1200" dirty="0"/>
            <a:t> </a:t>
          </a:r>
          <a:r>
            <a:rPr lang="fr-CA" sz="29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2900" kern="1200" dirty="0">
              <a:latin typeface="Showcard Gothic" panose="04020904020102020604" pitchFamily="82" charset="0"/>
            </a:rPr>
            <a:t>M</a:t>
          </a:r>
          <a:r>
            <a:rPr lang="fr-CA" sz="29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endParaRPr lang="fr-CA" sz="2900" kern="1200" dirty="0"/>
        </a:p>
      </dsp:txBody>
      <dsp:txXfrm>
        <a:off x="6800300" y="4125661"/>
        <a:ext cx="1405403" cy="681499"/>
      </dsp:txXfrm>
    </dsp:sp>
    <dsp:sp modelId="{4BE69036-ED9B-41C0-A81D-FEF39BE1BD96}">
      <dsp:nvSpPr>
        <dsp:cNvPr id="0" name=""/>
        <dsp:cNvSpPr/>
      </dsp:nvSpPr>
      <dsp:spPr>
        <a:xfrm rot="21552024">
          <a:off x="4838609" y="5334103"/>
          <a:ext cx="194058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940583" y="99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600" kern="1200"/>
        </a:p>
      </dsp:txBody>
      <dsp:txXfrm>
        <a:off x="5760386" y="5295531"/>
        <a:ext cx="97029" cy="97029"/>
      </dsp:txXfrm>
    </dsp:sp>
    <dsp:sp modelId="{8D773248-05C8-46F1-B163-E8FF0D0EF738}">
      <dsp:nvSpPr>
        <dsp:cNvPr id="0" name=""/>
        <dsp:cNvSpPr/>
      </dsp:nvSpPr>
      <dsp:spPr>
        <a:xfrm>
          <a:off x="6779098" y="4968553"/>
          <a:ext cx="1447807" cy="7239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900" kern="1200" dirty="0"/>
            <a:t> </a:t>
          </a:r>
          <a:r>
            <a:rPr lang="fr-CA" sz="2900" kern="1200" dirty="0">
              <a:latin typeface="Showcard Gothic" panose="04020904020102020604" pitchFamily="82" charset="0"/>
            </a:rPr>
            <a:t>M</a:t>
          </a:r>
          <a:r>
            <a:rPr lang="fr-CA" sz="29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r>
            <a:rPr lang="fr-CA" sz="29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endParaRPr lang="fr-CA" sz="2900" kern="1200" dirty="0"/>
        </a:p>
      </dsp:txBody>
      <dsp:txXfrm>
        <a:off x="6800300" y="4989755"/>
        <a:ext cx="1405403" cy="681499"/>
      </dsp:txXfrm>
    </dsp:sp>
    <dsp:sp modelId="{88B5F48F-8B5E-4C47-B381-78D2763CF8DA}">
      <dsp:nvSpPr>
        <dsp:cNvPr id="0" name=""/>
        <dsp:cNvSpPr/>
      </dsp:nvSpPr>
      <dsp:spPr>
        <a:xfrm rot="1394297">
          <a:off x="4753044" y="5764238"/>
          <a:ext cx="211171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111714" y="99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700" kern="1200"/>
        </a:p>
      </dsp:txBody>
      <dsp:txXfrm>
        <a:off x="5756108" y="5721388"/>
        <a:ext cx="105585" cy="105585"/>
      </dsp:txXfrm>
    </dsp:sp>
    <dsp:sp modelId="{44AD7DEB-1A90-4035-BA91-EDC368993FB8}">
      <dsp:nvSpPr>
        <dsp:cNvPr id="0" name=""/>
        <dsp:cNvSpPr/>
      </dsp:nvSpPr>
      <dsp:spPr>
        <a:xfrm>
          <a:off x="6779098" y="5828824"/>
          <a:ext cx="1447807" cy="723903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900" kern="1200" dirty="0">
              <a:latin typeface="Showcard Gothic" panose="04020904020102020604" pitchFamily="82" charset="0"/>
            </a:rPr>
            <a:t>M</a:t>
          </a:r>
          <a:r>
            <a:rPr lang="fr-CA" sz="2900" kern="1200" dirty="0">
              <a:solidFill>
                <a:srgbClr val="0070C0"/>
              </a:solidFill>
              <a:latin typeface="Gigi" panose="04040504061007020D02" pitchFamily="82" charset="0"/>
            </a:rPr>
            <a:t>A</a:t>
          </a:r>
          <a:r>
            <a:rPr lang="fr-CA" sz="2900" kern="12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rPr>
            <a:t>H</a:t>
          </a:r>
          <a:endParaRPr lang="fr-CA" sz="2900" kern="1200" dirty="0"/>
        </a:p>
      </dsp:txBody>
      <dsp:txXfrm>
        <a:off x="6800300" y="5850026"/>
        <a:ext cx="1405403" cy="681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mbria" panose="02040503050406030204" pitchFamily="18" charset="0"/>
              </a:defRPr>
            </a:lvl1pPr>
          </a:lstStyle>
          <a:p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mbria" panose="02040503050406030204" pitchFamily="18" charset="0"/>
              </a:defRPr>
            </a:lvl1pPr>
          </a:lstStyle>
          <a:p>
            <a:fld id="{E2C1D69D-865E-4C5B-A4FD-103C3E298F79}" type="datetimeFigureOut">
              <a:rPr lang="fr-CA" smtClean="0"/>
              <a:pPr/>
              <a:t>2023-02-13</a:t>
            </a:fld>
            <a:endParaRPr lang="fr-C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mbria" panose="02040503050406030204" pitchFamily="18" charset="0"/>
              </a:defRPr>
            </a:lvl1pPr>
          </a:lstStyle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mbria" panose="02040503050406030204" pitchFamily="18" charset="0"/>
              </a:defRPr>
            </a:lvl1pPr>
          </a:lstStyle>
          <a:p>
            <a:fld id="{ECDFD751-C27D-4BA2-BE30-58BCA3A5C7A7}" type="slidenum">
              <a:rPr lang="fr-CA" smtClean="0"/>
              <a:pPr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61208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D751-C27D-4BA2-BE30-58BCA3A5C7A7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0405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D751-C27D-4BA2-BE30-58BCA3A5C7A7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35043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D751-C27D-4BA2-BE30-58BCA3A5C7A7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9340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D751-C27D-4BA2-BE30-58BCA3A5C7A7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5521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D751-C27D-4BA2-BE30-58BCA3A5C7A7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08775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D751-C27D-4BA2-BE30-58BCA3A5C7A7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77191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D751-C27D-4BA2-BE30-58BCA3A5C7A7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9340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D751-C27D-4BA2-BE30-58BCA3A5C7A7}" type="slidenum">
              <a:rPr lang="fr-CA" smtClean="0"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9340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0C26-7D81-4AF9-B0F9-A1D20FADE9F6}" type="datetime1">
              <a:rPr lang="fr-CA" smtClean="0"/>
              <a:t>2023-02-13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AMQ 2014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34F26-A6EC-4067-988C-48BF0FE8A9A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9593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D3E0-3FAD-4044-AF92-F1AD2878D798}" type="datetime1">
              <a:rPr lang="fr-CA" smtClean="0"/>
              <a:t>2023-02-13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AMQ 2014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34F26-A6EC-4067-988C-48BF0FE8A9A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26696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C0FE3-0520-4EEF-80E0-FF86FA005A5A}" type="datetime1">
              <a:rPr lang="fr-CA" smtClean="0"/>
              <a:t>2023-02-13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AMQ 2014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34F26-A6EC-4067-988C-48BF0FE8A9A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7300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5987-8CCA-4C6C-ADB5-B7F2B577AC38}" type="datetime1">
              <a:rPr lang="fr-CA" smtClean="0"/>
              <a:t>2023-02-13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AMQ 2014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34F26-A6EC-4067-988C-48BF0FE8A9A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01056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86AC5-0953-4132-AFAD-D3DC10CB8B9A}" type="datetime1">
              <a:rPr lang="fr-CA" smtClean="0"/>
              <a:t>2023-02-13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AMQ 2014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34F26-A6EC-4067-988C-48BF0FE8A9A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75155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C019A-2408-4EF0-B3AC-23F9859148C0}" type="datetime1">
              <a:rPr lang="fr-CA" smtClean="0"/>
              <a:t>2023-02-13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AMQ 2014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34F26-A6EC-4067-988C-48BF0FE8A9A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8851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1D76-902F-4BEB-B416-11064CA8360C}" type="datetime1">
              <a:rPr lang="fr-CA" smtClean="0"/>
              <a:t>2023-02-13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AMQ 2014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34F26-A6EC-4067-988C-48BF0FE8A9A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24520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8FDD-1B1B-41F5-B48B-CA98D68FF2CB}" type="datetime1">
              <a:rPr lang="fr-CA" smtClean="0"/>
              <a:t>2023-02-13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AMQ 2014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34F26-A6EC-4067-988C-48BF0FE8A9A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0233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9419E-2685-42FD-B76F-86362953F74B}" type="datetime1">
              <a:rPr lang="fr-CA" smtClean="0"/>
              <a:t>2023-02-13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AMQ 2014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34F26-A6EC-4067-988C-48BF0FE8A9A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6990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B7FC-BF61-4614-A147-7AF4E166046A}" type="datetime1">
              <a:rPr lang="fr-CA" smtClean="0"/>
              <a:t>2023-02-13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AMQ 2014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34F26-A6EC-4067-988C-48BF0FE8A9A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10303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4C522-12C1-4961-ADA0-26C639873EA2}" type="datetime1">
              <a:rPr lang="fr-CA" smtClean="0"/>
              <a:t>2023-02-13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AMQ 2014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34F26-A6EC-4067-988C-48BF0FE8A9A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8109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E5C0224B-8AD7-4401-91DD-970712EAA14F}" type="datetime1">
              <a:rPr lang="fr-CA" smtClean="0"/>
              <a:pPr/>
              <a:t>2023-02-13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r>
              <a:rPr lang="fr-CA" dirty="0"/>
              <a:t>AMQ 2014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94834F26-A6EC-4067-988C-48BF0FE8A9A5}" type="slidenum">
              <a:rPr lang="fr-CA" smtClean="0"/>
              <a:pPr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3626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ags" Target="../tags/tag2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4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4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4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7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hyperlink" Target="https://ricerca.repubblica.it/repubblica/archivio/repubblica/1992/04/16/indovinello-piu-difficile-del-mondo.html?ref=search" TargetMode="Externa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eljjdx.canalblog.com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hyperlink" Target="http://fr.wikipedia.org/wiki/L&#8217;&#201;nigme_la_plus_difficile_du_monde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ricerca.repubblica.it/repubblica/archivio/repubblica/1992/04/16/indovinello-piu-difficile-del-mondo.html?ref=search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rideau-de-sc%C3%A8ne-rideaux-stade-660078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 dirty="0"/>
              <a:t>Des énigmes plus difficiles et plus faciles que l’« énigme la plus difficile au monde ».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ous-titre 2"/>
              <p:cNvSpPr>
                <a:spLocks noGrp="1"/>
              </p:cNvSpPr>
              <p:nvPr>
                <p:ph type="subTitle" idx="1"/>
                <p:custDataLst>
                  <p:tags r:id="rId2"/>
                </p:custDataLst>
              </p:nvPr>
            </p:nvSpPr>
            <p:spPr/>
            <p:txBody>
              <a:bodyPr/>
              <a:lstStyle/>
              <a:p>
                <a:r>
                  <a:rPr lang="fr-CA" dirty="0">
                    <a:solidFill>
                      <a:srgbClr val="1D168B"/>
                    </a:solidFill>
                  </a:rPr>
                  <a:t>A</a:t>
                </a:r>
                <a14:m>
                  <m:oMath xmlns:m="http://schemas.openxmlformats.org/officeDocument/2006/math">
                    <m:r>
                      <a:rPr lang="fr-CA" i="1" dirty="0" smtClean="0">
                        <a:solidFill>
                          <a:srgbClr val="1D168B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A" i="1" dirty="0" smtClean="0">
                        <a:solidFill>
                          <a:srgbClr val="1D168B"/>
                        </a:solidFill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r>
                  <a:rPr lang="fr-CA" dirty="0">
                    <a:solidFill>
                      <a:srgbClr val="1D168B"/>
                    </a:solidFill>
                  </a:rPr>
                  <a:t>k Trahan</a:t>
                </a:r>
              </a:p>
              <a:p>
                <a:r>
                  <a:rPr lang="fr-CA" dirty="0">
                    <a:solidFill>
                      <a:srgbClr val="1D168B"/>
                    </a:solidFill>
                  </a:rPr>
                  <a:t>Cégep de Sherbrooke</a:t>
                </a:r>
              </a:p>
              <a:p>
                <a:r>
                  <a:rPr lang="fr-CA" dirty="0">
                    <a:solidFill>
                      <a:srgbClr val="1D168B"/>
                    </a:solidFill>
                  </a:rPr>
                  <a:t>13 février 2023</a:t>
                </a:r>
              </a:p>
            </p:txBody>
          </p:sp>
        </mc:Choice>
        <mc:Fallback xmlns="">
          <p:sp>
            <p:nvSpPr>
              <p:cNvPr id="3" name="Sous-titr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  <p:custDataLst>
                  <p:tags r:id="rId4"/>
                </p:custDataLst>
              </p:nvPr>
            </p:nvSpPr>
            <p:spPr>
              <a:blipFill>
                <a:blip r:embed="rId5"/>
                <a:stretch>
                  <a:fillRect t="-4530" b="-1115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540" y="332656"/>
            <a:ext cx="1288132" cy="170412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/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3600945"/>
            <a:ext cx="1990725" cy="2886075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3092414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fr-CA" sz="3600" dirty="0"/>
              <a:t>Solution: Me dirait-il [l’autre gardien] vraiment que cette porte [celle de ce gardien] donne sur le château ?</a:t>
            </a:r>
          </a:p>
        </p:txBody>
      </p:sp>
      <p:graphicFrame>
        <p:nvGraphicFramePr>
          <p:cNvPr id="4" name="!!tableau"/>
          <p:cNvGraphicFramePr>
            <a:graphicFrameLocks noGrp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25699374"/>
              </p:ext>
            </p:extLst>
          </p:nvPr>
        </p:nvGraphicFramePr>
        <p:xfrm>
          <a:off x="1847530" y="1916833"/>
          <a:ext cx="8496940" cy="316835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699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9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9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9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93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89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000" dirty="0">
                          <a:effectLst/>
                          <a:latin typeface="+mj-lt"/>
                        </a:rPr>
                        <a:t>Gardien à qui on pose la question</a:t>
                      </a:r>
                      <a:endParaRPr lang="fr-CA" sz="2000" dirty="0">
                        <a:effectLst/>
                        <a:latin typeface="+mj-lt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000" dirty="0">
                          <a:effectLst/>
                          <a:latin typeface="+mj-lt"/>
                        </a:rPr>
                        <a:t>La porte du château est gardée par</a:t>
                      </a:r>
                      <a:endParaRPr lang="fr-CA" sz="2000" dirty="0">
                        <a:effectLst/>
                        <a:latin typeface="+mj-lt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000" dirty="0">
                          <a:effectLst/>
                          <a:latin typeface="Cambria" panose="02040503050406030204" pitchFamily="18" charset="0"/>
                        </a:rPr>
                        <a:t>Cette porte est la bonne</a:t>
                      </a:r>
                      <a:endParaRPr lang="fr-CA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000" dirty="0">
                          <a:effectLst/>
                          <a:latin typeface="+mj-lt"/>
                        </a:rPr>
                        <a:t>Réponse du voisin</a:t>
                      </a:r>
                      <a:endParaRPr lang="fr-CA" sz="2000" dirty="0">
                        <a:effectLst/>
                        <a:latin typeface="+mj-lt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000" dirty="0">
                          <a:effectLst/>
                          <a:latin typeface="+mj-lt"/>
                        </a:rPr>
                        <a:t>Réponse finale du gardien choisi</a:t>
                      </a:r>
                      <a:endParaRPr lang="fr-CA" sz="2000" dirty="0">
                        <a:effectLst/>
                        <a:latin typeface="+mj-lt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onnête</a:t>
                      </a:r>
                      <a:endParaRPr lang="fr-CA" sz="24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onnête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effectLst/>
                          <a:latin typeface="Cambria" panose="02040503050406030204" pitchFamily="18" charset="0"/>
                        </a:rPr>
                        <a:t>Oui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effectLst/>
                          <a:latin typeface="Cambria" panose="02040503050406030204" pitchFamily="18" charset="0"/>
                        </a:rPr>
                        <a:t>Non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effectLst/>
                          <a:latin typeface="Cambria" panose="02040503050406030204" pitchFamily="18" charset="0"/>
                        </a:rPr>
                        <a:t>Non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onnête</a:t>
                      </a:r>
                      <a:endParaRPr lang="fr-CA" sz="24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latin typeface="Showcard Gothic" panose="04020904020102020604" pitchFamily="82" charset="0"/>
                        </a:rPr>
                        <a:t>M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enteur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Non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Oui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Oui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latin typeface="Showcard Gothic" panose="04020904020102020604" pitchFamily="82" charset="0"/>
                        </a:rPr>
                        <a:t>M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enteur</a:t>
                      </a:r>
                      <a:endParaRPr lang="fr-CA" sz="24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onnête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Non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Non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Oui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latin typeface="Showcard Gothic" panose="04020904020102020604" pitchFamily="82" charset="0"/>
                        </a:rPr>
                        <a:t>M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enteur</a:t>
                      </a:r>
                      <a:endParaRPr lang="fr-CA" sz="24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latin typeface="Showcard Gothic" panose="04020904020102020604" pitchFamily="82" charset="0"/>
                        </a:rPr>
                        <a:t>M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enteur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Oui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Oui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Non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>
            <p:custDataLst>
              <p:tags r:id="rId3"/>
            </p:custDataLst>
          </p:nvPr>
        </p:nvSpPr>
        <p:spPr>
          <a:xfrm>
            <a:off x="767408" y="5373216"/>
            <a:ext cx="107291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latin typeface="Cambria" panose="02040503050406030204" pitchFamily="18" charset="0"/>
              </a:rPr>
              <a:t>Oui : La porte du gardien voisin est celle vers le château.</a:t>
            </a:r>
          </a:p>
          <a:p>
            <a:r>
              <a:rPr lang="fr-CA" sz="2800" dirty="0">
                <a:latin typeface="Cambria" panose="02040503050406030204" pitchFamily="18" charset="0"/>
              </a:rPr>
              <a:t>Non : La porte du gardien à qui on parle est celle vers le château.</a:t>
            </a:r>
          </a:p>
          <a:p>
            <a:endParaRPr lang="fr-CA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71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 sz="3600" dirty="0"/>
              <a:t>Deuxième solution: </a:t>
            </a:r>
            <a:r>
              <a:rPr lang="fr-CA" sz="3200" dirty="0"/>
              <a:t>Que m’auras-tu dit hier si je t’avais demandé « Gardes-tu la porte de la sortie ? »?</a:t>
            </a:r>
            <a:endParaRPr lang="fr-CA" dirty="0"/>
          </a:p>
        </p:txBody>
      </p:sp>
      <p:graphicFrame>
        <p:nvGraphicFramePr>
          <p:cNvPr id="4" name="!!tableau"/>
          <p:cNvGraphicFramePr>
            <a:graphicFrameLocks noGrp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50791164"/>
              </p:ext>
            </p:extLst>
          </p:nvPr>
        </p:nvGraphicFramePr>
        <p:xfrm>
          <a:off x="1818184" y="1556793"/>
          <a:ext cx="8280920" cy="352839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0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7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000" dirty="0">
                          <a:effectLst/>
                          <a:latin typeface="+mj-lt"/>
                        </a:rPr>
                        <a:t>Gardien à qui on pose la question</a:t>
                      </a:r>
                      <a:endParaRPr lang="fr-CA" sz="2000" dirty="0">
                        <a:effectLst/>
                        <a:latin typeface="+mj-lt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000" dirty="0">
                          <a:effectLst/>
                          <a:latin typeface="+mj-lt"/>
                        </a:rPr>
                        <a:t>La porte du château est gardée par</a:t>
                      </a:r>
                      <a:endParaRPr lang="fr-CA" sz="2000" dirty="0">
                        <a:effectLst/>
                        <a:latin typeface="+mj-lt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000" dirty="0">
                          <a:effectLst/>
                          <a:latin typeface="+mj-lt"/>
                        </a:rPr>
                        <a:t>Réponse d’hier</a:t>
                      </a:r>
                      <a:endParaRPr lang="fr-CA" sz="2000" dirty="0">
                        <a:effectLst/>
                        <a:latin typeface="+mj-lt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000" dirty="0">
                          <a:effectLst/>
                          <a:latin typeface="+mj-lt"/>
                        </a:rPr>
                        <a:t>Réponse d’aujourd’hui</a:t>
                      </a:r>
                      <a:endParaRPr lang="fr-CA" sz="2000" dirty="0">
                        <a:effectLst/>
                        <a:latin typeface="+mj-lt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onnête</a:t>
                      </a:r>
                      <a:endParaRPr lang="fr-CA" sz="24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onnête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effectLst/>
                          <a:latin typeface="Cambria" panose="02040503050406030204" pitchFamily="18" charset="0"/>
                        </a:rPr>
                        <a:t>Oui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effectLst/>
                          <a:latin typeface="Cambria" panose="02040503050406030204" pitchFamily="18" charset="0"/>
                        </a:rPr>
                        <a:t>Oui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onnête</a:t>
                      </a:r>
                      <a:endParaRPr lang="fr-CA" sz="24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latin typeface="Showcard Gothic" panose="04020904020102020604" pitchFamily="82" charset="0"/>
                        </a:rPr>
                        <a:t>M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enteur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effectLst/>
                          <a:latin typeface="Cambria" panose="02040503050406030204" pitchFamily="18" charset="0"/>
                        </a:rPr>
                        <a:t>Non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effectLst/>
                          <a:latin typeface="Cambria" panose="02040503050406030204" pitchFamily="18" charset="0"/>
                        </a:rPr>
                        <a:t>Non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latin typeface="Showcard Gothic" panose="04020904020102020604" pitchFamily="82" charset="0"/>
                        </a:rPr>
                        <a:t>M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enteur</a:t>
                      </a:r>
                      <a:endParaRPr lang="fr-CA" sz="24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onnête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effectLst/>
                          <a:latin typeface="Cambria" panose="02040503050406030204" pitchFamily="18" charset="0"/>
                        </a:rPr>
                        <a:t>Oui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effectLst/>
                          <a:latin typeface="Cambria" panose="02040503050406030204" pitchFamily="18" charset="0"/>
                        </a:rPr>
                        <a:t>Non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latin typeface="Showcard Gothic" panose="04020904020102020604" pitchFamily="82" charset="0"/>
                        </a:rPr>
                        <a:t>M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enteur</a:t>
                      </a:r>
                      <a:endParaRPr lang="fr-CA" sz="24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latin typeface="Showcard Gothic" panose="04020904020102020604" pitchFamily="82" charset="0"/>
                        </a:rPr>
                        <a:t>M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enteur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effectLst/>
                          <a:latin typeface="Cambria" panose="02040503050406030204" pitchFamily="18" charset="0"/>
                        </a:rPr>
                        <a:t>Non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effectLst/>
                          <a:latin typeface="Cambria" panose="02040503050406030204" pitchFamily="18" charset="0"/>
                        </a:rPr>
                        <a:t>Oui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>
            <p:custDataLst>
              <p:tags r:id="rId3"/>
            </p:custDataLst>
          </p:nvPr>
        </p:nvSpPr>
        <p:spPr>
          <a:xfrm>
            <a:off x="1271464" y="5373217"/>
            <a:ext cx="95770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latin typeface="Cambria" panose="02040503050406030204" pitchFamily="18" charset="0"/>
              </a:rPr>
              <a:t>Oui : La porte du gardien interrogé est celle du château.</a:t>
            </a:r>
          </a:p>
          <a:p>
            <a:r>
              <a:rPr lang="fr-CA" sz="2800" dirty="0">
                <a:latin typeface="Cambria" panose="02040503050406030204" pitchFamily="18" charset="0"/>
              </a:rPr>
              <a:t>Non : La porte du gardien voisin est celle du château.</a:t>
            </a:r>
          </a:p>
          <a:p>
            <a:endParaRPr lang="fr-CA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961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Postanalyse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/>
              <a:t>On ne </a:t>
            </a:r>
            <a:r>
              <a:rPr lang="fr-CA" dirty="0"/>
              <a:t>s’intéresse pas à l’identité de la personne à qui on parle. </a:t>
            </a:r>
          </a:p>
          <a:p>
            <a:pPr marL="0" indent="0">
              <a:buNone/>
            </a:pPr>
            <a:r>
              <a:rPr lang="fr-CA" dirty="0"/>
              <a:t>La réponse ne nous donne aucun indice à savoir si on parle au </a:t>
            </a:r>
            <a:r>
              <a:rPr lang="fr-CA" dirty="0">
                <a:latin typeface="Showcard Gothic" panose="04020904020102020604" pitchFamily="82" charset="0"/>
              </a:rPr>
              <a:t>M</a:t>
            </a:r>
            <a:r>
              <a:rPr lang="fr-CA" dirty="0"/>
              <a:t>enteur ou à l’</a:t>
            </a:r>
            <a:r>
              <a:rPr lang="fr-CA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dirty="0"/>
              <a:t>onnête.</a:t>
            </a:r>
          </a:p>
        </p:txBody>
      </p:sp>
    </p:spTree>
    <p:extLst>
      <p:ext uri="{BB962C8B-B14F-4D97-AF65-F5344CB8AC3E}">
        <p14:creationId xmlns:p14="http://schemas.microsoft.com/office/powerpoint/2010/main" val="3856957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Presque l’énigme la plus difficile au monde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07368" y="1600200"/>
            <a:ext cx="8136904" cy="4925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b="1" dirty="0">
                <a:solidFill>
                  <a:schemeClr val="accent2">
                    <a:lumMod val="75000"/>
                  </a:schemeClr>
                </a:solidFill>
              </a:rPr>
              <a:t>But</a:t>
            </a:r>
            <a:r>
              <a:rPr lang="fr-CA" dirty="0">
                <a:solidFill>
                  <a:schemeClr val="accent2">
                    <a:lumMod val="75000"/>
                  </a:schemeClr>
                </a:solidFill>
              </a:rPr>
              <a:t> : </a:t>
            </a:r>
          </a:p>
          <a:p>
            <a:pPr marL="0" indent="0" algn="r">
              <a:buNone/>
            </a:pPr>
            <a:r>
              <a:rPr lang="fr-CA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fr-CA" b="1" dirty="0">
                <a:solidFill>
                  <a:schemeClr val="accent2">
                    <a:lumMod val="75000"/>
                  </a:schemeClr>
                </a:solidFill>
              </a:rPr>
              <a:t>Nombre de gardiens</a:t>
            </a:r>
            <a:r>
              <a:rPr lang="fr-CA" dirty="0">
                <a:solidFill>
                  <a:schemeClr val="accent2">
                    <a:lumMod val="75000"/>
                  </a:schemeClr>
                </a:solidFill>
              </a:rPr>
              <a:t> : </a:t>
            </a:r>
          </a:p>
          <a:p>
            <a:pPr marL="0" indent="0" algn="r">
              <a:buNone/>
            </a:pPr>
            <a:endParaRPr lang="fr-CA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CA" b="1" dirty="0">
                <a:solidFill>
                  <a:schemeClr val="accent2">
                    <a:lumMod val="75000"/>
                  </a:schemeClr>
                </a:solidFill>
              </a:rPr>
              <a:t>Types de gardien</a:t>
            </a:r>
            <a:r>
              <a:rPr lang="fr-CA" dirty="0">
                <a:solidFill>
                  <a:schemeClr val="accent2">
                    <a:lumMod val="75000"/>
                  </a:schemeClr>
                </a:solidFill>
              </a:rPr>
              <a:t> : </a:t>
            </a:r>
          </a:p>
          <a:p>
            <a:pPr marL="0" indent="0" algn="r">
              <a:buNone/>
            </a:pPr>
            <a:r>
              <a:rPr lang="fr-CA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fr-CA" b="1" dirty="0">
                <a:solidFill>
                  <a:schemeClr val="accent2">
                    <a:lumMod val="75000"/>
                  </a:schemeClr>
                </a:solidFill>
              </a:rPr>
              <a:t>Nombre de questions oui-non permises</a:t>
            </a:r>
            <a:r>
              <a:rPr lang="fr-CA" dirty="0">
                <a:solidFill>
                  <a:schemeClr val="accent2">
                    <a:lumMod val="75000"/>
                  </a:schemeClr>
                </a:solidFill>
              </a:rPr>
              <a:t> :</a:t>
            </a:r>
            <a:r>
              <a:rPr lang="fr-CA" dirty="0"/>
              <a:t> </a:t>
            </a:r>
          </a:p>
          <a:p>
            <a:pPr marL="0" indent="0" algn="r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EC028D5-C3EF-3B2F-8498-347021CB7BD9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927648" y="1658218"/>
            <a:ext cx="8136904" cy="4925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CA" dirty="0"/>
              <a:t>Trouver l’identité de chacun des gardiens</a:t>
            </a:r>
          </a:p>
          <a:p>
            <a:pPr marL="0" indent="0">
              <a:buNone/>
            </a:pPr>
            <a:r>
              <a:rPr lang="fr-CA" dirty="0"/>
              <a:t> </a:t>
            </a:r>
          </a:p>
          <a:p>
            <a:pPr marL="0" indent="0" algn="r">
              <a:buNone/>
            </a:pPr>
            <a:r>
              <a:rPr lang="fr-CA" dirty="0"/>
              <a:t>3 (α, β et γ)</a:t>
            </a:r>
          </a:p>
          <a:p>
            <a:pPr marL="0" indent="0" algn="r">
              <a:buNone/>
            </a:pPr>
            <a:endParaRPr lang="fr-CA" dirty="0"/>
          </a:p>
          <a:p>
            <a:pPr marL="0" indent="0" algn="r">
              <a:buNone/>
            </a:pPr>
            <a:r>
              <a:rPr lang="fr-CA" dirty="0"/>
              <a:t>Un </a:t>
            </a:r>
            <a:r>
              <a:rPr lang="fr-CA" dirty="0">
                <a:latin typeface="Showcard Gothic" panose="04020904020102020604" pitchFamily="82" charset="0"/>
              </a:rPr>
              <a:t>M</a:t>
            </a:r>
            <a:r>
              <a:rPr lang="fr-CA" dirty="0"/>
              <a:t>enteur, un </a:t>
            </a:r>
            <a:r>
              <a:rPr lang="fr-CA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dirty="0"/>
              <a:t>onnête et un 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 </a:t>
            </a:r>
          </a:p>
          <a:p>
            <a:pPr marL="0" indent="0" algn="r">
              <a:buNone/>
            </a:pPr>
            <a:endParaRPr lang="fr-CA" dirty="0"/>
          </a:p>
          <a:p>
            <a:pPr marL="0" indent="0" algn="r">
              <a:buNone/>
            </a:pPr>
            <a:r>
              <a:rPr lang="fr-CA" dirty="0"/>
              <a:t>3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fr-CA" dirty="0"/>
          </a:p>
          <a:p>
            <a:pPr marL="0" indent="0">
              <a:buFont typeface="Arial" panose="020B0604020202020204" pitchFamily="34" charset="0"/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332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Spécifications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340769"/>
            <a:ext cx="11247040" cy="4785395"/>
          </a:xfrm>
        </p:spPr>
        <p:txBody>
          <a:bodyPr/>
          <a:lstStyle/>
          <a:p>
            <a:r>
              <a:rPr lang="fr-CA" dirty="0"/>
              <a:t>Les questions et le choix du gardien à qui on pose la question peut dépendre des réponses précédentes.</a:t>
            </a:r>
          </a:p>
          <a:p>
            <a:r>
              <a:rPr lang="fr-CA" dirty="0"/>
              <a:t>Il y deux manières de définir l’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 </a:t>
            </a:r>
          </a:p>
          <a:p>
            <a:pPr marL="0" indent="0">
              <a:buNone/>
            </a:pPr>
            <a:endParaRPr lang="fr-CA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644799"/>
              </p:ext>
            </p:extLst>
          </p:nvPr>
        </p:nvGraphicFramePr>
        <p:xfrm>
          <a:off x="2495600" y="3610082"/>
          <a:ext cx="7344816" cy="3131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3336">
                <a:tc>
                  <a:txBody>
                    <a:bodyPr/>
                    <a:lstStyle/>
                    <a:p>
                      <a:pPr algn="ctr"/>
                      <a:r>
                        <a:rPr lang="fr-CA" sz="2800" dirty="0">
                          <a:latin typeface="Cambria" panose="02040503050406030204" pitchFamily="18" charset="0"/>
                        </a:rPr>
                        <a:t>Jet</a:t>
                      </a:r>
                    </a:p>
                    <a:p>
                      <a:pPr algn="ctr"/>
                      <a:r>
                        <a:rPr lang="fr-CA" sz="2800" dirty="0"/>
                        <a:t>(dans la tête)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800" dirty="0">
                          <a:latin typeface="Cambria" panose="02040503050406030204" pitchFamily="18" charset="0"/>
                        </a:rPr>
                        <a:t>Dis-je vrai ?</a:t>
                      </a:r>
                    </a:p>
                    <a:p>
                      <a:pPr algn="ctr"/>
                      <a:r>
                        <a:rPr lang="fr-CA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fr-CA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Boolos</a:t>
                      </a:r>
                      <a:endParaRPr lang="fr-CA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800" baseline="0" dirty="0">
                          <a:latin typeface="Cambria" panose="02040503050406030204" pitchFamily="18" charset="0"/>
                        </a:rPr>
                        <a:t>Je dis quoi ?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et L. </a:t>
                      </a:r>
                      <a:r>
                        <a:rPr lang="fr-CA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Rabern</a:t>
                      </a:r>
                      <a:endParaRPr lang="fr-CA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3976">
                <a:tc>
                  <a:txBody>
                    <a:bodyPr/>
                    <a:lstStyle/>
                    <a:p>
                      <a:pPr algn="ctr"/>
                      <a:endParaRPr lang="fr-CA" sz="28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800" dirty="0">
                          <a:latin typeface="Cambria" panose="02040503050406030204" pitchFamily="18" charset="0"/>
                        </a:rPr>
                        <a:t>Je dis</a:t>
                      </a:r>
                      <a:r>
                        <a:rPr lang="fr-CA" sz="2800" baseline="0" dirty="0"/>
                        <a:t> la vérité</a:t>
                      </a:r>
                      <a:endParaRPr lang="fr-CA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800" dirty="0">
                          <a:latin typeface="Cambria" panose="02040503050406030204" pitchFamily="18" charset="0"/>
                        </a:rPr>
                        <a:t>Je dis Oui</a:t>
                      </a:r>
                      <a:endParaRPr lang="fr-CA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3976">
                <a:tc>
                  <a:txBody>
                    <a:bodyPr/>
                    <a:lstStyle/>
                    <a:p>
                      <a:pPr algn="ctr"/>
                      <a:endParaRPr lang="fr-CA" sz="28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800" dirty="0">
                          <a:latin typeface="Cambria" panose="02040503050406030204" pitchFamily="18" charset="0"/>
                        </a:rPr>
                        <a:t>Je dis un mensonge</a:t>
                      </a:r>
                      <a:endParaRPr lang="fr-CA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800" dirty="0">
                          <a:latin typeface="Cambria" panose="02040503050406030204" pitchFamily="18" charset="0"/>
                        </a:rPr>
                        <a:t>Je dis Non</a:t>
                      </a:r>
                      <a:endParaRPr lang="fr-CA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430" y="4859171"/>
            <a:ext cx="713233" cy="6873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050" y="5949281"/>
            <a:ext cx="705613" cy="71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9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Préanalyse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Il y a 8 parcours de réponses possibles </a:t>
            </a:r>
          </a:p>
          <a:p>
            <a:pPr marL="457200" lvl="1" indent="0">
              <a:buNone/>
            </a:pPr>
            <a:r>
              <a:rPr lang="fr-CA" sz="2400" dirty="0"/>
              <a:t>Oui-Oui-Oui	Oui-Oui-Non		Oui-Non-Oui	</a:t>
            </a:r>
          </a:p>
          <a:p>
            <a:pPr marL="457200" lvl="1" indent="0">
              <a:buNone/>
            </a:pPr>
            <a:r>
              <a:rPr lang="fr-CA" sz="2400" dirty="0"/>
              <a:t>Oui-Non-Non	Non-Oui-Oui		Non-Oui-Non	</a:t>
            </a:r>
          </a:p>
          <a:p>
            <a:pPr marL="457200" lvl="1" indent="0">
              <a:buNone/>
            </a:pPr>
            <a:r>
              <a:rPr lang="fr-CA" sz="2400" dirty="0"/>
              <a:t>Non-Non-Oui	Non-Non-Non</a:t>
            </a:r>
          </a:p>
          <a:p>
            <a:r>
              <a:rPr lang="fr-CA" dirty="0"/>
              <a:t>Il y a 6 solutions possibles</a:t>
            </a:r>
          </a:p>
          <a:p>
            <a:pPr marL="457200" lvl="1" indent="0">
              <a:buNone/>
            </a:pPr>
            <a:r>
              <a:rPr lang="fr-CA" sz="44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44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sz="4400" dirty="0">
                <a:latin typeface="Showcard Gothic" panose="04020904020102020604" pitchFamily="82" charset="0"/>
              </a:rPr>
              <a:t>M</a:t>
            </a:r>
            <a:r>
              <a:rPr lang="fr-CA" sz="4400" dirty="0"/>
              <a:t>		</a:t>
            </a:r>
            <a:r>
              <a:rPr lang="fr-CA" sz="44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4400" dirty="0">
                <a:latin typeface="Showcard Gothic" panose="04020904020102020604" pitchFamily="82" charset="0"/>
              </a:rPr>
              <a:t>M</a:t>
            </a:r>
            <a:r>
              <a:rPr lang="fr-CA" sz="44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sz="4400" dirty="0"/>
              <a:t>		</a:t>
            </a:r>
            <a:r>
              <a:rPr lang="fr-CA" sz="44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sz="44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4400" dirty="0">
                <a:latin typeface="Showcard Gothic" panose="04020904020102020604" pitchFamily="82" charset="0"/>
              </a:rPr>
              <a:t>M</a:t>
            </a:r>
            <a:r>
              <a:rPr lang="fr-CA" sz="4400" dirty="0"/>
              <a:t>	</a:t>
            </a:r>
          </a:p>
          <a:p>
            <a:pPr marL="457200" lvl="1" indent="0">
              <a:buNone/>
            </a:pPr>
            <a:r>
              <a:rPr lang="fr-CA" sz="44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sz="4400" dirty="0">
                <a:latin typeface="Showcard Gothic" panose="04020904020102020604" pitchFamily="82" charset="0"/>
              </a:rPr>
              <a:t>M</a:t>
            </a:r>
            <a:r>
              <a:rPr lang="fr-CA" sz="44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4400" dirty="0"/>
              <a:t>		</a:t>
            </a:r>
            <a:r>
              <a:rPr lang="fr-CA" sz="4400" dirty="0">
                <a:latin typeface="Showcard Gothic" panose="04020904020102020604" pitchFamily="82" charset="0"/>
              </a:rPr>
              <a:t>M</a:t>
            </a:r>
            <a:r>
              <a:rPr lang="fr-CA" sz="44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44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sz="4400" dirty="0"/>
              <a:t>		</a:t>
            </a:r>
            <a:r>
              <a:rPr lang="fr-CA" sz="4400" dirty="0">
                <a:latin typeface="Showcard Gothic" panose="04020904020102020604" pitchFamily="82" charset="0"/>
              </a:rPr>
              <a:t>M</a:t>
            </a:r>
            <a:r>
              <a:rPr lang="fr-CA" sz="44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sz="44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endParaRPr lang="fr-CA" sz="4400" dirty="0"/>
          </a:p>
        </p:txBody>
      </p:sp>
    </p:spTree>
    <p:extLst>
      <p:ext uri="{BB962C8B-B14F-4D97-AF65-F5344CB8AC3E}">
        <p14:creationId xmlns:p14="http://schemas.microsoft.com/office/powerpoint/2010/main" val="358764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21162"/>
            <a:ext cx="8229600" cy="1143000"/>
          </a:xfrm>
        </p:spPr>
        <p:txBody>
          <a:bodyPr/>
          <a:lstStyle/>
          <a:p>
            <a:r>
              <a:rPr lang="fr-CA" dirty="0"/>
              <a:t>Idée de la solution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9376" y="1268760"/>
            <a:ext cx="6768752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Une difficulté du problème est de donner de la valeur à la première réponse sachant qu’on a peut-être posé la question au gardien 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léatoire. </a:t>
            </a:r>
          </a:p>
          <a:p>
            <a:pPr marL="0" indent="0">
              <a:buNone/>
            </a:pPr>
            <a:r>
              <a:rPr lang="fr-CA" dirty="0"/>
              <a:t>Si c’est le cas, on sait que les deux autres ne sont pas 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léatoire. </a:t>
            </a:r>
          </a:p>
          <a:p>
            <a:pPr marL="0" indent="0">
              <a:buNone/>
            </a:pPr>
            <a:endParaRPr lang="fr-CA" dirty="0"/>
          </a:p>
        </p:txBody>
      </p:sp>
      <p:sp>
        <p:nvSpPr>
          <p:cNvPr id="5" name="Rectangle 4"/>
          <p:cNvSpPr/>
          <p:nvPr>
            <p:custDataLst>
              <p:tags r:id="rId1"/>
            </p:custDataLst>
          </p:nvPr>
        </p:nvSpPr>
        <p:spPr>
          <a:xfrm>
            <a:off x="7305387" y="1700808"/>
            <a:ext cx="1817211" cy="1446550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8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igi" panose="04040504061007020D02" pitchFamily="82" charset="0"/>
              </a:rPr>
              <a:t>A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29" y="1484785"/>
            <a:ext cx="1990725" cy="2886075"/>
          </a:xfrm>
          <a:prstGeom prst="rect">
            <a:avLst/>
          </a:prstGeom>
        </p:spPr>
      </p:pic>
      <p:sp>
        <p:nvSpPr>
          <p:cNvPr id="8" name="Rectangle 7"/>
          <p:cNvSpPr/>
          <p:nvPr>
            <p:custDataLst>
              <p:tags r:id="rId2"/>
            </p:custDataLst>
          </p:nvPr>
        </p:nvSpPr>
        <p:spPr>
          <a:xfrm>
            <a:off x="6549172" y="5049963"/>
            <a:ext cx="1817211" cy="1446550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8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igi" panose="04040504061007020D02" pitchFamily="82" charset="0"/>
              </a:rPr>
              <a:t>A</a:t>
            </a:r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8213992" y="5085184"/>
            <a:ext cx="1817211" cy="1446550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8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igi" panose="04040504061007020D02" pitchFamily="82" charset="0"/>
              </a:rPr>
              <a:t>A</a:t>
            </a:r>
          </a:p>
        </p:txBody>
      </p:sp>
      <p:sp>
        <p:nvSpPr>
          <p:cNvPr id="10" name="Interdiction 9"/>
          <p:cNvSpPr/>
          <p:nvPr/>
        </p:nvSpPr>
        <p:spPr>
          <a:xfrm>
            <a:off x="7137985" y="5085184"/>
            <a:ext cx="995362" cy="1411329"/>
          </a:xfrm>
          <a:prstGeom prst="noSmoking">
            <a:avLst/>
          </a:prstGeom>
          <a:solidFill>
            <a:srgbClr val="C0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Interdiction 10"/>
          <p:cNvSpPr/>
          <p:nvPr/>
        </p:nvSpPr>
        <p:spPr>
          <a:xfrm>
            <a:off x="8760296" y="5075111"/>
            <a:ext cx="995362" cy="1411329"/>
          </a:xfrm>
          <a:prstGeom prst="noSmoking">
            <a:avLst/>
          </a:prstGeom>
          <a:solidFill>
            <a:srgbClr val="C0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326" y="5075110"/>
            <a:ext cx="995363" cy="144303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411" y="5064224"/>
            <a:ext cx="995363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0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03055 -0.08912 C 0.03646 -0.10787 0.05 -0.13009 0.06632 -0.14931 C 0.08507 -0.17176 0.10243 -0.18588 0.11701 -0.19167 L 0.18715 -0.2213 " pathEditMode="relative" rAng="-2493157" ptsTypes="FffFF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5" presetClass="exit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21162"/>
            <a:ext cx="8229600" cy="1143000"/>
          </a:xfrm>
        </p:spPr>
        <p:txBody>
          <a:bodyPr/>
          <a:lstStyle/>
          <a:p>
            <a:r>
              <a:rPr lang="fr-CA" dirty="0"/>
              <a:t>But de la première question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1384" y="1268760"/>
            <a:ext cx="6696744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La première question qu’on pose à γ servira donc à identifier un gardien qui n’est pas aléatoire. </a:t>
            </a:r>
          </a:p>
          <a:p>
            <a:pPr marL="0" indent="0">
              <a:buNone/>
            </a:pPr>
            <a:r>
              <a:rPr lang="fr-CA" b="1" dirty="0">
                <a:solidFill>
                  <a:srgbClr val="C00000"/>
                </a:solidFill>
              </a:rPr>
              <a:t>Oui</a:t>
            </a:r>
            <a:r>
              <a:rPr lang="fr-CA" dirty="0"/>
              <a:t> signifiera que </a:t>
            </a:r>
            <a:r>
              <a:rPr lang="fr-CA" b="1" dirty="0">
                <a:solidFill>
                  <a:srgbClr val="007C31"/>
                </a:solidFill>
              </a:rPr>
              <a:t>α</a:t>
            </a:r>
            <a:r>
              <a:rPr lang="fr-CA" dirty="0"/>
              <a:t> n’est pas aléatoire et </a:t>
            </a:r>
          </a:p>
          <a:p>
            <a:pPr marL="0" indent="0">
              <a:buNone/>
            </a:pPr>
            <a:r>
              <a:rPr lang="fr-C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</a:t>
            </a:r>
            <a:r>
              <a:rPr lang="fr-CA" dirty="0"/>
              <a:t> signifiera que </a:t>
            </a:r>
            <a:r>
              <a:rPr lang="fr-CA" b="1" dirty="0">
                <a:solidFill>
                  <a:srgbClr val="007C31"/>
                </a:solidFill>
              </a:rPr>
              <a:t>β</a:t>
            </a:r>
            <a:r>
              <a:rPr lang="fr-CA" dirty="0"/>
              <a:t> n’est pas aléatoire. </a:t>
            </a:r>
          </a:p>
          <a:p>
            <a:pPr marL="0" indent="0">
              <a:buNone/>
            </a:pPr>
            <a:endParaRPr lang="fr-CA" dirty="0"/>
          </a:p>
        </p:txBody>
      </p:sp>
      <p:sp>
        <p:nvSpPr>
          <p:cNvPr id="5" name="Rectangle 4"/>
          <p:cNvSpPr/>
          <p:nvPr>
            <p:custDataLst>
              <p:tags r:id="rId1"/>
            </p:custDataLst>
          </p:nvPr>
        </p:nvSpPr>
        <p:spPr>
          <a:xfrm>
            <a:off x="7305387" y="1700808"/>
            <a:ext cx="1817211" cy="1446550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8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igi" panose="04040504061007020D02" pitchFamily="82" charset="0"/>
              </a:rPr>
              <a:t>A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29" y="1484785"/>
            <a:ext cx="1990725" cy="2886075"/>
          </a:xfrm>
          <a:prstGeom prst="rect">
            <a:avLst/>
          </a:prstGeom>
        </p:spPr>
      </p:pic>
      <p:sp>
        <p:nvSpPr>
          <p:cNvPr id="8" name="Rectangle 7"/>
          <p:cNvSpPr/>
          <p:nvPr>
            <p:custDataLst>
              <p:tags r:id="rId2"/>
            </p:custDataLst>
          </p:nvPr>
        </p:nvSpPr>
        <p:spPr>
          <a:xfrm>
            <a:off x="6549172" y="5049963"/>
            <a:ext cx="1817211" cy="1446550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8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igi" panose="04040504061007020D02" pitchFamily="82" charset="0"/>
              </a:rPr>
              <a:t>A</a:t>
            </a:r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7907527" y="5086940"/>
            <a:ext cx="1817211" cy="1446550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8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igi" panose="04040504061007020D02" pitchFamily="82" charset="0"/>
              </a:rPr>
              <a:t>A</a:t>
            </a:r>
          </a:p>
        </p:txBody>
      </p:sp>
      <p:sp>
        <p:nvSpPr>
          <p:cNvPr id="10" name="Interdiction 9"/>
          <p:cNvSpPr/>
          <p:nvPr/>
        </p:nvSpPr>
        <p:spPr>
          <a:xfrm>
            <a:off x="6975183" y="5085185"/>
            <a:ext cx="995362" cy="1411329"/>
          </a:xfrm>
          <a:prstGeom prst="noSmoking">
            <a:avLst/>
          </a:prstGeom>
          <a:solidFill>
            <a:srgbClr val="C0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Interdiction 10"/>
          <p:cNvSpPr/>
          <p:nvPr/>
        </p:nvSpPr>
        <p:spPr>
          <a:xfrm>
            <a:off x="8366382" y="5085185"/>
            <a:ext cx="995362" cy="1411329"/>
          </a:xfrm>
          <a:prstGeom prst="noSmoking">
            <a:avLst/>
          </a:prstGeom>
          <a:solidFill>
            <a:srgbClr val="C0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94" y="5085184"/>
            <a:ext cx="1094899" cy="158734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318" y="5049963"/>
            <a:ext cx="1094899" cy="158734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30729" y="908720"/>
            <a:ext cx="575800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>
                <a:ln w="1905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γ</a:t>
            </a:r>
            <a:endParaRPr lang="fr-CA" sz="5400" b="1" dirty="0">
              <a:ln w="1905"/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31650" y="4437112"/>
            <a:ext cx="61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>
                <a:ln w="1905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α</a:t>
            </a:r>
            <a:endParaRPr lang="fr-CA" sz="5400" b="1" dirty="0">
              <a:ln w="1905"/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59573" y="4440844"/>
            <a:ext cx="601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>
                <a:ln w="1905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β</a:t>
            </a:r>
            <a:endParaRPr lang="fr-CA" sz="5400" b="1" dirty="0">
              <a:ln w="1905"/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52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0.11111 0.002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56" y="1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-0.10937 0.004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11476 0.0023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1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11996 -0.0006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8" grpId="1"/>
      <p:bldP spid="9" grpId="0"/>
      <p:bldP spid="10" grpId="0" animBg="1"/>
      <p:bldP spid="10" grpId="1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But de la deuxième question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dirty="0"/>
              <a:t>La deuxième question qu’on posera au gardien qui n’est pas aléatoire (qui est donc </a:t>
            </a:r>
            <a:r>
              <a:rPr lang="fr-CA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dirty="0"/>
              <a:t>onnête ou </a:t>
            </a:r>
            <a:r>
              <a:rPr lang="fr-CA" dirty="0">
                <a:latin typeface="Showcard Gothic" panose="04020904020102020604" pitchFamily="82" charset="0"/>
              </a:rPr>
              <a:t>M</a:t>
            </a:r>
            <a:r>
              <a:rPr lang="fr-CA" dirty="0"/>
              <a:t>enteur) permettra d’identifier clairement ce gardien (car il y a deux possibilités).  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72782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But de la troisième question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1175032" cy="4525963"/>
          </a:xfrm>
        </p:spPr>
        <p:txBody>
          <a:bodyPr/>
          <a:lstStyle/>
          <a:p>
            <a:pPr marL="0" indent="0">
              <a:buNone/>
            </a:pPr>
            <a:r>
              <a:rPr lang="fr-CA" dirty="0"/>
              <a:t>La troisième question permet d’identifier un autre gardien (</a:t>
            </a:r>
            <a:r>
              <a:rPr lang="el-GR" b="1" dirty="0">
                <a:solidFill>
                  <a:srgbClr val="D46A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</a:t>
            </a:r>
            <a:r>
              <a:rPr lang="fr-CA" dirty="0"/>
              <a:t>). </a:t>
            </a:r>
          </a:p>
          <a:p>
            <a:pPr marL="0" indent="0">
              <a:buNone/>
            </a:pPr>
            <a:r>
              <a:rPr lang="fr-CA" dirty="0"/>
              <a:t>Par élimination, on trouve le troisième gardien.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44066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L’énigme la plus difficile au monde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723" y="1412776"/>
            <a:ext cx="8335741" cy="518457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CA" dirty="0"/>
              <a:t>« Derrière trois personnages se cachent les dieux </a:t>
            </a:r>
            <a:r>
              <a:rPr lang="fr-CA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dirty="0"/>
              <a:t>onnête, </a:t>
            </a:r>
            <a:r>
              <a:rPr lang="fr-CA" dirty="0">
                <a:latin typeface="Showcard Gothic" panose="04020904020102020604" pitchFamily="82" charset="0"/>
              </a:rPr>
              <a:t>M</a:t>
            </a:r>
            <a:r>
              <a:rPr lang="fr-CA" dirty="0"/>
              <a:t>enteur et 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CA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dirty="0"/>
              <a:t>onnête répond toujours la vérité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CA" dirty="0">
                <a:latin typeface="Showcard Gothic" panose="04020904020102020604" pitchFamily="82" charset="0"/>
              </a:rPr>
              <a:t>M</a:t>
            </a:r>
            <a:r>
              <a:rPr lang="fr-CA" dirty="0"/>
              <a:t>enteur répond toujours le contraire de la vérité, et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 choisit ses réponses au hasard.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CA" dirty="0"/>
              <a:t>Votre tâche est de déterminer les identités des trois personnages en ne posant que trois questions dont la réponse est </a:t>
            </a:r>
            <a:r>
              <a:rPr lang="fr-CA" b="1" dirty="0"/>
              <a:t>Oui</a:t>
            </a:r>
            <a:r>
              <a:rPr lang="fr-CA" dirty="0"/>
              <a:t> ou </a:t>
            </a:r>
            <a:r>
              <a:rPr lang="fr-CA" b="1" dirty="0"/>
              <a:t>Non</a:t>
            </a:r>
            <a:r>
              <a:rPr lang="fr-CA" dirty="0"/>
              <a:t> ; chaque question ne peut être posée qu'à un seul dieu.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CA" dirty="0"/>
              <a:t>Les dieux comprennent le français mais ils répondront à vos questions dans leur propre langue, c'est-à-dire par </a:t>
            </a:r>
            <a:r>
              <a:rPr lang="fr-CA" dirty="0">
                <a:latin typeface="Lucida Handwriting" panose="03010101010101010101" pitchFamily="66" charset="0"/>
              </a:rPr>
              <a:t>DA</a:t>
            </a:r>
            <a:r>
              <a:rPr lang="fr-CA" dirty="0"/>
              <a:t> et </a:t>
            </a:r>
            <a:r>
              <a:rPr lang="fr-CA" dirty="0">
                <a:latin typeface="Lucida Handwriting" panose="03010101010101010101" pitchFamily="66" charset="0"/>
              </a:rPr>
              <a:t>JA</a:t>
            </a:r>
            <a:r>
              <a:rPr lang="fr-CA" dirty="0"/>
              <a:t>. Vous ne savez pas à quoi ces mots correspondent. »</a:t>
            </a: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10270121" y="1274065"/>
            <a:ext cx="116697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7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</a:rPr>
              <a:t>H</a:t>
            </a:r>
          </a:p>
        </p:txBody>
      </p:sp>
      <p:sp>
        <p:nvSpPr>
          <p:cNvPr id="9" name="Rectangle 8"/>
          <p:cNvSpPr/>
          <p:nvPr>
            <p:custDataLst>
              <p:tags r:id="rId4"/>
            </p:custDataLst>
          </p:nvPr>
        </p:nvSpPr>
        <p:spPr>
          <a:xfrm>
            <a:off x="10404748" y="4869160"/>
            <a:ext cx="1178529" cy="1446550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8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igi" panose="04040504061007020D02" pitchFamily="82" charset="0"/>
              </a:rPr>
              <a:t>A</a:t>
            </a:r>
          </a:p>
        </p:txBody>
      </p:sp>
      <p:sp>
        <p:nvSpPr>
          <p:cNvPr id="10" name="Rectangle 9"/>
          <p:cNvSpPr/>
          <p:nvPr>
            <p:custDataLst>
              <p:tags r:id="rId5"/>
            </p:custDataLst>
          </p:nvPr>
        </p:nvSpPr>
        <p:spPr>
          <a:xfrm>
            <a:off x="10378156" y="2987112"/>
            <a:ext cx="95090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</a:rPr>
              <a:t>M</a:t>
            </a:r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218" y="1552836"/>
            <a:ext cx="993267" cy="144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5063380"/>
            <a:ext cx="993268" cy="144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218" y="3265884"/>
            <a:ext cx="993267" cy="1440000"/>
          </a:xfrm>
          <a:prstGeom prst="rect">
            <a:avLst/>
          </a:prstGeom>
        </p:spPr>
      </p:pic>
      <p:sp>
        <p:nvSpPr>
          <p:cNvPr id="11" name="Bulle ronde 10"/>
          <p:cNvSpPr/>
          <p:nvPr>
            <p:custDataLst>
              <p:tags r:id="rId9"/>
            </p:custDataLst>
          </p:nvPr>
        </p:nvSpPr>
        <p:spPr>
          <a:xfrm flipH="1">
            <a:off x="9045985" y="1274065"/>
            <a:ext cx="1224136" cy="94514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3200" dirty="0">
                <a:latin typeface="Lucida Handwriting" panose="03010101010101010101" pitchFamily="66" charset="0"/>
              </a:rPr>
              <a:t>DA</a:t>
            </a:r>
          </a:p>
        </p:txBody>
      </p:sp>
      <p:sp>
        <p:nvSpPr>
          <p:cNvPr id="12" name="Bulle ronde 11"/>
          <p:cNvSpPr/>
          <p:nvPr>
            <p:custDataLst>
              <p:tags r:id="rId10"/>
            </p:custDataLst>
          </p:nvPr>
        </p:nvSpPr>
        <p:spPr>
          <a:xfrm flipH="1">
            <a:off x="9154020" y="4392907"/>
            <a:ext cx="1224136" cy="94514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3200" dirty="0">
                <a:latin typeface="Lucida Handwriting" panose="03010101010101010101" pitchFamily="66" charset="0"/>
              </a:rPr>
              <a:t>JA</a:t>
            </a:r>
          </a:p>
        </p:txBody>
      </p:sp>
    </p:spTree>
    <p:extLst>
      <p:ext uri="{BB962C8B-B14F-4D97-AF65-F5344CB8AC3E}">
        <p14:creationId xmlns:p14="http://schemas.microsoft.com/office/powerpoint/2010/main" val="54265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1087 L 0.07934 0.06962 C 0.0974 0.08235 0.10955 0.08651 0.1151 0.07726 C 0.12344 0.06731 0.12552 0.04742 0.11372 0.02706 L 0.07656 -0.07888 " pathEditMode="relative" rAng="-24193517" ptsTypes="FffFF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995 L 0.10174 0.04927 C 0.12604 0.0606 0.1408 0.06315 0.14844 0.05112 C 0.15816 0.03585 0.15434 0.01688 0.14149 -0.01319 L 0.08333 -0.14041 " pathEditMode="relative" rAng="-24580895" ptsTypes="FffFF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53" y="-37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1851 L 0.09948 0.07171 C 0.11875 0.08605 0.13333 0.08466 0.1401 0.07449 C 0.14844 0.06153 0.14722 0.04233 0.13472 0.01874 L 0.08542 -0.09877 " pathEditMode="relative" rAng="-24525161" ptsTypes="FffFF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8" grpId="1"/>
      <p:bldP spid="9" grpId="0"/>
      <p:bldP spid="9" grpId="1"/>
      <p:bldP spid="10" grpId="0"/>
      <p:bldP spid="10" grpId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44624"/>
            <a:ext cx="8229600" cy="1143000"/>
          </a:xfrm>
        </p:spPr>
        <p:txBody>
          <a:bodyPr/>
          <a:lstStyle/>
          <a:p>
            <a:r>
              <a:rPr lang="fr-CA" dirty="0"/>
              <a:t>Arbre de la solution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881595"/>
              </p:ext>
            </p:extLst>
          </p:nvPr>
        </p:nvGraphicFramePr>
        <p:xfrm>
          <a:off x="407368" y="1052736"/>
          <a:ext cx="1130525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one de texte 2"/>
          <p:cNvSpPr txBox="1">
            <a:spLocks noChangeArrowheads="1"/>
          </p:cNvSpPr>
          <p:nvPr/>
        </p:nvSpPr>
        <p:spPr bwMode="auto">
          <a:xfrm>
            <a:off x="2783632" y="3091542"/>
            <a:ext cx="936104" cy="7294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solidFill>
                  <a:srgbClr val="007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α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n’est pas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2802047" y="3933056"/>
            <a:ext cx="917689" cy="7294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solidFill>
                  <a:srgbClr val="007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β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n’est pas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7" name="Zone de texte 2"/>
          <p:cNvSpPr txBox="1">
            <a:spLocks noChangeArrowheads="1"/>
          </p:cNvSpPr>
          <p:nvPr/>
        </p:nvSpPr>
        <p:spPr bwMode="auto">
          <a:xfrm>
            <a:off x="4994930" y="1916833"/>
            <a:ext cx="825563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solidFill>
                  <a:srgbClr val="007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α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est </a:t>
            </a:r>
            <a:r>
              <a:rPr lang="fr-CA" sz="12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onnête</a:t>
            </a:r>
          </a:p>
        </p:txBody>
      </p:sp>
      <p:sp>
        <p:nvSpPr>
          <p:cNvPr id="8" name="Zone de texte 2"/>
          <p:cNvSpPr txBox="1">
            <a:spLocks noChangeArrowheads="1"/>
          </p:cNvSpPr>
          <p:nvPr/>
        </p:nvSpPr>
        <p:spPr bwMode="auto">
          <a:xfrm>
            <a:off x="4943873" y="2996953"/>
            <a:ext cx="825563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lvl="0" algn="ctr">
              <a:lnSpc>
                <a:spcPct val="115000"/>
              </a:lnSpc>
            </a:pPr>
            <a:r>
              <a:rPr lang="fr-CA" sz="1200" dirty="0">
                <a:solidFill>
                  <a:srgbClr val="007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α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est </a:t>
            </a:r>
            <a:r>
              <a:rPr lang="fr-CA" sz="1200" dirty="0">
                <a:latin typeface="Showcard Gothic" panose="04020904020102020604" pitchFamily="82" charset="0"/>
              </a:rPr>
              <a:t>M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enteur</a:t>
            </a:r>
          </a:p>
        </p:txBody>
      </p:sp>
      <p:sp>
        <p:nvSpPr>
          <p:cNvPr id="9" name="Zone de texte 2"/>
          <p:cNvSpPr txBox="1">
            <a:spLocks noChangeArrowheads="1"/>
          </p:cNvSpPr>
          <p:nvPr/>
        </p:nvSpPr>
        <p:spPr bwMode="auto">
          <a:xfrm>
            <a:off x="4943872" y="4314464"/>
            <a:ext cx="81221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1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100" dirty="0">
                <a:solidFill>
                  <a:srgbClr val="007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β</a:t>
            </a: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est </a:t>
            </a:r>
            <a:r>
              <a:rPr lang="fr-CA" sz="11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onnête</a:t>
            </a:r>
          </a:p>
        </p:txBody>
      </p:sp>
      <p:sp>
        <p:nvSpPr>
          <p:cNvPr id="10" name="Zone de texte 2"/>
          <p:cNvSpPr txBox="1">
            <a:spLocks noChangeArrowheads="1"/>
          </p:cNvSpPr>
          <p:nvPr/>
        </p:nvSpPr>
        <p:spPr bwMode="auto">
          <a:xfrm>
            <a:off x="4950544" y="5229201"/>
            <a:ext cx="81221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1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lvl="0" algn="ctr">
              <a:lnSpc>
                <a:spcPct val="115000"/>
              </a:lnSpc>
            </a:pPr>
            <a:r>
              <a:rPr lang="fr-CA" sz="1100" dirty="0">
                <a:solidFill>
                  <a:srgbClr val="007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β</a:t>
            </a: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est </a:t>
            </a:r>
            <a:r>
              <a:rPr lang="fr-CA" sz="1100" dirty="0">
                <a:latin typeface="Showcard Gothic" panose="04020904020102020604" pitchFamily="82" charset="0"/>
              </a:rPr>
              <a:t>M</a:t>
            </a: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enteur</a:t>
            </a:r>
          </a:p>
        </p:txBody>
      </p:sp>
      <p:sp>
        <p:nvSpPr>
          <p:cNvPr id="11" name="Zone de texte 2"/>
          <p:cNvSpPr txBox="1">
            <a:spLocks noChangeArrowheads="1"/>
          </p:cNvSpPr>
          <p:nvPr/>
        </p:nvSpPr>
        <p:spPr bwMode="auto">
          <a:xfrm>
            <a:off x="7680176" y="980729"/>
            <a:ext cx="936104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solidFill>
                  <a:srgbClr val="007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12" name="Zone de texte 2"/>
          <p:cNvSpPr txBox="1">
            <a:spLocks noChangeArrowheads="1"/>
          </p:cNvSpPr>
          <p:nvPr/>
        </p:nvSpPr>
        <p:spPr bwMode="auto">
          <a:xfrm>
            <a:off x="7752184" y="3107373"/>
            <a:ext cx="86409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solidFill>
                  <a:srgbClr val="007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13" name="Zone de texte 2"/>
          <p:cNvSpPr txBox="1">
            <a:spLocks noChangeArrowheads="1"/>
          </p:cNvSpPr>
          <p:nvPr/>
        </p:nvSpPr>
        <p:spPr bwMode="auto">
          <a:xfrm>
            <a:off x="7752184" y="3992837"/>
            <a:ext cx="86409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solidFill>
                  <a:srgbClr val="007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14" name="Zone de texte 2"/>
          <p:cNvSpPr txBox="1">
            <a:spLocks noChangeArrowheads="1"/>
          </p:cNvSpPr>
          <p:nvPr/>
        </p:nvSpPr>
        <p:spPr bwMode="auto">
          <a:xfrm>
            <a:off x="7752184" y="6021289"/>
            <a:ext cx="86409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solidFill>
                  <a:srgbClr val="007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</p:spTree>
    <p:extLst>
      <p:ext uri="{BB962C8B-B14F-4D97-AF65-F5344CB8AC3E}">
        <p14:creationId xmlns:p14="http://schemas.microsoft.com/office/powerpoint/2010/main" val="97715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/>
              <a:t>Il ne reste qu’à trouver les questions.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dirty="0"/>
              <a:t>Commençons par la fin (Q3).</a:t>
            </a:r>
          </a:p>
          <a:p>
            <a:pPr marL="0" indent="0">
              <a:buNone/>
            </a:pPr>
            <a:r>
              <a:rPr lang="fr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7341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44624"/>
            <a:ext cx="8229600" cy="1143000"/>
          </a:xfrm>
        </p:spPr>
        <p:txBody>
          <a:bodyPr/>
          <a:lstStyle/>
          <a:p>
            <a:r>
              <a:rPr lang="fr-CA" dirty="0"/>
              <a:t>Question 3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8135820"/>
              </p:ext>
            </p:extLst>
          </p:nvPr>
        </p:nvGraphicFramePr>
        <p:xfrm>
          <a:off x="407368" y="1052736"/>
          <a:ext cx="1130525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one de texte 2"/>
          <p:cNvSpPr txBox="1">
            <a:spLocks noChangeArrowheads="1"/>
          </p:cNvSpPr>
          <p:nvPr/>
        </p:nvSpPr>
        <p:spPr bwMode="auto">
          <a:xfrm>
            <a:off x="2783632" y="3091542"/>
            <a:ext cx="936104" cy="7294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α n’est pas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2802047" y="3933056"/>
            <a:ext cx="917689" cy="7294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β n’est pas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7" name="Zone de texte 2"/>
          <p:cNvSpPr txBox="1">
            <a:spLocks noChangeArrowheads="1"/>
          </p:cNvSpPr>
          <p:nvPr/>
        </p:nvSpPr>
        <p:spPr bwMode="auto">
          <a:xfrm>
            <a:off x="4994930" y="1916833"/>
            <a:ext cx="825563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α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est </a:t>
            </a:r>
            <a:r>
              <a:rPr lang="fr-CA" sz="12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onnête</a:t>
            </a:r>
          </a:p>
        </p:txBody>
      </p:sp>
      <p:sp>
        <p:nvSpPr>
          <p:cNvPr id="8" name="Zone de texte 2"/>
          <p:cNvSpPr txBox="1">
            <a:spLocks noChangeArrowheads="1"/>
          </p:cNvSpPr>
          <p:nvPr/>
        </p:nvSpPr>
        <p:spPr bwMode="auto">
          <a:xfrm>
            <a:off x="4943873" y="2996953"/>
            <a:ext cx="825563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lvl="0" algn="ctr">
              <a:lnSpc>
                <a:spcPct val="115000"/>
              </a:lnSpc>
            </a:pPr>
            <a:r>
              <a:rPr lang="fr-CA" sz="12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α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est </a:t>
            </a:r>
            <a:r>
              <a:rPr lang="fr-CA" sz="1200" dirty="0">
                <a:latin typeface="Showcard Gothic" panose="04020904020102020604" pitchFamily="82" charset="0"/>
              </a:rPr>
              <a:t>M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enteur</a:t>
            </a:r>
          </a:p>
        </p:txBody>
      </p:sp>
      <p:sp>
        <p:nvSpPr>
          <p:cNvPr id="9" name="Zone de texte 2"/>
          <p:cNvSpPr txBox="1">
            <a:spLocks noChangeArrowheads="1"/>
          </p:cNvSpPr>
          <p:nvPr/>
        </p:nvSpPr>
        <p:spPr bwMode="auto">
          <a:xfrm>
            <a:off x="4943872" y="4314464"/>
            <a:ext cx="81221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1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β</a:t>
            </a: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est </a:t>
            </a:r>
            <a:r>
              <a:rPr lang="fr-CA" sz="11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onnête</a:t>
            </a:r>
          </a:p>
        </p:txBody>
      </p:sp>
      <p:sp>
        <p:nvSpPr>
          <p:cNvPr id="10" name="Zone de texte 2"/>
          <p:cNvSpPr txBox="1">
            <a:spLocks noChangeArrowheads="1"/>
          </p:cNvSpPr>
          <p:nvPr/>
        </p:nvSpPr>
        <p:spPr bwMode="auto">
          <a:xfrm>
            <a:off x="4950544" y="5229201"/>
            <a:ext cx="81221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lvl="0" algn="ctr">
              <a:lnSpc>
                <a:spcPct val="115000"/>
              </a:lnSpc>
            </a:pPr>
            <a:r>
              <a:rPr lang="fr-CA" sz="11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β</a:t>
            </a: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est </a:t>
            </a:r>
            <a:r>
              <a:rPr lang="fr-CA" sz="1100" dirty="0">
                <a:latin typeface="Showcard Gothic" panose="04020904020102020604" pitchFamily="82" charset="0"/>
              </a:rPr>
              <a:t>M</a:t>
            </a: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enteur</a:t>
            </a:r>
          </a:p>
        </p:txBody>
      </p:sp>
      <p:sp>
        <p:nvSpPr>
          <p:cNvPr id="11" name="Zone de texte 2"/>
          <p:cNvSpPr txBox="1">
            <a:spLocks noChangeArrowheads="1"/>
          </p:cNvSpPr>
          <p:nvPr/>
        </p:nvSpPr>
        <p:spPr bwMode="auto">
          <a:xfrm>
            <a:off x="7680176" y="980729"/>
            <a:ext cx="936104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12" name="Zone de texte 2"/>
          <p:cNvSpPr txBox="1">
            <a:spLocks noChangeArrowheads="1"/>
          </p:cNvSpPr>
          <p:nvPr/>
        </p:nvSpPr>
        <p:spPr bwMode="auto">
          <a:xfrm>
            <a:off x="7752184" y="3107373"/>
            <a:ext cx="86409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13" name="Zone de texte 2"/>
          <p:cNvSpPr txBox="1">
            <a:spLocks noChangeArrowheads="1"/>
          </p:cNvSpPr>
          <p:nvPr/>
        </p:nvSpPr>
        <p:spPr bwMode="auto">
          <a:xfrm>
            <a:off x="7752184" y="3992837"/>
            <a:ext cx="86409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14" name="Zone de texte 2"/>
          <p:cNvSpPr txBox="1">
            <a:spLocks noChangeArrowheads="1"/>
          </p:cNvSpPr>
          <p:nvPr/>
        </p:nvSpPr>
        <p:spPr bwMode="auto">
          <a:xfrm>
            <a:off x="7752184" y="6021289"/>
            <a:ext cx="86409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B67903-AFF7-3285-AB6E-DBEF2A4D79A1}"/>
              </a:ext>
            </a:extLst>
          </p:cNvPr>
          <p:cNvSpPr/>
          <p:nvPr/>
        </p:nvSpPr>
        <p:spPr>
          <a:xfrm>
            <a:off x="335360" y="1052736"/>
            <a:ext cx="4443546" cy="5611808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latin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2791CF-7A2C-081B-CC15-AE950CE81B7D}"/>
              </a:ext>
            </a:extLst>
          </p:cNvPr>
          <p:cNvSpPr/>
          <p:nvPr/>
        </p:nvSpPr>
        <p:spPr>
          <a:xfrm>
            <a:off x="7536160" y="112306"/>
            <a:ext cx="3035898" cy="6696744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801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dirty="0"/>
              <a:t>On parle à un gardien qu’on sait </a:t>
            </a:r>
            <a:r>
              <a:rPr lang="fr-CA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dirty="0"/>
              <a:t>onnête ou </a:t>
            </a:r>
            <a:r>
              <a:rPr lang="fr-CA" dirty="0">
                <a:latin typeface="Showcard Gothic" panose="04020904020102020604" pitchFamily="82" charset="0"/>
              </a:rPr>
              <a:t>M</a:t>
            </a:r>
            <a:r>
              <a:rPr lang="fr-CA" dirty="0"/>
              <a:t>enteur et on cherche à savoir si </a:t>
            </a:r>
            <a:r>
              <a:rPr lang="el-GR" dirty="0">
                <a:solidFill>
                  <a:srgbClr val="007C31"/>
                </a:solidFill>
              </a:rPr>
              <a:t>γ</a:t>
            </a:r>
            <a:r>
              <a:rPr lang="fr-CA" dirty="0"/>
              <a:t> est 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léatoire.</a:t>
            </a:r>
          </a:p>
          <a:p>
            <a:pPr marL="0" indent="0" algn="ctr">
              <a:buNone/>
            </a:pPr>
            <a:r>
              <a:rPr lang="fr-CA" sz="6000" dirty="0"/>
              <a:t>Est-ce que </a:t>
            </a:r>
            <a:r>
              <a:rPr lang="el-GR" sz="6000" dirty="0">
                <a:solidFill>
                  <a:srgbClr val="007C31"/>
                </a:solidFill>
              </a:rPr>
              <a:t>γ</a:t>
            </a:r>
            <a:r>
              <a:rPr lang="fr-CA" sz="6000" dirty="0"/>
              <a:t> est </a:t>
            </a:r>
            <a:r>
              <a:rPr lang="fr-CA" sz="60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6000" dirty="0"/>
              <a:t>léatoire?</a:t>
            </a:r>
          </a:p>
        </p:txBody>
      </p:sp>
    </p:spTree>
    <p:extLst>
      <p:ext uri="{BB962C8B-B14F-4D97-AF65-F5344CB8AC3E}">
        <p14:creationId xmlns:p14="http://schemas.microsoft.com/office/powerpoint/2010/main" val="52773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44624"/>
            <a:ext cx="8229600" cy="1143000"/>
          </a:xfrm>
        </p:spPr>
        <p:txBody>
          <a:bodyPr/>
          <a:lstStyle/>
          <a:p>
            <a:r>
              <a:rPr lang="fr-CA" dirty="0"/>
              <a:t>Question 2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7455146"/>
              </p:ext>
            </p:extLst>
          </p:nvPr>
        </p:nvGraphicFramePr>
        <p:xfrm>
          <a:off x="407368" y="1052736"/>
          <a:ext cx="1130525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one de texte 2"/>
          <p:cNvSpPr txBox="1">
            <a:spLocks noChangeArrowheads="1"/>
          </p:cNvSpPr>
          <p:nvPr/>
        </p:nvSpPr>
        <p:spPr bwMode="auto">
          <a:xfrm>
            <a:off x="2783632" y="3091542"/>
            <a:ext cx="936104" cy="7294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α n’est pas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2802047" y="3933056"/>
            <a:ext cx="917689" cy="7294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β n’est pas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7" name="Zone de texte 2"/>
          <p:cNvSpPr txBox="1">
            <a:spLocks noChangeArrowheads="1"/>
          </p:cNvSpPr>
          <p:nvPr/>
        </p:nvSpPr>
        <p:spPr bwMode="auto">
          <a:xfrm>
            <a:off x="4994930" y="1916833"/>
            <a:ext cx="825563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α est </a:t>
            </a:r>
            <a:r>
              <a:rPr lang="fr-CA" sz="12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onnête</a:t>
            </a:r>
          </a:p>
        </p:txBody>
      </p:sp>
      <p:sp>
        <p:nvSpPr>
          <p:cNvPr id="8" name="Zone de texte 2"/>
          <p:cNvSpPr txBox="1">
            <a:spLocks noChangeArrowheads="1"/>
          </p:cNvSpPr>
          <p:nvPr/>
        </p:nvSpPr>
        <p:spPr bwMode="auto">
          <a:xfrm>
            <a:off x="4943873" y="2996953"/>
            <a:ext cx="825563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lvl="0"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α est </a:t>
            </a:r>
            <a:r>
              <a:rPr lang="fr-CA" sz="1200" dirty="0">
                <a:latin typeface="Showcard Gothic" panose="04020904020102020604" pitchFamily="82" charset="0"/>
              </a:rPr>
              <a:t>M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enteur</a:t>
            </a:r>
          </a:p>
        </p:txBody>
      </p:sp>
      <p:sp>
        <p:nvSpPr>
          <p:cNvPr id="9" name="Zone de texte 2"/>
          <p:cNvSpPr txBox="1">
            <a:spLocks noChangeArrowheads="1"/>
          </p:cNvSpPr>
          <p:nvPr/>
        </p:nvSpPr>
        <p:spPr bwMode="auto">
          <a:xfrm>
            <a:off x="4943872" y="4314464"/>
            <a:ext cx="81221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β est </a:t>
            </a:r>
            <a:r>
              <a:rPr lang="fr-CA" sz="11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onnête</a:t>
            </a:r>
          </a:p>
        </p:txBody>
      </p:sp>
      <p:sp>
        <p:nvSpPr>
          <p:cNvPr id="10" name="Zone de texte 2"/>
          <p:cNvSpPr txBox="1">
            <a:spLocks noChangeArrowheads="1"/>
          </p:cNvSpPr>
          <p:nvPr/>
        </p:nvSpPr>
        <p:spPr bwMode="auto">
          <a:xfrm>
            <a:off x="4950544" y="5229201"/>
            <a:ext cx="81221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lvl="0" algn="ctr">
              <a:lnSpc>
                <a:spcPct val="115000"/>
              </a:lnSpc>
            </a:pP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β est </a:t>
            </a:r>
            <a:r>
              <a:rPr lang="fr-CA" sz="1100" dirty="0">
                <a:latin typeface="Showcard Gothic" panose="04020904020102020604" pitchFamily="82" charset="0"/>
              </a:rPr>
              <a:t>M</a:t>
            </a: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enteur</a:t>
            </a:r>
          </a:p>
        </p:txBody>
      </p:sp>
      <p:sp>
        <p:nvSpPr>
          <p:cNvPr id="11" name="Zone de texte 2"/>
          <p:cNvSpPr txBox="1">
            <a:spLocks noChangeArrowheads="1"/>
          </p:cNvSpPr>
          <p:nvPr/>
        </p:nvSpPr>
        <p:spPr bwMode="auto">
          <a:xfrm>
            <a:off x="7680176" y="980729"/>
            <a:ext cx="936104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12" name="Zone de texte 2"/>
          <p:cNvSpPr txBox="1">
            <a:spLocks noChangeArrowheads="1"/>
          </p:cNvSpPr>
          <p:nvPr/>
        </p:nvSpPr>
        <p:spPr bwMode="auto">
          <a:xfrm>
            <a:off x="7752184" y="3107373"/>
            <a:ext cx="86409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13" name="Zone de texte 2"/>
          <p:cNvSpPr txBox="1">
            <a:spLocks noChangeArrowheads="1"/>
          </p:cNvSpPr>
          <p:nvPr/>
        </p:nvSpPr>
        <p:spPr bwMode="auto">
          <a:xfrm>
            <a:off x="7752184" y="3992837"/>
            <a:ext cx="86409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14" name="Zone de texte 2"/>
          <p:cNvSpPr txBox="1">
            <a:spLocks noChangeArrowheads="1"/>
          </p:cNvSpPr>
          <p:nvPr/>
        </p:nvSpPr>
        <p:spPr bwMode="auto">
          <a:xfrm>
            <a:off x="7752184" y="6021289"/>
            <a:ext cx="86409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B67903-AFF7-3285-AB6E-DBEF2A4D79A1}"/>
              </a:ext>
            </a:extLst>
          </p:cNvPr>
          <p:cNvSpPr/>
          <p:nvPr/>
        </p:nvSpPr>
        <p:spPr>
          <a:xfrm>
            <a:off x="335360" y="1052736"/>
            <a:ext cx="2115773" cy="5611808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latin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2791CF-7A2C-081B-CC15-AE950CE81B7D}"/>
              </a:ext>
            </a:extLst>
          </p:cNvPr>
          <p:cNvSpPr/>
          <p:nvPr/>
        </p:nvSpPr>
        <p:spPr>
          <a:xfrm>
            <a:off x="6023992" y="980728"/>
            <a:ext cx="4548066" cy="5828321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201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dirty="0"/>
              <a:t>On parle à un gardien qu’on sait ne pas être 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 et on veut savoir s’il est </a:t>
            </a:r>
            <a:r>
              <a:rPr lang="fr-CA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dirty="0"/>
              <a:t>onnête ou </a:t>
            </a:r>
            <a:r>
              <a:rPr lang="fr-CA" dirty="0">
                <a:latin typeface="Showcard Gothic" panose="04020904020102020604" pitchFamily="82" charset="0"/>
              </a:rPr>
              <a:t>M</a:t>
            </a:r>
            <a:r>
              <a:rPr lang="fr-CA" dirty="0"/>
              <a:t>enteur.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 </a:t>
            </a:r>
          </a:p>
          <a:p>
            <a:pPr marL="0" indent="0">
              <a:buNone/>
            </a:pPr>
            <a:r>
              <a:rPr lang="fr-CA" dirty="0"/>
              <a:t>Il suffit de poser une </a:t>
            </a:r>
            <a:r>
              <a:rPr lang="fr-CA"/>
              <a:t>question dont on </a:t>
            </a:r>
            <a:r>
              <a:rPr lang="fr-CA" dirty="0"/>
              <a:t>connait la réponse.</a:t>
            </a:r>
          </a:p>
          <a:p>
            <a:pPr marL="0" indent="0" algn="ctr">
              <a:buNone/>
            </a:pPr>
            <a:r>
              <a:rPr lang="fr-CA" sz="6000" dirty="0"/>
              <a:t>Suis-je humain ?</a:t>
            </a:r>
          </a:p>
        </p:txBody>
      </p:sp>
    </p:spTree>
    <p:extLst>
      <p:ext uri="{BB962C8B-B14F-4D97-AF65-F5344CB8AC3E}">
        <p14:creationId xmlns:p14="http://schemas.microsoft.com/office/powerpoint/2010/main" val="383856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44624"/>
            <a:ext cx="8229600" cy="1143000"/>
          </a:xfrm>
        </p:spPr>
        <p:txBody>
          <a:bodyPr/>
          <a:lstStyle/>
          <a:p>
            <a:r>
              <a:rPr lang="fr-CA" dirty="0"/>
              <a:t>Question 1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407368" y="1052736"/>
          <a:ext cx="1130525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one de texte 2"/>
          <p:cNvSpPr txBox="1">
            <a:spLocks noChangeArrowheads="1"/>
          </p:cNvSpPr>
          <p:nvPr/>
        </p:nvSpPr>
        <p:spPr bwMode="auto">
          <a:xfrm>
            <a:off x="2783632" y="3091542"/>
            <a:ext cx="936104" cy="7294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solidFill>
                  <a:srgbClr val="007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α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n’est pas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2802047" y="3933056"/>
            <a:ext cx="917689" cy="7294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solidFill>
                  <a:srgbClr val="007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β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n’est pas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7" name="Zone de texte 2"/>
          <p:cNvSpPr txBox="1">
            <a:spLocks noChangeArrowheads="1"/>
          </p:cNvSpPr>
          <p:nvPr/>
        </p:nvSpPr>
        <p:spPr bwMode="auto">
          <a:xfrm>
            <a:off x="4994930" y="1916833"/>
            <a:ext cx="825563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α est </a:t>
            </a:r>
            <a:r>
              <a:rPr lang="fr-CA" sz="12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onnête</a:t>
            </a:r>
          </a:p>
        </p:txBody>
      </p:sp>
      <p:sp>
        <p:nvSpPr>
          <p:cNvPr id="8" name="Zone de texte 2"/>
          <p:cNvSpPr txBox="1">
            <a:spLocks noChangeArrowheads="1"/>
          </p:cNvSpPr>
          <p:nvPr/>
        </p:nvSpPr>
        <p:spPr bwMode="auto">
          <a:xfrm>
            <a:off x="4943873" y="2996953"/>
            <a:ext cx="825563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lvl="0"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α est </a:t>
            </a:r>
            <a:r>
              <a:rPr lang="fr-CA" sz="1200" dirty="0">
                <a:latin typeface="Showcard Gothic" panose="04020904020102020604" pitchFamily="82" charset="0"/>
              </a:rPr>
              <a:t>M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enteur</a:t>
            </a:r>
          </a:p>
        </p:txBody>
      </p:sp>
      <p:sp>
        <p:nvSpPr>
          <p:cNvPr id="9" name="Zone de texte 2"/>
          <p:cNvSpPr txBox="1">
            <a:spLocks noChangeArrowheads="1"/>
          </p:cNvSpPr>
          <p:nvPr/>
        </p:nvSpPr>
        <p:spPr bwMode="auto">
          <a:xfrm>
            <a:off x="4943872" y="4314464"/>
            <a:ext cx="81221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β est </a:t>
            </a:r>
            <a:r>
              <a:rPr lang="fr-CA" sz="11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onnête</a:t>
            </a:r>
          </a:p>
        </p:txBody>
      </p:sp>
      <p:sp>
        <p:nvSpPr>
          <p:cNvPr id="10" name="Zone de texte 2"/>
          <p:cNvSpPr txBox="1">
            <a:spLocks noChangeArrowheads="1"/>
          </p:cNvSpPr>
          <p:nvPr/>
        </p:nvSpPr>
        <p:spPr bwMode="auto">
          <a:xfrm>
            <a:off x="4950544" y="5229201"/>
            <a:ext cx="81221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lvl="0" algn="ctr">
              <a:lnSpc>
                <a:spcPct val="115000"/>
              </a:lnSpc>
            </a:pP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β est </a:t>
            </a:r>
            <a:r>
              <a:rPr lang="fr-CA" sz="1100" dirty="0">
                <a:latin typeface="Showcard Gothic" panose="04020904020102020604" pitchFamily="82" charset="0"/>
              </a:rPr>
              <a:t>M</a:t>
            </a: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enteur</a:t>
            </a:r>
          </a:p>
        </p:txBody>
      </p:sp>
      <p:sp>
        <p:nvSpPr>
          <p:cNvPr id="11" name="Zone de texte 2"/>
          <p:cNvSpPr txBox="1">
            <a:spLocks noChangeArrowheads="1"/>
          </p:cNvSpPr>
          <p:nvPr/>
        </p:nvSpPr>
        <p:spPr bwMode="auto">
          <a:xfrm>
            <a:off x="7680176" y="980729"/>
            <a:ext cx="936104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12" name="Zone de texte 2"/>
          <p:cNvSpPr txBox="1">
            <a:spLocks noChangeArrowheads="1"/>
          </p:cNvSpPr>
          <p:nvPr/>
        </p:nvSpPr>
        <p:spPr bwMode="auto">
          <a:xfrm>
            <a:off x="7752184" y="3107373"/>
            <a:ext cx="86409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13" name="Zone de texte 2"/>
          <p:cNvSpPr txBox="1">
            <a:spLocks noChangeArrowheads="1"/>
          </p:cNvSpPr>
          <p:nvPr/>
        </p:nvSpPr>
        <p:spPr bwMode="auto">
          <a:xfrm>
            <a:off x="7752184" y="3992837"/>
            <a:ext cx="86409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14" name="Zone de texte 2"/>
          <p:cNvSpPr txBox="1">
            <a:spLocks noChangeArrowheads="1"/>
          </p:cNvSpPr>
          <p:nvPr/>
        </p:nvSpPr>
        <p:spPr bwMode="auto">
          <a:xfrm>
            <a:off x="7752184" y="6021289"/>
            <a:ext cx="86409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2791CF-7A2C-081B-CC15-AE950CE81B7D}"/>
              </a:ext>
            </a:extLst>
          </p:cNvPr>
          <p:cNvSpPr/>
          <p:nvPr/>
        </p:nvSpPr>
        <p:spPr>
          <a:xfrm>
            <a:off x="3935760" y="980728"/>
            <a:ext cx="6636298" cy="5828321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106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5504465"/>
              </p:ext>
            </p:extLst>
          </p:nvPr>
        </p:nvGraphicFramePr>
        <p:xfrm>
          <a:off x="407368" y="404664"/>
          <a:ext cx="9741768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one de texte 2"/>
          <p:cNvSpPr txBox="1">
            <a:spLocks noChangeArrowheads="1"/>
          </p:cNvSpPr>
          <p:nvPr/>
        </p:nvSpPr>
        <p:spPr bwMode="auto">
          <a:xfrm>
            <a:off x="1693168" y="2600054"/>
            <a:ext cx="936104" cy="7294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α n’est pas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1685823" y="3783022"/>
            <a:ext cx="917689" cy="7294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β n’est pas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7" name="Zone de texte 2"/>
          <p:cNvSpPr txBox="1">
            <a:spLocks noChangeArrowheads="1"/>
          </p:cNvSpPr>
          <p:nvPr/>
        </p:nvSpPr>
        <p:spPr bwMode="auto">
          <a:xfrm>
            <a:off x="5046868" y="1412777"/>
            <a:ext cx="723447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α est </a:t>
            </a:r>
            <a:r>
              <a:rPr lang="fr-CA" sz="12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onnête</a:t>
            </a:r>
          </a:p>
        </p:txBody>
      </p:sp>
      <p:sp>
        <p:nvSpPr>
          <p:cNvPr id="8" name="Zone de texte 2"/>
          <p:cNvSpPr txBox="1">
            <a:spLocks noChangeArrowheads="1"/>
          </p:cNvSpPr>
          <p:nvPr/>
        </p:nvSpPr>
        <p:spPr bwMode="auto">
          <a:xfrm>
            <a:off x="4969003" y="2464118"/>
            <a:ext cx="825563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lvl="0"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α est </a:t>
            </a:r>
            <a:r>
              <a:rPr lang="fr-CA" sz="1200" dirty="0">
                <a:latin typeface="Showcard Gothic" panose="04020904020102020604" pitchFamily="82" charset="0"/>
              </a:rPr>
              <a:t>M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enteur</a:t>
            </a:r>
          </a:p>
        </p:txBody>
      </p:sp>
      <p:sp>
        <p:nvSpPr>
          <p:cNvPr id="9" name="Zone de texte 2"/>
          <p:cNvSpPr txBox="1">
            <a:spLocks noChangeArrowheads="1"/>
          </p:cNvSpPr>
          <p:nvPr/>
        </p:nvSpPr>
        <p:spPr bwMode="auto">
          <a:xfrm>
            <a:off x="4943872" y="4314464"/>
            <a:ext cx="81221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β est </a:t>
            </a:r>
            <a:r>
              <a:rPr lang="fr-CA" sz="11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onnête</a:t>
            </a:r>
          </a:p>
        </p:txBody>
      </p:sp>
      <p:sp>
        <p:nvSpPr>
          <p:cNvPr id="10" name="Zone de texte 2"/>
          <p:cNvSpPr txBox="1">
            <a:spLocks noChangeArrowheads="1"/>
          </p:cNvSpPr>
          <p:nvPr/>
        </p:nvSpPr>
        <p:spPr bwMode="auto">
          <a:xfrm>
            <a:off x="4950544" y="5229201"/>
            <a:ext cx="81221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lvl="0" algn="ctr">
              <a:lnSpc>
                <a:spcPct val="115000"/>
              </a:lnSpc>
            </a:pP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β est </a:t>
            </a:r>
            <a:r>
              <a:rPr lang="fr-CA" sz="1100" dirty="0">
                <a:latin typeface="Showcard Gothic" panose="04020904020102020604" pitchFamily="82" charset="0"/>
              </a:rPr>
              <a:t>M</a:t>
            </a: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enteur</a:t>
            </a:r>
          </a:p>
        </p:txBody>
      </p:sp>
      <p:sp>
        <p:nvSpPr>
          <p:cNvPr id="11" name="Zone de texte 2"/>
          <p:cNvSpPr txBox="1">
            <a:spLocks noChangeArrowheads="1"/>
          </p:cNvSpPr>
          <p:nvPr/>
        </p:nvSpPr>
        <p:spPr bwMode="auto">
          <a:xfrm>
            <a:off x="7665775" y="548681"/>
            <a:ext cx="936104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12" name="Zone de texte 2"/>
          <p:cNvSpPr txBox="1">
            <a:spLocks noChangeArrowheads="1"/>
          </p:cNvSpPr>
          <p:nvPr/>
        </p:nvSpPr>
        <p:spPr bwMode="auto">
          <a:xfrm>
            <a:off x="7763746" y="2907974"/>
            <a:ext cx="86409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13" name="Zone de texte 2"/>
          <p:cNvSpPr txBox="1">
            <a:spLocks noChangeArrowheads="1"/>
          </p:cNvSpPr>
          <p:nvPr/>
        </p:nvSpPr>
        <p:spPr bwMode="auto">
          <a:xfrm>
            <a:off x="7752184" y="3743055"/>
            <a:ext cx="86409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Oui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14" name="Zone de texte 2"/>
          <p:cNvSpPr txBox="1">
            <a:spLocks noChangeArrowheads="1"/>
          </p:cNvSpPr>
          <p:nvPr/>
        </p:nvSpPr>
        <p:spPr bwMode="auto">
          <a:xfrm>
            <a:off x="7752184" y="6021289"/>
            <a:ext cx="86409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Non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99856" y="112306"/>
            <a:ext cx="5772202" cy="6696744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latin typeface="Cambria" panose="02040503050406030204" pitchFamily="18" charset="0"/>
            </a:endParaRPr>
          </a:p>
        </p:txBody>
      </p:sp>
      <p:sp>
        <p:nvSpPr>
          <p:cNvPr id="15" name="##Titre 1"/>
          <p:cNvSpPr>
            <a:spLocks noGrp="1"/>
          </p:cNvSpPr>
          <p:nvPr>
            <p:ph type="title"/>
          </p:nvPr>
        </p:nvSpPr>
        <p:spPr>
          <a:xfrm>
            <a:off x="1693168" y="512902"/>
            <a:ext cx="3106688" cy="1143000"/>
          </a:xfrm>
        </p:spPr>
        <p:txBody>
          <a:bodyPr/>
          <a:lstStyle/>
          <a:p>
            <a:r>
              <a:rPr lang="fr-CA" dirty="0"/>
              <a:t>Question 1</a:t>
            </a:r>
          </a:p>
        </p:txBody>
      </p:sp>
    </p:spTree>
    <p:extLst>
      <p:ext uri="{BB962C8B-B14F-4D97-AF65-F5344CB8AC3E}">
        <p14:creationId xmlns:p14="http://schemas.microsoft.com/office/powerpoint/2010/main" val="2658337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9376" y="1124744"/>
            <a:ext cx="11089232" cy="57332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A" dirty="0"/>
              <a:t>On cherche une question à poser à γ  telle que </a:t>
            </a:r>
          </a:p>
          <a:p>
            <a:pPr marL="0" indent="0">
              <a:buNone/>
            </a:pPr>
            <a:r>
              <a:rPr lang="fr-CA" dirty="0"/>
              <a:t>Oui nous assure que α n’est pas 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 et </a:t>
            </a:r>
          </a:p>
          <a:p>
            <a:pPr marL="0" indent="0">
              <a:buNone/>
            </a:pPr>
            <a:r>
              <a:rPr lang="fr-CA" dirty="0"/>
              <a:t>Non nous assure que β n’est pas 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léatoire. </a:t>
            </a:r>
          </a:p>
          <a:p>
            <a:pPr marL="0" indent="0">
              <a:buNone/>
            </a:pPr>
            <a:r>
              <a:rPr lang="fr-CA" dirty="0">
                <a:highlight>
                  <a:srgbClr val="C0C0C0"/>
                </a:highlight>
              </a:rPr>
              <a:t>Rappel : si γ est </a:t>
            </a:r>
            <a:r>
              <a:rPr lang="fr-CA" dirty="0">
                <a:solidFill>
                  <a:srgbClr val="0070C0"/>
                </a:solidFill>
                <a:highlight>
                  <a:srgbClr val="C0C0C0"/>
                </a:highlight>
                <a:latin typeface="Gigi" panose="04040504061007020D02" pitchFamily="82" charset="0"/>
              </a:rPr>
              <a:t>A</a:t>
            </a:r>
            <a:r>
              <a:rPr lang="fr-CA" dirty="0">
                <a:highlight>
                  <a:srgbClr val="C0C0C0"/>
                </a:highlight>
              </a:rPr>
              <a:t>léatoire, alors α et β ne sont pas </a:t>
            </a:r>
            <a:r>
              <a:rPr lang="fr-CA" dirty="0">
                <a:solidFill>
                  <a:srgbClr val="0070C0"/>
                </a:solidFill>
                <a:highlight>
                  <a:srgbClr val="C0C0C0"/>
                </a:highlight>
                <a:latin typeface="Gigi" panose="04040504061007020D02" pitchFamily="82" charset="0"/>
              </a:rPr>
              <a:t>A</a:t>
            </a:r>
            <a:r>
              <a:rPr lang="fr-CA" dirty="0">
                <a:highlight>
                  <a:srgbClr val="C0C0C0"/>
                </a:highlight>
              </a:rPr>
              <a:t>léatoires. </a:t>
            </a:r>
          </a:p>
          <a:p>
            <a:pPr marL="0" indent="0">
              <a:buNone/>
            </a:pPr>
            <a:r>
              <a:rPr lang="fr-CA" dirty="0"/>
              <a:t>On va s’inspirer de l’énigme du labyrinthe.</a:t>
            </a:r>
          </a:p>
          <a:p>
            <a:pPr marL="0" indent="0">
              <a:buNone/>
            </a:pPr>
            <a:r>
              <a:rPr lang="fr-CA" sz="5600" dirty="0"/>
              <a:t>Que m’aurais-tu dit hier si je t’avais demandé « Est-ce que </a:t>
            </a:r>
            <a:r>
              <a:rPr lang="fr-CA" sz="6000" dirty="0">
                <a:solidFill>
                  <a:srgbClr val="007C31"/>
                </a:solidFill>
              </a:rPr>
              <a:t>β</a:t>
            </a:r>
            <a:r>
              <a:rPr lang="fr-CA" sz="6000" dirty="0"/>
              <a:t> est </a:t>
            </a:r>
            <a:r>
              <a:rPr lang="fr-CA" sz="60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5600" dirty="0"/>
              <a:t>léatoire ? »?</a:t>
            </a:r>
          </a:p>
        </p:txBody>
      </p:sp>
      <p:sp>
        <p:nvSpPr>
          <p:cNvPr id="2" name="##Titre 1">
            <a:extLst>
              <a:ext uri="{FF2B5EF4-FFF2-40B4-BE49-F238E27FC236}">
                <a16:creationId xmlns:a16="http://schemas.microsoft.com/office/drawing/2014/main" id="{C1149288-0F1B-7DE2-25D5-45C7B29CF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44624"/>
            <a:ext cx="8229600" cy="1143000"/>
          </a:xfrm>
        </p:spPr>
        <p:txBody>
          <a:bodyPr/>
          <a:lstStyle/>
          <a:p>
            <a:r>
              <a:rPr lang="fr-CA" dirty="0"/>
              <a:t>Question 1</a:t>
            </a:r>
          </a:p>
        </p:txBody>
      </p:sp>
    </p:spTree>
    <p:extLst>
      <p:ext uri="{BB962C8B-B14F-4D97-AF65-F5344CB8AC3E}">
        <p14:creationId xmlns:p14="http://schemas.microsoft.com/office/powerpoint/2010/main" val="795872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L’énigme la plus difficile au monde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07368" y="1600200"/>
            <a:ext cx="10972800" cy="49251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A" b="1" dirty="0">
                <a:solidFill>
                  <a:schemeClr val="accent2">
                    <a:lumMod val="75000"/>
                  </a:schemeClr>
                </a:solidFill>
              </a:rPr>
              <a:t>But</a:t>
            </a:r>
            <a:r>
              <a:rPr lang="fr-CA" dirty="0">
                <a:solidFill>
                  <a:schemeClr val="accent2">
                    <a:lumMod val="75000"/>
                  </a:schemeClr>
                </a:solidFill>
              </a:rPr>
              <a:t> : </a:t>
            </a:r>
          </a:p>
          <a:p>
            <a:pPr marL="0" indent="0" algn="r">
              <a:buNone/>
            </a:pPr>
            <a:r>
              <a:rPr lang="fr-CA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fr-CA" b="1" dirty="0">
                <a:solidFill>
                  <a:schemeClr val="accent2">
                    <a:lumMod val="75000"/>
                  </a:schemeClr>
                </a:solidFill>
              </a:rPr>
              <a:t>Nombre de gardiens</a:t>
            </a:r>
            <a:r>
              <a:rPr lang="fr-CA" dirty="0">
                <a:solidFill>
                  <a:schemeClr val="accent2">
                    <a:lumMod val="75000"/>
                  </a:schemeClr>
                </a:solidFill>
              </a:rPr>
              <a:t> : </a:t>
            </a:r>
          </a:p>
          <a:p>
            <a:pPr marL="0" indent="0" algn="r">
              <a:buNone/>
            </a:pPr>
            <a:endParaRPr lang="fr-CA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CA" b="1" dirty="0">
                <a:solidFill>
                  <a:schemeClr val="accent2">
                    <a:lumMod val="75000"/>
                  </a:schemeClr>
                </a:solidFill>
              </a:rPr>
              <a:t>Types de gardien</a:t>
            </a:r>
            <a:r>
              <a:rPr lang="fr-CA" dirty="0">
                <a:solidFill>
                  <a:schemeClr val="accent2">
                    <a:lumMod val="75000"/>
                  </a:schemeClr>
                </a:solidFill>
              </a:rPr>
              <a:t> : </a:t>
            </a:r>
          </a:p>
          <a:p>
            <a:pPr marL="0" indent="0" algn="r">
              <a:buNone/>
            </a:pPr>
            <a:r>
              <a:rPr lang="fr-CA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fr-CA" b="1" dirty="0">
                <a:solidFill>
                  <a:schemeClr val="accent2">
                    <a:lumMod val="75000"/>
                  </a:schemeClr>
                </a:solidFill>
              </a:rPr>
              <a:t>Nombre de questions oui-non permises</a:t>
            </a:r>
            <a:r>
              <a:rPr lang="fr-CA" dirty="0">
                <a:solidFill>
                  <a:schemeClr val="accent2">
                    <a:lumMod val="75000"/>
                  </a:schemeClr>
                </a:solidFill>
              </a:rPr>
              <a:t> : </a:t>
            </a:r>
          </a:p>
          <a:p>
            <a:pPr marL="0" indent="0">
              <a:buNone/>
            </a:pPr>
            <a:endParaRPr lang="fr-CA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CA" b="1" dirty="0">
                <a:solidFill>
                  <a:schemeClr val="accent2">
                    <a:lumMod val="75000"/>
                  </a:schemeClr>
                </a:solidFill>
              </a:rPr>
              <a:t>Réponses des gardiens</a:t>
            </a:r>
            <a:r>
              <a:rPr lang="fr-CA" dirty="0">
                <a:solidFill>
                  <a:schemeClr val="accent2">
                    <a:lumMod val="75000"/>
                  </a:schemeClr>
                </a:solidFill>
              </a:rPr>
              <a:t> :</a:t>
            </a:r>
            <a:r>
              <a:rPr lang="fr-CA" dirty="0"/>
              <a:t> </a:t>
            </a:r>
          </a:p>
          <a:p>
            <a:pPr marL="0" indent="0">
              <a:buNone/>
            </a:pPr>
            <a:endParaRPr lang="fr-CA" dirty="0"/>
          </a:p>
          <a:p>
            <a:pPr marL="0" indent="0" algn="r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6034B81-C5E9-C941-337A-CAA44047D4A9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09600" y="1635551"/>
            <a:ext cx="10972800" cy="49251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CA" dirty="0"/>
              <a:t>Trouver l’identité de chacun des gardiens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dirty="0"/>
              <a:t> </a:t>
            </a:r>
          </a:p>
          <a:p>
            <a:pPr marL="0" indent="0" algn="r">
              <a:buNone/>
            </a:pPr>
            <a:r>
              <a:rPr lang="fr-CA" dirty="0"/>
              <a:t>3 (</a:t>
            </a:r>
            <a:r>
              <a:rPr lang="fr-CA" dirty="0">
                <a:solidFill>
                  <a:srgbClr val="007C31"/>
                </a:solidFill>
              </a:rPr>
              <a:t>α</a:t>
            </a:r>
            <a:r>
              <a:rPr lang="fr-CA" dirty="0"/>
              <a:t>, </a:t>
            </a:r>
            <a:r>
              <a:rPr lang="fr-CA" dirty="0">
                <a:solidFill>
                  <a:srgbClr val="007C31"/>
                </a:solidFill>
              </a:rPr>
              <a:t>β</a:t>
            </a:r>
            <a:r>
              <a:rPr lang="fr-CA" dirty="0"/>
              <a:t> et </a:t>
            </a:r>
            <a:r>
              <a:rPr lang="fr-CA" dirty="0">
                <a:solidFill>
                  <a:srgbClr val="007C31"/>
                </a:solidFill>
              </a:rPr>
              <a:t>γ</a:t>
            </a:r>
            <a:r>
              <a:rPr lang="fr-CA" dirty="0"/>
              <a:t>)</a:t>
            </a:r>
          </a:p>
          <a:p>
            <a:pPr marL="0" indent="0" algn="r">
              <a:buNone/>
            </a:pPr>
            <a:endParaRPr lang="fr-CA" dirty="0"/>
          </a:p>
          <a:p>
            <a:pPr marL="0" indent="0" algn="r">
              <a:buNone/>
            </a:pPr>
            <a:r>
              <a:rPr lang="fr-CA" dirty="0"/>
              <a:t>Un </a:t>
            </a:r>
            <a:r>
              <a:rPr lang="fr-CA" dirty="0">
                <a:latin typeface="Showcard Gothic" panose="04020904020102020604" pitchFamily="82" charset="0"/>
              </a:rPr>
              <a:t>M</a:t>
            </a:r>
            <a:r>
              <a:rPr lang="fr-CA" dirty="0"/>
              <a:t>enteur, un </a:t>
            </a:r>
            <a:r>
              <a:rPr lang="fr-CA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dirty="0"/>
              <a:t>onnête et un 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 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fr-CA" dirty="0"/>
          </a:p>
          <a:p>
            <a:pPr marL="0" indent="0" algn="r">
              <a:buFont typeface="Arial" panose="020B0604020202020204" pitchFamily="34" charset="0"/>
              <a:buNone/>
            </a:pPr>
            <a:r>
              <a:rPr lang="fr-CA" dirty="0"/>
              <a:t>3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fr-CA" dirty="0"/>
          </a:p>
          <a:p>
            <a:pPr marL="0" indent="0" algn="r">
              <a:buNone/>
            </a:pPr>
            <a:r>
              <a:rPr lang="fr-CA" dirty="0">
                <a:latin typeface="Lucida Handwriting" panose="03010101010101010101" pitchFamily="66" charset="0"/>
              </a:rPr>
              <a:t>Da - </a:t>
            </a:r>
            <a:r>
              <a:rPr lang="fr-CA" dirty="0" err="1">
                <a:latin typeface="Lucida Handwriting" panose="03010101010101010101" pitchFamily="66" charset="0"/>
              </a:rPr>
              <a:t>Ja</a:t>
            </a:r>
            <a:endParaRPr lang="fr-CA" dirty="0">
              <a:latin typeface="Lucida Handwriting" panose="03010101010101010101" pitchFamily="66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fr-CA" dirty="0"/>
          </a:p>
          <a:p>
            <a:pPr marL="0" indent="0">
              <a:buFont typeface="Arial" panose="020B0604020202020204" pitchFamily="34" charset="0"/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6340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031">
            <a:extLst>
              <a:ext uri="{FF2B5EF4-FFF2-40B4-BE49-F238E27FC236}">
                <a16:creationId xmlns:a16="http://schemas.microsoft.com/office/drawing/2014/main" id="{129F4FEF-3F4E-4042-8E6D-C24E201FB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6B75E67-7386-B2B7-73AB-9AE239E0A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7" b="28188"/>
          <a:stretch/>
        </p:blipFill>
        <p:spPr>
          <a:xfrm>
            <a:off x="20" y="10"/>
            <a:ext cx="6105116" cy="4191736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248398" y="332657"/>
            <a:ext cx="5481181" cy="58443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3600" dirty="0"/>
              <a:t>proposée par Georges </a:t>
            </a:r>
            <a:r>
              <a:rPr lang="fr-CA" sz="3600" dirty="0" err="1"/>
              <a:t>Boolos</a:t>
            </a:r>
            <a:r>
              <a:rPr lang="fr-CA" sz="3600" dirty="0"/>
              <a:t> (1940-1996) </a:t>
            </a:r>
          </a:p>
          <a:p>
            <a:pPr marL="0" indent="0">
              <a:buNone/>
            </a:pPr>
            <a:r>
              <a:rPr lang="fr-CA" sz="3600" dirty="0"/>
              <a:t>le 16 avril 1992 </a:t>
            </a:r>
          </a:p>
          <a:p>
            <a:pPr marL="0" indent="0">
              <a:buNone/>
            </a:pPr>
            <a:r>
              <a:rPr lang="fr-CA" sz="3600" dirty="0"/>
              <a:t>dans le quotidien italien </a:t>
            </a:r>
            <a:br>
              <a:rPr lang="fr-CA" sz="3600" dirty="0"/>
            </a:br>
            <a:r>
              <a:rPr lang="fr-CA" sz="3600" dirty="0"/>
              <a:t>La Repubblica.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48E167-49EA-1F43-27E7-C9465DA5D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" y="5157192"/>
            <a:ext cx="7091172" cy="496976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5A31303-9AAD-7072-FF35-FC2901D0A1C7}"/>
              </a:ext>
            </a:extLst>
          </p:cNvPr>
          <p:cNvSpPr txBox="1"/>
          <p:nvPr/>
        </p:nvSpPr>
        <p:spPr>
          <a:xfrm>
            <a:off x="191344" y="4723714"/>
            <a:ext cx="1029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5"/>
              </a:rPr>
              <a:t>L' INDOVINELLO PIU' DIFFICILE DEL MONDO - la Repubblica.it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7292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Idée de la solution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dirty="0"/>
              <a:t>Il faudrait avoir le même arbre que l’énigme précédente mais remplacer Oui par </a:t>
            </a:r>
            <a:r>
              <a:rPr lang="fr-CA" dirty="0">
                <a:latin typeface="Lucida Handwriting" panose="03010101010101010101" pitchFamily="66" charset="0"/>
              </a:rPr>
              <a:t>Da</a:t>
            </a:r>
            <a:r>
              <a:rPr lang="fr-CA" dirty="0"/>
              <a:t> et Non par </a:t>
            </a:r>
            <a:r>
              <a:rPr lang="fr-CA" dirty="0" err="1">
                <a:latin typeface="Lucida Handwriting" panose="03010101010101010101" pitchFamily="66" charset="0"/>
              </a:rPr>
              <a:t>Ja</a:t>
            </a:r>
            <a:r>
              <a:rPr lang="fr-CA" dirty="0"/>
              <a:t> (ou l’inverse).</a:t>
            </a:r>
          </a:p>
        </p:txBody>
      </p:sp>
    </p:spTree>
    <p:extLst>
      <p:ext uri="{BB962C8B-B14F-4D97-AF65-F5344CB8AC3E}">
        <p14:creationId xmlns:p14="http://schemas.microsoft.com/office/powerpoint/2010/main" val="4156468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44624"/>
            <a:ext cx="8229600" cy="1143000"/>
          </a:xfrm>
        </p:spPr>
        <p:txBody>
          <a:bodyPr/>
          <a:lstStyle/>
          <a:p>
            <a:r>
              <a:rPr lang="fr-CA" dirty="0"/>
              <a:t>Arbre de la solution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3651830"/>
              </p:ext>
            </p:extLst>
          </p:nvPr>
        </p:nvGraphicFramePr>
        <p:xfrm>
          <a:off x="263352" y="1052736"/>
          <a:ext cx="1173730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one de texte 2"/>
          <p:cNvSpPr txBox="1">
            <a:spLocks noChangeArrowheads="1"/>
          </p:cNvSpPr>
          <p:nvPr/>
        </p:nvSpPr>
        <p:spPr bwMode="auto">
          <a:xfrm>
            <a:off x="1991544" y="3118236"/>
            <a:ext cx="936104" cy="7294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Lucida Handwriting" panose="03010101010101010101" pitchFamily="66" charset="0"/>
                <a:ea typeface="Cambria" panose="02040503050406030204" pitchFamily="18" charset="0"/>
                <a:cs typeface="Times New Roman"/>
              </a:rPr>
              <a:t>Da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α n’est pas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2009959" y="3959750"/>
            <a:ext cx="917689" cy="7294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 err="1">
                <a:latin typeface="Lucida Handwriting" panose="03010101010101010101" pitchFamily="66" charset="0"/>
                <a:ea typeface="Cambria" panose="02040503050406030204" pitchFamily="18" charset="0"/>
                <a:cs typeface="Times New Roman"/>
              </a:rPr>
              <a:t>Ja</a:t>
            </a:r>
            <a:endParaRPr lang="fr-CA" sz="1200" dirty="0">
              <a:latin typeface="Lucida Handwriting" panose="03010101010101010101" pitchFamily="66" charset="0"/>
              <a:ea typeface="Cambria" panose="02040503050406030204" pitchFamily="18" charset="0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β n’est pas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7" name="Zone de texte 2"/>
          <p:cNvSpPr txBox="1">
            <a:spLocks noChangeArrowheads="1"/>
          </p:cNvSpPr>
          <p:nvPr/>
        </p:nvSpPr>
        <p:spPr bwMode="auto">
          <a:xfrm>
            <a:off x="4994930" y="1916833"/>
            <a:ext cx="825563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Lucida Handwriting" panose="03010101010101010101" pitchFamily="66" charset="0"/>
                <a:ea typeface="Cambria" panose="02040503050406030204" pitchFamily="18" charset="0"/>
                <a:cs typeface="Times New Roman"/>
              </a:rPr>
              <a:t>Da 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α est </a:t>
            </a:r>
            <a:r>
              <a:rPr lang="fr-CA" sz="12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onnête</a:t>
            </a:r>
          </a:p>
        </p:txBody>
      </p:sp>
      <p:sp>
        <p:nvSpPr>
          <p:cNvPr id="8" name="Zone de texte 2"/>
          <p:cNvSpPr txBox="1">
            <a:spLocks noChangeArrowheads="1"/>
          </p:cNvSpPr>
          <p:nvPr/>
        </p:nvSpPr>
        <p:spPr bwMode="auto">
          <a:xfrm>
            <a:off x="4943873" y="2996953"/>
            <a:ext cx="825563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 err="1">
                <a:latin typeface="Lucida Handwriting" panose="03010101010101010101" pitchFamily="66" charset="0"/>
                <a:ea typeface="Cambria" panose="02040503050406030204" pitchFamily="18" charset="0"/>
                <a:cs typeface="Times New Roman"/>
              </a:rPr>
              <a:t>Ja</a:t>
            </a:r>
            <a:endParaRPr lang="fr-CA" sz="1200" dirty="0">
              <a:latin typeface="Lucida Handwriting" panose="03010101010101010101" pitchFamily="66" charset="0"/>
              <a:ea typeface="Cambria" panose="02040503050406030204" pitchFamily="18" charset="0"/>
              <a:cs typeface="Times New Roman"/>
            </a:endParaRPr>
          </a:p>
          <a:p>
            <a:pPr lvl="0"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α est </a:t>
            </a:r>
            <a:r>
              <a:rPr lang="fr-CA" sz="1200" dirty="0">
                <a:latin typeface="Showcard Gothic" panose="04020904020102020604" pitchFamily="82" charset="0"/>
              </a:rPr>
              <a:t>M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enteur</a:t>
            </a:r>
          </a:p>
        </p:txBody>
      </p:sp>
      <p:sp>
        <p:nvSpPr>
          <p:cNvPr id="9" name="Zone de texte 2"/>
          <p:cNvSpPr txBox="1">
            <a:spLocks noChangeArrowheads="1"/>
          </p:cNvSpPr>
          <p:nvPr/>
        </p:nvSpPr>
        <p:spPr bwMode="auto">
          <a:xfrm>
            <a:off x="4943872" y="4314464"/>
            <a:ext cx="81221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100" dirty="0">
                <a:latin typeface="Lucida Handwriting" panose="03010101010101010101" pitchFamily="66" charset="0"/>
                <a:ea typeface="Cambria" panose="02040503050406030204" pitchFamily="18" charset="0"/>
                <a:cs typeface="Times New Roman"/>
              </a:rPr>
              <a:t>Da </a:t>
            </a:r>
          </a:p>
          <a:p>
            <a:pPr algn="ctr">
              <a:lnSpc>
                <a:spcPct val="115000"/>
              </a:lnSpc>
            </a:pP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β est </a:t>
            </a:r>
            <a:r>
              <a:rPr lang="fr-CA" sz="11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onnête</a:t>
            </a:r>
          </a:p>
        </p:txBody>
      </p:sp>
      <p:sp>
        <p:nvSpPr>
          <p:cNvPr id="10" name="Zone de texte 2"/>
          <p:cNvSpPr txBox="1">
            <a:spLocks noChangeArrowheads="1"/>
          </p:cNvSpPr>
          <p:nvPr/>
        </p:nvSpPr>
        <p:spPr bwMode="auto">
          <a:xfrm>
            <a:off x="4950544" y="5229201"/>
            <a:ext cx="81221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100" dirty="0" err="1">
                <a:latin typeface="Lucida Handwriting" panose="03010101010101010101" pitchFamily="66" charset="0"/>
                <a:ea typeface="Cambria" panose="02040503050406030204" pitchFamily="18" charset="0"/>
                <a:cs typeface="Times New Roman"/>
              </a:rPr>
              <a:t>Ja</a:t>
            </a:r>
            <a:endParaRPr lang="fr-CA" sz="1100" dirty="0">
              <a:latin typeface="Lucida Handwriting" panose="03010101010101010101" pitchFamily="66" charset="0"/>
              <a:ea typeface="Cambria" panose="02040503050406030204" pitchFamily="18" charset="0"/>
              <a:cs typeface="Times New Roman"/>
            </a:endParaRPr>
          </a:p>
          <a:p>
            <a:pPr lvl="0" algn="ctr">
              <a:lnSpc>
                <a:spcPct val="115000"/>
              </a:lnSpc>
            </a:pP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β est </a:t>
            </a:r>
            <a:r>
              <a:rPr lang="fr-CA" sz="1100" dirty="0">
                <a:latin typeface="Showcard Gothic" panose="04020904020102020604" pitchFamily="82" charset="0"/>
              </a:rPr>
              <a:t>M</a:t>
            </a:r>
            <a:r>
              <a:rPr lang="fr-CA" sz="11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enteur</a:t>
            </a:r>
          </a:p>
        </p:txBody>
      </p:sp>
      <p:sp>
        <p:nvSpPr>
          <p:cNvPr id="11" name="Zone de texte 2"/>
          <p:cNvSpPr txBox="1">
            <a:spLocks noChangeArrowheads="1"/>
          </p:cNvSpPr>
          <p:nvPr/>
        </p:nvSpPr>
        <p:spPr bwMode="auto">
          <a:xfrm>
            <a:off x="7680176" y="980729"/>
            <a:ext cx="936104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Lucida Handwriting" panose="03010101010101010101" pitchFamily="66" charset="0"/>
                <a:ea typeface="Cambria" panose="02040503050406030204" pitchFamily="18" charset="0"/>
                <a:cs typeface="Times New Roman"/>
              </a:rPr>
              <a:t>Da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12" name="Zone de texte 2"/>
          <p:cNvSpPr txBox="1">
            <a:spLocks noChangeArrowheads="1"/>
          </p:cNvSpPr>
          <p:nvPr/>
        </p:nvSpPr>
        <p:spPr bwMode="auto">
          <a:xfrm>
            <a:off x="7752184" y="3107373"/>
            <a:ext cx="86409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 err="1">
                <a:latin typeface="Lucida Handwriting" panose="03010101010101010101" pitchFamily="66" charset="0"/>
                <a:ea typeface="Cambria" panose="02040503050406030204" pitchFamily="18" charset="0"/>
                <a:cs typeface="Times New Roman"/>
              </a:rPr>
              <a:t>Ja</a:t>
            </a:r>
            <a:endParaRPr lang="fr-CA" sz="1200" dirty="0">
              <a:latin typeface="Lucida Handwriting" panose="03010101010101010101" pitchFamily="66" charset="0"/>
              <a:ea typeface="Cambria" panose="02040503050406030204" pitchFamily="18" charset="0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13" name="Zone de texte 2"/>
          <p:cNvSpPr txBox="1">
            <a:spLocks noChangeArrowheads="1"/>
          </p:cNvSpPr>
          <p:nvPr/>
        </p:nvSpPr>
        <p:spPr bwMode="auto">
          <a:xfrm>
            <a:off x="7752184" y="3992837"/>
            <a:ext cx="86409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>
                <a:latin typeface="Lucida Handwriting" panose="03010101010101010101" pitchFamily="66" charset="0"/>
                <a:ea typeface="Cambria" panose="02040503050406030204" pitchFamily="18" charset="0"/>
                <a:cs typeface="Times New Roman"/>
              </a:rPr>
              <a:t>Da </a:t>
            </a: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  <p:sp>
        <p:nvSpPr>
          <p:cNvPr id="14" name="Zone de texte 2"/>
          <p:cNvSpPr txBox="1">
            <a:spLocks noChangeArrowheads="1"/>
          </p:cNvSpPr>
          <p:nvPr/>
        </p:nvSpPr>
        <p:spPr bwMode="auto">
          <a:xfrm>
            <a:off x="7752184" y="6021289"/>
            <a:ext cx="864096" cy="6432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CA" sz="1200" dirty="0" err="1">
                <a:latin typeface="Lucida Handwriting" panose="03010101010101010101" pitchFamily="66" charset="0"/>
                <a:ea typeface="Cambria" panose="02040503050406030204" pitchFamily="18" charset="0"/>
                <a:cs typeface="Times New Roman"/>
              </a:rPr>
              <a:t>Ja</a:t>
            </a:r>
            <a:endParaRPr lang="fr-CA" sz="1200" dirty="0">
              <a:latin typeface="Lucida Handwriting" panose="03010101010101010101" pitchFamily="66" charset="0"/>
              <a:ea typeface="Cambria" panose="02040503050406030204" pitchFamily="18" charset="0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γ est </a:t>
            </a:r>
            <a:r>
              <a:rPr lang="fr-CA" sz="12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12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léatoire</a:t>
            </a:r>
          </a:p>
        </p:txBody>
      </p:sp>
    </p:spTree>
    <p:extLst>
      <p:ext uri="{BB962C8B-B14F-4D97-AF65-F5344CB8AC3E}">
        <p14:creationId xmlns:p14="http://schemas.microsoft.com/office/powerpoint/2010/main" val="335927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Comment adapter une question?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dirty="0"/>
              <a:t>Il faut ajouter dans la question une partie qui tient compte de la langue.</a:t>
            </a:r>
          </a:p>
          <a:p>
            <a:pPr marL="0" indent="0">
              <a:buNone/>
            </a:pPr>
            <a:r>
              <a:rPr lang="fr-CA" dirty="0"/>
              <a:t>Solution:</a:t>
            </a:r>
          </a:p>
          <a:p>
            <a:pPr marL="0" indent="0">
              <a:buNone/>
            </a:pPr>
            <a:r>
              <a:rPr lang="fr-CA" dirty="0"/>
              <a:t>Est-il vrai que </a:t>
            </a:r>
            <a:r>
              <a:rPr lang="fr-CA" i="1" dirty="0"/>
              <a:t>p</a:t>
            </a:r>
            <a:r>
              <a:rPr lang="fr-CA" dirty="0"/>
              <a:t> si seulement si </a:t>
            </a:r>
            <a:r>
              <a:rPr lang="fr-CA" dirty="0">
                <a:latin typeface="Lucida Handwriting" panose="03010101010101010101" pitchFamily="66" charset="0"/>
              </a:rPr>
              <a:t>Da</a:t>
            </a:r>
            <a:r>
              <a:rPr lang="fr-CA" dirty="0"/>
              <a:t> signifie oui?</a:t>
            </a:r>
          </a:p>
        </p:txBody>
      </p:sp>
    </p:spTree>
    <p:extLst>
      <p:ext uri="{BB962C8B-B14F-4D97-AF65-F5344CB8AC3E}">
        <p14:creationId xmlns:p14="http://schemas.microsoft.com/office/powerpoint/2010/main" val="1532417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3004396"/>
              </p:ext>
            </p:extLst>
          </p:nvPr>
        </p:nvGraphicFramePr>
        <p:xfrm>
          <a:off x="1945650" y="1417638"/>
          <a:ext cx="8229600" cy="4141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22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31322">
                <a:tc>
                  <a:txBody>
                    <a:bodyPr/>
                    <a:lstStyle/>
                    <a:p>
                      <a:pPr algn="ctr"/>
                      <a:r>
                        <a:rPr lang="fr-CA" sz="2400" i="1" dirty="0">
                          <a:latin typeface="Cambria" panose="02040503050406030204" pitchFamily="18" charset="0"/>
                        </a:rPr>
                        <a:t>p</a:t>
                      </a:r>
                      <a:endParaRPr lang="fr-CA" sz="2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Lucida Handwriting" panose="03010101010101010101" pitchFamily="66" charset="0"/>
                        </a:rPr>
                        <a:t>Da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  signifie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i="1" dirty="0">
                          <a:latin typeface="Cambria" panose="02040503050406030204" pitchFamily="18" charset="0"/>
                        </a:rPr>
                        <a:t>p</a:t>
                      </a:r>
                      <a:r>
                        <a:rPr lang="fr-CA" sz="2400" dirty="0"/>
                        <a:t> </a:t>
                      </a:r>
                      <a:r>
                        <a:rPr lang="fr-CA" sz="2400" dirty="0">
                          <a:sym typeface="Symbol" panose="05050102010706020507" pitchFamily="18" charset="2"/>
                        </a:rPr>
                        <a:t> </a:t>
                      </a:r>
                      <a:r>
                        <a:rPr lang="fr-CA" sz="2400" dirty="0">
                          <a:latin typeface="Lucida Handwriting" panose="03010101010101010101" pitchFamily="66" charset="0"/>
                          <a:sym typeface="Symbol" panose="05050102010706020507" pitchFamily="18" charset="2"/>
                        </a:rPr>
                        <a:t>Da </a:t>
                      </a:r>
                      <a:r>
                        <a:rPr lang="fr-CA" sz="2400" dirty="0">
                          <a:sym typeface="Symbol" panose="05050102010706020507" pitchFamily="18" charset="2"/>
                        </a:rPr>
                        <a:t>signifie oui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Réponse: Est-il vrai que </a:t>
                      </a:r>
                      <a:r>
                        <a:rPr lang="fr-CA" sz="2400" i="1" dirty="0"/>
                        <a:t>p</a:t>
                      </a:r>
                      <a:r>
                        <a:rPr lang="fr-CA" sz="2400" dirty="0"/>
                        <a:t> si et seulement si</a:t>
                      </a:r>
                      <a:r>
                        <a:rPr lang="fr-CA" sz="2400" baseline="0" dirty="0"/>
                        <a:t> </a:t>
                      </a:r>
                      <a:r>
                        <a:rPr lang="fr-CA" sz="2400" dirty="0">
                          <a:latin typeface="Lucida Handwriting" panose="03010101010101010101" pitchFamily="66" charset="0"/>
                        </a:rPr>
                        <a:t>Da</a:t>
                      </a:r>
                      <a:r>
                        <a:rPr lang="fr-CA" sz="2400" baseline="0" dirty="0"/>
                        <a:t> signifie oui?</a:t>
                      </a:r>
                      <a:endParaRPr lang="fr-CA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432"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Oui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Lucida Handwriting" panose="03010101010101010101" pitchFamily="66" charset="0"/>
                        </a:rPr>
                        <a:t>Da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432"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Oui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 err="1">
                          <a:latin typeface="Lucida Handwriting" panose="03010101010101010101" pitchFamily="66" charset="0"/>
                        </a:rPr>
                        <a:t>Ja</a:t>
                      </a:r>
                      <a:endParaRPr lang="fr-CA" sz="2400" dirty="0">
                        <a:latin typeface="Lucida Handwriting" panose="03010101010101010101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432"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Non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Lucida Handwriting" panose="03010101010101010101" pitchFamily="66" charset="0"/>
                        </a:rPr>
                        <a:t>Da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432"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Non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 err="1">
                          <a:latin typeface="Lucida Handwriting" panose="03010101010101010101" pitchFamily="66" charset="0"/>
                        </a:rPr>
                        <a:t>Ja</a:t>
                      </a:r>
                      <a:endParaRPr lang="fr-CA" sz="2400" dirty="0">
                        <a:latin typeface="Lucida Handwriting" panose="03010101010101010101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7539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Voici donc les questions de l’énigme la plus difficile au monde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7368" y="1600201"/>
            <a:ext cx="11449272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CA" dirty="0"/>
              <a:t>Est-il vrai tu m’aurais répondu par l’affirmative hier si je t’avais demandé « Est-ce que </a:t>
            </a:r>
            <a:r>
              <a:rPr lang="el-GR" dirty="0">
                <a:solidFill>
                  <a:srgbClr val="007C31"/>
                </a:solidFill>
              </a:rPr>
              <a:t>β</a:t>
            </a:r>
            <a:r>
              <a:rPr lang="fr-CA" dirty="0"/>
              <a:t> est 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 ? » si et seulement si </a:t>
            </a:r>
            <a:r>
              <a:rPr lang="fr-CA" i="1" dirty="0">
                <a:latin typeface="Lucida Handwriting" panose="03010101010101010101" pitchFamily="66" charset="0"/>
              </a:rPr>
              <a:t>Da</a:t>
            </a:r>
            <a:r>
              <a:rPr lang="fr-CA" dirty="0"/>
              <a:t>  signifie oui?</a:t>
            </a:r>
          </a:p>
          <a:p>
            <a:pPr marL="514350" indent="-514350">
              <a:buFont typeface="+mj-lt"/>
              <a:buAutoNum type="arabicPeriod"/>
            </a:pPr>
            <a:r>
              <a:rPr lang="fr-CA" dirty="0"/>
              <a:t>Est-il vrai que je suis humain si et seulement si </a:t>
            </a:r>
            <a:r>
              <a:rPr lang="fr-CA" i="1" dirty="0">
                <a:latin typeface="Lucida Handwriting" panose="03010101010101010101" pitchFamily="66" charset="0"/>
              </a:rPr>
              <a:t>Da</a:t>
            </a:r>
            <a:r>
              <a:rPr lang="fr-CA" dirty="0"/>
              <a:t>  signifie oui?</a:t>
            </a:r>
          </a:p>
          <a:p>
            <a:pPr marL="514350" indent="-514350">
              <a:buFont typeface="+mj-lt"/>
              <a:buAutoNum type="arabicPeriod"/>
            </a:pPr>
            <a:r>
              <a:rPr lang="fr-CA" dirty="0"/>
              <a:t>Est-il vrai que </a:t>
            </a:r>
            <a:r>
              <a:rPr lang="el-GR" dirty="0">
                <a:solidFill>
                  <a:srgbClr val="007C31"/>
                </a:solidFill>
              </a:rPr>
              <a:t>γ</a:t>
            </a:r>
            <a:r>
              <a:rPr lang="fr-CA" dirty="0"/>
              <a:t> est 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 si et seulement si </a:t>
            </a:r>
            <a:r>
              <a:rPr lang="fr-CA" i="1" dirty="0">
                <a:latin typeface="Lucida Handwriting" panose="03010101010101010101" pitchFamily="66" charset="0"/>
              </a:rPr>
              <a:t>Da</a:t>
            </a:r>
            <a:r>
              <a:rPr lang="fr-CA" dirty="0"/>
              <a:t>  signifie oui?</a:t>
            </a:r>
          </a:p>
          <a:p>
            <a:pPr marL="514350" indent="-514350">
              <a:buFont typeface="+mj-lt"/>
              <a:buAutoNum type="arabicPeriod"/>
            </a:pPr>
            <a:endParaRPr lang="fr-CA" dirty="0"/>
          </a:p>
          <a:p>
            <a:pPr marL="514350" indent="-514350">
              <a:buFont typeface="+mj-lt"/>
              <a:buAutoNum type="arabicPeriod"/>
            </a:pPr>
            <a:endParaRPr lang="fr-CA" dirty="0"/>
          </a:p>
          <a:p>
            <a:pPr marL="514350" indent="-514350">
              <a:buFont typeface="+mj-lt"/>
              <a:buAutoNum type="arabicPeriod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1453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2523"/>
            <a:ext cx="8229600" cy="1143000"/>
          </a:xfrm>
        </p:spPr>
        <p:txBody>
          <a:bodyPr/>
          <a:lstStyle/>
          <a:p>
            <a:r>
              <a:rPr lang="fr-CA" dirty="0"/>
              <a:t>Variantes de la première question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9376" y="1556792"/>
            <a:ext cx="10873208" cy="5301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b="1" dirty="0" err="1"/>
              <a:t>Boolos</a:t>
            </a:r>
            <a:r>
              <a:rPr lang="fr-CA" dirty="0"/>
              <a:t>: </a:t>
            </a:r>
            <a:r>
              <a:rPr lang="fr-CA" i="1" dirty="0"/>
              <a:t>Est-ce que «</a:t>
            </a:r>
            <a:r>
              <a:rPr lang="fr-CA" i="1" dirty="0">
                <a:latin typeface="Lucida Handwriting" panose="03010101010101010101" pitchFamily="66" charset="0"/>
              </a:rPr>
              <a:t>Da</a:t>
            </a:r>
            <a:r>
              <a:rPr lang="fr-CA" i="1" dirty="0"/>
              <a:t> » signifie « oui » si et seulement si vous êtes </a:t>
            </a:r>
            <a:r>
              <a:rPr lang="fr-CA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i="1" dirty="0"/>
              <a:t>onnête si et seulement si </a:t>
            </a:r>
            <a:r>
              <a:rPr lang="el-GR" dirty="0"/>
              <a:t>β</a:t>
            </a:r>
            <a:r>
              <a:rPr lang="fr-CA" i="1" dirty="0"/>
              <a:t> est 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 </a:t>
            </a:r>
            <a:r>
              <a:rPr lang="fr-CA" i="1" dirty="0"/>
              <a:t> ?</a:t>
            </a:r>
            <a:endParaRPr lang="fr-CA" dirty="0"/>
          </a:p>
          <a:p>
            <a:pPr marL="0" indent="0">
              <a:buNone/>
            </a:pPr>
            <a:r>
              <a:rPr lang="fr-CA" b="1" dirty="0" err="1"/>
              <a:t>eljjdx</a:t>
            </a:r>
            <a:r>
              <a:rPr lang="fr-CA" dirty="0"/>
              <a:t>: </a:t>
            </a:r>
            <a:r>
              <a:rPr lang="fr-CA" i="1" dirty="0"/>
              <a:t>Est-ce qu'un nombre impair des affirmations suivantes sont vraies : «</a:t>
            </a:r>
            <a:r>
              <a:rPr lang="fr-CA" i="1" dirty="0">
                <a:latin typeface="Lucida Handwriting" panose="03010101010101010101" pitchFamily="66" charset="0"/>
              </a:rPr>
              <a:t>Da</a:t>
            </a:r>
            <a:r>
              <a:rPr lang="fr-CA" i="1" dirty="0"/>
              <a:t> » signifie « oui », vous êtes </a:t>
            </a:r>
            <a:r>
              <a:rPr lang="fr-CA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i="1" dirty="0"/>
              <a:t>onnête, </a:t>
            </a:r>
            <a:r>
              <a:rPr lang="el-GR" dirty="0"/>
              <a:t>β</a:t>
            </a:r>
            <a:r>
              <a:rPr lang="fr-CA" i="1" dirty="0"/>
              <a:t> est 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 </a:t>
            </a:r>
            <a:r>
              <a:rPr lang="fr-CA" i="1" dirty="0"/>
              <a:t> ?</a:t>
            </a:r>
          </a:p>
          <a:p>
            <a:pPr marL="0" indent="0">
              <a:buNone/>
            </a:pPr>
            <a:r>
              <a:rPr lang="fr-CA" b="1" dirty="0"/>
              <a:t>Roberts</a:t>
            </a:r>
            <a:r>
              <a:rPr lang="fr-CA" i="1" dirty="0"/>
              <a:t>: Si je vous demandais «</a:t>
            </a:r>
            <a:r>
              <a:rPr lang="el-GR" dirty="0"/>
              <a:t>β</a:t>
            </a:r>
            <a:r>
              <a:rPr lang="fr-CA" i="1" dirty="0"/>
              <a:t> est-il 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</a:t>
            </a:r>
            <a:r>
              <a:rPr lang="fr-CA" i="1" dirty="0"/>
              <a:t>», me répondriez-vous «</a:t>
            </a:r>
            <a:r>
              <a:rPr lang="fr-CA" i="1" dirty="0">
                <a:latin typeface="Lucida Handwriting" panose="03010101010101010101" pitchFamily="66" charset="0"/>
              </a:rPr>
              <a:t>Da</a:t>
            </a:r>
            <a:r>
              <a:rPr lang="fr-CA" i="1" dirty="0"/>
              <a:t>  » ?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6656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7528" y="274638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fr-CA" dirty="0"/>
              <a:t>Juste deux questions</a:t>
            </a:r>
            <a:br>
              <a:rPr lang="fr-CA" dirty="0"/>
            </a:br>
            <a:r>
              <a:rPr lang="fr-CA" sz="2700" dirty="0"/>
              <a:t>de </a:t>
            </a:r>
            <a:r>
              <a:rPr lang="de-DE" sz="2700" dirty="0"/>
              <a:t>B. et L. </a:t>
            </a:r>
            <a:r>
              <a:rPr lang="de-DE" sz="2700" dirty="0" err="1"/>
              <a:t>Rabern</a:t>
            </a:r>
            <a:r>
              <a:rPr lang="de-DE" sz="2700" dirty="0"/>
              <a:t>(2008), G. </a:t>
            </a:r>
            <a:r>
              <a:rPr lang="de-DE" sz="2700" dirty="0" err="1"/>
              <a:t>Uzquino</a:t>
            </a:r>
            <a:r>
              <a:rPr lang="de-DE" sz="2700" dirty="0"/>
              <a:t> (2010), N. </a:t>
            </a:r>
            <a:r>
              <a:rPr lang="de-DE" sz="2700" dirty="0" err="1"/>
              <a:t>Novozhilov</a:t>
            </a:r>
            <a:r>
              <a:rPr lang="de-DE" sz="2700" dirty="0"/>
              <a:t> (2014)</a:t>
            </a:r>
            <a:br>
              <a:rPr lang="de-DE" sz="3600" dirty="0"/>
            </a:br>
            <a:endParaRPr lang="fr-CA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7368" y="1417638"/>
            <a:ext cx="9937104" cy="51077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On a vu qu’on devait obligatoirement poser 3 questions (oui-non) pour pouvoir avoir les 6 possibilités.</a:t>
            </a:r>
          </a:p>
          <a:p>
            <a:pPr marL="0" indent="0">
              <a:buNone/>
            </a:pPr>
            <a:r>
              <a:rPr lang="fr-CA" dirty="0"/>
              <a:t>Ici on admet qu’il y a trois réponses possibles: Oui, Non et explosion de tête. </a:t>
            </a:r>
          </a:p>
          <a:p>
            <a:pPr marL="0" indent="0">
              <a:buNone/>
            </a:pPr>
            <a:r>
              <a:rPr lang="fr-CA" dirty="0"/>
              <a:t>L’explosion se produit quand il n’y a aucune réponse possible.</a:t>
            </a: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4" y="1330554"/>
            <a:ext cx="993267" cy="144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3" y="2982461"/>
            <a:ext cx="993267" cy="144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4" y="4581128"/>
            <a:ext cx="993267" cy="14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ECB33B-1951-F46B-4FF8-4C2485795B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511" y="2564904"/>
            <a:ext cx="8572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2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7528" y="274638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fr-CA" dirty="0"/>
              <a:t>Exemples de question « explosive » à un </a:t>
            </a:r>
            <a:r>
              <a:rPr lang="fr-CA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dirty="0"/>
              <a:t>onnête: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7368" y="1417638"/>
            <a:ext cx="9937104" cy="51077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« Est-ce que ta réponse est Non à cette question ? »</a:t>
            </a:r>
          </a:p>
          <a:p>
            <a:pPr marL="0" indent="0">
              <a:buNone/>
            </a:pPr>
            <a:r>
              <a:rPr lang="fr-CA" i="1" dirty="0"/>
              <a:t>Aucune réponse possible…</a:t>
            </a:r>
          </a:p>
          <a:p>
            <a:pPr marL="0" indent="0">
              <a:buNone/>
            </a:pPr>
            <a:r>
              <a:rPr lang="fr-CA" dirty="0"/>
              <a:t>« Est-ce que ta réponse est Oui à cette question ? »</a:t>
            </a:r>
          </a:p>
          <a:p>
            <a:pPr marL="0" indent="0">
              <a:buNone/>
            </a:pPr>
            <a:r>
              <a:rPr lang="fr-CA" i="1" dirty="0"/>
              <a:t>Deux réponses possibles…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4" y="1330554"/>
            <a:ext cx="993267" cy="144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3" y="2982461"/>
            <a:ext cx="993267" cy="144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4" y="4581128"/>
            <a:ext cx="993267" cy="14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ECB33B-1951-F46B-4FF8-4C2485795B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511" y="2564904"/>
            <a:ext cx="857250" cy="12001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10E52F-CA7A-1A4A-2BAC-B1F2BF3F59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264" y="4327296"/>
            <a:ext cx="8572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68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Spécifications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 n’explosera jamais, il tire à pile ou face et c’est tout.</a:t>
            </a:r>
          </a:p>
          <a:p>
            <a:r>
              <a:rPr lang="fr-CA" dirty="0"/>
              <a:t>Si le premier gardien explose, on ne peut plus lui poser de question.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1361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Stratégie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La première question doit pouvoir </a:t>
            </a:r>
          </a:p>
          <a:p>
            <a:pPr lvl="1"/>
            <a:r>
              <a:rPr lang="fr-CA" dirty="0"/>
              <a:t>soit identifier l’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léatoire, </a:t>
            </a:r>
          </a:p>
          <a:p>
            <a:pPr lvl="1"/>
            <a:r>
              <a:rPr lang="fr-CA" dirty="0"/>
              <a:t>soit identifier un non aléatoire.</a:t>
            </a:r>
          </a:p>
          <a:p>
            <a:r>
              <a:rPr lang="fr-CA" dirty="0"/>
              <a:t>Si l’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 est identifié, il reste seulement deux possibilités et on a encore droit à une question.</a:t>
            </a:r>
          </a:p>
          <a:p>
            <a:r>
              <a:rPr lang="fr-CA" dirty="0"/>
              <a:t>Si on identifie un non aléatoire, on lui posera une question possiblement explosive pour avoir trois réponses possibles.</a:t>
            </a:r>
          </a:p>
        </p:txBody>
      </p:sp>
    </p:spTree>
    <p:extLst>
      <p:ext uri="{BB962C8B-B14F-4D97-AF65-F5344CB8AC3E}">
        <p14:creationId xmlns:p14="http://schemas.microsoft.com/office/powerpoint/2010/main" val="243007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4260A2-6AF2-7518-5AB7-CF5098969E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" r="-2" b="2654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DB004F-40E8-B07B-8BE6-DB9EB607E9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9" r="-2" b="11984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3600" dirty="0" err="1"/>
              <a:t>Boolos</a:t>
            </a:r>
            <a:r>
              <a:rPr lang="fr-CA" sz="3600" dirty="0"/>
              <a:t> attribue l’énigme à Raymond </a:t>
            </a:r>
            <a:r>
              <a:rPr lang="fr-CA" sz="3600" dirty="0" err="1"/>
              <a:t>Smullyan</a:t>
            </a:r>
            <a:r>
              <a:rPr lang="fr-CA" sz="3600" dirty="0"/>
              <a:t> (1919-2017) et à John McCarthy (1927-2011) pour une modification. </a:t>
            </a:r>
          </a:p>
        </p:txBody>
      </p:sp>
      <p:pic>
        <p:nvPicPr>
          <p:cNvPr id="2" name="Picture 2" descr="Couverture">
            <a:extLst>
              <a:ext uri="{FF2B5EF4-FFF2-40B4-BE49-F238E27FC236}">
                <a16:creationId xmlns:a16="http://schemas.microsoft.com/office/drawing/2014/main" id="{E0072010-77F8-878B-DB7C-5355EECD9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868" y="-1"/>
            <a:ext cx="2156132" cy="333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8350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18123"/>
            <a:ext cx="8229600" cy="1143000"/>
          </a:xfrm>
        </p:spPr>
        <p:txBody>
          <a:bodyPr/>
          <a:lstStyle/>
          <a:p>
            <a:r>
              <a:rPr lang="fr-CA" dirty="0"/>
              <a:t>Question 1 à poser à </a:t>
            </a:r>
            <a:r>
              <a:rPr lang="el-GR" dirty="0"/>
              <a:t>γ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7408" y="1052737"/>
            <a:ext cx="10657184" cy="1872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Hier, que m’aurais-tu répondu à : « Est-ce vrai que </a:t>
            </a:r>
            <a:r>
              <a:rPr lang="el-GR" dirty="0"/>
              <a:t>α</a:t>
            </a:r>
            <a:r>
              <a:rPr lang="fr-CA" dirty="0"/>
              <a:t> n’est pas </a:t>
            </a:r>
            <a:r>
              <a:rPr lang="fr-CA" dirty="0">
                <a:latin typeface="Showcard Gothic" panose="04020904020102020604" pitchFamily="82" charset="0"/>
              </a:rPr>
              <a:t>M</a:t>
            </a:r>
            <a:r>
              <a:rPr lang="fr-CA" dirty="0"/>
              <a:t>enteur ou exclusif (</a:t>
            </a:r>
            <a:r>
              <a:rPr lang="el-GR" dirty="0"/>
              <a:t>α</a:t>
            </a:r>
            <a:r>
              <a:rPr lang="fr-CA" dirty="0"/>
              <a:t>  est aléatoire et ta réponse est Oui à cette question) »?</a:t>
            </a:r>
          </a:p>
          <a:p>
            <a:pPr marL="0" indent="0">
              <a:buNone/>
            </a:pPr>
            <a:endParaRPr lang="fr-CA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788082"/>
              </p:ext>
            </p:extLst>
          </p:nvPr>
        </p:nvGraphicFramePr>
        <p:xfrm>
          <a:off x="2135560" y="2708920"/>
          <a:ext cx="7848870" cy="3885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18206">
                <a:tc>
                  <a:txBody>
                    <a:bodyPr/>
                    <a:lstStyle/>
                    <a:p>
                      <a:pPr algn="ctr"/>
                      <a:r>
                        <a:rPr lang="el-GR" sz="3000" dirty="0">
                          <a:latin typeface="Cambria" panose="02040503050406030204" pitchFamily="18" charset="0"/>
                        </a:rPr>
                        <a:t>αβγ</a:t>
                      </a:r>
                      <a:endParaRPr lang="fr-CA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latin typeface="Cambria" panose="02040503050406030204" pitchFamily="18" charset="0"/>
                        </a:rPr>
                        <a:t>p:</a:t>
                      </a:r>
                      <a:r>
                        <a:rPr lang="el-GR" dirty="0"/>
                        <a:t>α</a:t>
                      </a:r>
                      <a:r>
                        <a:rPr lang="fr-CA" dirty="0"/>
                        <a:t> n’est pas</a:t>
                      </a:r>
                      <a:r>
                        <a:rPr lang="fr-CA" baseline="0" dirty="0"/>
                        <a:t> </a:t>
                      </a:r>
                      <a:r>
                        <a:rPr lang="fr-CA" sz="1800" dirty="0">
                          <a:latin typeface="Showcard Gothic" panose="04020904020102020604" pitchFamily="82" charset="0"/>
                        </a:rPr>
                        <a:t>M</a:t>
                      </a:r>
                      <a:r>
                        <a:rPr lang="fr-CA" baseline="0" dirty="0"/>
                        <a:t>enteur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>
                          <a:latin typeface="Cambria" panose="02040503050406030204" pitchFamily="18" charset="0"/>
                        </a:rPr>
                        <a:t>q:</a:t>
                      </a:r>
                      <a:r>
                        <a:rPr lang="el-GR" dirty="0"/>
                        <a:t>α</a:t>
                      </a:r>
                      <a:r>
                        <a:rPr lang="fr-CA" dirty="0"/>
                        <a:t> est </a:t>
                      </a:r>
                      <a:r>
                        <a:rPr lang="fr-CA" sz="1800" dirty="0">
                          <a:solidFill>
                            <a:schemeClr val="bg1"/>
                          </a:solidFill>
                          <a:latin typeface="Gigi" panose="04040504061007020D02" pitchFamily="82" charset="0"/>
                        </a:rPr>
                        <a:t>A</a:t>
                      </a:r>
                      <a:r>
                        <a:rPr lang="fr-CA" dirty="0"/>
                        <a:t>léatoire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latin typeface="Cambria" panose="02040503050406030204" pitchFamily="18" charset="0"/>
                        </a:rPr>
                        <a:t>p</a:t>
                      </a:r>
                      <a:r>
                        <a:rPr lang="fr-CA" dirty="0">
                          <a:sym typeface="Symbol" panose="05050102010706020507" pitchFamily="18" charset="2"/>
                        </a:rPr>
                        <a:t>(q et Oui)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>
                          <a:latin typeface="Cambria" panose="02040503050406030204" pitchFamily="18" charset="0"/>
                        </a:rPr>
                        <a:t>p</a:t>
                      </a:r>
                      <a:r>
                        <a:rPr lang="fr-CA" dirty="0">
                          <a:sym typeface="Symbol" panose="05050102010706020507" pitchFamily="18" charset="2"/>
                        </a:rPr>
                        <a:t>(q et Non)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latin typeface="Cambria" panose="02040503050406030204" pitchFamily="18" charset="0"/>
                        </a:rPr>
                        <a:t>Réponse possible</a:t>
                      </a:r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552">
                <a:tc>
                  <a:txBody>
                    <a:bodyPr/>
                    <a:lstStyle/>
                    <a:p>
                      <a:pPr algn="ctr"/>
                      <a:r>
                        <a:rPr lang="fr-CA" sz="3200" dirty="0">
                          <a:solidFill>
                            <a:srgbClr val="0070C0"/>
                          </a:solidFill>
                          <a:latin typeface="Gigi" panose="04040504061007020D02" pitchFamily="82" charset="0"/>
                        </a:rPr>
                        <a:t>A</a:t>
                      </a:r>
                      <a:r>
                        <a:rPr lang="fr-CA" sz="3000" dirty="0">
                          <a:latin typeface="Cambria" panose="02040503050406030204" pitchFamily="18" charset="0"/>
                        </a:rPr>
                        <a:t>XX</a:t>
                      </a:r>
                      <a:endParaRPr lang="fr-CA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latin typeface="Cambria" panose="02040503050406030204" pitchFamily="18" charset="0"/>
                        </a:rPr>
                        <a:t>Aucune</a:t>
                      </a:r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552">
                <a:tc>
                  <a:txBody>
                    <a:bodyPr/>
                    <a:lstStyle/>
                    <a:p>
                      <a:pPr algn="ctr"/>
                      <a:r>
                        <a:rPr lang="fr-CA" sz="3000" dirty="0">
                          <a:latin typeface="Cambria" panose="02040503050406030204" pitchFamily="18" charset="0"/>
                        </a:rPr>
                        <a:t>XX</a:t>
                      </a:r>
                      <a:r>
                        <a:rPr lang="fr-CA" sz="3200" dirty="0">
                          <a:solidFill>
                            <a:srgbClr val="0070C0"/>
                          </a:solidFill>
                          <a:latin typeface="Gigi" panose="04040504061007020D02" pitchFamily="82" charset="0"/>
                        </a:rPr>
                        <a:t>A</a:t>
                      </a:r>
                      <a:endParaRPr lang="fr-CA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?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?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?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?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Oui </a:t>
                      </a:r>
                      <a:r>
                        <a:rPr lang="fr-CA" sz="1000" dirty="0"/>
                        <a:t>ou </a:t>
                      </a:r>
                      <a:r>
                        <a:rPr lang="fr-CA" sz="2400" dirty="0"/>
                        <a:t>Non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1552">
                <a:tc>
                  <a:txBody>
                    <a:bodyPr/>
                    <a:lstStyle/>
                    <a:p>
                      <a:pPr algn="ctr"/>
                      <a:r>
                        <a:rPr lang="fr-CA" sz="3200" dirty="0">
                          <a:latin typeface="Showcard Gothic" panose="04020904020102020604" pitchFamily="82" charset="0"/>
                        </a:rPr>
                        <a:t>M</a:t>
                      </a:r>
                      <a:r>
                        <a:rPr lang="fr-CA" sz="3200" dirty="0">
                          <a:solidFill>
                            <a:srgbClr val="0070C0"/>
                          </a:solidFill>
                          <a:latin typeface="Gigi" panose="04040504061007020D02" pitchFamily="82" charset="0"/>
                        </a:rPr>
                        <a:t>A</a:t>
                      </a:r>
                      <a:r>
                        <a:rPr lang="fr-CA" sz="3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endParaRPr lang="fr-CA" sz="30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Non</a:t>
                      </a:r>
                      <a:endParaRPr lang="fr-CA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1552">
                <a:tc>
                  <a:txBody>
                    <a:bodyPr/>
                    <a:lstStyle/>
                    <a:p>
                      <a:pPr algn="ctr"/>
                      <a:r>
                        <a:rPr lang="fr-CA" sz="3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r>
                        <a:rPr lang="fr-CA" sz="3200" dirty="0">
                          <a:solidFill>
                            <a:srgbClr val="0070C0"/>
                          </a:solidFill>
                          <a:latin typeface="Gigi" panose="04040504061007020D02" pitchFamily="82" charset="0"/>
                        </a:rPr>
                        <a:t>A</a:t>
                      </a:r>
                      <a:r>
                        <a:rPr lang="fr-CA" sz="3200" dirty="0">
                          <a:latin typeface="Showcard Gothic" panose="04020904020102020604" pitchFamily="82" charset="0"/>
                        </a:rPr>
                        <a:t>M</a:t>
                      </a:r>
                      <a:endParaRPr lang="fr-CA" sz="30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Oui</a:t>
                      </a:r>
                      <a:endParaRPr lang="fr-CA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35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0689647"/>
              </p:ext>
            </p:extLst>
          </p:nvPr>
        </p:nvGraphicFramePr>
        <p:xfrm>
          <a:off x="1981200" y="476673"/>
          <a:ext cx="8229600" cy="5649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xplosion 2 4"/>
          <p:cNvSpPr/>
          <p:nvPr/>
        </p:nvSpPr>
        <p:spPr>
          <a:xfrm>
            <a:off x="8572570" y="1627337"/>
            <a:ext cx="328596" cy="369515"/>
          </a:xfrm>
          <a:prstGeom prst="irregularSeal2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  <a:alpha val="25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CA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8002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Si explosion (</a:t>
            </a:r>
            <a:r>
              <a:rPr lang="el-GR" dirty="0">
                <a:solidFill>
                  <a:srgbClr val="007C31"/>
                </a:solidFill>
              </a:rPr>
              <a:t>α</a:t>
            </a:r>
            <a:r>
              <a:rPr lang="fr-CA" dirty="0"/>
              <a:t> est Aléatoire)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99856" y="2492896"/>
            <a:ext cx="5122912" cy="2332856"/>
          </a:xfrm>
        </p:spPr>
        <p:txBody>
          <a:bodyPr/>
          <a:lstStyle/>
          <a:p>
            <a:pPr marL="0" indent="0">
              <a:buNone/>
            </a:pPr>
            <a:r>
              <a:rPr lang="fr-CA" dirty="0"/>
              <a:t>Question posée à </a:t>
            </a:r>
            <a:r>
              <a:rPr lang="el-GR" dirty="0">
                <a:solidFill>
                  <a:srgbClr val="007C31"/>
                </a:solidFill>
              </a:rPr>
              <a:t>β</a:t>
            </a:r>
            <a:endParaRPr lang="fr-CA" dirty="0">
              <a:solidFill>
                <a:srgbClr val="007C31"/>
              </a:solidFill>
            </a:endParaRPr>
          </a:p>
          <a:p>
            <a:pPr marL="0" indent="0">
              <a:buNone/>
            </a:pPr>
            <a:r>
              <a:rPr lang="fr-CA" sz="4800" dirty="0"/>
              <a:t>Suis-je humain?</a:t>
            </a:r>
          </a:p>
          <a:p>
            <a:pPr marL="0" indent="0">
              <a:buNone/>
            </a:pPr>
            <a:endParaRPr lang="fr-CA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267496"/>
              </p:ext>
            </p:extLst>
          </p:nvPr>
        </p:nvGraphicFramePr>
        <p:xfrm>
          <a:off x="2207568" y="2276873"/>
          <a:ext cx="2304256" cy="3456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77888">
                <a:tc>
                  <a:txBody>
                    <a:bodyPr/>
                    <a:lstStyle/>
                    <a:p>
                      <a:pPr algn="ctr"/>
                      <a:r>
                        <a:rPr lang="el-GR" sz="3600" dirty="0">
                          <a:latin typeface="Cambria" panose="02040503050406030204" pitchFamily="18" charset="0"/>
                        </a:rPr>
                        <a:t>αβγ</a:t>
                      </a:r>
                      <a:endParaRPr lang="fr-CA" sz="3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247">
                <a:tc>
                  <a:txBody>
                    <a:bodyPr/>
                    <a:lstStyle/>
                    <a:p>
                      <a:pPr algn="ctr"/>
                      <a:r>
                        <a:rPr lang="fr-CA" sz="3600" dirty="0">
                          <a:solidFill>
                            <a:srgbClr val="0070C0"/>
                          </a:solidFill>
                          <a:latin typeface="Gigi" panose="04040504061007020D02" pitchFamily="82" charset="0"/>
                        </a:rPr>
                        <a:t>A</a:t>
                      </a:r>
                      <a:r>
                        <a:rPr lang="fr-CA" sz="3600" dirty="0">
                          <a:latin typeface="Showcard Gothic" panose="04020904020102020604" pitchFamily="82" charset="0"/>
                        </a:rPr>
                        <a:t>M</a:t>
                      </a:r>
                      <a:r>
                        <a:rPr lang="fr-CA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endParaRPr lang="fr-CA" sz="36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9247">
                <a:tc>
                  <a:txBody>
                    <a:bodyPr/>
                    <a:lstStyle/>
                    <a:p>
                      <a:pPr algn="ctr"/>
                      <a:r>
                        <a:rPr lang="fr-CA" sz="3600" dirty="0">
                          <a:solidFill>
                            <a:srgbClr val="0070C0"/>
                          </a:solidFill>
                          <a:latin typeface="Gigi" panose="04040504061007020D02" pitchFamily="82" charset="0"/>
                        </a:rPr>
                        <a:t>A</a:t>
                      </a:r>
                      <a:r>
                        <a:rPr lang="fr-CA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r>
                        <a:rPr lang="fr-CA" sz="3600" dirty="0">
                          <a:latin typeface="Showcard Gothic" panose="04020904020102020604" pitchFamily="82" charset="0"/>
                        </a:rPr>
                        <a:t>M</a:t>
                      </a:r>
                      <a:endParaRPr lang="fr-CA" sz="36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735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sz="3600" dirty="0"/>
              <a:t>Si aucune explosion (</a:t>
            </a:r>
            <a:r>
              <a:rPr lang="el-GR" sz="3600" dirty="0"/>
              <a:t>α</a:t>
            </a:r>
            <a:r>
              <a:rPr lang="fr-CA" sz="3600" dirty="0"/>
              <a:t> n’est pas </a:t>
            </a:r>
            <a:r>
              <a:rPr lang="fr-CA" sz="3600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sz="3600" dirty="0"/>
              <a:t>léatoire)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3392" y="908720"/>
            <a:ext cx="10729192" cy="2332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Question posée à </a:t>
            </a:r>
            <a:r>
              <a:rPr lang="el-GR" dirty="0"/>
              <a:t>α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Hier, que m’aurais-tu répondu à : « Est-ce vrai que (</a:t>
            </a:r>
            <a:r>
              <a:rPr lang="el-GR" dirty="0"/>
              <a:t>γ</a:t>
            </a:r>
            <a:r>
              <a:rPr lang="fr-CA" dirty="0"/>
              <a:t> est 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léatoire, tu es honnête et ta réponse est Oui à cette question) ou (</a:t>
            </a:r>
            <a:r>
              <a:rPr lang="el-GR" dirty="0"/>
              <a:t>γ</a:t>
            </a:r>
            <a:r>
              <a:rPr lang="fr-CA" dirty="0"/>
              <a:t> est 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 et tu es </a:t>
            </a:r>
            <a:r>
              <a:rPr lang="fr-CA" dirty="0">
                <a:latin typeface="Showcard Gothic" panose="04020904020102020604" pitchFamily="82" charset="0"/>
              </a:rPr>
              <a:t>M</a:t>
            </a:r>
            <a:r>
              <a:rPr lang="fr-CA" dirty="0"/>
              <a:t>enteur)? »?</a:t>
            </a:r>
          </a:p>
          <a:p>
            <a:pPr marL="0" indent="0">
              <a:buNone/>
            </a:pPr>
            <a:endParaRPr lang="fr-CA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094310"/>
              </p:ext>
            </p:extLst>
          </p:nvPr>
        </p:nvGraphicFramePr>
        <p:xfrm>
          <a:off x="1631504" y="3140968"/>
          <a:ext cx="8928992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18102">
                <a:tc>
                  <a:txBody>
                    <a:bodyPr/>
                    <a:lstStyle/>
                    <a:p>
                      <a:pPr algn="ctr"/>
                      <a:r>
                        <a:rPr lang="fr-CA" sz="1800" dirty="0">
                          <a:latin typeface="Cambria" panose="02040503050406030204" pitchFamily="18" charset="0"/>
                        </a:rPr>
                        <a:t>Réponse précédente</a:t>
                      </a:r>
                      <a:endParaRPr lang="fr-CA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3000" dirty="0">
                          <a:latin typeface="Cambria" panose="02040503050406030204" pitchFamily="18" charset="0"/>
                        </a:rPr>
                        <a:t>αβγ</a:t>
                      </a:r>
                      <a:endParaRPr lang="fr-CA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latin typeface="Cambria" panose="02040503050406030204" pitchFamily="18" charset="0"/>
                        </a:rPr>
                        <a:t>p:</a:t>
                      </a:r>
                      <a:r>
                        <a:rPr lang="el-GR" dirty="0"/>
                        <a:t>γ</a:t>
                      </a:r>
                      <a:r>
                        <a:rPr lang="fr-CA" dirty="0"/>
                        <a:t> est aléatoire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>
                          <a:latin typeface="Cambria" panose="02040503050406030204" pitchFamily="18" charset="0"/>
                        </a:rPr>
                        <a:t>q: </a:t>
                      </a:r>
                      <a:r>
                        <a:rPr lang="el-GR" dirty="0"/>
                        <a:t>α</a:t>
                      </a:r>
                      <a:r>
                        <a:rPr lang="fr-CA" dirty="0"/>
                        <a:t> est Honnête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latin typeface="Cambria" panose="02040503050406030204" pitchFamily="18" charset="0"/>
                        </a:rPr>
                        <a:t>r: </a:t>
                      </a:r>
                      <a:r>
                        <a:rPr lang="el-GR" dirty="0"/>
                        <a:t>α</a:t>
                      </a:r>
                      <a:r>
                        <a:rPr lang="fr-CA" dirty="0"/>
                        <a:t> est Menteur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>
                          <a:latin typeface="Cambria" panose="02040503050406030204" pitchFamily="18" charset="0"/>
                        </a:rPr>
                        <a:t>(p et q et Non) ou (p et 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>
                          <a:latin typeface="Cambria" panose="02040503050406030204" pitchFamily="18" charset="0"/>
                        </a:rPr>
                        <a:t>(p et q et Oui) ou (p et 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latin typeface="Cambria" panose="02040503050406030204" pitchFamily="18" charset="0"/>
                        </a:rPr>
                        <a:t>Réponse possible</a:t>
                      </a:r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Oui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r>
                        <a:rPr lang="fr-CA" sz="2400" dirty="0">
                          <a:latin typeface="Showcard Gothic" panose="04020904020102020604" pitchFamily="82" charset="0"/>
                        </a:rPr>
                        <a:t>M</a:t>
                      </a:r>
                      <a:r>
                        <a:rPr lang="fr-CA" sz="2400" dirty="0">
                          <a:solidFill>
                            <a:srgbClr val="0070C0"/>
                          </a:solidFill>
                          <a:latin typeface="Gigi" panose="04040504061007020D02" pitchFamily="82" charset="0"/>
                        </a:rPr>
                        <a:t>A</a:t>
                      </a:r>
                      <a:endParaRPr lang="fr-CA" sz="24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700" dirty="0">
                          <a:latin typeface="Cambria" panose="02040503050406030204" pitchFamily="18" charset="0"/>
                        </a:rPr>
                        <a:t>Non</a:t>
                      </a:r>
                      <a:r>
                        <a:rPr lang="fr-CA" sz="600" dirty="0"/>
                        <a:t> </a:t>
                      </a:r>
                      <a:r>
                        <a:rPr lang="fr-CA" sz="1050" dirty="0"/>
                        <a:t>et</a:t>
                      </a:r>
                      <a:r>
                        <a:rPr lang="fr-CA" sz="600" dirty="0"/>
                        <a:t> </a:t>
                      </a:r>
                      <a:r>
                        <a:rPr lang="fr-CA" sz="1700" dirty="0"/>
                        <a:t>Oui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Oui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dirty="0">
                          <a:latin typeface="Showcard Gothic" panose="04020904020102020604" pitchFamily="82" charset="0"/>
                        </a:rPr>
                        <a:t>M</a:t>
                      </a:r>
                      <a:r>
                        <a:rPr lang="fr-CA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r>
                        <a:rPr lang="fr-CA" sz="2400" dirty="0">
                          <a:solidFill>
                            <a:srgbClr val="0070C0"/>
                          </a:solidFill>
                          <a:latin typeface="Gigi" panose="04040504061007020D02" pitchFamily="82" charset="0"/>
                        </a:rPr>
                        <a:t>A</a:t>
                      </a:r>
                      <a:endParaRPr lang="fr-CA" sz="24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Oui</a:t>
                      </a:r>
                      <a:endParaRPr lang="fr-CA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Oui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r>
                        <a:rPr lang="fr-CA" sz="2400" dirty="0">
                          <a:solidFill>
                            <a:srgbClr val="0070C0"/>
                          </a:solidFill>
                          <a:latin typeface="Gigi" panose="04040504061007020D02" pitchFamily="82" charset="0"/>
                        </a:rPr>
                        <a:t>A</a:t>
                      </a:r>
                      <a:r>
                        <a:rPr lang="fr-CA" sz="2400" dirty="0">
                          <a:latin typeface="Showcard Gothic" panose="04020904020102020604" pitchFamily="82" charset="0"/>
                        </a:rPr>
                        <a:t>M</a:t>
                      </a:r>
                      <a:endParaRPr lang="fr-CA" sz="24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Non</a:t>
                      </a:r>
                      <a:endParaRPr lang="fr-CA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Non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r>
                        <a:rPr lang="fr-CA" sz="2400" dirty="0">
                          <a:latin typeface="Showcard Gothic" panose="04020904020102020604" pitchFamily="82" charset="0"/>
                        </a:rPr>
                        <a:t>M</a:t>
                      </a:r>
                      <a:r>
                        <a:rPr lang="fr-CA" sz="2400" dirty="0">
                          <a:solidFill>
                            <a:srgbClr val="0070C0"/>
                          </a:solidFill>
                          <a:latin typeface="Gigi" panose="04040504061007020D02" pitchFamily="82" charset="0"/>
                        </a:rPr>
                        <a:t>A</a:t>
                      </a:r>
                      <a:endParaRPr lang="fr-CA" sz="24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700" dirty="0">
                          <a:latin typeface="Cambria" panose="02040503050406030204" pitchFamily="18" charset="0"/>
                        </a:rPr>
                        <a:t>Non</a:t>
                      </a:r>
                      <a:r>
                        <a:rPr lang="fr-CA" sz="1000" dirty="0"/>
                        <a:t> et </a:t>
                      </a:r>
                      <a:r>
                        <a:rPr lang="fr-CA" sz="1700" dirty="0"/>
                        <a:t>Oui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Non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dirty="0">
                          <a:latin typeface="Showcard Gothic" panose="04020904020102020604" pitchFamily="82" charset="0"/>
                        </a:rPr>
                        <a:t>M</a:t>
                      </a:r>
                      <a:r>
                        <a:rPr lang="fr-CA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r>
                        <a:rPr lang="fr-CA" sz="2400" dirty="0">
                          <a:solidFill>
                            <a:srgbClr val="0070C0"/>
                          </a:solidFill>
                          <a:latin typeface="Gigi" panose="04040504061007020D02" pitchFamily="82" charset="0"/>
                        </a:rPr>
                        <a:t>A</a:t>
                      </a:r>
                      <a:endParaRPr lang="fr-CA" sz="24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Oui</a:t>
                      </a:r>
                      <a:endParaRPr lang="fr-CA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Non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dirty="0">
                          <a:latin typeface="Showcard Gothic" panose="04020904020102020604" pitchFamily="82" charset="0"/>
                        </a:rPr>
                        <a:t>M</a:t>
                      </a:r>
                      <a:r>
                        <a:rPr lang="fr-CA" sz="2400" dirty="0">
                          <a:solidFill>
                            <a:srgbClr val="0070C0"/>
                          </a:solidFill>
                          <a:latin typeface="Gigi" panose="04040504061007020D02" pitchFamily="82" charset="0"/>
                        </a:rPr>
                        <a:t>A</a:t>
                      </a:r>
                      <a:r>
                        <a:rPr lang="fr-CA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endParaRPr lang="fr-CA" sz="24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Vrai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Faux</a:t>
                      </a:r>
                      <a:endParaRPr lang="fr-CA" sz="24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latin typeface="Cambria" panose="02040503050406030204" pitchFamily="18" charset="0"/>
                        </a:rPr>
                        <a:t>Non</a:t>
                      </a:r>
                      <a:endParaRPr lang="fr-CA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815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9020821"/>
              </p:ext>
            </p:extLst>
          </p:nvPr>
        </p:nvGraphicFramePr>
        <p:xfrm>
          <a:off x="1981200" y="116632"/>
          <a:ext cx="8229600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Explosion 2 1"/>
          <p:cNvSpPr/>
          <p:nvPr/>
        </p:nvSpPr>
        <p:spPr>
          <a:xfrm>
            <a:off x="3791744" y="1628800"/>
            <a:ext cx="1440160" cy="720080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latin typeface="Cambria" panose="02040503050406030204" pitchFamily="18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4223792" y="2852936"/>
            <a:ext cx="79208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atin typeface="Cambria" panose="02040503050406030204" pitchFamily="18" charset="0"/>
              </a:rPr>
              <a:t>Oui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9776" y="4293096"/>
            <a:ext cx="93610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atin typeface="Cambria" panose="02040503050406030204" pitchFamily="18" charset="0"/>
              </a:rPr>
              <a:t>Non</a:t>
            </a:r>
          </a:p>
        </p:txBody>
      </p:sp>
      <p:sp>
        <p:nvSpPr>
          <p:cNvPr id="6" name="Ellipse 5"/>
          <p:cNvSpPr/>
          <p:nvPr/>
        </p:nvSpPr>
        <p:spPr>
          <a:xfrm>
            <a:off x="7680176" y="404664"/>
            <a:ext cx="79208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atin typeface="Cambria" panose="02040503050406030204" pitchFamily="18" charset="0"/>
              </a:rPr>
              <a:t>Oui</a:t>
            </a:r>
          </a:p>
        </p:txBody>
      </p:sp>
      <p:sp>
        <p:nvSpPr>
          <p:cNvPr id="7" name="Ellipse 6"/>
          <p:cNvSpPr/>
          <p:nvPr/>
        </p:nvSpPr>
        <p:spPr>
          <a:xfrm>
            <a:off x="7704579" y="2780928"/>
            <a:ext cx="79208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atin typeface="Cambria" panose="02040503050406030204" pitchFamily="18" charset="0"/>
              </a:rPr>
              <a:t>Oui</a:t>
            </a:r>
          </a:p>
        </p:txBody>
      </p:sp>
      <p:sp>
        <p:nvSpPr>
          <p:cNvPr id="8" name="Ellipse 7"/>
          <p:cNvSpPr/>
          <p:nvPr/>
        </p:nvSpPr>
        <p:spPr>
          <a:xfrm>
            <a:off x="7711773" y="5229200"/>
            <a:ext cx="79208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atin typeface="Cambria" panose="02040503050406030204" pitchFamily="18" charset="0"/>
              </a:rPr>
              <a:t>Oui</a:t>
            </a:r>
          </a:p>
        </p:txBody>
      </p:sp>
      <p:sp>
        <p:nvSpPr>
          <p:cNvPr id="9" name="Rectangle 8"/>
          <p:cNvSpPr/>
          <p:nvPr/>
        </p:nvSpPr>
        <p:spPr>
          <a:xfrm>
            <a:off x="7632571" y="1052736"/>
            <a:ext cx="93610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atin typeface="Cambria" panose="02040503050406030204" pitchFamily="18" charset="0"/>
              </a:rPr>
              <a:t>Non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08168" y="3418342"/>
            <a:ext cx="93610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atin typeface="Cambria" panose="02040503050406030204" pitchFamily="18" charset="0"/>
              </a:rPr>
              <a:t>Non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39765" y="5949280"/>
            <a:ext cx="93610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atin typeface="Cambria" panose="02040503050406030204" pitchFamily="18" charset="0"/>
              </a:rPr>
              <a:t>Non</a:t>
            </a:r>
          </a:p>
        </p:txBody>
      </p:sp>
      <p:sp>
        <p:nvSpPr>
          <p:cNvPr id="12" name="Explosion 2 11"/>
          <p:cNvSpPr/>
          <p:nvPr/>
        </p:nvSpPr>
        <p:spPr>
          <a:xfrm>
            <a:off x="7356140" y="2012658"/>
            <a:ext cx="1440160" cy="720080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latin typeface="Cambria" panose="02040503050406030204" pitchFamily="18" charset="0"/>
            </a:endParaRPr>
          </a:p>
        </p:txBody>
      </p:sp>
      <p:sp>
        <p:nvSpPr>
          <p:cNvPr id="13" name="Explosion 2 12"/>
          <p:cNvSpPr/>
          <p:nvPr/>
        </p:nvSpPr>
        <p:spPr>
          <a:xfrm>
            <a:off x="7387737" y="4437112"/>
            <a:ext cx="1440160" cy="720080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latin typeface="Cambria" panose="02040503050406030204" pitchFamily="18" charset="0"/>
            </a:endParaRPr>
          </a:p>
        </p:txBody>
      </p:sp>
      <p:sp>
        <p:nvSpPr>
          <p:cNvPr id="16" name="Explosion 2 15"/>
          <p:cNvSpPr/>
          <p:nvPr/>
        </p:nvSpPr>
        <p:spPr>
          <a:xfrm>
            <a:off x="6240016" y="476672"/>
            <a:ext cx="288032" cy="720080"/>
          </a:xfrm>
          <a:prstGeom prst="irregularSeal2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  <a:alpha val="25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latin typeface="Cambria" panose="02040503050406030204" pitchFamily="18" charset="0"/>
            </a:endParaRPr>
          </a:p>
        </p:txBody>
      </p:sp>
      <p:sp>
        <p:nvSpPr>
          <p:cNvPr id="18" name="Explosion 2 17"/>
          <p:cNvSpPr/>
          <p:nvPr/>
        </p:nvSpPr>
        <p:spPr>
          <a:xfrm>
            <a:off x="9624392" y="980728"/>
            <a:ext cx="360040" cy="504056"/>
          </a:xfrm>
          <a:prstGeom prst="irregularSeal2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  <a:alpha val="25000"/>
                </a:schemeClr>
              </a:gs>
              <a:gs pos="86000">
                <a:schemeClr val="accent2">
                  <a:shade val="93000"/>
                  <a:satMod val="130000"/>
                  <a:alpha val="51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latin typeface="Cambria" panose="02040503050406030204" pitchFamily="18" charset="0"/>
            </a:endParaRPr>
          </a:p>
        </p:txBody>
      </p:sp>
      <p:sp>
        <p:nvSpPr>
          <p:cNvPr id="19" name="Explosion 2 18"/>
          <p:cNvSpPr/>
          <p:nvPr/>
        </p:nvSpPr>
        <p:spPr>
          <a:xfrm>
            <a:off x="9552384" y="77355"/>
            <a:ext cx="529208" cy="654618"/>
          </a:xfrm>
          <a:prstGeom prst="irregularSeal2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  <a:alpha val="25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latin typeface="Cambria" panose="02040503050406030204" pitchFamily="18" charset="0"/>
            </a:endParaRPr>
          </a:p>
        </p:txBody>
      </p:sp>
      <p:sp>
        <p:nvSpPr>
          <p:cNvPr id="20" name="Explosion 2 19"/>
          <p:cNvSpPr/>
          <p:nvPr/>
        </p:nvSpPr>
        <p:spPr>
          <a:xfrm>
            <a:off x="8976321" y="1772816"/>
            <a:ext cx="430585" cy="654618"/>
          </a:xfrm>
          <a:prstGeom prst="irregularSeal2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12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latin typeface="Cambria" panose="02040503050406030204" pitchFamily="18" charset="0"/>
            </a:endParaRPr>
          </a:p>
        </p:txBody>
      </p:sp>
      <p:sp>
        <p:nvSpPr>
          <p:cNvPr id="22" name="Explosion 2 21"/>
          <p:cNvSpPr/>
          <p:nvPr/>
        </p:nvSpPr>
        <p:spPr>
          <a:xfrm>
            <a:off x="8980785" y="4181811"/>
            <a:ext cx="430585" cy="654618"/>
          </a:xfrm>
          <a:prstGeom prst="irregularSeal2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12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336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Encore des complications…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5400" y="1268760"/>
            <a:ext cx="10887000" cy="5112568"/>
          </a:xfrm>
        </p:spPr>
        <p:txBody>
          <a:bodyPr>
            <a:normAutofit fontScale="92500" lnSpcReduction="10000"/>
          </a:bodyPr>
          <a:lstStyle/>
          <a:p>
            <a:r>
              <a:rPr lang="fr-CA" dirty="0"/>
              <a:t>Certains parlent le </a:t>
            </a:r>
            <a:r>
              <a:rPr lang="fr-CA" dirty="0" err="1"/>
              <a:t>DaVautOuiEtJaVautNon</a:t>
            </a:r>
            <a:r>
              <a:rPr lang="fr-CA" dirty="0"/>
              <a:t> et d’autres le </a:t>
            </a:r>
            <a:r>
              <a:rPr lang="fr-CA" dirty="0" err="1"/>
              <a:t>DaVautNonEtJaVautOui</a:t>
            </a:r>
            <a:r>
              <a:rPr lang="fr-CA" dirty="0"/>
              <a:t>.</a:t>
            </a:r>
          </a:p>
          <a:p>
            <a:pPr lvl="1"/>
            <a:r>
              <a:rPr lang="fr-CA" dirty="0"/>
              <a:t>T. Ellis</a:t>
            </a:r>
          </a:p>
          <a:p>
            <a:r>
              <a:rPr lang="fr-CA" dirty="0"/>
              <a:t>Ils parlent la même langue, une langue dont on ne connaît aucun mot.</a:t>
            </a:r>
          </a:p>
          <a:p>
            <a:pPr lvl="1"/>
            <a:r>
              <a:rPr lang="de-DE" dirty="0"/>
              <a:t>N. </a:t>
            </a:r>
            <a:r>
              <a:rPr lang="de-DE" dirty="0" err="1"/>
              <a:t>Novozhilov</a:t>
            </a:r>
            <a:endParaRPr lang="fr-CA" dirty="0"/>
          </a:p>
          <a:p>
            <a:pPr lvl="0"/>
            <a:r>
              <a:rPr lang="fr-CA" dirty="0"/>
              <a:t>Ils connaissent tout sauf les noms des trois  types de gardien (ne pas utiliser les mots </a:t>
            </a:r>
            <a:r>
              <a:rPr lang="fr-CA" dirty="0">
                <a:latin typeface="Showcard Gothic" panose="04020904020102020604" pitchFamily="82" charset="0"/>
              </a:rPr>
              <a:t>M</a:t>
            </a:r>
            <a:r>
              <a:rPr lang="fr-CA" dirty="0"/>
              <a:t>enteur, </a:t>
            </a:r>
            <a:r>
              <a:rPr lang="fr-CA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dirty="0"/>
              <a:t>onnête et 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léatoire).</a:t>
            </a:r>
          </a:p>
          <a:p>
            <a:pPr lvl="1"/>
            <a:r>
              <a:rPr lang="fr-CA" dirty="0"/>
              <a:t>G. Wheeler et P. </a:t>
            </a:r>
            <a:r>
              <a:rPr lang="fr-CA" dirty="0" err="1"/>
              <a:t>Barahona</a:t>
            </a:r>
            <a:endParaRPr lang="fr-CA" dirty="0"/>
          </a:p>
          <a:p>
            <a:r>
              <a:rPr lang="fr-CA" dirty="0"/>
              <a:t>À la place d’exploser, ils répondent non.</a:t>
            </a:r>
          </a:p>
          <a:p>
            <a:pPr lvl="1"/>
            <a:r>
              <a:rPr lang="de-DE" dirty="0"/>
              <a:t>N. </a:t>
            </a:r>
            <a:r>
              <a:rPr lang="de-DE" dirty="0" err="1"/>
              <a:t>Novozhilov</a:t>
            </a:r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5202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3071343"/>
            <a:ext cx="6133333" cy="1542857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5400" y="404665"/>
            <a:ext cx="10729192" cy="6453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Inspirations</a:t>
            </a:r>
          </a:p>
          <a:p>
            <a:pPr marL="0" indent="0">
              <a:buNone/>
            </a:pPr>
            <a:endParaRPr lang="fr-CA" dirty="0"/>
          </a:p>
          <a:p>
            <a:pPr marL="0" indent="0" algn="r">
              <a:buNone/>
            </a:pPr>
            <a:endParaRPr lang="fr-CA" dirty="0">
              <a:hlinkClick r:id="rId3"/>
            </a:endParaRPr>
          </a:p>
          <a:p>
            <a:pPr marL="0" indent="0" algn="r">
              <a:buNone/>
            </a:pPr>
            <a:endParaRPr lang="fr-CA" dirty="0">
              <a:hlinkClick r:id="rId3"/>
            </a:endParaRPr>
          </a:p>
          <a:p>
            <a:pPr marL="0" indent="0" algn="r">
              <a:buNone/>
            </a:pPr>
            <a:r>
              <a:rPr lang="fr-CA" dirty="0">
                <a:hlinkClick r:id="rId3"/>
              </a:rPr>
              <a:t>http://eljjdx.canalblog.com/</a:t>
            </a:r>
            <a:endParaRPr lang="fr-CA" dirty="0"/>
          </a:p>
          <a:p>
            <a:pPr marL="0" indent="0" algn="r">
              <a:buNone/>
            </a:pPr>
            <a:endParaRPr lang="fr-CA" dirty="0"/>
          </a:p>
          <a:p>
            <a:pPr marL="0" indent="0" algn="r">
              <a:buNone/>
            </a:pPr>
            <a:endParaRPr lang="fr-CA" dirty="0"/>
          </a:p>
          <a:p>
            <a:pPr marL="0" indent="0" algn="r">
              <a:buNone/>
            </a:pPr>
            <a:endParaRPr lang="fr-CA" dirty="0"/>
          </a:p>
          <a:p>
            <a:pPr marL="0" indent="0" algn="r">
              <a:buNone/>
            </a:pPr>
            <a:r>
              <a:rPr lang="fr-CA" dirty="0">
                <a:hlinkClick r:id="rId4"/>
              </a:rPr>
              <a:t>http://fr.wikipedia.org/wiki/L’</a:t>
            </a:r>
            <a:r>
              <a:rPr lang="fr-CA" dirty="0" err="1">
                <a:hlinkClick r:id="rId4"/>
              </a:rPr>
              <a:t>Énigme_la_plus_difficile_du_monde</a:t>
            </a:r>
            <a:endParaRPr lang="fr-CA" dirty="0"/>
          </a:p>
          <a:p>
            <a:pPr marL="0" indent="0" algn="r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2245" y="1196752"/>
            <a:ext cx="7261011" cy="1512168"/>
          </a:xfrm>
          <a:prstGeom prst="rect">
            <a:avLst/>
          </a:prstGeom>
        </p:spPr>
      </p:pic>
      <p:pic>
        <p:nvPicPr>
          <p:cNvPr id="2050" name="Picture 2" descr="xkcd-246-casse-tete-labyrinthe">
            <a:extLst>
              <a:ext uri="{FF2B5EF4-FFF2-40B4-BE49-F238E27FC236}">
                <a16:creationId xmlns:a16="http://schemas.microsoft.com/office/drawing/2014/main" id="{599FDE0F-E5E3-3484-C0B1-D91D694A7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196752"/>
            <a:ext cx="47625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40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Références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9416" y="1556793"/>
            <a:ext cx="10513168" cy="525658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G. </a:t>
            </a:r>
            <a:r>
              <a:rPr lang="en-US" dirty="0" err="1">
                <a:solidFill>
                  <a:schemeClr val="tx2"/>
                </a:solidFill>
              </a:rPr>
              <a:t>Boolos</a:t>
            </a:r>
            <a:r>
              <a:rPr lang="en-US" dirty="0"/>
              <a:t>, </a:t>
            </a:r>
            <a:r>
              <a:rPr lang="en-US" i="1" dirty="0"/>
              <a:t>The Hardest Logic Puzzle Ever  </a:t>
            </a:r>
            <a:r>
              <a:rPr lang="en-US" dirty="0"/>
              <a:t>Harvard Review of Philosophy 6 (1996) p. 62-65</a:t>
            </a:r>
          </a:p>
          <a:p>
            <a:pPr marL="0" indent="0">
              <a:buNone/>
            </a:pPr>
            <a:r>
              <a:rPr lang="it-IT" dirty="0">
                <a:hlinkClick r:id="rId2"/>
              </a:rPr>
              <a:t>L' INDOVINELLO PIU' DIFFICILE DEL MONDO - la Repubblica.it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T.S. Roberts</a:t>
            </a:r>
            <a:r>
              <a:rPr lang="en-US" dirty="0"/>
              <a:t>, </a:t>
            </a:r>
            <a:r>
              <a:rPr lang="en-US" i="1" dirty="0"/>
              <a:t>Some thoughts about the hardest logic puzzle ever</a:t>
            </a:r>
            <a:r>
              <a:rPr lang="en-US" dirty="0"/>
              <a:t> Journal of Philosophical Logic 30:609–612(4), </a:t>
            </a:r>
            <a:r>
              <a:rPr lang="en-US" dirty="0" err="1"/>
              <a:t>décembre</a:t>
            </a:r>
            <a:r>
              <a:rPr lang="en-US" dirty="0"/>
              <a:t> 2001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B. et R. </a:t>
            </a:r>
            <a:r>
              <a:rPr lang="en-US" dirty="0" err="1">
                <a:solidFill>
                  <a:schemeClr val="tx2"/>
                </a:solidFill>
              </a:rPr>
              <a:t>Rabern</a:t>
            </a:r>
            <a:r>
              <a:rPr lang="en-US" dirty="0"/>
              <a:t>, </a:t>
            </a:r>
            <a:r>
              <a:rPr lang="en-US" i="1" dirty="0"/>
              <a:t>A simple solution to the hardest puzzle ever</a:t>
            </a:r>
            <a:r>
              <a:rPr lang="en-US" dirty="0"/>
              <a:t> Analysis Volume 68 (298), </a:t>
            </a:r>
            <a:r>
              <a:rPr lang="en-US" dirty="0" err="1"/>
              <a:t>avril</a:t>
            </a:r>
            <a:r>
              <a:rPr lang="en-US" dirty="0"/>
              <a:t> 2008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N. </a:t>
            </a:r>
            <a:r>
              <a:rPr lang="en-US" dirty="0" err="1">
                <a:solidFill>
                  <a:schemeClr val="tx2"/>
                </a:solidFill>
              </a:rPr>
              <a:t>Novozhilov</a:t>
            </a:r>
            <a:r>
              <a:rPr lang="en-US" dirty="0"/>
              <a:t>, </a:t>
            </a:r>
            <a:r>
              <a:rPr lang="en-US" i="1" dirty="0"/>
              <a:t>The hardest logic puzzle ever becomes even </a:t>
            </a:r>
            <a:r>
              <a:rPr lang="en-US" i="1" dirty="0" err="1"/>
              <a:t>thougher</a:t>
            </a:r>
            <a:r>
              <a:rPr lang="en-US" i="1" dirty="0"/>
              <a:t>, </a:t>
            </a:r>
            <a:r>
              <a:rPr lang="en-US" i="1" dirty="0" err="1"/>
              <a:t>eprint</a:t>
            </a:r>
            <a:r>
              <a:rPr lang="en-US" i="1" dirty="0"/>
              <a:t> arXiv.1205.1926, </a:t>
            </a:r>
            <a:r>
              <a:rPr lang="en-US" dirty="0" err="1"/>
              <a:t>juin</a:t>
            </a:r>
            <a:r>
              <a:rPr lang="en-US" dirty="0"/>
              <a:t> 2012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737725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8A92582-217C-CB92-E055-CC5C038941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746" b="40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720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20DBA87-5C3D-F158-8D95-773566BA0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-7690"/>
            <a:ext cx="7776864" cy="700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78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D85E1B-024E-D5D3-0E7F-D168A60D88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1" r="-1" b="42425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91344" y="764704"/>
            <a:ext cx="4248472" cy="5616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3600" dirty="0"/>
              <a:t>Ressemble à plusieurs autres classiques </a:t>
            </a:r>
          </a:p>
          <a:p>
            <a:pPr marL="0" indent="0">
              <a:buNone/>
            </a:pPr>
            <a:r>
              <a:rPr lang="fr-CA" sz="3600" dirty="0"/>
              <a:t>comme dans </a:t>
            </a:r>
            <a:r>
              <a:rPr lang="fr-CA" sz="3600" dirty="0" err="1"/>
              <a:t>Labyrinth</a:t>
            </a:r>
            <a:r>
              <a:rPr lang="fr-CA" sz="3600" dirty="0"/>
              <a:t> (1986).</a:t>
            </a:r>
          </a:p>
        </p:txBody>
      </p:sp>
    </p:spTree>
    <p:extLst>
      <p:ext uri="{BB962C8B-B14F-4D97-AF65-F5344CB8AC3E}">
        <p14:creationId xmlns:p14="http://schemas.microsoft.com/office/powerpoint/2010/main" val="127919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1424" y="476673"/>
            <a:ext cx="10081120" cy="56494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CA" b="1" dirty="0"/>
              <a:t>Défi</a:t>
            </a:r>
          </a:p>
          <a:p>
            <a:pPr marL="0" indent="0">
              <a:buNone/>
            </a:pPr>
            <a:r>
              <a:rPr lang="fr-CA" b="1" dirty="0"/>
              <a:t>But</a:t>
            </a:r>
            <a:r>
              <a:rPr lang="fr-CA" dirty="0"/>
              <a:t> : </a:t>
            </a:r>
          </a:p>
          <a:p>
            <a:pPr marL="0" indent="0" algn="r">
              <a:buNone/>
            </a:pPr>
            <a:r>
              <a:rPr lang="fr-CA" dirty="0"/>
              <a:t>Trouver le gardien qui garde la sortie</a:t>
            </a:r>
          </a:p>
          <a:p>
            <a:pPr marL="0" indent="0">
              <a:buNone/>
            </a:pPr>
            <a:r>
              <a:rPr lang="fr-CA" b="1" dirty="0"/>
              <a:t>Nombre de gardiens</a:t>
            </a:r>
            <a:r>
              <a:rPr lang="fr-CA" dirty="0"/>
              <a:t> : </a:t>
            </a:r>
          </a:p>
          <a:p>
            <a:pPr marL="0" indent="0" algn="r">
              <a:buNone/>
            </a:pPr>
            <a:r>
              <a:rPr lang="fr-CA" dirty="0"/>
              <a:t>2</a:t>
            </a:r>
            <a:r>
              <a:rPr lang="fr-CA" i="1" baseline="30000" dirty="0"/>
              <a:t>n</a:t>
            </a:r>
            <a:r>
              <a:rPr lang="fr-CA" dirty="0"/>
              <a:t> – 1 (numéroté)</a:t>
            </a:r>
          </a:p>
          <a:p>
            <a:pPr marL="0" indent="0">
              <a:buNone/>
            </a:pPr>
            <a:r>
              <a:rPr lang="fr-CA" b="1" dirty="0"/>
              <a:t>Types de gardien</a:t>
            </a:r>
            <a:r>
              <a:rPr lang="fr-CA" dirty="0"/>
              <a:t> : </a:t>
            </a:r>
          </a:p>
          <a:p>
            <a:pPr marL="0" indent="0" algn="r">
              <a:buNone/>
            </a:pPr>
            <a:r>
              <a:rPr lang="fr-CA" dirty="0"/>
              <a:t>Des </a:t>
            </a:r>
            <a:r>
              <a:rPr lang="fr-CA" dirty="0">
                <a:latin typeface="Showcard Gothic" panose="04020904020102020604" pitchFamily="82" charset="0"/>
              </a:rPr>
              <a:t>M</a:t>
            </a:r>
            <a:r>
              <a:rPr lang="fr-CA" dirty="0"/>
              <a:t>enteurs, des </a:t>
            </a:r>
            <a:r>
              <a:rPr lang="fr-CA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dirty="0"/>
              <a:t>onnêtes et des 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léatoires (au plus </a:t>
            </a:r>
            <a:r>
              <a:rPr lang="fr-CA" i="1" dirty="0"/>
              <a:t>n</a:t>
            </a:r>
            <a:r>
              <a:rPr lang="fr-CA" dirty="0"/>
              <a:t> </a:t>
            </a:r>
            <a:r>
              <a:rPr lang="fr-CA" dirty="0">
                <a:solidFill>
                  <a:srgbClr val="0070C0"/>
                </a:solidFill>
                <a:latin typeface="Gigi" panose="04040504061007020D02" pitchFamily="82" charset="0"/>
              </a:rPr>
              <a:t>A</a:t>
            </a:r>
            <a:r>
              <a:rPr lang="fr-CA" dirty="0"/>
              <a:t>léatoires) </a:t>
            </a:r>
          </a:p>
          <a:p>
            <a:pPr marL="0" indent="0">
              <a:buNone/>
            </a:pPr>
            <a:r>
              <a:rPr lang="fr-CA" b="1" dirty="0"/>
              <a:t>Nombre de questions oui-non permises</a:t>
            </a:r>
            <a:r>
              <a:rPr lang="fr-CA" dirty="0"/>
              <a:t> (</a:t>
            </a:r>
            <a:r>
              <a:rPr lang="fr-CA" sz="2500" dirty="0"/>
              <a:t>et pas d’explosives</a:t>
            </a:r>
            <a:r>
              <a:rPr lang="fr-CA" dirty="0"/>
              <a:t>): </a:t>
            </a:r>
          </a:p>
          <a:p>
            <a:pPr marL="0" indent="0" algn="r">
              <a:buNone/>
            </a:pPr>
            <a:r>
              <a:rPr lang="fr-CA" dirty="0"/>
              <a:t>À déterminer</a:t>
            </a:r>
            <a:endParaRPr lang="fr-CA" i="1" dirty="0"/>
          </a:p>
          <a:p>
            <a:pPr marL="0" indent="0">
              <a:buNone/>
            </a:pPr>
            <a:r>
              <a:rPr lang="fr-CA" b="1" dirty="0"/>
              <a:t>Langue des gardiens</a:t>
            </a:r>
            <a:r>
              <a:rPr lang="fr-CA" dirty="0"/>
              <a:t> : </a:t>
            </a:r>
          </a:p>
          <a:p>
            <a:pPr marL="0" indent="0" algn="r">
              <a:buNone/>
            </a:pPr>
            <a:r>
              <a:rPr lang="fr-CA" dirty="0" err="1"/>
              <a:t>DahVautOuiEtJahVautNon</a:t>
            </a:r>
            <a:r>
              <a:rPr lang="fr-CA" dirty="0"/>
              <a:t> ou  </a:t>
            </a:r>
            <a:r>
              <a:rPr lang="fr-CA" dirty="0" err="1"/>
              <a:t>DahVautNonEtJahVautOui</a:t>
            </a: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7001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Lénigme des gardiens (Labyrinthe)_155741">
            <a:hlinkClick r:id="" action="ppaction://media"/>
            <a:extLst>
              <a:ext uri="{FF2B5EF4-FFF2-40B4-BE49-F238E27FC236}">
                <a16:creationId xmlns:a16="http://schemas.microsoft.com/office/drawing/2014/main" id="{96ADCDAF-55F9-EF0D-8591-CF494BDC343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9822"/>
                </p14:media>
              </p:ext>
            </p:extLst>
          </p:nvPr>
        </p:nvPicPr>
        <p:blipFill rotWithShape="1">
          <a:blip r:embed="rId4"/>
          <a:srcRect t="11065" b="11829"/>
          <a:stretch>
            <a:fillRect/>
          </a:stretch>
        </p:blipFill>
        <p:spPr>
          <a:xfrm>
            <a:off x="0" y="764704"/>
            <a:ext cx="11781675" cy="5109963"/>
          </a:xfrm>
          <a:prstGeom prst="rect">
            <a:avLst/>
          </a:prstGeom>
        </p:spPr>
      </p:pic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2895601" y="36935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2895601" y="36935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14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Résumons l’énigme du film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07368" y="1600200"/>
            <a:ext cx="10972800" cy="4925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b="1" dirty="0">
                <a:solidFill>
                  <a:schemeClr val="accent2">
                    <a:lumMod val="75000"/>
                  </a:schemeClr>
                </a:solidFill>
              </a:rPr>
              <a:t>But</a:t>
            </a:r>
            <a:r>
              <a:rPr lang="fr-CA" dirty="0">
                <a:solidFill>
                  <a:schemeClr val="accent2">
                    <a:lumMod val="75000"/>
                  </a:schemeClr>
                </a:solidFill>
              </a:rPr>
              <a:t> : </a:t>
            </a:r>
          </a:p>
          <a:p>
            <a:pPr marL="0" indent="0" algn="r">
              <a:buNone/>
            </a:pPr>
            <a:r>
              <a:rPr lang="fr-CA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fr-CA" b="1" dirty="0">
                <a:solidFill>
                  <a:schemeClr val="accent2">
                    <a:lumMod val="75000"/>
                  </a:schemeClr>
                </a:solidFill>
              </a:rPr>
              <a:t>Nombre de gardiens</a:t>
            </a:r>
            <a:r>
              <a:rPr lang="fr-CA" dirty="0">
                <a:solidFill>
                  <a:schemeClr val="accent2">
                    <a:lumMod val="75000"/>
                  </a:schemeClr>
                </a:solidFill>
              </a:rPr>
              <a:t> : </a:t>
            </a:r>
          </a:p>
          <a:p>
            <a:pPr marL="0" indent="0" algn="r">
              <a:buNone/>
            </a:pPr>
            <a:endParaRPr lang="fr-CA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CA" b="1" dirty="0">
                <a:solidFill>
                  <a:schemeClr val="accent2">
                    <a:lumMod val="75000"/>
                  </a:schemeClr>
                </a:solidFill>
              </a:rPr>
              <a:t>Types de gardien</a:t>
            </a:r>
            <a:r>
              <a:rPr lang="fr-CA" dirty="0">
                <a:solidFill>
                  <a:schemeClr val="accent2">
                    <a:lumMod val="75000"/>
                  </a:schemeClr>
                </a:solidFill>
              </a:rPr>
              <a:t> : </a:t>
            </a:r>
          </a:p>
          <a:p>
            <a:pPr marL="0" indent="0" algn="r">
              <a:buNone/>
            </a:pPr>
            <a:r>
              <a:rPr lang="fr-CA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fr-CA" b="1" dirty="0">
                <a:solidFill>
                  <a:schemeClr val="accent2">
                    <a:lumMod val="75000"/>
                  </a:schemeClr>
                </a:solidFill>
              </a:rPr>
              <a:t>Nombre de questions oui-non permises</a:t>
            </a:r>
            <a:r>
              <a:rPr lang="fr-CA" dirty="0">
                <a:solidFill>
                  <a:schemeClr val="accent2">
                    <a:lumMod val="75000"/>
                  </a:schemeClr>
                </a:solidFill>
              </a:rPr>
              <a:t> :</a:t>
            </a:r>
            <a:r>
              <a:rPr lang="fr-CA" dirty="0"/>
              <a:t> </a:t>
            </a:r>
          </a:p>
          <a:p>
            <a:pPr marL="0" indent="0" algn="r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6034B81-C5E9-C941-337A-CAA44047D4A9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09600" y="1635551"/>
            <a:ext cx="10972800" cy="4925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fr-CA" dirty="0"/>
              <a:t>Trouver quel gardien surveille la porte du château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dirty="0"/>
              <a:t>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fr-CA" dirty="0"/>
              <a:t>2 (gauche et droite)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A" dirty="0"/>
          </a:p>
          <a:p>
            <a:pPr marL="0" indent="0" algn="r">
              <a:buFont typeface="Arial" panose="020B0604020202020204" pitchFamily="34" charset="0"/>
              <a:buNone/>
            </a:pPr>
            <a:r>
              <a:rPr lang="fr-CA" dirty="0"/>
              <a:t>Un </a:t>
            </a:r>
            <a:r>
              <a:rPr lang="fr-CA" dirty="0">
                <a:latin typeface="Showcard Gothic" panose="04020904020102020604" pitchFamily="82" charset="0"/>
              </a:rPr>
              <a:t>M</a:t>
            </a:r>
            <a:r>
              <a:rPr lang="fr-CA" dirty="0"/>
              <a:t>enteur et un </a:t>
            </a:r>
            <a:r>
              <a:rPr lang="fr-CA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H</a:t>
            </a:r>
            <a:r>
              <a:rPr lang="fr-CA" dirty="0"/>
              <a:t>onnête 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fr-CA" dirty="0"/>
          </a:p>
          <a:p>
            <a:pPr marL="0" indent="0" algn="r">
              <a:buFont typeface="Arial" panose="020B0604020202020204" pitchFamily="34" charset="0"/>
              <a:buNone/>
            </a:pPr>
            <a:r>
              <a:rPr lang="fr-CA" dirty="0"/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3794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 err="1"/>
              <a:t>Préanalyse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9376" y="2420888"/>
            <a:ext cx="11377264" cy="3705276"/>
          </a:xfrm>
        </p:spPr>
        <p:txBody>
          <a:bodyPr/>
          <a:lstStyle/>
          <a:p>
            <a:r>
              <a:rPr lang="fr-CA" dirty="0"/>
              <a:t>2 réponses possibles : Oui et non</a:t>
            </a:r>
          </a:p>
          <a:p>
            <a:r>
              <a:rPr lang="fr-CA" dirty="0"/>
              <a:t>2 solution possibles : La porte de gauche ou la porte de droite.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9068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3600" dirty="0"/>
              <a:t>Solution: Me dirait-il [l’autre gardien] vraiment que cette porte [celle de ce gardien] donne sur le château ?</a:t>
            </a:r>
          </a:p>
        </p:txBody>
      </p:sp>
      <p:graphicFrame>
        <p:nvGraphicFramePr>
          <p:cNvPr id="5" name="Espace réservé du contenu 3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9996895"/>
              </p:ext>
            </p:extLst>
          </p:nvPr>
        </p:nvGraphicFramePr>
        <p:xfrm>
          <a:off x="1847530" y="1916833"/>
          <a:ext cx="3398776" cy="316835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699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9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89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000" dirty="0">
                          <a:effectLst/>
                          <a:latin typeface="+mj-lt"/>
                        </a:rPr>
                        <a:t>Gardien à qui on pose la question</a:t>
                      </a:r>
                      <a:endParaRPr lang="fr-CA" sz="2000" dirty="0">
                        <a:effectLst/>
                        <a:latin typeface="+mj-lt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000" dirty="0">
                          <a:effectLst/>
                          <a:latin typeface="+mj-lt"/>
                        </a:rPr>
                        <a:t>La porte du château est gardée par</a:t>
                      </a:r>
                      <a:endParaRPr lang="fr-CA" sz="2000" dirty="0">
                        <a:effectLst/>
                        <a:latin typeface="+mj-lt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onnête</a:t>
                      </a:r>
                      <a:endParaRPr lang="fr-CA" sz="24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onnête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onnête</a:t>
                      </a:r>
                      <a:endParaRPr lang="fr-CA" sz="24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latin typeface="Showcard Gothic" panose="04020904020102020604" pitchFamily="82" charset="0"/>
                        </a:rPr>
                        <a:t>M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enteur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latin typeface="Showcard Gothic" panose="04020904020102020604" pitchFamily="82" charset="0"/>
                        </a:rPr>
                        <a:t>M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enteur</a:t>
                      </a:r>
                      <a:endParaRPr lang="fr-CA" sz="24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onnête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latin typeface="Showcard Gothic" panose="04020904020102020604" pitchFamily="82" charset="0"/>
                        </a:rPr>
                        <a:t>M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enteur</a:t>
                      </a:r>
                      <a:endParaRPr lang="fr-CA" sz="24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A" sz="2400" dirty="0">
                          <a:latin typeface="Showcard Gothic" panose="04020904020102020604" pitchFamily="82" charset="0"/>
                        </a:rPr>
                        <a:t>M</a:t>
                      </a:r>
                      <a:r>
                        <a:rPr lang="fr-CA" sz="2400" dirty="0">
                          <a:latin typeface="Cambria" panose="02040503050406030204" pitchFamily="18" charset="0"/>
                        </a:rPr>
                        <a:t>enteur</a:t>
                      </a:r>
                      <a:endParaRPr lang="fr-CA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124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2372</TotalTime>
  <Words>2890</Words>
  <Application>Microsoft Office PowerPoint</Application>
  <PresentationFormat>Grand écran</PresentationFormat>
  <Paragraphs>738</Paragraphs>
  <Slides>50</Slides>
  <Notes>8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61" baseType="lpstr">
      <vt:lpstr>Algerian</vt:lpstr>
      <vt:lpstr>Arial</vt:lpstr>
      <vt:lpstr>Calibri</vt:lpstr>
      <vt:lpstr>Cambria</vt:lpstr>
      <vt:lpstr>Cambria Math</vt:lpstr>
      <vt:lpstr>Gigi</vt:lpstr>
      <vt:lpstr>Lucida Handwriting</vt:lpstr>
      <vt:lpstr>Showcard Gothic</vt:lpstr>
      <vt:lpstr>Symbol</vt:lpstr>
      <vt:lpstr>Times New Roman</vt:lpstr>
      <vt:lpstr>Thème Office</vt:lpstr>
      <vt:lpstr>Des énigmes plus difficiles et plus faciles que l’« énigme la plus difficile au monde ».</vt:lpstr>
      <vt:lpstr>L’énigme la plus difficile au monde</vt:lpstr>
      <vt:lpstr>Présentation PowerPoint</vt:lpstr>
      <vt:lpstr>Présentation PowerPoint</vt:lpstr>
      <vt:lpstr>Présentation PowerPoint</vt:lpstr>
      <vt:lpstr>Présentation PowerPoint</vt:lpstr>
      <vt:lpstr>Résumons l’énigme du film</vt:lpstr>
      <vt:lpstr>Préanalyse</vt:lpstr>
      <vt:lpstr>Solution: Me dirait-il [l’autre gardien] vraiment que cette porte [celle de ce gardien] donne sur le château ?</vt:lpstr>
      <vt:lpstr>Solution: Me dirait-il [l’autre gardien] vraiment que cette porte [celle de ce gardien] donne sur le château ?</vt:lpstr>
      <vt:lpstr>Deuxième solution: Que m’auras-tu dit hier si je t’avais demandé « Gardes-tu la porte de la sortie ? »?</vt:lpstr>
      <vt:lpstr>Postanalyse</vt:lpstr>
      <vt:lpstr>Presque l’énigme la plus difficile au monde</vt:lpstr>
      <vt:lpstr>Spécifications</vt:lpstr>
      <vt:lpstr>Préanalyse</vt:lpstr>
      <vt:lpstr>Idée de la solution</vt:lpstr>
      <vt:lpstr>But de la première question</vt:lpstr>
      <vt:lpstr>But de la deuxième question</vt:lpstr>
      <vt:lpstr>But de la troisième question</vt:lpstr>
      <vt:lpstr>Arbre de la solution</vt:lpstr>
      <vt:lpstr>Il ne reste qu’à trouver les questions.</vt:lpstr>
      <vt:lpstr>Question 3</vt:lpstr>
      <vt:lpstr>Présentation PowerPoint</vt:lpstr>
      <vt:lpstr>Question 2</vt:lpstr>
      <vt:lpstr>Présentation PowerPoint</vt:lpstr>
      <vt:lpstr>Question 1</vt:lpstr>
      <vt:lpstr>Question 1</vt:lpstr>
      <vt:lpstr>Question 1</vt:lpstr>
      <vt:lpstr>L’énigme la plus difficile au monde</vt:lpstr>
      <vt:lpstr>Idée de la solution</vt:lpstr>
      <vt:lpstr>Arbre de la solution</vt:lpstr>
      <vt:lpstr>Comment adapter une question?</vt:lpstr>
      <vt:lpstr>Présentation PowerPoint</vt:lpstr>
      <vt:lpstr>Voici donc les questions de l’énigme la plus difficile au monde</vt:lpstr>
      <vt:lpstr>Variantes de la première question</vt:lpstr>
      <vt:lpstr>Juste deux questions de B. et L. Rabern(2008), G. Uzquino (2010), N. Novozhilov (2014) </vt:lpstr>
      <vt:lpstr>Exemples de question « explosive » à un Honnête: </vt:lpstr>
      <vt:lpstr>Spécifications</vt:lpstr>
      <vt:lpstr>Stratégie</vt:lpstr>
      <vt:lpstr>Question 1 à poser à γ</vt:lpstr>
      <vt:lpstr>Présentation PowerPoint</vt:lpstr>
      <vt:lpstr>Si explosion (α est Aléatoire)</vt:lpstr>
      <vt:lpstr>Si aucune explosion (α n’est pas Aléatoire)</vt:lpstr>
      <vt:lpstr>Présentation PowerPoint</vt:lpstr>
      <vt:lpstr>Encore des complications…</vt:lpstr>
      <vt:lpstr>Présentation PowerPoint</vt:lpstr>
      <vt:lpstr>Références</vt:lpstr>
      <vt:lpstr>Présentation PowerPoint</vt:lpstr>
      <vt:lpstr>Présentation PowerPoint</vt:lpstr>
      <vt:lpstr>Présentation PowerPoint</vt:lpstr>
    </vt:vector>
  </TitlesOfParts>
  <Company>Cegep de Sherbrooke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énigmes plus difficiles et plus faciles que l’« énigme la plus difficile au monde ».</dc:title>
  <dc:creator>Service de l'Informatique</dc:creator>
  <cp:lastModifiedBy>Trahan, Anik</cp:lastModifiedBy>
  <cp:revision>120</cp:revision>
  <cp:lastPrinted>2014-10-03T12:13:47Z</cp:lastPrinted>
  <dcterms:created xsi:type="dcterms:W3CDTF">2014-09-24T17:51:08Z</dcterms:created>
  <dcterms:modified xsi:type="dcterms:W3CDTF">2023-02-13T13:21:24Z</dcterms:modified>
</cp:coreProperties>
</file>