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68" r:id="rId3"/>
    <p:sldId id="256" r:id="rId4"/>
    <p:sldId id="257" r:id="rId5"/>
    <p:sldId id="332" r:id="rId6"/>
    <p:sldId id="331" r:id="rId7"/>
    <p:sldId id="330" r:id="rId8"/>
    <p:sldId id="284" r:id="rId9"/>
    <p:sldId id="333" r:id="rId10"/>
    <p:sldId id="337" r:id="rId11"/>
    <p:sldId id="334" r:id="rId12"/>
    <p:sldId id="335" r:id="rId13"/>
    <p:sldId id="336" r:id="rId14"/>
    <p:sldId id="285" r:id="rId15"/>
    <p:sldId id="338" r:id="rId16"/>
    <p:sldId id="341" r:id="rId17"/>
    <p:sldId id="342" r:id="rId18"/>
    <p:sldId id="344" r:id="rId19"/>
    <p:sldId id="343" r:id="rId20"/>
    <p:sldId id="345" r:id="rId21"/>
    <p:sldId id="346" r:id="rId22"/>
    <p:sldId id="347" r:id="rId23"/>
    <p:sldId id="33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EA313B-40A7-4A9D-917D-79554312B2B1}" v="56" dt="2023-02-20T07:31:40.1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lvain Bérubé" userId="58a7b77c-805a-4492-9b5c-f61060aeaa67" providerId="ADAL" clId="{2BC2EB97-13A8-40C7-B138-0BE15B566954}"/>
    <pc:docChg chg="undo redo custSel addSld delSld modSld sldOrd">
      <pc:chgData name="Sylvain Bérubé" userId="58a7b77c-805a-4492-9b5c-f61060aeaa67" providerId="ADAL" clId="{2BC2EB97-13A8-40C7-B138-0BE15B566954}" dt="2023-01-23T04:41:18.538" v="316" actId="207"/>
      <pc:docMkLst>
        <pc:docMk/>
      </pc:docMkLst>
      <pc:sldChg chg="del">
        <pc:chgData name="Sylvain Bérubé" userId="58a7b77c-805a-4492-9b5c-f61060aeaa67" providerId="ADAL" clId="{2BC2EB97-13A8-40C7-B138-0BE15B566954}" dt="2023-01-22T02:47:43.439" v="5" actId="47"/>
        <pc:sldMkLst>
          <pc:docMk/>
          <pc:sldMk cId="3953349132" sldId="261"/>
        </pc:sldMkLst>
      </pc:sldChg>
      <pc:sldChg chg="del">
        <pc:chgData name="Sylvain Bérubé" userId="58a7b77c-805a-4492-9b5c-f61060aeaa67" providerId="ADAL" clId="{2BC2EB97-13A8-40C7-B138-0BE15B566954}" dt="2023-01-22T02:47:42.691" v="4" actId="47"/>
        <pc:sldMkLst>
          <pc:docMk/>
          <pc:sldMk cId="867317290" sldId="266"/>
        </pc:sldMkLst>
      </pc:sldChg>
      <pc:sldChg chg="del">
        <pc:chgData name="Sylvain Bérubé" userId="58a7b77c-805a-4492-9b5c-f61060aeaa67" providerId="ADAL" clId="{2BC2EB97-13A8-40C7-B138-0BE15B566954}" dt="2023-01-22T02:47:42.359" v="3" actId="47"/>
        <pc:sldMkLst>
          <pc:docMk/>
          <pc:sldMk cId="2050842932" sldId="267"/>
        </pc:sldMkLst>
      </pc:sldChg>
      <pc:sldChg chg="addSp delSp modSp mod">
        <pc:chgData name="Sylvain Bérubé" userId="58a7b77c-805a-4492-9b5c-f61060aeaa67" providerId="ADAL" clId="{2BC2EB97-13A8-40C7-B138-0BE15B566954}" dt="2023-01-22T23:01:38.088" v="23" actId="167"/>
        <pc:sldMkLst>
          <pc:docMk/>
          <pc:sldMk cId="1289543512" sldId="268"/>
        </pc:sldMkLst>
        <pc:spChg chg="add mod ord">
          <ac:chgData name="Sylvain Bérubé" userId="58a7b77c-805a-4492-9b5c-f61060aeaa67" providerId="ADAL" clId="{2BC2EB97-13A8-40C7-B138-0BE15B566954}" dt="2023-01-22T23:01:38.088" v="23" actId="167"/>
          <ac:spMkLst>
            <pc:docMk/>
            <pc:sldMk cId="1289543512" sldId="268"/>
            <ac:spMk id="2" creationId="{095D4D40-C14B-ACE6-A4F5-1A99E1AEAEB3}"/>
          </ac:spMkLst>
        </pc:spChg>
        <pc:spChg chg="del">
          <ac:chgData name="Sylvain Bérubé" userId="58a7b77c-805a-4492-9b5c-f61060aeaa67" providerId="ADAL" clId="{2BC2EB97-13A8-40C7-B138-0BE15B566954}" dt="2023-01-22T02:47:30.761" v="2" actId="478"/>
          <ac:spMkLst>
            <pc:docMk/>
            <pc:sldMk cId="1289543512" sldId="268"/>
            <ac:spMk id="2" creationId="{4982F098-E021-407E-86FF-F46012A20CEB}"/>
          </ac:spMkLst>
        </pc:spChg>
        <pc:spChg chg="add del mod">
          <ac:chgData name="Sylvain Bérubé" userId="58a7b77c-805a-4492-9b5c-f61060aeaa67" providerId="ADAL" clId="{2BC2EB97-13A8-40C7-B138-0BE15B566954}" dt="2023-01-22T23:01:02.171" v="18" actId="478"/>
          <ac:spMkLst>
            <pc:docMk/>
            <pc:sldMk cId="1289543512" sldId="268"/>
            <ac:spMk id="7" creationId="{13A5B989-2263-F548-EA76-3A6BFA1B6AFA}"/>
          </ac:spMkLst>
        </pc:spChg>
        <pc:picChg chg="add">
          <ac:chgData name="Sylvain Bérubé" userId="58a7b77c-805a-4492-9b5c-f61060aeaa67" providerId="ADAL" clId="{2BC2EB97-13A8-40C7-B138-0BE15B566954}" dt="2023-01-22T02:47:27.799" v="1" actId="22"/>
          <ac:picMkLst>
            <pc:docMk/>
            <pc:sldMk cId="1289543512" sldId="268"/>
            <ac:picMk id="4" creationId="{F775A9F3-66A2-C92E-A462-DDD9D2C5AEB4}"/>
          </ac:picMkLst>
        </pc:picChg>
        <pc:picChg chg="del">
          <ac:chgData name="Sylvain Bérubé" userId="58a7b77c-805a-4492-9b5c-f61060aeaa67" providerId="ADAL" clId="{2BC2EB97-13A8-40C7-B138-0BE15B566954}" dt="2023-01-22T02:47:26.929" v="0" actId="478"/>
          <ac:picMkLst>
            <pc:docMk/>
            <pc:sldMk cId="1289543512" sldId="268"/>
            <ac:picMk id="5" creationId="{00000000-0000-0000-0000-000000000000}"/>
          </ac:picMkLst>
        </pc:picChg>
      </pc:sldChg>
      <pc:sldChg chg="del">
        <pc:chgData name="Sylvain Bérubé" userId="58a7b77c-805a-4492-9b5c-f61060aeaa67" providerId="ADAL" clId="{2BC2EB97-13A8-40C7-B138-0BE15B566954}" dt="2023-01-22T02:47:43.633" v="6" actId="47"/>
        <pc:sldMkLst>
          <pc:docMk/>
          <pc:sldMk cId="3694903810" sldId="269"/>
        </pc:sldMkLst>
      </pc:sldChg>
      <pc:sldChg chg="del">
        <pc:chgData name="Sylvain Bérubé" userId="58a7b77c-805a-4492-9b5c-f61060aeaa67" providerId="ADAL" clId="{2BC2EB97-13A8-40C7-B138-0BE15B566954}" dt="2023-01-22T02:47:43.786" v="7" actId="47"/>
        <pc:sldMkLst>
          <pc:docMk/>
          <pc:sldMk cId="1845232139" sldId="270"/>
        </pc:sldMkLst>
      </pc:sldChg>
      <pc:sldChg chg="del">
        <pc:chgData name="Sylvain Bérubé" userId="58a7b77c-805a-4492-9b5c-f61060aeaa67" providerId="ADAL" clId="{2BC2EB97-13A8-40C7-B138-0BE15B566954}" dt="2023-01-22T02:47:44.849" v="9" actId="47"/>
        <pc:sldMkLst>
          <pc:docMk/>
          <pc:sldMk cId="4205174280" sldId="271"/>
        </pc:sldMkLst>
      </pc:sldChg>
      <pc:sldChg chg="del">
        <pc:chgData name="Sylvain Bérubé" userId="58a7b77c-805a-4492-9b5c-f61060aeaa67" providerId="ADAL" clId="{2BC2EB97-13A8-40C7-B138-0BE15B566954}" dt="2023-01-22T02:48:07.109" v="16" actId="47"/>
        <pc:sldMkLst>
          <pc:docMk/>
          <pc:sldMk cId="1047267863" sldId="272"/>
        </pc:sldMkLst>
      </pc:sldChg>
      <pc:sldChg chg="addSp delSp modSp new mod modTransition delAnim modAnim">
        <pc:chgData name="Sylvain Bérubé" userId="58a7b77c-805a-4492-9b5c-f61060aeaa67" providerId="ADAL" clId="{2BC2EB97-13A8-40C7-B138-0BE15B566954}" dt="2023-01-23T03:05:17.214" v="156" actId="20577"/>
        <pc:sldMkLst>
          <pc:docMk/>
          <pc:sldMk cId="2857737566" sldId="273"/>
        </pc:sldMkLst>
        <pc:spChg chg="mod">
          <ac:chgData name="Sylvain Bérubé" userId="58a7b77c-805a-4492-9b5c-f61060aeaa67" providerId="ADAL" clId="{2BC2EB97-13A8-40C7-B138-0BE15B566954}" dt="2023-01-23T03:05:17.214" v="156" actId="20577"/>
          <ac:spMkLst>
            <pc:docMk/>
            <pc:sldMk cId="2857737566" sldId="273"/>
            <ac:spMk id="2" creationId="{2FBB37C2-56DF-679B-442F-D37EFC65FB2F}"/>
          </ac:spMkLst>
        </pc:spChg>
        <pc:spChg chg="add del mod">
          <ac:chgData name="Sylvain Bérubé" userId="58a7b77c-805a-4492-9b5c-f61060aeaa67" providerId="ADAL" clId="{2BC2EB97-13A8-40C7-B138-0BE15B566954}" dt="2023-01-23T02:53:12.036" v="146" actId="478"/>
          <ac:spMkLst>
            <pc:docMk/>
            <pc:sldMk cId="2857737566" sldId="273"/>
            <ac:spMk id="3" creationId="{A85DB8E0-A9B8-27D6-690B-7EEBFA3BB801}"/>
          </ac:spMkLst>
        </pc:spChg>
        <pc:spChg chg="add mod">
          <ac:chgData name="Sylvain Bérubé" userId="58a7b77c-805a-4492-9b5c-f61060aeaa67" providerId="ADAL" clId="{2BC2EB97-13A8-40C7-B138-0BE15B566954}" dt="2023-01-23T02:53:35.132" v="151" actId="1076"/>
          <ac:spMkLst>
            <pc:docMk/>
            <pc:sldMk cId="2857737566" sldId="273"/>
            <ac:spMk id="4" creationId="{F60CF3DF-1B2A-32FA-CBF3-8037A98A0BF5}"/>
          </ac:spMkLst>
        </pc:spChg>
      </pc:sldChg>
      <pc:sldChg chg="del">
        <pc:chgData name="Sylvain Bérubé" userId="58a7b77c-805a-4492-9b5c-f61060aeaa67" providerId="ADAL" clId="{2BC2EB97-13A8-40C7-B138-0BE15B566954}" dt="2023-01-22T02:47:43.999" v="8" actId="47"/>
        <pc:sldMkLst>
          <pc:docMk/>
          <pc:sldMk cId="2250878120" sldId="274"/>
        </pc:sldMkLst>
      </pc:sldChg>
      <pc:sldChg chg="addSp delSp modSp new mod ord setBg">
        <pc:chgData name="Sylvain Bérubé" userId="58a7b77c-805a-4492-9b5c-f61060aeaa67" providerId="ADAL" clId="{2BC2EB97-13A8-40C7-B138-0BE15B566954}" dt="2023-01-22T23:11:37.756" v="109" actId="1076"/>
        <pc:sldMkLst>
          <pc:docMk/>
          <pc:sldMk cId="2336094993" sldId="274"/>
        </pc:sldMkLst>
        <pc:spChg chg="del">
          <ac:chgData name="Sylvain Bérubé" userId="58a7b77c-805a-4492-9b5c-f61060aeaa67" providerId="ADAL" clId="{2BC2EB97-13A8-40C7-B138-0BE15B566954}" dt="2023-01-22T23:03:04.477" v="28" actId="478"/>
          <ac:spMkLst>
            <pc:docMk/>
            <pc:sldMk cId="2336094993" sldId="274"/>
            <ac:spMk id="2" creationId="{241BBC44-145C-FB40-5C7F-4BF582D55730}"/>
          </ac:spMkLst>
        </pc:spChg>
        <pc:spChg chg="del">
          <ac:chgData name="Sylvain Bérubé" userId="58a7b77c-805a-4492-9b5c-f61060aeaa67" providerId="ADAL" clId="{2BC2EB97-13A8-40C7-B138-0BE15B566954}" dt="2023-01-22T23:03:02.298" v="25"/>
          <ac:spMkLst>
            <pc:docMk/>
            <pc:sldMk cId="2336094993" sldId="274"/>
            <ac:spMk id="3" creationId="{64F426D0-329D-7B2A-392C-E8D8557D9516}"/>
          </ac:spMkLst>
        </pc:spChg>
        <pc:spChg chg="add del mod ord">
          <ac:chgData name="Sylvain Bérubé" userId="58a7b77c-805a-4492-9b5c-f61060aeaa67" providerId="ADAL" clId="{2BC2EB97-13A8-40C7-B138-0BE15B566954}" dt="2023-01-22T23:11:37.756" v="109" actId="1076"/>
          <ac:spMkLst>
            <pc:docMk/>
            <pc:sldMk cId="2336094993" sldId="274"/>
            <ac:spMk id="8" creationId="{F131B230-33DD-9A5A-220D-64B11019000C}"/>
          </ac:spMkLst>
        </pc:spChg>
        <pc:spChg chg="add del">
          <ac:chgData name="Sylvain Bérubé" userId="58a7b77c-805a-4492-9b5c-f61060aeaa67" providerId="ADAL" clId="{2BC2EB97-13A8-40C7-B138-0BE15B566954}" dt="2023-01-22T23:08:38.067" v="54" actId="26606"/>
          <ac:spMkLst>
            <pc:docMk/>
            <pc:sldMk cId="2336094993" sldId="274"/>
            <ac:spMk id="12" creationId="{DEADECD1-37C8-CCBD-9964-567D9A80CC52}"/>
          </ac:spMkLst>
        </pc:spChg>
        <pc:spChg chg="add del">
          <ac:chgData name="Sylvain Bérubé" userId="58a7b77c-805a-4492-9b5c-f61060aeaa67" providerId="ADAL" clId="{2BC2EB97-13A8-40C7-B138-0BE15B566954}" dt="2023-01-22T23:08:32.370" v="52" actId="26606"/>
          <ac:spMkLst>
            <pc:docMk/>
            <pc:sldMk cId="2336094993" sldId="274"/>
            <ac:spMk id="13" creationId="{A061BA2E-A388-41C5-B73A-B0FEB6B1029D}"/>
          </ac:spMkLst>
        </pc:spChg>
        <pc:spChg chg="add del">
          <ac:chgData name="Sylvain Bérubé" userId="58a7b77c-805a-4492-9b5c-f61060aeaa67" providerId="ADAL" clId="{2BC2EB97-13A8-40C7-B138-0BE15B566954}" dt="2023-01-22T23:08:32.370" v="52" actId="26606"/>
          <ac:spMkLst>
            <pc:docMk/>
            <pc:sldMk cId="2336094993" sldId="274"/>
            <ac:spMk id="15" creationId="{76E192A2-3ED3-4081-8A86-A22B5114178F}"/>
          </ac:spMkLst>
        </pc:spChg>
        <pc:spChg chg="add del">
          <ac:chgData name="Sylvain Bérubé" userId="58a7b77c-805a-4492-9b5c-f61060aeaa67" providerId="ADAL" clId="{2BC2EB97-13A8-40C7-B138-0BE15B566954}" dt="2023-01-22T23:08:32.370" v="52" actId="26606"/>
          <ac:spMkLst>
            <pc:docMk/>
            <pc:sldMk cId="2336094993" sldId="274"/>
            <ac:spMk id="17" creationId="{79F40191-0F44-4FD1-82CC-ACB507C14BE6}"/>
          </ac:spMkLst>
        </pc:spChg>
        <pc:spChg chg="add del">
          <ac:chgData name="Sylvain Bérubé" userId="58a7b77c-805a-4492-9b5c-f61060aeaa67" providerId="ADAL" clId="{2BC2EB97-13A8-40C7-B138-0BE15B566954}" dt="2023-01-22T23:08:38.067" v="54" actId="26606"/>
          <ac:spMkLst>
            <pc:docMk/>
            <pc:sldMk cId="2336094993" sldId="274"/>
            <ac:spMk id="19" creationId="{2172A0AC-3DCE-4672-BCAF-28FEF91F6020}"/>
          </ac:spMkLst>
        </pc:spChg>
        <pc:spChg chg="add del">
          <ac:chgData name="Sylvain Bérubé" userId="58a7b77c-805a-4492-9b5c-f61060aeaa67" providerId="ADAL" clId="{2BC2EB97-13A8-40C7-B138-0BE15B566954}" dt="2023-01-22T23:08:38.067" v="54" actId="26606"/>
          <ac:spMkLst>
            <pc:docMk/>
            <pc:sldMk cId="2336094993" sldId="274"/>
            <ac:spMk id="20" creationId="{AE6F1C77-EDC9-4C5F-8C1C-62DD46BDA3C3}"/>
          </ac:spMkLst>
        </pc:spChg>
        <pc:spChg chg="add del">
          <ac:chgData name="Sylvain Bérubé" userId="58a7b77c-805a-4492-9b5c-f61060aeaa67" providerId="ADAL" clId="{2BC2EB97-13A8-40C7-B138-0BE15B566954}" dt="2023-01-22T23:08:40.378" v="56" actId="26606"/>
          <ac:spMkLst>
            <pc:docMk/>
            <pc:sldMk cId="2336094993" sldId="274"/>
            <ac:spMk id="22" creationId="{38468727-63BE-4191-B4A6-C30C82C0E986}"/>
          </ac:spMkLst>
        </pc:spChg>
        <pc:spChg chg="add del">
          <ac:chgData name="Sylvain Bérubé" userId="58a7b77c-805a-4492-9b5c-f61060aeaa67" providerId="ADAL" clId="{2BC2EB97-13A8-40C7-B138-0BE15B566954}" dt="2023-01-22T23:08:40.378" v="56" actId="26606"/>
          <ac:spMkLst>
            <pc:docMk/>
            <pc:sldMk cId="2336094993" sldId="274"/>
            <ac:spMk id="23" creationId="{9D355BB6-1BB8-4828-B246-CFB31742D7B8}"/>
          </ac:spMkLst>
        </pc:spChg>
        <pc:spChg chg="add del">
          <ac:chgData name="Sylvain Bérubé" userId="58a7b77c-805a-4492-9b5c-f61060aeaa67" providerId="ADAL" clId="{2BC2EB97-13A8-40C7-B138-0BE15B566954}" dt="2023-01-22T23:08:40.378" v="56" actId="26606"/>
          <ac:spMkLst>
            <pc:docMk/>
            <pc:sldMk cId="2336094993" sldId="274"/>
            <ac:spMk id="24" creationId="{CA52A9B9-B2B3-46F0-9D53-0EFF9905BF8F}"/>
          </ac:spMkLst>
        </pc:spChg>
        <pc:spChg chg="add del">
          <ac:chgData name="Sylvain Bérubé" userId="58a7b77c-805a-4492-9b5c-f61060aeaa67" providerId="ADAL" clId="{2BC2EB97-13A8-40C7-B138-0BE15B566954}" dt="2023-01-22T23:08:40.378" v="56" actId="26606"/>
          <ac:spMkLst>
            <pc:docMk/>
            <pc:sldMk cId="2336094993" sldId="274"/>
            <ac:spMk id="25" creationId="{56DEC839-595C-2FC0-72BF-FE340142A907}"/>
          </ac:spMkLst>
        </pc:spChg>
        <pc:spChg chg="add del">
          <ac:chgData name="Sylvain Bérubé" userId="58a7b77c-805a-4492-9b5c-f61060aeaa67" providerId="ADAL" clId="{2BC2EB97-13A8-40C7-B138-0BE15B566954}" dt="2023-01-22T23:08:42.099" v="58" actId="26606"/>
          <ac:spMkLst>
            <pc:docMk/>
            <pc:sldMk cId="2336094993" sldId="274"/>
            <ac:spMk id="27" creationId="{F83B1BEA-1159-4AE5-AD9B-9440E5189009}"/>
          </ac:spMkLst>
        </pc:spChg>
        <pc:spChg chg="add del">
          <ac:chgData name="Sylvain Bérubé" userId="58a7b77c-805a-4492-9b5c-f61060aeaa67" providerId="ADAL" clId="{2BC2EB97-13A8-40C7-B138-0BE15B566954}" dt="2023-01-22T23:08:42.099" v="58" actId="26606"/>
          <ac:spMkLst>
            <pc:docMk/>
            <pc:sldMk cId="2336094993" sldId="274"/>
            <ac:spMk id="28" creationId="{5D50C310-510F-45B8-81D2-BE905D5C6D58}"/>
          </ac:spMkLst>
        </pc:spChg>
        <pc:spChg chg="add del">
          <ac:chgData name="Sylvain Bérubé" userId="58a7b77c-805a-4492-9b5c-f61060aeaa67" providerId="ADAL" clId="{2BC2EB97-13A8-40C7-B138-0BE15B566954}" dt="2023-01-22T23:08:42.099" v="58" actId="26606"/>
          <ac:spMkLst>
            <pc:docMk/>
            <pc:sldMk cId="2336094993" sldId="274"/>
            <ac:spMk id="29" creationId="{1E3BA21E-416F-3D97-0732-BB4ABCF394D8}"/>
          </ac:spMkLst>
        </pc:spChg>
        <pc:spChg chg="add del">
          <ac:chgData name="Sylvain Bérubé" userId="58a7b77c-805a-4492-9b5c-f61060aeaa67" providerId="ADAL" clId="{2BC2EB97-13A8-40C7-B138-0BE15B566954}" dt="2023-01-22T23:08:49.190" v="60" actId="26606"/>
          <ac:spMkLst>
            <pc:docMk/>
            <pc:sldMk cId="2336094993" sldId="274"/>
            <ac:spMk id="40" creationId="{9D3A9E89-033E-4C4A-8C41-416DABFFD307}"/>
          </ac:spMkLst>
        </pc:spChg>
        <pc:spChg chg="add del">
          <ac:chgData name="Sylvain Bérubé" userId="58a7b77c-805a-4492-9b5c-f61060aeaa67" providerId="ADAL" clId="{2BC2EB97-13A8-40C7-B138-0BE15B566954}" dt="2023-01-22T23:08:49.190" v="60" actId="26606"/>
          <ac:spMkLst>
            <pc:docMk/>
            <pc:sldMk cId="2336094993" sldId="274"/>
            <ac:spMk id="41" creationId="{78907291-9D6D-4740-81DB-441477BCA279}"/>
          </ac:spMkLst>
        </pc:spChg>
        <pc:spChg chg="add del">
          <ac:chgData name="Sylvain Bérubé" userId="58a7b77c-805a-4492-9b5c-f61060aeaa67" providerId="ADAL" clId="{2BC2EB97-13A8-40C7-B138-0BE15B566954}" dt="2023-01-22T23:08:49.190" v="60" actId="26606"/>
          <ac:spMkLst>
            <pc:docMk/>
            <pc:sldMk cId="2336094993" sldId="274"/>
            <ac:spMk id="42" creationId="{86293361-111E-427D-8E5B-256944AC8395}"/>
          </ac:spMkLst>
        </pc:spChg>
        <pc:spChg chg="add del">
          <ac:chgData name="Sylvain Bérubé" userId="58a7b77c-805a-4492-9b5c-f61060aeaa67" providerId="ADAL" clId="{2BC2EB97-13A8-40C7-B138-0BE15B566954}" dt="2023-01-22T23:08:49.190" v="60" actId="26606"/>
          <ac:spMkLst>
            <pc:docMk/>
            <pc:sldMk cId="2336094993" sldId="274"/>
            <ac:spMk id="52" creationId="{3EBD8236-8F14-BFD1-A733-1BDDBDEAD30F}"/>
          </ac:spMkLst>
        </pc:spChg>
        <pc:spChg chg="add del">
          <ac:chgData name="Sylvain Bérubé" userId="58a7b77c-805a-4492-9b5c-f61060aeaa67" providerId="ADAL" clId="{2BC2EB97-13A8-40C7-B138-0BE15B566954}" dt="2023-01-22T23:08:50.758" v="62" actId="26606"/>
          <ac:spMkLst>
            <pc:docMk/>
            <pc:sldMk cId="2336094993" sldId="274"/>
            <ac:spMk id="54" creationId="{9D3A9E89-033E-4C4A-8C41-416DABFFD307}"/>
          </ac:spMkLst>
        </pc:spChg>
        <pc:spChg chg="add del">
          <ac:chgData name="Sylvain Bérubé" userId="58a7b77c-805a-4492-9b5c-f61060aeaa67" providerId="ADAL" clId="{2BC2EB97-13A8-40C7-B138-0BE15B566954}" dt="2023-01-22T23:08:50.758" v="62" actId="26606"/>
          <ac:spMkLst>
            <pc:docMk/>
            <pc:sldMk cId="2336094993" sldId="274"/>
            <ac:spMk id="55" creationId="{86293361-111E-427D-8E5B-256944AC8395}"/>
          </ac:spMkLst>
        </pc:spChg>
        <pc:spChg chg="add del">
          <ac:chgData name="Sylvain Bérubé" userId="58a7b77c-805a-4492-9b5c-f61060aeaa67" providerId="ADAL" clId="{2BC2EB97-13A8-40C7-B138-0BE15B566954}" dt="2023-01-22T23:08:50.758" v="62" actId="26606"/>
          <ac:spMkLst>
            <pc:docMk/>
            <pc:sldMk cId="2336094993" sldId="274"/>
            <ac:spMk id="76" creationId="{78907291-9D6D-4740-81DB-441477BCA279}"/>
          </ac:spMkLst>
        </pc:spChg>
        <pc:spChg chg="add del">
          <ac:chgData name="Sylvain Bérubé" userId="58a7b77c-805a-4492-9b5c-f61060aeaa67" providerId="ADAL" clId="{2BC2EB97-13A8-40C7-B138-0BE15B566954}" dt="2023-01-22T23:08:52.617" v="64" actId="26606"/>
          <ac:spMkLst>
            <pc:docMk/>
            <pc:sldMk cId="2336094993" sldId="274"/>
            <ac:spMk id="78" creationId="{21516CB1-E8C8-4751-B6A6-46B2D1E72A61}"/>
          </ac:spMkLst>
        </pc:spChg>
        <pc:spChg chg="add del">
          <ac:chgData name="Sylvain Bérubé" userId="58a7b77c-805a-4492-9b5c-f61060aeaa67" providerId="ADAL" clId="{2BC2EB97-13A8-40C7-B138-0BE15B566954}" dt="2023-01-22T23:08:52.617" v="64" actId="26606"/>
          <ac:spMkLst>
            <pc:docMk/>
            <pc:sldMk cId="2336094993" sldId="274"/>
            <ac:spMk id="79" creationId="{90C0C0D1-E79A-41FF-8322-256F6DD1499B}"/>
          </ac:spMkLst>
        </pc:spChg>
        <pc:spChg chg="add del">
          <ac:chgData name="Sylvain Bérubé" userId="58a7b77c-805a-4492-9b5c-f61060aeaa67" providerId="ADAL" clId="{2BC2EB97-13A8-40C7-B138-0BE15B566954}" dt="2023-01-22T23:08:52.617" v="64" actId="26606"/>
          <ac:spMkLst>
            <pc:docMk/>
            <pc:sldMk cId="2336094993" sldId="274"/>
            <ac:spMk id="80" creationId="{395FA420-5595-49D1-9D5F-79EC43B55574}"/>
          </ac:spMkLst>
        </pc:spChg>
        <pc:spChg chg="add del">
          <ac:chgData name="Sylvain Bérubé" userId="58a7b77c-805a-4492-9b5c-f61060aeaa67" providerId="ADAL" clId="{2BC2EB97-13A8-40C7-B138-0BE15B566954}" dt="2023-01-22T23:08:52.617" v="64" actId="26606"/>
          <ac:spMkLst>
            <pc:docMk/>
            <pc:sldMk cId="2336094993" sldId="274"/>
            <ac:spMk id="81" creationId="{699F38EB-E902-90B7-A719-F71D3E2A77D6}"/>
          </ac:spMkLst>
        </pc:spChg>
        <pc:spChg chg="add del">
          <ac:chgData name="Sylvain Bérubé" userId="58a7b77c-805a-4492-9b5c-f61060aeaa67" providerId="ADAL" clId="{2BC2EB97-13A8-40C7-B138-0BE15B566954}" dt="2023-01-22T23:09:09.368" v="66" actId="26606"/>
          <ac:spMkLst>
            <pc:docMk/>
            <pc:sldMk cId="2336094993" sldId="274"/>
            <ac:spMk id="83" creationId="{197C305C-0E98-44D5-A930-21F23CC52F93}"/>
          </ac:spMkLst>
        </pc:spChg>
        <pc:spChg chg="add del">
          <ac:chgData name="Sylvain Bérubé" userId="58a7b77c-805a-4492-9b5c-f61060aeaa67" providerId="ADAL" clId="{2BC2EB97-13A8-40C7-B138-0BE15B566954}" dt="2023-01-22T23:09:09.368" v="66" actId="26606"/>
          <ac:spMkLst>
            <pc:docMk/>
            <pc:sldMk cId="2336094993" sldId="274"/>
            <ac:spMk id="84" creationId="{A3473CF9-37EB-43E7-89EF-D2D1C53D1DAC}"/>
          </ac:spMkLst>
        </pc:spChg>
        <pc:spChg chg="add del">
          <ac:chgData name="Sylvain Bérubé" userId="58a7b77c-805a-4492-9b5c-f61060aeaa67" providerId="ADAL" clId="{2BC2EB97-13A8-40C7-B138-0BE15B566954}" dt="2023-01-22T23:09:09.368" v="66" actId="26606"/>
          <ac:spMkLst>
            <pc:docMk/>
            <pc:sldMk cId="2336094993" sldId="274"/>
            <ac:spMk id="85" creationId="{586B4EF9-43BA-4655-A6FF-1D8E21574C95}"/>
          </ac:spMkLst>
        </pc:spChg>
        <pc:grpChg chg="add del">
          <ac:chgData name="Sylvain Bérubé" userId="58a7b77c-805a-4492-9b5c-f61060aeaa67" providerId="ADAL" clId="{2BC2EB97-13A8-40C7-B138-0BE15B566954}" dt="2023-01-22T23:08:49.190" v="60" actId="26606"/>
          <ac:grpSpMkLst>
            <pc:docMk/>
            <pc:sldMk cId="2336094993" sldId="274"/>
            <ac:grpSpMk id="43" creationId="{AA1B0023-AE02-498E-AF35-E0BDC77BE425}"/>
          </ac:grpSpMkLst>
        </pc:grpChg>
        <pc:grpChg chg="add del">
          <ac:chgData name="Sylvain Bérubé" userId="58a7b77c-805a-4492-9b5c-f61060aeaa67" providerId="ADAL" clId="{2BC2EB97-13A8-40C7-B138-0BE15B566954}" dt="2023-01-22T23:08:50.758" v="62" actId="26606"/>
          <ac:grpSpMkLst>
            <pc:docMk/>
            <pc:sldMk cId="2336094993" sldId="274"/>
            <ac:grpSpMk id="56" creationId="{9A19A3F5-314C-46CC-8695-7C6BFCACFE8C}"/>
          </ac:grpSpMkLst>
        </pc:grpChg>
        <pc:picChg chg="add mod ord">
          <ac:chgData name="Sylvain Bérubé" userId="58a7b77c-805a-4492-9b5c-f61060aeaa67" providerId="ADAL" clId="{2BC2EB97-13A8-40C7-B138-0BE15B566954}" dt="2023-01-22T23:09:45.796" v="89" actId="1076"/>
          <ac:picMkLst>
            <pc:docMk/>
            <pc:sldMk cId="2336094993" sldId="274"/>
            <ac:picMk id="5" creationId="{39248C6B-9261-17A5-86CA-D39C92E17867}"/>
          </ac:picMkLst>
        </pc:picChg>
        <pc:picChg chg="add mod ord">
          <ac:chgData name="Sylvain Bérubé" userId="58a7b77c-805a-4492-9b5c-f61060aeaa67" providerId="ADAL" clId="{2BC2EB97-13A8-40C7-B138-0BE15B566954}" dt="2023-01-22T23:10:39.188" v="103" actId="1076"/>
          <ac:picMkLst>
            <pc:docMk/>
            <pc:sldMk cId="2336094993" sldId="274"/>
            <ac:picMk id="7" creationId="{A2594498-30A9-A5AC-F456-DDD720506308}"/>
          </ac:picMkLst>
        </pc:picChg>
      </pc:sldChg>
      <pc:sldChg chg="addSp modSp add mod modAnim">
        <pc:chgData name="Sylvain Bérubé" userId="58a7b77c-805a-4492-9b5c-f61060aeaa67" providerId="ADAL" clId="{2BC2EB97-13A8-40C7-B138-0BE15B566954}" dt="2023-01-23T03:06:28.806" v="171"/>
        <pc:sldMkLst>
          <pc:docMk/>
          <pc:sldMk cId="175962876" sldId="275"/>
        </pc:sldMkLst>
        <pc:spChg chg="mod">
          <ac:chgData name="Sylvain Bérubé" userId="58a7b77c-805a-4492-9b5c-f61060aeaa67" providerId="ADAL" clId="{2BC2EB97-13A8-40C7-B138-0BE15B566954}" dt="2023-01-23T03:05:24.058" v="159" actId="20577"/>
          <ac:spMkLst>
            <pc:docMk/>
            <pc:sldMk cId="175962876" sldId="275"/>
            <ac:spMk id="2" creationId="{2FBB37C2-56DF-679B-442F-D37EFC65FB2F}"/>
          </ac:spMkLst>
        </pc:spChg>
        <pc:spChg chg="add mod">
          <ac:chgData name="Sylvain Bérubé" userId="58a7b77c-805a-4492-9b5c-f61060aeaa67" providerId="ADAL" clId="{2BC2EB97-13A8-40C7-B138-0BE15B566954}" dt="2023-01-23T03:05:49.883" v="165" actId="14100"/>
          <ac:spMkLst>
            <pc:docMk/>
            <pc:sldMk cId="175962876" sldId="275"/>
            <ac:spMk id="3" creationId="{312110E5-423D-FF89-AB0C-04C6E17D348D}"/>
          </ac:spMkLst>
        </pc:spChg>
      </pc:sldChg>
      <pc:sldChg chg="addSp delSp modSp add mod delAnim modAnim">
        <pc:chgData name="Sylvain Bérubé" userId="58a7b77c-805a-4492-9b5c-f61060aeaa67" providerId="ADAL" clId="{2BC2EB97-13A8-40C7-B138-0BE15B566954}" dt="2023-01-23T03:18:52.439" v="186"/>
        <pc:sldMkLst>
          <pc:docMk/>
          <pc:sldMk cId="2034132895" sldId="276"/>
        </pc:sldMkLst>
        <pc:spChg chg="mod">
          <ac:chgData name="Sylvain Bérubé" userId="58a7b77c-805a-4492-9b5c-f61060aeaa67" providerId="ADAL" clId="{2BC2EB97-13A8-40C7-B138-0BE15B566954}" dt="2023-01-23T03:07:41.884" v="179" actId="20577"/>
          <ac:spMkLst>
            <pc:docMk/>
            <pc:sldMk cId="2034132895" sldId="276"/>
            <ac:spMk id="2" creationId="{2FBB37C2-56DF-679B-442F-D37EFC65FB2F}"/>
          </ac:spMkLst>
        </pc:spChg>
        <pc:spChg chg="del">
          <ac:chgData name="Sylvain Bérubé" userId="58a7b77c-805a-4492-9b5c-f61060aeaa67" providerId="ADAL" clId="{2BC2EB97-13A8-40C7-B138-0BE15B566954}" dt="2023-01-23T03:05:59.888" v="167" actId="478"/>
          <ac:spMkLst>
            <pc:docMk/>
            <pc:sldMk cId="2034132895" sldId="276"/>
            <ac:spMk id="3" creationId="{312110E5-423D-FF89-AB0C-04C6E17D348D}"/>
          </ac:spMkLst>
        </pc:spChg>
        <pc:spChg chg="del">
          <ac:chgData name="Sylvain Bérubé" userId="58a7b77c-805a-4492-9b5c-f61060aeaa67" providerId="ADAL" clId="{2BC2EB97-13A8-40C7-B138-0BE15B566954}" dt="2023-01-23T03:17:26.101" v="180" actId="478"/>
          <ac:spMkLst>
            <pc:docMk/>
            <pc:sldMk cId="2034132895" sldId="276"/>
            <ac:spMk id="4" creationId="{F60CF3DF-1B2A-32FA-CBF3-8037A98A0BF5}"/>
          </ac:spMkLst>
        </pc:spChg>
        <pc:picChg chg="add mod">
          <ac:chgData name="Sylvain Bérubé" userId="58a7b77c-805a-4492-9b5c-f61060aeaa67" providerId="ADAL" clId="{2BC2EB97-13A8-40C7-B138-0BE15B566954}" dt="2023-01-23T03:18:48.743" v="185" actId="1076"/>
          <ac:picMkLst>
            <pc:docMk/>
            <pc:sldMk cId="2034132895" sldId="276"/>
            <ac:picMk id="6" creationId="{A040FD89-7E62-526E-E45F-B07B87CD3422}"/>
          </ac:picMkLst>
        </pc:picChg>
      </pc:sldChg>
      <pc:sldChg chg="addSp delSp modSp add mod delAnim">
        <pc:chgData name="Sylvain Bérubé" userId="58a7b77c-805a-4492-9b5c-f61060aeaa67" providerId="ADAL" clId="{2BC2EB97-13A8-40C7-B138-0BE15B566954}" dt="2023-01-23T03:34:45.291" v="228" actId="13926"/>
        <pc:sldMkLst>
          <pc:docMk/>
          <pc:sldMk cId="798129057" sldId="277"/>
        </pc:sldMkLst>
        <pc:spChg chg="add mod">
          <ac:chgData name="Sylvain Bérubé" userId="58a7b77c-805a-4492-9b5c-f61060aeaa67" providerId="ADAL" clId="{2BC2EB97-13A8-40C7-B138-0BE15B566954}" dt="2023-01-23T03:34:45.291" v="228" actId="13926"/>
          <ac:spMkLst>
            <pc:docMk/>
            <pc:sldMk cId="798129057" sldId="277"/>
            <ac:spMk id="5" creationId="{BF541F22-4A45-8592-E2A4-D1634AEE9C48}"/>
          </ac:spMkLst>
        </pc:spChg>
        <pc:picChg chg="add del mod">
          <ac:chgData name="Sylvain Bérubé" userId="58a7b77c-805a-4492-9b5c-f61060aeaa67" providerId="ADAL" clId="{2BC2EB97-13A8-40C7-B138-0BE15B566954}" dt="2023-01-23T03:32:41.553" v="191" actId="478"/>
          <ac:picMkLst>
            <pc:docMk/>
            <pc:sldMk cId="798129057" sldId="277"/>
            <ac:picMk id="4" creationId="{E1379BFB-1CA0-E87F-9016-D9EE4965AEA9}"/>
          </ac:picMkLst>
        </pc:picChg>
        <pc:picChg chg="del">
          <ac:chgData name="Sylvain Bérubé" userId="58a7b77c-805a-4492-9b5c-f61060aeaa67" providerId="ADAL" clId="{2BC2EB97-13A8-40C7-B138-0BE15B566954}" dt="2023-01-23T03:32:21.825" v="188" actId="478"/>
          <ac:picMkLst>
            <pc:docMk/>
            <pc:sldMk cId="798129057" sldId="277"/>
            <ac:picMk id="6" creationId="{A040FD89-7E62-526E-E45F-B07B87CD3422}"/>
          </ac:picMkLst>
        </pc:picChg>
      </pc:sldChg>
      <pc:sldChg chg="modSp add mod">
        <pc:chgData name="Sylvain Bérubé" userId="58a7b77c-805a-4492-9b5c-f61060aeaa67" providerId="ADAL" clId="{2BC2EB97-13A8-40C7-B138-0BE15B566954}" dt="2023-01-23T03:35:45.531" v="234" actId="20577"/>
        <pc:sldMkLst>
          <pc:docMk/>
          <pc:sldMk cId="2955194963" sldId="278"/>
        </pc:sldMkLst>
        <pc:spChg chg="mod">
          <ac:chgData name="Sylvain Bérubé" userId="58a7b77c-805a-4492-9b5c-f61060aeaa67" providerId="ADAL" clId="{2BC2EB97-13A8-40C7-B138-0BE15B566954}" dt="2023-01-23T03:35:45.531" v="234" actId="20577"/>
          <ac:spMkLst>
            <pc:docMk/>
            <pc:sldMk cId="2955194963" sldId="278"/>
            <ac:spMk id="2" creationId="{2FBB37C2-56DF-679B-442F-D37EFC65FB2F}"/>
          </ac:spMkLst>
        </pc:spChg>
      </pc:sldChg>
      <pc:sldChg chg="addSp delSp modSp add mod">
        <pc:chgData name="Sylvain Bérubé" userId="58a7b77c-805a-4492-9b5c-f61060aeaa67" providerId="ADAL" clId="{2BC2EB97-13A8-40C7-B138-0BE15B566954}" dt="2023-01-23T03:46:19.778" v="254" actId="207"/>
        <pc:sldMkLst>
          <pc:docMk/>
          <pc:sldMk cId="379241249" sldId="279"/>
        </pc:sldMkLst>
        <pc:spChg chg="del">
          <ac:chgData name="Sylvain Bérubé" userId="58a7b77c-805a-4492-9b5c-f61060aeaa67" providerId="ADAL" clId="{2BC2EB97-13A8-40C7-B138-0BE15B566954}" dt="2023-01-23T03:45:42.272" v="243" actId="478"/>
          <ac:spMkLst>
            <pc:docMk/>
            <pc:sldMk cId="379241249" sldId="279"/>
            <ac:spMk id="2" creationId="{2FBB37C2-56DF-679B-442F-D37EFC65FB2F}"/>
          </ac:spMkLst>
        </pc:spChg>
        <pc:spChg chg="del mod">
          <ac:chgData name="Sylvain Bérubé" userId="58a7b77c-805a-4492-9b5c-f61060aeaa67" providerId="ADAL" clId="{2BC2EB97-13A8-40C7-B138-0BE15B566954}" dt="2023-01-23T03:45:44.475" v="245" actId="478"/>
          <ac:spMkLst>
            <pc:docMk/>
            <pc:sldMk cId="379241249" sldId="279"/>
            <ac:spMk id="5" creationId="{BF541F22-4A45-8592-E2A4-D1634AEE9C48}"/>
          </ac:spMkLst>
        </pc:spChg>
        <pc:spChg chg="add del mod">
          <ac:chgData name="Sylvain Bérubé" userId="58a7b77c-805a-4492-9b5c-f61060aeaa67" providerId="ADAL" clId="{2BC2EB97-13A8-40C7-B138-0BE15B566954}" dt="2023-01-23T03:45:43.347" v="244" actId="478"/>
          <ac:spMkLst>
            <pc:docMk/>
            <pc:sldMk cId="379241249" sldId="279"/>
            <ac:spMk id="9" creationId="{E3592911-613B-EFCA-D381-3B16F566EF8A}"/>
          </ac:spMkLst>
        </pc:spChg>
        <pc:spChg chg="add mod">
          <ac:chgData name="Sylvain Bérubé" userId="58a7b77c-805a-4492-9b5c-f61060aeaa67" providerId="ADAL" clId="{2BC2EB97-13A8-40C7-B138-0BE15B566954}" dt="2023-01-23T03:46:19.778" v="254" actId="207"/>
          <ac:spMkLst>
            <pc:docMk/>
            <pc:sldMk cId="379241249" sldId="279"/>
            <ac:spMk id="12" creationId="{C41A468A-96EB-FA02-E779-91176A98031C}"/>
          </ac:spMkLst>
        </pc:spChg>
        <pc:picChg chg="add del mod">
          <ac:chgData name="Sylvain Bérubé" userId="58a7b77c-805a-4492-9b5c-f61060aeaa67" providerId="ADAL" clId="{2BC2EB97-13A8-40C7-B138-0BE15B566954}" dt="2023-01-23T03:45:37.699" v="239" actId="478"/>
          <ac:picMkLst>
            <pc:docMk/>
            <pc:sldMk cId="379241249" sldId="279"/>
            <ac:picMk id="4" creationId="{97E54BD1-B94F-CED1-6B13-5BCEEC4ED590}"/>
          </ac:picMkLst>
        </pc:picChg>
        <pc:picChg chg="add del mod">
          <ac:chgData name="Sylvain Bérubé" userId="58a7b77c-805a-4492-9b5c-f61060aeaa67" providerId="ADAL" clId="{2BC2EB97-13A8-40C7-B138-0BE15B566954}" dt="2023-01-23T03:45:40.449" v="241" actId="478"/>
          <ac:picMkLst>
            <pc:docMk/>
            <pc:sldMk cId="379241249" sldId="279"/>
            <ac:picMk id="7" creationId="{B94E6918-C8CA-83B2-3C6A-DC3F0D61D1FA}"/>
          </ac:picMkLst>
        </pc:picChg>
        <pc:picChg chg="add mod">
          <ac:chgData name="Sylvain Bérubé" userId="58a7b77c-805a-4492-9b5c-f61060aeaa67" providerId="ADAL" clId="{2BC2EB97-13A8-40C7-B138-0BE15B566954}" dt="2023-01-23T03:45:45.396" v="246"/>
          <ac:picMkLst>
            <pc:docMk/>
            <pc:sldMk cId="379241249" sldId="279"/>
            <ac:picMk id="11" creationId="{1A4DAF81-589D-BAA3-385E-03D07BD0ED0A}"/>
          </ac:picMkLst>
        </pc:picChg>
      </pc:sldChg>
      <pc:sldChg chg="addSp delSp modSp add mod">
        <pc:chgData name="Sylvain Bérubé" userId="58a7b77c-805a-4492-9b5c-f61060aeaa67" providerId="ADAL" clId="{2BC2EB97-13A8-40C7-B138-0BE15B566954}" dt="2023-01-23T04:01:01.076" v="258" actId="27614"/>
        <pc:sldMkLst>
          <pc:docMk/>
          <pc:sldMk cId="412056660" sldId="280"/>
        </pc:sldMkLst>
        <pc:picChg chg="add mod">
          <ac:chgData name="Sylvain Bérubé" userId="58a7b77c-805a-4492-9b5c-f61060aeaa67" providerId="ADAL" clId="{2BC2EB97-13A8-40C7-B138-0BE15B566954}" dt="2023-01-23T04:01:01.076" v="258" actId="27614"/>
          <ac:picMkLst>
            <pc:docMk/>
            <pc:sldMk cId="412056660" sldId="280"/>
            <ac:picMk id="3" creationId="{F0058025-5BFF-F77A-3712-FE03E6864632}"/>
          </ac:picMkLst>
        </pc:picChg>
        <pc:picChg chg="del">
          <ac:chgData name="Sylvain Bérubé" userId="58a7b77c-805a-4492-9b5c-f61060aeaa67" providerId="ADAL" clId="{2BC2EB97-13A8-40C7-B138-0BE15B566954}" dt="2023-01-23T04:00:53.973" v="256" actId="478"/>
          <ac:picMkLst>
            <pc:docMk/>
            <pc:sldMk cId="412056660" sldId="280"/>
            <ac:picMk id="11" creationId="{1A4DAF81-589D-BAA3-385E-03D07BD0ED0A}"/>
          </ac:picMkLst>
        </pc:picChg>
      </pc:sldChg>
      <pc:sldChg chg="addSp delSp modSp add mod">
        <pc:chgData name="Sylvain Bérubé" userId="58a7b77c-805a-4492-9b5c-f61060aeaa67" providerId="ADAL" clId="{2BC2EB97-13A8-40C7-B138-0BE15B566954}" dt="2023-01-23T04:01:50.069" v="272" actId="14100"/>
        <pc:sldMkLst>
          <pc:docMk/>
          <pc:sldMk cId="2789086065" sldId="281"/>
        </pc:sldMkLst>
        <pc:spChg chg="add mod">
          <ac:chgData name="Sylvain Bérubé" userId="58a7b77c-805a-4492-9b5c-f61060aeaa67" providerId="ADAL" clId="{2BC2EB97-13A8-40C7-B138-0BE15B566954}" dt="2023-01-23T04:01:50.069" v="272" actId="14100"/>
          <ac:spMkLst>
            <pc:docMk/>
            <pc:sldMk cId="2789086065" sldId="281"/>
            <ac:spMk id="5" creationId="{7D6C4035-192E-4030-95F8-53DE40FBE33D}"/>
          </ac:spMkLst>
        </pc:spChg>
        <pc:picChg chg="del">
          <ac:chgData name="Sylvain Bérubé" userId="58a7b77c-805a-4492-9b5c-f61060aeaa67" providerId="ADAL" clId="{2BC2EB97-13A8-40C7-B138-0BE15B566954}" dt="2023-01-23T04:01:04.337" v="260" actId="478"/>
          <ac:picMkLst>
            <pc:docMk/>
            <pc:sldMk cId="2789086065" sldId="281"/>
            <ac:picMk id="3" creationId="{F0058025-5BFF-F77A-3712-FE03E6864632}"/>
          </ac:picMkLst>
        </pc:picChg>
        <pc:picChg chg="add mod">
          <ac:chgData name="Sylvain Bérubé" userId="58a7b77c-805a-4492-9b5c-f61060aeaa67" providerId="ADAL" clId="{2BC2EB97-13A8-40C7-B138-0BE15B566954}" dt="2023-01-23T04:01:13.910" v="263" actId="962"/>
          <ac:picMkLst>
            <pc:docMk/>
            <pc:sldMk cId="2789086065" sldId="281"/>
            <ac:picMk id="4" creationId="{88E43A81-995D-0679-BE3D-EE6891E87CA3}"/>
          </ac:picMkLst>
        </pc:picChg>
      </pc:sldChg>
      <pc:sldChg chg="addSp delSp modSp add mod">
        <pc:chgData name="Sylvain Bérubé" userId="58a7b77c-805a-4492-9b5c-f61060aeaa67" providerId="ADAL" clId="{2BC2EB97-13A8-40C7-B138-0BE15B566954}" dt="2023-01-23T04:07:26.853" v="287" actId="207"/>
        <pc:sldMkLst>
          <pc:docMk/>
          <pc:sldMk cId="1018407659" sldId="282"/>
        </pc:sldMkLst>
        <pc:spChg chg="mod">
          <ac:chgData name="Sylvain Bérubé" userId="58a7b77c-805a-4492-9b5c-f61060aeaa67" providerId="ADAL" clId="{2BC2EB97-13A8-40C7-B138-0BE15B566954}" dt="2023-01-23T04:06:57.933" v="284" actId="14100"/>
          <ac:spMkLst>
            <pc:docMk/>
            <pc:sldMk cId="1018407659" sldId="282"/>
            <ac:spMk id="5" creationId="{7D6C4035-192E-4030-95F8-53DE40FBE33D}"/>
          </ac:spMkLst>
        </pc:spChg>
        <pc:spChg chg="add mod">
          <ac:chgData name="Sylvain Bérubé" userId="58a7b77c-805a-4492-9b5c-f61060aeaa67" providerId="ADAL" clId="{2BC2EB97-13A8-40C7-B138-0BE15B566954}" dt="2023-01-23T04:07:26.853" v="287" actId="207"/>
          <ac:spMkLst>
            <pc:docMk/>
            <pc:sldMk cId="1018407659" sldId="282"/>
            <ac:spMk id="8" creationId="{D5E3640D-A073-A76A-1DD6-178907DEB1A6}"/>
          </ac:spMkLst>
        </pc:spChg>
        <pc:spChg chg="mod">
          <ac:chgData name="Sylvain Bérubé" userId="58a7b77c-805a-4492-9b5c-f61060aeaa67" providerId="ADAL" clId="{2BC2EB97-13A8-40C7-B138-0BE15B566954}" dt="2023-01-23T04:06:57.933" v="284" actId="14100"/>
          <ac:spMkLst>
            <pc:docMk/>
            <pc:sldMk cId="1018407659" sldId="282"/>
            <ac:spMk id="12" creationId="{C41A468A-96EB-FA02-E779-91176A98031C}"/>
          </ac:spMkLst>
        </pc:spChg>
        <pc:picChg chg="add del mod">
          <ac:chgData name="Sylvain Bérubé" userId="58a7b77c-805a-4492-9b5c-f61060aeaa67" providerId="ADAL" clId="{2BC2EB97-13A8-40C7-B138-0BE15B566954}" dt="2023-01-23T04:05:18.334" v="276" actId="478"/>
          <ac:picMkLst>
            <pc:docMk/>
            <pc:sldMk cId="1018407659" sldId="282"/>
            <ac:picMk id="3" creationId="{4881E0ED-F3B6-11D0-7752-89421CC0841D}"/>
          </ac:picMkLst>
        </pc:picChg>
        <pc:picChg chg="del">
          <ac:chgData name="Sylvain Bérubé" userId="58a7b77c-805a-4492-9b5c-f61060aeaa67" providerId="ADAL" clId="{2BC2EB97-13A8-40C7-B138-0BE15B566954}" dt="2023-01-23T04:05:08.504" v="274" actId="478"/>
          <ac:picMkLst>
            <pc:docMk/>
            <pc:sldMk cId="1018407659" sldId="282"/>
            <ac:picMk id="4" creationId="{88E43A81-995D-0679-BE3D-EE6891E87CA3}"/>
          </ac:picMkLst>
        </pc:picChg>
        <pc:picChg chg="add mod">
          <ac:chgData name="Sylvain Bérubé" userId="58a7b77c-805a-4492-9b5c-f61060aeaa67" providerId="ADAL" clId="{2BC2EB97-13A8-40C7-B138-0BE15B566954}" dt="2023-01-23T04:06:57.933" v="284" actId="14100"/>
          <ac:picMkLst>
            <pc:docMk/>
            <pc:sldMk cId="1018407659" sldId="282"/>
            <ac:picMk id="7" creationId="{C0B26020-587E-2142-1277-A1BD4C9D9199}"/>
          </ac:picMkLst>
        </pc:picChg>
      </pc:sldChg>
      <pc:sldChg chg="addSp delSp modSp add mod">
        <pc:chgData name="Sylvain Bérubé" userId="58a7b77c-805a-4492-9b5c-f61060aeaa67" providerId="ADAL" clId="{2BC2EB97-13A8-40C7-B138-0BE15B566954}" dt="2023-01-23T04:32:19.451" v="298" actId="1076"/>
        <pc:sldMkLst>
          <pc:docMk/>
          <pc:sldMk cId="4239575165" sldId="283"/>
        </pc:sldMkLst>
        <pc:spChg chg="add mod">
          <ac:chgData name="Sylvain Bérubé" userId="58a7b77c-805a-4492-9b5c-f61060aeaa67" providerId="ADAL" clId="{2BC2EB97-13A8-40C7-B138-0BE15B566954}" dt="2023-01-23T04:32:19.451" v="298" actId="1076"/>
          <ac:spMkLst>
            <pc:docMk/>
            <pc:sldMk cId="4239575165" sldId="283"/>
            <ac:spMk id="4" creationId="{D1B4827A-B06D-2B57-4350-5C7FFC10924F}"/>
          </ac:spMkLst>
        </pc:spChg>
        <pc:picChg chg="add mod">
          <ac:chgData name="Sylvain Bérubé" userId="58a7b77c-805a-4492-9b5c-f61060aeaa67" providerId="ADAL" clId="{2BC2EB97-13A8-40C7-B138-0BE15B566954}" dt="2023-01-23T04:31:43.440" v="290"/>
          <ac:picMkLst>
            <pc:docMk/>
            <pc:sldMk cId="4239575165" sldId="283"/>
            <ac:picMk id="3" creationId="{E5FBAD9C-3115-9CAE-7650-47277A4971B6}"/>
          </ac:picMkLst>
        </pc:picChg>
        <pc:picChg chg="del">
          <ac:chgData name="Sylvain Bérubé" userId="58a7b77c-805a-4492-9b5c-f61060aeaa67" providerId="ADAL" clId="{2BC2EB97-13A8-40C7-B138-0BE15B566954}" dt="2023-01-23T04:31:40.178" v="289" actId="478"/>
          <ac:picMkLst>
            <pc:docMk/>
            <pc:sldMk cId="4239575165" sldId="283"/>
            <ac:picMk id="7" creationId="{C0B26020-587E-2142-1277-A1BD4C9D9199}"/>
          </ac:picMkLst>
        </pc:picChg>
      </pc:sldChg>
      <pc:sldChg chg="addSp delSp modSp add mod">
        <pc:chgData name="Sylvain Bérubé" userId="58a7b77c-805a-4492-9b5c-f61060aeaa67" providerId="ADAL" clId="{2BC2EB97-13A8-40C7-B138-0BE15B566954}" dt="2023-01-23T04:41:18.538" v="316" actId="207"/>
        <pc:sldMkLst>
          <pc:docMk/>
          <pc:sldMk cId="3667342962" sldId="284"/>
        </pc:sldMkLst>
        <pc:spChg chg="mod">
          <ac:chgData name="Sylvain Bérubé" userId="58a7b77c-805a-4492-9b5c-f61060aeaa67" providerId="ADAL" clId="{2BC2EB97-13A8-40C7-B138-0BE15B566954}" dt="2023-01-23T04:41:18.538" v="316" actId="207"/>
          <ac:spMkLst>
            <pc:docMk/>
            <pc:sldMk cId="3667342962" sldId="284"/>
            <ac:spMk id="4" creationId="{D1B4827A-B06D-2B57-4350-5C7FFC10924F}"/>
          </ac:spMkLst>
        </pc:spChg>
        <pc:picChg chg="del">
          <ac:chgData name="Sylvain Bérubé" userId="58a7b77c-805a-4492-9b5c-f61060aeaa67" providerId="ADAL" clId="{2BC2EB97-13A8-40C7-B138-0BE15B566954}" dt="2023-01-23T04:39:20.361" v="300" actId="478"/>
          <ac:picMkLst>
            <pc:docMk/>
            <pc:sldMk cId="3667342962" sldId="284"/>
            <ac:picMk id="3" creationId="{E5FBAD9C-3115-9CAE-7650-47277A4971B6}"/>
          </ac:picMkLst>
        </pc:picChg>
        <pc:picChg chg="add del mod">
          <ac:chgData name="Sylvain Bérubé" userId="58a7b77c-805a-4492-9b5c-f61060aeaa67" providerId="ADAL" clId="{2BC2EB97-13A8-40C7-B138-0BE15B566954}" dt="2023-01-23T04:39:29.842" v="304" actId="478"/>
          <ac:picMkLst>
            <pc:docMk/>
            <pc:sldMk cId="3667342962" sldId="284"/>
            <ac:picMk id="6" creationId="{2E5878CC-7BD1-84DD-EAB8-69F782105BF6}"/>
          </ac:picMkLst>
        </pc:picChg>
        <pc:picChg chg="add del mod">
          <ac:chgData name="Sylvain Bérubé" userId="58a7b77c-805a-4492-9b5c-f61060aeaa67" providerId="ADAL" clId="{2BC2EB97-13A8-40C7-B138-0BE15B566954}" dt="2023-01-23T04:39:31.610" v="308" actId="478"/>
          <ac:picMkLst>
            <pc:docMk/>
            <pc:sldMk cId="3667342962" sldId="284"/>
            <ac:picMk id="9" creationId="{879082FE-5D69-2A3D-EA10-F2BCAE2694F7}"/>
          </ac:picMkLst>
        </pc:picChg>
        <pc:picChg chg="add ord">
          <ac:chgData name="Sylvain Bérubé" userId="58a7b77c-805a-4492-9b5c-f61060aeaa67" providerId="ADAL" clId="{2BC2EB97-13A8-40C7-B138-0BE15B566954}" dt="2023-01-23T04:39:40.177" v="310" actId="171"/>
          <ac:picMkLst>
            <pc:docMk/>
            <pc:sldMk cId="3667342962" sldId="284"/>
            <ac:picMk id="11" creationId="{3F6D9E01-8098-C9D6-A2A2-FB890C0A1822}"/>
          </ac:picMkLst>
        </pc:picChg>
        <pc:picChg chg="add mod">
          <ac:chgData name="Sylvain Bérubé" userId="58a7b77c-805a-4492-9b5c-f61060aeaa67" providerId="ADAL" clId="{2BC2EB97-13A8-40C7-B138-0BE15B566954}" dt="2023-01-23T04:40:55.142" v="314" actId="1076"/>
          <ac:picMkLst>
            <pc:docMk/>
            <pc:sldMk cId="3667342962" sldId="284"/>
            <ac:picMk id="14" creationId="{7F364500-09EC-60D7-6F52-D1CFBADC4FB5}"/>
          </ac:picMkLst>
        </pc:picChg>
      </pc:sldChg>
    </pc:docChg>
  </pc:docChgLst>
  <pc:docChgLst>
    <pc:chgData name="Sylvain Bérubé" userId="58a7b77c-805a-4492-9b5c-f61060aeaa67" providerId="ADAL" clId="{D8E36909-1B36-422D-A85A-BB287F3314E2}"/>
    <pc:docChg chg="undo custSel addSld delSld modSld sldOrd">
      <pc:chgData name="Sylvain Bérubé" userId="58a7b77c-805a-4492-9b5c-f61060aeaa67" providerId="ADAL" clId="{D8E36909-1B36-422D-A85A-BB287F3314E2}" dt="2023-02-06T00:36:03.041" v="1395"/>
      <pc:docMkLst>
        <pc:docMk/>
      </pc:docMkLst>
      <pc:sldChg chg="modSp add del mod">
        <pc:chgData name="Sylvain Bérubé" userId="58a7b77c-805a-4492-9b5c-f61060aeaa67" providerId="ADAL" clId="{D8E36909-1B36-422D-A85A-BB287F3314E2}" dt="2023-02-05T21:41:40.218" v="1391"/>
        <pc:sldMkLst>
          <pc:docMk/>
          <pc:sldMk cId="3092414918" sldId="256"/>
        </pc:sldMkLst>
        <pc:spChg chg="mod">
          <ac:chgData name="Sylvain Bérubé" userId="58a7b77c-805a-4492-9b5c-f61060aeaa67" providerId="ADAL" clId="{D8E36909-1B36-422D-A85A-BB287F3314E2}" dt="2023-02-05T21:41:40.218" v="1391"/>
          <ac:spMkLst>
            <pc:docMk/>
            <pc:sldMk cId="3092414918" sldId="256"/>
            <ac:spMk id="2" creationId="{00000000-0000-0000-0000-000000000000}"/>
          </ac:spMkLst>
        </pc:spChg>
      </pc:sldChg>
      <pc:sldChg chg="addSp delSp modSp mod">
        <pc:chgData name="Sylvain Bérubé" userId="58a7b77c-805a-4492-9b5c-f61060aeaa67" providerId="ADAL" clId="{D8E36909-1B36-422D-A85A-BB287F3314E2}" dt="2023-02-05T03:24:59.156" v="5" actId="22"/>
        <pc:sldMkLst>
          <pc:docMk/>
          <pc:sldMk cId="1289543512" sldId="268"/>
        </pc:sldMkLst>
        <pc:picChg chg="del">
          <ac:chgData name="Sylvain Bérubé" userId="58a7b77c-805a-4492-9b5c-f61060aeaa67" providerId="ADAL" clId="{D8E36909-1B36-422D-A85A-BB287F3314E2}" dt="2023-02-05T03:15:49.692" v="1" actId="478"/>
          <ac:picMkLst>
            <pc:docMk/>
            <pc:sldMk cId="1289543512" sldId="268"/>
            <ac:picMk id="4" creationId="{F775A9F3-66A2-C92E-A462-DDD9D2C5AEB4}"/>
          </ac:picMkLst>
        </pc:picChg>
        <pc:picChg chg="add del mod">
          <ac:chgData name="Sylvain Bérubé" userId="58a7b77c-805a-4492-9b5c-f61060aeaa67" providerId="ADAL" clId="{D8E36909-1B36-422D-A85A-BB287F3314E2}" dt="2023-02-05T03:15:50.570" v="2" actId="478"/>
          <ac:picMkLst>
            <pc:docMk/>
            <pc:sldMk cId="1289543512" sldId="268"/>
            <ac:picMk id="5" creationId="{53F570A7-F83D-EA5A-43BD-3F5E1812D827}"/>
          </ac:picMkLst>
        </pc:picChg>
        <pc:picChg chg="add del mod">
          <ac:chgData name="Sylvain Bérubé" userId="58a7b77c-805a-4492-9b5c-f61060aeaa67" providerId="ADAL" clId="{D8E36909-1B36-422D-A85A-BB287F3314E2}" dt="2023-02-05T03:16:02.509" v="4" actId="478"/>
          <ac:picMkLst>
            <pc:docMk/>
            <pc:sldMk cId="1289543512" sldId="268"/>
            <ac:picMk id="7" creationId="{D14D2019-5A14-1F5F-7A30-6B8283929202}"/>
          </ac:picMkLst>
        </pc:picChg>
        <pc:picChg chg="add">
          <ac:chgData name="Sylvain Bérubé" userId="58a7b77c-805a-4492-9b5c-f61060aeaa67" providerId="ADAL" clId="{D8E36909-1B36-422D-A85A-BB287F3314E2}" dt="2023-02-05T03:24:59.156" v="5" actId="22"/>
          <ac:picMkLst>
            <pc:docMk/>
            <pc:sldMk cId="1289543512" sldId="268"/>
            <ac:picMk id="9" creationId="{01DEA0B6-4751-B77B-72A6-85A8F76D750B}"/>
          </ac:picMkLst>
        </pc:picChg>
      </pc:sldChg>
      <pc:sldChg chg="addSp delSp modSp new mod">
        <pc:chgData name="Sylvain Bérubé" userId="58a7b77c-805a-4492-9b5c-f61060aeaa67" providerId="ADAL" clId="{D8E36909-1B36-422D-A85A-BB287F3314E2}" dt="2023-02-05T03:49:43.967" v="57" actId="22"/>
        <pc:sldMkLst>
          <pc:docMk/>
          <pc:sldMk cId="2471233247" sldId="269"/>
        </pc:sldMkLst>
        <pc:spChg chg="del mod">
          <ac:chgData name="Sylvain Bérubé" userId="58a7b77c-805a-4492-9b5c-f61060aeaa67" providerId="ADAL" clId="{D8E36909-1B36-422D-A85A-BB287F3314E2}" dt="2023-02-05T03:43:43.987" v="50" actId="478"/>
          <ac:spMkLst>
            <pc:docMk/>
            <pc:sldMk cId="2471233247" sldId="269"/>
            <ac:spMk id="2" creationId="{7C03703C-F0D6-5A38-A814-E52550A0D500}"/>
          </ac:spMkLst>
        </pc:spChg>
        <pc:spChg chg="add del">
          <ac:chgData name="Sylvain Bérubé" userId="58a7b77c-805a-4492-9b5c-f61060aeaa67" providerId="ADAL" clId="{D8E36909-1B36-422D-A85A-BB287F3314E2}" dt="2023-02-05T03:40:20.997" v="10"/>
          <ac:spMkLst>
            <pc:docMk/>
            <pc:sldMk cId="2471233247" sldId="269"/>
            <ac:spMk id="3" creationId="{C12D911F-422B-7F6C-707C-FC8A91DC0396}"/>
          </ac:spMkLst>
        </pc:spChg>
        <pc:spChg chg="add mod">
          <ac:chgData name="Sylvain Bérubé" userId="58a7b77c-805a-4492-9b5c-f61060aeaa67" providerId="ADAL" clId="{D8E36909-1B36-422D-A85A-BB287F3314E2}" dt="2023-02-05T03:41:23.062" v="41" actId="6549"/>
          <ac:spMkLst>
            <pc:docMk/>
            <pc:sldMk cId="2471233247" sldId="269"/>
            <ac:spMk id="8" creationId="{D4E6669D-9534-0B2B-2B86-48A0971C130E}"/>
          </ac:spMkLst>
        </pc:spChg>
        <pc:spChg chg="add del mod">
          <ac:chgData name="Sylvain Bérubé" userId="58a7b77c-805a-4492-9b5c-f61060aeaa67" providerId="ADAL" clId="{D8E36909-1B36-422D-A85A-BB287F3314E2}" dt="2023-02-05T03:43:48.001" v="52" actId="478"/>
          <ac:spMkLst>
            <pc:docMk/>
            <pc:sldMk cId="2471233247" sldId="269"/>
            <ac:spMk id="12" creationId="{B6BAA1EB-8FB4-C0EA-86C0-5143B3DB85C5}"/>
          </ac:spMkLst>
        </pc:spChg>
        <pc:spChg chg="add del mod">
          <ac:chgData name="Sylvain Bérubé" userId="58a7b77c-805a-4492-9b5c-f61060aeaa67" providerId="ADAL" clId="{D8E36909-1B36-422D-A85A-BB287F3314E2}" dt="2023-02-05T03:43:49.347" v="53" actId="478"/>
          <ac:spMkLst>
            <pc:docMk/>
            <pc:sldMk cId="2471233247" sldId="269"/>
            <ac:spMk id="14" creationId="{50A32D80-FD73-7EE8-F2A4-824A9A515840}"/>
          </ac:spMkLst>
        </pc:spChg>
        <pc:spChg chg="add mod ord">
          <ac:chgData name="Sylvain Bérubé" userId="58a7b77c-805a-4492-9b5c-f61060aeaa67" providerId="ADAL" clId="{D8E36909-1B36-422D-A85A-BB287F3314E2}" dt="2023-02-05T03:43:56.847" v="55" actId="167"/>
          <ac:spMkLst>
            <pc:docMk/>
            <pc:sldMk cId="2471233247" sldId="269"/>
            <ac:spMk id="15" creationId="{08F66AF0-E27F-42DA-ACCA-C69FF7CA6F23}"/>
          </ac:spMkLst>
        </pc:spChg>
        <pc:picChg chg="add del mod">
          <ac:chgData name="Sylvain Bérubé" userId="58a7b77c-805a-4492-9b5c-f61060aeaa67" providerId="ADAL" clId="{D8E36909-1B36-422D-A85A-BB287F3314E2}" dt="2023-02-05T03:40:19.957" v="9"/>
          <ac:picMkLst>
            <pc:docMk/>
            <pc:sldMk cId="2471233247" sldId="269"/>
            <ac:picMk id="5" creationId="{4477F181-AA93-4D7D-3061-792BDE5B916F}"/>
          </ac:picMkLst>
        </pc:picChg>
        <pc:picChg chg="add del mod">
          <ac:chgData name="Sylvain Bérubé" userId="58a7b77c-805a-4492-9b5c-f61060aeaa67" providerId="ADAL" clId="{D8E36909-1B36-422D-A85A-BB287F3314E2}" dt="2023-02-05T03:43:45.277" v="51" actId="478"/>
          <ac:picMkLst>
            <pc:docMk/>
            <pc:sldMk cId="2471233247" sldId="269"/>
            <ac:picMk id="7" creationId="{D5137A3C-04E3-9284-2B96-10F51C90D078}"/>
          </ac:picMkLst>
        </pc:picChg>
        <pc:picChg chg="add del">
          <ac:chgData name="Sylvain Bérubé" userId="58a7b77c-805a-4492-9b5c-f61060aeaa67" providerId="ADAL" clId="{D8E36909-1B36-422D-A85A-BB287F3314E2}" dt="2023-02-05T03:49:43.637" v="56" actId="478"/>
          <ac:picMkLst>
            <pc:docMk/>
            <pc:sldMk cId="2471233247" sldId="269"/>
            <ac:picMk id="10" creationId="{D36DE545-A824-1329-2109-CB7A24F3C0A4}"/>
          </ac:picMkLst>
        </pc:picChg>
        <pc:picChg chg="add">
          <ac:chgData name="Sylvain Bérubé" userId="58a7b77c-805a-4492-9b5c-f61060aeaa67" providerId="ADAL" clId="{D8E36909-1B36-422D-A85A-BB287F3314E2}" dt="2023-02-05T03:49:43.967" v="57" actId="22"/>
          <ac:picMkLst>
            <pc:docMk/>
            <pc:sldMk cId="2471233247" sldId="269"/>
            <ac:picMk id="17" creationId="{582CD498-F41C-F23F-B0EE-97ADEC8B89B1}"/>
          </ac:picMkLst>
        </pc:picChg>
      </pc:sldChg>
      <pc:sldChg chg="addSp delSp modSp new mod ord">
        <pc:chgData name="Sylvain Bérubé" userId="58a7b77c-805a-4492-9b5c-f61060aeaa67" providerId="ADAL" clId="{D8E36909-1B36-422D-A85A-BB287F3314E2}" dt="2023-02-05T05:20:02.193" v="359" actId="14100"/>
        <pc:sldMkLst>
          <pc:docMk/>
          <pc:sldMk cId="3764192950" sldId="270"/>
        </pc:sldMkLst>
        <pc:spChg chg="del mod">
          <ac:chgData name="Sylvain Bérubé" userId="58a7b77c-805a-4492-9b5c-f61060aeaa67" providerId="ADAL" clId="{D8E36909-1B36-422D-A85A-BB287F3314E2}" dt="2023-02-05T04:25:08.356" v="70" actId="478"/>
          <ac:spMkLst>
            <pc:docMk/>
            <pc:sldMk cId="3764192950" sldId="270"/>
            <ac:spMk id="2" creationId="{D7FA5E40-6A01-B72C-043D-14B43E19832E}"/>
          </ac:spMkLst>
        </pc:spChg>
        <pc:spChg chg="mod">
          <ac:chgData name="Sylvain Bérubé" userId="58a7b77c-805a-4492-9b5c-f61060aeaa67" providerId="ADAL" clId="{D8E36909-1B36-422D-A85A-BB287F3314E2}" dt="2023-02-05T05:20:02.193" v="359" actId="14100"/>
          <ac:spMkLst>
            <pc:docMk/>
            <pc:sldMk cId="3764192950" sldId="270"/>
            <ac:spMk id="3" creationId="{15E6C330-C58D-0E21-B756-66ECAC8FDB0C}"/>
          </ac:spMkLst>
        </pc:spChg>
        <pc:spChg chg="add del mod">
          <ac:chgData name="Sylvain Bérubé" userId="58a7b77c-805a-4492-9b5c-f61060aeaa67" providerId="ADAL" clId="{D8E36909-1B36-422D-A85A-BB287F3314E2}" dt="2023-02-05T05:19:58.313" v="358" actId="478"/>
          <ac:spMkLst>
            <pc:docMk/>
            <pc:sldMk cId="3764192950" sldId="270"/>
            <ac:spMk id="4" creationId="{F1ADC427-22BE-F15F-368B-F3C649DED4C4}"/>
          </ac:spMkLst>
        </pc:spChg>
        <pc:spChg chg="add del mod">
          <ac:chgData name="Sylvain Bérubé" userId="58a7b77c-805a-4492-9b5c-f61060aeaa67" providerId="ADAL" clId="{D8E36909-1B36-422D-A85A-BB287F3314E2}" dt="2023-02-05T04:25:11.591" v="71" actId="478"/>
          <ac:spMkLst>
            <pc:docMk/>
            <pc:sldMk cId="3764192950" sldId="270"/>
            <ac:spMk id="6" creationId="{C8812F80-F449-6211-398A-B4BB3A295E0E}"/>
          </ac:spMkLst>
        </pc:spChg>
        <pc:picChg chg="add mod">
          <ac:chgData name="Sylvain Bérubé" userId="58a7b77c-805a-4492-9b5c-f61060aeaa67" providerId="ADAL" clId="{D8E36909-1B36-422D-A85A-BB287F3314E2}" dt="2023-02-05T04:28:15.815" v="228" actId="1076"/>
          <ac:picMkLst>
            <pc:docMk/>
            <pc:sldMk cId="3764192950" sldId="270"/>
            <ac:picMk id="8" creationId="{1369F66C-0675-8658-E302-E933AF8B125F}"/>
          </ac:picMkLst>
        </pc:picChg>
      </pc:sldChg>
      <pc:sldChg chg="addSp delSp modSp add mod ord">
        <pc:chgData name="Sylvain Bérubé" userId="58a7b77c-805a-4492-9b5c-f61060aeaa67" providerId="ADAL" clId="{D8E36909-1B36-422D-A85A-BB287F3314E2}" dt="2023-02-05T05:35:00.563" v="371" actId="1076"/>
        <pc:sldMkLst>
          <pc:docMk/>
          <pc:sldMk cId="2876766343" sldId="271"/>
        </pc:sldMkLst>
        <pc:spChg chg="mod">
          <ac:chgData name="Sylvain Bérubé" userId="58a7b77c-805a-4492-9b5c-f61060aeaa67" providerId="ADAL" clId="{D8E36909-1B36-422D-A85A-BB287F3314E2}" dt="2023-02-05T05:35:00.563" v="371" actId="1076"/>
          <ac:spMkLst>
            <pc:docMk/>
            <pc:sldMk cId="2876766343" sldId="271"/>
            <ac:spMk id="2" creationId="{7C03703C-F0D6-5A38-A814-E52550A0D500}"/>
          </ac:spMkLst>
        </pc:spChg>
        <pc:spChg chg="add del mod">
          <ac:chgData name="Sylvain Bérubé" userId="58a7b77c-805a-4492-9b5c-f61060aeaa67" providerId="ADAL" clId="{D8E36909-1B36-422D-A85A-BB287F3314E2}" dt="2023-02-05T05:20:18.083" v="364" actId="478"/>
          <ac:spMkLst>
            <pc:docMk/>
            <pc:sldMk cId="2876766343" sldId="271"/>
            <ac:spMk id="4" creationId="{E4C081A8-456B-902E-75A0-0D52C97EA77D}"/>
          </ac:spMkLst>
        </pc:spChg>
        <pc:picChg chg="del mod">
          <ac:chgData name="Sylvain Bérubé" userId="58a7b77c-805a-4492-9b5c-f61060aeaa67" providerId="ADAL" clId="{D8E36909-1B36-422D-A85A-BB287F3314E2}" dt="2023-02-05T05:20:16.403" v="363" actId="478"/>
          <ac:picMkLst>
            <pc:docMk/>
            <pc:sldMk cId="2876766343" sldId="271"/>
            <ac:picMk id="7" creationId="{D5137A3C-04E3-9284-2B96-10F51C90D078}"/>
          </ac:picMkLst>
        </pc:picChg>
        <pc:picChg chg="del">
          <ac:chgData name="Sylvain Bérubé" userId="58a7b77c-805a-4492-9b5c-f61060aeaa67" providerId="ADAL" clId="{D8E36909-1B36-422D-A85A-BB287F3314E2}" dt="2023-02-05T03:42:38.927" v="44" actId="478"/>
          <ac:picMkLst>
            <pc:docMk/>
            <pc:sldMk cId="2876766343" sldId="271"/>
            <ac:picMk id="10" creationId="{D36DE545-A824-1329-2109-CB7A24F3C0A4}"/>
          </ac:picMkLst>
        </pc:picChg>
      </pc:sldChg>
      <pc:sldChg chg="addSp delSp modSp add mod">
        <pc:chgData name="Sylvain Bérubé" userId="58a7b77c-805a-4492-9b5c-f61060aeaa67" providerId="ADAL" clId="{D8E36909-1B36-422D-A85A-BB287F3314E2}" dt="2023-02-05T05:19:42.253" v="357" actId="14100"/>
        <pc:sldMkLst>
          <pc:docMk/>
          <pc:sldMk cId="2355304280" sldId="272"/>
        </pc:sldMkLst>
        <pc:spChg chg="mod">
          <ac:chgData name="Sylvain Bérubé" userId="58a7b77c-805a-4492-9b5c-f61060aeaa67" providerId="ADAL" clId="{D8E36909-1B36-422D-A85A-BB287F3314E2}" dt="2023-02-05T05:19:36.284" v="355" actId="14100"/>
          <ac:spMkLst>
            <pc:docMk/>
            <pc:sldMk cId="2355304280" sldId="272"/>
            <ac:spMk id="15" creationId="{08F66AF0-E27F-42DA-ACCA-C69FF7CA6F23}"/>
          </ac:spMkLst>
        </pc:spChg>
        <pc:picChg chg="add mod">
          <ac:chgData name="Sylvain Bérubé" userId="58a7b77c-805a-4492-9b5c-f61060aeaa67" providerId="ADAL" clId="{D8E36909-1B36-422D-A85A-BB287F3314E2}" dt="2023-02-05T05:19:42.253" v="357" actId="14100"/>
          <ac:picMkLst>
            <pc:docMk/>
            <pc:sldMk cId="2355304280" sldId="272"/>
            <ac:picMk id="3" creationId="{EA3E2290-EFAB-7C25-D56D-E1B8218D4CE3}"/>
          </ac:picMkLst>
        </pc:picChg>
        <pc:picChg chg="del">
          <ac:chgData name="Sylvain Bérubé" userId="58a7b77c-805a-4492-9b5c-f61060aeaa67" providerId="ADAL" clId="{D8E36909-1B36-422D-A85A-BB287F3314E2}" dt="2023-02-05T04:18:14.626" v="59" actId="478"/>
          <ac:picMkLst>
            <pc:docMk/>
            <pc:sldMk cId="2355304280" sldId="272"/>
            <ac:picMk id="17" creationId="{582CD498-F41C-F23F-B0EE-97ADEC8B89B1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2857737566" sldId="273"/>
        </pc:sldMkLst>
      </pc:sldChg>
      <pc:sldChg chg="addSp delSp modSp add del mod ord">
        <pc:chgData name="Sylvain Bérubé" userId="58a7b77c-805a-4492-9b5c-f61060aeaa67" providerId="ADAL" clId="{D8E36909-1B36-422D-A85A-BB287F3314E2}" dt="2023-02-05T04:41:05.985" v="313" actId="47"/>
        <pc:sldMkLst>
          <pc:docMk/>
          <pc:sldMk cId="3760331120" sldId="273"/>
        </pc:sldMkLst>
        <pc:picChg chg="add mod">
          <ac:chgData name="Sylvain Bérubé" userId="58a7b77c-805a-4492-9b5c-f61060aeaa67" providerId="ADAL" clId="{D8E36909-1B36-422D-A85A-BB287F3314E2}" dt="2023-02-05T04:33:13.455" v="243" actId="962"/>
          <ac:picMkLst>
            <pc:docMk/>
            <pc:sldMk cId="3760331120" sldId="273"/>
            <ac:picMk id="4" creationId="{19F9E4B1-68D4-8748-CD65-EE4A8F0660EE}"/>
          </ac:picMkLst>
        </pc:picChg>
        <pc:picChg chg="del">
          <ac:chgData name="Sylvain Bérubé" userId="58a7b77c-805a-4492-9b5c-f61060aeaa67" providerId="ADAL" clId="{D8E36909-1B36-422D-A85A-BB287F3314E2}" dt="2023-02-05T04:33:08.417" v="240" actId="478"/>
          <ac:picMkLst>
            <pc:docMk/>
            <pc:sldMk cId="3760331120" sldId="273"/>
            <ac:picMk id="9" creationId="{01DEA0B6-4751-B77B-72A6-85A8F76D750B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2336094993" sldId="274"/>
        </pc:sldMkLst>
      </pc:sldChg>
      <pc:sldChg chg="addSp delSp modSp add mod ord">
        <pc:chgData name="Sylvain Bérubé" userId="58a7b77c-805a-4492-9b5c-f61060aeaa67" providerId="ADAL" clId="{D8E36909-1B36-422D-A85A-BB287F3314E2}" dt="2023-02-05T04:44:06.025" v="321"/>
        <pc:sldMkLst>
          <pc:docMk/>
          <pc:sldMk cId="3758870557" sldId="274"/>
        </pc:sldMkLst>
        <pc:picChg chg="del">
          <ac:chgData name="Sylvain Bérubé" userId="58a7b77c-805a-4492-9b5c-f61060aeaa67" providerId="ADAL" clId="{D8E36909-1B36-422D-A85A-BB287F3314E2}" dt="2023-02-05T04:36:58.025" v="245" actId="478"/>
          <ac:picMkLst>
            <pc:docMk/>
            <pc:sldMk cId="3758870557" sldId="274"/>
            <ac:picMk id="4" creationId="{19F9E4B1-68D4-8748-CD65-EE4A8F0660EE}"/>
          </ac:picMkLst>
        </pc:picChg>
        <pc:picChg chg="add del mod">
          <ac:chgData name="Sylvain Bérubé" userId="58a7b77c-805a-4492-9b5c-f61060aeaa67" providerId="ADAL" clId="{D8E36909-1B36-422D-A85A-BB287F3314E2}" dt="2023-02-05T04:37:57.365" v="265" actId="478"/>
          <ac:picMkLst>
            <pc:docMk/>
            <pc:sldMk cId="3758870557" sldId="274"/>
            <ac:picMk id="5" creationId="{D0340DF8-3013-1D59-F237-2F473774997D}"/>
          </ac:picMkLst>
        </pc:picChg>
        <pc:picChg chg="add del mod">
          <ac:chgData name="Sylvain Bérubé" userId="58a7b77c-805a-4492-9b5c-f61060aeaa67" providerId="ADAL" clId="{D8E36909-1B36-422D-A85A-BB287F3314E2}" dt="2023-02-05T04:38:56.415" v="277" actId="478"/>
          <ac:picMkLst>
            <pc:docMk/>
            <pc:sldMk cId="3758870557" sldId="274"/>
            <ac:picMk id="7" creationId="{674AC6BB-E376-713C-BAA0-9C66E53BF748}"/>
          </ac:picMkLst>
        </pc:picChg>
        <pc:picChg chg="add mod">
          <ac:chgData name="Sylvain Bérubé" userId="58a7b77c-805a-4492-9b5c-f61060aeaa67" providerId="ADAL" clId="{D8E36909-1B36-422D-A85A-BB287F3314E2}" dt="2023-02-05T04:39:23.655" v="288" actId="1076"/>
          <ac:picMkLst>
            <pc:docMk/>
            <pc:sldMk cId="3758870557" sldId="274"/>
            <ac:picMk id="9" creationId="{5A388E1E-4282-3E76-537D-9932FED06205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175962876" sldId="275"/>
        </pc:sldMkLst>
      </pc:sldChg>
      <pc:sldChg chg="modSp add mod ord">
        <pc:chgData name="Sylvain Bérubé" userId="58a7b77c-805a-4492-9b5c-f61060aeaa67" providerId="ADAL" clId="{D8E36909-1B36-422D-A85A-BB287F3314E2}" dt="2023-02-05T04:43:56.825" v="319"/>
        <pc:sldMkLst>
          <pc:docMk/>
          <pc:sldMk cId="2519948226" sldId="275"/>
        </pc:sldMkLst>
        <pc:spChg chg="mod">
          <ac:chgData name="Sylvain Bérubé" userId="58a7b77c-805a-4492-9b5c-f61060aeaa67" providerId="ADAL" clId="{D8E36909-1B36-422D-A85A-BB287F3314E2}" dt="2023-02-05T04:40:32.775" v="303" actId="14100"/>
          <ac:spMkLst>
            <pc:docMk/>
            <pc:sldMk cId="2519948226" sldId="275"/>
            <ac:spMk id="2" creationId="{095D4D40-C14B-ACE6-A4F5-1A99E1AEAEB3}"/>
          </ac:spMkLst>
        </pc:spChg>
        <pc:picChg chg="mod">
          <ac:chgData name="Sylvain Bérubé" userId="58a7b77c-805a-4492-9b5c-f61060aeaa67" providerId="ADAL" clId="{D8E36909-1B36-422D-A85A-BB287F3314E2}" dt="2023-02-05T04:40:42.695" v="306" actId="1076"/>
          <ac:picMkLst>
            <pc:docMk/>
            <pc:sldMk cId="2519948226" sldId="275"/>
            <ac:picMk id="5" creationId="{D0340DF8-3013-1D59-F237-2F473774997D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2034132895" sldId="276"/>
        </pc:sldMkLst>
      </pc:sldChg>
      <pc:sldChg chg="addSp delSp modSp add mod">
        <pc:chgData name="Sylvain Bérubé" userId="58a7b77c-805a-4492-9b5c-f61060aeaa67" providerId="ADAL" clId="{D8E36909-1B36-422D-A85A-BB287F3314E2}" dt="2023-02-05T05:17:51.713" v="340" actId="27614"/>
        <pc:sldMkLst>
          <pc:docMk/>
          <pc:sldMk cId="3747119683" sldId="276"/>
        </pc:sldMkLst>
        <pc:spChg chg="mod">
          <ac:chgData name="Sylvain Bérubé" userId="58a7b77c-805a-4492-9b5c-f61060aeaa67" providerId="ADAL" clId="{D8E36909-1B36-422D-A85A-BB287F3314E2}" dt="2023-02-05T05:17:18.073" v="330" actId="14100"/>
          <ac:spMkLst>
            <pc:docMk/>
            <pc:sldMk cId="3747119683" sldId="276"/>
            <ac:spMk id="15" creationId="{08F66AF0-E27F-42DA-ACCA-C69FF7CA6F23}"/>
          </ac:spMkLst>
        </pc:spChg>
        <pc:picChg chg="del">
          <ac:chgData name="Sylvain Bérubé" userId="58a7b77c-805a-4492-9b5c-f61060aeaa67" providerId="ADAL" clId="{D8E36909-1B36-422D-A85A-BB287F3314E2}" dt="2023-02-05T04:37:43.485" v="258" actId="478"/>
          <ac:picMkLst>
            <pc:docMk/>
            <pc:sldMk cId="3747119683" sldId="276"/>
            <ac:picMk id="3" creationId="{EA3E2290-EFAB-7C25-D56D-E1B8218D4CE3}"/>
          </ac:picMkLst>
        </pc:picChg>
        <pc:picChg chg="add del mod">
          <ac:chgData name="Sylvain Bérubé" userId="58a7b77c-805a-4492-9b5c-f61060aeaa67" providerId="ADAL" clId="{D8E36909-1B36-422D-A85A-BB287F3314E2}" dt="2023-02-05T05:17:48.844" v="338" actId="478"/>
          <ac:picMkLst>
            <pc:docMk/>
            <pc:sldMk cId="3747119683" sldId="276"/>
            <ac:picMk id="4" creationId="{35CF6687-6E61-4ACF-26F1-457307554812}"/>
          </ac:picMkLst>
        </pc:picChg>
        <pc:picChg chg="add mod">
          <ac:chgData name="Sylvain Bérubé" userId="58a7b77c-805a-4492-9b5c-f61060aeaa67" providerId="ADAL" clId="{D8E36909-1B36-422D-A85A-BB287F3314E2}" dt="2023-02-05T05:17:51.713" v="340" actId="27614"/>
          <ac:picMkLst>
            <pc:docMk/>
            <pc:sldMk cId="3747119683" sldId="276"/>
            <ac:picMk id="6" creationId="{AFE125B0-E1A6-39D2-B730-D5E6D00CEBFC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798129057" sldId="277"/>
        </pc:sldMkLst>
      </pc:sldChg>
      <pc:sldChg chg="addSp delSp modSp add del mod">
        <pc:chgData name="Sylvain Bérubé" userId="58a7b77c-805a-4492-9b5c-f61060aeaa67" providerId="ADAL" clId="{D8E36909-1B36-422D-A85A-BB287F3314E2}" dt="2023-02-05T04:41:23.495" v="317" actId="47"/>
        <pc:sldMkLst>
          <pc:docMk/>
          <pc:sldMk cId="3031505626" sldId="277"/>
        </pc:sldMkLst>
        <pc:picChg chg="del">
          <ac:chgData name="Sylvain Bérubé" userId="58a7b77c-805a-4492-9b5c-f61060aeaa67" providerId="ADAL" clId="{D8E36909-1B36-422D-A85A-BB287F3314E2}" dt="2023-02-05T04:38:17.115" v="267" actId="478"/>
          <ac:picMkLst>
            <pc:docMk/>
            <pc:sldMk cId="3031505626" sldId="277"/>
            <ac:picMk id="4" creationId="{19F9E4B1-68D4-8748-CD65-EE4A8F0660EE}"/>
          </ac:picMkLst>
        </pc:picChg>
        <pc:picChg chg="add mod">
          <ac:chgData name="Sylvain Bérubé" userId="58a7b77c-805a-4492-9b5c-f61060aeaa67" providerId="ADAL" clId="{D8E36909-1B36-422D-A85A-BB287F3314E2}" dt="2023-02-05T04:38:22.675" v="270" actId="962"/>
          <ac:picMkLst>
            <pc:docMk/>
            <pc:sldMk cId="3031505626" sldId="277"/>
            <ac:picMk id="5" creationId="{6A50F502-6C86-51DC-64C7-EC3D351AFF07}"/>
          </ac:picMkLst>
        </pc:picChg>
      </pc:sldChg>
      <pc:sldChg chg="addSp delSp modSp add mod">
        <pc:chgData name="Sylvain Bérubé" userId="58a7b77c-805a-4492-9b5c-f61060aeaa67" providerId="ADAL" clId="{D8E36909-1B36-422D-A85A-BB287F3314E2}" dt="2023-02-05T05:16:05.654" v="325" actId="962"/>
        <pc:sldMkLst>
          <pc:docMk/>
          <pc:sldMk cId="1770666348" sldId="278"/>
        </pc:sldMkLst>
        <pc:picChg chg="add del mod">
          <ac:chgData name="Sylvain Bérubé" userId="58a7b77c-805a-4492-9b5c-f61060aeaa67" providerId="ADAL" clId="{D8E36909-1B36-422D-A85A-BB287F3314E2}" dt="2023-02-05T05:16:02.684" v="322" actId="478"/>
          <ac:picMkLst>
            <pc:docMk/>
            <pc:sldMk cId="1770666348" sldId="278"/>
            <ac:picMk id="3" creationId="{C6419809-2C89-1DD5-C950-03D3BE5E2413}"/>
          </ac:picMkLst>
        </pc:picChg>
        <pc:picChg chg="del">
          <ac:chgData name="Sylvain Bérubé" userId="58a7b77c-805a-4492-9b5c-f61060aeaa67" providerId="ADAL" clId="{D8E36909-1B36-422D-A85A-BB287F3314E2}" dt="2023-02-05T04:40:48.985" v="308" actId="478"/>
          <ac:picMkLst>
            <pc:docMk/>
            <pc:sldMk cId="1770666348" sldId="278"/>
            <ac:picMk id="5" creationId="{D0340DF8-3013-1D59-F237-2F473774997D}"/>
          </ac:picMkLst>
        </pc:picChg>
        <pc:picChg chg="add mod">
          <ac:chgData name="Sylvain Bérubé" userId="58a7b77c-805a-4492-9b5c-f61060aeaa67" providerId="ADAL" clId="{D8E36909-1B36-422D-A85A-BB287F3314E2}" dt="2023-02-05T05:16:05.654" v="325" actId="962"/>
          <ac:picMkLst>
            <pc:docMk/>
            <pc:sldMk cId="1770666348" sldId="278"/>
            <ac:picMk id="6" creationId="{24EE14A8-A5B0-B206-79CE-571EAA86751E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2955194963" sldId="278"/>
        </pc:sldMkLst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379241249" sldId="279"/>
        </pc:sldMkLst>
      </pc:sldChg>
      <pc:sldChg chg="add del">
        <pc:chgData name="Sylvain Bérubé" userId="58a7b77c-805a-4492-9b5c-f61060aeaa67" providerId="ADAL" clId="{D8E36909-1B36-422D-A85A-BB287F3314E2}" dt="2023-02-05T04:41:06.765" v="314" actId="47"/>
        <pc:sldMkLst>
          <pc:docMk/>
          <pc:sldMk cId="3510118667" sldId="279"/>
        </pc:sldMkLst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412056660" sldId="280"/>
        </pc:sldMkLst>
      </pc:sldChg>
      <pc:sldChg chg="addSp delSp modSp add mod">
        <pc:chgData name="Sylvain Bérubé" userId="58a7b77c-805a-4492-9b5c-f61060aeaa67" providerId="ADAL" clId="{D8E36909-1B36-422D-A85A-BB287F3314E2}" dt="2023-02-05T04:41:10.425" v="316"/>
        <pc:sldMkLst>
          <pc:docMk/>
          <pc:sldMk cId="1506501068" sldId="280"/>
        </pc:sldMkLst>
        <pc:picChg chg="del">
          <ac:chgData name="Sylvain Bérubé" userId="58a7b77c-805a-4492-9b5c-f61060aeaa67" providerId="ADAL" clId="{D8E36909-1B36-422D-A85A-BB287F3314E2}" dt="2023-02-05T04:41:10.175" v="315" actId="478"/>
          <ac:picMkLst>
            <pc:docMk/>
            <pc:sldMk cId="1506501068" sldId="280"/>
            <ac:picMk id="3" creationId="{C6419809-2C89-1DD5-C950-03D3BE5E2413}"/>
          </ac:picMkLst>
        </pc:picChg>
        <pc:picChg chg="add mod">
          <ac:chgData name="Sylvain Bérubé" userId="58a7b77c-805a-4492-9b5c-f61060aeaa67" providerId="ADAL" clId="{D8E36909-1B36-422D-A85A-BB287F3314E2}" dt="2023-02-05T04:41:10.425" v="316"/>
          <ac:picMkLst>
            <pc:docMk/>
            <pc:sldMk cId="1506501068" sldId="280"/>
            <ac:picMk id="4" creationId="{C61CBFD1-2AE9-4453-FF44-EC36E4754628}"/>
          </ac:picMkLst>
        </pc:picChg>
      </pc:sldChg>
      <pc:sldChg chg="add del">
        <pc:chgData name="Sylvain Bérubé" userId="58a7b77c-805a-4492-9b5c-f61060aeaa67" providerId="ADAL" clId="{D8E36909-1B36-422D-A85A-BB287F3314E2}" dt="2023-02-05T05:17:20.666" v="331" actId="47"/>
        <pc:sldMkLst>
          <pc:docMk/>
          <pc:sldMk cId="1891674431" sldId="281"/>
        </pc:sldMkLst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2789086065" sldId="281"/>
        </pc:sldMkLst>
      </pc:sldChg>
      <pc:sldChg chg="addSp delSp modSp add mod">
        <pc:chgData name="Sylvain Bérubé" userId="58a7b77c-805a-4492-9b5c-f61060aeaa67" providerId="ADAL" clId="{D8E36909-1B36-422D-A85A-BB287F3314E2}" dt="2023-02-05T05:17:59.023" v="344" actId="962"/>
        <pc:sldMkLst>
          <pc:docMk/>
          <pc:sldMk cId="3924098334" sldId="281"/>
        </pc:sldMkLst>
        <pc:picChg chg="add mod">
          <ac:chgData name="Sylvain Bérubé" userId="58a7b77c-805a-4492-9b5c-f61060aeaa67" providerId="ADAL" clId="{D8E36909-1B36-422D-A85A-BB287F3314E2}" dt="2023-02-05T05:17:59.023" v="344" actId="962"/>
          <ac:picMkLst>
            <pc:docMk/>
            <pc:sldMk cId="3924098334" sldId="281"/>
            <ac:picMk id="3" creationId="{6AA4DCE5-CDDA-F57D-D2CF-77DDBDBDC007}"/>
          </ac:picMkLst>
        </pc:picChg>
        <pc:picChg chg="del">
          <ac:chgData name="Sylvain Bérubé" userId="58a7b77c-805a-4492-9b5c-f61060aeaa67" providerId="ADAL" clId="{D8E36909-1B36-422D-A85A-BB287F3314E2}" dt="2023-02-05T05:17:57.874" v="341" actId="478"/>
          <ac:picMkLst>
            <pc:docMk/>
            <pc:sldMk cId="3924098334" sldId="281"/>
            <ac:picMk id="4" creationId="{35CF6687-6E61-4ACF-26F1-457307554812}"/>
          </ac:picMkLst>
        </pc:picChg>
      </pc:sldChg>
      <pc:sldChg chg="add">
        <pc:chgData name="Sylvain Bérubé" userId="58a7b77c-805a-4492-9b5c-f61060aeaa67" providerId="ADAL" clId="{D8E36909-1B36-422D-A85A-BB287F3314E2}" dt="2023-02-05T05:17:41.687" v="337"/>
        <pc:sldMkLst>
          <pc:docMk/>
          <pc:sldMk cId="615016042" sldId="282"/>
        </pc:sldMkLst>
      </pc:sldChg>
      <pc:sldChg chg="modSp add del mod">
        <pc:chgData name="Sylvain Bérubé" userId="58a7b77c-805a-4492-9b5c-f61060aeaa67" providerId="ADAL" clId="{D8E36909-1B36-422D-A85A-BB287F3314E2}" dt="2023-02-05T05:17:21.454" v="332" actId="47"/>
        <pc:sldMkLst>
          <pc:docMk/>
          <pc:sldMk cId="969483135" sldId="282"/>
        </pc:sldMkLst>
        <pc:spChg chg="mod">
          <ac:chgData name="Sylvain Bérubé" userId="58a7b77c-805a-4492-9b5c-f61060aeaa67" providerId="ADAL" clId="{D8E36909-1B36-422D-A85A-BB287F3314E2}" dt="2023-02-05T05:17:02.453" v="328" actId="14100"/>
          <ac:spMkLst>
            <pc:docMk/>
            <pc:sldMk cId="969483135" sldId="282"/>
            <ac:spMk id="15" creationId="{08F66AF0-E27F-42DA-ACCA-C69FF7CA6F23}"/>
          </ac:spMkLst>
        </pc:sp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1018407659" sldId="282"/>
        </pc:sldMkLst>
      </pc:sldChg>
      <pc:sldChg chg="addSp delSp modSp add mod">
        <pc:chgData name="Sylvain Bérubé" userId="58a7b77c-805a-4492-9b5c-f61060aeaa67" providerId="ADAL" clId="{D8E36909-1B36-422D-A85A-BB287F3314E2}" dt="2023-02-05T05:18:57.184" v="349" actId="962"/>
        <pc:sldMkLst>
          <pc:docMk/>
          <pc:sldMk cId="817511344" sldId="283"/>
        </pc:sldMkLst>
        <pc:picChg chg="add mod">
          <ac:chgData name="Sylvain Bérubé" userId="58a7b77c-805a-4492-9b5c-f61060aeaa67" providerId="ADAL" clId="{D8E36909-1B36-422D-A85A-BB287F3314E2}" dt="2023-02-05T05:18:57.184" v="349" actId="962"/>
          <ac:picMkLst>
            <pc:docMk/>
            <pc:sldMk cId="817511344" sldId="283"/>
            <ac:picMk id="3" creationId="{3424D600-151D-B6AD-7303-B59253242585}"/>
          </ac:picMkLst>
        </pc:picChg>
        <pc:picChg chg="del">
          <ac:chgData name="Sylvain Bérubé" userId="58a7b77c-805a-4492-9b5c-f61060aeaa67" providerId="ADAL" clId="{D8E36909-1B36-422D-A85A-BB287F3314E2}" dt="2023-02-05T05:18:52.484" v="346" actId="478"/>
          <ac:picMkLst>
            <pc:docMk/>
            <pc:sldMk cId="817511344" sldId="283"/>
            <ac:picMk id="4" creationId="{35CF6687-6E61-4ACF-26F1-457307554812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4239575165" sldId="283"/>
        </pc:sldMkLst>
      </pc:sldChg>
      <pc:sldChg chg="addSp delSp modSp add mod">
        <pc:chgData name="Sylvain Bérubé" userId="58a7b77c-805a-4492-9b5c-f61060aeaa67" providerId="ADAL" clId="{D8E36909-1B36-422D-A85A-BB287F3314E2}" dt="2023-02-05T05:20:31.213" v="367" actId="1076"/>
        <pc:sldMkLst>
          <pc:docMk/>
          <pc:sldMk cId="2587344642" sldId="284"/>
        </pc:sldMkLst>
        <pc:spChg chg="del">
          <ac:chgData name="Sylvain Bérubé" userId="58a7b77c-805a-4492-9b5c-f61060aeaa67" providerId="ADAL" clId="{D8E36909-1B36-422D-A85A-BB287F3314E2}" dt="2023-02-05T05:20:13.083" v="361" actId="478"/>
          <ac:spMkLst>
            <pc:docMk/>
            <pc:sldMk cId="2587344642" sldId="284"/>
            <ac:spMk id="2" creationId="{7C03703C-F0D6-5A38-A814-E52550A0D500}"/>
          </ac:spMkLst>
        </pc:spChg>
        <pc:spChg chg="add del mod">
          <ac:chgData name="Sylvain Bérubé" userId="58a7b77c-805a-4492-9b5c-f61060aeaa67" providerId="ADAL" clId="{D8E36909-1B36-422D-A85A-BB287F3314E2}" dt="2023-02-05T05:20:15.153" v="362" actId="478"/>
          <ac:spMkLst>
            <pc:docMk/>
            <pc:sldMk cId="2587344642" sldId="284"/>
            <ac:spMk id="4" creationId="{CBB6DB34-97B0-096E-5402-95C0D614865C}"/>
          </ac:spMkLst>
        </pc:spChg>
        <pc:picChg chg="mod">
          <ac:chgData name="Sylvain Bérubé" userId="58a7b77c-805a-4492-9b5c-f61060aeaa67" providerId="ADAL" clId="{D8E36909-1B36-422D-A85A-BB287F3314E2}" dt="2023-02-05T05:20:31.213" v="367" actId="1076"/>
          <ac:picMkLst>
            <pc:docMk/>
            <pc:sldMk cId="2587344642" sldId="284"/>
            <ac:picMk id="7" creationId="{D5137A3C-04E3-9284-2B96-10F51C90D078}"/>
          </ac:picMkLst>
        </pc:pic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3667342962" sldId="284"/>
        </pc:sldMkLst>
      </pc:sldChg>
      <pc:sldChg chg="modSp add mod">
        <pc:chgData name="Sylvain Bérubé" userId="58a7b77c-805a-4492-9b5c-f61060aeaa67" providerId="ADAL" clId="{D8E36909-1B36-422D-A85A-BB287F3314E2}" dt="2023-02-05T05:55:05.182" v="388" actId="20577"/>
        <pc:sldMkLst>
          <pc:docMk/>
          <pc:sldMk cId="1745293393" sldId="285"/>
        </pc:sldMkLst>
        <pc:spChg chg="mod">
          <ac:chgData name="Sylvain Bérubé" userId="58a7b77c-805a-4492-9b5c-f61060aeaa67" providerId="ADAL" clId="{D8E36909-1B36-422D-A85A-BB287F3314E2}" dt="2023-02-05T05:55:05.182" v="388" actId="20577"/>
          <ac:spMkLst>
            <pc:docMk/>
            <pc:sldMk cId="1745293393" sldId="285"/>
            <ac:spMk id="2" creationId="{7C03703C-F0D6-5A38-A814-E52550A0D500}"/>
          </ac:spMkLst>
        </pc:spChg>
      </pc:sldChg>
      <pc:sldChg chg="del">
        <pc:chgData name="Sylvain Bérubé" userId="58a7b77c-805a-4492-9b5c-f61060aeaa67" providerId="ADAL" clId="{D8E36909-1B36-422D-A85A-BB287F3314E2}" dt="2023-02-05T03:25:22.838" v="6" actId="47"/>
        <pc:sldMkLst>
          <pc:docMk/>
          <pc:sldMk cId="2449247429" sldId="285"/>
        </pc:sldMkLst>
      </pc:sldChg>
      <pc:sldChg chg="delSp modSp new mod">
        <pc:chgData name="Sylvain Bérubé" userId="58a7b77c-805a-4492-9b5c-f61060aeaa67" providerId="ADAL" clId="{D8E36909-1B36-422D-A85A-BB287F3314E2}" dt="2023-02-05T05:59:25.202" v="422" actId="1076"/>
        <pc:sldMkLst>
          <pc:docMk/>
          <pc:sldMk cId="2700731413" sldId="286"/>
        </pc:sldMkLst>
        <pc:spChg chg="del">
          <ac:chgData name="Sylvain Bérubé" userId="58a7b77c-805a-4492-9b5c-f61060aeaa67" providerId="ADAL" clId="{D8E36909-1B36-422D-A85A-BB287F3314E2}" dt="2023-02-05T05:58:52.302" v="401" actId="478"/>
          <ac:spMkLst>
            <pc:docMk/>
            <pc:sldMk cId="2700731413" sldId="286"/>
            <ac:spMk id="2" creationId="{EDA9C346-09C2-0C4F-AC8D-818A245C5C53}"/>
          </ac:spMkLst>
        </pc:spChg>
        <pc:spChg chg="mod">
          <ac:chgData name="Sylvain Bérubé" userId="58a7b77c-805a-4492-9b5c-f61060aeaa67" providerId="ADAL" clId="{D8E36909-1B36-422D-A85A-BB287F3314E2}" dt="2023-02-05T05:59:25.202" v="422" actId="1076"/>
          <ac:spMkLst>
            <pc:docMk/>
            <pc:sldMk cId="2700731413" sldId="286"/>
            <ac:spMk id="3" creationId="{2A7D908D-B935-CA23-D25F-521FF36F9839}"/>
          </ac:spMkLst>
        </pc:spChg>
      </pc:sldChg>
      <pc:sldChg chg="add del">
        <pc:chgData name="Sylvain Bérubé" userId="58a7b77c-805a-4492-9b5c-f61060aeaa67" providerId="ADAL" clId="{D8E36909-1B36-422D-A85A-BB287F3314E2}" dt="2023-02-05T06:01:23.852" v="425" actId="47"/>
        <pc:sldMkLst>
          <pc:docMk/>
          <pc:sldMk cId="526669461" sldId="287"/>
        </pc:sldMkLst>
      </pc:sldChg>
      <pc:sldChg chg="addSp delSp modSp add mod">
        <pc:chgData name="Sylvain Bérubé" userId="58a7b77c-805a-4492-9b5c-f61060aeaa67" providerId="ADAL" clId="{D8E36909-1B36-422D-A85A-BB287F3314E2}" dt="2023-02-05T06:02:07.172" v="432" actId="1076"/>
        <pc:sldMkLst>
          <pc:docMk/>
          <pc:sldMk cId="1000535395" sldId="288"/>
        </pc:sldMkLst>
        <pc:spChg chg="mod">
          <ac:chgData name="Sylvain Bérubé" userId="58a7b77c-805a-4492-9b5c-f61060aeaa67" providerId="ADAL" clId="{D8E36909-1B36-422D-A85A-BB287F3314E2}" dt="2023-02-05T06:02:04.772" v="431" actId="14100"/>
          <ac:spMkLst>
            <pc:docMk/>
            <pc:sldMk cId="1000535395" sldId="288"/>
            <ac:spMk id="15" creationId="{08F66AF0-E27F-42DA-ACCA-C69FF7CA6F23}"/>
          </ac:spMkLst>
        </pc:spChg>
        <pc:picChg chg="add mod">
          <ac:chgData name="Sylvain Bérubé" userId="58a7b77c-805a-4492-9b5c-f61060aeaa67" providerId="ADAL" clId="{D8E36909-1B36-422D-A85A-BB287F3314E2}" dt="2023-02-05T06:02:07.172" v="432" actId="1076"/>
          <ac:picMkLst>
            <pc:docMk/>
            <pc:sldMk cId="1000535395" sldId="288"/>
            <ac:picMk id="3" creationId="{2ACEB083-C96A-4337-883E-83ABD058D32F}"/>
          </ac:picMkLst>
        </pc:picChg>
        <pc:picChg chg="del">
          <ac:chgData name="Sylvain Bérubé" userId="58a7b77c-805a-4492-9b5c-f61060aeaa67" providerId="ADAL" clId="{D8E36909-1B36-422D-A85A-BB287F3314E2}" dt="2023-02-05T06:01:46.032" v="426" actId="478"/>
          <ac:picMkLst>
            <pc:docMk/>
            <pc:sldMk cId="1000535395" sldId="288"/>
            <ac:picMk id="6" creationId="{AFE125B0-E1A6-39D2-B730-D5E6D00CEBFC}"/>
          </ac:picMkLst>
        </pc:picChg>
      </pc:sldChg>
      <pc:sldChg chg="modSp add mod">
        <pc:chgData name="Sylvain Bérubé" userId="58a7b77c-805a-4492-9b5c-f61060aeaa67" providerId="ADAL" clId="{D8E36909-1B36-422D-A85A-BB287F3314E2}" dt="2023-02-05T06:30:14.918" v="452" actId="20577"/>
        <pc:sldMkLst>
          <pc:docMk/>
          <pc:sldMk cId="3813960900" sldId="289"/>
        </pc:sldMkLst>
        <pc:spChg chg="mod">
          <ac:chgData name="Sylvain Bérubé" userId="58a7b77c-805a-4492-9b5c-f61060aeaa67" providerId="ADAL" clId="{D8E36909-1B36-422D-A85A-BB287F3314E2}" dt="2023-02-05T06:30:14.918" v="452" actId="20577"/>
          <ac:spMkLst>
            <pc:docMk/>
            <pc:sldMk cId="3813960900" sldId="289"/>
            <ac:spMk id="2" creationId="{7C03703C-F0D6-5A38-A814-E52550A0D500}"/>
          </ac:spMkLst>
        </pc:spChg>
      </pc:sldChg>
      <pc:sldChg chg="addSp delSp modSp add mod">
        <pc:chgData name="Sylvain Bérubé" userId="58a7b77c-805a-4492-9b5c-f61060aeaa67" providerId="ADAL" clId="{D8E36909-1B36-422D-A85A-BB287F3314E2}" dt="2023-02-05T06:49:45.352" v="544"/>
        <pc:sldMkLst>
          <pc:docMk/>
          <pc:sldMk cId="4147437599" sldId="290"/>
        </pc:sldMkLst>
        <pc:picChg chg="del">
          <ac:chgData name="Sylvain Bérubé" userId="58a7b77c-805a-4492-9b5c-f61060aeaa67" providerId="ADAL" clId="{D8E36909-1B36-422D-A85A-BB287F3314E2}" dt="2023-02-05T06:30:26.031" v="454" actId="478"/>
          <ac:picMkLst>
            <pc:docMk/>
            <pc:sldMk cId="4147437599" sldId="290"/>
            <ac:picMk id="3" creationId="{2ACEB083-C96A-4337-883E-83ABD058D32F}"/>
          </ac:picMkLst>
        </pc:picChg>
        <pc:picChg chg="add del mod">
          <ac:chgData name="Sylvain Bérubé" userId="58a7b77c-805a-4492-9b5c-f61060aeaa67" providerId="ADAL" clId="{D8E36909-1B36-422D-A85A-BB287F3314E2}" dt="2023-02-05T06:41:39.520" v="456" actId="478"/>
          <ac:picMkLst>
            <pc:docMk/>
            <pc:sldMk cId="4147437599" sldId="290"/>
            <ac:picMk id="4" creationId="{AAE4D408-02F3-D5C4-342E-103EB3210144}"/>
          </ac:picMkLst>
        </pc:picChg>
        <pc:picChg chg="add mod">
          <ac:chgData name="Sylvain Bérubé" userId="58a7b77c-805a-4492-9b5c-f61060aeaa67" providerId="ADAL" clId="{D8E36909-1B36-422D-A85A-BB287F3314E2}" dt="2023-02-05T06:49:45.352" v="544"/>
          <ac:picMkLst>
            <pc:docMk/>
            <pc:sldMk cId="4147437599" sldId="290"/>
            <ac:picMk id="6" creationId="{8FEBC39B-1215-CE9A-1991-9F05ED58DF28}"/>
          </ac:picMkLst>
        </pc:picChg>
      </pc:sldChg>
      <pc:sldChg chg="modSp add mod">
        <pc:chgData name="Sylvain Bérubé" userId="58a7b77c-805a-4492-9b5c-f61060aeaa67" providerId="ADAL" clId="{D8E36909-1B36-422D-A85A-BB287F3314E2}" dt="2023-02-05T06:44:34.830" v="543" actId="1076"/>
        <pc:sldMkLst>
          <pc:docMk/>
          <pc:sldMk cId="3506011523" sldId="291"/>
        </pc:sldMkLst>
        <pc:spChg chg="mod">
          <ac:chgData name="Sylvain Bérubé" userId="58a7b77c-805a-4492-9b5c-f61060aeaa67" providerId="ADAL" clId="{D8E36909-1B36-422D-A85A-BB287F3314E2}" dt="2023-02-05T06:44:34.830" v="543" actId="1076"/>
          <ac:spMkLst>
            <pc:docMk/>
            <pc:sldMk cId="3506011523" sldId="291"/>
            <ac:spMk id="3" creationId="{2A7D908D-B935-CA23-D25F-521FF36F9839}"/>
          </ac:spMkLst>
        </pc:spChg>
      </pc:sldChg>
      <pc:sldChg chg="addSp delSp modSp add mod">
        <pc:chgData name="Sylvain Bérubé" userId="58a7b77c-805a-4492-9b5c-f61060aeaa67" providerId="ADAL" clId="{D8E36909-1B36-422D-A85A-BB287F3314E2}" dt="2023-02-05T07:16:56.319" v="781" actId="1076"/>
        <pc:sldMkLst>
          <pc:docMk/>
          <pc:sldMk cId="2956780369" sldId="292"/>
        </pc:sldMkLst>
        <pc:spChg chg="add mod">
          <ac:chgData name="Sylvain Bérubé" userId="58a7b77c-805a-4492-9b5c-f61060aeaa67" providerId="ADAL" clId="{D8E36909-1B36-422D-A85A-BB287F3314E2}" dt="2023-02-05T07:16:56.319" v="781" actId="1076"/>
          <ac:spMkLst>
            <pc:docMk/>
            <pc:sldMk cId="2956780369" sldId="292"/>
            <ac:spMk id="4" creationId="{2F4EFF4C-A72A-449B-D2C3-8D3C31360719}"/>
          </ac:spMkLst>
        </pc:spChg>
        <pc:spChg chg="del">
          <ac:chgData name="Sylvain Bérubé" userId="58a7b77c-805a-4492-9b5c-f61060aeaa67" providerId="ADAL" clId="{D8E36909-1B36-422D-A85A-BB287F3314E2}" dt="2023-02-05T07:14:26.279" v="767" actId="478"/>
          <ac:spMkLst>
            <pc:docMk/>
            <pc:sldMk cId="2956780369" sldId="292"/>
            <ac:spMk id="8" creationId="{D4E6669D-9534-0B2B-2B86-48A0971C130E}"/>
          </ac:spMkLst>
        </pc:spChg>
        <pc:spChg chg="del">
          <ac:chgData name="Sylvain Bérubé" userId="58a7b77c-805a-4492-9b5c-f61060aeaa67" providerId="ADAL" clId="{D8E36909-1B36-422D-A85A-BB287F3314E2}" dt="2023-02-05T07:14:27.549" v="768" actId="478"/>
          <ac:spMkLst>
            <pc:docMk/>
            <pc:sldMk cId="2956780369" sldId="292"/>
            <ac:spMk id="15" creationId="{08F66AF0-E27F-42DA-ACCA-C69FF7CA6F23}"/>
          </ac:spMkLst>
        </pc:spChg>
        <pc:picChg chg="add mod">
          <ac:chgData name="Sylvain Bérubé" userId="58a7b77c-805a-4492-9b5c-f61060aeaa67" providerId="ADAL" clId="{D8E36909-1B36-422D-A85A-BB287F3314E2}" dt="2023-02-05T07:15:06.774" v="778" actId="29295"/>
          <ac:picMkLst>
            <pc:docMk/>
            <pc:sldMk cId="2956780369" sldId="292"/>
            <ac:picMk id="3" creationId="{F291042E-F3C9-562F-CC48-154E440FC021}"/>
          </ac:picMkLst>
        </pc:picChg>
        <pc:picChg chg="del">
          <ac:chgData name="Sylvain Bérubé" userId="58a7b77c-805a-4492-9b5c-f61060aeaa67" providerId="ADAL" clId="{D8E36909-1B36-422D-A85A-BB287F3314E2}" dt="2023-02-05T07:02:29.399" v="546" actId="478"/>
          <ac:picMkLst>
            <pc:docMk/>
            <pc:sldMk cId="2956780369" sldId="292"/>
            <ac:picMk id="6" creationId="{8FEBC39B-1215-CE9A-1991-9F05ED58DF28}"/>
          </ac:picMkLst>
        </pc:picChg>
      </pc:sldChg>
      <pc:sldChg chg="addSp delSp modSp add mod">
        <pc:chgData name="Sylvain Bérubé" userId="58a7b77c-805a-4492-9b5c-f61060aeaa67" providerId="ADAL" clId="{D8E36909-1B36-422D-A85A-BB287F3314E2}" dt="2023-02-05T08:04:00.137" v="988" actId="1076"/>
        <pc:sldMkLst>
          <pc:docMk/>
          <pc:sldMk cId="568100095" sldId="293"/>
        </pc:sldMkLst>
        <pc:spChg chg="add del mod ord">
          <ac:chgData name="Sylvain Bérubé" userId="58a7b77c-805a-4492-9b5c-f61060aeaa67" providerId="ADAL" clId="{D8E36909-1B36-422D-A85A-BB287F3314E2}" dt="2023-02-05T07:21:55.179" v="910" actId="478"/>
          <ac:spMkLst>
            <pc:docMk/>
            <pc:sldMk cId="568100095" sldId="293"/>
            <ac:spMk id="2" creationId="{FEB86F5E-10A6-0023-D844-6E1B65877509}"/>
          </ac:spMkLst>
        </pc:spChg>
        <pc:spChg chg="add del mod">
          <ac:chgData name="Sylvain Bérubé" userId="58a7b77c-805a-4492-9b5c-f61060aeaa67" providerId="ADAL" clId="{D8E36909-1B36-422D-A85A-BB287F3314E2}" dt="2023-02-05T08:04:00.137" v="988" actId="1076"/>
          <ac:spMkLst>
            <pc:docMk/>
            <pc:sldMk cId="568100095" sldId="293"/>
            <ac:spMk id="4" creationId="{2F4EFF4C-A72A-449B-D2C3-8D3C31360719}"/>
          </ac:spMkLst>
        </pc:spChg>
        <pc:picChg chg="del">
          <ac:chgData name="Sylvain Bérubé" userId="58a7b77c-805a-4492-9b5c-f61060aeaa67" providerId="ADAL" clId="{D8E36909-1B36-422D-A85A-BB287F3314E2}" dt="2023-02-05T07:18:26.249" v="823" actId="478"/>
          <ac:picMkLst>
            <pc:docMk/>
            <pc:sldMk cId="568100095" sldId="293"/>
            <ac:picMk id="3" creationId="{F291042E-F3C9-562F-CC48-154E440FC021}"/>
          </ac:picMkLst>
        </pc:picChg>
      </pc:sldChg>
      <pc:sldChg chg="modSp add mod">
        <pc:chgData name="Sylvain Bérubé" userId="58a7b77c-805a-4492-9b5c-f61060aeaa67" providerId="ADAL" clId="{D8E36909-1B36-422D-A85A-BB287F3314E2}" dt="2023-02-05T07:49:54.607" v="951" actId="1076"/>
        <pc:sldMkLst>
          <pc:docMk/>
          <pc:sldMk cId="529734216" sldId="294"/>
        </pc:sldMkLst>
        <pc:spChg chg="mod">
          <ac:chgData name="Sylvain Bérubé" userId="58a7b77c-805a-4492-9b5c-f61060aeaa67" providerId="ADAL" clId="{D8E36909-1B36-422D-A85A-BB287F3314E2}" dt="2023-02-05T07:49:54.607" v="951" actId="1076"/>
          <ac:spMkLst>
            <pc:docMk/>
            <pc:sldMk cId="529734216" sldId="294"/>
            <ac:spMk id="2" creationId="{7C03703C-F0D6-5A38-A814-E52550A0D500}"/>
          </ac:spMkLst>
        </pc:spChg>
      </pc:sldChg>
      <pc:sldChg chg="add del">
        <pc:chgData name="Sylvain Bérubé" userId="58a7b77c-805a-4492-9b5c-f61060aeaa67" providerId="ADAL" clId="{D8E36909-1B36-422D-A85A-BB287F3314E2}" dt="2023-02-05T07:17:35.719" v="814"/>
        <pc:sldMkLst>
          <pc:docMk/>
          <pc:sldMk cId="4206666141" sldId="294"/>
        </pc:sldMkLst>
      </pc:sldChg>
      <pc:sldChg chg="addSp delSp modSp add mod">
        <pc:chgData name="Sylvain Bérubé" userId="58a7b77c-805a-4492-9b5c-f61060aeaa67" providerId="ADAL" clId="{D8E36909-1B36-422D-A85A-BB287F3314E2}" dt="2023-02-05T08:26:44.486" v="1385" actId="167"/>
        <pc:sldMkLst>
          <pc:docMk/>
          <pc:sldMk cId="2347811832" sldId="295"/>
        </pc:sldMkLst>
        <pc:spChg chg="del">
          <ac:chgData name="Sylvain Bérubé" userId="58a7b77c-805a-4492-9b5c-f61060aeaa67" providerId="ADAL" clId="{D8E36909-1B36-422D-A85A-BB287F3314E2}" dt="2023-02-05T07:50:58.922" v="953" actId="478"/>
          <ac:spMkLst>
            <pc:docMk/>
            <pc:sldMk cId="2347811832" sldId="295"/>
            <ac:spMk id="3" creationId="{2A7D908D-B935-CA23-D25F-521FF36F9839}"/>
          </ac:spMkLst>
        </pc:spChg>
        <pc:spChg chg="add del mod">
          <ac:chgData name="Sylvain Bérubé" userId="58a7b77c-805a-4492-9b5c-f61060aeaa67" providerId="ADAL" clId="{D8E36909-1B36-422D-A85A-BB287F3314E2}" dt="2023-02-05T07:51:02.838" v="955" actId="22"/>
          <ac:spMkLst>
            <pc:docMk/>
            <pc:sldMk cId="2347811832" sldId="295"/>
            <ac:spMk id="4" creationId="{4383773B-8C35-7135-5C5A-461EEE605541}"/>
          </ac:spMkLst>
        </pc:spChg>
        <pc:spChg chg="add mod ord">
          <ac:chgData name="Sylvain Bérubé" userId="58a7b77c-805a-4492-9b5c-f61060aeaa67" providerId="ADAL" clId="{D8E36909-1B36-422D-A85A-BB287F3314E2}" dt="2023-02-05T08:26:44.486" v="1385" actId="167"/>
          <ac:spMkLst>
            <pc:docMk/>
            <pc:sldMk cId="2347811832" sldId="295"/>
            <ac:spMk id="9" creationId="{E22A547D-87B4-E874-4689-4CBFDE733CDA}"/>
          </ac:spMkLst>
        </pc:spChg>
        <pc:picChg chg="add del">
          <ac:chgData name="Sylvain Bérubé" userId="58a7b77c-805a-4492-9b5c-f61060aeaa67" providerId="ADAL" clId="{D8E36909-1B36-422D-A85A-BB287F3314E2}" dt="2023-02-05T07:51:05.288" v="956" actId="478"/>
          <ac:picMkLst>
            <pc:docMk/>
            <pc:sldMk cId="2347811832" sldId="295"/>
            <ac:picMk id="6" creationId="{775E97BF-411B-BA3F-EEA9-019937109002}"/>
          </ac:picMkLst>
        </pc:picChg>
        <pc:picChg chg="add mod ord">
          <ac:chgData name="Sylvain Bérubé" userId="58a7b77c-805a-4492-9b5c-f61060aeaa67" providerId="ADAL" clId="{D8E36909-1B36-422D-A85A-BB287F3314E2}" dt="2023-02-05T08:01:59.487" v="968" actId="1076"/>
          <ac:picMkLst>
            <pc:docMk/>
            <pc:sldMk cId="2347811832" sldId="295"/>
            <ac:picMk id="8" creationId="{291CEAB4-0947-81CA-F2E4-20D860F83E26}"/>
          </ac:picMkLst>
        </pc:picChg>
      </pc:sldChg>
      <pc:sldChg chg="addSp delSp modSp add mod">
        <pc:chgData name="Sylvain Bérubé" userId="58a7b77c-805a-4492-9b5c-f61060aeaa67" providerId="ADAL" clId="{D8E36909-1B36-422D-A85A-BB287F3314E2}" dt="2023-02-05T08:26:49.356" v="1387" actId="167"/>
        <pc:sldMkLst>
          <pc:docMk/>
          <pc:sldMk cId="3288676456" sldId="296"/>
        </pc:sldMkLst>
        <pc:spChg chg="add del mod">
          <ac:chgData name="Sylvain Bérubé" userId="58a7b77c-805a-4492-9b5c-f61060aeaa67" providerId="ADAL" clId="{D8E36909-1B36-422D-A85A-BB287F3314E2}" dt="2023-02-05T08:01:44.937" v="963" actId="478"/>
          <ac:spMkLst>
            <pc:docMk/>
            <pc:sldMk cId="3288676456" sldId="296"/>
            <ac:spMk id="3" creationId="{02A715DF-D153-C11D-16E4-17FEE00C8EE4}"/>
          </ac:spMkLst>
        </pc:spChg>
        <pc:spChg chg="add mod ord">
          <ac:chgData name="Sylvain Bérubé" userId="58a7b77c-805a-4492-9b5c-f61060aeaa67" providerId="ADAL" clId="{D8E36909-1B36-422D-A85A-BB287F3314E2}" dt="2023-02-05T08:26:49.356" v="1387" actId="167"/>
          <ac:spMkLst>
            <pc:docMk/>
            <pc:sldMk cId="3288676456" sldId="296"/>
            <ac:spMk id="6" creationId="{85C5A90B-1D5F-09A1-4F93-7BEE45F682C0}"/>
          </ac:spMkLst>
        </pc:spChg>
        <pc:picChg chg="add mod">
          <ac:chgData name="Sylvain Bérubé" userId="58a7b77c-805a-4492-9b5c-f61060aeaa67" providerId="ADAL" clId="{D8E36909-1B36-422D-A85A-BB287F3314E2}" dt="2023-02-05T08:02:02.377" v="969" actId="1076"/>
          <ac:picMkLst>
            <pc:docMk/>
            <pc:sldMk cId="3288676456" sldId="296"/>
            <ac:picMk id="5" creationId="{8ADBF14C-2363-C50D-2787-2C32C6B326D3}"/>
          </ac:picMkLst>
        </pc:picChg>
        <pc:picChg chg="del">
          <ac:chgData name="Sylvain Bérubé" userId="58a7b77c-805a-4492-9b5c-f61060aeaa67" providerId="ADAL" clId="{D8E36909-1B36-422D-A85A-BB287F3314E2}" dt="2023-02-05T08:01:42.822" v="961" actId="478"/>
          <ac:picMkLst>
            <pc:docMk/>
            <pc:sldMk cId="3288676456" sldId="296"/>
            <ac:picMk id="8" creationId="{291CEAB4-0947-81CA-F2E4-20D860F83E26}"/>
          </ac:picMkLst>
        </pc:picChg>
      </pc:sldChg>
      <pc:sldChg chg="addSp modSp add mod modAnim">
        <pc:chgData name="Sylvain Bérubé" userId="58a7b77c-805a-4492-9b5c-f61060aeaa67" providerId="ADAL" clId="{D8E36909-1B36-422D-A85A-BB287F3314E2}" dt="2023-02-05T08:11:12.912" v="1337"/>
        <pc:sldMkLst>
          <pc:docMk/>
          <pc:sldMk cId="4166237484" sldId="297"/>
        </pc:sldMkLst>
        <pc:spChg chg="add mod">
          <ac:chgData name="Sylvain Bérubé" userId="58a7b77c-805a-4492-9b5c-f61060aeaa67" providerId="ADAL" clId="{D8E36909-1B36-422D-A85A-BB287F3314E2}" dt="2023-02-05T08:10:57.957" v="1335" actId="14100"/>
          <ac:spMkLst>
            <pc:docMk/>
            <pc:sldMk cId="4166237484" sldId="297"/>
            <ac:spMk id="2" creationId="{8222FEC9-56D6-49CE-2687-757F2A787886}"/>
          </ac:spMkLst>
        </pc:spChg>
        <pc:picChg chg="mod">
          <ac:chgData name="Sylvain Bérubé" userId="58a7b77c-805a-4492-9b5c-f61060aeaa67" providerId="ADAL" clId="{D8E36909-1B36-422D-A85A-BB287F3314E2}" dt="2023-02-05T08:08:41.617" v="1241" actId="14100"/>
          <ac:picMkLst>
            <pc:docMk/>
            <pc:sldMk cId="4166237484" sldId="297"/>
            <ac:picMk id="5" creationId="{8ADBF14C-2363-C50D-2787-2C32C6B326D3}"/>
          </ac:picMkLst>
        </pc:picChg>
      </pc:sldChg>
      <pc:sldChg chg="modSp add">
        <pc:chgData name="Sylvain Bérubé" userId="58a7b77c-805a-4492-9b5c-f61060aeaa67" providerId="ADAL" clId="{D8E36909-1B36-422D-A85A-BB287F3314E2}" dt="2023-02-05T08:23:21.666" v="1369"/>
        <pc:sldMkLst>
          <pc:docMk/>
          <pc:sldMk cId="2713710156" sldId="298"/>
        </pc:sldMkLst>
        <pc:spChg chg="mod">
          <ac:chgData name="Sylvain Bérubé" userId="58a7b77c-805a-4492-9b5c-f61060aeaa67" providerId="ADAL" clId="{D8E36909-1B36-422D-A85A-BB287F3314E2}" dt="2023-02-05T08:23:21.666" v="1369"/>
          <ac:spMkLst>
            <pc:docMk/>
            <pc:sldMk cId="2713710156" sldId="298"/>
            <ac:spMk id="4" creationId="{2F4EFF4C-A72A-449B-D2C3-8D3C31360719}"/>
          </ac:spMkLst>
        </pc:spChg>
      </pc:sldChg>
      <pc:sldChg chg="modSp add mod">
        <pc:chgData name="Sylvain Bérubé" userId="58a7b77c-805a-4492-9b5c-f61060aeaa67" providerId="ADAL" clId="{D8E36909-1B36-422D-A85A-BB287F3314E2}" dt="2023-02-05T08:23:43.256" v="1374" actId="255"/>
        <pc:sldMkLst>
          <pc:docMk/>
          <pc:sldMk cId="3739119008" sldId="299"/>
        </pc:sldMkLst>
        <pc:spChg chg="mod">
          <ac:chgData name="Sylvain Bérubé" userId="58a7b77c-805a-4492-9b5c-f61060aeaa67" providerId="ADAL" clId="{D8E36909-1B36-422D-A85A-BB287F3314E2}" dt="2023-02-05T08:23:43.256" v="1374" actId="255"/>
          <ac:spMkLst>
            <pc:docMk/>
            <pc:sldMk cId="3739119008" sldId="299"/>
            <ac:spMk id="4" creationId="{2F4EFF4C-A72A-449B-D2C3-8D3C31360719}"/>
          </ac:spMkLst>
        </pc:spChg>
      </pc:sldChg>
      <pc:sldChg chg="addSp delSp modSp add mod">
        <pc:chgData name="Sylvain Bérubé" userId="58a7b77c-805a-4492-9b5c-f61060aeaa67" providerId="ADAL" clId="{D8E36909-1B36-422D-A85A-BB287F3314E2}" dt="2023-02-05T08:26:22.786" v="1383" actId="478"/>
        <pc:sldMkLst>
          <pc:docMk/>
          <pc:sldMk cId="3057937226" sldId="300"/>
        </pc:sldMkLst>
        <pc:spChg chg="del mod">
          <ac:chgData name="Sylvain Bérubé" userId="58a7b77c-805a-4492-9b5c-f61060aeaa67" providerId="ADAL" clId="{D8E36909-1B36-422D-A85A-BB287F3314E2}" dt="2023-02-05T08:26:03.926" v="1379" actId="478"/>
          <ac:spMkLst>
            <pc:docMk/>
            <pc:sldMk cId="3057937226" sldId="300"/>
            <ac:spMk id="2" creationId="{7C03703C-F0D6-5A38-A814-E52550A0D500}"/>
          </ac:spMkLst>
        </pc:spChg>
        <pc:spChg chg="add del mod">
          <ac:chgData name="Sylvain Bérubé" userId="58a7b77c-805a-4492-9b5c-f61060aeaa67" providerId="ADAL" clId="{D8E36909-1B36-422D-A85A-BB287F3314E2}" dt="2023-02-05T08:26:22.786" v="1383" actId="478"/>
          <ac:spMkLst>
            <pc:docMk/>
            <pc:sldMk cId="3057937226" sldId="300"/>
            <ac:spMk id="6" creationId="{C0A71218-9C42-FF71-0184-2CDE4872D7F1}"/>
          </ac:spMkLst>
        </pc:spChg>
        <pc:spChg chg="add mod ord">
          <ac:chgData name="Sylvain Bérubé" userId="58a7b77c-805a-4492-9b5c-f61060aeaa67" providerId="ADAL" clId="{D8E36909-1B36-422D-A85A-BB287F3314E2}" dt="2023-02-05T08:26:20.086" v="1382" actId="167"/>
          <ac:spMkLst>
            <pc:docMk/>
            <pc:sldMk cId="3057937226" sldId="300"/>
            <ac:spMk id="7" creationId="{F66C60E4-3E29-80B7-6D23-A63BF2102173}"/>
          </ac:spMkLst>
        </pc:spChg>
        <pc:picChg chg="add mod">
          <ac:chgData name="Sylvain Bérubé" userId="58a7b77c-805a-4492-9b5c-f61060aeaa67" providerId="ADAL" clId="{D8E36909-1B36-422D-A85A-BB287F3314E2}" dt="2023-02-05T08:26:02.166" v="1377" actId="27614"/>
          <ac:picMkLst>
            <pc:docMk/>
            <pc:sldMk cId="3057937226" sldId="300"/>
            <ac:picMk id="4" creationId="{BBDC04FE-EEBB-D437-29A7-B8902A1C496B}"/>
          </ac:picMkLst>
        </pc:picChg>
      </pc:sldChg>
      <pc:sldChg chg="modTransition">
        <pc:chgData name="Sylvain Bérubé" userId="58a7b77c-805a-4492-9b5c-f61060aeaa67" providerId="ADAL" clId="{D8E36909-1B36-422D-A85A-BB287F3314E2}" dt="2023-02-06T00:36:03.041" v="1395"/>
        <pc:sldMkLst>
          <pc:docMk/>
          <pc:sldMk cId="856904317" sldId="308"/>
        </pc:sldMkLst>
      </pc:sldChg>
      <pc:sldChg chg="modTransition">
        <pc:chgData name="Sylvain Bérubé" userId="58a7b77c-805a-4492-9b5c-f61060aeaa67" providerId="ADAL" clId="{D8E36909-1B36-422D-A85A-BB287F3314E2}" dt="2023-02-06T00:36:01.769" v="1394"/>
        <pc:sldMkLst>
          <pc:docMk/>
          <pc:sldMk cId="2413033367" sldId="309"/>
        </pc:sldMkLst>
      </pc:sldChg>
      <pc:sldChg chg="del">
        <pc:chgData name="Sylvain Bérubé" userId="58a7b77c-805a-4492-9b5c-f61060aeaa67" providerId="ADAL" clId="{D8E36909-1B36-422D-A85A-BB287F3314E2}" dt="2023-02-05T22:05:05.906" v="1393" actId="47"/>
        <pc:sldMkLst>
          <pc:docMk/>
          <pc:sldMk cId="363925657" sldId="327"/>
        </pc:sldMkLst>
      </pc:sldChg>
      <pc:sldChg chg="addSp mod">
        <pc:chgData name="Sylvain Bérubé" userId="58a7b77c-805a-4492-9b5c-f61060aeaa67" providerId="ADAL" clId="{D8E36909-1B36-422D-A85A-BB287F3314E2}" dt="2023-02-05T21:41:51.438" v="1392" actId="22"/>
        <pc:sldMkLst>
          <pc:docMk/>
          <pc:sldMk cId="2516532947" sldId="329"/>
        </pc:sldMkLst>
        <pc:picChg chg="add">
          <ac:chgData name="Sylvain Bérubé" userId="58a7b77c-805a-4492-9b5c-f61060aeaa67" providerId="ADAL" clId="{D8E36909-1B36-422D-A85A-BB287F3314E2}" dt="2023-02-05T21:41:51.438" v="1392" actId="22"/>
          <ac:picMkLst>
            <pc:docMk/>
            <pc:sldMk cId="2516532947" sldId="329"/>
            <ac:picMk id="3" creationId="{29C3AA00-EEC2-0CDD-2102-03CE7DE15B4C}"/>
          </ac:picMkLst>
        </pc:picChg>
      </pc:sldChg>
    </pc:docChg>
  </pc:docChgLst>
  <pc:docChgLst>
    <pc:chgData name="Sylvain Bérubé" userId="58a7b77c-805a-4492-9b5c-f61060aeaa67" providerId="ADAL" clId="{D5EA313B-40A7-4A9D-917D-79554312B2B1}"/>
    <pc:docChg chg="undo custSel addSld delSld modSld sldOrd">
      <pc:chgData name="Sylvain Bérubé" userId="58a7b77c-805a-4492-9b5c-f61060aeaa67" providerId="ADAL" clId="{D5EA313B-40A7-4A9D-917D-79554312B2B1}" dt="2023-02-20T07:31:40.120" v="564"/>
      <pc:docMkLst>
        <pc:docMk/>
      </pc:docMkLst>
      <pc:sldChg chg="add ord">
        <pc:chgData name="Sylvain Bérubé" userId="58a7b77c-805a-4492-9b5c-f61060aeaa67" providerId="ADAL" clId="{D5EA313B-40A7-4A9D-917D-79554312B2B1}" dt="2023-02-20T05:27:16.166" v="110"/>
        <pc:sldMkLst>
          <pc:docMk/>
          <pc:sldMk cId="3241280729" sldId="256"/>
        </pc:sldMkLst>
      </pc:sldChg>
      <pc:sldChg chg="add">
        <pc:chgData name="Sylvain Bérubé" userId="58a7b77c-805a-4492-9b5c-f61060aeaa67" providerId="ADAL" clId="{D5EA313B-40A7-4A9D-917D-79554312B2B1}" dt="2023-02-20T05:27:20.409" v="111"/>
        <pc:sldMkLst>
          <pc:docMk/>
          <pc:sldMk cId="2711424482" sldId="257"/>
        </pc:sldMkLst>
      </pc:sldChg>
      <pc:sldChg chg="addSp delSp modSp mod">
        <pc:chgData name="Sylvain Bérubé" userId="58a7b77c-805a-4492-9b5c-f61060aeaa67" providerId="ADAL" clId="{D5EA313B-40A7-4A9D-917D-79554312B2B1}" dt="2023-02-20T05:02:45.146" v="13" actId="171"/>
        <pc:sldMkLst>
          <pc:docMk/>
          <pc:sldMk cId="1289543512" sldId="268"/>
        </pc:sldMkLst>
        <pc:spChg chg="mod">
          <ac:chgData name="Sylvain Bérubé" userId="58a7b77c-805a-4492-9b5c-f61060aeaa67" providerId="ADAL" clId="{D5EA313B-40A7-4A9D-917D-79554312B2B1}" dt="2023-02-20T05:02:04.648" v="3" actId="14100"/>
          <ac:spMkLst>
            <pc:docMk/>
            <pc:sldMk cId="1289543512" sldId="268"/>
            <ac:spMk id="2" creationId="{095D4D40-C14B-ACE6-A4F5-1A99E1AEAEB3}"/>
          </ac:spMkLst>
        </pc:spChg>
        <pc:picChg chg="add">
          <ac:chgData name="Sylvain Bérubé" userId="58a7b77c-805a-4492-9b5c-f61060aeaa67" providerId="ADAL" clId="{D5EA313B-40A7-4A9D-917D-79554312B2B1}" dt="2023-02-20T05:01:50.294" v="1" actId="22"/>
          <ac:picMkLst>
            <pc:docMk/>
            <pc:sldMk cId="1289543512" sldId="268"/>
            <ac:picMk id="4" creationId="{E69531BD-64BD-C652-0AEA-9B3345A7D52C}"/>
          </ac:picMkLst>
        </pc:picChg>
        <pc:picChg chg="add del mod">
          <ac:chgData name="Sylvain Bérubé" userId="58a7b77c-805a-4492-9b5c-f61060aeaa67" providerId="ADAL" clId="{D5EA313B-40A7-4A9D-917D-79554312B2B1}" dt="2023-02-20T05:02:28.308" v="7" actId="478"/>
          <ac:picMkLst>
            <pc:docMk/>
            <pc:sldMk cId="1289543512" sldId="268"/>
            <ac:picMk id="6" creationId="{FFD99C2D-0A23-DDEE-F6C9-41FACC8E302E}"/>
          </ac:picMkLst>
        </pc:picChg>
        <pc:picChg chg="add mod ord">
          <ac:chgData name="Sylvain Bérubé" userId="58a7b77c-805a-4492-9b5c-f61060aeaa67" providerId="ADAL" clId="{D5EA313B-40A7-4A9D-917D-79554312B2B1}" dt="2023-02-20T05:02:45.146" v="13" actId="171"/>
          <ac:picMkLst>
            <pc:docMk/>
            <pc:sldMk cId="1289543512" sldId="268"/>
            <ac:picMk id="8" creationId="{58397850-C4B5-B0CE-D413-0D332667F7F8}"/>
          </ac:picMkLst>
        </pc:picChg>
        <pc:picChg chg="del">
          <ac:chgData name="Sylvain Bérubé" userId="58a7b77c-805a-4492-9b5c-f61060aeaa67" providerId="ADAL" clId="{D5EA313B-40A7-4A9D-917D-79554312B2B1}" dt="2023-02-20T05:01:49.492" v="0" actId="478"/>
          <ac:picMkLst>
            <pc:docMk/>
            <pc:sldMk cId="1289543512" sldId="268"/>
            <ac:picMk id="9" creationId="{01DEA0B6-4751-B77B-72A6-85A8F76D750B}"/>
          </ac:picMkLst>
        </pc:picChg>
      </pc:sldChg>
      <pc:sldChg chg="del">
        <pc:chgData name="Sylvain Bérubé" userId="58a7b77c-805a-4492-9b5c-f61060aeaa67" providerId="ADAL" clId="{D5EA313B-40A7-4A9D-917D-79554312B2B1}" dt="2023-02-20T05:25:32.951" v="103" actId="47"/>
        <pc:sldMkLst>
          <pc:docMk/>
          <pc:sldMk cId="2471233247" sldId="269"/>
        </pc:sldMkLst>
      </pc:sldChg>
      <pc:sldChg chg="addSp modSp del">
        <pc:chgData name="Sylvain Bérubé" userId="58a7b77c-805a-4492-9b5c-f61060aeaa67" providerId="ADAL" clId="{D5EA313B-40A7-4A9D-917D-79554312B2B1}" dt="2023-02-20T05:30:14.625" v="228" actId="47"/>
        <pc:sldMkLst>
          <pc:docMk/>
          <pc:sldMk cId="3764192950" sldId="270"/>
        </pc:sldMkLst>
        <pc:picChg chg="add mod">
          <ac:chgData name="Sylvain Bérubé" userId="58a7b77c-805a-4492-9b5c-f61060aeaa67" providerId="ADAL" clId="{D5EA313B-40A7-4A9D-917D-79554312B2B1}" dt="2023-02-20T05:30:02.517" v="223"/>
          <ac:picMkLst>
            <pc:docMk/>
            <pc:sldMk cId="3764192950" sldId="270"/>
            <ac:picMk id="4" creationId="{FC2753B7-6182-88FC-2E9F-9E26D5859006}"/>
          </ac:picMkLst>
        </pc:picChg>
      </pc:sldChg>
      <pc:sldChg chg="addSp modSp del mod">
        <pc:chgData name="Sylvain Bérubé" userId="58a7b77c-805a-4492-9b5c-f61060aeaa67" providerId="ADAL" clId="{D5EA313B-40A7-4A9D-917D-79554312B2B1}" dt="2023-02-20T05:27:23.555" v="112" actId="47"/>
        <pc:sldMkLst>
          <pc:docMk/>
          <pc:sldMk cId="2876766343" sldId="271"/>
        </pc:sldMkLst>
        <pc:spChg chg="mod">
          <ac:chgData name="Sylvain Bérubé" userId="58a7b77c-805a-4492-9b5c-f61060aeaa67" providerId="ADAL" clId="{D5EA313B-40A7-4A9D-917D-79554312B2B1}" dt="2023-02-20T05:21:51.720" v="92" actId="208"/>
          <ac:spMkLst>
            <pc:docMk/>
            <pc:sldMk cId="2876766343" sldId="271"/>
            <ac:spMk id="2" creationId="{7C03703C-F0D6-5A38-A814-E52550A0D500}"/>
          </ac:spMkLst>
        </pc:spChg>
        <pc:picChg chg="add mod ord">
          <ac:chgData name="Sylvain Bérubé" userId="58a7b77c-805a-4492-9b5c-f61060aeaa67" providerId="ADAL" clId="{D5EA313B-40A7-4A9D-917D-79554312B2B1}" dt="2023-02-20T05:20:38.484" v="68" actId="14100"/>
          <ac:picMkLst>
            <pc:docMk/>
            <pc:sldMk cId="2876766343" sldId="271"/>
            <ac:picMk id="4" creationId="{8DB81115-8E43-C258-0146-A1E8A810C949}"/>
          </ac:picMkLst>
        </pc:picChg>
      </pc:sldChg>
      <pc:sldChg chg="del">
        <pc:chgData name="Sylvain Bérubé" userId="58a7b77c-805a-4492-9b5c-f61060aeaa67" providerId="ADAL" clId="{D5EA313B-40A7-4A9D-917D-79554312B2B1}" dt="2023-02-20T05:25:34.034" v="104" actId="47"/>
        <pc:sldMkLst>
          <pc:docMk/>
          <pc:sldMk cId="2355304280" sldId="272"/>
        </pc:sldMkLst>
      </pc:sldChg>
      <pc:sldChg chg="del">
        <pc:chgData name="Sylvain Bérubé" userId="58a7b77c-805a-4492-9b5c-f61060aeaa67" providerId="ADAL" clId="{D5EA313B-40A7-4A9D-917D-79554312B2B1}" dt="2023-02-20T05:02:57.783" v="14" actId="47"/>
        <pc:sldMkLst>
          <pc:docMk/>
          <pc:sldMk cId="3758870557" sldId="274"/>
        </pc:sldMkLst>
      </pc:sldChg>
      <pc:sldChg chg="del">
        <pc:chgData name="Sylvain Bérubé" userId="58a7b77c-805a-4492-9b5c-f61060aeaa67" providerId="ADAL" clId="{D5EA313B-40A7-4A9D-917D-79554312B2B1}" dt="2023-02-20T05:02:58.172" v="15" actId="47"/>
        <pc:sldMkLst>
          <pc:docMk/>
          <pc:sldMk cId="2519948226" sldId="275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747119683" sldId="276"/>
        </pc:sldMkLst>
      </pc:sldChg>
      <pc:sldChg chg="del">
        <pc:chgData name="Sylvain Bérubé" userId="58a7b77c-805a-4492-9b5c-f61060aeaa67" providerId="ADAL" clId="{D5EA313B-40A7-4A9D-917D-79554312B2B1}" dt="2023-02-20T05:02:58.703" v="16" actId="47"/>
        <pc:sldMkLst>
          <pc:docMk/>
          <pc:sldMk cId="1770666348" sldId="278"/>
        </pc:sldMkLst>
      </pc:sldChg>
      <pc:sldChg chg="del">
        <pc:chgData name="Sylvain Bérubé" userId="58a7b77c-805a-4492-9b5c-f61060aeaa67" providerId="ADAL" clId="{D5EA313B-40A7-4A9D-917D-79554312B2B1}" dt="2023-02-20T05:02:59.911" v="17" actId="47"/>
        <pc:sldMkLst>
          <pc:docMk/>
          <pc:sldMk cId="1506501068" sldId="280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924098334" sldId="281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615016042" sldId="282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817511344" sldId="283"/>
        </pc:sldMkLst>
      </pc:sldChg>
      <pc:sldChg chg="addSp delSp modSp mod">
        <pc:chgData name="Sylvain Bérubé" userId="58a7b77c-805a-4492-9b5c-f61060aeaa67" providerId="ADAL" clId="{D5EA313B-40A7-4A9D-917D-79554312B2B1}" dt="2023-02-20T06:11:18.554" v="270" actId="14100"/>
        <pc:sldMkLst>
          <pc:docMk/>
          <pc:sldMk cId="2587344642" sldId="284"/>
        </pc:sldMkLst>
        <pc:spChg chg="add del mod">
          <ac:chgData name="Sylvain Bérubé" userId="58a7b77c-805a-4492-9b5c-f61060aeaa67" providerId="ADAL" clId="{D5EA313B-40A7-4A9D-917D-79554312B2B1}" dt="2023-02-20T05:19:34.855" v="53"/>
          <ac:spMkLst>
            <pc:docMk/>
            <pc:sldMk cId="2587344642" sldId="284"/>
            <ac:spMk id="3" creationId="{E7B856B8-A51E-5B19-5BDC-B156F1FC9584}"/>
          </ac:spMkLst>
        </pc:spChg>
        <pc:spChg chg="add del mod">
          <ac:chgData name="Sylvain Bérubé" userId="58a7b77c-805a-4492-9b5c-f61060aeaa67" providerId="ADAL" clId="{D5EA313B-40A7-4A9D-917D-79554312B2B1}" dt="2023-02-20T05:19:53.047" v="57"/>
          <ac:spMkLst>
            <pc:docMk/>
            <pc:sldMk cId="2587344642" sldId="284"/>
            <ac:spMk id="9" creationId="{D45015A8-7070-58AC-2F4F-36EC30159419}"/>
          </ac:spMkLst>
        </pc:spChg>
        <pc:spChg chg="add del mod">
          <ac:chgData name="Sylvain Bérubé" userId="58a7b77c-805a-4492-9b5c-f61060aeaa67" providerId="ADAL" clId="{D5EA313B-40A7-4A9D-917D-79554312B2B1}" dt="2023-02-20T05:25:13.523" v="96" actId="478"/>
          <ac:spMkLst>
            <pc:docMk/>
            <pc:sldMk cId="2587344642" sldId="284"/>
            <ac:spMk id="15" creationId="{1CA45A48-6E68-1462-019B-A15ECDE52339}"/>
          </ac:spMkLst>
        </pc:spChg>
        <pc:picChg chg="add del mod">
          <ac:chgData name="Sylvain Bérubé" userId="58a7b77c-805a-4492-9b5c-f61060aeaa67" providerId="ADAL" clId="{D5EA313B-40A7-4A9D-917D-79554312B2B1}" dt="2023-02-20T05:19:52.703" v="56" actId="478"/>
          <ac:picMkLst>
            <pc:docMk/>
            <pc:sldMk cId="2587344642" sldId="284"/>
            <ac:picMk id="5" creationId="{847FDBC9-ADC5-718D-71E5-FD0A73CECC82}"/>
          </ac:picMkLst>
        </pc:picChg>
        <pc:picChg chg="del">
          <ac:chgData name="Sylvain Bérubé" userId="58a7b77c-805a-4492-9b5c-f61060aeaa67" providerId="ADAL" clId="{D5EA313B-40A7-4A9D-917D-79554312B2B1}" dt="2023-02-20T05:19:33.729" v="52" actId="478"/>
          <ac:picMkLst>
            <pc:docMk/>
            <pc:sldMk cId="2587344642" sldId="284"/>
            <ac:picMk id="7" creationId="{D5137A3C-04E3-9284-2B96-10F51C90D078}"/>
          </ac:picMkLst>
        </pc:picChg>
        <pc:picChg chg="add del mod">
          <ac:chgData name="Sylvain Bérubé" userId="58a7b77c-805a-4492-9b5c-f61060aeaa67" providerId="ADAL" clId="{D5EA313B-40A7-4A9D-917D-79554312B2B1}" dt="2023-02-20T05:19:58.506" v="63" actId="478"/>
          <ac:picMkLst>
            <pc:docMk/>
            <pc:sldMk cId="2587344642" sldId="284"/>
            <ac:picMk id="11" creationId="{2BC32FA8-79A9-42E8-E8B3-7903062AF08A}"/>
          </ac:picMkLst>
        </pc:picChg>
        <pc:picChg chg="add del mod">
          <ac:chgData name="Sylvain Bérubé" userId="58a7b77c-805a-4492-9b5c-f61060aeaa67" providerId="ADAL" clId="{D5EA313B-40A7-4A9D-917D-79554312B2B1}" dt="2023-02-20T05:19:55.972" v="62" actId="478"/>
          <ac:picMkLst>
            <pc:docMk/>
            <pc:sldMk cId="2587344642" sldId="284"/>
            <ac:picMk id="13" creationId="{2B7358F2-0A77-B0A4-F4E7-339A52B7D78E}"/>
          </ac:picMkLst>
        </pc:picChg>
        <pc:picChg chg="add mod">
          <ac:chgData name="Sylvain Bérubé" userId="58a7b77c-805a-4492-9b5c-f61060aeaa67" providerId="ADAL" clId="{D5EA313B-40A7-4A9D-917D-79554312B2B1}" dt="2023-02-20T06:11:18.554" v="270" actId="14100"/>
          <ac:picMkLst>
            <pc:docMk/>
            <pc:sldMk cId="2587344642" sldId="284"/>
            <ac:picMk id="17" creationId="{426F7256-7FD8-78A7-4E96-B676218B51A5}"/>
          </ac:picMkLst>
        </pc:picChg>
      </pc:sldChg>
      <pc:sldChg chg="addSp delSp modSp mod">
        <pc:chgData name="Sylvain Bérubé" userId="58a7b77c-805a-4492-9b5c-f61060aeaa67" providerId="ADAL" clId="{D5EA313B-40A7-4A9D-917D-79554312B2B1}" dt="2023-02-20T06:11:54.555" v="272"/>
        <pc:sldMkLst>
          <pc:docMk/>
          <pc:sldMk cId="1745293393" sldId="285"/>
        </pc:sldMkLst>
        <pc:spChg chg="del">
          <ac:chgData name="Sylvain Bérubé" userId="58a7b77c-805a-4492-9b5c-f61060aeaa67" providerId="ADAL" clId="{D5EA313B-40A7-4A9D-917D-79554312B2B1}" dt="2023-02-20T06:10:31.609" v="258" actId="478"/>
          <ac:spMkLst>
            <pc:docMk/>
            <pc:sldMk cId="1745293393" sldId="285"/>
            <ac:spMk id="2" creationId="{7C03703C-F0D6-5A38-A814-E52550A0D500}"/>
          </ac:spMkLst>
        </pc:spChg>
        <pc:spChg chg="add del mod">
          <ac:chgData name="Sylvain Bérubé" userId="58a7b77c-805a-4492-9b5c-f61060aeaa67" providerId="ADAL" clId="{D5EA313B-40A7-4A9D-917D-79554312B2B1}" dt="2023-02-20T06:10:34.176" v="259" actId="478"/>
          <ac:spMkLst>
            <pc:docMk/>
            <pc:sldMk cId="1745293393" sldId="285"/>
            <ac:spMk id="4" creationId="{1E04A0B6-3BE2-9505-0E16-BDBBFE8C8970}"/>
          </ac:spMkLst>
        </pc:spChg>
        <pc:picChg chg="add mod">
          <ac:chgData name="Sylvain Bérubé" userId="58a7b77c-805a-4492-9b5c-f61060aeaa67" providerId="ADAL" clId="{D5EA313B-40A7-4A9D-917D-79554312B2B1}" dt="2023-02-20T06:11:54.555" v="272"/>
          <ac:picMkLst>
            <pc:docMk/>
            <pc:sldMk cId="1745293393" sldId="285"/>
            <ac:picMk id="6" creationId="{D78DAC11-322C-DC18-400F-20871E49F98D}"/>
          </ac:picMkLst>
        </pc:picChg>
        <pc:picChg chg="add mod ord">
          <ac:chgData name="Sylvain Bérubé" userId="58a7b77c-805a-4492-9b5c-f61060aeaa67" providerId="ADAL" clId="{D5EA313B-40A7-4A9D-917D-79554312B2B1}" dt="2023-02-20T06:10:44.538" v="262" actId="171"/>
          <ac:picMkLst>
            <pc:docMk/>
            <pc:sldMk cId="1745293393" sldId="285"/>
            <ac:picMk id="7" creationId="{88EC6DEE-4750-173F-92A2-445D30982A70}"/>
          </ac:picMkLst>
        </pc:picChg>
      </pc:sldChg>
      <pc:sldChg chg="del">
        <pc:chgData name="Sylvain Bérubé" userId="58a7b77c-805a-4492-9b5c-f61060aeaa67" providerId="ADAL" clId="{D5EA313B-40A7-4A9D-917D-79554312B2B1}" dt="2023-02-20T06:11:37.885" v="271" actId="47"/>
        <pc:sldMkLst>
          <pc:docMk/>
          <pc:sldMk cId="2700731413" sldId="286"/>
        </pc:sldMkLst>
      </pc:sldChg>
      <pc:sldChg chg="del">
        <pc:chgData name="Sylvain Bérubé" userId="58a7b77c-805a-4492-9b5c-f61060aeaa67" providerId="ADAL" clId="{D5EA313B-40A7-4A9D-917D-79554312B2B1}" dt="2023-02-20T06:11:37.885" v="271" actId="47"/>
        <pc:sldMkLst>
          <pc:docMk/>
          <pc:sldMk cId="1000535395" sldId="288"/>
        </pc:sldMkLst>
      </pc:sldChg>
      <pc:sldChg chg="del">
        <pc:chgData name="Sylvain Bérubé" userId="58a7b77c-805a-4492-9b5c-f61060aeaa67" providerId="ADAL" clId="{D5EA313B-40A7-4A9D-917D-79554312B2B1}" dt="2023-02-20T06:11:37.885" v="271" actId="47"/>
        <pc:sldMkLst>
          <pc:docMk/>
          <pc:sldMk cId="3813960900" sldId="289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4147437599" sldId="290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506011523" sldId="291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956780369" sldId="292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568100095" sldId="293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529734216" sldId="294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347811832" sldId="295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288676456" sldId="296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4166237484" sldId="297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713710156" sldId="298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739119008" sldId="299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057937226" sldId="300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897796905" sldId="301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1594651964" sldId="302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797351037" sldId="303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4289646168" sldId="304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400363321" sldId="305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1389624790" sldId="306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337633149" sldId="307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856904317" sldId="308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413033367" sldId="309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445473139" sldId="310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900528811" sldId="311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645705280" sldId="312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000860071" sldId="313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1377955844" sldId="314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1510486928" sldId="315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1549758486" sldId="316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906296677" sldId="317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185702834" sldId="318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674427958" sldId="319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202859313" sldId="321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075433046" sldId="322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1208993014" sldId="323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341803276" sldId="324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701833806" sldId="325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3914050138" sldId="326"/>
        </pc:sldMkLst>
      </pc:sldChg>
      <pc:sldChg chg="del">
        <pc:chgData name="Sylvain Bérubé" userId="58a7b77c-805a-4492-9b5c-f61060aeaa67" providerId="ADAL" clId="{D5EA313B-40A7-4A9D-917D-79554312B2B1}" dt="2023-02-20T05:27:36.937" v="113" actId="47"/>
        <pc:sldMkLst>
          <pc:docMk/>
          <pc:sldMk cId="2943868895" sldId="328"/>
        </pc:sldMkLst>
      </pc:sldChg>
      <pc:sldChg chg="del">
        <pc:chgData name="Sylvain Bérubé" userId="58a7b77c-805a-4492-9b5c-f61060aeaa67" providerId="ADAL" clId="{D5EA313B-40A7-4A9D-917D-79554312B2B1}" dt="2023-02-20T06:15:18.635" v="281" actId="47"/>
        <pc:sldMkLst>
          <pc:docMk/>
          <pc:sldMk cId="2516532947" sldId="329"/>
        </pc:sldMkLst>
      </pc:sldChg>
      <pc:sldChg chg="addSp delSp modSp add mod">
        <pc:chgData name="Sylvain Bérubé" userId="58a7b77c-805a-4492-9b5c-f61060aeaa67" providerId="ADAL" clId="{D5EA313B-40A7-4A9D-917D-79554312B2B1}" dt="2023-02-20T05:23:12.850" v="95"/>
        <pc:sldMkLst>
          <pc:docMk/>
          <pc:sldMk cId="1276452786" sldId="330"/>
        </pc:sldMkLst>
        <pc:picChg chg="del">
          <ac:chgData name="Sylvain Bérubé" userId="58a7b77c-805a-4492-9b5c-f61060aeaa67" providerId="ADAL" clId="{D5EA313B-40A7-4A9D-917D-79554312B2B1}" dt="2023-02-20T05:23:11.453" v="94" actId="478"/>
          <ac:picMkLst>
            <pc:docMk/>
            <pc:sldMk cId="1276452786" sldId="330"/>
            <ac:picMk id="4" creationId="{8DB81115-8E43-C258-0146-A1E8A810C949}"/>
          </ac:picMkLst>
        </pc:picChg>
        <pc:picChg chg="add mod">
          <ac:chgData name="Sylvain Bérubé" userId="58a7b77c-805a-4492-9b5c-f61060aeaa67" providerId="ADAL" clId="{D5EA313B-40A7-4A9D-917D-79554312B2B1}" dt="2023-02-20T05:23:12.850" v="95"/>
          <ac:picMkLst>
            <pc:docMk/>
            <pc:sldMk cId="1276452786" sldId="330"/>
            <ac:picMk id="5" creationId="{1DC5E231-C802-5DD9-AF7C-4930D9392BDC}"/>
          </ac:picMkLst>
        </pc:picChg>
      </pc:sldChg>
      <pc:sldChg chg="add ord">
        <pc:chgData name="Sylvain Bérubé" userId="58a7b77c-805a-4492-9b5c-f61060aeaa67" providerId="ADAL" clId="{D5EA313B-40A7-4A9D-917D-79554312B2B1}" dt="2023-02-20T05:27:08.030" v="107"/>
        <pc:sldMkLst>
          <pc:docMk/>
          <pc:sldMk cId="793565732" sldId="331"/>
        </pc:sldMkLst>
      </pc:sldChg>
      <pc:sldChg chg="addSp delSp modSp new mod setBg">
        <pc:chgData name="Sylvain Bérubé" userId="58a7b77c-805a-4492-9b5c-f61060aeaa67" providerId="ADAL" clId="{D5EA313B-40A7-4A9D-917D-79554312B2B1}" dt="2023-02-20T07:13:17.985" v="518" actId="1076"/>
        <pc:sldMkLst>
          <pc:docMk/>
          <pc:sldMk cId="1715874531" sldId="332"/>
        </pc:sldMkLst>
        <pc:spChg chg="mod">
          <ac:chgData name="Sylvain Bérubé" userId="58a7b77c-805a-4492-9b5c-f61060aeaa67" providerId="ADAL" clId="{D5EA313B-40A7-4A9D-917D-79554312B2B1}" dt="2023-02-20T07:10:46.033" v="388" actId="26606"/>
          <ac:spMkLst>
            <pc:docMk/>
            <pc:sldMk cId="1715874531" sldId="332"/>
            <ac:spMk id="2" creationId="{45795B6A-6B7C-D8EC-0D6C-702EF7761647}"/>
          </ac:spMkLst>
        </pc:spChg>
        <pc:spChg chg="add del mod">
          <ac:chgData name="Sylvain Bérubé" userId="58a7b77c-805a-4492-9b5c-f61060aeaa67" providerId="ADAL" clId="{D5EA313B-40A7-4A9D-917D-79554312B2B1}" dt="2023-02-20T07:13:17.985" v="518" actId="1076"/>
          <ac:spMkLst>
            <pc:docMk/>
            <pc:sldMk cId="1715874531" sldId="332"/>
            <ac:spMk id="3" creationId="{AF0ACED3-C57D-1AAA-FB97-975ECF4E90C6}"/>
          </ac:spMkLst>
        </pc:spChg>
        <pc:spChg chg="add del">
          <ac:chgData name="Sylvain Bérubé" userId="58a7b77c-805a-4492-9b5c-f61060aeaa67" providerId="ADAL" clId="{D5EA313B-40A7-4A9D-917D-79554312B2B1}" dt="2023-02-20T07:10:46.033" v="388" actId="26606"/>
          <ac:spMkLst>
            <pc:docMk/>
            <pc:sldMk cId="1715874531" sldId="332"/>
            <ac:spMk id="8" creationId="{2B566528-1B12-4246-9431-5C2D7D081168}"/>
          </ac:spMkLst>
        </pc:spChg>
        <pc:spChg chg="add del">
          <ac:chgData name="Sylvain Bérubé" userId="58a7b77c-805a-4492-9b5c-f61060aeaa67" providerId="ADAL" clId="{D5EA313B-40A7-4A9D-917D-79554312B2B1}" dt="2023-02-20T07:10:36.807" v="376" actId="26606"/>
          <ac:spMkLst>
            <pc:docMk/>
            <pc:sldMk cId="1715874531" sldId="332"/>
            <ac:spMk id="9" creationId="{B819A166-7571-4003-A6B8-B62034C3ED30}"/>
          </ac:spMkLst>
        </pc:spChg>
        <pc:spChg chg="add del">
          <ac:chgData name="Sylvain Bérubé" userId="58a7b77c-805a-4492-9b5c-f61060aeaa67" providerId="ADAL" clId="{D5EA313B-40A7-4A9D-917D-79554312B2B1}" dt="2023-02-20T07:10:38.010" v="378" actId="26606"/>
          <ac:spMkLst>
            <pc:docMk/>
            <pc:sldMk cId="1715874531" sldId="332"/>
            <ac:spMk id="10" creationId="{B50AB553-2A96-4A92-96F2-93548E096954}"/>
          </ac:spMkLst>
        </pc:spChg>
        <pc:spChg chg="add del">
          <ac:chgData name="Sylvain Bérubé" userId="58a7b77c-805a-4492-9b5c-f61060aeaa67" providerId="ADAL" clId="{D5EA313B-40A7-4A9D-917D-79554312B2B1}" dt="2023-02-20T07:10:46.033" v="388" actId="26606"/>
          <ac:spMkLst>
            <pc:docMk/>
            <pc:sldMk cId="1715874531" sldId="332"/>
            <ac:spMk id="12" creationId="{A580F890-B085-4E95-96AA-55AEBEC5CE6E}"/>
          </ac:spMkLst>
        </pc:spChg>
        <pc:spChg chg="add del">
          <ac:chgData name="Sylvain Bérubé" userId="58a7b77c-805a-4492-9b5c-f61060aeaa67" providerId="ADAL" clId="{D5EA313B-40A7-4A9D-917D-79554312B2B1}" dt="2023-02-20T07:10:38.427" v="380" actId="26606"/>
          <ac:spMkLst>
            <pc:docMk/>
            <pc:sldMk cId="1715874531" sldId="332"/>
            <ac:spMk id="13" creationId="{2E442304-DDBD-4F7B-8017-36BCC863FB40}"/>
          </ac:spMkLst>
        </pc:spChg>
        <pc:spChg chg="add del">
          <ac:chgData name="Sylvain Bérubé" userId="58a7b77c-805a-4492-9b5c-f61060aeaa67" providerId="ADAL" clId="{D5EA313B-40A7-4A9D-917D-79554312B2B1}" dt="2023-02-20T07:10:38.427" v="380" actId="26606"/>
          <ac:spMkLst>
            <pc:docMk/>
            <pc:sldMk cId="1715874531" sldId="332"/>
            <ac:spMk id="14" creationId="{5E107275-3853-46FD-A241-DE4355A42675}"/>
          </ac:spMkLst>
        </pc:spChg>
        <pc:spChg chg="add del">
          <ac:chgData name="Sylvain Bérubé" userId="58a7b77c-805a-4492-9b5c-f61060aeaa67" providerId="ADAL" clId="{D5EA313B-40A7-4A9D-917D-79554312B2B1}" dt="2023-02-20T07:10:46.033" v="388" actId="26606"/>
          <ac:spMkLst>
            <pc:docMk/>
            <pc:sldMk cId="1715874531" sldId="332"/>
            <ac:spMk id="16" creationId="{1E547BA6-BAE0-43BB-A7CA-60F69CE252F0}"/>
          </ac:spMkLst>
        </pc:spChg>
        <pc:spChg chg="add del">
          <ac:chgData name="Sylvain Bérubé" userId="58a7b77c-805a-4492-9b5c-f61060aeaa67" providerId="ADAL" clId="{D5EA313B-40A7-4A9D-917D-79554312B2B1}" dt="2023-02-20T07:10:40.001" v="382" actId="26606"/>
          <ac:spMkLst>
            <pc:docMk/>
            <pc:sldMk cId="1715874531" sldId="332"/>
            <ac:spMk id="17" creationId="{BACC6370-2D7E-4714-9D71-7542949D7D5D}"/>
          </ac:spMkLst>
        </pc:spChg>
        <pc:spChg chg="add del">
          <ac:chgData name="Sylvain Bérubé" userId="58a7b77c-805a-4492-9b5c-f61060aeaa67" providerId="ADAL" clId="{D5EA313B-40A7-4A9D-917D-79554312B2B1}" dt="2023-02-20T07:10:40.001" v="382" actId="26606"/>
          <ac:spMkLst>
            <pc:docMk/>
            <pc:sldMk cId="1715874531" sldId="332"/>
            <ac:spMk id="18" creationId="{F68B3F68-107C-434F-AA38-110D5EA91B85}"/>
          </ac:spMkLst>
        </pc:spChg>
        <pc:spChg chg="add del">
          <ac:chgData name="Sylvain Bérubé" userId="58a7b77c-805a-4492-9b5c-f61060aeaa67" providerId="ADAL" clId="{D5EA313B-40A7-4A9D-917D-79554312B2B1}" dt="2023-02-20T07:10:40.001" v="382" actId="26606"/>
          <ac:spMkLst>
            <pc:docMk/>
            <pc:sldMk cId="1715874531" sldId="332"/>
            <ac:spMk id="19" creationId="{AAD0DBB9-1A4B-4391-81D4-CB19F9AB918A}"/>
          </ac:spMkLst>
        </pc:spChg>
        <pc:spChg chg="add del">
          <ac:chgData name="Sylvain Bérubé" userId="58a7b77c-805a-4492-9b5c-f61060aeaa67" providerId="ADAL" clId="{D5EA313B-40A7-4A9D-917D-79554312B2B1}" dt="2023-02-20T07:10:40.001" v="382" actId="26606"/>
          <ac:spMkLst>
            <pc:docMk/>
            <pc:sldMk cId="1715874531" sldId="332"/>
            <ac:spMk id="20" creationId="{063BBA22-50EA-4C4D-BE05-F1CE4E63AA56}"/>
          </ac:spMkLst>
        </pc:spChg>
        <pc:spChg chg="add del">
          <ac:chgData name="Sylvain Bérubé" userId="58a7b77c-805a-4492-9b5c-f61060aeaa67" providerId="ADAL" clId="{D5EA313B-40A7-4A9D-917D-79554312B2B1}" dt="2023-02-20T07:10:40.317" v="384" actId="26606"/>
          <ac:spMkLst>
            <pc:docMk/>
            <pc:sldMk cId="1715874531" sldId="332"/>
            <ac:spMk id="25" creationId="{8DF67618-B87B-4195-8E24-3B126F79FF55}"/>
          </ac:spMkLst>
        </pc:spChg>
        <pc:spChg chg="add del">
          <ac:chgData name="Sylvain Bérubé" userId="58a7b77c-805a-4492-9b5c-f61060aeaa67" providerId="ADAL" clId="{D5EA313B-40A7-4A9D-917D-79554312B2B1}" dt="2023-02-20T07:10:40.317" v="384" actId="26606"/>
          <ac:spMkLst>
            <pc:docMk/>
            <pc:sldMk cId="1715874531" sldId="332"/>
            <ac:spMk id="26" creationId="{64960379-9FF9-400A-A8A8-F5AB633FD3BF}"/>
          </ac:spMkLst>
        </pc:spChg>
        <pc:spChg chg="add del">
          <ac:chgData name="Sylvain Bérubé" userId="58a7b77c-805a-4492-9b5c-f61060aeaa67" providerId="ADAL" clId="{D5EA313B-40A7-4A9D-917D-79554312B2B1}" dt="2023-02-20T07:10:44.313" v="386" actId="26606"/>
          <ac:spMkLst>
            <pc:docMk/>
            <pc:sldMk cId="1715874531" sldId="332"/>
            <ac:spMk id="37" creationId="{8DF67618-B87B-4195-8E24-3B126F79FF55}"/>
          </ac:spMkLst>
        </pc:spChg>
        <pc:spChg chg="add del">
          <ac:chgData name="Sylvain Bérubé" userId="58a7b77c-805a-4492-9b5c-f61060aeaa67" providerId="ADAL" clId="{D5EA313B-40A7-4A9D-917D-79554312B2B1}" dt="2023-02-20T07:10:44.313" v="386" actId="26606"/>
          <ac:spMkLst>
            <pc:docMk/>
            <pc:sldMk cId="1715874531" sldId="332"/>
            <ac:spMk id="38" creationId="{64960379-9FF9-400A-A8A8-F5AB633FD3BF}"/>
          </ac:spMkLst>
        </pc:spChg>
        <pc:spChg chg="add del">
          <ac:chgData name="Sylvain Bérubé" userId="58a7b77c-805a-4492-9b5c-f61060aeaa67" providerId="ADAL" clId="{D5EA313B-40A7-4A9D-917D-79554312B2B1}" dt="2023-02-20T07:10:46.033" v="388" actId="26606"/>
          <ac:spMkLst>
            <pc:docMk/>
            <pc:sldMk cId="1715874531" sldId="332"/>
            <ac:spMk id="52" creationId="{AF0ACED3-C57D-1AAA-FB97-975ECF4E90C6}"/>
          </ac:spMkLst>
        </pc:spChg>
        <pc:spChg chg="add del">
          <ac:chgData name="Sylvain Bérubé" userId="58a7b77c-805a-4492-9b5c-f61060aeaa67" providerId="ADAL" clId="{D5EA313B-40A7-4A9D-917D-79554312B2B1}" dt="2023-02-20T07:10:46.033" v="388" actId="26606"/>
          <ac:spMkLst>
            <pc:docMk/>
            <pc:sldMk cId="1715874531" sldId="332"/>
            <ac:spMk id="53" creationId="{2E80C965-DB6D-4F81-9E9E-B027384D0BD6}"/>
          </ac:spMkLst>
        </pc:spChg>
        <pc:spChg chg="add del">
          <ac:chgData name="Sylvain Bérubé" userId="58a7b77c-805a-4492-9b5c-f61060aeaa67" providerId="ADAL" clId="{D5EA313B-40A7-4A9D-917D-79554312B2B1}" dt="2023-02-20T07:10:46.033" v="388" actId="26606"/>
          <ac:spMkLst>
            <pc:docMk/>
            <pc:sldMk cId="1715874531" sldId="332"/>
            <ac:spMk id="54" creationId="{D3F51FEB-38FB-4F6C-9F7B-2F2AFAB65463}"/>
          </ac:spMkLst>
        </pc:spChg>
        <pc:grpChg chg="add del">
          <ac:chgData name="Sylvain Bérubé" userId="58a7b77c-805a-4492-9b5c-f61060aeaa67" providerId="ADAL" clId="{D5EA313B-40A7-4A9D-917D-79554312B2B1}" dt="2023-02-20T07:10:40.317" v="384" actId="26606"/>
          <ac:grpSpMkLst>
            <pc:docMk/>
            <pc:sldMk cId="1715874531" sldId="332"/>
            <ac:grpSpMk id="27" creationId="{2C491629-AE25-486B-9B22-2CE4EE8F7E47}"/>
          </ac:grpSpMkLst>
        </pc:grpChg>
        <pc:grpChg chg="add del">
          <ac:chgData name="Sylvain Bérubé" userId="58a7b77c-805a-4492-9b5c-f61060aeaa67" providerId="ADAL" clId="{D5EA313B-40A7-4A9D-917D-79554312B2B1}" dt="2023-02-20T07:10:40.317" v="384" actId="26606"/>
          <ac:grpSpMkLst>
            <pc:docMk/>
            <pc:sldMk cId="1715874531" sldId="332"/>
            <ac:grpSpMk id="30" creationId="{43F5E015-E085-4624-B431-B42414448684}"/>
          </ac:grpSpMkLst>
        </pc:grpChg>
        <pc:grpChg chg="add del">
          <ac:chgData name="Sylvain Bérubé" userId="58a7b77c-805a-4492-9b5c-f61060aeaa67" providerId="ADAL" clId="{D5EA313B-40A7-4A9D-917D-79554312B2B1}" dt="2023-02-20T07:10:44.313" v="386" actId="26606"/>
          <ac:grpSpMkLst>
            <pc:docMk/>
            <pc:sldMk cId="1715874531" sldId="332"/>
            <ac:grpSpMk id="39" creationId="{2C491629-AE25-486B-9B22-2CE4EE8F7E47}"/>
          </ac:grpSpMkLst>
        </pc:grpChg>
        <pc:grpChg chg="add del">
          <ac:chgData name="Sylvain Bérubé" userId="58a7b77c-805a-4492-9b5c-f61060aeaa67" providerId="ADAL" clId="{D5EA313B-40A7-4A9D-917D-79554312B2B1}" dt="2023-02-20T07:10:44.313" v="386" actId="26606"/>
          <ac:grpSpMkLst>
            <pc:docMk/>
            <pc:sldMk cId="1715874531" sldId="332"/>
            <ac:grpSpMk id="42" creationId="{43F5E015-E085-4624-B431-B42414448684}"/>
          </ac:grpSpMkLst>
        </pc:grpChg>
        <pc:graphicFrameChg chg="add del">
          <ac:chgData name="Sylvain Bérubé" userId="58a7b77c-805a-4492-9b5c-f61060aeaa67" providerId="ADAL" clId="{D5EA313B-40A7-4A9D-917D-79554312B2B1}" dt="2023-02-20T07:10:36.807" v="376" actId="26606"/>
          <ac:graphicFrameMkLst>
            <pc:docMk/>
            <pc:sldMk cId="1715874531" sldId="332"/>
            <ac:graphicFrameMk id="5" creationId="{FC7DF879-B5F7-A651-8220-3F979D15B194}"/>
          </ac:graphicFrameMkLst>
        </pc:graphicFrameChg>
        <pc:graphicFrameChg chg="add del">
          <ac:chgData name="Sylvain Bérubé" userId="58a7b77c-805a-4492-9b5c-f61060aeaa67" providerId="ADAL" clId="{D5EA313B-40A7-4A9D-917D-79554312B2B1}" dt="2023-02-20T07:10:38.010" v="378" actId="26606"/>
          <ac:graphicFrameMkLst>
            <pc:docMk/>
            <pc:sldMk cId="1715874531" sldId="332"/>
            <ac:graphicFrameMk id="11" creationId="{D5C56C1D-6E68-331B-117A-EE617C30E77B}"/>
          </ac:graphicFrameMkLst>
        </pc:graphicFrameChg>
        <pc:graphicFrameChg chg="add del">
          <ac:chgData name="Sylvain Bérubé" userId="58a7b77c-805a-4492-9b5c-f61060aeaa67" providerId="ADAL" clId="{D5EA313B-40A7-4A9D-917D-79554312B2B1}" dt="2023-02-20T07:10:38.427" v="380" actId="26606"/>
          <ac:graphicFrameMkLst>
            <pc:docMk/>
            <pc:sldMk cId="1715874531" sldId="332"/>
            <ac:graphicFrameMk id="15" creationId="{2F0AA135-E302-4F1F-DC9D-CF84DF11AE29}"/>
          </ac:graphicFrameMkLst>
        </pc:graphicFrameChg>
        <pc:graphicFrameChg chg="add del">
          <ac:chgData name="Sylvain Bérubé" userId="58a7b77c-805a-4492-9b5c-f61060aeaa67" providerId="ADAL" clId="{D5EA313B-40A7-4A9D-917D-79554312B2B1}" dt="2023-02-20T07:10:40.001" v="382" actId="26606"/>
          <ac:graphicFrameMkLst>
            <pc:docMk/>
            <pc:sldMk cId="1715874531" sldId="332"/>
            <ac:graphicFrameMk id="21" creationId="{C3492538-9409-F2F6-28AA-F16224909994}"/>
          </ac:graphicFrameMkLst>
        </pc:graphicFrameChg>
        <pc:graphicFrameChg chg="add del">
          <ac:chgData name="Sylvain Bérubé" userId="58a7b77c-805a-4492-9b5c-f61060aeaa67" providerId="ADAL" clId="{D5EA313B-40A7-4A9D-917D-79554312B2B1}" dt="2023-02-20T07:10:40.317" v="384" actId="26606"/>
          <ac:graphicFrameMkLst>
            <pc:docMk/>
            <pc:sldMk cId="1715874531" sldId="332"/>
            <ac:graphicFrameMk id="35" creationId="{88AFCEF2-CA9D-81C4-D81A-D513E8BCAE0C}"/>
          </ac:graphicFrameMkLst>
        </pc:graphicFrameChg>
        <pc:graphicFrameChg chg="add del">
          <ac:chgData name="Sylvain Bérubé" userId="58a7b77c-805a-4492-9b5c-f61060aeaa67" providerId="ADAL" clId="{D5EA313B-40A7-4A9D-917D-79554312B2B1}" dt="2023-02-20T07:10:44.313" v="386" actId="26606"/>
          <ac:graphicFrameMkLst>
            <pc:docMk/>
            <pc:sldMk cId="1715874531" sldId="332"/>
            <ac:graphicFrameMk id="50" creationId="{10FAE28F-1189-70FF-7C17-E36A02025581}"/>
          </ac:graphicFrameMkLst>
        </pc:graphicFrameChg>
        <pc:picChg chg="add mod ord">
          <ac:chgData name="Sylvain Bérubé" userId="58a7b77c-805a-4492-9b5c-f61060aeaa67" providerId="ADAL" clId="{D5EA313B-40A7-4A9D-917D-79554312B2B1}" dt="2023-02-20T07:10:57.217" v="390" actId="171"/>
          <ac:picMkLst>
            <pc:docMk/>
            <pc:sldMk cId="1715874531" sldId="332"/>
            <ac:picMk id="4" creationId="{C926B2F9-7BF9-B938-CE5D-7FA4EC0ED1E5}"/>
          </ac:picMkLst>
        </pc:picChg>
        <pc:picChg chg="add del">
          <ac:chgData name="Sylvain Bérubé" userId="58a7b77c-805a-4492-9b5c-f61060aeaa67" providerId="ADAL" clId="{D5EA313B-40A7-4A9D-917D-79554312B2B1}" dt="2023-02-20T07:10:38.010" v="378" actId="26606"/>
          <ac:picMkLst>
            <pc:docMk/>
            <pc:sldMk cId="1715874531" sldId="332"/>
            <ac:picMk id="6" creationId="{D54518BA-2309-D3B7-5869-0F5FA4757182}"/>
          </ac:picMkLst>
        </pc:picChg>
      </pc:sldChg>
      <pc:sldChg chg="addSp modSp new ord">
        <pc:chgData name="Sylvain Bérubé" userId="58a7b77c-805a-4492-9b5c-f61060aeaa67" providerId="ADAL" clId="{D5EA313B-40A7-4A9D-917D-79554312B2B1}" dt="2023-02-20T05:30:12.365" v="227"/>
        <pc:sldMkLst>
          <pc:docMk/>
          <pc:sldMk cId="2624156431" sldId="333"/>
        </pc:sldMkLst>
        <pc:picChg chg="add mod">
          <ac:chgData name="Sylvain Bérubé" userId="58a7b77c-805a-4492-9b5c-f61060aeaa67" providerId="ADAL" clId="{D5EA313B-40A7-4A9D-917D-79554312B2B1}" dt="2023-02-20T05:30:11.111" v="225"/>
          <ac:picMkLst>
            <pc:docMk/>
            <pc:sldMk cId="2624156431" sldId="333"/>
            <ac:picMk id="3" creationId="{0FDE04F9-2607-1DAD-B120-43CFD492BC40}"/>
          </ac:picMkLst>
        </pc:picChg>
      </pc:sldChg>
      <pc:sldChg chg="addSp delSp modSp new mod">
        <pc:chgData name="Sylvain Bérubé" userId="58a7b77c-805a-4492-9b5c-f61060aeaa67" providerId="ADAL" clId="{D5EA313B-40A7-4A9D-917D-79554312B2B1}" dt="2023-02-20T05:54:43.668" v="241" actId="22"/>
        <pc:sldMkLst>
          <pc:docMk/>
          <pc:sldMk cId="3521717850" sldId="334"/>
        </pc:sldMkLst>
        <pc:picChg chg="add del mod">
          <ac:chgData name="Sylvain Bérubé" userId="58a7b77c-805a-4492-9b5c-f61060aeaa67" providerId="ADAL" clId="{D5EA313B-40A7-4A9D-917D-79554312B2B1}" dt="2023-02-20T05:48:23.082" v="231" actId="478"/>
          <ac:picMkLst>
            <pc:docMk/>
            <pc:sldMk cId="3521717850" sldId="334"/>
            <ac:picMk id="3" creationId="{050FD921-75C8-204B-E174-258C767F9E17}"/>
          </ac:picMkLst>
        </pc:picChg>
        <pc:picChg chg="add del mod">
          <ac:chgData name="Sylvain Bérubé" userId="58a7b77c-805a-4492-9b5c-f61060aeaa67" providerId="ADAL" clId="{D5EA313B-40A7-4A9D-917D-79554312B2B1}" dt="2023-02-20T05:48:29.769" v="233" actId="478"/>
          <ac:picMkLst>
            <pc:docMk/>
            <pc:sldMk cId="3521717850" sldId="334"/>
            <ac:picMk id="5" creationId="{A2DE79CE-E4C9-756C-1E5C-2EE804434D91}"/>
          </ac:picMkLst>
        </pc:picChg>
        <pc:picChg chg="add del">
          <ac:chgData name="Sylvain Bérubé" userId="58a7b77c-805a-4492-9b5c-f61060aeaa67" providerId="ADAL" clId="{D5EA313B-40A7-4A9D-917D-79554312B2B1}" dt="2023-02-20T05:49:50.967" v="235" actId="478"/>
          <ac:picMkLst>
            <pc:docMk/>
            <pc:sldMk cId="3521717850" sldId="334"/>
            <ac:picMk id="7" creationId="{43CBFEBE-237F-49D6-390D-09101BF22A18}"/>
          </ac:picMkLst>
        </pc:picChg>
        <pc:picChg chg="add del">
          <ac:chgData name="Sylvain Bérubé" userId="58a7b77c-805a-4492-9b5c-f61060aeaa67" providerId="ADAL" clId="{D5EA313B-40A7-4A9D-917D-79554312B2B1}" dt="2023-02-20T05:54:43.382" v="240" actId="478"/>
          <ac:picMkLst>
            <pc:docMk/>
            <pc:sldMk cId="3521717850" sldId="334"/>
            <ac:picMk id="9" creationId="{E35F56DD-C75C-6DF9-76B6-9A6A6A93A51F}"/>
          </ac:picMkLst>
        </pc:picChg>
        <pc:picChg chg="add">
          <ac:chgData name="Sylvain Bérubé" userId="58a7b77c-805a-4492-9b5c-f61060aeaa67" providerId="ADAL" clId="{D5EA313B-40A7-4A9D-917D-79554312B2B1}" dt="2023-02-20T05:54:43.668" v="241" actId="22"/>
          <ac:picMkLst>
            <pc:docMk/>
            <pc:sldMk cId="3521717850" sldId="334"/>
            <ac:picMk id="11" creationId="{8E3D3965-2ECD-1192-C6B8-DC0FB1EC3982}"/>
          </ac:picMkLst>
        </pc:picChg>
      </pc:sldChg>
      <pc:sldChg chg="addSp delSp add mod">
        <pc:chgData name="Sylvain Bérubé" userId="58a7b77c-805a-4492-9b5c-f61060aeaa67" providerId="ADAL" clId="{D5EA313B-40A7-4A9D-917D-79554312B2B1}" dt="2023-02-20T06:00:06.938" v="245" actId="22"/>
        <pc:sldMkLst>
          <pc:docMk/>
          <pc:sldMk cId="1225763023" sldId="335"/>
        </pc:sldMkLst>
        <pc:picChg chg="add del">
          <ac:chgData name="Sylvain Bérubé" userId="58a7b77c-805a-4492-9b5c-f61060aeaa67" providerId="ADAL" clId="{D5EA313B-40A7-4A9D-917D-79554312B2B1}" dt="2023-02-20T05:55:09.084" v="242" actId="478"/>
          <ac:picMkLst>
            <pc:docMk/>
            <pc:sldMk cId="1225763023" sldId="335"/>
            <ac:picMk id="3" creationId="{0371FE5A-BEC9-A326-F6E5-A774631AAB67}"/>
          </ac:picMkLst>
        </pc:picChg>
        <pc:picChg chg="add del">
          <ac:chgData name="Sylvain Bérubé" userId="58a7b77c-805a-4492-9b5c-f61060aeaa67" providerId="ADAL" clId="{D5EA313B-40A7-4A9D-917D-79554312B2B1}" dt="2023-02-20T06:00:06.637" v="244" actId="478"/>
          <ac:picMkLst>
            <pc:docMk/>
            <pc:sldMk cId="1225763023" sldId="335"/>
            <ac:picMk id="5" creationId="{BFDE7357-6367-03AA-1F5E-B5CACD8C8B61}"/>
          </ac:picMkLst>
        </pc:picChg>
        <pc:picChg chg="add">
          <ac:chgData name="Sylvain Bérubé" userId="58a7b77c-805a-4492-9b5c-f61060aeaa67" providerId="ADAL" clId="{D5EA313B-40A7-4A9D-917D-79554312B2B1}" dt="2023-02-20T06:00:06.938" v="245" actId="22"/>
          <ac:picMkLst>
            <pc:docMk/>
            <pc:sldMk cId="1225763023" sldId="335"/>
            <ac:picMk id="7" creationId="{EF0DC1AA-F7C3-F971-8573-1285153B53CC}"/>
          </ac:picMkLst>
        </pc:picChg>
        <pc:picChg chg="del">
          <ac:chgData name="Sylvain Bérubé" userId="58a7b77c-805a-4492-9b5c-f61060aeaa67" providerId="ADAL" clId="{D5EA313B-40A7-4A9D-917D-79554312B2B1}" dt="2023-02-20T05:52:59.383" v="238" actId="478"/>
          <ac:picMkLst>
            <pc:docMk/>
            <pc:sldMk cId="1225763023" sldId="335"/>
            <ac:picMk id="9" creationId="{E35F56DD-C75C-6DF9-76B6-9A6A6A93A51F}"/>
          </ac:picMkLst>
        </pc:picChg>
      </pc:sldChg>
      <pc:sldChg chg="addSp delSp modSp add mod">
        <pc:chgData name="Sylvain Bérubé" userId="58a7b77c-805a-4492-9b5c-f61060aeaa67" providerId="ADAL" clId="{D5EA313B-40A7-4A9D-917D-79554312B2B1}" dt="2023-02-20T06:04:18.732" v="252"/>
        <pc:sldMkLst>
          <pc:docMk/>
          <pc:sldMk cId="4255151997" sldId="336"/>
        </pc:sldMkLst>
        <pc:picChg chg="add mod">
          <ac:chgData name="Sylvain Bérubé" userId="58a7b77c-805a-4492-9b5c-f61060aeaa67" providerId="ADAL" clId="{D5EA313B-40A7-4A9D-917D-79554312B2B1}" dt="2023-02-20T06:04:18.732" v="252"/>
          <ac:picMkLst>
            <pc:docMk/>
            <pc:sldMk cId="4255151997" sldId="336"/>
            <ac:picMk id="3" creationId="{E7113374-8F78-D124-5686-EC7B68B79C0C}"/>
          </ac:picMkLst>
        </pc:picChg>
        <pc:picChg chg="add mod ord">
          <ac:chgData name="Sylvain Bérubé" userId="58a7b77c-805a-4492-9b5c-f61060aeaa67" providerId="ADAL" clId="{D5EA313B-40A7-4A9D-917D-79554312B2B1}" dt="2023-02-20T06:04:05.958" v="251" actId="171"/>
          <ac:picMkLst>
            <pc:docMk/>
            <pc:sldMk cId="4255151997" sldId="336"/>
            <ac:picMk id="4" creationId="{454B16EC-2F9D-A19A-6B36-90085E65AD7F}"/>
          </ac:picMkLst>
        </pc:picChg>
        <pc:picChg chg="del">
          <ac:chgData name="Sylvain Bérubé" userId="58a7b77c-805a-4492-9b5c-f61060aeaa67" providerId="ADAL" clId="{D5EA313B-40A7-4A9D-917D-79554312B2B1}" dt="2023-02-20T06:03:30.887" v="247" actId="478"/>
          <ac:picMkLst>
            <pc:docMk/>
            <pc:sldMk cId="4255151997" sldId="336"/>
            <ac:picMk id="7" creationId="{EF0DC1AA-F7C3-F971-8573-1285153B53CC}"/>
          </ac:picMkLst>
        </pc:picChg>
      </pc:sldChg>
      <pc:sldChg chg="addSp delSp modSp add mod ord">
        <pc:chgData name="Sylvain Bérubé" userId="58a7b77c-805a-4492-9b5c-f61060aeaa67" providerId="ADAL" clId="{D5EA313B-40A7-4A9D-917D-79554312B2B1}" dt="2023-02-20T06:10:51.472" v="264" actId="171"/>
        <pc:sldMkLst>
          <pc:docMk/>
          <pc:sldMk cId="3766002765" sldId="337"/>
        </pc:sldMkLst>
        <pc:picChg chg="add">
          <ac:chgData name="Sylvain Bérubé" userId="58a7b77c-805a-4492-9b5c-f61060aeaa67" providerId="ADAL" clId="{D5EA313B-40A7-4A9D-917D-79554312B2B1}" dt="2023-02-20T06:04:49.122" v="255" actId="22"/>
          <ac:picMkLst>
            <pc:docMk/>
            <pc:sldMk cId="3766002765" sldId="337"/>
            <ac:picMk id="3" creationId="{2539DDCE-DD9C-3185-B131-82A8B74B9229}"/>
          </ac:picMkLst>
        </pc:picChg>
        <pc:picChg chg="add mod ord">
          <ac:chgData name="Sylvain Bérubé" userId="58a7b77c-805a-4492-9b5c-f61060aeaa67" providerId="ADAL" clId="{D5EA313B-40A7-4A9D-917D-79554312B2B1}" dt="2023-02-20T06:10:51.472" v="264" actId="171"/>
          <ac:picMkLst>
            <pc:docMk/>
            <pc:sldMk cId="3766002765" sldId="337"/>
            <ac:picMk id="4" creationId="{2C3132B1-A938-EB44-35D0-09A38670FA7F}"/>
          </ac:picMkLst>
        </pc:picChg>
        <pc:picChg chg="del">
          <ac:chgData name="Sylvain Bérubé" userId="58a7b77c-805a-4492-9b5c-f61060aeaa67" providerId="ADAL" clId="{D5EA313B-40A7-4A9D-917D-79554312B2B1}" dt="2023-02-20T06:04:33.589" v="254" actId="478"/>
          <ac:picMkLst>
            <pc:docMk/>
            <pc:sldMk cId="3766002765" sldId="337"/>
            <ac:picMk id="11" creationId="{8E3D3965-2ECD-1192-C6B8-DC0FB1EC3982}"/>
          </ac:picMkLst>
        </pc:picChg>
      </pc:sldChg>
      <pc:sldChg chg="addSp delSp modSp add mod ord">
        <pc:chgData name="Sylvain Bérubé" userId="58a7b77c-805a-4492-9b5c-f61060aeaa67" providerId="ADAL" clId="{D5EA313B-40A7-4A9D-917D-79554312B2B1}" dt="2023-02-20T06:14:45.253" v="278"/>
        <pc:sldMkLst>
          <pc:docMk/>
          <pc:sldMk cId="2147092731" sldId="338"/>
        </pc:sldMkLst>
        <pc:picChg chg="del">
          <ac:chgData name="Sylvain Bérubé" userId="58a7b77c-805a-4492-9b5c-f61060aeaa67" providerId="ADAL" clId="{D5EA313B-40A7-4A9D-917D-79554312B2B1}" dt="2023-02-20T06:12:22.633" v="274" actId="478"/>
          <ac:picMkLst>
            <pc:docMk/>
            <pc:sldMk cId="2147092731" sldId="338"/>
            <ac:picMk id="3" creationId="{E7113374-8F78-D124-5686-EC7B68B79C0C}"/>
          </ac:picMkLst>
        </pc:picChg>
        <pc:picChg chg="add mod">
          <ac:chgData name="Sylvain Bérubé" userId="58a7b77c-805a-4492-9b5c-f61060aeaa67" providerId="ADAL" clId="{D5EA313B-40A7-4A9D-917D-79554312B2B1}" dt="2023-02-20T06:12:29.810" v="276"/>
          <ac:picMkLst>
            <pc:docMk/>
            <pc:sldMk cId="2147092731" sldId="338"/>
            <ac:picMk id="5" creationId="{D9D30DDE-2A03-8B33-C8FE-190B473FDC1F}"/>
          </ac:picMkLst>
        </pc:picChg>
      </pc:sldChg>
      <pc:sldChg chg="delSp modSp add mod setBg delDesignElem">
        <pc:chgData name="Sylvain Bérubé" userId="58a7b77c-805a-4492-9b5c-f61060aeaa67" providerId="ADAL" clId="{D5EA313B-40A7-4A9D-917D-79554312B2B1}" dt="2023-02-20T06:16:21.399" v="289" actId="255"/>
        <pc:sldMkLst>
          <pc:docMk/>
          <pc:sldMk cId="3946806871" sldId="339"/>
        </pc:sldMkLst>
        <pc:spChg chg="mod">
          <ac:chgData name="Sylvain Bérubé" userId="58a7b77c-805a-4492-9b5c-f61060aeaa67" providerId="ADAL" clId="{D5EA313B-40A7-4A9D-917D-79554312B2B1}" dt="2023-02-20T06:16:21.399" v="289" actId="255"/>
          <ac:spMkLst>
            <pc:docMk/>
            <pc:sldMk cId="3946806871" sldId="339"/>
            <ac:spMk id="6" creationId="{9720BE0B-1461-8D1B-DE3E-D4B69963AC66}"/>
          </ac:spMkLst>
        </pc:spChg>
        <pc:spChg chg="del">
          <ac:chgData name="Sylvain Bérubé" userId="58a7b77c-805a-4492-9b5c-f61060aeaa67" providerId="ADAL" clId="{D5EA313B-40A7-4A9D-917D-79554312B2B1}" dt="2023-02-20T06:15:17.084" v="280"/>
          <ac:spMkLst>
            <pc:docMk/>
            <pc:sldMk cId="3946806871" sldId="339"/>
            <ac:spMk id="19" creationId="{AD35AE2F-5E3A-49D9-8DE1-8A333BA4088E}"/>
          </ac:spMkLst>
        </pc:spChg>
        <pc:spChg chg="del">
          <ac:chgData name="Sylvain Bérubé" userId="58a7b77c-805a-4492-9b5c-f61060aeaa67" providerId="ADAL" clId="{D5EA313B-40A7-4A9D-917D-79554312B2B1}" dt="2023-02-20T06:15:17.084" v="280"/>
          <ac:spMkLst>
            <pc:docMk/>
            <pc:sldMk cId="3946806871" sldId="339"/>
            <ac:spMk id="21" creationId="{04D8AD8F-EF7F-481F-B99A-B8513897050A}"/>
          </ac:spMkLst>
        </pc:spChg>
        <pc:spChg chg="del">
          <ac:chgData name="Sylvain Bérubé" userId="58a7b77c-805a-4492-9b5c-f61060aeaa67" providerId="ADAL" clId="{D5EA313B-40A7-4A9D-917D-79554312B2B1}" dt="2023-02-20T06:15:17.084" v="280"/>
          <ac:spMkLst>
            <pc:docMk/>
            <pc:sldMk cId="3946806871" sldId="339"/>
            <ac:spMk id="23" creationId="{79EB4626-023C-436D-9F57-9EB46080909D}"/>
          </ac:spMkLst>
        </pc:spChg>
      </pc:sldChg>
      <pc:sldChg chg="modSp new del mod">
        <pc:chgData name="Sylvain Bérubé" userId="58a7b77c-805a-4492-9b5c-f61060aeaa67" providerId="ADAL" clId="{D5EA313B-40A7-4A9D-917D-79554312B2B1}" dt="2023-02-20T06:28:20.166" v="364" actId="47"/>
        <pc:sldMkLst>
          <pc:docMk/>
          <pc:sldMk cId="1074118361" sldId="340"/>
        </pc:sldMkLst>
        <pc:spChg chg="mod">
          <ac:chgData name="Sylvain Bérubé" userId="58a7b77c-805a-4492-9b5c-f61060aeaa67" providerId="ADAL" clId="{D5EA313B-40A7-4A9D-917D-79554312B2B1}" dt="2023-02-20T06:23:02.599" v="326" actId="27636"/>
          <ac:spMkLst>
            <pc:docMk/>
            <pc:sldMk cId="1074118361" sldId="340"/>
            <ac:spMk id="2" creationId="{7DB06B0D-74D2-6368-7E30-D0FB8080533F}"/>
          </ac:spMkLst>
        </pc:spChg>
      </pc:sldChg>
      <pc:sldChg chg="addSp delSp modSp add mod">
        <pc:chgData name="Sylvain Bérubé" userId="58a7b77c-805a-4492-9b5c-f61060aeaa67" providerId="ADAL" clId="{D5EA313B-40A7-4A9D-917D-79554312B2B1}" dt="2023-02-20T06:28:14.168" v="363" actId="1076"/>
        <pc:sldMkLst>
          <pc:docMk/>
          <pc:sldMk cId="2393978252" sldId="341"/>
        </pc:sldMkLst>
        <pc:spChg chg="mod">
          <ac:chgData name="Sylvain Bérubé" userId="58a7b77c-805a-4492-9b5c-f61060aeaa67" providerId="ADAL" clId="{D5EA313B-40A7-4A9D-917D-79554312B2B1}" dt="2023-02-20T06:28:14.168" v="363" actId="1076"/>
          <ac:spMkLst>
            <pc:docMk/>
            <pc:sldMk cId="2393978252" sldId="341"/>
            <ac:spMk id="2" creationId="{7C03703C-F0D6-5A38-A814-E52550A0D500}"/>
          </ac:spMkLst>
        </pc:spChg>
        <pc:picChg chg="del">
          <ac:chgData name="Sylvain Bérubé" userId="58a7b77c-805a-4492-9b5c-f61060aeaa67" providerId="ADAL" clId="{D5EA313B-40A7-4A9D-917D-79554312B2B1}" dt="2023-02-20T06:25:36.688" v="332" actId="478"/>
          <ac:picMkLst>
            <pc:docMk/>
            <pc:sldMk cId="2393978252" sldId="341"/>
            <ac:picMk id="4" creationId="{8DB81115-8E43-C258-0146-A1E8A810C949}"/>
          </ac:picMkLst>
        </pc:picChg>
        <pc:picChg chg="add del mod">
          <ac:chgData name="Sylvain Bérubé" userId="58a7b77c-805a-4492-9b5c-f61060aeaa67" providerId="ADAL" clId="{D5EA313B-40A7-4A9D-917D-79554312B2B1}" dt="2023-02-20T06:26:02.332" v="336" actId="478"/>
          <ac:picMkLst>
            <pc:docMk/>
            <pc:sldMk cId="2393978252" sldId="341"/>
            <ac:picMk id="5" creationId="{0DBB1A6F-4F88-A1B6-FFD3-CD47CFC5D7FF}"/>
          </ac:picMkLst>
        </pc:picChg>
        <pc:picChg chg="add del mod">
          <ac:chgData name="Sylvain Bérubé" userId="58a7b77c-805a-4492-9b5c-f61060aeaa67" providerId="ADAL" clId="{D5EA313B-40A7-4A9D-917D-79554312B2B1}" dt="2023-02-20T06:26:49.140" v="342" actId="478"/>
          <ac:picMkLst>
            <pc:docMk/>
            <pc:sldMk cId="2393978252" sldId="341"/>
            <ac:picMk id="7" creationId="{BBAA0E91-CAA8-70D7-C2FA-F7ACA10FA4CC}"/>
          </ac:picMkLst>
        </pc:picChg>
        <pc:picChg chg="add mod ord">
          <ac:chgData name="Sylvain Bérubé" userId="58a7b77c-805a-4492-9b5c-f61060aeaa67" providerId="ADAL" clId="{D5EA313B-40A7-4A9D-917D-79554312B2B1}" dt="2023-02-20T06:28:02.621" v="360" actId="1076"/>
          <ac:picMkLst>
            <pc:docMk/>
            <pc:sldMk cId="2393978252" sldId="341"/>
            <ac:picMk id="10" creationId="{68468E5B-4B06-815B-EB88-1E2A615EABF2}"/>
          </ac:picMkLst>
        </pc:picChg>
      </pc:sldChg>
      <pc:sldChg chg="addSp delSp modSp add mod">
        <pc:chgData name="Sylvain Bérubé" userId="58a7b77c-805a-4492-9b5c-f61060aeaa67" providerId="ADAL" clId="{D5EA313B-40A7-4A9D-917D-79554312B2B1}" dt="2023-02-20T06:29:42.916" v="370"/>
        <pc:sldMkLst>
          <pc:docMk/>
          <pc:sldMk cId="3958640038" sldId="342"/>
        </pc:sldMkLst>
        <pc:spChg chg="del">
          <ac:chgData name="Sylvain Bérubé" userId="58a7b77c-805a-4492-9b5c-f61060aeaa67" providerId="ADAL" clId="{D5EA313B-40A7-4A9D-917D-79554312B2B1}" dt="2023-02-20T06:29:26.316" v="368" actId="478"/>
          <ac:spMkLst>
            <pc:docMk/>
            <pc:sldMk cId="3958640038" sldId="342"/>
            <ac:spMk id="2" creationId="{7C03703C-F0D6-5A38-A814-E52550A0D500}"/>
          </ac:spMkLst>
        </pc:spChg>
        <pc:spChg chg="add del mod">
          <ac:chgData name="Sylvain Bérubé" userId="58a7b77c-805a-4492-9b5c-f61060aeaa67" providerId="ADAL" clId="{D5EA313B-40A7-4A9D-917D-79554312B2B1}" dt="2023-02-20T06:29:39.379" v="369" actId="478"/>
          <ac:spMkLst>
            <pc:docMk/>
            <pc:sldMk cId="3958640038" sldId="342"/>
            <ac:spMk id="6" creationId="{7673118F-383A-6F85-4D2C-49CF97BAF2C0}"/>
          </ac:spMkLst>
        </pc:spChg>
        <pc:picChg chg="add mod">
          <ac:chgData name="Sylvain Bérubé" userId="58a7b77c-805a-4492-9b5c-f61060aeaa67" providerId="ADAL" clId="{D5EA313B-40A7-4A9D-917D-79554312B2B1}" dt="2023-02-20T06:29:42.916" v="370"/>
          <ac:picMkLst>
            <pc:docMk/>
            <pc:sldMk cId="3958640038" sldId="342"/>
            <ac:picMk id="4" creationId="{21612E34-2549-7801-4595-1978B3960E0A}"/>
          </ac:picMkLst>
        </pc:picChg>
        <pc:picChg chg="del">
          <ac:chgData name="Sylvain Bérubé" userId="58a7b77c-805a-4492-9b5c-f61060aeaa67" providerId="ADAL" clId="{D5EA313B-40A7-4A9D-917D-79554312B2B1}" dt="2023-02-20T06:29:22.094" v="366" actId="478"/>
          <ac:picMkLst>
            <pc:docMk/>
            <pc:sldMk cId="3958640038" sldId="342"/>
            <ac:picMk id="10" creationId="{68468E5B-4B06-815B-EB88-1E2A615EABF2}"/>
          </ac:picMkLst>
        </pc:picChg>
      </pc:sldChg>
      <pc:sldChg chg="addSp delSp modSp add mod">
        <pc:chgData name="Sylvain Bérubé" userId="58a7b77c-805a-4492-9b5c-f61060aeaa67" providerId="ADAL" clId="{D5EA313B-40A7-4A9D-917D-79554312B2B1}" dt="2023-02-20T07:25:24.065" v="537"/>
        <pc:sldMkLst>
          <pc:docMk/>
          <pc:sldMk cId="595657818" sldId="343"/>
        </pc:sldMkLst>
        <pc:picChg chg="add mod">
          <ac:chgData name="Sylvain Bérubé" userId="58a7b77c-805a-4492-9b5c-f61060aeaa67" providerId="ADAL" clId="{D5EA313B-40A7-4A9D-917D-79554312B2B1}" dt="2023-02-20T07:25:24.065" v="537"/>
          <ac:picMkLst>
            <pc:docMk/>
            <pc:sldMk cId="595657818" sldId="343"/>
            <ac:picMk id="3" creationId="{7C3FF849-8DFC-3C2E-CE41-CB469E9C3A68}"/>
          </ac:picMkLst>
        </pc:picChg>
        <pc:picChg chg="del">
          <ac:chgData name="Sylvain Bérubé" userId="58a7b77c-805a-4492-9b5c-f61060aeaa67" providerId="ADAL" clId="{D5EA313B-40A7-4A9D-917D-79554312B2B1}" dt="2023-02-20T07:16:58.274" v="520" actId="478"/>
          <ac:picMkLst>
            <pc:docMk/>
            <pc:sldMk cId="595657818" sldId="343"/>
            <ac:picMk id="4" creationId="{21612E34-2549-7801-4595-1978B3960E0A}"/>
          </ac:picMkLst>
        </pc:picChg>
      </pc:sldChg>
      <pc:sldChg chg="addSp delSp modSp add mod ord">
        <pc:chgData name="Sylvain Bérubé" userId="58a7b77c-805a-4492-9b5c-f61060aeaa67" providerId="ADAL" clId="{D5EA313B-40A7-4A9D-917D-79554312B2B1}" dt="2023-02-20T07:19:54.332" v="534"/>
        <pc:sldMkLst>
          <pc:docMk/>
          <pc:sldMk cId="2282412088" sldId="344"/>
        </pc:sldMkLst>
        <pc:spChg chg="mod">
          <ac:chgData name="Sylvain Bérubé" userId="58a7b77c-805a-4492-9b5c-f61060aeaa67" providerId="ADAL" clId="{D5EA313B-40A7-4A9D-917D-79554312B2B1}" dt="2023-02-20T07:17:25.278" v="522"/>
          <ac:spMkLst>
            <pc:docMk/>
            <pc:sldMk cId="2282412088" sldId="344"/>
            <ac:spMk id="2" creationId="{7C03703C-F0D6-5A38-A814-E52550A0D500}"/>
          </ac:spMkLst>
        </pc:spChg>
        <pc:picChg chg="del">
          <ac:chgData name="Sylvain Bérubé" userId="58a7b77c-805a-4492-9b5c-f61060aeaa67" providerId="ADAL" clId="{D5EA313B-40A7-4A9D-917D-79554312B2B1}" dt="2023-02-20T07:18:08.859" v="523" actId="478"/>
          <ac:picMkLst>
            <pc:docMk/>
            <pc:sldMk cId="2282412088" sldId="344"/>
            <ac:picMk id="4" creationId="{8DB81115-8E43-C258-0146-A1E8A810C949}"/>
          </ac:picMkLst>
        </pc:picChg>
        <pc:picChg chg="add del mod">
          <ac:chgData name="Sylvain Bérubé" userId="58a7b77c-805a-4492-9b5c-f61060aeaa67" providerId="ADAL" clId="{D5EA313B-40A7-4A9D-917D-79554312B2B1}" dt="2023-02-20T07:18:12.623" v="527" actId="478"/>
          <ac:picMkLst>
            <pc:docMk/>
            <pc:sldMk cId="2282412088" sldId="344"/>
            <ac:picMk id="5" creationId="{4E35DAEB-F1E9-E89D-B8B7-67669C00C264}"/>
          </ac:picMkLst>
        </pc:picChg>
        <pc:picChg chg="add mod ord">
          <ac:chgData name="Sylvain Bérubé" userId="58a7b77c-805a-4492-9b5c-f61060aeaa67" providerId="ADAL" clId="{D5EA313B-40A7-4A9D-917D-79554312B2B1}" dt="2023-02-20T07:19:50.761" v="532" actId="171"/>
          <ac:picMkLst>
            <pc:docMk/>
            <pc:sldMk cId="2282412088" sldId="344"/>
            <ac:picMk id="7" creationId="{11189035-DBCF-F130-0602-6D9C5A932BEA}"/>
          </ac:picMkLst>
        </pc:picChg>
      </pc:sldChg>
      <pc:sldChg chg="addSp delSp modSp add mod">
        <pc:chgData name="Sylvain Bérubé" userId="58a7b77c-805a-4492-9b5c-f61060aeaa67" providerId="ADAL" clId="{D5EA313B-40A7-4A9D-917D-79554312B2B1}" dt="2023-02-20T07:29:38.645" v="545"/>
        <pc:sldMkLst>
          <pc:docMk/>
          <pc:sldMk cId="2271855997" sldId="345"/>
        </pc:sldMkLst>
        <pc:picChg chg="del">
          <ac:chgData name="Sylvain Bérubé" userId="58a7b77c-805a-4492-9b5c-f61060aeaa67" providerId="ADAL" clId="{D5EA313B-40A7-4A9D-917D-79554312B2B1}" dt="2023-02-20T07:28:47.257" v="539" actId="478"/>
          <ac:picMkLst>
            <pc:docMk/>
            <pc:sldMk cId="2271855997" sldId="345"/>
            <ac:picMk id="3" creationId="{7C3FF849-8DFC-3C2E-CE41-CB469E9C3A68}"/>
          </ac:picMkLst>
        </pc:picChg>
        <pc:picChg chg="add del mod">
          <ac:chgData name="Sylvain Bérubé" userId="58a7b77c-805a-4492-9b5c-f61060aeaa67" providerId="ADAL" clId="{D5EA313B-40A7-4A9D-917D-79554312B2B1}" dt="2023-02-20T07:29:13.068" v="541" actId="478"/>
          <ac:picMkLst>
            <pc:docMk/>
            <pc:sldMk cId="2271855997" sldId="345"/>
            <ac:picMk id="4" creationId="{F5C61435-C77C-F939-A66D-6A56B41E277C}"/>
          </ac:picMkLst>
        </pc:picChg>
        <pc:picChg chg="add mod">
          <ac:chgData name="Sylvain Bérubé" userId="58a7b77c-805a-4492-9b5c-f61060aeaa67" providerId="ADAL" clId="{D5EA313B-40A7-4A9D-917D-79554312B2B1}" dt="2023-02-20T07:29:38.645" v="545"/>
          <ac:picMkLst>
            <pc:docMk/>
            <pc:sldMk cId="2271855997" sldId="345"/>
            <ac:picMk id="6" creationId="{54B21FDB-7625-CE54-C539-D29185D9D2AB}"/>
          </ac:picMkLst>
        </pc:picChg>
      </pc:sldChg>
      <pc:sldChg chg="addSp delSp modSp add mod">
        <pc:chgData name="Sylvain Bérubé" userId="58a7b77c-805a-4492-9b5c-f61060aeaa67" providerId="ADAL" clId="{D5EA313B-40A7-4A9D-917D-79554312B2B1}" dt="2023-02-20T07:31:00.139" v="560" actId="14100"/>
        <pc:sldMkLst>
          <pc:docMk/>
          <pc:sldMk cId="873184965" sldId="346"/>
        </pc:sldMkLst>
        <pc:spChg chg="mod">
          <ac:chgData name="Sylvain Bérubé" userId="58a7b77c-805a-4492-9b5c-f61060aeaa67" providerId="ADAL" clId="{D5EA313B-40A7-4A9D-917D-79554312B2B1}" dt="2023-02-20T07:31:00.139" v="560" actId="14100"/>
          <ac:spMkLst>
            <pc:docMk/>
            <pc:sldMk cId="873184965" sldId="346"/>
            <ac:spMk id="2" creationId="{7C03703C-F0D6-5A38-A814-E52550A0D500}"/>
          </ac:spMkLst>
        </pc:spChg>
        <pc:picChg chg="add mod ord">
          <ac:chgData name="Sylvain Bérubé" userId="58a7b77c-805a-4492-9b5c-f61060aeaa67" providerId="ADAL" clId="{D5EA313B-40A7-4A9D-917D-79554312B2B1}" dt="2023-02-20T07:30:54.650" v="559" actId="171"/>
          <ac:picMkLst>
            <pc:docMk/>
            <pc:sldMk cId="873184965" sldId="346"/>
            <ac:picMk id="4" creationId="{16478351-58FC-A49B-EB3D-0ED0D9E28830}"/>
          </ac:picMkLst>
        </pc:picChg>
        <pc:picChg chg="del">
          <ac:chgData name="Sylvain Bérubé" userId="58a7b77c-805a-4492-9b5c-f61060aeaa67" providerId="ADAL" clId="{D5EA313B-40A7-4A9D-917D-79554312B2B1}" dt="2023-02-20T07:30:17.416" v="552" actId="478"/>
          <ac:picMkLst>
            <pc:docMk/>
            <pc:sldMk cId="873184965" sldId="346"/>
            <ac:picMk id="7" creationId="{11189035-DBCF-F130-0602-6D9C5A932BEA}"/>
          </ac:picMkLst>
        </pc:picChg>
      </pc:sldChg>
      <pc:sldChg chg="addSp delSp modSp add mod">
        <pc:chgData name="Sylvain Bérubé" userId="58a7b77c-805a-4492-9b5c-f61060aeaa67" providerId="ADAL" clId="{D5EA313B-40A7-4A9D-917D-79554312B2B1}" dt="2023-02-20T07:31:40.120" v="564"/>
        <pc:sldMkLst>
          <pc:docMk/>
          <pc:sldMk cId="3768740604" sldId="347"/>
        </pc:sldMkLst>
        <pc:picChg chg="del">
          <ac:chgData name="Sylvain Bérubé" userId="58a7b77c-805a-4492-9b5c-f61060aeaa67" providerId="ADAL" clId="{D5EA313B-40A7-4A9D-917D-79554312B2B1}" dt="2023-02-20T07:31:30.961" v="562" actId="478"/>
          <ac:picMkLst>
            <pc:docMk/>
            <pc:sldMk cId="3768740604" sldId="347"/>
            <ac:picMk id="4" creationId="{16478351-58FC-A49B-EB3D-0ED0D9E28830}"/>
          </ac:picMkLst>
        </pc:picChg>
        <pc:picChg chg="add mod">
          <ac:chgData name="Sylvain Bérubé" userId="58a7b77c-805a-4492-9b5c-f61060aeaa67" providerId="ADAL" clId="{D5EA313B-40A7-4A9D-917D-79554312B2B1}" dt="2023-02-20T07:31:40.120" v="564"/>
          <ac:picMkLst>
            <pc:docMk/>
            <pc:sldMk cId="3768740604" sldId="347"/>
            <ac:picMk id="5" creationId="{3C4F9641-FF56-6365-05BA-5336E570D0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2315A-D3C8-4792-A67D-DDC0C0C03D86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A021D-5A30-4304-9A08-E9C784145CB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125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lvl="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fr-CA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Est-ce que </a:t>
                </a:r>
                <a14:m>
                  <m:oMath xmlns:m="http://schemas.openxmlformats.org/officeDocument/2006/math">
                    <m:r>
                      <a:rPr lang="fr-CA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est un nombre univers ?</a:t>
                </a:r>
                <a:endParaRPr lang="fr-C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fr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Mémorisation des décimales de </a:t>
                </a:r>
                <a14:m>
                  <m:oMath xmlns:m="http://schemas.openxmlformats.org/officeDocument/2006/math">
                    <m:r>
                      <a:rPr lang="fr-CA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(Simon Plouffe)</a:t>
                </a:r>
                <a:endParaRPr lang="fr-C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fr-CA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Calculer </a:t>
                </a:r>
                <a14:m>
                  <m:oMath xmlns:m="http://schemas.openxmlformats.org/officeDocument/2006/math">
                    <m:r>
                      <a:rPr lang="fr-CA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à l’aide d’aiguille (Buffon)</a:t>
                </a:r>
                <a:endParaRPr lang="fr-C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r>
                      <a:rPr lang="fr-CA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en base 16 (Simon Plouffe)</a:t>
                </a:r>
                <a:endParaRPr lang="fr-C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fr-CA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Approximation historique de </a:t>
                </a:r>
                <a14:m>
                  <m:oMath xmlns:m="http://schemas.openxmlformats.org/officeDocument/2006/math">
                    <m:r>
                      <a:rPr lang="fr-CA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endParaRPr lang="fr-C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fr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Formule d’Euler</a:t>
                </a:r>
                <a:endParaRPr lang="fr-C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fr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Loi normale</a:t>
                </a:r>
                <a:endParaRPr lang="fr-C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fr-CA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lvl="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fr-CA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Est-ce que </a:t>
                </a:r>
                <a:r>
                  <a:rPr lang="fr-CA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𝜋</a:t>
                </a:r>
                <a:r>
                  <a:rPr lang="fr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est un nombre univers ?</a:t>
                </a:r>
                <a:endParaRPr lang="fr-C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fr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Mémorisation des décimales de </a:t>
                </a:r>
                <a:r>
                  <a:rPr lang="fr-CA" sz="18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𝜋</a:t>
                </a:r>
                <a:r>
                  <a:rPr lang="fr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(Simon Plouffe)</a:t>
                </a:r>
                <a:endParaRPr lang="fr-C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fr-CA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Calculer </a:t>
                </a:r>
                <a:r>
                  <a:rPr lang="fr-CA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𝜋</a:t>
                </a:r>
                <a:r>
                  <a:rPr lang="fr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à l’aide d’aiguille (Buffon)</a:t>
                </a:r>
                <a:endParaRPr lang="fr-C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fr-CA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𝜋</a:t>
                </a:r>
                <a:r>
                  <a:rPr lang="fr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en base 16 (Simon Plouffe)</a:t>
                </a:r>
                <a:endParaRPr lang="fr-C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fr-CA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Approximation historique de </a:t>
                </a:r>
                <a:r>
                  <a:rPr lang="fr-CA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𝜋</a:t>
                </a:r>
                <a:endParaRPr lang="fr-C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buFont typeface="Symbol" panose="05050102010706020507" pitchFamily="18" charset="2"/>
                  <a:buChar char=""/>
                </a:pPr>
                <a:r>
                  <a:rPr lang="fr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Formule d’Euler</a:t>
                </a:r>
                <a:endParaRPr lang="fr-C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07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fr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Loi normale</a:t>
                </a:r>
                <a:endParaRPr lang="fr-CA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fr-CA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49386-B329-4CD3-96FD-3B3025CC4C19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7557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4F29F-C7A8-4487-8F72-428866184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7CC1373-7E9A-4DEB-87F1-B69489A85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2E8C92-EB7B-41EF-AA82-EDBD8349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BDF723-0171-4D16-9551-BDED5041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AD4043-EFDC-4196-B5D6-AD9FC3FD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3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58674-D668-4201-A8CA-245A57BD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6F2A5F-72DE-486D-9998-89A886D5B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004CDA-7FAD-4619-84EF-21AE56B4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8B42EC-0D40-4B71-B80A-603DBC8B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8D9E20-55FF-4CE7-9E27-2335117D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421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6606CC-4CF9-4B8A-9D94-3B8511F99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A0257CC-FE74-4687-A46E-168E3AECF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1BF1D0-0CD3-46C8-AE84-B6AFF11AC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999B18-F35B-4DD4-9228-C41826068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27E35E-4856-4A2F-B035-5328EDB2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997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4F7EBB-2F7E-466D-8690-DAE82E37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FB3105-6563-4516-AD7A-6CAD9D9A8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5EB67A-BE33-45AB-87E3-815F519B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7B4DF8-94F4-4CCB-8F55-DFD2C231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E2AB63-7C04-4D06-82EE-D93C0D9D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595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38D17-9E9B-4E6E-8B07-FDE3F8B0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0E60E5-2AA3-40D5-8406-24658C7D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06DA8D-5B50-4F66-8EAB-69B0FA4AF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377C11-0F76-45C2-B3D6-C8932A096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71A272-B72E-4773-BEE6-72C86BAA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116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09149-B7A4-4F71-A8FD-7F1BFB843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565C84-9090-42AE-BF9A-B7634B5F3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801D4B-96E2-484C-860D-AECA45CC2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163F74-4472-42EE-82CC-378A6757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527CC9-177A-4002-8304-81097B79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1C5E456-C758-407E-8C84-6894483E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825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DC544-DFF3-4583-A7A3-4995A963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C9C7BD-B9D6-4EB4-A6DA-8D5CF0112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8BD29A-22C3-4496-9C3B-67049A376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9A78DC-A59F-44AF-AD8A-103DB2833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DC0512-803E-49A2-B648-595C5132E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8F4403F-EAF3-4D2E-8640-D84E9DA3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61C8716-877B-46DA-AAA7-1DEF9D14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13DCF7-7569-407C-AD71-4220FCAE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032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829E62-653B-4FD8-BC3C-4852D20C0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6B205C-C04D-49E7-9E5F-ED3140FD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91EE735-9087-42DA-A1B1-D686E28E3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FA05E1-0833-47A6-986B-75AD63C7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433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BEF1A0-14FD-42D3-8447-FD45EE4E0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8AAB03-3145-48DE-B8D3-778EF520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5BD5AA-C2D6-4000-95BD-FE80BCA7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471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D5A3F3-FDD5-4B0F-B076-6C6B47ED7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3A77D5-2D44-4DC4-A5EF-CF2395A1B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CD9353-FC34-40AB-A307-B780FDEE9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B3406B-1257-4DEF-B730-525D411DC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384565-08E5-4D6B-9B8A-EE8CB1D53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2643B3-32B0-414B-B32D-5655902E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2616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C8E5B7-2B54-4ADD-8229-15251CB5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8AF50CC-1E3E-44FD-883D-269A2759E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2418E5-3B61-4A76-882D-6F49923B8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2ED898-BBE5-47D1-A47B-E9F481687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FC6961-E780-40C8-9076-32E0044AA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93ADE4-6606-4C85-ACAC-F50364F79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0879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0EB49B3-33B7-4ACA-9690-04248D87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7B4E6A-8C41-4F14-82C7-3FDA132AF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E435BD-81B2-4EC6-9501-BFD2C91AF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A174-71B0-4064-A01A-0DFA23FC9B24}" type="datetimeFigureOut">
              <a:rPr lang="fr-CA" smtClean="0"/>
              <a:t>2023-02-20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73CC64-BA23-44CD-AC3E-AC3E5D2F7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A66C64-8941-459B-867B-9C4C0C5DE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263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icstoday.scitation.org/do/10.1063/PT.6.3.20190312a/full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DgbVIqGADQ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hodesmill.org/pyephe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nAsO_hb2lc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youtube.com/watch?v=HSeybpMJy_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youtube.com/watch?v=fDek6cYijxI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-ms2HCzVrjY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954"/>
            <a:ext cx="3877235" cy="599209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65" y="432954"/>
            <a:ext cx="3877235" cy="59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61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étoile, objet d’extérieur, ciel nocturne&#10;&#10;Description générée automatiquement">
            <a:extLst>
              <a:ext uri="{FF2B5EF4-FFF2-40B4-BE49-F238E27FC236}">
                <a16:creationId xmlns:a16="http://schemas.microsoft.com/office/drawing/2014/main" id="{2C3132B1-A938-EB44-35D0-09A38670F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39DDCE-DD9C-3185-B131-82A8B74B9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600" y="1695208"/>
            <a:ext cx="6982799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02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8E3D3965-2ECD-1192-C6B8-DC0FB1EC3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76" y="0"/>
            <a:ext cx="11175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17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F0DC1AA-F7C3-F971-8573-1285153B5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76" y="0"/>
            <a:ext cx="11175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63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étoile, objet d’extérieur, ciel nocturne&#10;&#10;Description générée automatiquement">
            <a:extLst>
              <a:ext uri="{FF2B5EF4-FFF2-40B4-BE49-F238E27FC236}">
                <a16:creationId xmlns:a16="http://schemas.microsoft.com/office/drawing/2014/main" id="{454B16EC-2F9D-A19A-6B36-90085E65A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Image 2">
            <a:hlinkClick r:id="rId3"/>
            <a:extLst>
              <a:ext uri="{FF2B5EF4-FFF2-40B4-BE49-F238E27FC236}">
                <a16:creationId xmlns:a16="http://schemas.microsoft.com/office/drawing/2014/main" id="{E7113374-8F78-D124-5686-EC7B68B79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67" y="1109339"/>
            <a:ext cx="8345065" cy="46393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5151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4E6669D-9534-0B2B-2B86-48A0971C130E}"/>
              </a:ext>
            </a:extLst>
          </p:cNvPr>
          <p:cNvSpPr txBox="1">
            <a:spLocks/>
          </p:cNvSpPr>
          <p:nvPr/>
        </p:nvSpPr>
        <p:spPr>
          <a:xfrm>
            <a:off x="838200" y="1026368"/>
            <a:ext cx="10515600" cy="5150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7" name="Image 6" descr="Une image contenant étoile, objet d’extérieur, ciel nocturne&#10;&#10;Description générée automatiquement">
            <a:extLst>
              <a:ext uri="{FF2B5EF4-FFF2-40B4-BE49-F238E27FC236}">
                <a16:creationId xmlns:a16="http://schemas.microsoft.com/office/drawing/2014/main" id="{88EC6DEE-4750-173F-92A2-445D3098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Image 5">
            <a:hlinkClick r:id="rId3"/>
            <a:extLst>
              <a:ext uri="{FF2B5EF4-FFF2-40B4-BE49-F238E27FC236}">
                <a16:creationId xmlns:a16="http://schemas.microsoft.com/office/drawing/2014/main" id="{D78DAC11-322C-DC18-400F-20871E49F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21" y="0"/>
            <a:ext cx="10672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93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étoile, objet d’extérieur, ciel nocturne&#10;&#10;Description générée automatiquement">
            <a:extLst>
              <a:ext uri="{FF2B5EF4-FFF2-40B4-BE49-F238E27FC236}">
                <a16:creationId xmlns:a16="http://schemas.microsoft.com/office/drawing/2014/main" id="{454B16EC-2F9D-A19A-6B36-90085E65A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 4">
            <a:hlinkClick r:id="rId3"/>
            <a:extLst>
              <a:ext uri="{FF2B5EF4-FFF2-40B4-BE49-F238E27FC236}">
                <a16:creationId xmlns:a16="http://schemas.microsoft.com/office/drawing/2014/main" id="{D9D30DDE-2A03-8B33-C8FE-190B473FD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9227"/>
            <a:ext cx="12192000" cy="531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92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8468E5B-4B06-815B-EB88-1E2A615E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C03703C-F0D6-5A38-A814-E52550A0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306" y="4688153"/>
            <a:ext cx="5131838" cy="1931965"/>
          </a:xfrm>
        </p:spPr>
        <p:txBody>
          <a:bodyPr>
            <a:noAutofit/>
          </a:bodyPr>
          <a:lstStyle/>
          <a:p>
            <a:pPr algn="ctr"/>
            <a:r>
              <a:rPr lang="fr-CA" sz="60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Circonférence</a:t>
            </a:r>
            <a:br>
              <a:rPr lang="fr-CA" sz="60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fr-CA" sz="60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la Terre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4E6669D-9534-0B2B-2B86-48A0971C130E}"/>
              </a:ext>
            </a:extLst>
          </p:cNvPr>
          <p:cNvSpPr txBox="1">
            <a:spLocks/>
          </p:cNvSpPr>
          <p:nvPr/>
        </p:nvSpPr>
        <p:spPr>
          <a:xfrm>
            <a:off x="838200" y="1026368"/>
            <a:ext cx="10515600" cy="5150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93978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4E6669D-9534-0B2B-2B86-48A0971C130E}"/>
              </a:ext>
            </a:extLst>
          </p:cNvPr>
          <p:cNvSpPr txBox="1">
            <a:spLocks/>
          </p:cNvSpPr>
          <p:nvPr/>
        </p:nvSpPr>
        <p:spPr>
          <a:xfrm>
            <a:off x="838200" y="1026368"/>
            <a:ext cx="10515600" cy="5150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>
            <a:hlinkClick r:id="rId2"/>
            <a:extLst>
              <a:ext uri="{FF2B5EF4-FFF2-40B4-BE49-F238E27FC236}">
                <a16:creationId xmlns:a16="http://schemas.microsoft.com/office/drawing/2014/main" id="{21612E34-2549-7801-4595-1978B3960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37" y="0"/>
            <a:ext cx="11536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40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métal, lumière, câble, casserole&#10;&#10;Description générée automatiquement">
            <a:extLst>
              <a:ext uri="{FF2B5EF4-FFF2-40B4-BE49-F238E27FC236}">
                <a16:creationId xmlns:a16="http://schemas.microsoft.com/office/drawing/2014/main" id="{11189035-DBCF-F130-0602-6D9C5A932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C03703C-F0D6-5A38-A814-E52550A0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19074"/>
            <a:ext cx="10515600" cy="2191539"/>
          </a:xfrm>
        </p:spPr>
        <p:txBody>
          <a:bodyPr>
            <a:noAutofit/>
          </a:bodyPr>
          <a:lstStyle/>
          <a:p>
            <a:pPr algn="ctr"/>
            <a:r>
              <a:rPr lang="fr-CA" sz="7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Stabilité de notre système solaire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4E6669D-9534-0B2B-2B86-48A0971C130E}"/>
              </a:ext>
            </a:extLst>
          </p:cNvPr>
          <p:cNvSpPr txBox="1">
            <a:spLocks/>
          </p:cNvSpPr>
          <p:nvPr/>
        </p:nvSpPr>
        <p:spPr>
          <a:xfrm>
            <a:off x="838200" y="1026368"/>
            <a:ext cx="10515600" cy="5150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82412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4E6669D-9534-0B2B-2B86-48A0971C130E}"/>
              </a:ext>
            </a:extLst>
          </p:cNvPr>
          <p:cNvSpPr txBox="1">
            <a:spLocks/>
          </p:cNvSpPr>
          <p:nvPr/>
        </p:nvSpPr>
        <p:spPr>
          <a:xfrm>
            <a:off x="838200" y="1026368"/>
            <a:ext cx="10515600" cy="5150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3" name="Image 2" descr="Une image contenant bâtiment, extérieur, personne, habits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7C3FF849-8DFC-3C2E-CE41-CB469E9C3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57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D4D40-C14B-ACE6-A4F5-1A99E1AEAEB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 descr="Une image contenant étoile, objet d’extérieur, ciel nocturne&#10;&#10;Description générée automatiquement">
            <a:extLst>
              <a:ext uri="{FF2B5EF4-FFF2-40B4-BE49-F238E27FC236}">
                <a16:creationId xmlns:a16="http://schemas.microsoft.com/office/drawing/2014/main" id="{58397850-C4B5-B0CE-D413-0D332667F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9531BD-64BD-C652-0AEA-9B3345A7D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749" y="0"/>
            <a:ext cx="7070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43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4E6669D-9534-0B2B-2B86-48A0971C130E}"/>
              </a:ext>
            </a:extLst>
          </p:cNvPr>
          <p:cNvSpPr txBox="1">
            <a:spLocks/>
          </p:cNvSpPr>
          <p:nvPr/>
        </p:nvSpPr>
        <p:spPr>
          <a:xfrm>
            <a:off x="838200" y="1026368"/>
            <a:ext cx="10515600" cy="5150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6" name="Image 5" descr="Une image contenant text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54B21FDB-7625-CE54-C539-D29185D9D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804862"/>
            <a:ext cx="93345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55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ature, sombre&#10;&#10;Description générée automatiquement">
            <a:extLst>
              <a:ext uri="{FF2B5EF4-FFF2-40B4-BE49-F238E27FC236}">
                <a16:creationId xmlns:a16="http://schemas.microsoft.com/office/drawing/2014/main" id="{16478351-58FC-A49B-EB3D-0ED0D9E28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C03703C-F0D6-5A38-A814-E52550A0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69159"/>
            <a:ext cx="10515600" cy="1241454"/>
          </a:xfrm>
        </p:spPr>
        <p:txBody>
          <a:bodyPr>
            <a:noAutofit/>
          </a:bodyPr>
          <a:lstStyle/>
          <a:p>
            <a:pPr algn="ctr"/>
            <a:r>
              <a:rPr lang="fr-CA" sz="7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Trous noirs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4E6669D-9534-0B2B-2B86-48A0971C130E}"/>
              </a:ext>
            </a:extLst>
          </p:cNvPr>
          <p:cNvSpPr txBox="1">
            <a:spLocks/>
          </p:cNvSpPr>
          <p:nvPr/>
        </p:nvSpPr>
        <p:spPr>
          <a:xfrm>
            <a:off x="838200" y="1026368"/>
            <a:ext cx="10515600" cy="5150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73184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03703C-F0D6-5A38-A814-E52550A0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69159"/>
            <a:ext cx="10515600" cy="1241454"/>
          </a:xfrm>
        </p:spPr>
        <p:txBody>
          <a:bodyPr>
            <a:noAutofit/>
          </a:bodyPr>
          <a:lstStyle/>
          <a:p>
            <a:pPr algn="ctr"/>
            <a:r>
              <a:rPr lang="fr-CA" sz="7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Trous noirs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4E6669D-9534-0B2B-2B86-48A0971C130E}"/>
              </a:ext>
            </a:extLst>
          </p:cNvPr>
          <p:cNvSpPr txBox="1">
            <a:spLocks/>
          </p:cNvSpPr>
          <p:nvPr/>
        </p:nvSpPr>
        <p:spPr>
          <a:xfrm>
            <a:off x="838200" y="1026368"/>
            <a:ext cx="10515600" cy="5150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5" name="Image 4">
            <a:hlinkClick r:id="rId2"/>
            <a:extLst>
              <a:ext uri="{FF2B5EF4-FFF2-40B4-BE49-F238E27FC236}">
                <a16:creationId xmlns:a16="http://schemas.microsoft.com/office/drawing/2014/main" id="{3C4F9641-FF56-6365-05BA-5336E570D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45" y="0"/>
            <a:ext cx="10695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40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631553A-1C38-C5CD-7543-A9AE8363F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0" r="-1" b="34865"/>
          <a:stretch/>
        </p:blipFill>
        <p:spPr>
          <a:xfrm>
            <a:off x="-2" y="25312"/>
            <a:ext cx="1218893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635735-87CB-A3C4-CD22-FB0207E33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CA" sz="8200" dirty="0">
                <a:latin typeface="Stencil" panose="040409050D0802020404" pitchFamily="82" charset="0"/>
              </a:rPr>
              <a:t>L’énigme des 100 prisonniers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98185CC-EA7E-23A3-11C1-D12FF2A3F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9432"/>
            <a:ext cx="9144000" cy="1225296"/>
          </a:xfrm>
        </p:spPr>
        <p:txBody>
          <a:bodyPr>
            <a:normAutofit/>
          </a:bodyPr>
          <a:lstStyle/>
          <a:p>
            <a:pPr algn="ctr"/>
            <a:r>
              <a:rPr lang="fr-CA" sz="3200" dirty="0"/>
              <a:t>6 mars 2023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720BE0B-1461-8D1B-DE3E-D4B69963AC66}"/>
                  </a:ext>
                </a:extLst>
              </p:cNvPr>
              <p:cNvSpPr txBox="1"/>
              <p:nvPr/>
            </p:nvSpPr>
            <p:spPr>
              <a:xfrm>
                <a:off x="2593273" y="6120720"/>
                <a:ext cx="70023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3600" dirty="0">
                    <a:latin typeface="Stencil" panose="040409050D0802020404" pitchFamily="82" charset="0"/>
                  </a:rPr>
                  <a:t>Club Math </a:t>
                </a:r>
                <a:r>
                  <a:rPr lang="fr-CA" sz="3600" dirty="0">
                    <a:solidFill>
                      <a:srgbClr val="FFC000"/>
                    </a:solidFill>
                    <a:latin typeface="Stencil" panose="040409050D0802020404" pitchFamily="82" charset="0"/>
                  </a:rPr>
                  <a:t>A</a:t>
                </a:r>
                <a14:m>
                  <m:oMath xmlns:m="http://schemas.openxmlformats.org/officeDocument/2006/math">
                    <m:r>
                      <a:rPr lang="fr-CA" sz="3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30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fr-CA" sz="3600" dirty="0">
                    <a:solidFill>
                      <a:srgbClr val="FFC000"/>
                    </a:solidFill>
                    <a:latin typeface="Stencil" panose="040409050D0802020404" pitchFamily="82" charset="0"/>
                  </a:rPr>
                  <a:t>k Trahan</a:t>
                </a:r>
                <a:endParaRPr lang="fr-CA" sz="3600" dirty="0">
                  <a:latin typeface="Stencil" panose="040409050D0802020404" pitchFamily="82" charset="0"/>
                </a:endParaRPr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720BE0B-1461-8D1B-DE3E-D4B69963A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3273" y="6120720"/>
                <a:ext cx="7002379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6806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970"/>
            <a:ext cx="12192000" cy="40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8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98255"/>
            <a:ext cx="10515600" cy="3978708"/>
          </a:xfrm>
        </p:spPr>
        <p:txBody>
          <a:bodyPr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fr-CA" sz="3200" b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1. Séance du Club Math sur le nombre pi </a:t>
            </a:r>
            <a:r>
              <a:rPr lang="fr-CA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(13 mars)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fr-CA" sz="32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— Préparé et présenté par des enseignants et des étudiants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fr-CA" sz="32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— </a:t>
            </a:r>
            <a:r>
              <a:rPr lang="fr-CA" sz="3200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Pi</a:t>
            </a:r>
            <a:r>
              <a:rPr lang="fr-CA" sz="32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zzas et tartes (</a:t>
            </a:r>
            <a:r>
              <a:rPr lang="fr-CA" sz="3200" i="1" dirty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pi</a:t>
            </a:r>
            <a:r>
              <a:rPr lang="fr-CA" sz="3200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e</a:t>
            </a:r>
            <a:r>
              <a:rPr lang="fr-CA" sz="3200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)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fr-CA" sz="3200" b="1" dirty="0">
                <a:solidFill>
                  <a:srgbClr val="0070C0"/>
                </a:solidFill>
                <a:latin typeface="Constantia" panose="02030602050306030303" pitchFamily="18" charset="0"/>
              </a:rPr>
              <a:t>2. Affiches sur le campus</a:t>
            </a:r>
            <a:r>
              <a:rPr lang="fr-CA" sz="3200" dirty="0">
                <a:solidFill>
                  <a:srgbClr val="0070C0"/>
                </a:solidFill>
                <a:latin typeface="Constantia" panose="02030602050306030303" pitchFamily="18" charset="0"/>
              </a:rPr>
              <a:t> (14 mars)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fr-CA" sz="3200" b="1" dirty="0">
                <a:solidFill>
                  <a:srgbClr val="00B050"/>
                </a:solidFill>
                <a:latin typeface="Constantia" panose="02030602050306030303" pitchFamily="18" charset="0"/>
              </a:rPr>
              <a:t>3. Vidéo sur le nombre pi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145" y="125503"/>
            <a:ext cx="5107709" cy="170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2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795B6A-6B7C-D8EC-0D6C-702EF776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 descr="Une image contenant étoile, objet d’extérieur, ciel nocturne&#10;&#10;Description générée automatiquement">
            <a:extLst>
              <a:ext uri="{FF2B5EF4-FFF2-40B4-BE49-F238E27FC236}">
                <a16:creationId xmlns:a16="http://schemas.microsoft.com/office/drawing/2014/main" id="{C926B2F9-7BF9-B938-CE5D-7FA4EC0ED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0ACED3-C57D-1AAA-FB97-975ECF4E9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86932"/>
            <a:ext cx="10515600" cy="5084136"/>
          </a:xfrm>
        </p:spPr>
        <p:txBody>
          <a:bodyPr>
            <a:noAutofit/>
          </a:bodyPr>
          <a:lstStyle/>
          <a:p>
            <a:pPr marL="0" indent="0" algn="ctr">
              <a:spcAft>
                <a:spcPts val="4200"/>
              </a:spcAft>
              <a:buNone/>
            </a:pPr>
            <a:r>
              <a:rPr lang="fr-CA" sz="36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ea typeface="Cambria" panose="02040503050406030204" pitchFamily="18" charset="0"/>
                <a:cs typeface="Aharoni" panose="02010803020104030203" pitchFamily="2" charset="-79"/>
              </a:rPr>
              <a:t>Planète la plus proche de la Terre</a:t>
            </a:r>
          </a:p>
          <a:p>
            <a:pPr marL="0" indent="0" algn="ctr">
              <a:spcAft>
                <a:spcPts val="4200"/>
              </a:spcAft>
              <a:buNone/>
            </a:pPr>
            <a:r>
              <a:rPr lang="fr-CA" sz="36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ea typeface="Cambria" panose="02040503050406030204" pitchFamily="18" charset="0"/>
                <a:cs typeface="Aharoni" panose="02010803020104030203" pitchFamily="2" charset="-79"/>
              </a:rPr>
              <a:t>Calcul de la circonférence de la Terre</a:t>
            </a:r>
            <a:br>
              <a:rPr lang="fr-CA" sz="36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ea typeface="Cambria" panose="02040503050406030204" pitchFamily="18" charset="0"/>
                <a:cs typeface="Aharoni" panose="02010803020104030203" pitchFamily="2" charset="-79"/>
              </a:rPr>
            </a:br>
            <a:r>
              <a:rPr lang="fr-CA" sz="36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ea typeface="Cambria" panose="02040503050406030204" pitchFamily="18" charset="0"/>
                <a:cs typeface="Aharoni" panose="02010803020104030203" pitchFamily="2" charset="-79"/>
              </a:rPr>
              <a:t>par Ératosthène</a:t>
            </a:r>
          </a:p>
          <a:p>
            <a:pPr marL="0" indent="0" algn="ctr">
              <a:spcAft>
                <a:spcPts val="4200"/>
              </a:spcAft>
              <a:buNone/>
            </a:pPr>
            <a:r>
              <a:rPr lang="fr-CA" sz="36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ea typeface="Cambria" panose="02040503050406030204" pitchFamily="18" charset="0"/>
                <a:cs typeface="Aharoni" panose="02010803020104030203" pitchFamily="2" charset="-79"/>
              </a:rPr>
              <a:t>Stabilité de notre système solaire</a:t>
            </a:r>
          </a:p>
          <a:p>
            <a:pPr marL="0" indent="0" algn="ctr">
              <a:spcAft>
                <a:spcPts val="4200"/>
              </a:spcAft>
              <a:buNone/>
            </a:pPr>
            <a:r>
              <a:rPr lang="fr-CA" sz="36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ea typeface="Cambria" panose="02040503050406030204" pitchFamily="18" charset="0"/>
                <a:cs typeface="Aharoni" panose="02010803020104030203" pitchFamily="2" charset="-79"/>
              </a:rPr>
              <a:t>Prédiction de l’existence des trous noirs</a:t>
            </a:r>
            <a:br>
              <a:rPr lang="fr-CA" sz="36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ea typeface="Cambria" panose="02040503050406030204" pitchFamily="18" charset="0"/>
                <a:cs typeface="Aharoni" panose="02010803020104030203" pitchFamily="2" charset="-79"/>
              </a:rPr>
            </a:br>
            <a:r>
              <a:rPr lang="fr-CA" sz="36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ea typeface="Cambria" panose="02040503050406030204" pitchFamily="18" charset="0"/>
                <a:cs typeface="Aharoni" panose="02010803020104030203" pitchFamily="2" charset="-79"/>
              </a:rPr>
              <a:t>par les mathématiques</a:t>
            </a:r>
          </a:p>
        </p:txBody>
      </p:sp>
    </p:spTree>
    <p:extLst>
      <p:ext uri="{BB962C8B-B14F-4D97-AF65-F5344CB8AC3E}">
        <p14:creationId xmlns:p14="http://schemas.microsoft.com/office/powerpoint/2010/main" val="1715874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DB81115-8E43-C258-0146-A1E8A810C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C03703C-F0D6-5A38-A814-E52550A0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19074"/>
            <a:ext cx="10515600" cy="2191539"/>
          </a:xfrm>
        </p:spPr>
        <p:txBody>
          <a:bodyPr>
            <a:noAutofit/>
          </a:bodyPr>
          <a:lstStyle/>
          <a:p>
            <a:pPr algn="ctr"/>
            <a:r>
              <a:rPr lang="fr-CA" sz="7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Planète la plus proche de la Terre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4E6669D-9534-0B2B-2B86-48A0971C130E}"/>
              </a:ext>
            </a:extLst>
          </p:cNvPr>
          <p:cNvSpPr txBox="1">
            <a:spLocks/>
          </p:cNvSpPr>
          <p:nvPr/>
        </p:nvSpPr>
        <p:spPr>
          <a:xfrm>
            <a:off x="838200" y="1026368"/>
            <a:ext cx="10515600" cy="5150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93565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03703C-F0D6-5A38-A814-E52550A0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19074"/>
            <a:ext cx="10515600" cy="2191539"/>
          </a:xfrm>
        </p:spPr>
        <p:txBody>
          <a:bodyPr>
            <a:noAutofit/>
          </a:bodyPr>
          <a:lstStyle/>
          <a:p>
            <a:pPr algn="ctr"/>
            <a:r>
              <a:rPr lang="fr-CA" sz="7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Planète la plus proche de la Terre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4E6669D-9534-0B2B-2B86-48A0971C130E}"/>
              </a:ext>
            </a:extLst>
          </p:cNvPr>
          <p:cNvSpPr txBox="1">
            <a:spLocks/>
          </p:cNvSpPr>
          <p:nvPr/>
        </p:nvSpPr>
        <p:spPr>
          <a:xfrm>
            <a:off x="838200" y="1026368"/>
            <a:ext cx="10515600" cy="5150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C5E231-C802-5DD9-AF7C-4930D9392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52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4E6669D-9534-0B2B-2B86-48A0971C130E}"/>
              </a:ext>
            </a:extLst>
          </p:cNvPr>
          <p:cNvSpPr txBox="1">
            <a:spLocks/>
          </p:cNvSpPr>
          <p:nvPr/>
        </p:nvSpPr>
        <p:spPr>
          <a:xfrm>
            <a:off x="838200" y="1026368"/>
            <a:ext cx="10515600" cy="5150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/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426F7256-7FD8-78A7-4E96-B676218B5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44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DE04F9-2607-1DAD-B120-43CFD492B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564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2895</TotalTime>
  <Words>164</Words>
  <Application>Microsoft Office PowerPoint</Application>
  <PresentationFormat>Grand écran</PresentationFormat>
  <Paragraphs>26</Paragraphs>
  <Slides>23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Aharoni</vt:lpstr>
      <vt:lpstr>Arial</vt:lpstr>
      <vt:lpstr>Calibri</vt:lpstr>
      <vt:lpstr>Calibri Light</vt:lpstr>
      <vt:lpstr>Cambria Math</vt:lpstr>
      <vt:lpstr>Constantia</vt:lpstr>
      <vt:lpstr>Stencil</vt:lpstr>
      <vt:lpstr>Symbol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Planète la plus proche de la Terre</vt:lpstr>
      <vt:lpstr>Planète la plus proche de la Terre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Circonférence de la Terre</vt:lpstr>
      <vt:lpstr>Présentation PowerPoint</vt:lpstr>
      <vt:lpstr>Stabilité de notre système solaire</vt:lpstr>
      <vt:lpstr>Présentation PowerPoint</vt:lpstr>
      <vt:lpstr>Présentation PowerPoint</vt:lpstr>
      <vt:lpstr>Trous noirs</vt:lpstr>
      <vt:lpstr>Trous noirs</vt:lpstr>
      <vt:lpstr>L’énigme des 100 prisonniers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Sylvain Bérubé</dc:creator>
  <cp:lastModifiedBy>Sylvain Bérubé</cp:lastModifiedBy>
  <cp:revision>33</cp:revision>
  <dcterms:created xsi:type="dcterms:W3CDTF">2021-08-28T16:47:35Z</dcterms:created>
  <dcterms:modified xsi:type="dcterms:W3CDTF">2023-02-20T07:31:40Z</dcterms:modified>
</cp:coreProperties>
</file>