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13"/>
  </p:notesMasterIdLst>
  <p:sldIdLst>
    <p:sldId id="256" r:id="rId2"/>
    <p:sldId id="275" r:id="rId3"/>
    <p:sldId id="267" r:id="rId4"/>
    <p:sldId id="270" r:id="rId5"/>
    <p:sldId id="271" r:id="rId6"/>
    <p:sldId id="273" r:id="rId7"/>
    <p:sldId id="272" r:id="rId8"/>
    <p:sldId id="276" r:id="rId9"/>
    <p:sldId id="279" r:id="rId10"/>
    <p:sldId id="278" r:id="rId11"/>
    <p:sldId id="269"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97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34482E-AD02-4318-A74F-5B0D2796A248}" v="87" dt="2023-03-06T17:13:27.08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135" autoAdjust="0"/>
  </p:normalViewPr>
  <p:slideViewPr>
    <p:cSldViewPr snapToGrid="0" showGuides="1">
      <p:cViewPr varScale="1">
        <p:scale>
          <a:sx n="76" d="100"/>
          <a:sy n="76" d="100"/>
        </p:scale>
        <p:origin x="869" y="67"/>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han, Anik" userId="54262fd3-4634-4131-bb90-0ce55e74faae" providerId="ADAL" clId="{7E34482E-AD02-4318-A74F-5B0D2796A248}"/>
    <pc:docChg chg="undo custSel addSld delSld modSld sldOrd">
      <pc:chgData name="Trahan, Anik" userId="54262fd3-4634-4131-bb90-0ce55e74faae" providerId="ADAL" clId="{7E34482E-AD02-4318-A74F-5B0D2796A248}" dt="2023-03-06T18:21:51.678" v="1088" actId="27636"/>
      <pc:docMkLst>
        <pc:docMk/>
      </pc:docMkLst>
      <pc:sldChg chg="del">
        <pc:chgData name="Trahan, Anik" userId="54262fd3-4634-4131-bb90-0ce55e74faae" providerId="ADAL" clId="{7E34482E-AD02-4318-A74F-5B0D2796A248}" dt="2023-03-06T15:36:58.071" v="0" actId="47"/>
        <pc:sldMkLst>
          <pc:docMk/>
          <pc:sldMk cId="2252152980" sldId="259"/>
        </pc:sldMkLst>
      </pc:sldChg>
      <pc:sldChg chg="del">
        <pc:chgData name="Trahan, Anik" userId="54262fd3-4634-4131-bb90-0ce55e74faae" providerId="ADAL" clId="{7E34482E-AD02-4318-A74F-5B0D2796A248}" dt="2023-03-06T15:36:58.071" v="0" actId="47"/>
        <pc:sldMkLst>
          <pc:docMk/>
          <pc:sldMk cId="746690466" sldId="260"/>
        </pc:sldMkLst>
      </pc:sldChg>
      <pc:sldChg chg="del">
        <pc:chgData name="Trahan, Anik" userId="54262fd3-4634-4131-bb90-0ce55e74faae" providerId="ADAL" clId="{7E34482E-AD02-4318-A74F-5B0D2796A248}" dt="2023-03-06T15:36:58.071" v="0" actId="47"/>
        <pc:sldMkLst>
          <pc:docMk/>
          <pc:sldMk cId="3639267311" sldId="261"/>
        </pc:sldMkLst>
      </pc:sldChg>
      <pc:sldChg chg="del">
        <pc:chgData name="Trahan, Anik" userId="54262fd3-4634-4131-bb90-0ce55e74faae" providerId="ADAL" clId="{7E34482E-AD02-4318-A74F-5B0D2796A248}" dt="2023-03-06T15:36:58.071" v="0" actId="47"/>
        <pc:sldMkLst>
          <pc:docMk/>
          <pc:sldMk cId="1330540393" sldId="262"/>
        </pc:sldMkLst>
      </pc:sldChg>
      <pc:sldChg chg="del">
        <pc:chgData name="Trahan, Anik" userId="54262fd3-4634-4131-bb90-0ce55e74faae" providerId="ADAL" clId="{7E34482E-AD02-4318-A74F-5B0D2796A248}" dt="2023-03-06T15:36:58.071" v="0" actId="47"/>
        <pc:sldMkLst>
          <pc:docMk/>
          <pc:sldMk cId="1442151829" sldId="263"/>
        </pc:sldMkLst>
      </pc:sldChg>
      <pc:sldChg chg="del">
        <pc:chgData name="Trahan, Anik" userId="54262fd3-4634-4131-bb90-0ce55e74faae" providerId="ADAL" clId="{7E34482E-AD02-4318-A74F-5B0D2796A248}" dt="2023-03-06T15:36:58.071" v="0" actId="47"/>
        <pc:sldMkLst>
          <pc:docMk/>
          <pc:sldMk cId="1831440663" sldId="264"/>
        </pc:sldMkLst>
      </pc:sldChg>
      <pc:sldChg chg="del">
        <pc:chgData name="Trahan, Anik" userId="54262fd3-4634-4131-bb90-0ce55e74faae" providerId="ADAL" clId="{7E34482E-AD02-4318-A74F-5B0D2796A248}" dt="2023-03-06T15:36:58.071" v="0" actId="47"/>
        <pc:sldMkLst>
          <pc:docMk/>
          <pc:sldMk cId="783499700" sldId="265"/>
        </pc:sldMkLst>
      </pc:sldChg>
      <pc:sldChg chg="del">
        <pc:chgData name="Trahan, Anik" userId="54262fd3-4634-4131-bb90-0ce55e74faae" providerId="ADAL" clId="{7E34482E-AD02-4318-A74F-5B0D2796A248}" dt="2023-03-06T15:36:58.071" v="0" actId="47"/>
        <pc:sldMkLst>
          <pc:docMk/>
          <pc:sldMk cId="2174797005" sldId="266"/>
        </pc:sldMkLst>
      </pc:sldChg>
      <pc:sldChg chg="modSp mod">
        <pc:chgData name="Trahan, Anik" userId="54262fd3-4634-4131-bb90-0ce55e74faae" providerId="ADAL" clId="{7E34482E-AD02-4318-A74F-5B0D2796A248}" dt="2023-03-06T17:18:05.446" v="1082"/>
        <pc:sldMkLst>
          <pc:docMk/>
          <pc:sldMk cId="1805209261" sldId="269"/>
        </pc:sldMkLst>
        <pc:spChg chg="mod">
          <ac:chgData name="Trahan, Anik" userId="54262fd3-4634-4131-bb90-0ce55e74faae" providerId="ADAL" clId="{7E34482E-AD02-4318-A74F-5B0D2796A248}" dt="2023-03-06T17:18:05.446" v="1082"/>
          <ac:spMkLst>
            <pc:docMk/>
            <pc:sldMk cId="1805209261" sldId="269"/>
            <ac:spMk id="3" creationId="{668BB35C-38D8-6E95-6E72-67712A4FF472}"/>
          </ac:spMkLst>
        </pc:spChg>
      </pc:sldChg>
      <pc:sldChg chg="addSp modSp mod modAnim">
        <pc:chgData name="Trahan, Anik" userId="54262fd3-4634-4131-bb90-0ce55e74faae" providerId="ADAL" clId="{7E34482E-AD02-4318-A74F-5B0D2796A248}" dt="2023-03-06T17:14:01.131" v="1076" actId="255"/>
        <pc:sldMkLst>
          <pc:docMk/>
          <pc:sldMk cId="532370796" sldId="271"/>
        </pc:sldMkLst>
        <pc:spChg chg="add mod">
          <ac:chgData name="Trahan, Anik" userId="54262fd3-4634-4131-bb90-0ce55e74faae" providerId="ADAL" clId="{7E34482E-AD02-4318-A74F-5B0D2796A248}" dt="2023-03-06T17:13:01.766" v="1016" actId="20577"/>
          <ac:spMkLst>
            <pc:docMk/>
            <pc:sldMk cId="532370796" sldId="271"/>
            <ac:spMk id="4" creationId="{1C5DE596-31F5-A46A-2BDD-FBCC6F23C77C}"/>
          </ac:spMkLst>
        </pc:spChg>
        <pc:spChg chg="add mod">
          <ac:chgData name="Trahan, Anik" userId="54262fd3-4634-4131-bb90-0ce55e74faae" providerId="ADAL" clId="{7E34482E-AD02-4318-A74F-5B0D2796A248}" dt="2023-03-06T17:14:01.131" v="1076" actId="255"/>
          <ac:spMkLst>
            <pc:docMk/>
            <pc:sldMk cId="532370796" sldId="271"/>
            <ac:spMk id="5" creationId="{A7F331B8-24FE-CFFF-70A3-5EA705F53A95}"/>
          </ac:spMkLst>
        </pc:spChg>
      </pc:sldChg>
      <pc:sldChg chg="addSp modSp mod modAnim">
        <pc:chgData name="Trahan, Anik" userId="54262fd3-4634-4131-bb90-0ce55e74faae" providerId="ADAL" clId="{7E34482E-AD02-4318-A74F-5B0D2796A248}" dt="2023-03-06T15:41:26.324" v="43" actId="20577"/>
        <pc:sldMkLst>
          <pc:docMk/>
          <pc:sldMk cId="2208996776" sldId="272"/>
        </pc:sldMkLst>
        <pc:spChg chg="add mod">
          <ac:chgData name="Trahan, Anik" userId="54262fd3-4634-4131-bb90-0ce55e74faae" providerId="ADAL" clId="{7E34482E-AD02-4318-A74F-5B0D2796A248}" dt="2023-03-06T15:41:26.324" v="43" actId="20577"/>
          <ac:spMkLst>
            <pc:docMk/>
            <pc:sldMk cId="2208996776" sldId="272"/>
            <ac:spMk id="4" creationId="{B836473A-525E-B1FC-AC53-495CFB1DE112}"/>
          </ac:spMkLst>
        </pc:spChg>
        <pc:graphicFrameChg chg="modGraphic">
          <ac:chgData name="Trahan, Anik" userId="54262fd3-4634-4131-bb90-0ce55e74faae" providerId="ADAL" clId="{7E34482E-AD02-4318-A74F-5B0D2796A248}" dt="2023-03-06T15:39:22.181" v="17" actId="207"/>
          <ac:graphicFrameMkLst>
            <pc:docMk/>
            <pc:sldMk cId="2208996776" sldId="272"/>
            <ac:graphicFrameMk id="3" creationId="{D8C0A671-0783-C1E0-0551-59A9FEB7AD00}"/>
          </ac:graphicFrameMkLst>
        </pc:graphicFrameChg>
      </pc:sldChg>
      <pc:sldChg chg="del">
        <pc:chgData name="Trahan, Anik" userId="54262fd3-4634-4131-bb90-0ce55e74faae" providerId="ADAL" clId="{7E34482E-AD02-4318-A74F-5B0D2796A248}" dt="2023-03-06T15:42:53.023" v="49" actId="2696"/>
        <pc:sldMkLst>
          <pc:docMk/>
          <pc:sldMk cId="1348344285" sldId="274"/>
        </pc:sldMkLst>
      </pc:sldChg>
      <pc:sldChg chg="modNotesTx">
        <pc:chgData name="Trahan, Anik" userId="54262fd3-4634-4131-bb90-0ce55e74faae" providerId="ADAL" clId="{7E34482E-AD02-4318-A74F-5B0D2796A248}" dt="2023-03-06T16:09:19.443" v="787" actId="20577"/>
        <pc:sldMkLst>
          <pc:docMk/>
          <pc:sldMk cId="2463580665" sldId="275"/>
        </pc:sldMkLst>
      </pc:sldChg>
      <pc:sldChg chg="addSp delSp modSp add mod delAnim modAnim modNotesTx">
        <pc:chgData name="Trahan, Anik" userId="54262fd3-4634-4131-bb90-0ce55e74faae" providerId="ADAL" clId="{7E34482E-AD02-4318-A74F-5B0D2796A248}" dt="2023-03-06T16:38:15.687" v="972" actId="20577"/>
        <pc:sldMkLst>
          <pc:docMk/>
          <pc:sldMk cId="2025800097" sldId="276"/>
        </pc:sldMkLst>
        <pc:picChg chg="add mod">
          <ac:chgData name="Trahan, Anik" userId="54262fd3-4634-4131-bb90-0ce55e74faae" providerId="ADAL" clId="{7E34482E-AD02-4318-A74F-5B0D2796A248}" dt="2023-03-06T15:42:40.032" v="48" actId="14100"/>
          <ac:picMkLst>
            <pc:docMk/>
            <pc:sldMk cId="2025800097" sldId="276"/>
            <ac:picMk id="2" creationId="{89450129-E8FD-456B-1604-C2A99CD0BAD3}"/>
          </ac:picMkLst>
        </pc:picChg>
        <pc:picChg chg="del">
          <ac:chgData name="Trahan, Anik" userId="54262fd3-4634-4131-bb90-0ce55e74faae" providerId="ADAL" clId="{7E34482E-AD02-4318-A74F-5B0D2796A248}" dt="2023-03-06T15:41:45.270" v="45" actId="478"/>
          <ac:picMkLst>
            <pc:docMk/>
            <pc:sldMk cId="2025800097" sldId="276"/>
            <ac:picMk id="4" creationId="{D513E927-0F41-3991-5991-613FBE07A7DD}"/>
          </ac:picMkLst>
        </pc:picChg>
      </pc:sldChg>
      <pc:sldChg chg="new del">
        <pc:chgData name="Trahan, Anik" userId="54262fd3-4634-4131-bb90-0ce55e74faae" providerId="ADAL" clId="{7E34482E-AD02-4318-A74F-5B0D2796A248}" dt="2023-03-06T16:25:37.882" v="791" actId="2696"/>
        <pc:sldMkLst>
          <pc:docMk/>
          <pc:sldMk cId="3848095664" sldId="277"/>
        </pc:sldMkLst>
      </pc:sldChg>
      <pc:sldChg chg="addSp delSp modSp new mod setBg">
        <pc:chgData name="Trahan, Anik" userId="54262fd3-4634-4131-bb90-0ce55e74faae" providerId="ADAL" clId="{7E34482E-AD02-4318-A74F-5B0D2796A248}" dt="2023-03-06T18:21:51.678" v="1088" actId="27636"/>
        <pc:sldMkLst>
          <pc:docMk/>
          <pc:sldMk cId="2417339322" sldId="278"/>
        </pc:sldMkLst>
        <pc:spChg chg="mod">
          <ac:chgData name="Trahan, Anik" userId="54262fd3-4634-4131-bb90-0ce55e74faae" providerId="ADAL" clId="{7E34482E-AD02-4318-A74F-5B0D2796A248}" dt="2023-03-06T16:05:49.457" v="698" actId="26606"/>
          <ac:spMkLst>
            <pc:docMk/>
            <pc:sldMk cId="2417339322" sldId="278"/>
            <ac:spMk id="2" creationId="{163CE336-D3AB-3695-3873-F1E9D4513D14}"/>
          </ac:spMkLst>
        </pc:spChg>
        <pc:spChg chg="mod ord modVis">
          <ac:chgData name="Trahan, Anik" userId="54262fd3-4634-4131-bb90-0ce55e74faae" providerId="ADAL" clId="{7E34482E-AD02-4318-A74F-5B0D2796A248}" dt="2023-03-06T18:21:51.678" v="1088" actId="27636"/>
          <ac:spMkLst>
            <pc:docMk/>
            <pc:sldMk cId="2417339322" sldId="278"/>
            <ac:spMk id="3" creationId="{5592BC7B-3939-E84B-CF37-38682D3F300B}"/>
          </ac:spMkLst>
        </pc:spChg>
        <pc:spChg chg="add">
          <ac:chgData name="Trahan, Anik" userId="54262fd3-4634-4131-bb90-0ce55e74faae" providerId="ADAL" clId="{7E34482E-AD02-4318-A74F-5B0D2796A248}" dt="2023-03-06T16:05:49.457" v="698" actId="26606"/>
          <ac:spMkLst>
            <pc:docMk/>
            <pc:sldMk cId="2417339322" sldId="278"/>
            <ac:spMk id="1031" creationId="{45D37F4E-DDB4-456B-97E0-9937730A039F}"/>
          </ac:spMkLst>
        </pc:spChg>
        <pc:spChg chg="add mod modVis">
          <ac:chgData name="Trahan, Anik" userId="54262fd3-4634-4131-bb90-0ce55e74faae" providerId="ADAL" clId="{7E34482E-AD02-4318-A74F-5B0D2796A248}" dt="2023-03-06T16:06:50.492" v="707" actId="208"/>
          <ac:spMkLst>
            <pc:docMk/>
            <pc:sldMk cId="2417339322" sldId="278"/>
            <ac:spMk id="1033" creationId="{3CE8AF5E-D374-4CF1-90CC-35CF73B81C3E}"/>
          </ac:spMkLst>
        </pc:spChg>
        <pc:picChg chg="add del mod">
          <ac:chgData name="Trahan, Anik" userId="54262fd3-4634-4131-bb90-0ce55e74faae" providerId="ADAL" clId="{7E34482E-AD02-4318-A74F-5B0D2796A248}" dt="2023-03-06T16:06:52.655" v="708" actId="478"/>
          <ac:picMkLst>
            <pc:docMk/>
            <pc:sldMk cId="2417339322" sldId="278"/>
            <ac:picMk id="4" creationId="{A374BB1E-4BE8-0BD0-D7A1-9B93C8A4BA82}"/>
          </ac:picMkLst>
        </pc:picChg>
        <pc:picChg chg="add mod modVis">
          <ac:chgData name="Trahan, Anik" userId="54262fd3-4634-4131-bb90-0ce55e74faae" providerId="ADAL" clId="{7E34482E-AD02-4318-A74F-5B0D2796A248}" dt="2023-03-06T16:07:59.170" v="744" actId="167"/>
          <ac:picMkLst>
            <pc:docMk/>
            <pc:sldMk cId="2417339322" sldId="278"/>
            <ac:picMk id="1026" creationId="{ADA88BA3-6D50-0602-1A71-57697397291F}"/>
          </ac:picMkLst>
        </pc:picChg>
      </pc:sldChg>
      <pc:sldChg chg="addSp delSp modSp new mod ord modAnim">
        <pc:chgData name="Trahan, Anik" userId="54262fd3-4634-4131-bb90-0ce55e74faae" providerId="ADAL" clId="{7E34482E-AD02-4318-A74F-5B0D2796A248}" dt="2023-03-06T17:08:54.293" v="1005" actId="1076"/>
        <pc:sldMkLst>
          <pc:docMk/>
          <pc:sldMk cId="1596830331" sldId="279"/>
        </pc:sldMkLst>
        <pc:spChg chg="mod">
          <ac:chgData name="Trahan, Anik" userId="54262fd3-4634-4131-bb90-0ce55e74faae" providerId="ADAL" clId="{7E34482E-AD02-4318-A74F-5B0D2796A248}" dt="2023-03-06T16:32:43.244" v="885" actId="6549"/>
          <ac:spMkLst>
            <pc:docMk/>
            <pc:sldMk cId="1596830331" sldId="279"/>
            <ac:spMk id="2" creationId="{CEF89D67-2BE8-420C-D42A-24641764F955}"/>
          </ac:spMkLst>
        </pc:spChg>
        <pc:spChg chg="add del mod">
          <ac:chgData name="Trahan, Anik" userId="54262fd3-4634-4131-bb90-0ce55e74faae" providerId="ADAL" clId="{7E34482E-AD02-4318-A74F-5B0D2796A248}" dt="2023-03-06T17:07:46.772" v="997" actId="6549"/>
          <ac:spMkLst>
            <pc:docMk/>
            <pc:sldMk cId="1596830331" sldId="279"/>
            <ac:spMk id="3" creationId="{EBDF7913-9F32-AAF5-5769-6E5B29422A37}"/>
          </ac:spMkLst>
        </pc:spChg>
        <pc:spChg chg="add del">
          <ac:chgData name="Trahan, Anik" userId="54262fd3-4634-4131-bb90-0ce55e74faae" providerId="ADAL" clId="{7E34482E-AD02-4318-A74F-5B0D2796A248}" dt="2023-03-06T16:36:15.281" v="913" actId="21"/>
          <ac:spMkLst>
            <pc:docMk/>
            <pc:sldMk cId="1596830331" sldId="279"/>
            <ac:spMk id="10" creationId="{1CB68CE9-E1F7-C0F5-527A-6973DABE25F6}"/>
          </ac:spMkLst>
        </pc:spChg>
        <pc:spChg chg="add del mod">
          <ac:chgData name="Trahan, Anik" userId="54262fd3-4634-4131-bb90-0ce55e74faae" providerId="ADAL" clId="{7E34482E-AD02-4318-A74F-5B0D2796A248}" dt="2023-03-06T16:36:20.081" v="915" actId="478"/>
          <ac:spMkLst>
            <pc:docMk/>
            <pc:sldMk cId="1596830331" sldId="279"/>
            <ac:spMk id="11" creationId="{86FC9C31-AF64-32B1-C4AA-FEDEAE35EB77}"/>
          </ac:spMkLst>
        </pc:spChg>
        <pc:spChg chg="add mod">
          <ac:chgData name="Trahan, Anik" userId="54262fd3-4634-4131-bb90-0ce55e74faae" providerId="ADAL" clId="{7E34482E-AD02-4318-A74F-5B0D2796A248}" dt="2023-03-06T17:08:54.293" v="1005" actId="1076"/>
          <ac:spMkLst>
            <pc:docMk/>
            <pc:sldMk cId="1596830331" sldId="279"/>
            <ac:spMk id="12" creationId="{E7886F56-E6C9-FEF4-D89A-9E24781DED69}"/>
          </ac:spMkLst>
        </pc:spChg>
        <pc:graphicFrameChg chg="add del mod ord modGraphic">
          <ac:chgData name="Trahan, Anik" userId="54262fd3-4634-4131-bb90-0ce55e74faae" providerId="ADAL" clId="{7E34482E-AD02-4318-A74F-5B0D2796A248}" dt="2023-03-06T16:30:56.863" v="860" actId="931"/>
          <ac:graphicFrameMkLst>
            <pc:docMk/>
            <pc:sldMk cId="1596830331" sldId="279"/>
            <ac:graphicFrameMk id="4" creationId="{937A13FB-CFDD-E43A-315F-92AA28AF3144}"/>
          </ac:graphicFrameMkLst>
        </pc:graphicFrameChg>
        <pc:graphicFrameChg chg="add del mod modGraphic">
          <ac:chgData name="Trahan, Anik" userId="54262fd3-4634-4131-bb90-0ce55e74faae" providerId="ADAL" clId="{7E34482E-AD02-4318-A74F-5B0D2796A248}" dt="2023-03-06T16:31:36.231" v="871" actId="478"/>
          <ac:graphicFrameMkLst>
            <pc:docMk/>
            <pc:sldMk cId="1596830331" sldId="279"/>
            <ac:graphicFrameMk id="5" creationId="{0DED9060-F0B6-3671-5FE6-C0EA32874052}"/>
          </ac:graphicFrameMkLst>
        </pc:graphicFrameChg>
        <pc:graphicFrameChg chg="add del mod">
          <ac:chgData name="Trahan, Anik" userId="54262fd3-4634-4131-bb90-0ce55e74faae" providerId="ADAL" clId="{7E34482E-AD02-4318-A74F-5B0D2796A248}" dt="2023-03-06T16:31:35.717" v="870" actId="478"/>
          <ac:graphicFrameMkLst>
            <pc:docMk/>
            <pc:sldMk cId="1596830331" sldId="279"/>
            <ac:graphicFrameMk id="6" creationId="{F8B2E476-EE01-5486-E9C8-540AE0FB7EDC}"/>
          </ac:graphicFrameMkLst>
        </pc:graphicFrameChg>
        <pc:graphicFrameChg chg="add mod modGraphic">
          <ac:chgData name="Trahan, Anik" userId="54262fd3-4634-4131-bb90-0ce55e74faae" providerId="ADAL" clId="{7E34482E-AD02-4318-A74F-5B0D2796A248}" dt="2023-03-06T16:35:19.425" v="909"/>
          <ac:graphicFrameMkLst>
            <pc:docMk/>
            <pc:sldMk cId="1596830331" sldId="279"/>
            <ac:graphicFrameMk id="7" creationId="{FB16214B-505E-0F3C-147F-5AB4E26FB797}"/>
          </ac:graphicFrameMkLst>
        </pc:graphicFrameChg>
        <pc:graphicFrameChg chg="add mod modGraphic">
          <ac:chgData name="Trahan, Anik" userId="54262fd3-4634-4131-bb90-0ce55e74faae" providerId="ADAL" clId="{7E34482E-AD02-4318-A74F-5B0D2796A248}" dt="2023-03-06T16:35:14.764" v="907"/>
          <ac:graphicFrameMkLst>
            <pc:docMk/>
            <pc:sldMk cId="1596830331" sldId="279"/>
            <ac:graphicFrameMk id="8" creationId="{BBB1BAE7-E420-CB6E-1A7B-23959F1ADF5E}"/>
          </ac:graphicFrameMkLst>
        </pc:graphicFrameChg>
        <pc:graphicFrameChg chg="add mod modGraphic">
          <ac:chgData name="Trahan, Anik" userId="54262fd3-4634-4131-bb90-0ce55e74faae" providerId="ADAL" clId="{7E34482E-AD02-4318-A74F-5B0D2796A248}" dt="2023-03-06T16:36:45.172" v="919" actId="14100"/>
          <ac:graphicFrameMkLst>
            <pc:docMk/>
            <pc:sldMk cId="1596830331" sldId="279"/>
            <ac:graphicFrameMk id="9" creationId="{EF624FE7-00A8-C2AD-1182-D220A5646CA0}"/>
          </ac:graphicFrameMkLst>
        </pc:graphicFrameChg>
        <pc:picChg chg="add mod">
          <ac:chgData name="Trahan, Anik" userId="54262fd3-4634-4131-bb90-0ce55e74faae" providerId="ADAL" clId="{7E34482E-AD02-4318-A74F-5B0D2796A248}" dt="2023-03-06T16:28:13.679" v="843" actId="14100"/>
          <ac:picMkLst>
            <pc:docMk/>
            <pc:sldMk cId="1596830331" sldId="279"/>
            <ac:picMk id="2050" creationId="{A927ADF5-5148-BC9C-39B7-F8163D432F0E}"/>
          </ac:picMkLst>
        </pc:picChg>
        <pc:picChg chg="add mod">
          <ac:chgData name="Trahan, Anik" userId="54262fd3-4634-4131-bb90-0ce55e74faae" providerId="ADAL" clId="{7E34482E-AD02-4318-A74F-5B0D2796A248}" dt="2023-03-06T16:29:48.649" v="854" actId="1076"/>
          <ac:picMkLst>
            <pc:docMk/>
            <pc:sldMk cId="1596830331" sldId="279"/>
            <ac:picMk id="2052" creationId="{4FDA0B39-9BC5-08FE-9728-C5F33D84CAF0}"/>
          </ac:picMkLst>
        </pc:picChg>
        <pc:picChg chg="add mod">
          <ac:chgData name="Trahan, Anik" userId="54262fd3-4634-4131-bb90-0ce55e74faae" providerId="ADAL" clId="{7E34482E-AD02-4318-A74F-5B0D2796A248}" dt="2023-03-06T16:30:17.936" v="858" actId="14100"/>
          <ac:picMkLst>
            <pc:docMk/>
            <pc:sldMk cId="1596830331" sldId="279"/>
            <ac:picMk id="2054" creationId="{ADE6CDBC-F30E-CA47-362C-5D46DE90266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07448D-D089-4324-A2EE-EBCE80805479}" type="datetimeFigureOut">
              <a:rPr lang="fr-CA" smtClean="0"/>
              <a:t>2023-03-06</a:t>
            </a:fld>
            <a:endParaRPr lang="fr-CA"/>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FDF0D-5BC5-4664-B3FC-044C19F781EA}" type="slidenum">
              <a:rPr lang="fr-CA" smtClean="0"/>
              <a:t>‹n°›</a:t>
            </a:fld>
            <a:endParaRPr lang="fr-CA"/>
          </a:p>
        </p:txBody>
      </p:sp>
    </p:spTree>
    <p:extLst>
      <p:ext uri="{BB962C8B-B14F-4D97-AF65-F5344CB8AC3E}">
        <p14:creationId xmlns:p14="http://schemas.microsoft.com/office/powerpoint/2010/main" val="1206689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Arrêté à 2:45</a:t>
            </a:r>
          </a:p>
        </p:txBody>
      </p:sp>
      <p:sp>
        <p:nvSpPr>
          <p:cNvPr id="4" name="Espace réservé du numéro de diapositive 3"/>
          <p:cNvSpPr>
            <a:spLocks noGrp="1"/>
          </p:cNvSpPr>
          <p:nvPr>
            <p:ph type="sldNum" sz="quarter" idx="5"/>
          </p:nvPr>
        </p:nvSpPr>
        <p:spPr/>
        <p:txBody>
          <a:bodyPr/>
          <a:lstStyle/>
          <a:p>
            <a:fld id="{1C3FDF0D-5BC5-4664-B3FC-044C19F781EA}" type="slidenum">
              <a:rPr lang="fr-CA" smtClean="0"/>
              <a:t>2</a:t>
            </a:fld>
            <a:endParaRPr lang="fr-CA"/>
          </a:p>
        </p:txBody>
      </p:sp>
    </p:spTree>
    <p:extLst>
      <p:ext uri="{BB962C8B-B14F-4D97-AF65-F5344CB8AC3E}">
        <p14:creationId xmlns:p14="http://schemas.microsoft.com/office/powerpoint/2010/main" val="2886009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Au hasard.</a:t>
            </a:r>
          </a:p>
          <a:p>
            <a:r>
              <a:rPr lang="fr-CA" dirty="0"/>
              <a:t>1 -1 et 2 -2 On tombe à 50%</a:t>
            </a:r>
          </a:p>
        </p:txBody>
      </p:sp>
      <p:sp>
        <p:nvSpPr>
          <p:cNvPr id="4" name="Espace réservé du numéro de diapositive 3"/>
          <p:cNvSpPr>
            <a:spLocks noGrp="1"/>
          </p:cNvSpPr>
          <p:nvPr>
            <p:ph type="sldNum" sz="quarter" idx="5"/>
          </p:nvPr>
        </p:nvSpPr>
        <p:spPr/>
        <p:txBody>
          <a:bodyPr/>
          <a:lstStyle/>
          <a:p>
            <a:fld id="{1C3FDF0D-5BC5-4664-B3FC-044C19F781EA}" type="slidenum">
              <a:rPr lang="fr-CA" smtClean="0"/>
              <a:t>3</a:t>
            </a:fld>
            <a:endParaRPr lang="fr-CA"/>
          </a:p>
        </p:txBody>
      </p:sp>
    </p:spTree>
    <p:extLst>
      <p:ext uri="{BB962C8B-B14F-4D97-AF65-F5344CB8AC3E}">
        <p14:creationId xmlns:p14="http://schemas.microsoft.com/office/powerpoint/2010/main" val="893434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Au hasard : 1/16</a:t>
            </a:r>
          </a:p>
          <a:p>
            <a:r>
              <a:rPr lang="fr-CA" dirty="0"/>
              <a:t>1-2:1-2, 3-4:3-4</a:t>
            </a:r>
          </a:p>
        </p:txBody>
      </p:sp>
      <p:sp>
        <p:nvSpPr>
          <p:cNvPr id="4" name="Espace réservé du numéro de diapositive 3"/>
          <p:cNvSpPr>
            <a:spLocks noGrp="1"/>
          </p:cNvSpPr>
          <p:nvPr>
            <p:ph type="sldNum" sz="quarter" idx="5"/>
          </p:nvPr>
        </p:nvSpPr>
        <p:spPr/>
        <p:txBody>
          <a:bodyPr/>
          <a:lstStyle/>
          <a:p>
            <a:fld id="{1C3FDF0D-5BC5-4664-B3FC-044C19F781EA}" type="slidenum">
              <a:rPr lang="fr-CA" smtClean="0"/>
              <a:t>4</a:t>
            </a:fld>
            <a:endParaRPr lang="fr-CA"/>
          </a:p>
        </p:txBody>
      </p:sp>
    </p:spTree>
    <p:extLst>
      <p:ext uri="{BB962C8B-B14F-4D97-AF65-F5344CB8AC3E}">
        <p14:creationId xmlns:p14="http://schemas.microsoft.com/office/powerpoint/2010/main" val="2463703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Au hasard : 1/16</a:t>
            </a:r>
          </a:p>
          <a:p>
            <a:r>
              <a:rPr lang="fr-CA" dirty="0"/>
              <a:t>1-2:1-2, 3-4:3-4</a:t>
            </a:r>
          </a:p>
        </p:txBody>
      </p:sp>
      <p:sp>
        <p:nvSpPr>
          <p:cNvPr id="4" name="Espace réservé du numéro de diapositive 3"/>
          <p:cNvSpPr>
            <a:spLocks noGrp="1"/>
          </p:cNvSpPr>
          <p:nvPr>
            <p:ph type="sldNum" sz="quarter" idx="5"/>
          </p:nvPr>
        </p:nvSpPr>
        <p:spPr/>
        <p:txBody>
          <a:bodyPr/>
          <a:lstStyle/>
          <a:p>
            <a:fld id="{1C3FDF0D-5BC5-4664-B3FC-044C19F781EA}" type="slidenum">
              <a:rPr lang="fr-CA" smtClean="0"/>
              <a:t>5</a:t>
            </a:fld>
            <a:endParaRPr lang="fr-CA"/>
          </a:p>
        </p:txBody>
      </p:sp>
    </p:spTree>
    <p:extLst>
      <p:ext uri="{BB962C8B-B14F-4D97-AF65-F5344CB8AC3E}">
        <p14:creationId xmlns:p14="http://schemas.microsoft.com/office/powerpoint/2010/main" val="2294535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Au hasard : 1/16</a:t>
            </a:r>
          </a:p>
          <a:p>
            <a:r>
              <a:rPr lang="fr-CA" dirty="0"/>
              <a:t>1-2:1-2, 3-4:3-4</a:t>
            </a:r>
          </a:p>
        </p:txBody>
      </p:sp>
      <p:sp>
        <p:nvSpPr>
          <p:cNvPr id="4" name="Espace réservé du numéro de diapositive 3"/>
          <p:cNvSpPr>
            <a:spLocks noGrp="1"/>
          </p:cNvSpPr>
          <p:nvPr>
            <p:ph type="sldNum" sz="quarter" idx="5"/>
          </p:nvPr>
        </p:nvSpPr>
        <p:spPr/>
        <p:txBody>
          <a:bodyPr/>
          <a:lstStyle/>
          <a:p>
            <a:fld id="{1C3FDF0D-5BC5-4664-B3FC-044C19F781EA}" type="slidenum">
              <a:rPr lang="fr-CA" smtClean="0"/>
              <a:t>6</a:t>
            </a:fld>
            <a:endParaRPr lang="fr-CA"/>
          </a:p>
        </p:txBody>
      </p:sp>
    </p:spTree>
    <p:extLst>
      <p:ext uri="{BB962C8B-B14F-4D97-AF65-F5344CB8AC3E}">
        <p14:creationId xmlns:p14="http://schemas.microsoft.com/office/powerpoint/2010/main" val="1271942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Au hasard : 1/16</a:t>
            </a:r>
          </a:p>
          <a:p>
            <a:r>
              <a:rPr lang="fr-CA" dirty="0"/>
              <a:t>1-2:1-2, 3-4:3-4</a:t>
            </a:r>
          </a:p>
        </p:txBody>
      </p:sp>
      <p:sp>
        <p:nvSpPr>
          <p:cNvPr id="4" name="Espace réservé du numéro de diapositive 3"/>
          <p:cNvSpPr>
            <a:spLocks noGrp="1"/>
          </p:cNvSpPr>
          <p:nvPr>
            <p:ph type="sldNum" sz="quarter" idx="5"/>
          </p:nvPr>
        </p:nvSpPr>
        <p:spPr/>
        <p:txBody>
          <a:bodyPr/>
          <a:lstStyle/>
          <a:p>
            <a:fld id="{1C3FDF0D-5BC5-4664-B3FC-044C19F781EA}" type="slidenum">
              <a:rPr lang="fr-CA" smtClean="0"/>
              <a:t>7</a:t>
            </a:fld>
            <a:endParaRPr lang="fr-CA"/>
          </a:p>
        </p:txBody>
      </p:sp>
    </p:spTree>
    <p:extLst>
      <p:ext uri="{BB962C8B-B14F-4D97-AF65-F5344CB8AC3E}">
        <p14:creationId xmlns:p14="http://schemas.microsoft.com/office/powerpoint/2010/main" val="2959380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Faire le tableau à 6:17 ?</a:t>
            </a:r>
          </a:p>
          <a:p>
            <a:r>
              <a:rPr lang="fr-CA" dirty="0"/>
              <a:t>Arrêter à 16:30</a:t>
            </a:r>
          </a:p>
        </p:txBody>
      </p:sp>
      <p:sp>
        <p:nvSpPr>
          <p:cNvPr id="4" name="Espace réservé du numéro de diapositive 3"/>
          <p:cNvSpPr>
            <a:spLocks noGrp="1"/>
          </p:cNvSpPr>
          <p:nvPr>
            <p:ph type="sldNum" sz="quarter" idx="5"/>
          </p:nvPr>
        </p:nvSpPr>
        <p:spPr/>
        <p:txBody>
          <a:bodyPr/>
          <a:lstStyle/>
          <a:p>
            <a:fld id="{1C3FDF0D-5BC5-4664-B3FC-044C19F781EA}" type="slidenum">
              <a:rPr lang="fr-CA" smtClean="0"/>
              <a:t>8</a:t>
            </a:fld>
            <a:endParaRPr lang="fr-CA"/>
          </a:p>
        </p:txBody>
      </p:sp>
    </p:spTree>
    <p:extLst>
      <p:ext uri="{BB962C8B-B14F-4D97-AF65-F5344CB8AC3E}">
        <p14:creationId xmlns:p14="http://schemas.microsoft.com/office/powerpoint/2010/main" val="1282259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1C3FDF0D-5BC5-4664-B3FC-044C19F781EA}" type="slidenum">
              <a:rPr lang="fr-CA" smtClean="0"/>
              <a:t>10</a:t>
            </a:fld>
            <a:endParaRPr lang="fr-CA"/>
          </a:p>
        </p:txBody>
      </p:sp>
    </p:spTree>
    <p:extLst>
      <p:ext uri="{BB962C8B-B14F-4D97-AF65-F5344CB8AC3E}">
        <p14:creationId xmlns:p14="http://schemas.microsoft.com/office/powerpoint/2010/main" val="1370604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1C3FDF0D-5BC5-4664-B3FC-044C19F781EA}" type="slidenum">
              <a:rPr lang="fr-CA" smtClean="0"/>
              <a:t>11</a:t>
            </a:fld>
            <a:endParaRPr lang="fr-CA"/>
          </a:p>
        </p:txBody>
      </p:sp>
    </p:spTree>
    <p:extLst>
      <p:ext uri="{BB962C8B-B14F-4D97-AF65-F5344CB8AC3E}">
        <p14:creationId xmlns:p14="http://schemas.microsoft.com/office/powerpoint/2010/main" val="1081347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3/6/2023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445440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3/6/2023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2204831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3/6/2023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3333770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3/6/2023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17476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3/6/2023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415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3/6/2023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03130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3/6/2023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15742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3/6/2023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9502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3/6/2023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1305973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3/6/2023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878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3/6/2023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7507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3/6/2023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a:t>
            </a:fld>
            <a:endParaRPr lang="en-US" dirty="0"/>
          </a:p>
        </p:txBody>
      </p:sp>
    </p:spTree>
    <p:extLst>
      <p:ext uri="{BB962C8B-B14F-4D97-AF65-F5344CB8AC3E}">
        <p14:creationId xmlns:p14="http://schemas.microsoft.com/office/powerpoint/2010/main" val="237531966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56" r:id="rId6"/>
    <p:sldLayoutId id="2147483752" r:id="rId7"/>
    <p:sldLayoutId id="2147483753" r:id="rId8"/>
    <p:sldLayoutId id="2147483754" r:id="rId9"/>
    <p:sldLayoutId id="2147483755" r:id="rId10"/>
    <p:sldLayoutId id="2147483757"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iSNsgj1OCL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n.wikipedia.org/wiki/100_prisoners_problem"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iSNsgj1OCLA?feature=oembed"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iSNsgj1OCLA?start=165&amp;feature=oembed" TargetMode="Externa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6" Type="http://schemas.microsoft.com/office/2017/06/relationships/model3d" Target="../media/model3d1.glb"/><Relationship Id="rId5" Type="http://schemas.openxmlformats.org/officeDocument/2006/relationships/image" Target="../media/image7.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0631553A-1C38-C5CD-7543-A9AE8363F702}"/>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8870" r="-1" b="34865"/>
          <a:stretch/>
        </p:blipFill>
        <p:spPr>
          <a:xfrm>
            <a:off x="-2" y="25312"/>
            <a:ext cx="12188930" cy="6857990"/>
          </a:xfrm>
          <a:prstGeom prst="rect">
            <a:avLst/>
          </a:prstGeom>
        </p:spPr>
      </p:pic>
      <p:sp>
        <p:nvSpPr>
          <p:cNvPr id="2" name="Titre 1">
            <a:extLst>
              <a:ext uri="{FF2B5EF4-FFF2-40B4-BE49-F238E27FC236}">
                <a16:creationId xmlns:a16="http://schemas.microsoft.com/office/drawing/2014/main" id="{8C635735-87CB-A3C4-CD22-FB0207E33F6D}"/>
              </a:ext>
            </a:extLst>
          </p:cNvPr>
          <p:cNvSpPr>
            <a:spLocks noGrp="1"/>
          </p:cNvSpPr>
          <p:nvPr>
            <p:ph type="ctrTitle"/>
          </p:nvPr>
        </p:nvSpPr>
        <p:spPr>
          <a:xfrm>
            <a:off x="1524000" y="1122363"/>
            <a:ext cx="9144000" cy="3063240"/>
          </a:xfrm>
        </p:spPr>
        <p:txBody>
          <a:bodyPr>
            <a:normAutofit/>
          </a:bodyPr>
          <a:lstStyle/>
          <a:p>
            <a:pPr algn="ctr">
              <a:lnSpc>
                <a:spcPct val="90000"/>
              </a:lnSpc>
            </a:pPr>
            <a:r>
              <a:rPr lang="fr-CA" sz="8200" dirty="0">
                <a:latin typeface="Stencil" panose="040409050D0802020404" pitchFamily="82" charset="0"/>
              </a:rPr>
              <a:t>L’énigme des 100 prisonniers</a:t>
            </a:r>
          </a:p>
        </p:txBody>
      </p:sp>
      <p:sp>
        <p:nvSpPr>
          <p:cNvPr id="3" name="Sous-titre 2">
            <a:extLst>
              <a:ext uri="{FF2B5EF4-FFF2-40B4-BE49-F238E27FC236}">
                <a16:creationId xmlns:a16="http://schemas.microsoft.com/office/drawing/2014/main" id="{D98185CC-EA7E-23A3-11C1-D12FF2A3FE2E}"/>
              </a:ext>
            </a:extLst>
          </p:cNvPr>
          <p:cNvSpPr>
            <a:spLocks noGrp="1"/>
          </p:cNvSpPr>
          <p:nvPr>
            <p:ph type="subTitle" idx="1"/>
          </p:nvPr>
        </p:nvSpPr>
        <p:spPr>
          <a:xfrm>
            <a:off x="1524000" y="4599432"/>
            <a:ext cx="9144000" cy="1225296"/>
          </a:xfrm>
        </p:spPr>
        <p:txBody>
          <a:bodyPr>
            <a:normAutofit/>
          </a:bodyPr>
          <a:lstStyle/>
          <a:p>
            <a:pPr algn="ctr"/>
            <a:r>
              <a:rPr lang="fr-CA" sz="3200" dirty="0"/>
              <a:t>6 mars 2023</a:t>
            </a:r>
          </a:p>
        </p:txBody>
      </p:sp>
      <p:sp>
        <p:nvSpPr>
          <p:cNvPr id="21"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9720BE0B-1461-8D1B-DE3E-D4B69963AC66}"/>
                  </a:ext>
                </a:extLst>
              </p:cNvPr>
              <p:cNvSpPr txBox="1"/>
              <p:nvPr/>
            </p:nvSpPr>
            <p:spPr>
              <a:xfrm>
                <a:off x="3766269" y="6262929"/>
                <a:ext cx="4659462" cy="523220"/>
              </a:xfrm>
              <a:prstGeom prst="rect">
                <a:avLst/>
              </a:prstGeom>
              <a:noFill/>
            </p:spPr>
            <p:txBody>
              <a:bodyPr wrap="square" rtlCol="0">
                <a:spAutoFit/>
              </a:bodyPr>
              <a:lstStyle/>
              <a:p>
                <a:pPr algn="ctr"/>
                <a:r>
                  <a:rPr lang="fr-CA" sz="2800" dirty="0">
                    <a:latin typeface="Stencil" panose="040409050D0802020404" pitchFamily="82" charset="0"/>
                  </a:rPr>
                  <a:t>Club Math </a:t>
                </a:r>
                <a:r>
                  <a:rPr lang="fr-CA" sz="2800" dirty="0">
                    <a:solidFill>
                      <a:srgbClr val="FFC000"/>
                    </a:solidFill>
                    <a:latin typeface="Stencil" panose="040409050D0802020404" pitchFamily="82" charset="0"/>
                  </a:rPr>
                  <a:t>A</a:t>
                </a:r>
                <a14:m>
                  <m:oMath xmlns:m="http://schemas.openxmlformats.org/officeDocument/2006/math">
                    <m:r>
                      <a:rPr lang="fr-CA" sz="2000" i="1" dirty="0" smtClean="0">
                        <a:solidFill>
                          <a:srgbClr val="FFC000"/>
                        </a:solidFill>
                        <a:latin typeface="Cambria Math" panose="02040503050406030204" pitchFamily="18" charset="0"/>
                      </a:rPr>
                      <m:t>𝑛</m:t>
                    </m:r>
                    <m:r>
                      <a:rPr lang="fr-CA" sz="2000" i="1" dirty="0" smtClean="0">
                        <a:solidFill>
                          <a:srgbClr val="FFC000"/>
                        </a:solidFill>
                        <a:latin typeface="Cambria Math" panose="02040503050406030204" pitchFamily="18" charset="0"/>
                      </a:rPr>
                      <m:t>!</m:t>
                    </m:r>
                  </m:oMath>
                </a14:m>
                <a:r>
                  <a:rPr lang="fr-CA" sz="2800" dirty="0">
                    <a:solidFill>
                      <a:srgbClr val="FFC000"/>
                    </a:solidFill>
                    <a:latin typeface="Stencil" panose="040409050D0802020404" pitchFamily="82" charset="0"/>
                  </a:rPr>
                  <a:t>k Trahan</a:t>
                </a:r>
                <a:endParaRPr lang="fr-CA" sz="2800" dirty="0">
                  <a:latin typeface="Stencil" panose="040409050D0802020404" pitchFamily="82" charset="0"/>
                </a:endParaRPr>
              </a:p>
            </p:txBody>
          </p:sp>
        </mc:Choice>
        <mc:Fallback xmlns="">
          <p:sp>
            <p:nvSpPr>
              <p:cNvPr id="6" name="ZoneTexte 5">
                <a:extLst>
                  <a:ext uri="{FF2B5EF4-FFF2-40B4-BE49-F238E27FC236}">
                    <a16:creationId xmlns:a16="http://schemas.microsoft.com/office/drawing/2014/main" id="{9720BE0B-1461-8D1B-DE3E-D4B69963AC66}"/>
                  </a:ext>
                </a:extLst>
              </p:cNvPr>
              <p:cNvSpPr txBox="1">
                <a:spLocks noRot="1" noChangeAspect="1" noMove="1" noResize="1" noEditPoints="1" noAdjustHandles="1" noChangeArrowheads="1" noChangeShapeType="1" noTextEdit="1"/>
              </p:cNvSpPr>
              <p:nvPr/>
            </p:nvSpPr>
            <p:spPr>
              <a:xfrm>
                <a:off x="3766269" y="6262929"/>
                <a:ext cx="4659462" cy="523220"/>
              </a:xfrm>
              <a:prstGeom prst="rect">
                <a:avLst/>
              </a:prstGeom>
              <a:blipFill>
                <a:blip r:embed="rId3"/>
                <a:stretch>
                  <a:fillRect l="-131" t="-11628" b="-31395"/>
                </a:stretch>
              </a:blipFill>
            </p:spPr>
            <p:txBody>
              <a:bodyPr/>
              <a:lstStyle/>
              <a:p>
                <a:r>
                  <a:rPr lang="fr-CA">
                    <a:noFill/>
                  </a:rPr>
                  <a:t> </a:t>
                </a:r>
              </a:p>
            </p:txBody>
          </p:sp>
        </mc:Fallback>
      </mc:AlternateContent>
    </p:spTree>
    <p:extLst>
      <p:ext uri="{BB962C8B-B14F-4D97-AF65-F5344CB8AC3E}">
        <p14:creationId xmlns:p14="http://schemas.microsoft.com/office/powerpoint/2010/main" val="394680687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63CE336-D3AB-3695-3873-F1E9D4513D14}"/>
              </a:ext>
            </a:extLst>
          </p:cNvPr>
          <p:cNvSpPr>
            <a:spLocks noGrp="1"/>
          </p:cNvSpPr>
          <p:nvPr>
            <p:ph type="title"/>
          </p:nvPr>
        </p:nvSpPr>
        <p:spPr>
          <a:xfrm>
            <a:off x="576072" y="238539"/>
            <a:ext cx="11018520" cy="1434415"/>
          </a:xfrm>
        </p:spPr>
        <p:txBody>
          <a:bodyPr anchor="b">
            <a:normAutofit/>
          </a:bodyPr>
          <a:lstStyle/>
          <a:p>
            <a:pPr>
              <a:lnSpc>
                <a:spcPct val="90000"/>
              </a:lnSpc>
            </a:pPr>
            <a:r>
              <a:rPr lang="fr-CA" sz="5000"/>
              <a:t>Autre énigme avec 100 prisonniers</a:t>
            </a:r>
          </a:p>
        </p:txBody>
      </p:sp>
      <p:sp>
        <p:nvSpPr>
          <p:cNvPr id="103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F6974B"/>
          </a:solidFill>
          <a:ln w="38100" cap="rnd">
            <a:solidFill>
              <a:srgbClr val="F6974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offret 2 pots peinture aux doigts naturelle &amp; vegan - bleu + rouge - Accueil par Neogrün">
            <a:extLst>
              <a:ext uri="{FF2B5EF4-FFF2-40B4-BE49-F238E27FC236}">
                <a16:creationId xmlns:a16="http://schemas.microsoft.com/office/drawing/2014/main" id="{ADA88BA3-6D50-0602-1A71-5769739729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2" r="1800" b="-3"/>
          <a:stretch/>
        </p:blipFill>
        <p:spPr bwMode="auto">
          <a:xfrm>
            <a:off x="8163612" y="2136017"/>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5592BC7B-3939-E84B-CF37-38682D3F300B}"/>
              </a:ext>
            </a:extLst>
          </p:cNvPr>
          <p:cNvSpPr>
            <a:spLocks noGrp="1"/>
          </p:cNvSpPr>
          <p:nvPr>
            <p:ph idx="1"/>
          </p:nvPr>
        </p:nvSpPr>
        <p:spPr>
          <a:xfrm>
            <a:off x="320510" y="2004614"/>
            <a:ext cx="8260781" cy="4768396"/>
          </a:xfrm>
        </p:spPr>
        <p:txBody>
          <a:bodyPr anchor="t">
            <a:normAutofit fontScale="70000" lnSpcReduction="20000"/>
          </a:bodyPr>
          <a:lstStyle/>
          <a:p>
            <a:pPr marL="0" indent="0">
              <a:lnSpc>
                <a:spcPct val="100000"/>
              </a:lnSpc>
              <a:buNone/>
            </a:pPr>
            <a:r>
              <a:rPr lang="fr-CA" sz="3600" dirty="0">
                <a:latin typeface="Abadi" panose="020B0604020202020204" pitchFamily="34" charset="0"/>
              </a:rPr>
              <a:t>Au matin, les 100 prisonniers sont bâillonnés et sont amenés dans une salle commune. Chacun des prisonniers remarque que tous les autres prisonniers ont un point bleu ou rouge peinturé dans le front.</a:t>
            </a:r>
          </a:p>
          <a:p>
            <a:pPr marL="0" indent="0">
              <a:lnSpc>
                <a:spcPct val="100000"/>
              </a:lnSpc>
              <a:buNone/>
            </a:pPr>
            <a:r>
              <a:rPr lang="fr-CA" sz="3600" dirty="0">
                <a:latin typeface="Abadi" panose="020B0604020202020204" pitchFamily="34" charset="0"/>
              </a:rPr>
              <a:t>Au son du clairon, on demande à tous ceux qui ont un point bleu d’avancer d’un pas.</a:t>
            </a:r>
          </a:p>
          <a:p>
            <a:pPr marL="0" indent="0">
              <a:lnSpc>
                <a:spcPct val="100000"/>
              </a:lnSpc>
              <a:buNone/>
            </a:pPr>
            <a:r>
              <a:rPr lang="fr-CA" sz="3600" dirty="0">
                <a:latin typeface="Abadi" panose="020B0604020202020204" pitchFamily="34" charset="0"/>
              </a:rPr>
              <a:t>Si un prisonnier se trompe, on exécute tous les prisonniers.</a:t>
            </a:r>
          </a:p>
          <a:p>
            <a:pPr marL="0" indent="0">
              <a:lnSpc>
                <a:spcPct val="100000"/>
              </a:lnSpc>
              <a:buNone/>
            </a:pPr>
            <a:r>
              <a:rPr lang="fr-CA" sz="3600" dirty="0">
                <a:latin typeface="Abadi" panose="020B0604020202020204" pitchFamily="34" charset="0"/>
              </a:rPr>
              <a:t>Si personne ne bouge, ils reviendront demain refaire le test.</a:t>
            </a:r>
          </a:p>
          <a:p>
            <a:pPr marL="0" indent="0">
              <a:lnSpc>
                <a:spcPct val="100000"/>
              </a:lnSpc>
              <a:buNone/>
            </a:pPr>
            <a:r>
              <a:rPr lang="fr-CA" sz="3600" dirty="0">
                <a:latin typeface="Abadi" panose="020B0604020202020204" pitchFamily="34" charset="0"/>
              </a:rPr>
              <a:t>On sait que les deux pots de peinture ont été utilisés.</a:t>
            </a:r>
          </a:p>
          <a:p>
            <a:pPr marL="0" indent="0">
              <a:lnSpc>
                <a:spcPct val="100000"/>
              </a:lnSpc>
              <a:buNone/>
            </a:pPr>
            <a:r>
              <a:rPr lang="fr-CA" sz="3600" dirty="0">
                <a:latin typeface="Abadi" panose="020B0604020202020204" pitchFamily="34" charset="0"/>
              </a:rPr>
              <a:t>Quelle stratégie chacun des prisonnier doit avoir pour avoir la vie sauve ?</a:t>
            </a:r>
          </a:p>
          <a:p>
            <a:pPr marL="0" indent="0">
              <a:lnSpc>
                <a:spcPct val="100000"/>
              </a:lnSpc>
              <a:buNone/>
            </a:pPr>
            <a:endParaRPr lang="fr-CA" sz="2400" dirty="0"/>
          </a:p>
          <a:p>
            <a:pPr marL="0" indent="0">
              <a:lnSpc>
                <a:spcPct val="100000"/>
              </a:lnSpc>
              <a:buNone/>
            </a:pPr>
            <a:endParaRPr lang="fr-CA" sz="2400" dirty="0"/>
          </a:p>
        </p:txBody>
      </p:sp>
    </p:spTree>
    <p:extLst>
      <p:ext uri="{BB962C8B-B14F-4D97-AF65-F5344CB8AC3E}">
        <p14:creationId xmlns:p14="http://schemas.microsoft.com/office/powerpoint/2010/main" val="2417339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041861-7592-E841-ACAC-E1694D0CE364}"/>
              </a:ext>
            </a:extLst>
          </p:cNvPr>
          <p:cNvSpPr>
            <a:spLocks noGrp="1"/>
          </p:cNvSpPr>
          <p:nvPr>
            <p:ph type="title"/>
          </p:nvPr>
        </p:nvSpPr>
        <p:spPr/>
        <p:txBody>
          <a:bodyPr/>
          <a:lstStyle/>
          <a:p>
            <a:r>
              <a:rPr lang="fr-CA" dirty="0"/>
              <a:t>Références</a:t>
            </a:r>
          </a:p>
        </p:txBody>
      </p:sp>
      <p:sp>
        <p:nvSpPr>
          <p:cNvPr id="3" name="Espace réservé du contenu 2">
            <a:extLst>
              <a:ext uri="{FF2B5EF4-FFF2-40B4-BE49-F238E27FC236}">
                <a16:creationId xmlns:a16="http://schemas.microsoft.com/office/drawing/2014/main" id="{668BB35C-38D8-6E95-6E72-67712A4FF472}"/>
              </a:ext>
            </a:extLst>
          </p:cNvPr>
          <p:cNvSpPr>
            <a:spLocks noGrp="1"/>
          </p:cNvSpPr>
          <p:nvPr>
            <p:ph idx="1"/>
          </p:nvPr>
        </p:nvSpPr>
        <p:spPr/>
        <p:txBody>
          <a:bodyPr/>
          <a:lstStyle/>
          <a:p>
            <a:pPr marL="0" indent="0">
              <a:buNone/>
            </a:pPr>
            <a:r>
              <a:rPr lang="fr-CA" dirty="0"/>
              <a:t>The </a:t>
            </a:r>
            <a:r>
              <a:rPr lang="fr-CA" dirty="0" err="1"/>
              <a:t>Riddle</a:t>
            </a:r>
            <a:r>
              <a:rPr lang="fr-CA" dirty="0"/>
              <a:t> That </a:t>
            </a:r>
            <a:r>
              <a:rPr lang="fr-CA" dirty="0" err="1"/>
              <a:t>Seems</a:t>
            </a:r>
            <a:r>
              <a:rPr lang="fr-CA" dirty="0"/>
              <a:t> Impossible Even If You Know The </a:t>
            </a:r>
            <a:r>
              <a:rPr lang="fr-CA" dirty="0" err="1"/>
              <a:t>Answer</a:t>
            </a:r>
            <a:r>
              <a:rPr lang="fr-CA" dirty="0"/>
              <a:t> de </a:t>
            </a:r>
            <a:r>
              <a:rPr lang="fr-CA" dirty="0" err="1"/>
              <a:t>Veritasium</a:t>
            </a:r>
            <a:endParaRPr lang="fr-CA" dirty="0"/>
          </a:p>
          <a:p>
            <a:pPr marL="0" indent="0">
              <a:buNone/>
            </a:pPr>
            <a:r>
              <a:rPr lang="fr-CA" dirty="0">
                <a:hlinkClick r:id="rId3"/>
              </a:rPr>
              <a:t>https://youtu.be/iSNsgj1OCLA</a:t>
            </a:r>
            <a:endParaRPr lang="fr-CA" dirty="0"/>
          </a:p>
          <a:p>
            <a:pPr marL="0" indent="0">
              <a:buNone/>
            </a:pPr>
            <a:endParaRPr lang="fr-CA" dirty="0"/>
          </a:p>
          <a:p>
            <a:pPr marL="0" indent="0">
              <a:buNone/>
            </a:pPr>
            <a:r>
              <a:rPr lang="fr-CA" dirty="0">
                <a:hlinkClick r:id="rId4"/>
              </a:rPr>
              <a:t>100 </a:t>
            </a:r>
            <a:r>
              <a:rPr lang="fr-CA" dirty="0" err="1">
                <a:hlinkClick r:id="rId4"/>
              </a:rPr>
              <a:t>prisoners</a:t>
            </a:r>
            <a:r>
              <a:rPr lang="fr-CA" dirty="0">
                <a:hlinkClick r:id="rId4"/>
              </a:rPr>
              <a:t> </a:t>
            </a:r>
            <a:r>
              <a:rPr lang="fr-CA" dirty="0" err="1">
                <a:hlinkClick r:id="rId4"/>
              </a:rPr>
              <a:t>problem</a:t>
            </a:r>
            <a:r>
              <a:rPr lang="fr-CA" dirty="0">
                <a:hlinkClick r:id="rId4"/>
              </a:rPr>
              <a:t> – </a:t>
            </a:r>
            <a:r>
              <a:rPr lang="fr-CA" dirty="0" err="1">
                <a:hlinkClick r:id="rId4"/>
              </a:rPr>
              <a:t>Wikipedia</a:t>
            </a:r>
            <a:endParaRPr lang="fr-CA" dirty="0"/>
          </a:p>
          <a:p>
            <a:pPr marL="0" indent="0">
              <a:buNone/>
            </a:pPr>
            <a:r>
              <a:rPr lang="fr-CA" dirty="0"/>
              <a:t>https://en.wikipedia.org/wiki/100_prisoners_problem</a:t>
            </a:r>
          </a:p>
        </p:txBody>
      </p:sp>
    </p:spTree>
    <p:extLst>
      <p:ext uri="{BB962C8B-B14F-4D97-AF65-F5344CB8AC3E}">
        <p14:creationId xmlns:p14="http://schemas.microsoft.com/office/powerpoint/2010/main" val="1805209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édia en ligne 3" title="The Riddle That Seems Impossible Even If You Know The Answer">
            <a:hlinkClick r:id="" action="ppaction://media"/>
            <a:extLst>
              <a:ext uri="{FF2B5EF4-FFF2-40B4-BE49-F238E27FC236}">
                <a16:creationId xmlns:a16="http://schemas.microsoft.com/office/drawing/2014/main" id="{D513E927-0F41-3991-5991-613FBE07A7DD}"/>
              </a:ext>
            </a:extLst>
          </p:cNvPr>
          <p:cNvPicPr>
            <a:picLocks noRot="1" noChangeAspect="1"/>
          </p:cNvPicPr>
          <p:nvPr>
            <a:videoFile r:link="rId1"/>
          </p:nvPr>
        </p:nvPicPr>
        <p:blipFill>
          <a:blip r:embed="rId4"/>
          <a:stretch>
            <a:fillRect/>
          </a:stretch>
        </p:blipFill>
        <p:spPr>
          <a:xfrm>
            <a:off x="0" y="0"/>
            <a:ext cx="12165027" cy="6873240"/>
          </a:xfrm>
          <a:prstGeom prst="rect">
            <a:avLst/>
          </a:prstGeom>
        </p:spPr>
      </p:pic>
    </p:spTree>
    <p:extLst>
      <p:ext uri="{BB962C8B-B14F-4D97-AF65-F5344CB8AC3E}">
        <p14:creationId xmlns:p14="http://schemas.microsoft.com/office/powerpoint/2010/main" val="246358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par>
                          <p:cTn id="7" fill="hold">
                            <p:stCondLst>
                              <p:cond delay="1"/>
                            </p:stCondLst>
                            <p:childTnLst>
                              <p:par>
                                <p:cTn id="8" presetID="2" presetClass="mediacall" presetSubtype="0" fill="hold" nodeType="afterEffect">
                                  <p:stCondLst>
                                    <p:cond delay="0"/>
                                  </p:stCondLst>
                                  <p:childTnLst>
                                    <p:cmd type="call" cmd="togglePause">
                                      <p:cBhvr>
                                        <p:cTn id="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20B1874-FBAF-D094-C984-259BF114F2F9}"/>
              </a:ext>
            </a:extLst>
          </p:cNvPr>
          <p:cNvPicPr>
            <a:picLocks noChangeAspect="1"/>
          </p:cNvPicPr>
          <p:nvPr/>
        </p:nvPicPr>
        <p:blipFill rotWithShape="1">
          <a:blip r:embed="rId3"/>
          <a:srcRect l="2707" t="5383" r="87800" b="73619"/>
          <a:stretch/>
        </p:blipFill>
        <p:spPr>
          <a:xfrm>
            <a:off x="914400" y="1943100"/>
            <a:ext cx="2476500" cy="2971800"/>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p:spPr>
      </p:pic>
    </p:spTree>
    <p:extLst>
      <p:ext uri="{BB962C8B-B14F-4D97-AF65-F5344CB8AC3E}">
        <p14:creationId xmlns:p14="http://schemas.microsoft.com/office/powerpoint/2010/main" val="1984700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E0A8E71-B672-E336-DFE0-1C0513DEDE93}"/>
              </a:ext>
            </a:extLst>
          </p:cNvPr>
          <p:cNvPicPr>
            <a:picLocks noChangeAspect="1"/>
          </p:cNvPicPr>
          <p:nvPr/>
        </p:nvPicPr>
        <p:blipFill rotWithShape="1">
          <a:blip r:embed="rId3"/>
          <a:srcRect l="2534" t="5064" r="78134" b="75210"/>
          <a:stretch/>
        </p:blipFill>
        <p:spPr>
          <a:xfrm>
            <a:off x="474406" y="1962150"/>
            <a:ext cx="5299588" cy="2933700"/>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p:spPr>
      </p:pic>
      <p:graphicFrame>
        <p:nvGraphicFramePr>
          <p:cNvPr id="3" name="Tableau 3">
            <a:extLst>
              <a:ext uri="{FF2B5EF4-FFF2-40B4-BE49-F238E27FC236}">
                <a16:creationId xmlns:a16="http://schemas.microsoft.com/office/drawing/2014/main" id="{D8C0A671-0783-C1E0-0551-59A9FEB7AD00}"/>
              </a:ext>
            </a:extLst>
          </p:cNvPr>
          <p:cNvGraphicFramePr>
            <a:graphicFrameLocks noGrp="1"/>
          </p:cNvGraphicFramePr>
          <p:nvPr>
            <p:extLst>
              <p:ext uri="{D42A27DB-BD31-4B8C-83A1-F6EECF244321}">
                <p14:modId xmlns:p14="http://schemas.microsoft.com/office/powerpoint/2010/main" val="3427989069"/>
              </p:ext>
            </p:extLst>
          </p:nvPr>
        </p:nvGraphicFramePr>
        <p:xfrm>
          <a:off x="6840794" y="0"/>
          <a:ext cx="4876800" cy="6854190"/>
        </p:xfrm>
        <a:graphic>
          <a:graphicData uri="http://schemas.openxmlformats.org/drawingml/2006/table">
            <a:tbl>
              <a:tblPr bandRow="1">
                <a:tableStyleId>{21E4AEA4-8DFA-4A89-87EB-49C32662AFE0}</a:tableStyleId>
              </a:tblPr>
              <a:tblGrid>
                <a:gridCol w="1219200">
                  <a:extLst>
                    <a:ext uri="{9D8B030D-6E8A-4147-A177-3AD203B41FA5}">
                      <a16:colId xmlns:a16="http://schemas.microsoft.com/office/drawing/2014/main" val="320553650"/>
                    </a:ext>
                  </a:extLst>
                </a:gridCol>
                <a:gridCol w="1219200">
                  <a:extLst>
                    <a:ext uri="{9D8B030D-6E8A-4147-A177-3AD203B41FA5}">
                      <a16:colId xmlns:a16="http://schemas.microsoft.com/office/drawing/2014/main" val="1207239485"/>
                    </a:ext>
                  </a:extLst>
                </a:gridCol>
                <a:gridCol w="1219200">
                  <a:extLst>
                    <a:ext uri="{9D8B030D-6E8A-4147-A177-3AD203B41FA5}">
                      <a16:colId xmlns:a16="http://schemas.microsoft.com/office/drawing/2014/main" val="1010408695"/>
                    </a:ext>
                  </a:extLst>
                </a:gridCol>
                <a:gridCol w="1219200">
                  <a:extLst>
                    <a:ext uri="{9D8B030D-6E8A-4147-A177-3AD203B41FA5}">
                      <a16:colId xmlns:a16="http://schemas.microsoft.com/office/drawing/2014/main" val="481998624"/>
                    </a:ext>
                  </a:extLst>
                </a:gridCol>
              </a:tblGrid>
              <a:tr h="181578">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4</a:t>
                      </a:r>
                    </a:p>
                  </a:txBody>
                  <a:tcPr anchor="ctr"/>
                </a:tc>
                <a:extLst>
                  <a:ext uri="{0D108BD9-81ED-4DB2-BD59-A6C34878D82A}">
                    <a16:rowId xmlns:a16="http://schemas.microsoft.com/office/drawing/2014/main" val="874141167"/>
                  </a:ext>
                </a:extLst>
              </a:tr>
              <a:tr h="285750">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3</a:t>
                      </a:r>
                    </a:p>
                  </a:txBody>
                  <a:tcPr anchor="ctr"/>
                </a:tc>
                <a:extLst>
                  <a:ext uri="{0D108BD9-81ED-4DB2-BD59-A6C34878D82A}">
                    <a16:rowId xmlns:a16="http://schemas.microsoft.com/office/drawing/2014/main" val="2324444600"/>
                  </a:ext>
                </a:extLst>
              </a:tr>
              <a:tr h="285750">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4</a:t>
                      </a:r>
                    </a:p>
                  </a:txBody>
                  <a:tcPr anchor="ctr"/>
                </a:tc>
                <a:extLst>
                  <a:ext uri="{0D108BD9-81ED-4DB2-BD59-A6C34878D82A}">
                    <a16:rowId xmlns:a16="http://schemas.microsoft.com/office/drawing/2014/main" val="4234009260"/>
                  </a:ext>
                </a:extLst>
              </a:tr>
              <a:tr h="285750">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2</a:t>
                      </a:r>
                    </a:p>
                  </a:txBody>
                  <a:tcPr anchor="ctr"/>
                </a:tc>
                <a:extLst>
                  <a:ext uri="{0D108BD9-81ED-4DB2-BD59-A6C34878D82A}">
                    <a16:rowId xmlns:a16="http://schemas.microsoft.com/office/drawing/2014/main" val="3557796581"/>
                  </a:ext>
                </a:extLst>
              </a:tr>
              <a:tr h="285750">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3</a:t>
                      </a:r>
                    </a:p>
                  </a:txBody>
                  <a:tcPr anchor="ctr"/>
                </a:tc>
                <a:extLst>
                  <a:ext uri="{0D108BD9-81ED-4DB2-BD59-A6C34878D82A}">
                    <a16:rowId xmlns:a16="http://schemas.microsoft.com/office/drawing/2014/main" val="1578102755"/>
                  </a:ext>
                </a:extLst>
              </a:tr>
              <a:tr h="285750">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2</a:t>
                      </a:r>
                    </a:p>
                  </a:txBody>
                  <a:tcPr anchor="ctr"/>
                </a:tc>
                <a:extLst>
                  <a:ext uri="{0D108BD9-81ED-4DB2-BD59-A6C34878D82A}">
                    <a16:rowId xmlns:a16="http://schemas.microsoft.com/office/drawing/2014/main" val="1703708192"/>
                  </a:ext>
                </a:extLst>
              </a:tr>
              <a:tr h="285750">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4</a:t>
                      </a:r>
                    </a:p>
                  </a:txBody>
                  <a:tcPr anchor="ctr"/>
                </a:tc>
                <a:extLst>
                  <a:ext uri="{0D108BD9-81ED-4DB2-BD59-A6C34878D82A}">
                    <a16:rowId xmlns:a16="http://schemas.microsoft.com/office/drawing/2014/main" val="932802704"/>
                  </a:ext>
                </a:extLst>
              </a:tr>
              <a:tr h="285750">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3</a:t>
                      </a:r>
                    </a:p>
                  </a:txBody>
                  <a:tcPr anchor="ctr"/>
                </a:tc>
                <a:extLst>
                  <a:ext uri="{0D108BD9-81ED-4DB2-BD59-A6C34878D82A}">
                    <a16:rowId xmlns:a16="http://schemas.microsoft.com/office/drawing/2014/main" val="3056641996"/>
                  </a:ext>
                </a:extLst>
              </a:tr>
              <a:tr h="285750">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4</a:t>
                      </a:r>
                    </a:p>
                  </a:txBody>
                  <a:tcPr anchor="ctr"/>
                </a:tc>
                <a:extLst>
                  <a:ext uri="{0D108BD9-81ED-4DB2-BD59-A6C34878D82A}">
                    <a16:rowId xmlns:a16="http://schemas.microsoft.com/office/drawing/2014/main" val="591034910"/>
                  </a:ext>
                </a:extLst>
              </a:tr>
              <a:tr h="285750">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1</a:t>
                      </a:r>
                    </a:p>
                  </a:txBody>
                  <a:tcPr anchor="ctr"/>
                </a:tc>
                <a:extLst>
                  <a:ext uri="{0D108BD9-81ED-4DB2-BD59-A6C34878D82A}">
                    <a16:rowId xmlns:a16="http://schemas.microsoft.com/office/drawing/2014/main" val="671256305"/>
                  </a:ext>
                </a:extLst>
              </a:tr>
              <a:tr h="285750">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3</a:t>
                      </a:r>
                    </a:p>
                  </a:txBody>
                  <a:tcPr anchor="ctr"/>
                </a:tc>
                <a:extLst>
                  <a:ext uri="{0D108BD9-81ED-4DB2-BD59-A6C34878D82A}">
                    <a16:rowId xmlns:a16="http://schemas.microsoft.com/office/drawing/2014/main" val="3613341890"/>
                  </a:ext>
                </a:extLst>
              </a:tr>
              <a:tr h="285750">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1</a:t>
                      </a:r>
                    </a:p>
                  </a:txBody>
                  <a:tcPr anchor="ctr"/>
                </a:tc>
                <a:extLst>
                  <a:ext uri="{0D108BD9-81ED-4DB2-BD59-A6C34878D82A}">
                    <a16:rowId xmlns:a16="http://schemas.microsoft.com/office/drawing/2014/main" val="3951860873"/>
                  </a:ext>
                </a:extLst>
              </a:tr>
              <a:tr h="285750">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4</a:t>
                      </a:r>
                    </a:p>
                  </a:txBody>
                  <a:tcPr anchor="ctr"/>
                </a:tc>
                <a:extLst>
                  <a:ext uri="{0D108BD9-81ED-4DB2-BD59-A6C34878D82A}">
                    <a16:rowId xmlns:a16="http://schemas.microsoft.com/office/drawing/2014/main" val="468748955"/>
                  </a:ext>
                </a:extLst>
              </a:tr>
              <a:tr h="285750">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2</a:t>
                      </a:r>
                    </a:p>
                  </a:txBody>
                  <a:tcPr anchor="ctr"/>
                </a:tc>
                <a:extLst>
                  <a:ext uri="{0D108BD9-81ED-4DB2-BD59-A6C34878D82A}">
                    <a16:rowId xmlns:a16="http://schemas.microsoft.com/office/drawing/2014/main" val="972480021"/>
                  </a:ext>
                </a:extLst>
              </a:tr>
              <a:tr h="285750">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4</a:t>
                      </a:r>
                    </a:p>
                  </a:txBody>
                  <a:tcPr anchor="ctr"/>
                </a:tc>
                <a:extLst>
                  <a:ext uri="{0D108BD9-81ED-4DB2-BD59-A6C34878D82A}">
                    <a16:rowId xmlns:a16="http://schemas.microsoft.com/office/drawing/2014/main" val="895999363"/>
                  </a:ext>
                </a:extLst>
              </a:tr>
              <a:tr h="285750">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1</a:t>
                      </a:r>
                    </a:p>
                  </a:txBody>
                  <a:tcPr anchor="ctr"/>
                </a:tc>
                <a:extLst>
                  <a:ext uri="{0D108BD9-81ED-4DB2-BD59-A6C34878D82A}">
                    <a16:rowId xmlns:a16="http://schemas.microsoft.com/office/drawing/2014/main" val="2061366662"/>
                  </a:ext>
                </a:extLst>
              </a:tr>
              <a:tr h="285750">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2</a:t>
                      </a:r>
                    </a:p>
                  </a:txBody>
                  <a:tcPr anchor="ctr"/>
                </a:tc>
                <a:extLst>
                  <a:ext uri="{0D108BD9-81ED-4DB2-BD59-A6C34878D82A}">
                    <a16:rowId xmlns:a16="http://schemas.microsoft.com/office/drawing/2014/main" val="3583971553"/>
                  </a:ext>
                </a:extLst>
              </a:tr>
              <a:tr h="285750">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1</a:t>
                      </a:r>
                    </a:p>
                  </a:txBody>
                  <a:tcPr anchor="ctr"/>
                </a:tc>
                <a:extLst>
                  <a:ext uri="{0D108BD9-81ED-4DB2-BD59-A6C34878D82A}">
                    <a16:rowId xmlns:a16="http://schemas.microsoft.com/office/drawing/2014/main" val="2490594347"/>
                  </a:ext>
                </a:extLst>
              </a:tr>
              <a:tr h="285750">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3</a:t>
                      </a:r>
                    </a:p>
                  </a:txBody>
                  <a:tcPr anchor="ctr"/>
                </a:tc>
                <a:extLst>
                  <a:ext uri="{0D108BD9-81ED-4DB2-BD59-A6C34878D82A}">
                    <a16:rowId xmlns:a16="http://schemas.microsoft.com/office/drawing/2014/main" val="2867508027"/>
                  </a:ext>
                </a:extLst>
              </a:tr>
              <a:tr h="285750">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2</a:t>
                      </a:r>
                    </a:p>
                  </a:txBody>
                  <a:tcPr anchor="ctr"/>
                </a:tc>
                <a:extLst>
                  <a:ext uri="{0D108BD9-81ED-4DB2-BD59-A6C34878D82A}">
                    <a16:rowId xmlns:a16="http://schemas.microsoft.com/office/drawing/2014/main" val="3245752417"/>
                  </a:ext>
                </a:extLst>
              </a:tr>
              <a:tr h="285750">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3</a:t>
                      </a:r>
                    </a:p>
                  </a:txBody>
                  <a:tcPr anchor="ctr"/>
                </a:tc>
                <a:extLst>
                  <a:ext uri="{0D108BD9-81ED-4DB2-BD59-A6C34878D82A}">
                    <a16:rowId xmlns:a16="http://schemas.microsoft.com/office/drawing/2014/main" val="3523312310"/>
                  </a:ext>
                </a:extLst>
              </a:tr>
              <a:tr h="285750">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1</a:t>
                      </a:r>
                    </a:p>
                  </a:txBody>
                  <a:tcPr anchor="ctr"/>
                </a:tc>
                <a:extLst>
                  <a:ext uri="{0D108BD9-81ED-4DB2-BD59-A6C34878D82A}">
                    <a16:rowId xmlns:a16="http://schemas.microsoft.com/office/drawing/2014/main" val="2553682015"/>
                  </a:ext>
                </a:extLst>
              </a:tr>
              <a:tr h="285750">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2</a:t>
                      </a:r>
                    </a:p>
                  </a:txBody>
                  <a:tcPr anchor="ctr"/>
                </a:tc>
                <a:extLst>
                  <a:ext uri="{0D108BD9-81ED-4DB2-BD59-A6C34878D82A}">
                    <a16:rowId xmlns:a16="http://schemas.microsoft.com/office/drawing/2014/main" val="3145361316"/>
                  </a:ext>
                </a:extLst>
              </a:tr>
              <a:tr h="285750">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1</a:t>
                      </a:r>
                    </a:p>
                  </a:txBody>
                  <a:tcPr anchor="ctr"/>
                </a:tc>
                <a:extLst>
                  <a:ext uri="{0D108BD9-81ED-4DB2-BD59-A6C34878D82A}">
                    <a16:rowId xmlns:a16="http://schemas.microsoft.com/office/drawing/2014/main" val="1958024842"/>
                  </a:ext>
                </a:extLst>
              </a:tr>
            </a:tbl>
          </a:graphicData>
        </a:graphic>
      </p:graphicFrame>
    </p:spTree>
    <p:extLst>
      <p:ext uri="{BB962C8B-B14F-4D97-AF65-F5344CB8AC3E}">
        <p14:creationId xmlns:p14="http://schemas.microsoft.com/office/powerpoint/2010/main" val="4020923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E0A8E71-B672-E336-DFE0-1C0513DEDE93}"/>
              </a:ext>
            </a:extLst>
          </p:cNvPr>
          <p:cNvPicPr>
            <a:picLocks noChangeAspect="1"/>
          </p:cNvPicPr>
          <p:nvPr/>
        </p:nvPicPr>
        <p:blipFill rotWithShape="1">
          <a:blip r:embed="rId3"/>
          <a:srcRect l="2534" t="5064" r="78134" b="75210"/>
          <a:stretch/>
        </p:blipFill>
        <p:spPr>
          <a:xfrm>
            <a:off x="474406" y="1962150"/>
            <a:ext cx="5299588" cy="2933700"/>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p:spPr>
      </p:pic>
      <p:graphicFrame>
        <p:nvGraphicFramePr>
          <p:cNvPr id="3" name="Tableau 3">
            <a:extLst>
              <a:ext uri="{FF2B5EF4-FFF2-40B4-BE49-F238E27FC236}">
                <a16:creationId xmlns:a16="http://schemas.microsoft.com/office/drawing/2014/main" id="{D8C0A671-0783-C1E0-0551-59A9FEB7AD00}"/>
              </a:ext>
            </a:extLst>
          </p:cNvPr>
          <p:cNvGraphicFramePr>
            <a:graphicFrameLocks noGrp="1"/>
          </p:cNvGraphicFramePr>
          <p:nvPr>
            <p:extLst>
              <p:ext uri="{D42A27DB-BD31-4B8C-83A1-F6EECF244321}">
                <p14:modId xmlns:p14="http://schemas.microsoft.com/office/powerpoint/2010/main" val="1147635744"/>
              </p:ext>
            </p:extLst>
          </p:nvPr>
        </p:nvGraphicFramePr>
        <p:xfrm>
          <a:off x="6840794" y="0"/>
          <a:ext cx="4876800" cy="6854190"/>
        </p:xfrm>
        <a:graphic>
          <a:graphicData uri="http://schemas.openxmlformats.org/drawingml/2006/table">
            <a:tbl>
              <a:tblPr bandRow="1">
                <a:tableStyleId>{5C22544A-7EE6-4342-B048-85BDC9FD1C3A}</a:tableStyleId>
              </a:tblPr>
              <a:tblGrid>
                <a:gridCol w="1219200">
                  <a:extLst>
                    <a:ext uri="{9D8B030D-6E8A-4147-A177-3AD203B41FA5}">
                      <a16:colId xmlns:a16="http://schemas.microsoft.com/office/drawing/2014/main" val="320553650"/>
                    </a:ext>
                  </a:extLst>
                </a:gridCol>
                <a:gridCol w="1219200">
                  <a:extLst>
                    <a:ext uri="{9D8B030D-6E8A-4147-A177-3AD203B41FA5}">
                      <a16:colId xmlns:a16="http://schemas.microsoft.com/office/drawing/2014/main" val="1207239485"/>
                    </a:ext>
                  </a:extLst>
                </a:gridCol>
                <a:gridCol w="1219200">
                  <a:extLst>
                    <a:ext uri="{9D8B030D-6E8A-4147-A177-3AD203B41FA5}">
                      <a16:colId xmlns:a16="http://schemas.microsoft.com/office/drawing/2014/main" val="1010408695"/>
                    </a:ext>
                  </a:extLst>
                </a:gridCol>
                <a:gridCol w="1219200">
                  <a:extLst>
                    <a:ext uri="{9D8B030D-6E8A-4147-A177-3AD203B41FA5}">
                      <a16:colId xmlns:a16="http://schemas.microsoft.com/office/drawing/2014/main" val="481998624"/>
                    </a:ext>
                  </a:extLst>
                </a:gridCol>
              </a:tblGrid>
              <a:tr h="181578">
                <a:tc>
                  <a:txBody>
                    <a:bodyPr/>
                    <a:lstStyle/>
                    <a:p>
                      <a:pPr algn="ctr"/>
                      <a:r>
                        <a:rPr lang="fr-CA" sz="1250" b="1" dirty="0">
                          <a:solidFill>
                            <a:schemeClr val="accent2">
                              <a:lumMod val="75000"/>
                            </a:schemeClr>
                          </a:solidFill>
                          <a:latin typeface="Jumble" panose="02000503000000020004" pitchFamily="2" charset="0"/>
                        </a:rPr>
                        <a:t>1</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2</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3</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4</a:t>
                      </a:r>
                    </a:p>
                  </a:txBody>
                  <a:tcPr anchor="ctr">
                    <a:solidFill>
                      <a:schemeClr val="bg1">
                        <a:lumMod val="95000"/>
                      </a:schemeClr>
                    </a:solidFill>
                  </a:tcPr>
                </a:tc>
                <a:extLst>
                  <a:ext uri="{0D108BD9-81ED-4DB2-BD59-A6C34878D82A}">
                    <a16:rowId xmlns:a16="http://schemas.microsoft.com/office/drawing/2014/main" val="874141167"/>
                  </a:ext>
                </a:extLst>
              </a:tr>
              <a:tr h="285750">
                <a:tc>
                  <a:txBody>
                    <a:bodyPr/>
                    <a:lstStyle/>
                    <a:p>
                      <a:pPr algn="ctr"/>
                      <a:r>
                        <a:rPr lang="fr-CA" sz="1250" b="1" dirty="0">
                          <a:solidFill>
                            <a:schemeClr val="accent2">
                              <a:lumMod val="75000"/>
                            </a:schemeClr>
                          </a:solidFill>
                          <a:latin typeface="Jumble" panose="02000503000000020004" pitchFamily="2" charset="0"/>
                        </a:rPr>
                        <a:t>1</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2</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4</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3</a:t>
                      </a:r>
                    </a:p>
                  </a:txBody>
                  <a:tcPr anchor="ctr">
                    <a:solidFill>
                      <a:schemeClr val="bg1">
                        <a:lumMod val="95000"/>
                      </a:schemeClr>
                    </a:solidFill>
                  </a:tcPr>
                </a:tc>
                <a:extLst>
                  <a:ext uri="{0D108BD9-81ED-4DB2-BD59-A6C34878D82A}">
                    <a16:rowId xmlns:a16="http://schemas.microsoft.com/office/drawing/2014/main" val="2324444600"/>
                  </a:ext>
                </a:extLst>
              </a:tr>
              <a:tr h="285750">
                <a:tc>
                  <a:txBody>
                    <a:bodyPr/>
                    <a:lstStyle/>
                    <a:p>
                      <a:pPr algn="ctr"/>
                      <a:r>
                        <a:rPr lang="fr-CA" sz="1250" dirty="0">
                          <a:latin typeface="Jumble" panose="02000503000000020004" pitchFamily="2" charset="0"/>
                        </a:rPr>
                        <a:t>1</a:t>
                      </a:r>
                    </a:p>
                  </a:txBody>
                  <a:tcPr anchor="ctr">
                    <a:solidFill>
                      <a:schemeClr val="bg1">
                        <a:lumMod val="95000"/>
                      </a:schemeClr>
                    </a:solidFill>
                  </a:tcPr>
                </a:tc>
                <a:tc>
                  <a:txBody>
                    <a:bodyPr/>
                    <a:lstStyle/>
                    <a:p>
                      <a:pPr algn="ctr"/>
                      <a:r>
                        <a:rPr lang="fr-CA" sz="1250" dirty="0">
                          <a:latin typeface="Jumble" panose="02000503000000020004" pitchFamily="2" charset="0"/>
                        </a:rPr>
                        <a:t>3</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2</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4</a:t>
                      </a:r>
                    </a:p>
                  </a:txBody>
                  <a:tcPr anchor="ctr">
                    <a:solidFill>
                      <a:schemeClr val="bg1">
                        <a:lumMod val="95000"/>
                      </a:schemeClr>
                    </a:solidFill>
                  </a:tcPr>
                </a:tc>
                <a:extLst>
                  <a:ext uri="{0D108BD9-81ED-4DB2-BD59-A6C34878D82A}">
                    <a16:rowId xmlns:a16="http://schemas.microsoft.com/office/drawing/2014/main" val="4234009260"/>
                  </a:ext>
                </a:extLst>
              </a:tr>
              <a:tr h="285750">
                <a:tc>
                  <a:txBody>
                    <a:bodyPr/>
                    <a:lstStyle/>
                    <a:p>
                      <a:pPr algn="ctr"/>
                      <a:r>
                        <a:rPr lang="fr-CA" sz="1250" dirty="0">
                          <a:latin typeface="Jumble" panose="02000503000000020004" pitchFamily="2" charset="0"/>
                        </a:rPr>
                        <a:t>1</a:t>
                      </a:r>
                    </a:p>
                  </a:txBody>
                  <a:tcPr anchor="ctr">
                    <a:solidFill>
                      <a:schemeClr val="bg1">
                        <a:lumMod val="95000"/>
                      </a:schemeClr>
                    </a:solidFill>
                  </a:tcPr>
                </a:tc>
                <a:tc>
                  <a:txBody>
                    <a:bodyPr/>
                    <a:lstStyle/>
                    <a:p>
                      <a:pPr algn="ctr"/>
                      <a:r>
                        <a:rPr lang="fr-CA" sz="1250" dirty="0">
                          <a:latin typeface="Jumble" panose="02000503000000020004" pitchFamily="2" charset="0"/>
                        </a:rPr>
                        <a:t>3</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4</a:t>
                      </a:r>
                    </a:p>
                  </a:txBody>
                  <a:tcPr anchor="ctr">
                    <a:solidFill>
                      <a:schemeClr val="bg1">
                        <a:lumMod val="95000"/>
                      </a:schemeClr>
                    </a:solidFill>
                  </a:tcPr>
                </a:tc>
                <a:tc>
                  <a:txBody>
                    <a:bodyPr/>
                    <a:lstStyle/>
                    <a:p>
                      <a:pPr algn="ctr"/>
                      <a:r>
                        <a:rPr lang="fr-CA" sz="1250" dirty="0">
                          <a:latin typeface="Jumble" panose="02000503000000020004" pitchFamily="2" charset="0"/>
                        </a:rPr>
                        <a:t>2</a:t>
                      </a:r>
                    </a:p>
                  </a:txBody>
                  <a:tcPr anchor="ctr">
                    <a:solidFill>
                      <a:schemeClr val="accent4">
                        <a:lumMod val="60000"/>
                        <a:lumOff val="40000"/>
                      </a:schemeClr>
                    </a:solidFill>
                  </a:tcPr>
                </a:tc>
                <a:extLst>
                  <a:ext uri="{0D108BD9-81ED-4DB2-BD59-A6C34878D82A}">
                    <a16:rowId xmlns:a16="http://schemas.microsoft.com/office/drawing/2014/main" val="3557796581"/>
                  </a:ext>
                </a:extLst>
              </a:tr>
              <a:tr h="285750">
                <a:tc>
                  <a:txBody>
                    <a:bodyPr/>
                    <a:lstStyle/>
                    <a:p>
                      <a:pPr algn="ctr"/>
                      <a:r>
                        <a:rPr lang="fr-CA" sz="1250" dirty="0">
                          <a:latin typeface="Jumble" panose="02000503000000020004" pitchFamily="2" charset="0"/>
                        </a:rPr>
                        <a:t>1</a:t>
                      </a:r>
                    </a:p>
                  </a:txBody>
                  <a:tcPr anchor="ctr">
                    <a:solidFill>
                      <a:schemeClr val="bg1">
                        <a:lumMod val="95000"/>
                      </a:schemeClr>
                    </a:solidFill>
                  </a:tcPr>
                </a:tc>
                <a:tc>
                  <a:txBody>
                    <a:bodyPr/>
                    <a:lstStyle/>
                    <a:p>
                      <a:pPr algn="ctr"/>
                      <a:r>
                        <a:rPr lang="fr-CA" sz="1250" dirty="0">
                          <a:latin typeface="Jumble" panose="02000503000000020004" pitchFamily="2" charset="0"/>
                        </a:rPr>
                        <a:t>4</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2</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3</a:t>
                      </a:r>
                    </a:p>
                  </a:txBody>
                  <a:tcPr anchor="ctr">
                    <a:solidFill>
                      <a:schemeClr val="bg1">
                        <a:lumMod val="95000"/>
                      </a:schemeClr>
                    </a:solidFill>
                  </a:tcPr>
                </a:tc>
                <a:extLst>
                  <a:ext uri="{0D108BD9-81ED-4DB2-BD59-A6C34878D82A}">
                    <a16:rowId xmlns:a16="http://schemas.microsoft.com/office/drawing/2014/main" val="1578102755"/>
                  </a:ext>
                </a:extLst>
              </a:tr>
              <a:tr h="285750">
                <a:tc>
                  <a:txBody>
                    <a:bodyPr/>
                    <a:lstStyle/>
                    <a:p>
                      <a:pPr algn="ctr"/>
                      <a:r>
                        <a:rPr lang="fr-CA" sz="1250" dirty="0">
                          <a:latin typeface="Jumble" panose="02000503000000020004" pitchFamily="2" charset="0"/>
                        </a:rPr>
                        <a:t>1</a:t>
                      </a:r>
                    </a:p>
                  </a:txBody>
                  <a:tcPr anchor="ctr">
                    <a:solidFill>
                      <a:schemeClr val="bg1">
                        <a:lumMod val="95000"/>
                      </a:schemeClr>
                    </a:solidFill>
                  </a:tcPr>
                </a:tc>
                <a:tc>
                  <a:txBody>
                    <a:bodyPr/>
                    <a:lstStyle/>
                    <a:p>
                      <a:pPr algn="ctr"/>
                      <a:r>
                        <a:rPr lang="fr-CA" sz="1250" dirty="0">
                          <a:latin typeface="Jumble" panose="02000503000000020004" pitchFamily="2" charset="0"/>
                        </a:rPr>
                        <a:t>4</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3</a:t>
                      </a:r>
                    </a:p>
                  </a:txBody>
                  <a:tcPr anchor="ctr">
                    <a:solidFill>
                      <a:schemeClr val="bg1">
                        <a:lumMod val="95000"/>
                      </a:schemeClr>
                    </a:solidFill>
                  </a:tcPr>
                </a:tc>
                <a:tc>
                  <a:txBody>
                    <a:bodyPr/>
                    <a:lstStyle/>
                    <a:p>
                      <a:pPr algn="ctr"/>
                      <a:r>
                        <a:rPr lang="fr-CA" sz="1250" dirty="0">
                          <a:latin typeface="Jumble" panose="02000503000000020004" pitchFamily="2" charset="0"/>
                        </a:rPr>
                        <a:t>2</a:t>
                      </a:r>
                    </a:p>
                  </a:txBody>
                  <a:tcPr anchor="ctr">
                    <a:solidFill>
                      <a:schemeClr val="accent4">
                        <a:lumMod val="60000"/>
                        <a:lumOff val="40000"/>
                      </a:schemeClr>
                    </a:solidFill>
                  </a:tcPr>
                </a:tc>
                <a:extLst>
                  <a:ext uri="{0D108BD9-81ED-4DB2-BD59-A6C34878D82A}">
                    <a16:rowId xmlns:a16="http://schemas.microsoft.com/office/drawing/2014/main" val="1703708192"/>
                  </a:ext>
                </a:extLst>
              </a:tr>
              <a:tr h="285750">
                <a:tc>
                  <a:txBody>
                    <a:bodyPr/>
                    <a:lstStyle/>
                    <a:p>
                      <a:pPr algn="ctr"/>
                      <a:r>
                        <a:rPr lang="fr-CA" sz="1250" b="1" dirty="0">
                          <a:solidFill>
                            <a:schemeClr val="accent2">
                              <a:lumMod val="75000"/>
                            </a:schemeClr>
                          </a:solidFill>
                          <a:effectLst/>
                          <a:latin typeface="Jumble" panose="02000503000000020004" pitchFamily="2" charset="0"/>
                        </a:rPr>
                        <a:t>2</a:t>
                      </a:r>
                    </a:p>
                  </a:txBody>
                  <a:tcPr anchor="ctr">
                    <a:solidFill>
                      <a:schemeClr val="bg1">
                        <a:lumMod val="95000"/>
                      </a:schemeClr>
                    </a:solidFill>
                  </a:tcPr>
                </a:tc>
                <a:tc>
                  <a:txBody>
                    <a:bodyPr/>
                    <a:lstStyle/>
                    <a:p>
                      <a:pPr algn="ctr"/>
                      <a:r>
                        <a:rPr lang="fr-CA" sz="1250" b="1" dirty="0">
                          <a:solidFill>
                            <a:schemeClr val="accent2">
                              <a:lumMod val="75000"/>
                            </a:schemeClr>
                          </a:solidFill>
                          <a:effectLst/>
                          <a:latin typeface="Jumble" panose="02000503000000020004" pitchFamily="2" charset="0"/>
                        </a:rPr>
                        <a:t>1</a:t>
                      </a:r>
                    </a:p>
                  </a:txBody>
                  <a:tcPr anchor="ctr">
                    <a:solidFill>
                      <a:schemeClr val="bg1">
                        <a:lumMod val="95000"/>
                      </a:schemeClr>
                    </a:solidFill>
                  </a:tcPr>
                </a:tc>
                <a:tc>
                  <a:txBody>
                    <a:bodyPr/>
                    <a:lstStyle/>
                    <a:p>
                      <a:pPr algn="ctr"/>
                      <a:r>
                        <a:rPr lang="fr-CA" sz="1250" b="1" dirty="0">
                          <a:solidFill>
                            <a:schemeClr val="accent2">
                              <a:lumMod val="75000"/>
                            </a:schemeClr>
                          </a:solidFill>
                          <a:effectLst/>
                          <a:latin typeface="Jumble" panose="02000503000000020004" pitchFamily="2" charset="0"/>
                        </a:rPr>
                        <a:t>3</a:t>
                      </a:r>
                    </a:p>
                  </a:txBody>
                  <a:tcPr anchor="ctr">
                    <a:solidFill>
                      <a:schemeClr val="bg1">
                        <a:lumMod val="95000"/>
                      </a:schemeClr>
                    </a:solidFill>
                  </a:tcPr>
                </a:tc>
                <a:tc>
                  <a:txBody>
                    <a:bodyPr/>
                    <a:lstStyle/>
                    <a:p>
                      <a:pPr algn="ctr"/>
                      <a:r>
                        <a:rPr lang="fr-CA" sz="1250" b="1" dirty="0">
                          <a:solidFill>
                            <a:schemeClr val="accent2">
                              <a:lumMod val="75000"/>
                            </a:schemeClr>
                          </a:solidFill>
                          <a:effectLst/>
                          <a:latin typeface="Jumble" panose="02000503000000020004" pitchFamily="2" charset="0"/>
                        </a:rPr>
                        <a:t>4</a:t>
                      </a:r>
                    </a:p>
                  </a:txBody>
                  <a:tcPr anchor="ctr">
                    <a:solidFill>
                      <a:schemeClr val="bg1">
                        <a:lumMod val="95000"/>
                      </a:schemeClr>
                    </a:solidFill>
                  </a:tcPr>
                </a:tc>
                <a:extLst>
                  <a:ext uri="{0D108BD9-81ED-4DB2-BD59-A6C34878D82A}">
                    <a16:rowId xmlns:a16="http://schemas.microsoft.com/office/drawing/2014/main" val="932802704"/>
                  </a:ext>
                </a:extLst>
              </a:tr>
              <a:tr h="285750">
                <a:tc>
                  <a:txBody>
                    <a:bodyPr/>
                    <a:lstStyle/>
                    <a:p>
                      <a:pPr algn="ctr"/>
                      <a:r>
                        <a:rPr lang="fr-CA" sz="1250" b="1" dirty="0">
                          <a:solidFill>
                            <a:schemeClr val="accent2">
                              <a:lumMod val="75000"/>
                            </a:schemeClr>
                          </a:solidFill>
                          <a:effectLst/>
                          <a:latin typeface="Jumble" panose="02000503000000020004" pitchFamily="2" charset="0"/>
                        </a:rPr>
                        <a:t>2</a:t>
                      </a:r>
                    </a:p>
                  </a:txBody>
                  <a:tcPr anchor="ctr">
                    <a:solidFill>
                      <a:schemeClr val="bg1">
                        <a:lumMod val="95000"/>
                      </a:schemeClr>
                    </a:solidFill>
                  </a:tcPr>
                </a:tc>
                <a:tc>
                  <a:txBody>
                    <a:bodyPr/>
                    <a:lstStyle/>
                    <a:p>
                      <a:pPr algn="ctr"/>
                      <a:r>
                        <a:rPr lang="fr-CA" sz="1250" b="1" dirty="0">
                          <a:solidFill>
                            <a:schemeClr val="accent2">
                              <a:lumMod val="75000"/>
                            </a:schemeClr>
                          </a:solidFill>
                          <a:effectLst/>
                          <a:latin typeface="Jumble" panose="02000503000000020004" pitchFamily="2" charset="0"/>
                        </a:rPr>
                        <a:t>1</a:t>
                      </a:r>
                    </a:p>
                  </a:txBody>
                  <a:tcPr anchor="ctr">
                    <a:solidFill>
                      <a:schemeClr val="bg1">
                        <a:lumMod val="95000"/>
                      </a:schemeClr>
                    </a:solidFill>
                  </a:tcPr>
                </a:tc>
                <a:tc>
                  <a:txBody>
                    <a:bodyPr/>
                    <a:lstStyle/>
                    <a:p>
                      <a:pPr algn="ctr"/>
                      <a:r>
                        <a:rPr lang="fr-CA" sz="1250" b="1" dirty="0">
                          <a:solidFill>
                            <a:schemeClr val="accent2">
                              <a:lumMod val="75000"/>
                            </a:schemeClr>
                          </a:solidFill>
                          <a:effectLst/>
                          <a:latin typeface="Jumble" panose="02000503000000020004" pitchFamily="2" charset="0"/>
                        </a:rPr>
                        <a:t>4</a:t>
                      </a:r>
                    </a:p>
                  </a:txBody>
                  <a:tcPr anchor="ctr">
                    <a:solidFill>
                      <a:schemeClr val="bg1">
                        <a:lumMod val="95000"/>
                      </a:schemeClr>
                    </a:solidFill>
                  </a:tcPr>
                </a:tc>
                <a:tc>
                  <a:txBody>
                    <a:bodyPr/>
                    <a:lstStyle/>
                    <a:p>
                      <a:pPr algn="ctr"/>
                      <a:r>
                        <a:rPr lang="fr-CA" sz="1250" b="1" dirty="0">
                          <a:solidFill>
                            <a:schemeClr val="accent2">
                              <a:lumMod val="75000"/>
                            </a:schemeClr>
                          </a:solidFill>
                          <a:effectLst/>
                          <a:latin typeface="Jumble" panose="02000503000000020004" pitchFamily="2" charset="0"/>
                        </a:rPr>
                        <a:t>3</a:t>
                      </a:r>
                    </a:p>
                  </a:txBody>
                  <a:tcPr anchor="ctr">
                    <a:solidFill>
                      <a:schemeClr val="bg1">
                        <a:lumMod val="95000"/>
                      </a:schemeClr>
                    </a:solidFill>
                  </a:tcPr>
                </a:tc>
                <a:extLst>
                  <a:ext uri="{0D108BD9-81ED-4DB2-BD59-A6C34878D82A}">
                    <a16:rowId xmlns:a16="http://schemas.microsoft.com/office/drawing/2014/main" val="3056641996"/>
                  </a:ext>
                </a:extLst>
              </a:tr>
              <a:tr h="285750">
                <a:tc>
                  <a:txBody>
                    <a:bodyPr/>
                    <a:lstStyle/>
                    <a:p>
                      <a:pPr algn="ctr"/>
                      <a:r>
                        <a:rPr lang="fr-CA" sz="1250" dirty="0">
                          <a:latin typeface="Jumble" panose="02000503000000020004" pitchFamily="2" charset="0"/>
                        </a:rPr>
                        <a:t>2</a:t>
                      </a:r>
                    </a:p>
                  </a:txBody>
                  <a:tcPr anchor="ctr">
                    <a:solidFill>
                      <a:schemeClr val="bg1">
                        <a:lumMod val="95000"/>
                      </a:schemeClr>
                    </a:solidFill>
                  </a:tcPr>
                </a:tc>
                <a:tc>
                  <a:txBody>
                    <a:bodyPr/>
                    <a:lstStyle/>
                    <a:p>
                      <a:pPr algn="ctr"/>
                      <a:r>
                        <a:rPr lang="fr-CA" sz="1250" dirty="0">
                          <a:latin typeface="Jumble" panose="02000503000000020004" pitchFamily="2" charset="0"/>
                        </a:rPr>
                        <a:t>3</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1</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4</a:t>
                      </a:r>
                    </a:p>
                  </a:txBody>
                  <a:tcPr anchor="ctr">
                    <a:solidFill>
                      <a:schemeClr val="bg1">
                        <a:lumMod val="95000"/>
                      </a:schemeClr>
                    </a:solidFill>
                  </a:tcPr>
                </a:tc>
                <a:extLst>
                  <a:ext uri="{0D108BD9-81ED-4DB2-BD59-A6C34878D82A}">
                    <a16:rowId xmlns:a16="http://schemas.microsoft.com/office/drawing/2014/main" val="591034910"/>
                  </a:ext>
                </a:extLst>
              </a:tr>
              <a:tr h="285750">
                <a:tc>
                  <a:txBody>
                    <a:bodyPr/>
                    <a:lstStyle/>
                    <a:p>
                      <a:pPr algn="ctr"/>
                      <a:r>
                        <a:rPr lang="fr-CA" sz="1250" dirty="0">
                          <a:latin typeface="Jumble" panose="02000503000000020004" pitchFamily="2" charset="0"/>
                        </a:rPr>
                        <a:t>2</a:t>
                      </a:r>
                    </a:p>
                  </a:txBody>
                  <a:tcPr anchor="ctr">
                    <a:solidFill>
                      <a:schemeClr val="bg1">
                        <a:lumMod val="95000"/>
                      </a:schemeClr>
                    </a:solidFill>
                  </a:tcPr>
                </a:tc>
                <a:tc>
                  <a:txBody>
                    <a:bodyPr/>
                    <a:lstStyle/>
                    <a:p>
                      <a:pPr algn="ctr"/>
                      <a:r>
                        <a:rPr lang="fr-CA" sz="1250" dirty="0">
                          <a:latin typeface="Jumble" panose="02000503000000020004" pitchFamily="2" charset="0"/>
                        </a:rPr>
                        <a:t>3</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4</a:t>
                      </a:r>
                    </a:p>
                  </a:txBody>
                  <a:tcPr anchor="ctr">
                    <a:solidFill>
                      <a:schemeClr val="bg1">
                        <a:lumMod val="95000"/>
                      </a:schemeClr>
                    </a:solidFill>
                  </a:tcPr>
                </a:tc>
                <a:tc>
                  <a:txBody>
                    <a:bodyPr/>
                    <a:lstStyle/>
                    <a:p>
                      <a:pPr algn="ctr"/>
                      <a:r>
                        <a:rPr lang="fr-CA" sz="1250" dirty="0">
                          <a:latin typeface="Jumble" panose="02000503000000020004" pitchFamily="2" charset="0"/>
                        </a:rPr>
                        <a:t>1</a:t>
                      </a:r>
                    </a:p>
                  </a:txBody>
                  <a:tcPr anchor="ctr">
                    <a:solidFill>
                      <a:schemeClr val="accent4">
                        <a:lumMod val="60000"/>
                        <a:lumOff val="40000"/>
                      </a:schemeClr>
                    </a:solidFill>
                  </a:tcPr>
                </a:tc>
                <a:extLst>
                  <a:ext uri="{0D108BD9-81ED-4DB2-BD59-A6C34878D82A}">
                    <a16:rowId xmlns:a16="http://schemas.microsoft.com/office/drawing/2014/main" val="671256305"/>
                  </a:ext>
                </a:extLst>
              </a:tr>
              <a:tr h="285750">
                <a:tc>
                  <a:txBody>
                    <a:bodyPr/>
                    <a:lstStyle/>
                    <a:p>
                      <a:pPr algn="ctr"/>
                      <a:r>
                        <a:rPr lang="fr-CA" sz="1250" dirty="0">
                          <a:latin typeface="Jumble" panose="02000503000000020004" pitchFamily="2" charset="0"/>
                        </a:rPr>
                        <a:t>2</a:t>
                      </a:r>
                    </a:p>
                  </a:txBody>
                  <a:tcPr anchor="ctr">
                    <a:solidFill>
                      <a:schemeClr val="bg1">
                        <a:lumMod val="95000"/>
                      </a:schemeClr>
                    </a:solidFill>
                  </a:tcPr>
                </a:tc>
                <a:tc>
                  <a:txBody>
                    <a:bodyPr/>
                    <a:lstStyle/>
                    <a:p>
                      <a:pPr algn="ctr"/>
                      <a:r>
                        <a:rPr lang="fr-CA" sz="1250" dirty="0">
                          <a:latin typeface="Jumble" panose="02000503000000020004" pitchFamily="2" charset="0"/>
                        </a:rPr>
                        <a:t>4</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1</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3</a:t>
                      </a:r>
                    </a:p>
                  </a:txBody>
                  <a:tcPr anchor="ctr">
                    <a:solidFill>
                      <a:schemeClr val="bg1">
                        <a:lumMod val="95000"/>
                      </a:schemeClr>
                    </a:solidFill>
                  </a:tcPr>
                </a:tc>
                <a:extLst>
                  <a:ext uri="{0D108BD9-81ED-4DB2-BD59-A6C34878D82A}">
                    <a16:rowId xmlns:a16="http://schemas.microsoft.com/office/drawing/2014/main" val="3613341890"/>
                  </a:ext>
                </a:extLst>
              </a:tr>
              <a:tr h="285750">
                <a:tc>
                  <a:txBody>
                    <a:bodyPr/>
                    <a:lstStyle/>
                    <a:p>
                      <a:pPr algn="ctr"/>
                      <a:r>
                        <a:rPr lang="fr-CA" sz="1250" dirty="0">
                          <a:latin typeface="Jumble" panose="02000503000000020004" pitchFamily="2" charset="0"/>
                        </a:rPr>
                        <a:t>2</a:t>
                      </a:r>
                    </a:p>
                  </a:txBody>
                  <a:tcPr anchor="ctr">
                    <a:solidFill>
                      <a:schemeClr val="bg1">
                        <a:lumMod val="95000"/>
                      </a:schemeClr>
                    </a:solidFill>
                  </a:tcPr>
                </a:tc>
                <a:tc>
                  <a:txBody>
                    <a:bodyPr/>
                    <a:lstStyle/>
                    <a:p>
                      <a:pPr algn="ctr"/>
                      <a:r>
                        <a:rPr lang="fr-CA" sz="1250" dirty="0">
                          <a:latin typeface="Jumble" panose="02000503000000020004" pitchFamily="2" charset="0"/>
                        </a:rPr>
                        <a:t>4</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3</a:t>
                      </a:r>
                    </a:p>
                  </a:txBody>
                  <a:tcPr anchor="ctr">
                    <a:solidFill>
                      <a:schemeClr val="bg1">
                        <a:lumMod val="95000"/>
                      </a:schemeClr>
                    </a:solidFill>
                  </a:tcPr>
                </a:tc>
                <a:tc>
                  <a:txBody>
                    <a:bodyPr/>
                    <a:lstStyle/>
                    <a:p>
                      <a:pPr algn="ctr"/>
                      <a:r>
                        <a:rPr lang="fr-CA" sz="1250" dirty="0">
                          <a:latin typeface="Jumble" panose="02000503000000020004" pitchFamily="2" charset="0"/>
                        </a:rPr>
                        <a:t>1</a:t>
                      </a:r>
                    </a:p>
                  </a:txBody>
                  <a:tcPr anchor="ctr">
                    <a:solidFill>
                      <a:schemeClr val="accent4">
                        <a:lumMod val="60000"/>
                        <a:lumOff val="40000"/>
                      </a:schemeClr>
                    </a:solidFill>
                  </a:tcPr>
                </a:tc>
                <a:extLst>
                  <a:ext uri="{0D108BD9-81ED-4DB2-BD59-A6C34878D82A}">
                    <a16:rowId xmlns:a16="http://schemas.microsoft.com/office/drawing/2014/main" val="3951860873"/>
                  </a:ext>
                </a:extLst>
              </a:tr>
              <a:tr h="285750">
                <a:tc>
                  <a:txBody>
                    <a:bodyPr/>
                    <a:lstStyle/>
                    <a:p>
                      <a:pPr algn="ctr"/>
                      <a:r>
                        <a:rPr lang="fr-CA" sz="1250" dirty="0">
                          <a:latin typeface="Jumble" panose="02000503000000020004" pitchFamily="2" charset="0"/>
                        </a:rPr>
                        <a:t>3</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1</a:t>
                      </a:r>
                    </a:p>
                  </a:txBody>
                  <a:tcPr anchor="ctr">
                    <a:solidFill>
                      <a:schemeClr val="bg1">
                        <a:lumMod val="95000"/>
                      </a:schemeClr>
                    </a:solidFill>
                  </a:tcPr>
                </a:tc>
                <a:tc>
                  <a:txBody>
                    <a:bodyPr/>
                    <a:lstStyle/>
                    <a:p>
                      <a:pPr algn="ctr"/>
                      <a:r>
                        <a:rPr lang="fr-CA" sz="1250" dirty="0">
                          <a:latin typeface="Jumble" panose="02000503000000020004" pitchFamily="2" charset="0"/>
                        </a:rPr>
                        <a:t>2</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4</a:t>
                      </a:r>
                    </a:p>
                  </a:txBody>
                  <a:tcPr anchor="ctr">
                    <a:solidFill>
                      <a:schemeClr val="bg1">
                        <a:lumMod val="95000"/>
                      </a:schemeClr>
                    </a:solidFill>
                  </a:tcPr>
                </a:tc>
                <a:extLst>
                  <a:ext uri="{0D108BD9-81ED-4DB2-BD59-A6C34878D82A}">
                    <a16:rowId xmlns:a16="http://schemas.microsoft.com/office/drawing/2014/main" val="468748955"/>
                  </a:ext>
                </a:extLst>
              </a:tr>
              <a:tr h="285750">
                <a:tc>
                  <a:txBody>
                    <a:bodyPr/>
                    <a:lstStyle/>
                    <a:p>
                      <a:pPr algn="ctr"/>
                      <a:r>
                        <a:rPr lang="fr-CA" sz="1250" dirty="0">
                          <a:latin typeface="Jumble" panose="02000503000000020004" pitchFamily="2" charset="0"/>
                        </a:rPr>
                        <a:t>3</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1</a:t>
                      </a:r>
                    </a:p>
                  </a:txBody>
                  <a:tcPr anchor="ctr">
                    <a:solidFill>
                      <a:schemeClr val="bg1">
                        <a:lumMod val="95000"/>
                      </a:schemeClr>
                    </a:solidFill>
                  </a:tcPr>
                </a:tc>
                <a:tc>
                  <a:txBody>
                    <a:bodyPr/>
                    <a:lstStyle/>
                    <a:p>
                      <a:pPr algn="ctr"/>
                      <a:r>
                        <a:rPr lang="fr-CA" sz="1250" dirty="0">
                          <a:latin typeface="Jumble" panose="02000503000000020004" pitchFamily="2" charset="0"/>
                        </a:rPr>
                        <a:t>4</a:t>
                      </a:r>
                    </a:p>
                  </a:txBody>
                  <a:tcPr anchor="ctr">
                    <a:solidFill>
                      <a:schemeClr val="bg1">
                        <a:lumMod val="95000"/>
                      </a:schemeClr>
                    </a:solidFill>
                  </a:tcPr>
                </a:tc>
                <a:tc>
                  <a:txBody>
                    <a:bodyPr/>
                    <a:lstStyle/>
                    <a:p>
                      <a:pPr algn="ctr"/>
                      <a:r>
                        <a:rPr lang="fr-CA" sz="1250" dirty="0">
                          <a:latin typeface="Jumble" panose="02000503000000020004" pitchFamily="2" charset="0"/>
                        </a:rPr>
                        <a:t>2</a:t>
                      </a:r>
                    </a:p>
                  </a:txBody>
                  <a:tcPr anchor="ctr">
                    <a:solidFill>
                      <a:schemeClr val="accent4">
                        <a:lumMod val="60000"/>
                        <a:lumOff val="40000"/>
                      </a:schemeClr>
                    </a:solidFill>
                  </a:tcPr>
                </a:tc>
                <a:extLst>
                  <a:ext uri="{0D108BD9-81ED-4DB2-BD59-A6C34878D82A}">
                    <a16:rowId xmlns:a16="http://schemas.microsoft.com/office/drawing/2014/main" val="972480021"/>
                  </a:ext>
                </a:extLst>
              </a:tr>
              <a:tr h="285750">
                <a:tc>
                  <a:txBody>
                    <a:bodyPr/>
                    <a:lstStyle/>
                    <a:p>
                      <a:pPr algn="ctr"/>
                      <a:r>
                        <a:rPr lang="fr-CA" sz="1250" dirty="0">
                          <a:latin typeface="Jumble" panose="02000503000000020004" pitchFamily="2" charset="0"/>
                        </a:rPr>
                        <a:t>3</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2</a:t>
                      </a:r>
                    </a:p>
                  </a:txBody>
                  <a:tcPr anchor="ctr">
                    <a:solidFill>
                      <a:schemeClr val="bg1">
                        <a:lumMod val="95000"/>
                      </a:schemeClr>
                    </a:solidFill>
                  </a:tcPr>
                </a:tc>
                <a:tc>
                  <a:txBody>
                    <a:bodyPr/>
                    <a:lstStyle/>
                    <a:p>
                      <a:pPr algn="ctr"/>
                      <a:r>
                        <a:rPr lang="fr-CA" sz="1250" dirty="0">
                          <a:latin typeface="Jumble" panose="02000503000000020004" pitchFamily="2" charset="0"/>
                        </a:rPr>
                        <a:t>1</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4</a:t>
                      </a:r>
                    </a:p>
                  </a:txBody>
                  <a:tcPr anchor="ctr">
                    <a:solidFill>
                      <a:schemeClr val="bg1">
                        <a:lumMod val="95000"/>
                      </a:schemeClr>
                    </a:solidFill>
                  </a:tcPr>
                </a:tc>
                <a:extLst>
                  <a:ext uri="{0D108BD9-81ED-4DB2-BD59-A6C34878D82A}">
                    <a16:rowId xmlns:a16="http://schemas.microsoft.com/office/drawing/2014/main" val="895999363"/>
                  </a:ext>
                </a:extLst>
              </a:tr>
              <a:tr h="285750">
                <a:tc>
                  <a:txBody>
                    <a:bodyPr/>
                    <a:lstStyle/>
                    <a:p>
                      <a:pPr algn="ctr"/>
                      <a:r>
                        <a:rPr lang="fr-CA" sz="1250" dirty="0">
                          <a:latin typeface="Jumble" panose="02000503000000020004" pitchFamily="2" charset="0"/>
                        </a:rPr>
                        <a:t>3</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2</a:t>
                      </a:r>
                    </a:p>
                  </a:txBody>
                  <a:tcPr anchor="ctr">
                    <a:solidFill>
                      <a:schemeClr val="bg1">
                        <a:lumMod val="95000"/>
                      </a:schemeClr>
                    </a:solidFill>
                  </a:tcPr>
                </a:tc>
                <a:tc>
                  <a:txBody>
                    <a:bodyPr/>
                    <a:lstStyle/>
                    <a:p>
                      <a:pPr algn="ctr"/>
                      <a:r>
                        <a:rPr lang="fr-CA" sz="1250" dirty="0">
                          <a:latin typeface="Jumble" panose="02000503000000020004" pitchFamily="2" charset="0"/>
                        </a:rPr>
                        <a:t>4</a:t>
                      </a:r>
                    </a:p>
                  </a:txBody>
                  <a:tcPr anchor="ctr">
                    <a:solidFill>
                      <a:schemeClr val="bg1">
                        <a:lumMod val="95000"/>
                      </a:schemeClr>
                    </a:solidFill>
                  </a:tcPr>
                </a:tc>
                <a:tc>
                  <a:txBody>
                    <a:bodyPr/>
                    <a:lstStyle/>
                    <a:p>
                      <a:pPr algn="ctr"/>
                      <a:r>
                        <a:rPr lang="fr-CA" sz="1250" dirty="0">
                          <a:latin typeface="Jumble" panose="02000503000000020004" pitchFamily="2" charset="0"/>
                        </a:rPr>
                        <a:t>1</a:t>
                      </a:r>
                    </a:p>
                  </a:txBody>
                  <a:tcPr anchor="ctr">
                    <a:solidFill>
                      <a:schemeClr val="accent4">
                        <a:lumMod val="60000"/>
                        <a:lumOff val="40000"/>
                      </a:schemeClr>
                    </a:solidFill>
                  </a:tcPr>
                </a:tc>
                <a:extLst>
                  <a:ext uri="{0D108BD9-81ED-4DB2-BD59-A6C34878D82A}">
                    <a16:rowId xmlns:a16="http://schemas.microsoft.com/office/drawing/2014/main" val="2061366662"/>
                  </a:ext>
                </a:extLst>
              </a:tr>
              <a:tr h="285750">
                <a:tc>
                  <a:txBody>
                    <a:bodyPr/>
                    <a:lstStyle/>
                    <a:p>
                      <a:pPr algn="ctr"/>
                      <a:r>
                        <a:rPr lang="fr-CA" sz="1250" dirty="0">
                          <a:latin typeface="Jumble" panose="02000503000000020004" pitchFamily="2" charset="0"/>
                        </a:rPr>
                        <a:t>3</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4</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1</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2</a:t>
                      </a:r>
                    </a:p>
                  </a:txBody>
                  <a:tcPr anchor="ctr">
                    <a:solidFill>
                      <a:schemeClr val="accent4">
                        <a:lumMod val="60000"/>
                        <a:lumOff val="40000"/>
                      </a:schemeClr>
                    </a:solidFill>
                  </a:tcPr>
                </a:tc>
                <a:extLst>
                  <a:ext uri="{0D108BD9-81ED-4DB2-BD59-A6C34878D82A}">
                    <a16:rowId xmlns:a16="http://schemas.microsoft.com/office/drawing/2014/main" val="3583971553"/>
                  </a:ext>
                </a:extLst>
              </a:tr>
              <a:tr h="285750">
                <a:tc>
                  <a:txBody>
                    <a:bodyPr/>
                    <a:lstStyle/>
                    <a:p>
                      <a:pPr algn="ctr"/>
                      <a:r>
                        <a:rPr lang="fr-CA" sz="1250" dirty="0">
                          <a:latin typeface="Jumble" panose="02000503000000020004" pitchFamily="2" charset="0"/>
                        </a:rPr>
                        <a:t>3</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4</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2</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1</a:t>
                      </a:r>
                    </a:p>
                  </a:txBody>
                  <a:tcPr anchor="ctr">
                    <a:solidFill>
                      <a:schemeClr val="accent4">
                        <a:lumMod val="60000"/>
                        <a:lumOff val="40000"/>
                      </a:schemeClr>
                    </a:solidFill>
                  </a:tcPr>
                </a:tc>
                <a:extLst>
                  <a:ext uri="{0D108BD9-81ED-4DB2-BD59-A6C34878D82A}">
                    <a16:rowId xmlns:a16="http://schemas.microsoft.com/office/drawing/2014/main" val="2490594347"/>
                  </a:ext>
                </a:extLst>
              </a:tr>
              <a:tr h="285750">
                <a:tc>
                  <a:txBody>
                    <a:bodyPr/>
                    <a:lstStyle/>
                    <a:p>
                      <a:pPr algn="ctr"/>
                      <a:r>
                        <a:rPr lang="fr-CA" sz="1250" dirty="0">
                          <a:latin typeface="Jumble" panose="02000503000000020004" pitchFamily="2" charset="0"/>
                        </a:rPr>
                        <a:t>4</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1</a:t>
                      </a:r>
                    </a:p>
                  </a:txBody>
                  <a:tcPr anchor="ctr">
                    <a:solidFill>
                      <a:schemeClr val="bg1">
                        <a:lumMod val="95000"/>
                      </a:schemeClr>
                    </a:solidFill>
                  </a:tcPr>
                </a:tc>
                <a:tc>
                  <a:txBody>
                    <a:bodyPr/>
                    <a:lstStyle/>
                    <a:p>
                      <a:pPr algn="ctr"/>
                      <a:r>
                        <a:rPr lang="fr-CA" sz="1250" dirty="0">
                          <a:latin typeface="Jumble" panose="02000503000000020004" pitchFamily="2" charset="0"/>
                        </a:rPr>
                        <a:t>2</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3</a:t>
                      </a:r>
                    </a:p>
                  </a:txBody>
                  <a:tcPr anchor="ctr">
                    <a:solidFill>
                      <a:schemeClr val="bg1">
                        <a:lumMod val="95000"/>
                      </a:schemeClr>
                    </a:solidFill>
                  </a:tcPr>
                </a:tc>
                <a:extLst>
                  <a:ext uri="{0D108BD9-81ED-4DB2-BD59-A6C34878D82A}">
                    <a16:rowId xmlns:a16="http://schemas.microsoft.com/office/drawing/2014/main" val="2867508027"/>
                  </a:ext>
                </a:extLst>
              </a:tr>
              <a:tr h="285750">
                <a:tc>
                  <a:txBody>
                    <a:bodyPr/>
                    <a:lstStyle/>
                    <a:p>
                      <a:pPr algn="ctr"/>
                      <a:r>
                        <a:rPr lang="fr-CA" sz="1250" dirty="0">
                          <a:latin typeface="Jumble" panose="02000503000000020004" pitchFamily="2" charset="0"/>
                        </a:rPr>
                        <a:t>4</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1</a:t>
                      </a:r>
                    </a:p>
                  </a:txBody>
                  <a:tcPr anchor="ctr">
                    <a:solidFill>
                      <a:schemeClr val="bg1">
                        <a:lumMod val="95000"/>
                      </a:schemeClr>
                    </a:solidFill>
                  </a:tcPr>
                </a:tc>
                <a:tc>
                  <a:txBody>
                    <a:bodyPr/>
                    <a:lstStyle/>
                    <a:p>
                      <a:pPr algn="ctr"/>
                      <a:r>
                        <a:rPr lang="fr-CA" sz="1250" dirty="0">
                          <a:latin typeface="Jumble" panose="02000503000000020004" pitchFamily="2" charset="0"/>
                        </a:rPr>
                        <a:t>3</a:t>
                      </a:r>
                    </a:p>
                  </a:txBody>
                  <a:tcPr anchor="ctr">
                    <a:solidFill>
                      <a:schemeClr val="bg1">
                        <a:lumMod val="95000"/>
                      </a:schemeClr>
                    </a:solidFill>
                  </a:tcPr>
                </a:tc>
                <a:tc>
                  <a:txBody>
                    <a:bodyPr/>
                    <a:lstStyle/>
                    <a:p>
                      <a:pPr algn="ctr"/>
                      <a:r>
                        <a:rPr lang="fr-CA" sz="1250" dirty="0">
                          <a:latin typeface="Jumble" panose="02000503000000020004" pitchFamily="2" charset="0"/>
                        </a:rPr>
                        <a:t>2</a:t>
                      </a:r>
                    </a:p>
                  </a:txBody>
                  <a:tcPr anchor="ctr">
                    <a:solidFill>
                      <a:schemeClr val="accent4">
                        <a:lumMod val="60000"/>
                        <a:lumOff val="40000"/>
                      </a:schemeClr>
                    </a:solidFill>
                  </a:tcPr>
                </a:tc>
                <a:extLst>
                  <a:ext uri="{0D108BD9-81ED-4DB2-BD59-A6C34878D82A}">
                    <a16:rowId xmlns:a16="http://schemas.microsoft.com/office/drawing/2014/main" val="3245752417"/>
                  </a:ext>
                </a:extLst>
              </a:tr>
              <a:tr h="285750">
                <a:tc>
                  <a:txBody>
                    <a:bodyPr/>
                    <a:lstStyle/>
                    <a:p>
                      <a:pPr algn="ctr"/>
                      <a:r>
                        <a:rPr lang="fr-CA" sz="1250" dirty="0">
                          <a:latin typeface="Jumble" panose="02000503000000020004" pitchFamily="2" charset="0"/>
                        </a:rPr>
                        <a:t>4</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2</a:t>
                      </a:r>
                    </a:p>
                  </a:txBody>
                  <a:tcPr anchor="ctr">
                    <a:solidFill>
                      <a:schemeClr val="bg1">
                        <a:lumMod val="95000"/>
                      </a:schemeClr>
                    </a:solidFill>
                  </a:tcPr>
                </a:tc>
                <a:tc>
                  <a:txBody>
                    <a:bodyPr/>
                    <a:lstStyle/>
                    <a:p>
                      <a:pPr algn="ctr"/>
                      <a:r>
                        <a:rPr lang="fr-CA" sz="1250" dirty="0">
                          <a:latin typeface="Jumble" panose="02000503000000020004" pitchFamily="2" charset="0"/>
                        </a:rPr>
                        <a:t>1</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3</a:t>
                      </a:r>
                    </a:p>
                  </a:txBody>
                  <a:tcPr anchor="ctr">
                    <a:solidFill>
                      <a:schemeClr val="bg1">
                        <a:lumMod val="95000"/>
                      </a:schemeClr>
                    </a:solidFill>
                  </a:tcPr>
                </a:tc>
                <a:extLst>
                  <a:ext uri="{0D108BD9-81ED-4DB2-BD59-A6C34878D82A}">
                    <a16:rowId xmlns:a16="http://schemas.microsoft.com/office/drawing/2014/main" val="3523312310"/>
                  </a:ext>
                </a:extLst>
              </a:tr>
              <a:tr h="285750">
                <a:tc>
                  <a:txBody>
                    <a:bodyPr/>
                    <a:lstStyle/>
                    <a:p>
                      <a:pPr algn="ctr"/>
                      <a:r>
                        <a:rPr lang="fr-CA" sz="1250" dirty="0">
                          <a:latin typeface="Jumble" panose="02000503000000020004" pitchFamily="2" charset="0"/>
                        </a:rPr>
                        <a:t>4</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2</a:t>
                      </a:r>
                    </a:p>
                  </a:txBody>
                  <a:tcPr anchor="ctr">
                    <a:solidFill>
                      <a:schemeClr val="bg1">
                        <a:lumMod val="95000"/>
                      </a:schemeClr>
                    </a:solidFill>
                  </a:tcPr>
                </a:tc>
                <a:tc>
                  <a:txBody>
                    <a:bodyPr/>
                    <a:lstStyle/>
                    <a:p>
                      <a:pPr algn="ctr"/>
                      <a:r>
                        <a:rPr lang="fr-CA" sz="1250" dirty="0">
                          <a:latin typeface="Jumble" panose="02000503000000020004" pitchFamily="2" charset="0"/>
                        </a:rPr>
                        <a:t>3</a:t>
                      </a:r>
                    </a:p>
                  </a:txBody>
                  <a:tcPr anchor="ctr">
                    <a:solidFill>
                      <a:schemeClr val="bg1">
                        <a:lumMod val="95000"/>
                      </a:schemeClr>
                    </a:solidFill>
                  </a:tcPr>
                </a:tc>
                <a:tc>
                  <a:txBody>
                    <a:bodyPr/>
                    <a:lstStyle/>
                    <a:p>
                      <a:pPr algn="ctr"/>
                      <a:r>
                        <a:rPr lang="fr-CA" sz="1250" dirty="0">
                          <a:latin typeface="Jumble" panose="02000503000000020004" pitchFamily="2" charset="0"/>
                        </a:rPr>
                        <a:t>1</a:t>
                      </a:r>
                    </a:p>
                  </a:txBody>
                  <a:tcPr anchor="ctr">
                    <a:solidFill>
                      <a:schemeClr val="accent4">
                        <a:lumMod val="60000"/>
                        <a:lumOff val="40000"/>
                      </a:schemeClr>
                    </a:solidFill>
                  </a:tcPr>
                </a:tc>
                <a:extLst>
                  <a:ext uri="{0D108BD9-81ED-4DB2-BD59-A6C34878D82A}">
                    <a16:rowId xmlns:a16="http://schemas.microsoft.com/office/drawing/2014/main" val="2553682015"/>
                  </a:ext>
                </a:extLst>
              </a:tr>
              <a:tr h="285750">
                <a:tc>
                  <a:txBody>
                    <a:bodyPr/>
                    <a:lstStyle/>
                    <a:p>
                      <a:pPr algn="ctr"/>
                      <a:r>
                        <a:rPr lang="fr-CA" sz="1250" dirty="0">
                          <a:latin typeface="Jumble" panose="02000503000000020004" pitchFamily="2" charset="0"/>
                        </a:rPr>
                        <a:t>4</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3</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1</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2</a:t>
                      </a:r>
                    </a:p>
                  </a:txBody>
                  <a:tcPr anchor="ctr">
                    <a:solidFill>
                      <a:schemeClr val="accent4">
                        <a:lumMod val="60000"/>
                        <a:lumOff val="40000"/>
                      </a:schemeClr>
                    </a:solidFill>
                  </a:tcPr>
                </a:tc>
                <a:extLst>
                  <a:ext uri="{0D108BD9-81ED-4DB2-BD59-A6C34878D82A}">
                    <a16:rowId xmlns:a16="http://schemas.microsoft.com/office/drawing/2014/main" val="3145361316"/>
                  </a:ext>
                </a:extLst>
              </a:tr>
              <a:tr h="285750">
                <a:tc>
                  <a:txBody>
                    <a:bodyPr/>
                    <a:lstStyle/>
                    <a:p>
                      <a:pPr algn="ctr"/>
                      <a:r>
                        <a:rPr lang="fr-CA" sz="1250" dirty="0">
                          <a:latin typeface="Jumble" panose="02000503000000020004" pitchFamily="2" charset="0"/>
                        </a:rPr>
                        <a:t>4</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3</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2</a:t>
                      </a:r>
                    </a:p>
                  </a:txBody>
                  <a:tcPr anchor="ctr">
                    <a:solidFill>
                      <a:schemeClr val="accent4">
                        <a:lumMod val="60000"/>
                        <a:lumOff val="40000"/>
                      </a:schemeClr>
                    </a:solidFill>
                  </a:tcPr>
                </a:tc>
                <a:tc>
                  <a:txBody>
                    <a:bodyPr/>
                    <a:lstStyle/>
                    <a:p>
                      <a:pPr algn="ctr"/>
                      <a:r>
                        <a:rPr lang="fr-CA" sz="1250" dirty="0">
                          <a:latin typeface="Jumble" panose="02000503000000020004" pitchFamily="2" charset="0"/>
                        </a:rPr>
                        <a:t>1</a:t>
                      </a:r>
                    </a:p>
                  </a:txBody>
                  <a:tcPr anchor="ctr">
                    <a:solidFill>
                      <a:schemeClr val="accent4">
                        <a:lumMod val="60000"/>
                        <a:lumOff val="40000"/>
                      </a:schemeClr>
                    </a:solidFill>
                  </a:tcPr>
                </a:tc>
                <a:extLst>
                  <a:ext uri="{0D108BD9-81ED-4DB2-BD59-A6C34878D82A}">
                    <a16:rowId xmlns:a16="http://schemas.microsoft.com/office/drawing/2014/main" val="1958024842"/>
                  </a:ext>
                </a:extLst>
              </a:tr>
            </a:tbl>
          </a:graphicData>
        </a:graphic>
      </p:graphicFrame>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C5DE596-31F5-A46A-2BDD-FBCC6F23C77C}"/>
                  </a:ext>
                </a:extLst>
              </p:cNvPr>
              <p:cNvSpPr/>
              <p:nvPr/>
            </p:nvSpPr>
            <p:spPr>
              <a:xfrm>
                <a:off x="1143000" y="5314610"/>
                <a:ext cx="4208207"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fr-CA" sz="5400" b="1" cap="none" spc="0" dirty="0">
                    <a:ln/>
                    <a:solidFill>
                      <a:schemeClr val="accent4"/>
                    </a:solidFill>
                    <a:effectLst/>
                  </a:rPr>
                  <a:t>4/24=1/6</a:t>
                </a:r>
                <a:r>
                  <a:rPr lang="fr-CA" sz="5400" dirty="0">
                    <a:ln/>
                    <a:solidFill>
                      <a:schemeClr val="accent4"/>
                    </a:solidFill>
                    <a:ea typeface="Cambria Math" panose="02040503050406030204" pitchFamily="18" charset="0"/>
                  </a:rPr>
                  <a:t> </a:t>
                </a:r>
                <a14:m>
                  <m:oMath xmlns:m="http://schemas.openxmlformats.org/officeDocument/2006/math">
                    <m:r>
                      <a:rPr lang="fr-CA" sz="5400">
                        <a:ln/>
                        <a:solidFill>
                          <a:schemeClr val="accent4"/>
                        </a:solidFill>
                        <a:latin typeface="Cambria Math" panose="02040503050406030204" pitchFamily="18" charset="0"/>
                        <a:ea typeface="Cambria Math" panose="02040503050406030204" pitchFamily="18" charset="0"/>
                      </a:rPr>
                      <m:t>≈</m:t>
                    </m:r>
                    <m:r>
                      <a:rPr lang="fr-CA" sz="5400" i="1">
                        <a:ln/>
                        <a:solidFill>
                          <a:schemeClr val="accent4"/>
                        </a:solidFill>
                        <a:latin typeface="Cambria Math" panose="02040503050406030204" pitchFamily="18" charset="0"/>
                        <a:ea typeface="Cambria Math" panose="02040503050406030204" pitchFamily="18" charset="0"/>
                      </a:rPr>
                      <m:t> </m:t>
                    </m:r>
                  </m:oMath>
                </a14:m>
                <a:r>
                  <a:rPr lang="fr-CA" sz="5400" b="1" cap="none" spc="0" dirty="0">
                    <a:ln/>
                    <a:solidFill>
                      <a:schemeClr val="accent4"/>
                    </a:solidFill>
                    <a:effectLst/>
                  </a:rPr>
                  <a:t>16,67%</a:t>
                </a:r>
              </a:p>
            </p:txBody>
          </p:sp>
        </mc:Choice>
        <mc:Fallback xmlns="">
          <p:sp>
            <p:nvSpPr>
              <p:cNvPr id="4" name="Rectangle 3">
                <a:extLst>
                  <a:ext uri="{FF2B5EF4-FFF2-40B4-BE49-F238E27FC236}">
                    <a16:creationId xmlns:a16="http://schemas.microsoft.com/office/drawing/2014/main" id="{1C5DE596-31F5-A46A-2BDD-FBCC6F23C77C}"/>
                  </a:ext>
                </a:extLst>
              </p:cNvPr>
              <p:cNvSpPr>
                <a:spLocks noRot="1" noChangeAspect="1" noMove="1" noResize="1" noEditPoints="1" noAdjustHandles="1" noChangeArrowheads="1" noChangeShapeType="1" noTextEdit="1"/>
              </p:cNvSpPr>
              <p:nvPr/>
            </p:nvSpPr>
            <p:spPr>
              <a:xfrm>
                <a:off x="1143000" y="5314610"/>
                <a:ext cx="4208207" cy="923330"/>
              </a:xfrm>
              <a:prstGeom prst="rect">
                <a:avLst/>
              </a:prstGeom>
              <a:blipFill>
                <a:blip r:embed="rId4"/>
                <a:stretch>
                  <a:fillRect/>
                </a:stretch>
              </a:blipFill>
            </p:spPr>
            <p:txBody>
              <a:bodyPr/>
              <a:lstStyle/>
              <a:p>
                <a:r>
                  <a:rPr lang="fr-CA">
                    <a:noFill/>
                  </a:rPr>
                  <a:t> </a:t>
                </a:r>
              </a:p>
            </p:txBody>
          </p:sp>
        </mc:Fallback>
      </mc:AlternateContent>
      <p:sp>
        <p:nvSpPr>
          <p:cNvPr id="5" name="ZoneTexte 4">
            <a:extLst>
              <a:ext uri="{FF2B5EF4-FFF2-40B4-BE49-F238E27FC236}">
                <a16:creationId xmlns:a16="http://schemas.microsoft.com/office/drawing/2014/main" id="{A7F331B8-24FE-CFFF-70A3-5EA705F53A95}"/>
              </a:ext>
            </a:extLst>
          </p:cNvPr>
          <p:cNvSpPr txBox="1"/>
          <p:nvPr/>
        </p:nvSpPr>
        <p:spPr>
          <a:xfrm>
            <a:off x="800100" y="371475"/>
            <a:ext cx="4551107" cy="1200329"/>
          </a:xfrm>
          <a:prstGeom prst="rect">
            <a:avLst/>
          </a:prstGeom>
          <a:noFill/>
        </p:spPr>
        <p:txBody>
          <a:bodyPr wrap="square" rtlCol="0">
            <a:spAutoFit/>
          </a:bodyPr>
          <a:lstStyle/>
          <a:p>
            <a:r>
              <a:rPr lang="fr-CA" sz="3600" dirty="0"/>
              <a:t>1 et 2 ouvrent 1 et 2</a:t>
            </a:r>
          </a:p>
          <a:p>
            <a:r>
              <a:rPr lang="fr-CA" sz="3600" dirty="0"/>
              <a:t>3 et 4 ouvrent 3 et 4</a:t>
            </a:r>
            <a:r>
              <a:rPr lang="fr-CA" dirty="0"/>
              <a:t>.</a:t>
            </a:r>
          </a:p>
        </p:txBody>
      </p:sp>
    </p:spTree>
    <p:extLst>
      <p:ext uri="{BB962C8B-B14F-4D97-AF65-F5344CB8AC3E}">
        <p14:creationId xmlns:p14="http://schemas.microsoft.com/office/powerpoint/2010/main" val="53237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E0A8E71-B672-E336-DFE0-1C0513DEDE93}"/>
              </a:ext>
            </a:extLst>
          </p:cNvPr>
          <p:cNvPicPr>
            <a:picLocks noChangeAspect="1"/>
          </p:cNvPicPr>
          <p:nvPr/>
        </p:nvPicPr>
        <p:blipFill rotWithShape="1">
          <a:blip r:embed="rId3"/>
          <a:srcRect l="2534" t="5064" r="78134" b="75210"/>
          <a:stretch/>
        </p:blipFill>
        <p:spPr>
          <a:xfrm>
            <a:off x="474406" y="1962150"/>
            <a:ext cx="5299588" cy="2933700"/>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p:spPr>
      </p:pic>
      <p:graphicFrame>
        <p:nvGraphicFramePr>
          <p:cNvPr id="3" name="Tableau 3">
            <a:extLst>
              <a:ext uri="{FF2B5EF4-FFF2-40B4-BE49-F238E27FC236}">
                <a16:creationId xmlns:a16="http://schemas.microsoft.com/office/drawing/2014/main" id="{D8C0A671-0783-C1E0-0551-59A9FEB7AD00}"/>
              </a:ext>
            </a:extLst>
          </p:cNvPr>
          <p:cNvGraphicFramePr>
            <a:graphicFrameLocks noGrp="1"/>
          </p:cNvGraphicFramePr>
          <p:nvPr/>
        </p:nvGraphicFramePr>
        <p:xfrm>
          <a:off x="6840794" y="0"/>
          <a:ext cx="4876800" cy="6854190"/>
        </p:xfrm>
        <a:graphic>
          <a:graphicData uri="http://schemas.openxmlformats.org/drawingml/2006/table">
            <a:tbl>
              <a:tblPr bandRow="1">
                <a:tableStyleId>{21E4AEA4-8DFA-4A89-87EB-49C32662AFE0}</a:tableStyleId>
              </a:tblPr>
              <a:tblGrid>
                <a:gridCol w="1219200">
                  <a:extLst>
                    <a:ext uri="{9D8B030D-6E8A-4147-A177-3AD203B41FA5}">
                      <a16:colId xmlns:a16="http://schemas.microsoft.com/office/drawing/2014/main" val="320553650"/>
                    </a:ext>
                  </a:extLst>
                </a:gridCol>
                <a:gridCol w="1219200">
                  <a:extLst>
                    <a:ext uri="{9D8B030D-6E8A-4147-A177-3AD203B41FA5}">
                      <a16:colId xmlns:a16="http://schemas.microsoft.com/office/drawing/2014/main" val="1207239485"/>
                    </a:ext>
                  </a:extLst>
                </a:gridCol>
                <a:gridCol w="1219200">
                  <a:extLst>
                    <a:ext uri="{9D8B030D-6E8A-4147-A177-3AD203B41FA5}">
                      <a16:colId xmlns:a16="http://schemas.microsoft.com/office/drawing/2014/main" val="1010408695"/>
                    </a:ext>
                  </a:extLst>
                </a:gridCol>
                <a:gridCol w="1219200">
                  <a:extLst>
                    <a:ext uri="{9D8B030D-6E8A-4147-A177-3AD203B41FA5}">
                      <a16:colId xmlns:a16="http://schemas.microsoft.com/office/drawing/2014/main" val="481998624"/>
                    </a:ext>
                  </a:extLst>
                </a:gridCol>
              </a:tblGrid>
              <a:tr h="181578">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4</a:t>
                      </a:r>
                    </a:p>
                  </a:txBody>
                  <a:tcPr anchor="ctr"/>
                </a:tc>
                <a:extLst>
                  <a:ext uri="{0D108BD9-81ED-4DB2-BD59-A6C34878D82A}">
                    <a16:rowId xmlns:a16="http://schemas.microsoft.com/office/drawing/2014/main" val="874141167"/>
                  </a:ext>
                </a:extLst>
              </a:tr>
              <a:tr h="285750">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3</a:t>
                      </a:r>
                    </a:p>
                  </a:txBody>
                  <a:tcPr anchor="ctr"/>
                </a:tc>
                <a:extLst>
                  <a:ext uri="{0D108BD9-81ED-4DB2-BD59-A6C34878D82A}">
                    <a16:rowId xmlns:a16="http://schemas.microsoft.com/office/drawing/2014/main" val="2324444600"/>
                  </a:ext>
                </a:extLst>
              </a:tr>
              <a:tr h="285750">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4</a:t>
                      </a:r>
                    </a:p>
                  </a:txBody>
                  <a:tcPr anchor="ctr"/>
                </a:tc>
                <a:extLst>
                  <a:ext uri="{0D108BD9-81ED-4DB2-BD59-A6C34878D82A}">
                    <a16:rowId xmlns:a16="http://schemas.microsoft.com/office/drawing/2014/main" val="4234009260"/>
                  </a:ext>
                </a:extLst>
              </a:tr>
              <a:tr h="285750">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2</a:t>
                      </a:r>
                    </a:p>
                  </a:txBody>
                  <a:tcPr anchor="ctr"/>
                </a:tc>
                <a:extLst>
                  <a:ext uri="{0D108BD9-81ED-4DB2-BD59-A6C34878D82A}">
                    <a16:rowId xmlns:a16="http://schemas.microsoft.com/office/drawing/2014/main" val="3557796581"/>
                  </a:ext>
                </a:extLst>
              </a:tr>
              <a:tr h="285750">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3</a:t>
                      </a:r>
                    </a:p>
                  </a:txBody>
                  <a:tcPr anchor="ctr"/>
                </a:tc>
                <a:extLst>
                  <a:ext uri="{0D108BD9-81ED-4DB2-BD59-A6C34878D82A}">
                    <a16:rowId xmlns:a16="http://schemas.microsoft.com/office/drawing/2014/main" val="1578102755"/>
                  </a:ext>
                </a:extLst>
              </a:tr>
              <a:tr h="285750">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2</a:t>
                      </a:r>
                    </a:p>
                  </a:txBody>
                  <a:tcPr anchor="ctr"/>
                </a:tc>
                <a:extLst>
                  <a:ext uri="{0D108BD9-81ED-4DB2-BD59-A6C34878D82A}">
                    <a16:rowId xmlns:a16="http://schemas.microsoft.com/office/drawing/2014/main" val="1703708192"/>
                  </a:ext>
                </a:extLst>
              </a:tr>
              <a:tr h="285750">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4</a:t>
                      </a:r>
                    </a:p>
                  </a:txBody>
                  <a:tcPr anchor="ctr"/>
                </a:tc>
                <a:extLst>
                  <a:ext uri="{0D108BD9-81ED-4DB2-BD59-A6C34878D82A}">
                    <a16:rowId xmlns:a16="http://schemas.microsoft.com/office/drawing/2014/main" val="932802704"/>
                  </a:ext>
                </a:extLst>
              </a:tr>
              <a:tr h="285750">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3</a:t>
                      </a:r>
                    </a:p>
                  </a:txBody>
                  <a:tcPr anchor="ctr"/>
                </a:tc>
                <a:extLst>
                  <a:ext uri="{0D108BD9-81ED-4DB2-BD59-A6C34878D82A}">
                    <a16:rowId xmlns:a16="http://schemas.microsoft.com/office/drawing/2014/main" val="3056641996"/>
                  </a:ext>
                </a:extLst>
              </a:tr>
              <a:tr h="285750">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4</a:t>
                      </a:r>
                    </a:p>
                  </a:txBody>
                  <a:tcPr anchor="ctr"/>
                </a:tc>
                <a:extLst>
                  <a:ext uri="{0D108BD9-81ED-4DB2-BD59-A6C34878D82A}">
                    <a16:rowId xmlns:a16="http://schemas.microsoft.com/office/drawing/2014/main" val="591034910"/>
                  </a:ext>
                </a:extLst>
              </a:tr>
              <a:tr h="285750">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1</a:t>
                      </a:r>
                    </a:p>
                  </a:txBody>
                  <a:tcPr anchor="ctr"/>
                </a:tc>
                <a:extLst>
                  <a:ext uri="{0D108BD9-81ED-4DB2-BD59-A6C34878D82A}">
                    <a16:rowId xmlns:a16="http://schemas.microsoft.com/office/drawing/2014/main" val="671256305"/>
                  </a:ext>
                </a:extLst>
              </a:tr>
              <a:tr h="285750">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3</a:t>
                      </a:r>
                    </a:p>
                  </a:txBody>
                  <a:tcPr anchor="ctr"/>
                </a:tc>
                <a:extLst>
                  <a:ext uri="{0D108BD9-81ED-4DB2-BD59-A6C34878D82A}">
                    <a16:rowId xmlns:a16="http://schemas.microsoft.com/office/drawing/2014/main" val="3613341890"/>
                  </a:ext>
                </a:extLst>
              </a:tr>
              <a:tr h="285750">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1</a:t>
                      </a:r>
                    </a:p>
                  </a:txBody>
                  <a:tcPr anchor="ctr"/>
                </a:tc>
                <a:extLst>
                  <a:ext uri="{0D108BD9-81ED-4DB2-BD59-A6C34878D82A}">
                    <a16:rowId xmlns:a16="http://schemas.microsoft.com/office/drawing/2014/main" val="3951860873"/>
                  </a:ext>
                </a:extLst>
              </a:tr>
              <a:tr h="285750">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4</a:t>
                      </a:r>
                    </a:p>
                  </a:txBody>
                  <a:tcPr anchor="ctr"/>
                </a:tc>
                <a:extLst>
                  <a:ext uri="{0D108BD9-81ED-4DB2-BD59-A6C34878D82A}">
                    <a16:rowId xmlns:a16="http://schemas.microsoft.com/office/drawing/2014/main" val="468748955"/>
                  </a:ext>
                </a:extLst>
              </a:tr>
              <a:tr h="285750">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2</a:t>
                      </a:r>
                    </a:p>
                  </a:txBody>
                  <a:tcPr anchor="ctr"/>
                </a:tc>
                <a:extLst>
                  <a:ext uri="{0D108BD9-81ED-4DB2-BD59-A6C34878D82A}">
                    <a16:rowId xmlns:a16="http://schemas.microsoft.com/office/drawing/2014/main" val="972480021"/>
                  </a:ext>
                </a:extLst>
              </a:tr>
              <a:tr h="285750">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4</a:t>
                      </a:r>
                    </a:p>
                  </a:txBody>
                  <a:tcPr anchor="ctr"/>
                </a:tc>
                <a:extLst>
                  <a:ext uri="{0D108BD9-81ED-4DB2-BD59-A6C34878D82A}">
                    <a16:rowId xmlns:a16="http://schemas.microsoft.com/office/drawing/2014/main" val="895999363"/>
                  </a:ext>
                </a:extLst>
              </a:tr>
              <a:tr h="285750">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1</a:t>
                      </a:r>
                    </a:p>
                  </a:txBody>
                  <a:tcPr anchor="ctr"/>
                </a:tc>
                <a:extLst>
                  <a:ext uri="{0D108BD9-81ED-4DB2-BD59-A6C34878D82A}">
                    <a16:rowId xmlns:a16="http://schemas.microsoft.com/office/drawing/2014/main" val="2061366662"/>
                  </a:ext>
                </a:extLst>
              </a:tr>
              <a:tr h="285750">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2</a:t>
                      </a:r>
                    </a:p>
                  </a:txBody>
                  <a:tcPr anchor="ctr"/>
                </a:tc>
                <a:extLst>
                  <a:ext uri="{0D108BD9-81ED-4DB2-BD59-A6C34878D82A}">
                    <a16:rowId xmlns:a16="http://schemas.microsoft.com/office/drawing/2014/main" val="3583971553"/>
                  </a:ext>
                </a:extLst>
              </a:tr>
              <a:tr h="285750">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1</a:t>
                      </a:r>
                    </a:p>
                  </a:txBody>
                  <a:tcPr anchor="ctr"/>
                </a:tc>
                <a:extLst>
                  <a:ext uri="{0D108BD9-81ED-4DB2-BD59-A6C34878D82A}">
                    <a16:rowId xmlns:a16="http://schemas.microsoft.com/office/drawing/2014/main" val="2490594347"/>
                  </a:ext>
                </a:extLst>
              </a:tr>
              <a:tr h="285750">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3</a:t>
                      </a:r>
                    </a:p>
                  </a:txBody>
                  <a:tcPr anchor="ctr"/>
                </a:tc>
                <a:extLst>
                  <a:ext uri="{0D108BD9-81ED-4DB2-BD59-A6C34878D82A}">
                    <a16:rowId xmlns:a16="http://schemas.microsoft.com/office/drawing/2014/main" val="2867508027"/>
                  </a:ext>
                </a:extLst>
              </a:tr>
              <a:tr h="285750">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2</a:t>
                      </a:r>
                    </a:p>
                  </a:txBody>
                  <a:tcPr anchor="ctr"/>
                </a:tc>
                <a:extLst>
                  <a:ext uri="{0D108BD9-81ED-4DB2-BD59-A6C34878D82A}">
                    <a16:rowId xmlns:a16="http://schemas.microsoft.com/office/drawing/2014/main" val="3245752417"/>
                  </a:ext>
                </a:extLst>
              </a:tr>
              <a:tr h="285750">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3</a:t>
                      </a:r>
                    </a:p>
                  </a:txBody>
                  <a:tcPr anchor="ctr"/>
                </a:tc>
                <a:extLst>
                  <a:ext uri="{0D108BD9-81ED-4DB2-BD59-A6C34878D82A}">
                    <a16:rowId xmlns:a16="http://schemas.microsoft.com/office/drawing/2014/main" val="3523312310"/>
                  </a:ext>
                </a:extLst>
              </a:tr>
              <a:tr h="285750">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1</a:t>
                      </a:r>
                    </a:p>
                  </a:txBody>
                  <a:tcPr anchor="ctr"/>
                </a:tc>
                <a:extLst>
                  <a:ext uri="{0D108BD9-81ED-4DB2-BD59-A6C34878D82A}">
                    <a16:rowId xmlns:a16="http://schemas.microsoft.com/office/drawing/2014/main" val="2553682015"/>
                  </a:ext>
                </a:extLst>
              </a:tr>
              <a:tr h="285750">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1</a:t>
                      </a:r>
                    </a:p>
                  </a:txBody>
                  <a:tcPr anchor="ctr"/>
                </a:tc>
                <a:tc>
                  <a:txBody>
                    <a:bodyPr/>
                    <a:lstStyle/>
                    <a:p>
                      <a:pPr algn="ctr"/>
                      <a:r>
                        <a:rPr lang="fr-CA" sz="1250" dirty="0">
                          <a:latin typeface="Jumble" panose="02000503000000020004" pitchFamily="2" charset="0"/>
                        </a:rPr>
                        <a:t>2</a:t>
                      </a:r>
                    </a:p>
                  </a:txBody>
                  <a:tcPr anchor="ctr"/>
                </a:tc>
                <a:extLst>
                  <a:ext uri="{0D108BD9-81ED-4DB2-BD59-A6C34878D82A}">
                    <a16:rowId xmlns:a16="http://schemas.microsoft.com/office/drawing/2014/main" val="3145361316"/>
                  </a:ext>
                </a:extLst>
              </a:tr>
              <a:tr h="285750">
                <a:tc>
                  <a:txBody>
                    <a:bodyPr/>
                    <a:lstStyle/>
                    <a:p>
                      <a:pPr algn="ctr"/>
                      <a:r>
                        <a:rPr lang="fr-CA" sz="1250" dirty="0">
                          <a:latin typeface="Jumble" panose="02000503000000020004" pitchFamily="2" charset="0"/>
                        </a:rPr>
                        <a:t>4</a:t>
                      </a:r>
                    </a:p>
                  </a:txBody>
                  <a:tcPr anchor="ctr"/>
                </a:tc>
                <a:tc>
                  <a:txBody>
                    <a:bodyPr/>
                    <a:lstStyle/>
                    <a:p>
                      <a:pPr algn="ctr"/>
                      <a:r>
                        <a:rPr lang="fr-CA" sz="1250" dirty="0">
                          <a:latin typeface="Jumble" panose="02000503000000020004" pitchFamily="2" charset="0"/>
                        </a:rPr>
                        <a:t>3</a:t>
                      </a:r>
                    </a:p>
                  </a:txBody>
                  <a:tcPr anchor="ctr"/>
                </a:tc>
                <a:tc>
                  <a:txBody>
                    <a:bodyPr/>
                    <a:lstStyle/>
                    <a:p>
                      <a:pPr algn="ctr"/>
                      <a:r>
                        <a:rPr lang="fr-CA" sz="1250" dirty="0">
                          <a:latin typeface="Jumble" panose="02000503000000020004" pitchFamily="2" charset="0"/>
                        </a:rPr>
                        <a:t>2</a:t>
                      </a:r>
                    </a:p>
                  </a:txBody>
                  <a:tcPr anchor="ctr"/>
                </a:tc>
                <a:tc>
                  <a:txBody>
                    <a:bodyPr/>
                    <a:lstStyle/>
                    <a:p>
                      <a:pPr algn="ctr"/>
                      <a:r>
                        <a:rPr lang="fr-CA" sz="1250" dirty="0">
                          <a:latin typeface="Jumble" panose="02000503000000020004" pitchFamily="2" charset="0"/>
                        </a:rPr>
                        <a:t>1</a:t>
                      </a:r>
                    </a:p>
                  </a:txBody>
                  <a:tcPr anchor="ctr"/>
                </a:tc>
                <a:extLst>
                  <a:ext uri="{0D108BD9-81ED-4DB2-BD59-A6C34878D82A}">
                    <a16:rowId xmlns:a16="http://schemas.microsoft.com/office/drawing/2014/main" val="1958024842"/>
                  </a:ext>
                </a:extLst>
              </a:tr>
            </a:tbl>
          </a:graphicData>
        </a:graphic>
      </p:graphicFrame>
    </p:spTree>
    <p:extLst>
      <p:ext uri="{BB962C8B-B14F-4D97-AF65-F5344CB8AC3E}">
        <p14:creationId xmlns:p14="http://schemas.microsoft.com/office/powerpoint/2010/main" val="3388870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E0A8E71-B672-E336-DFE0-1C0513DEDE93}"/>
              </a:ext>
            </a:extLst>
          </p:cNvPr>
          <p:cNvPicPr>
            <a:picLocks noChangeAspect="1"/>
          </p:cNvPicPr>
          <p:nvPr/>
        </p:nvPicPr>
        <p:blipFill rotWithShape="1">
          <a:blip r:embed="rId3"/>
          <a:srcRect l="2534" t="5064" r="78134" b="75210"/>
          <a:stretch/>
        </p:blipFill>
        <p:spPr>
          <a:xfrm>
            <a:off x="474406" y="1962150"/>
            <a:ext cx="5299588" cy="2933700"/>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p:spPr>
      </p:pic>
      <p:graphicFrame>
        <p:nvGraphicFramePr>
          <p:cNvPr id="3" name="Tableau 3">
            <a:extLst>
              <a:ext uri="{FF2B5EF4-FFF2-40B4-BE49-F238E27FC236}">
                <a16:creationId xmlns:a16="http://schemas.microsoft.com/office/drawing/2014/main" id="{D8C0A671-0783-C1E0-0551-59A9FEB7AD00}"/>
              </a:ext>
            </a:extLst>
          </p:cNvPr>
          <p:cNvGraphicFramePr>
            <a:graphicFrameLocks noGrp="1"/>
          </p:cNvGraphicFramePr>
          <p:nvPr>
            <p:extLst>
              <p:ext uri="{D42A27DB-BD31-4B8C-83A1-F6EECF244321}">
                <p14:modId xmlns:p14="http://schemas.microsoft.com/office/powerpoint/2010/main" val="3509305304"/>
              </p:ext>
            </p:extLst>
          </p:nvPr>
        </p:nvGraphicFramePr>
        <p:xfrm>
          <a:off x="6840794" y="0"/>
          <a:ext cx="4876800" cy="6850380"/>
        </p:xfrm>
        <a:graphic>
          <a:graphicData uri="http://schemas.openxmlformats.org/drawingml/2006/table">
            <a:tbl>
              <a:tblPr bandRow="1">
                <a:tableStyleId>{21E4AEA4-8DFA-4A89-87EB-49C32662AFE0}</a:tableStyleId>
              </a:tblPr>
              <a:tblGrid>
                <a:gridCol w="1219200">
                  <a:extLst>
                    <a:ext uri="{9D8B030D-6E8A-4147-A177-3AD203B41FA5}">
                      <a16:colId xmlns:a16="http://schemas.microsoft.com/office/drawing/2014/main" val="320553650"/>
                    </a:ext>
                  </a:extLst>
                </a:gridCol>
                <a:gridCol w="1219200">
                  <a:extLst>
                    <a:ext uri="{9D8B030D-6E8A-4147-A177-3AD203B41FA5}">
                      <a16:colId xmlns:a16="http://schemas.microsoft.com/office/drawing/2014/main" val="1207239485"/>
                    </a:ext>
                  </a:extLst>
                </a:gridCol>
                <a:gridCol w="1219200">
                  <a:extLst>
                    <a:ext uri="{9D8B030D-6E8A-4147-A177-3AD203B41FA5}">
                      <a16:colId xmlns:a16="http://schemas.microsoft.com/office/drawing/2014/main" val="1010408695"/>
                    </a:ext>
                  </a:extLst>
                </a:gridCol>
                <a:gridCol w="1219200">
                  <a:extLst>
                    <a:ext uri="{9D8B030D-6E8A-4147-A177-3AD203B41FA5}">
                      <a16:colId xmlns:a16="http://schemas.microsoft.com/office/drawing/2014/main" val="481998624"/>
                    </a:ext>
                  </a:extLst>
                </a:gridCol>
              </a:tblGrid>
              <a:tr h="181578">
                <a:tc>
                  <a:txBody>
                    <a:bodyPr/>
                    <a:lstStyle/>
                    <a:p>
                      <a:pPr algn="ctr"/>
                      <a:r>
                        <a:rPr lang="fr-CA" sz="1250" b="1" dirty="0">
                          <a:solidFill>
                            <a:schemeClr val="accent2">
                              <a:lumMod val="75000"/>
                            </a:schemeClr>
                          </a:solidFill>
                          <a:latin typeface="Jumble" panose="02000503000000020004" pitchFamily="2" charset="0"/>
                        </a:rPr>
                        <a:t>1</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2</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3</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4</a:t>
                      </a:r>
                    </a:p>
                  </a:txBody>
                  <a:tcPr anchor="ctr">
                    <a:solidFill>
                      <a:schemeClr val="bg1">
                        <a:lumMod val="95000"/>
                      </a:schemeClr>
                    </a:solidFill>
                  </a:tcPr>
                </a:tc>
                <a:extLst>
                  <a:ext uri="{0D108BD9-81ED-4DB2-BD59-A6C34878D82A}">
                    <a16:rowId xmlns:a16="http://schemas.microsoft.com/office/drawing/2014/main" val="874141167"/>
                  </a:ext>
                </a:extLst>
              </a:tr>
              <a:tr h="285750">
                <a:tc>
                  <a:txBody>
                    <a:bodyPr/>
                    <a:lstStyle/>
                    <a:p>
                      <a:pPr algn="ctr"/>
                      <a:r>
                        <a:rPr lang="fr-CA" sz="1250" b="1" dirty="0">
                          <a:solidFill>
                            <a:schemeClr val="accent2">
                              <a:lumMod val="75000"/>
                            </a:schemeClr>
                          </a:solidFill>
                          <a:latin typeface="Jumble" panose="02000503000000020004" pitchFamily="2" charset="0"/>
                        </a:rPr>
                        <a:t>1</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2</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4</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3</a:t>
                      </a:r>
                    </a:p>
                  </a:txBody>
                  <a:tcPr anchor="ctr">
                    <a:solidFill>
                      <a:schemeClr val="bg1">
                        <a:lumMod val="95000"/>
                      </a:schemeClr>
                    </a:solidFill>
                  </a:tcPr>
                </a:tc>
                <a:extLst>
                  <a:ext uri="{0D108BD9-81ED-4DB2-BD59-A6C34878D82A}">
                    <a16:rowId xmlns:a16="http://schemas.microsoft.com/office/drawing/2014/main" val="2324444600"/>
                  </a:ext>
                </a:extLst>
              </a:tr>
              <a:tr h="285750">
                <a:tc>
                  <a:txBody>
                    <a:bodyPr/>
                    <a:lstStyle/>
                    <a:p>
                      <a:pPr algn="ctr"/>
                      <a:r>
                        <a:rPr lang="fr-CA" sz="1250" b="1" dirty="0">
                          <a:solidFill>
                            <a:schemeClr val="accent2">
                              <a:lumMod val="75000"/>
                            </a:schemeClr>
                          </a:solidFill>
                          <a:latin typeface="Jumble" panose="02000503000000020004" pitchFamily="2" charset="0"/>
                        </a:rPr>
                        <a:t>1</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3</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2</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4</a:t>
                      </a:r>
                    </a:p>
                  </a:txBody>
                  <a:tcPr anchor="ctr">
                    <a:solidFill>
                      <a:schemeClr val="bg1">
                        <a:lumMod val="95000"/>
                      </a:schemeClr>
                    </a:solidFill>
                  </a:tcPr>
                </a:tc>
                <a:extLst>
                  <a:ext uri="{0D108BD9-81ED-4DB2-BD59-A6C34878D82A}">
                    <a16:rowId xmlns:a16="http://schemas.microsoft.com/office/drawing/2014/main" val="4234009260"/>
                  </a:ext>
                </a:extLst>
              </a:tr>
              <a:tr h="285750">
                <a:tc>
                  <a:txBody>
                    <a:bodyPr/>
                    <a:lstStyle/>
                    <a:p>
                      <a:pPr algn="ctr"/>
                      <a:r>
                        <a:rPr lang="fr-CA" sz="1250" dirty="0">
                          <a:latin typeface="Jumble" panose="02000503000000020004" pitchFamily="2" charset="0"/>
                        </a:rPr>
                        <a:t>1</a:t>
                      </a:r>
                    </a:p>
                  </a:txBody>
                  <a:tcPr anchor="ctr">
                    <a:solidFill>
                      <a:schemeClr val="bg1">
                        <a:lumMod val="95000"/>
                      </a:schemeClr>
                    </a:solidFill>
                  </a:tcPr>
                </a:tc>
                <a:tc>
                  <a:txBody>
                    <a:bodyPr/>
                    <a:lstStyle/>
                    <a:p>
                      <a:pPr algn="ctr"/>
                      <a:r>
                        <a:rPr lang="fr-CA" sz="1250" dirty="0">
                          <a:latin typeface="Jumble" panose="02000503000000020004" pitchFamily="2" charset="0"/>
                        </a:rPr>
                        <a:t>3</a:t>
                      </a:r>
                    </a:p>
                  </a:txBody>
                  <a:tcPr anchor="ctr">
                    <a:solidFill>
                      <a:schemeClr val="accent1">
                        <a:lumMod val="40000"/>
                        <a:lumOff val="60000"/>
                      </a:schemeClr>
                    </a:solidFill>
                  </a:tcPr>
                </a:tc>
                <a:tc>
                  <a:txBody>
                    <a:bodyPr/>
                    <a:lstStyle/>
                    <a:p>
                      <a:pPr algn="ctr"/>
                      <a:r>
                        <a:rPr lang="fr-CA" sz="1250" dirty="0">
                          <a:latin typeface="Jumble" panose="02000503000000020004" pitchFamily="2" charset="0"/>
                        </a:rPr>
                        <a:t>4</a:t>
                      </a:r>
                    </a:p>
                  </a:txBody>
                  <a:tcPr anchor="ctr">
                    <a:solidFill>
                      <a:schemeClr val="accent1">
                        <a:lumMod val="40000"/>
                        <a:lumOff val="60000"/>
                      </a:schemeClr>
                    </a:solidFill>
                  </a:tcPr>
                </a:tc>
                <a:tc>
                  <a:txBody>
                    <a:bodyPr/>
                    <a:lstStyle/>
                    <a:p>
                      <a:pPr algn="ctr"/>
                      <a:r>
                        <a:rPr lang="fr-CA" sz="1250" dirty="0">
                          <a:latin typeface="Jumble" panose="02000503000000020004" pitchFamily="2" charset="0"/>
                        </a:rPr>
                        <a:t>2</a:t>
                      </a:r>
                    </a:p>
                  </a:txBody>
                  <a:tcPr anchor="ctr">
                    <a:solidFill>
                      <a:schemeClr val="accent1">
                        <a:lumMod val="40000"/>
                        <a:lumOff val="60000"/>
                      </a:schemeClr>
                    </a:solidFill>
                  </a:tcPr>
                </a:tc>
                <a:extLst>
                  <a:ext uri="{0D108BD9-81ED-4DB2-BD59-A6C34878D82A}">
                    <a16:rowId xmlns:a16="http://schemas.microsoft.com/office/drawing/2014/main" val="3557796581"/>
                  </a:ext>
                </a:extLst>
              </a:tr>
              <a:tr h="285750">
                <a:tc>
                  <a:txBody>
                    <a:bodyPr/>
                    <a:lstStyle/>
                    <a:p>
                      <a:pPr algn="ctr"/>
                      <a:r>
                        <a:rPr lang="fr-CA" sz="1250" dirty="0">
                          <a:latin typeface="Jumble" panose="02000503000000020004" pitchFamily="2" charset="0"/>
                        </a:rPr>
                        <a:t>1</a:t>
                      </a:r>
                    </a:p>
                  </a:txBody>
                  <a:tcPr anchor="ctr">
                    <a:solidFill>
                      <a:schemeClr val="bg1">
                        <a:lumMod val="95000"/>
                      </a:schemeClr>
                    </a:solidFill>
                  </a:tcPr>
                </a:tc>
                <a:tc>
                  <a:txBody>
                    <a:bodyPr/>
                    <a:lstStyle/>
                    <a:p>
                      <a:pPr algn="ctr"/>
                      <a:r>
                        <a:rPr lang="fr-CA" sz="1250" dirty="0">
                          <a:latin typeface="Jumble" panose="02000503000000020004" pitchFamily="2" charset="0"/>
                        </a:rPr>
                        <a:t>4</a:t>
                      </a:r>
                    </a:p>
                  </a:txBody>
                  <a:tcPr anchor="ctr">
                    <a:solidFill>
                      <a:schemeClr val="accent1">
                        <a:lumMod val="40000"/>
                        <a:lumOff val="60000"/>
                      </a:schemeClr>
                    </a:solidFill>
                  </a:tcPr>
                </a:tc>
                <a:tc>
                  <a:txBody>
                    <a:bodyPr/>
                    <a:lstStyle/>
                    <a:p>
                      <a:pPr algn="ctr"/>
                      <a:r>
                        <a:rPr lang="fr-CA" sz="1250" dirty="0">
                          <a:latin typeface="Jumble" panose="02000503000000020004" pitchFamily="2" charset="0"/>
                        </a:rPr>
                        <a:t>2</a:t>
                      </a:r>
                    </a:p>
                  </a:txBody>
                  <a:tcPr anchor="ctr">
                    <a:solidFill>
                      <a:schemeClr val="accent1">
                        <a:lumMod val="40000"/>
                        <a:lumOff val="60000"/>
                      </a:schemeClr>
                    </a:solidFill>
                  </a:tcPr>
                </a:tc>
                <a:tc>
                  <a:txBody>
                    <a:bodyPr/>
                    <a:lstStyle/>
                    <a:p>
                      <a:pPr algn="ctr"/>
                      <a:r>
                        <a:rPr lang="fr-CA" sz="1250" dirty="0">
                          <a:latin typeface="Jumble" panose="02000503000000020004" pitchFamily="2" charset="0"/>
                        </a:rPr>
                        <a:t>3</a:t>
                      </a:r>
                    </a:p>
                  </a:txBody>
                  <a:tcPr anchor="ctr">
                    <a:solidFill>
                      <a:schemeClr val="accent1">
                        <a:lumMod val="40000"/>
                        <a:lumOff val="60000"/>
                      </a:schemeClr>
                    </a:solidFill>
                  </a:tcPr>
                </a:tc>
                <a:extLst>
                  <a:ext uri="{0D108BD9-81ED-4DB2-BD59-A6C34878D82A}">
                    <a16:rowId xmlns:a16="http://schemas.microsoft.com/office/drawing/2014/main" val="1578102755"/>
                  </a:ext>
                </a:extLst>
              </a:tr>
              <a:tr h="285750">
                <a:tc>
                  <a:txBody>
                    <a:bodyPr/>
                    <a:lstStyle/>
                    <a:p>
                      <a:pPr algn="ctr"/>
                      <a:r>
                        <a:rPr lang="fr-CA" sz="1250" b="1" dirty="0">
                          <a:solidFill>
                            <a:schemeClr val="accent2">
                              <a:lumMod val="75000"/>
                            </a:schemeClr>
                          </a:solidFill>
                          <a:latin typeface="Jumble" panose="02000503000000020004" pitchFamily="2" charset="0"/>
                        </a:rPr>
                        <a:t>1</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4</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3</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2</a:t>
                      </a:r>
                    </a:p>
                  </a:txBody>
                  <a:tcPr anchor="ctr">
                    <a:solidFill>
                      <a:schemeClr val="bg1">
                        <a:lumMod val="95000"/>
                      </a:schemeClr>
                    </a:solidFill>
                  </a:tcPr>
                </a:tc>
                <a:extLst>
                  <a:ext uri="{0D108BD9-81ED-4DB2-BD59-A6C34878D82A}">
                    <a16:rowId xmlns:a16="http://schemas.microsoft.com/office/drawing/2014/main" val="1703708192"/>
                  </a:ext>
                </a:extLst>
              </a:tr>
              <a:tr h="285750">
                <a:tc>
                  <a:txBody>
                    <a:bodyPr/>
                    <a:lstStyle/>
                    <a:p>
                      <a:pPr algn="ctr"/>
                      <a:r>
                        <a:rPr lang="fr-CA" sz="1250" b="1" dirty="0">
                          <a:solidFill>
                            <a:schemeClr val="accent2">
                              <a:lumMod val="75000"/>
                            </a:schemeClr>
                          </a:solidFill>
                          <a:latin typeface="Jumble" panose="02000503000000020004" pitchFamily="2" charset="0"/>
                        </a:rPr>
                        <a:t>2</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1</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3</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4</a:t>
                      </a:r>
                    </a:p>
                  </a:txBody>
                  <a:tcPr anchor="ctr">
                    <a:solidFill>
                      <a:schemeClr val="bg1">
                        <a:lumMod val="95000"/>
                      </a:schemeClr>
                    </a:solidFill>
                  </a:tcPr>
                </a:tc>
                <a:extLst>
                  <a:ext uri="{0D108BD9-81ED-4DB2-BD59-A6C34878D82A}">
                    <a16:rowId xmlns:a16="http://schemas.microsoft.com/office/drawing/2014/main" val="932802704"/>
                  </a:ext>
                </a:extLst>
              </a:tr>
              <a:tr h="285750">
                <a:tc>
                  <a:txBody>
                    <a:bodyPr/>
                    <a:lstStyle/>
                    <a:p>
                      <a:pPr algn="ctr"/>
                      <a:r>
                        <a:rPr lang="fr-CA" sz="1250" b="1" dirty="0">
                          <a:solidFill>
                            <a:schemeClr val="accent2">
                              <a:lumMod val="75000"/>
                            </a:schemeClr>
                          </a:solidFill>
                          <a:latin typeface="Jumble" panose="02000503000000020004" pitchFamily="2" charset="0"/>
                        </a:rPr>
                        <a:t>2</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1</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4</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3</a:t>
                      </a:r>
                    </a:p>
                  </a:txBody>
                  <a:tcPr anchor="ctr">
                    <a:solidFill>
                      <a:schemeClr val="bg1">
                        <a:lumMod val="95000"/>
                      </a:schemeClr>
                    </a:solidFill>
                  </a:tcPr>
                </a:tc>
                <a:extLst>
                  <a:ext uri="{0D108BD9-81ED-4DB2-BD59-A6C34878D82A}">
                    <a16:rowId xmlns:a16="http://schemas.microsoft.com/office/drawing/2014/main" val="3056641996"/>
                  </a:ext>
                </a:extLst>
              </a:tr>
              <a:tr h="285750">
                <a:tc>
                  <a:txBody>
                    <a:bodyPr/>
                    <a:lstStyle/>
                    <a:p>
                      <a:pPr algn="ctr"/>
                      <a:r>
                        <a:rPr lang="fr-CA" sz="1250" dirty="0">
                          <a:latin typeface="Jumble" panose="02000503000000020004" pitchFamily="2" charset="0"/>
                        </a:rPr>
                        <a:t>2</a:t>
                      </a:r>
                    </a:p>
                  </a:txBody>
                  <a:tcPr anchor="ctr">
                    <a:solidFill>
                      <a:schemeClr val="accent1">
                        <a:lumMod val="40000"/>
                        <a:lumOff val="60000"/>
                      </a:schemeClr>
                    </a:solidFill>
                  </a:tcPr>
                </a:tc>
                <a:tc>
                  <a:txBody>
                    <a:bodyPr/>
                    <a:lstStyle/>
                    <a:p>
                      <a:pPr algn="ctr"/>
                      <a:r>
                        <a:rPr lang="fr-CA" sz="1250" dirty="0">
                          <a:latin typeface="Jumble" panose="02000503000000020004" pitchFamily="2" charset="0"/>
                        </a:rPr>
                        <a:t>3</a:t>
                      </a:r>
                    </a:p>
                  </a:txBody>
                  <a:tcPr anchor="ctr">
                    <a:solidFill>
                      <a:schemeClr val="accent1">
                        <a:lumMod val="40000"/>
                        <a:lumOff val="60000"/>
                      </a:schemeClr>
                    </a:solidFill>
                  </a:tcPr>
                </a:tc>
                <a:tc>
                  <a:txBody>
                    <a:bodyPr/>
                    <a:lstStyle/>
                    <a:p>
                      <a:pPr algn="ctr"/>
                      <a:r>
                        <a:rPr lang="fr-CA" sz="1250" dirty="0">
                          <a:latin typeface="Jumble" panose="02000503000000020004" pitchFamily="2" charset="0"/>
                        </a:rPr>
                        <a:t>1</a:t>
                      </a:r>
                    </a:p>
                  </a:txBody>
                  <a:tcPr anchor="ctr">
                    <a:solidFill>
                      <a:schemeClr val="accent1">
                        <a:lumMod val="40000"/>
                        <a:lumOff val="60000"/>
                      </a:schemeClr>
                    </a:solidFill>
                  </a:tcPr>
                </a:tc>
                <a:tc>
                  <a:txBody>
                    <a:bodyPr/>
                    <a:lstStyle/>
                    <a:p>
                      <a:pPr algn="ctr"/>
                      <a:r>
                        <a:rPr lang="fr-CA" sz="1250" dirty="0">
                          <a:latin typeface="Jumble" panose="02000503000000020004" pitchFamily="2" charset="0"/>
                        </a:rPr>
                        <a:t>4</a:t>
                      </a:r>
                    </a:p>
                  </a:txBody>
                  <a:tcPr anchor="ctr">
                    <a:solidFill>
                      <a:schemeClr val="bg1">
                        <a:lumMod val="95000"/>
                      </a:schemeClr>
                    </a:solidFill>
                  </a:tcPr>
                </a:tc>
                <a:extLst>
                  <a:ext uri="{0D108BD9-81ED-4DB2-BD59-A6C34878D82A}">
                    <a16:rowId xmlns:a16="http://schemas.microsoft.com/office/drawing/2014/main" val="591034910"/>
                  </a:ext>
                </a:extLst>
              </a:tr>
              <a:tr h="285750">
                <a:tc>
                  <a:txBody>
                    <a:bodyPr/>
                    <a:lstStyle/>
                    <a:p>
                      <a:pPr algn="ctr"/>
                      <a:r>
                        <a:rPr lang="fr-CA" sz="1250" dirty="0">
                          <a:latin typeface="Jumble" panose="02000503000000020004" pitchFamily="2" charset="0"/>
                        </a:rPr>
                        <a:t>2</a:t>
                      </a:r>
                    </a:p>
                  </a:txBody>
                  <a:tcPr anchor="ctr">
                    <a:solidFill>
                      <a:schemeClr val="accent1">
                        <a:lumMod val="40000"/>
                        <a:lumOff val="60000"/>
                      </a:schemeClr>
                    </a:solidFill>
                  </a:tcPr>
                </a:tc>
                <a:tc>
                  <a:txBody>
                    <a:bodyPr/>
                    <a:lstStyle/>
                    <a:p>
                      <a:pPr algn="ctr"/>
                      <a:r>
                        <a:rPr lang="fr-CA" sz="1250" dirty="0">
                          <a:latin typeface="Jumble" panose="02000503000000020004" pitchFamily="2" charset="0"/>
                        </a:rPr>
                        <a:t>3</a:t>
                      </a:r>
                    </a:p>
                  </a:txBody>
                  <a:tcPr anchor="ctr">
                    <a:solidFill>
                      <a:schemeClr val="accent1">
                        <a:lumMod val="40000"/>
                        <a:lumOff val="60000"/>
                      </a:schemeClr>
                    </a:solidFill>
                  </a:tcPr>
                </a:tc>
                <a:tc>
                  <a:txBody>
                    <a:bodyPr/>
                    <a:lstStyle/>
                    <a:p>
                      <a:pPr algn="ctr"/>
                      <a:r>
                        <a:rPr lang="fr-CA" sz="1250" dirty="0">
                          <a:latin typeface="Jumble" panose="02000503000000020004" pitchFamily="2" charset="0"/>
                        </a:rPr>
                        <a:t>4</a:t>
                      </a:r>
                    </a:p>
                  </a:txBody>
                  <a:tcPr anchor="ctr">
                    <a:solidFill>
                      <a:schemeClr val="accent1">
                        <a:lumMod val="40000"/>
                        <a:lumOff val="60000"/>
                      </a:schemeClr>
                    </a:solidFill>
                  </a:tcPr>
                </a:tc>
                <a:tc>
                  <a:txBody>
                    <a:bodyPr/>
                    <a:lstStyle/>
                    <a:p>
                      <a:pPr algn="ctr"/>
                      <a:r>
                        <a:rPr lang="fr-CA" sz="1250" dirty="0">
                          <a:latin typeface="Jumble" panose="02000503000000020004" pitchFamily="2" charset="0"/>
                        </a:rPr>
                        <a:t>1</a:t>
                      </a:r>
                    </a:p>
                  </a:txBody>
                  <a:tcPr anchor="ctr">
                    <a:solidFill>
                      <a:schemeClr val="accent1">
                        <a:lumMod val="40000"/>
                        <a:lumOff val="60000"/>
                      </a:schemeClr>
                    </a:solidFill>
                  </a:tcPr>
                </a:tc>
                <a:extLst>
                  <a:ext uri="{0D108BD9-81ED-4DB2-BD59-A6C34878D82A}">
                    <a16:rowId xmlns:a16="http://schemas.microsoft.com/office/drawing/2014/main" val="671256305"/>
                  </a:ext>
                </a:extLst>
              </a:tr>
              <a:tr h="285750">
                <a:tc>
                  <a:txBody>
                    <a:bodyPr/>
                    <a:lstStyle/>
                    <a:p>
                      <a:pPr algn="ctr"/>
                      <a:r>
                        <a:rPr lang="fr-CA" sz="1250" dirty="0">
                          <a:latin typeface="Jumble" panose="02000503000000020004" pitchFamily="2" charset="0"/>
                        </a:rPr>
                        <a:t>2</a:t>
                      </a:r>
                    </a:p>
                  </a:txBody>
                  <a:tcPr anchor="ctr">
                    <a:solidFill>
                      <a:schemeClr val="accent1">
                        <a:lumMod val="40000"/>
                        <a:lumOff val="60000"/>
                      </a:schemeClr>
                    </a:solidFill>
                  </a:tcPr>
                </a:tc>
                <a:tc>
                  <a:txBody>
                    <a:bodyPr/>
                    <a:lstStyle/>
                    <a:p>
                      <a:pPr algn="ctr"/>
                      <a:r>
                        <a:rPr lang="fr-CA" sz="1250" dirty="0">
                          <a:latin typeface="Jumble" panose="02000503000000020004" pitchFamily="2" charset="0"/>
                        </a:rPr>
                        <a:t>4</a:t>
                      </a:r>
                    </a:p>
                  </a:txBody>
                  <a:tcPr anchor="ctr">
                    <a:solidFill>
                      <a:schemeClr val="accent1">
                        <a:lumMod val="40000"/>
                        <a:lumOff val="60000"/>
                      </a:schemeClr>
                    </a:solidFill>
                  </a:tcPr>
                </a:tc>
                <a:tc>
                  <a:txBody>
                    <a:bodyPr/>
                    <a:lstStyle/>
                    <a:p>
                      <a:pPr algn="ctr"/>
                      <a:r>
                        <a:rPr lang="fr-CA" sz="1250" dirty="0">
                          <a:latin typeface="Jumble" panose="02000503000000020004" pitchFamily="2" charset="0"/>
                        </a:rPr>
                        <a:t>1</a:t>
                      </a:r>
                    </a:p>
                  </a:txBody>
                  <a:tcPr anchor="ctr">
                    <a:solidFill>
                      <a:schemeClr val="accent1">
                        <a:lumMod val="40000"/>
                        <a:lumOff val="60000"/>
                      </a:schemeClr>
                    </a:solidFill>
                  </a:tcPr>
                </a:tc>
                <a:tc>
                  <a:txBody>
                    <a:bodyPr/>
                    <a:lstStyle/>
                    <a:p>
                      <a:pPr algn="ctr"/>
                      <a:r>
                        <a:rPr lang="fr-CA" sz="1250" dirty="0">
                          <a:latin typeface="Jumble" panose="02000503000000020004" pitchFamily="2" charset="0"/>
                        </a:rPr>
                        <a:t>3</a:t>
                      </a:r>
                    </a:p>
                  </a:txBody>
                  <a:tcPr anchor="ctr">
                    <a:solidFill>
                      <a:schemeClr val="accent1">
                        <a:lumMod val="40000"/>
                        <a:lumOff val="60000"/>
                      </a:schemeClr>
                    </a:solidFill>
                  </a:tcPr>
                </a:tc>
                <a:extLst>
                  <a:ext uri="{0D108BD9-81ED-4DB2-BD59-A6C34878D82A}">
                    <a16:rowId xmlns:a16="http://schemas.microsoft.com/office/drawing/2014/main" val="3613341890"/>
                  </a:ext>
                </a:extLst>
              </a:tr>
              <a:tr h="285750">
                <a:tc>
                  <a:txBody>
                    <a:bodyPr/>
                    <a:lstStyle/>
                    <a:p>
                      <a:pPr algn="ctr"/>
                      <a:r>
                        <a:rPr lang="fr-CA" sz="1250" dirty="0">
                          <a:latin typeface="Jumble" panose="02000503000000020004" pitchFamily="2" charset="0"/>
                        </a:rPr>
                        <a:t>2</a:t>
                      </a:r>
                    </a:p>
                  </a:txBody>
                  <a:tcPr anchor="ctr">
                    <a:solidFill>
                      <a:schemeClr val="accent1">
                        <a:lumMod val="40000"/>
                        <a:lumOff val="60000"/>
                      </a:schemeClr>
                    </a:solidFill>
                  </a:tcPr>
                </a:tc>
                <a:tc>
                  <a:txBody>
                    <a:bodyPr/>
                    <a:lstStyle/>
                    <a:p>
                      <a:pPr algn="ctr"/>
                      <a:r>
                        <a:rPr lang="fr-CA" sz="1250" dirty="0">
                          <a:latin typeface="Jumble" panose="02000503000000020004" pitchFamily="2" charset="0"/>
                        </a:rPr>
                        <a:t>4</a:t>
                      </a:r>
                    </a:p>
                  </a:txBody>
                  <a:tcPr anchor="ctr">
                    <a:solidFill>
                      <a:schemeClr val="accent1">
                        <a:lumMod val="40000"/>
                        <a:lumOff val="60000"/>
                      </a:schemeClr>
                    </a:solidFill>
                  </a:tcPr>
                </a:tc>
                <a:tc>
                  <a:txBody>
                    <a:bodyPr/>
                    <a:lstStyle/>
                    <a:p>
                      <a:pPr algn="ctr"/>
                      <a:r>
                        <a:rPr lang="fr-CA" sz="1250" dirty="0">
                          <a:latin typeface="Jumble" panose="02000503000000020004" pitchFamily="2" charset="0"/>
                        </a:rPr>
                        <a:t>3</a:t>
                      </a:r>
                    </a:p>
                  </a:txBody>
                  <a:tcPr anchor="ctr">
                    <a:solidFill>
                      <a:schemeClr val="bg1">
                        <a:lumMod val="95000"/>
                      </a:schemeClr>
                    </a:solidFill>
                  </a:tcPr>
                </a:tc>
                <a:tc>
                  <a:txBody>
                    <a:bodyPr/>
                    <a:lstStyle/>
                    <a:p>
                      <a:pPr algn="ctr"/>
                      <a:r>
                        <a:rPr lang="fr-CA" sz="1250" dirty="0">
                          <a:latin typeface="Jumble" panose="02000503000000020004" pitchFamily="2" charset="0"/>
                        </a:rPr>
                        <a:t>1</a:t>
                      </a:r>
                    </a:p>
                  </a:txBody>
                  <a:tcPr anchor="ctr">
                    <a:solidFill>
                      <a:schemeClr val="accent1">
                        <a:lumMod val="40000"/>
                        <a:lumOff val="60000"/>
                      </a:schemeClr>
                    </a:solidFill>
                  </a:tcPr>
                </a:tc>
                <a:extLst>
                  <a:ext uri="{0D108BD9-81ED-4DB2-BD59-A6C34878D82A}">
                    <a16:rowId xmlns:a16="http://schemas.microsoft.com/office/drawing/2014/main" val="3951860873"/>
                  </a:ext>
                </a:extLst>
              </a:tr>
              <a:tr h="285750">
                <a:tc>
                  <a:txBody>
                    <a:bodyPr/>
                    <a:lstStyle/>
                    <a:p>
                      <a:pPr algn="ctr"/>
                      <a:r>
                        <a:rPr lang="fr-CA" sz="1250" dirty="0">
                          <a:latin typeface="Jumble" panose="02000503000000020004" pitchFamily="2" charset="0"/>
                        </a:rPr>
                        <a:t>3</a:t>
                      </a:r>
                    </a:p>
                  </a:txBody>
                  <a:tcPr anchor="ctr">
                    <a:solidFill>
                      <a:schemeClr val="accent1">
                        <a:lumMod val="40000"/>
                        <a:lumOff val="60000"/>
                      </a:schemeClr>
                    </a:solidFill>
                  </a:tcPr>
                </a:tc>
                <a:tc>
                  <a:txBody>
                    <a:bodyPr/>
                    <a:lstStyle/>
                    <a:p>
                      <a:pPr algn="ctr"/>
                      <a:r>
                        <a:rPr lang="fr-CA" sz="1250" dirty="0">
                          <a:latin typeface="Jumble" panose="02000503000000020004" pitchFamily="2" charset="0"/>
                        </a:rPr>
                        <a:t>1</a:t>
                      </a:r>
                    </a:p>
                  </a:txBody>
                  <a:tcPr anchor="ctr">
                    <a:solidFill>
                      <a:schemeClr val="accent1">
                        <a:lumMod val="40000"/>
                        <a:lumOff val="60000"/>
                      </a:schemeClr>
                    </a:solidFill>
                  </a:tcPr>
                </a:tc>
                <a:tc>
                  <a:txBody>
                    <a:bodyPr/>
                    <a:lstStyle/>
                    <a:p>
                      <a:pPr algn="ctr"/>
                      <a:r>
                        <a:rPr lang="fr-CA" sz="1250" dirty="0">
                          <a:latin typeface="Jumble" panose="02000503000000020004" pitchFamily="2" charset="0"/>
                        </a:rPr>
                        <a:t>2</a:t>
                      </a:r>
                    </a:p>
                  </a:txBody>
                  <a:tcPr anchor="ctr">
                    <a:solidFill>
                      <a:schemeClr val="accent1">
                        <a:lumMod val="40000"/>
                        <a:lumOff val="60000"/>
                      </a:schemeClr>
                    </a:solidFill>
                  </a:tcPr>
                </a:tc>
                <a:tc>
                  <a:txBody>
                    <a:bodyPr/>
                    <a:lstStyle/>
                    <a:p>
                      <a:pPr algn="ctr"/>
                      <a:r>
                        <a:rPr lang="fr-CA" sz="1250" dirty="0">
                          <a:latin typeface="Jumble" panose="02000503000000020004" pitchFamily="2" charset="0"/>
                        </a:rPr>
                        <a:t>4</a:t>
                      </a:r>
                    </a:p>
                  </a:txBody>
                  <a:tcPr anchor="ctr">
                    <a:solidFill>
                      <a:schemeClr val="bg1">
                        <a:lumMod val="95000"/>
                      </a:schemeClr>
                    </a:solidFill>
                  </a:tcPr>
                </a:tc>
                <a:extLst>
                  <a:ext uri="{0D108BD9-81ED-4DB2-BD59-A6C34878D82A}">
                    <a16:rowId xmlns:a16="http://schemas.microsoft.com/office/drawing/2014/main" val="468748955"/>
                  </a:ext>
                </a:extLst>
              </a:tr>
              <a:tr h="201303">
                <a:tc>
                  <a:txBody>
                    <a:bodyPr/>
                    <a:lstStyle/>
                    <a:p>
                      <a:pPr algn="ctr"/>
                      <a:r>
                        <a:rPr lang="fr-CA" sz="1250" dirty="0">
                          <a:latin typeface="Jumble" panose="02000503000000020004" pitchFamily="2" charset="0"/>
                        </a:rPr>
                        <a:t>3</a:t>
                      </a:r>
                    </a:p>
                  </a:txBody>
                  <a:tcPr anchor="ctr">
                    <a:solidFill>
                      <a:schemeClr val="accent1">
                        <a:lumMod val="40000"/>
                        <a:lumOff val="60000"/>
                      </a:schemeClr>
                    </a:solidFill>
                  </a:tcPr>
                </a:tc>
                <a:tc>
                  <a:txBody>
                    <a:bodyPr/>
                    <a:lstStyle/>
                    <a:p>
                      <a:pPr algn="ctr"/>
                      <a:r>
                        <a:rPr lang="fr-CA" sz="1250" dirty="0">
                          <a:latin typeface="Jumble" panose="02000503000000020004" pitchFamily="2" charset="0"/>
                        </a:rPr>
                        <a:t>1</a:t>
                      </a:r>
                    </a:p>
                  </a:txBody>
                  <a:tcPr anchor="ctr">
                    <a:solidFill>
                      <a:schemeClr val="accent1">
                        <a:lumMod val="40000"/>
                        <a:lumOff val="60000"/>
                      </a:schemeClr>
                    </a:solidFill>
                  </a:tcPr>
                </a:tc>
                <a:tc>
                  <a:txBody>
                    <a:bodyPr/>
                    <a:lstStyle/>
                    <a:p>
                      <a:pPr algn="ctr"/>
                      <a:r>
                        <a:rPr lang="fr-CA" sz="1250" dirty="0">
                          <a:latin typeface="Jumble" panose="02000503000000020004" pitchFamily="2" charset="0"/>
                        </a:rPr>
                        <a:t>4</a:t>
                      </a:r>
                    </a:p>
                  </a:txBody>
                  <a:tcPr anchor="ctr">
                    <a:solidFill>
                      <a:schemeClr val="accent1">
                        <a:lumMod val="40000"/>
                        <a:lumOff val="60000"/>
                      </a:schemeClr>
                    </a:solidFill>
                  </a:tcPr>
                </a:tc>
                <a:tc>
                  <a:txBody>
                    <a:bodyPr/>
                    <a:lstStyle/>
                    <a:p>
                      <a:pPr algn="ctr"/>
                      <a:r>
                        <a:rPr lang="fr-CA" sz="1250" dirty="0">
                          <a:latin typeface="Jumble" panose="02000503000000020004" pitchFamily="2" charset="0"/>
                        </a:rPr>
                        <a:t>2</a:t>
                      </a:r>
                    </a:p>
                  </a:txBody>
                  <a:tcPr anchor="ctr">
                    <a:solidFill>
                      <a:schemeClr val="accent1">
                        <a:lumMod val="40000"/>
                        <a:lumOff val="60000"/>
                      </a:schemeClr>
                    </a:solidFill>
                  </a:tcPr>
                </a:tc>
                <a:extLst>
                  <a:ext uri="{0D108BD9-81ED-4DB2-BD59-A6C34878D82A}">
                    <a16:rowId xmlns:a16="http://schemas.microsoft.com/office/drawing/2014/main" val="972480021"/>
                  </a:ext>
                </a:extLst>
              </a:tr>
              <a:tr h="285750">
                <a:tc>
                  <a:txBody>
                    <a:bodyPr/>
                    <a:lstStyle/>
                    <a:p>
                      <a:pPr algn="ctr"/>
                      <a:r>
                        <a:rPr lang="fr-CA" sz="1250" b="1" dirty="0">
                          <a:solidFill>
                            <a:schemeClr val="accent2">
                              <a:lumMod val="75000"/>
                            </a:schemeClr>
                          </a:solidFill>
                          <a:latin typeface="Jumble" panose="02000503000000020004" pitchFamily="2" charset="0"/>
                        </a:rPr>
                        <a:t>3</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2</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1</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4</a:t>
                      </a:r>
                    </a:p>
                  </a:txBody>
                  <a:tcPr anchor="ctr">
                    <a:solidFill>
                      <a:schemeClr val="bg1">
                        <a:lumMod val="95000"/>
                      </a:schemeClr>
                    </a:solidFill>
                  </a:tcPr>
                </a:tc>
                <a:extLst>
                  <a:ext uri="{0D108BD9-81ED-4DB2-BD59-A6C34878D82A}">
                    <a16:rowId xmlns:a16="http://schemas.microsoft.com/office/drawing/2014/main" val="895999363"/>
                  </a:ext>
                </a:extLst>
              </a:tr>
              <a:tr h="285750">
                <a:tc>
                  <a:txBody>
                    <a:bodyPr/>
                    <a:lstStyle/>
                    <a:p>
                      <a:pPr algn="ctr"/>
                      <a:r>
                        <a:rPr lang="fr-CA" sz="1250" dirty="0">
                          <a:latin typeface="Jumble" panose="02000503000000020004" pitchFamily="2" charset="0"/>
                        </a:rPr>
                        <a:t>3</a:t>
                      </a:r>
                    </a:p>
                  </a:txBody>
                  <a:tcPr anchor="ctr">
                    <a:solidFill>
                      <a:schemeClr val="accent1">
                        <a:lumMod val="40000"/>
                        <a:lumOff val="60000"/>
                      </a:schemeClr>
                    </a:solidFill>
                  </a:tcPr>
                </a:tc>
                <a:tc>
                  <a:txBody>
                    <a:bodyPr/>
                    <a:lstStyle/>
                    <a:p>
                      <a:pPr algn="ctr"/>
                      <a:r>
                        <a:rPr lang="fr-CA" sz="1250" dirty="0">
                          <a:latin typeface="Jumble" panose="02000503000000020004" pitchFamily="2" charset="0"/>
                        </a:rPr>
                        <a:t>2</a:t>
                      </a:r>
                    </a:p>
                  </a:txBody>
                  <a:tcPr anchor="ctr">
                    <a:solidFill>
                      <a:schemeClr val="bg1">
                        <a:lumMod val="95000"/>
                      </a:schemeClr>
                    </a:solidFill>
                  </a:tcPr>
                </a:tc>
                <a:tc>
                  <a:txBody>
                    <a:bodyPr/>
                    <a:lstStyle/>
                    <a:p>
                      <a:pPr algn="ctr"/>
                      <a:r>
                        <a:rPr lang="fr-CA" sz="1250" dirty="0">
                          <a:latin typeface="Jumble" panose="02000503000000020004" pitchFamily="2" charset="0"/>
                        </a:rPr>
                        <a:t>4</a:t>
                      </a:r>
                    </a:p>
                  </a:txBody>
                  <a:tcPr anchor="ctr">
                    <a:solidFill>
                      <a:schemeClr val="accent1">
                        <a:lumMod val="40000"/>
                        <a:lumOff val="60000"/>
                      </a:schemeClr>
                    </a:solidFill>
                  </a:tcPr>
                </a:tc>
                <a:tc>
                  <a:txBody>
                    <a:bodyPr/>
                    <a:lstStyle/>
                    <a:p>
                      <a:pPr algn="ctr"/>
                      <a:r>
                        <a:rPr lang="fr-CA" sz="1250" dirty="0">
                          <a:latin typeface="Jumble" panose="02000503000000020004" pitchFamily="2" charset="0"/>
                        </a:rPr>
                        <a:t>1</a:t>
                      </a:r>
                    </a:p>
                  </a:txBody>
                  <a:tcPr anchor="ctr">
                    <a:solidFill>
                      <a:schemeClr val="accent1">
                        <a:lumMod val="40000"/>
                        <a:lumOff val="60000"/>
                      </a:schemeClr>
                    </a:solidFill>
                  </a:tcPr>
                </a:tc>
                <a:extLst>
                  <a:ext uri="{0D108BD9-81ED-4DB2-BD59-A6C34878D82A}">
                    <a16:rowId xmlns:a16="http://schemas.microsoft.com/office/drawing/2014/main" val="2061366662"/>
                  </a:ext>
                </a:extLst>
              </a:tr>
              <a:tr h="285750">
                <a:tc>
                  <a:txBody>
                    <a:bodyPr/>
                    <a:lstStyle/>
                    <a:p>
                      <a:pPr algn="ctr"/>
                      <a:r>
                        <a:rPr lang="fr-CA" sz="1250" b="1" dirty="0">
                          <a:solidFill>
                            <a:schemeClr val="accent2">
                              <a:lumMod val="75000"/>
                            </a:schemeClr>
                          </a:solidFill>
                          <a:latin typeface="Jumble" panose="02000503000000020004" pitchFamily="2" charset="0"/>
                        </a:rPr>
                        <a:t>3</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4</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1</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2</a:t>
                      </a:r>
                    </a:p>
                  </a:txBody>
                  <a:tcPr anchor="ctr">
                    <a:solidFill>
                      <a:schemeClr val="bg1">
                        <a:lumMod val="95000"/>
                      </a:schemeClr>
                    </a:solidFill>
                  </a:tcPr>
                </a:tc>
                <a:extLst>
                  <a:ext uri="{0D108BD9-81ED-4DB2-BD59-A6C34878D82A}">
                    <a16:rowId xmlns:a16="http://schemas.microsoft.com/office/drawing/2014/main" val="3583971553"/>
                  </a:ext>
                </a:extLst>
              </a:tr>
              <a:tr h="285750">
                <a:tc>
                  <a:txBody>
                    <a:bodyPr/>
                    <a:lstStyle/>
                    <a:p>
                      <a:pPr algn="ctr"/>
                      <a:r>
                        <a:rPr lang="fr-CA" sz="1250" dirty="0">
                          <a:latin typeface="Jumble" panose="02000503000000020004" pitchFamily="2" charset="0"/>
                        </a:rPr>
                        <a:t>3</a:t>
                      </a:r>
                    </a:p>
                  </a:txBody>
                  <a:tcPr anchor="ctr">
                    <a:solidFill>
                      <a:schemeClr val="accent1">
                        <a:lumMod val="40000"/>
                        <a:lumOff val="60000"/>
                      </a:schemeClr>
                    </a:solidFill>
                  </a:tcPr>
                </a:tc>
                <a:tc>
                  <a:txBody>
                    <a:bodyPr/>
                    <a:lstStyle/>
                    <a:p>
                      <a:pPr algn="ctr"/>
                      <a:r>
                        <a:rPr lang="fr-CA" sz="1250" dirty="0">
                          <a:latin typeface="Jumble" panose="02000503000000020004" pitchFamily="2" charset="0"/>
                        </a:rPr>
                        <a:t>4</a:t>
                      </a:r>
                    </a:p>
                  </a:txBody>
                  <a:tcPr anchor="ctr">
                    <a:solidFill>
                      <a:schemeClr val="accent1">
                        <a:lumMod val="40000"/>
                        <a:lumOff val="60000"/>
                      </a:schemeClr>
                    </a:solidFill>
                  </a:tcPr>
                </a:tc>
                <a:tc>
                  <a:txBody>
                    <a:bodyPr/>
                    <a:lstStyle/>
                    <a:p>
                      <a:pPr algn="ctr"/>
                      <a:r>
                        <a:rPr lang="fr-CA" sz="1250" dirty="0">
                          <a:latin typeface="Jumble" panose="02000503000000020004" pitchFamily="2" charset="0"/>
                        </a:rPr>
                        <a:t>2</a:t>
                      </a:r>
                    </a:p>
                  </a:txBody>
                  <a:tcPr anchor="ctr">
                    <a:solidFill>
                      <a:schemeClr val="accent1">
                        <a:lumMod val="40000"/>
                        <a:lumOff val="60000"/>
                      </a:schemeClr>
                    </a:solidFill>
                  </a:tcPr>
                </a:tc>
                <a:tc>
                  <a:txBody>
                    <a:bodyPr/>
                    <a:lstStyle/>
                    <a:p>
                      <a:pPr algn="ctr"/>
                      <a:r>
                        <a:rPr lang="fr-CA" sz="1250" dirty="0">
                          <a:latin typeface="Jumble" panose="02000503000000020004" pitchFamily="2" charset="0"/>
                        </a:rPr>
                        <a:t>1</a:t>
                      </a:r>
                    </a:p>
                  </a:txBody>
                  <a:tcPr anchor="ctr">
                    <a:solidFill>
                      <a:schemeClr val="accent1">
                        <a:lumMod val="40000"/>
                        <a:lumOff val="60000"/>
                      </a:schemeClr>
                    </a:solidFill>
                  </a:tcPr>
                </a:tc>
                <a:extLst>
                  <a:ext uri="{0D108BD9-81ED-4DB2-BD59-A6C34878D82A}">
                    <a16:rowId xmlns:a16="http://schemas.microsoft.com/office/drawing/2014/main" val="2490594347"/>
                  </a:ext>
                </a:extLst>
              </a:tr>
              <a:tr h="285750">
                <a:tc>
                  <a:txBody>
                    <a:bodyPr/>
                    <a:lstStyle/>
                    <a:p>
                      <a:pPr algn="ctr"/>
                      <a:r>
                        <a:rPr lang="fr-CA" sz="1250" dirty="0">
                          <a:latin typeface="Jumble" panose="02000503000000020004" pitchFamily="2" charset="0"/>
                        </a:rPr>
                        <a:t>4</a:t>
                      </a:r>
                    </a:p>
                  </a:txBody>
                  <a:tcPr anchor="ctr">
                    <a:solidFill>
                      <a:schemeClr val="accent1">
                        <a:lumMod val="40000"/>
                        <a:lumOff val="60000"/>
                      </a:schemeClr>
                    </a:solidFill>
                  </a:tcPr>
                </a:tc>
                <a:tc>
                  <a:txBody>
                    <a:bodyPr/>
                    <a:lstStyle/>
                    <a:p>
                      <a:pPr algn="ctr"/>
                      <a:r>
                        <a:rPr lang="fr-CA" sz="1250" dirty="0">
                          <a:latin typeface="Jumble" panose="02000503000000020004" pitchFamily="2" charset="0"/>
                        </a:rPr>
                        <a:t>1</a:t>
                      </a:r>
                    </a:p>
                  </a:txBody>
                  <a:tcPr anchor="ctr">
                    <a:solidFill>
                      <a:schemeClr val="accent1">
                        <a:lumMod val="40000"/>
                        <a:lumOff val="60000"/>
                      </a:schemeClr>
                    </a:solidFill>
                  </a:tcPr>
                </a:tc>
                <a:tc>
                  <a:txBody>
                    <a:bodyPr/>
                    <a:lstStyle/>
                    <a:p>
                      <a:pPr algn="ctr"/>
                      <a:r>
                        <a:rPr lang="fr-CA" sz="1250" dirty="0">
                          <a:latin typeface="Jumble" panose="02000503000000020004" pitchFamily="2" charset="0"/>
                        </a:rPr>
                        <a:t>2</a:t>
                      </a:r>
                    </a:p>
                  </a:txBody>
                  <a:tcPr anchor="ctr">
                    <a:solidFill>
                      <a:schemeClr val="accent1">
                        <a:lumMod val="40000"/>
                        <a:lumOff val="60000"/>
                      </a:schemeClr>
                    </a:solidFill>
                  </a:tcPr>
                </a:tc>
                <a:tc>
                  <a:txBody>
                    <a:bodyPr/>
                    <a:lstStyle/>
                    <a:p>
                      <a:pPr algn="ctr"/>
                      <a:r>
                        <a:rPr lang="fr-CA" sz="1250" dirty="0">
                          <a:latin typeface="Jumble" panose="02000503000000020004" pitchFamily="2" charset="0"/>
                        </a:rPr>
                        <a:t>3</a:t>
                      </a:r>
                    </a:p>
                  </a:txBody>
                  <a:tcPr anchor="ctr">
                    <a:solidFill>
                      <a:schemeClr val="accent1">
                        <a:lumMod val="40000"/>
                        <a:lumOff val="60000"/>
                      </a:schemeClr>
                    </a:solidFill>
                  </a:tcPr>
                </a:tc>
                <a:extLst>
                  <a:ext uri="{0D108BD9-81ED-4DB2-BD59-A6C34878D82A}">
                    <a16:rowId xmlns:a16="http://schemas.microsoft.com/office/drawing/2014/main" val="2867508027"/>
                  </a:ext>
                </a:extLst>
              </a:tr>
              <a:tr h="285750">
                <a:tc>
                  <a:txBody>
                    <a:bodyPr/>
                    <a:lstStyle/>
                    <a:p>
                      <a:pPr algn="ctr"/>
                      <a:r>
                        <a:rPr lang="fr-CA" sz="1250" b="0" dirty="0">
                          <a:solidFill>
                            <a:schemeClr val="tx1"/>
                          </a:solidFill>
                          <a:latin typeface="Jumble" panose="02000503000000020004" pitchFamily="2" charset="0"/>
                        </a:rPr>
                        <a:t>4</a:t>
                      </a:r>
                    </a:p>
                  </a:txBody>
                  <a:tcPr anchor="ctr">
                    <a:solidFill>
                      <a:schemeClr val="accent1">
                        <a:lumMod val="40000"/>
                        <a:lumOff val="60000"/>
                      </a:schemeClr>
                    </a:solidFill>
                  </a:tcPr>
                </a:tc>
                <a:tc>
                  <a:txBody>
                    <a:bodyPr/>
                    <a:lstStyle/>
                    <a:p>
                      <a:pPr algn="ctr"/>
                      <a:r>
                        <a:rPr lang="fr-CA" sz="1250" b="0" dirty="0">
                          <a:solidFill>
                            <a:schemeClr val="tx1"/>
                          </a:solidFill>
                          <a:latin typeface="Jumble" panose="02000503000000020004" pitchFamily="2" charset="0"/>
                        </a:rPr>
                        <a:t>1</a:t>
                      </a:r>
                    </a:p>
                  </a:txBody>
                  <a:tcPr anchor="ctr">
                    <a:solidFill>
                      <a:schemeClr val="accent1">
                        <a:lumMod val="40000"/>
                        <a:lumOff val="60000"/>
                      </a:schemeClr>
                    </a:solidFill>
                  </a:tcPr>
                </a:tc>
                <a:tc>
                  <a:txBody>
                    <a:bodyPr/>
                    <a:lstStyle/>
                    <a:p>
                      <a:pPr algn="ctr"/>
                      <a:r>
                        <a:rPr lang="fr-CA" sz="1250" b="0" dirty="0">
                          <a:solidFill>
                            <a:schemeClr val="tx1"/>
                          </a:solidFill>
                          <a:latin typeface="Jumble" panose="02000503000000020004" pitchFamily="2" charset="0"/>
                        </a:rPr>
                        <a:t>3</a:t>
                      </a:r>
                    </a:p>
                  </a:txBody>
                  <a:tcPr anchor="ctr">
                    <a:solidFill>
                      <a:schemeClr val="bg1">
                        <a:lumMod val="95000"/>
                      </a:schemeClr>
                    </a:solidFill>
                  </a:tcPr>
                </a:tc>
                <a:tc>
                  <a:txBody>
                    <a:bodyPr/>
                    <a:lstStyle/>
                    <a:p>
                      <a:pPr algn="ctr"/>
                      <a:r>
                        <a:rPr lang="fr-CA" sz="1250" b="0" dirty="0">
                          <a:solidFill>
                            <a:schemeClr val="tx1"/>
                          </a:solidFill>
                          <a:latin typeface="Jumble" panose="02000503000000020004" pitchFamily="2" charset="0"/>
                        </a:rPr>
                        <a:t>2</a:t>
                      </a:r>
                    </a:p>
                  </a:txBody>
                  <a:tcPr anchor="ctr">
                    <a:solidFill>
                      <a:schemeClr val="accent1">
                        <a:lumMod val="40000"/>
                        <a:lumOff val="60000"/>
                      </a:schemeClr>
                    </a:solidFill>
                  </a:tcPr>
                </a:tc>
                <a:extLst>
                  <a:ext uri="{0D108BD9-81ED-4DB2-BD59-A6C34878D82A}">
                    <a16:rowId xmlns:a16="http://schemas.microsoft.com/office/drawing/2014/main" val="3245752417"/>
                  </a:ext>
                </a:extLst>
              </a:tr>
              <a:tr h="285750">
                <a:tc>
                  <a:txBody>
                    <a:bodyPr/>
                    <a:lstStyle/>
                    <a:p>
                      <a:pPr algn="ctr"/>
                      <a:r>
                        <a:rPr lang="fr-CA" sz="1250" dirty="0">
                          <a:latin typeface="Jumble" panose="02000503000000020004" pitchFamily="2" charset="0"/>
                        </a:rPr>
                        <a:t>4</a:t>
                      </a:r>
                    </a:p>
                  </a:txBody>
                  <a:tcPr anchor="ctr">
                    <a:solidFill>
                      <a:schemeClr val="accent1">
                        <a:lumMod val="40000"/>
                        <a:lumOff val="60000"/>
                      </a:schemeClr>
                    </a:solidFill>
                  </a:tcPr>
                </a:tc>
                <a:tc>
                  <a:txBody>
                    <a:bodyPr/>
                    <a:lstStyle/>
                    <a:p>
                      <a:pPr algn="ctr"/>
                      <a:r>
                        <a:rPr lang="fr-CA" sz="1250" dirty="0">
                          <a:latin typeface="Jumble" panose="02000503000000020004" pitchFamily="2" charset="0"/>
                        </a:rPr>
                        <a:t>2</a:t>
                      </a:r>
                    </a:p>
                  </a:txBody>
                  <a:tcPr anchor="ctr">
                    <a:solidFill>
                      <a:schemeClr val="bg1">
                        <a:lumMod val="95000"/>
                      </a:schemeClr>
                    </a:solidFill>
                  </a:tcPr>
                </a:tc>
                <a:tc>
                  <a:txBody>
                    <a:bodyPr/>
                    <a:lstStyle/>
                    <a:p>
                      <a:pPr algn="ctr"/>
                      <a:r>
                        <a:rPr lang="fr-CA" sz="1250" dirty="0">
                          <a:latin typeface="Jumble" panose="02000503000000020004" pitchFamily="2" charset="0"/>
                        </a:rPr>
                        <a:t>1</a:t>
                      </a:r>
                    </a:p>
                  </a:txBody>
                  <a:tcPr anchor="ctr">
                    <a:solidFill>
                      <a:schemeClr val="accent1">
                        <a:lumMod val="40000"/>
                        <a:lumOff val="60000"/>
                      </a:schemeClr>
                    </a:solidFill>
                  </a:tcPr>
                </a:tc>
                <a:tc>
                  <a:txBody>
                    <a:bodyPr/>
                    <a:lstStyle/>
                    <a:p>
                      <a:pPr algn="ctr"/>
                      <a:r>
                        <a:rPr lang="fr-CA" sz="1250" dirty="0">
                          <a:latin typeface="Jumble" panose="02000503000000020004" pitchFamily="2" charset="0"/>
                        </a:rPr>
                        <a:t>3</a:t>
                      </a:r>
                    </a:p>
                  </a:txBody>
                  <a:tcPr anchor="ctr">
                    <a:solidFill>
                      <a:schemeClr val="accent1">
                        <a:lumMod val="40000"/>
                        <a:lumOff val="60000"/>
                      </a:schemeClr>
                    </a:solidFill>
                  </a:tcPr>
                </a:tc>
                <a:extLst>
                  <a:ext uri="{0D108BD9-81ED-4DB2-BD59-A6C34878D82A}">
                    <a16:rowId xmlns:a16="http://schemas.microsoft.com/office/drawing/2014/main" val="3523312310"/>
                  </a:ext>
                </a:extLst>
              </a:tr>
              <a:tr h="285750">
                <a:tc>
                  <a:txBody>
                    <a:bodyPr/>
                    <a:lstStyle/>
                    <a:p>
                      <a:pPr algn="ctr"/>
                      <a:r>
                        <a:rPr lang="fr-CA" sz="1250" b="1" dirty="0">
                          <a:solidFill>
                            <a:schemeClr val="accent2">
                              <a:lumMod val="75000"/>
                            </a:schemeClr>
                          </a:solidFill>
                          <a:latin typeface="Jumble" panose="02000503000000020004" pitchFamily="2" charset="0"/>
                        </a:rPr>
                        <a:t>4</a:t>
                      </a:r>
                    </a:p>
                  </a:txBody>
                  <a:tcPr anchor="ctr"/>
                </a:tc>
                <a:tc>
                  <a:txBody>
                    <a:bodyPr/>
                    <a:lstStyle/>
                    <a:p>
                      <a:pPr algn="ctr"/>
                      <a:r>
                        <a:rPr lang="fr-CA" sz="1250" b="1" dirty="0">
                          <a:solidFill>
                            <a:schemeClr val="accent2">
                              <a:lumMod val="75000"/>
                            </a:schemeClr>
                          </a:solidFill>
                          <a:latin typeface="Jumble" panose="02000503000000020004" pitchFamily="2" charset="0"/>
                        </a:rPr>
                        <a:t>2</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3</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1</a:t>
                      </a:r>
                    </a:p>
                  </a:txBody>
                  <a:tcPr anchor="ctr"/>
                </a:tc>
                <a:extLst>
                  <a:ext uri="{0D108BD9-81ED-4DB2-BD59-A6C34878D82A}">
                    <a16:rowId xmlns:a16="http://schemas.microsoft.com/office/drawing/2014/main" val="2553682015"/>
                  </a:ext>
                </a:extLst>
              </a:tr>
              <a:tr h="285750">
                <a:tc>
                  <a:txBody>
                    <a:bodyPr/>
                    <a:lstStyle/>
                    <a:p>
                      <a:pPr algn="ctr"/>
                      <a:r>
                        <a:rPr lang="fr-CA" sz="1250" dirty="0">
                          <a:latin typeface="Jumble" panose="02000503000000020004" pitchFamily="2" charset="0"/>
                        </a:rPr>
                        <a:t>4</a:t>
                      </a:r>
                    </a:p>
                  </a:txBody>
                  <a:tcPr anchor="ctr">
                    <a:solidFill>
                      <a:schemeClr val="accent1">
                        <a:lumMod val="40000"/>
                        <a:lumOff val="60000"/>
                      </a:schemeClr>
                    </a:solidFill>
                  </a:tcPr>
                </a:tc>
                <a:tc>
                  <a:txBody>
                    <a:bodyPr/>
                    <a:lstStyle/>
                    <a:p>
                      <a:pPr algn="ctr"/>
                      <a:r>
                        <a:rPr lang="fr-CA" sz="1250" dirty="0">
                          <a:latin typeface="Jumble" panose="02000503000000020004" pitchFamily="2" charset="0"/>
                        </a:rPr>
                        <a:t>3</a:t>
                      </a:r>
                    </a:p>
                  </a:txBody>
                  <a:tcPr anchor="ctr">
                    <a:solidFill>
                      <a:schemeClr val="accent1">
                        <a:lumMod val="40000"/>
                        <a:lumOff val="60000"/>
                      </a:schemeClr>
                    </a:solidFill>
                  </a:tcPr>
                </a:tc>
                <a:tc>
                  <a:txBody>
                    <a:bodyPr/>
                    <a:lstStyle/>
                    <a:p>
                      <a:pPr algn="ctr"/>
                      <a:r>
                        <a:rPr lang="fr-CA" sz="1250" dirty="0">
                          <a:latin typeface="Jumble" panose="02000503000000020004" pitchFamily="2" charset="0"/>
                        </a:rPr>
                        <a:t>1</a:t>
                      </a:r>
                    </a:p>
                  </a:txBody>
                  <a:tcPr anchor="ctr">
                    <a:solidFill>
                      <a:schemeClr val="accent1">
                        <a:lumMod val="40000"/>
                        <a:lumOff val="60000"/>
                      </a:schemeClr>
                    </a:solidFill>
                  </a:tcPr>
                </a:tc>
                <a:tc>
                  <a:txBody>
                    <a:bodyPr/>
                    <a:lstStyle/>
                    <a:p>
                      <a:pPr algn="ctr"/>
                      <a:r>
                        <a:rPr lang="fr-CA" sz="1250" dirty="0">
                          <a:latin typeface="Jumble" panose="02000503000000020004" pitchFamily="2" charset="0"/>
                        </a:rPr>
                        <a:t>2</a:t>
                      </a:r>
                    </a:p>
                  </a:txBody>
                  <a:tcPr anchor="ctr">
                    <a:solidFill>
                      <a:schemeClr val="accent1">
                        <a:lumMod val="40000"/>
                        <a:lumOff val="60000"/>
                      </a:schemeClr>
                    </a:solidFill>
                  </a:tcPr>
                </a:tc>
                <a:extLst>
                  <a:ext uri="{0D108BD9-81ED-4DB2-BD59-A6C34878D82A}">
                    <a16:rowId xmlns:a16="http://schemas.microsoft.com/office/drawing/2014/main" val="3145361316"/>
                  </a:ext>
                </a:extLst>
              </a:tr>
              <a:tr h="285750">
                <a:tc>
                  <a:txBody>
                    <a:bodyPr/>
                    <a:lstStyle/>
                    <a:p>
                      <a:pPr algn="ctr"/>
                      <a:r>
                        <a:rPr lang="fr-CA" sz="1250" b="1" dirty="0">
                          <a:solidFill>
                            <a:schemeClr val="accent2">
                              <a:lumMod val="75000"/>
                            </a:schemeClr>
                          </a:solidFill>
                          <a:latin typeface="Jumble" panose="02000503000000020004" pitchFamily="2" charset="0"/>
                        </a:rPr>
                        <a:t>4</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3</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2</a:t>
                      </a:r>
                    </a:p>
                  </a:txBody>
                  <a:tcPr anchor="ctr">
                    <a:solidFill>
                      <a:schemeClr val="bg1">
                        <a:lumMod val="95000"/>
                      </a:schemeClr>
                    </a:solidFill>
                  </a:tcPr>
                </a:tc>
                <a:tc>
                  <a:txBody>
                    <a:bodyPr/>
                    <a:lstStyle/>
                    <a:p>
                      <a:pPr algn="ctr"/>
                      <a:r>
                        <a:rPr lang="fr-CA" sz="1250" b="1" dirty="0">
                          <a:solidFill>
                            <a:schemeClr val="accent2">
                              <a:lumMod val="75000"/>
                            </a:schemeClr>
                          </a:solidFill>
                          <a:latin typeface="Jumble" panose="02000503000000020004" pitchFamily="2" charset="0"/>
                        </a:rPr>
                        <a:t>1</a:t>
                      </a:r>
                    </a:p>
                  </a:txBody>
                  <a:tcPr anchor="ctr">
                    <a:solidFill>
                      <a:schemeClr val="bg1">
                        <a:lumMod val="95000"/>
                      </a:schemeClr>
                    </a:solidFill>
                  </a:tcPr>
                </a:tc>
                <a:extLst>
                  <a:ext uri="{0D108BD9-81ED-4DB2-BD59-A6C34878D82A}">
                    <a16:rowId xmlns:a16="http://schemas.microsoft.com/office/drawing/2014/main" val="1958024842"/>
                  </a:ext>
                </a:extLst>
              </a:tr>
            </a:tbl>
          </a:graphicData>
        </a:graphic>
      </p:graphicFrame>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836473A-525E-B1FC-AC53-495CFB1DE112}"/>
                  </a:ext>
                </a:extLst>
              </p:cNvPr>
              <p:cNvSpPr/>
              <p:nvPr/>
            </p:nvSpPr>
            <p:spPr>
              <a:xfrm>
                <a:off x="1489435" y="5314610"/>
                <a:ext cx="3861773"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fr-CA" sz="5400" b="1" cap="none" spc="0" dirty="0">
                    <a:ln/>
                    <a:solidFill>
                      <a:schemeClr val="accent4"/>
                    </a:solidFill>
                    <a:effectLst/>
                  </a:rPr>
                  <a:t>10/24=5/12</a:t>
                </a:r>
                <a14:m>
                  <m:oMath xmlns:m="http://schemas.openxmlformats.org/officeDocument/2006/math">
                    <m:r>
                      <a:rPr lang="fr-CA" sz="4000" b="0" i="0" cap="none" spc="0" smtClean="0">
                        <a:ln/>
                        <a:solidFill>
                          <a:schemeClr val="accent4"/>
                        </a:solidFill>
                        <a:effectLst/>
                        <a:latin typeface="Cambria Math" panose="02040503050406030204" pitchFamily="18" charset="0"/>
                        <a:ea typeface="Cambria Math" panose="02040503050406030204" pitchFamily="18" charset="0"/>
                      </a:rPr>
                      <m:t>≈</m:t>
                    </m:r>
                  </m:oMath>
                </a14:m>
                <a:r>
                  <a:rPr lang="fr-CA" sz="5400" b="1" cap="none" spc="0" dirty="0">
                    <a:ln/>
                    <a:solidFill>
                      <a:schemeClr val="accent4"/>
                    </a:solidFill>
                    <a:effectLst/>
                  </a:rPr>
                  <a:t>41,67%</a:t>
                </a:r>
              </a:p>
            </p:txBody>
          </p:sp>
        </mc:Choice>
        <mc:Fallback xmlns="">
          <p:sp>
            <p:nvSpPr>
              <p:cNvPr id="4" name="Rectangle 3">
                <a:extLst>
                  <a:ext uri="{FF2B5EF4-FFF2-40B4-BE49-F238E27FC236}">
                    <a16:creationId xmlns:a16="http://schemas.microsoft.com/office/drawing/2014/main" id="{B836473A-525E-B1FC-AC53-495CFB1DE112}"/>
                  </a:ext>
                </a:extLst>
              </p:cNvPr>
              <p:cNvSpPr>
                <a:spLocks noRot="1" noChangeAspect="1" noMove="1" noResize="1" noEditPoints="1" noAdjustHandles="1" noChangeArrowheads="1" noChangeShapeType="1" noTextEdit="1"/>
              </p:cNvSpPr>
              <p:nvPr/>
            </p:nvSpPr>
            <p:spPr>
              <a:xfrm>
                <a:off x="1489435" y="5314610"/>
                <a:ext cx="3861773" cy="923330"/>
              </a:xfrm>
              <a:prstGeom prst="rect">
                <a:avLst/>
              </a:prstGeom>
              <a:blipFill>
                <a:blip r:embed="rId4"/>
                <a:stretch>
                  <a:fillRect/>
                </a:stretch>
              </a:blipFill>
            </p:spPr>
            <p:txBody>
              <a:bodyPr/>
              <a:lstStyle/>
              <a:p>
                <a:r>
                  <a:rPr lang="fr-CA">
                    <a:noFill/>
                  </a:rPr>
                  <a:t> </a:t>
                </a:r>
              </a:p>
            </p:txBody>
          </p:sp>
        </mc:Fallback>
      </mc:AlternateContent>
    </p:spTree>
    <p:extLst>
      <p:ext uri="{BB962C8B-B14F-4D97-AF65-F5344CB8AC3E}">
        <p14:creationId xmlns:p14="http://schemas.microsoft.com/office/powerpoint/2010/main" val="220899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The Riddle That Seems Impossible Even If You Know The Answer">
            <a:hlinkClick r:id="" action="ppaction://media"/>
            <a:extLst>
              <a:ext uri="{FF2B5EF4-FFF2-40B4-BE49-F238E27FC236}">
                <a16:creationId xmlns:a16="http://schemas.microsoft.com/office/drawing/2014/main" id="{89450129-E8FD-456B-1604-C2A99CD0BAD3}"/>
              </a:ext>
            </a:extLst>
          </p:cNvPr>
          <p:cNvPicPr>
            <a:picLocks noRot="1" noChangeAspect="1"/>
          </p:cNvPicPr>
          <p:nvPr>
            <a:videoFile r:link="rId1"/>
          </p:nvPr>
        </p:nvPicPr>
        <p:blipFill>
          <a:blip r:embed="rId4"/>
          <a:stretch>
            <a:fillRect/>
          </a:stretch>
        </p:blipFill>
        <p:spPr>
          <a:xfrm>
            <a:off x="0" y="-15240"/>
            <a:ext cx="12192000" cy="6888480"/>
          </a:xfrm>
          <a:prstGeom prst="rect">
            <a:avLst/>
          </a:prstGeom>
        </p:spPr>
      </p:pic>
    </p:spTree>
    <p:extLst>
      <p:ext uri="{BB962C8B-B14F-4D97-AF65-F5344CB8AC3E}">
        <p14:creationId xmlns:p14="http://schemas.microsoft.com/office/powerpoint/2010/main" val="202580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F89D67-2BE8-420C-D42A-24641764F955}"/>
              </a:ext>
            </a:extLst>
          </p:cNvPr>
          <p:cNvSpPr>
            <a:spLocks noGrp="1"/>
          </p:cNvSpPr>
          <p:nvPr>
            <p:ph type="title"/>
          </p:nvPr>
        </p:nvSpPr>
        <p:spPr/>
        <p:txBody>
          <a:bodyPr/>
          <a:lstStyle/>
          <a:p>
            <a:r>
              <a:rPr lang="fr-CA" dirty="0"/>
              <a:t>Exercice</a:t>
            </a:r>
          </a:p>
        </p:txBody>
      </p:sp>
      <p:sp>
        <p:nvSpPr>
          <p:cNvPr id="3" name="Espace réservé du contenu 2">
            <a:extLst>
              <a:ext uri="{FF2B5EF4-FFF2-40B4-BE49-F238E27FC236}">
                <a16:creationId xmlns:a16="http://schemas.microsoft.com/office/drawing/2014/main" id="{EBDF7913-9F32-AAF5-5769-6E5B29422A37}"/>
              </a:ext>
            </a:extLst>
          </p:cNvPr>
          <p:cNvSpPr>
            <a:spLocks noGrp="1"/>
          </p:cNvSpPr>
          <p:nvPr>
            <p:ph idx="1"/>
          </p:nvPr>
        </p:nvSpPr>
        <p:spPr>
          <a:xfrm>
            <a:off x="264195" y="1772240"/>
            <a:ext cx="11663607" cy="2291334"/>
          </a:xfrm>
        </p:spPr>
        <p:txBody>
          <a:bodyPr>
            <a:normAutofit lnSpcReduction="10000"/>
          </a:bodyPr>
          <a:lstStyle/>
          <a:p>
            <a:pPr marL="0" indent="0">
              <a:buNone/>
            </a:pPr>
            <a:r>
              <a:rPr lang="fr-CA" b="0" i="1" dirty="0">
                <a:solidFill>
                  <a:srgbClr val="202122"/>
                </a:solidFill>
                <a:effectLst/>
                <a:latin typeface="-apple-system"/>
              </a:rPr>
              <a:t>Il y a deux joueurs : le premier joueur doit trouver la voiture, le deuxième joueur la clé de la voiture. Ce n'est que si les deux joueurs réussissent qu'ils peuvent ramener la voiture à la maison. Le premier joueur entre dans la salle et peut ouvrir consécutivement deux des trois portes. </a:t>
            </a:r>
            <a:r>
              <a:rPr lang="fr-CA" i="1" dirty="0">
                <a:solidFill>
                  <a:srgbClr val="202122"/>
                </a:solidFill>
                <a:latin typeface="-apple-system"/>
              </a:rPr>
              <a:t> S'il réussit, les portes se referment et le deuxième joueur entre dans la salle</a:t>
            </a:r>
            <a:endParaRPr lang="fr-CA" dirty="0"/>
          </a:p>
        </p:txBody>
      </p:sp>
      <p:pic>
        <p:nvPicPr>
          <p:cNvPr id="2050" name="Picture 2" descr="Vecteur gratuit un personnage de dessin animé de chèvre blanche">
            <a:extLst>
              <a:ext uri="{FF2B5EF4-FFF2-40B4-BE49-F238E27FC236}">
                <a16:creationId xmlns:a16="http://schemas.microsoft.com/office/drawing/2014/main" id="{A927ADF5-5148-BC9C-39B7-F8163D432F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3776" y="5188017"/>
            <a:ext cx="1539265" cy="16699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ecteur gratuit clé de voiture réaliste">
            <a:extLst>
              <a:ext uri="{FF2B5EF4-FFF2-40B4-BE49-F238E27FC236}">
                <a16:creationId xmlns:a16="http://schemas.microsoft.com/office/drawing/2014/main" id="{4FDA0B39-9BC5-08FE-9728-C5F33D84CAF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786" b="89936" l="9904" r="89936">
                        <a14:foregroundMark x1="50319" y1="58147" x2="49840" y2="72364"/>
                        <a14:foregroundMark x1="50000" y1="9744" x2="52875" y2="8786"/>
                        <a14:foregroundMark x1="53035" y1="58147" x2="51917" y2="60224"/>
                        <a14:foregroundMark x1="47444" y1="55911" x2="49521" y2="58626"/>
                      </a14:backgroundRemoval>
                    </a14:imgEffect>
                  </a14:imgLayer>
                </a14:imgProps>
              </a:ext>
              <a:ext uri="{28A0092B-C50C-407E-A947-70E740481C1C}">
                <a14:useLocalDpi xmlns:a14="http://schemas.microsoft.com/office/drawing/2010/main" val="0"/>
              </a:ext>
            </a:extLst>
          </a:blip>
          <a:srcRect/>
          <a:stretch>
            <a:fillRect/>
          </a:stretch>
        </p:blipFill>
        <p:spPr bwMode="auto">
          <a:xfrm rot="7771781">
            <a:off x="8261134" y="5335571"/>
            <a:ext cx="1522009" cy="152200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ecteur gratuit voiture de sport bleue isolée sur vecteur blanc">
            <a:extLst>
              <a:ext uri="{FF2B5EF4-FFF2-40B4-BE49-F238E27FC236}">
                <a16:creationId xmlns:a16="http://schemas.microsoft.com/office/drawing/2014/main" id="{ADE6CDBC-F30E-CA47-362C-5D46DE9026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4318" y="5370897"/>
            <a:ext cx="2404331" cy="144029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m3d="http://schemas.microsoft.com/office/drawing/2017/model3d" Requires="am3d">
          <p:graphicFrame>
            <p:nvGraphicFramePr>
              <p:cNvPr id="7" name="Modèle 3D 6" descr="Porte de pont-levis">
                <a:extLst>
                  <a:ext uri="{FF2B5EF4-FFF2-40B4-BE49-F238E27FC236}">
                    <a16:creationId xmlns:a16="http://schemas.microsoft.com/office/drawing/2014/main" id="{FB16214B-505E-0F3C-147F-5AB4E26FB797}"/>
                  </a:ext>
                </a:extLst>
              </p:cNvPr>
              <p:cNvGraphicFramePr>
                <a:graphicFrameLocks noChangeAspect="1"/>
              </p:cNvGraphicFramePr>
              <p:nvPr>
                <p:extLst>
                  <p:ext uri="{D42A27DB-BD31-4B8C-83A1-F6EECF244321}">
                    <p14:modId xmlns:p14="http://schemas.microsoft.com/office/powerpoint/2010/main" val="2873482838"/>
                  </p:ext>
                </p:extLst>
              </p:nvPr>
            </p:nvGraphicFramePr>
            <p:xfrm>
              <a:off x="9785161" y="4063575"/>
              <a:ext cx="2142642" cy="2833767"/>
            </p:xfrm>
            <a:graphic>
              <a:graphicData uri="http://schemas.microsoft.com/office/drawing/2017/model3d">
                <am3d:model3d r:embed="rId6">
                  <am3d:spPr>
                    <a:xfrm>
                      <a:off x="0" y="0"/>
                      <a:ext cx="2142642" cy="2833767"/>
                    </a:xfrm>
                    <a:prstGeom prst="rect">
                      <a:avLst/>
                    </a:prstGeom>
                  </am3d:spPr>
                  <am3d:camera>
                    <am3d:pos x="0" y="0" z="59238989"/>
                    <am3d:up dx="0" dy="36000000" dz="0"/>
                    <am3d:lookAt x="0" y="0" z="0"/>
                    <am3d:perspective fov="2700000"/>
                  </am3d:camera>
                  <am3d:trans>
                    <am3d:meterPerModelUnit n="1153" d="1000000"/>
                    <am3d:preTrans dx="-1115896" dy="-15725173" dz="-758458"/>
                    <am3d:scale>
                      <am3d:sx n="1000000" d="1000000"/>
                      <am3d:sy n="1000000" d="1000000"/>
                      <am3d:sz n="1000000" d="1000000"/>
                    </am3d:scale>
                    <am3d:rot/>
                    <am3d:postTrans dx="0" dy="0" dz="0"/>
                  </am3d:trans>
                  <am3d:raster rName="Office3DRenderer" rVer="16.0.8326">
                    <am3d:blip r:embed="rId7"/>
                  </am3d:raster>
                  <am3d:objViewport viewportSz="374122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Modèle 3D 6" descr="Porte de pont-levis">
                <a:extLst>
                  <a:ext uri="{FF2B5EF4-FFF2-40B4-BE49-F238E27FC236}">
                    <a16:creationId xmlns:a16="http://schemas.microsoft.com/office/drawing/2014/main" id="{FB16214B-505E-0F3C-147F-5AB4E26FB797}"/>
                  </a:ext>
                </a:extLst>
              </p:cNvPr>
              <p:cNvPicPr>
                <a:picLocks noGrp="1" noRot="1" noChangeAspect="1" noMove="1" noResize="1" noEditPoints="1" noAdjustHandles="1" noChangeArrowheads="1" noChangeShapeType="1" noCrop="1"/>
              </p:cNvPicPr>
              <p:nvPr/>
            </p:nvPicPr>
            <p:blipFill>
              <a:blip r:embed="rId7"/>
              <a:stretch>
                <a:fillRect/>
              </a:stretch>
            </p:blipFill>
            <p:spPr>
              <a:xfrm>
                <a:off x="9785161" y="4063575"/>
                <a:ext cx="2142642" cy="2833767"/>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8" name="Modèle 3D 7" descr="Porte de pont-levis">
                <a:extLst>
                  <a:ext uri="{FF2B5EF4-FFF2-40B4-BE49-F238E27FC236}">
                    <a16:creationId xmlns:a16="http://schemas.microsoft.com/office/drawing/2014/main" id="{BBB1BAE7-E420-CB6E-1A7B-23959F1ADF5E}"/>
                  </a:ext>
                </a:extLst>
              </p:cNvPr>
              <p:cNvGraphicFramePr>
                <a:graphicFrameLocks noChangeAspect="1"/>
              </p:cNvGraphicFramePr>
              <p:nvPr>
                <p:extLst>
                  <p:ext uri="{D42A27DB-BD31-4B8C-83A1-F6EECF244321}">
                    <p14:modId xmlns:p14="http://schemas.microsoft.com/office/powerpoint/2010/main" val="1252092471"/>
                  </p:ext>
                </p:extLst>
              </p:nvPr>
            </p:nvGraphicFramePr>
            <p:xfrm>
              <a:off x="7884980" y="4063575"/>
              <a:ext cx="2142642" cy="2833767"/>
            </p:xfrm>
            <a:graphic>
              <a:graphicData uri="http://schemas.microsoft.com/office/drawing/2017/model3d">
                <am3d:model3d r:embed="rId6">
                  <am3d:spPr>
                    <a:xfrm>
                      <a:off x="0" y="0"/>
                      <a:ext cx="2142642" cy="2833767"/>
                    </a:xfrm>
                    <a:prstGeom prst="rect">
                      <a:avLst/>
                    </a:prstGeom>
                  </am3d:spPr>
                  <am3d:camera>
                    <am3d:pos x="0" y="0" z="59238989"/>
                    <am3d:up dx="0" dy="36000000" dz="0"/>
                    <am3d:lookAt x="0" y="0" z="0"/>
                    <am3d:perspective fov="2700000"/>
                  </am3d:camera>
                  <am3d:trans>
                    <am3d:meterPerModelUnit n="1153" d="1000000"/>
                    <am3d:preTrans dx="-1115896" dy="-15725173" dz="-758458"/>
                    <am3d:scale>
                      <am3d:sx n="1000000" d="1000000"/>
                      <am3d:sy n="1000000" d="1000000"/>
                      <am3d:sz n="1000000" d="1000000"/>
                    </am3d:scale>
                    <am3d:rot/>
                    <am3d:postTrans dx="0" dy="0" dz="0"/>
                  </am3d:trans>
                  <am3d:raster rName="Office3DRenderer" rVer="16.0.8326">
                    <am3d:blip r:embed="rId7"/>
                  </am3d:raster>
                  <am3d:objViewport viewportSz="374122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Modèle 3D 7" descr="Porte de pont-levis">
                <a:extLst>
                  <a:ext uri="{FF2B5EF4-FFF2-40B4-BE49-F238E27FC236}">
                    <a16:creationId xmlns:a16="http://schemas.microsoft.com/office/drawing/2014/main" id="{BBB1BAE7-E420-CB6E-1A7B-23959F1ADF5E}"/>
                  </a:ext>
                </a:extLst>
              </p:cNvPr>
              <p:cNvPicPr>
                <a:picLocks noGrp="1" noRot="1" noChangeAspect="1" noMove="1" noResize="1" noEditPoints="1" noAdjustHandles="1" noChangeArrowheads="1" noChangeShapeType="1" noCrop="1"/>
              </p:cNvPicPr>
              <p:nvPr/>
            </p:nvPicPr>
            <p:blipFill>
              <a:blip r:embed="rId7"/>
              <a:stretch>
                <a:fillRect/>
              </a:stretch>
            </p:blipFill>
            <p:spPr>
              <a:xfrm>
                <a:off x="7884980" y="4063575"/>
                <a:ext cx="2142642" cy="2833767"/>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9" name="Modèle 3D 8" descr="Porte de pont-levis">
                <a:extLst>
                  <a:ext uri="{FF2B5EF4-FFF2-40B4-BE49-F238E27FC236}">
                    <a16:creationId xmlns:a16="http://schemas.microsoft.com/office/drawing/2014/main" id="{EF624FE7-00A8-C2AD-1182-D220A5646CA0}"/>
                  </a:ext>
                </a:extLst>
              </p:cNvPr>
              <p:cNvGraphicFramePr>
                <a:graphicFrameLocks noChangeAspect="1"/>
              </p:cNvGraphicFramePr>
              <p:nvPr>
                <p:extLst>
                  <p:ext uri="{D42A27DB-BD31-4B8C-83A1-F6EECF244321}">
                    <p14:modId xmlns:p14="http://schemas.microsoft.com/office/powerpoint/2010/main" val="1270694785"/>
                  </p:ext>
                </p:extLst>
              </p:nvPr>
            </p:nvGraphicFramePr>
            <p:xfrm>
              <a:off x="5984797" y="4063574"/>
              <a:ext cx="2142643" cy="2833768"/>
            </p:xfrm>
            <a:graphic>
              <a:graphicData uri="http://schemas.microsoft.com/office/drawing/2017/model3d">
                <am3d:model3d r:embed="rId6">
                  <am3d:spPr>
                    <a:xfrm>
                      <a:off x="0" y="0"/>
                      <a:ext cx="2142643" cy="2833768"/>
                    </a:xfrm>
                    <a:prstGeom prst="rect">
                      <a:avLst/>
                    </a:prstGeom>
                  </am3d:spPr>
                  <am3d:camera>
                    <am3d:pos x="0" y="0" z="59238989"/>
                    <am3d:up dx="0" dy="36000000" dz="0"/>
                    <am3d:lookAt x="0" y="0" z="0"/>
                    <am3d:perspective fov="2700000"/>
                  </am3d:camera>
                  <am3d:trans>
                    <am3d:meterPerModelUnit n="1153" d="1000000"/>
                    <am3d:preTrans dx="-1115896" dy="-15725173" dz="-758458"/>
                    <am3d:scale>
                      <am3d:sx n="1000000" d="1000000"/>
                      <am3d:sy n="1000000" d="1000000"/>
                      <am3d:sz n="1000000" d="1000000"/>
                    </am3d:scale>
                    <am3d:rot/>
                    <am3d:postTrans dx="0" dy="0" dz="0"/>
                  </am3d:trans>
                  <am3d:raster rName="Office3DRenderer" rVer="16.0.8326">
                    <am3d:blip r:embed="rId8"/>
                  </am3d:raster>
                  <am3d:objViewport viewportSz="374122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Modèle 3D 8" descr="Porte de pont-levis">
                <a:extLst>
                  <a:ext uri="{FF2B5EF4-FFF2-40B4-BE49-F238E27FC236}">
                    <a16:creationId xmlns:a16="http://schemas.microsoft.com/office/drawing/2014/main" id="{EF624FE7-00A8-C2AD-1182-D220A5646CA0}"/>
                  </a:ext>
                </a:extLst>
              </p:cNvPr>
              <p:cNvPicPr>
                <a:picLocks noGrp="1" noRot="1" noChangeAspect="1" noMove="1" noResize="1" noEditPoints="1" noAdjustHandles="1" noChangeArrowheads="1" noChangeShapeType="1" noCrop="1"/>
              </p:cNvPicPr>
              <p:nvPr/>
            </p:nvPicPr>
            <p:blipFill>
              <a:blip r:embed="rId8"/>
              <a:stretch>
                <a:fillRect/>
              </a:stretch>
            </p:blipFill>
            <p:spPr>
              <a:xfrm>
                <a:off x="5984797" y="4063574"/>
                <a:ext cx="2142643" cy="2833768"/>
              </a:xfrm>
              <a:prstGeom prst="rect">
                <a:avLst/>
              </a:prstGeom>
            </p:spPr>
          </p:pic>
        </mc:Fallback>
      </mc:AlternateContent>
      <p:sp>
        <p:nvSpPr>
          <p:cNvPr id="12" name="Espace réservé du contenu 2">
            <a:extLst>
              <a:ext uri="{FF2B5EF4-FFF2-40B4-BE49-F238E27FC236}">
                <a16:creationId xmlns:a16="http://schemas.microsoft.com/office/drawing/2014/main" id="{E7886F56-E6C9-FEF4-D89A-9E24781DED69}"/>
              </a:ext>
            </a:extLst>
          </p:cNvPr>
          <p:cNvSpPr txBox="1">
            <a:spLocks/>
          </p:cNvSpPr>
          <p:nvPr/>
        </p:nvSpPr>
        <p:spPr>
          <a:xfrm>
            <a:off x="264194" y="3997471"/>
            <a:ext cx="5897643" cy="2622977"/>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CA" i="1" dirty="0">
                <a:solidFill>
                  <a:srgbClr val="202122"/>
                </a:solidFill>
                <a:latin typeface="-apple-system"/>
              </a:rPr>
              <a:t>Le deuxième joueur peut également ouvrir deux des trois portes, mais il ne peut communiquer avec le premier joueur sous aucune forme. Quelle est la probabilité de gagner si les deux joueurs agissent de manière optimale ?</a:t>
            </a:r>
            <a:endParaRPr lang="fr-CA" dirty="0"/>
          </a:p>
        </p:txBody>
      </p:sp>
    </p:spTree>
    <p:extLst>
      <p:ext uri="{BB962C8B-B14F-4D97-AF65-F5344CB8AC3E}">
        <p14:creationId xmlns:p14="http://schemas.microsoft.com/office/powerpoint/2010/main" val="159683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mph" presetSubtype="2" fill="hold" nodeType="clickEffect">
                                  <p:stCondLst>
                                    <p:cond delay="0"/>
                                  </p:stCondLst>
                                  <p:childTnLst>
                                    <p:anim calcmode="lin" valueType="num">
                                      <p:cBhvr additive="sum">
                                        <p:cTn id="6" dur="2000" fill="hold"/>
                                        <p:tgtEl>
                                          <p:spTgt spid="9"/>
                                        </p:tgtEl>
                                        <p:attrNameLst>
                                          <p:attrName>3d.object.rotation.y</p:attrName>
                                        </p:attrNameLst>
                                      </p:cBhvr>
                                      <p:tavLst>
                                        <p:tav tm="0">
                                          <p:val>
                                            <p:fltVal val="0"/>
                                          </p:val>
                                        </p:tav>
                                        <p:tav tm="1120">
                                          <p:val>
                                            <p:fltVal val="-0.0012"/>
                                          </p:val>
                                        </p:tav>
                                        <p:tav tm="2250">
                                          <p:val>
                                            <p:fltVal val="-0.0098"/>
                                          </p:val>
                                        </p:tav>
                                        <p:tav tm="3370">
                                          <p:val>
                                            <p:fltVal val="-0.033"/>
                                          </p:val>
                                        </p:tav>
                                        <p:tav tm="4490">
                                          <p:val>
                                            <p:fltVal val="-0.0789"/>
                                          </p:val>
                                        </p:tav>
                                        <p:tav tm="5620">
                                          <p:val>
                                            <p:fltVal val="-0.1548"/>
                                          </p:val>
                                        </p:tav>
                                        <p:tav tm="6740">
                                          <p:val>
                                            <p:fltVal val="-0.267"/>
                                          </p:val>
                                        </p:tav>
                                        <p:tav tm="7870">
                                          <p:val>
                                            <p:fltVal val="-0.4235"/>
                                          </p:val>
                                        </p:tav>
                                        <p:tav tm="8990">
                                          <p:val>
                                            <p:fltVal val="-0.6337"/>
                                          </p:val>
                                        </p:tav>
                                        <p:tav tm="10110">
                                          <p:val>
                                            <p:fltVal val="-0.9013"/>
                                          </p:val>
                                        </p:tav>
                                        <p:tav tm="11240">
                                          <p:val>
                                            <p:fltVal val="-1.2353"/>
                                          </p:val>
                                        </p:tav>
                                        <p:tav tm="12360">
                                          <p:val>
                                            <p:fltVal val="-1.647"/>
                                          </p:val>
                                        </p:tav>
                                        <p:tav tm="13480">
                                          <p:val>
                                            <p:fltVal val="-2.0869"/>
                                          </p:val>
                                        </p:tav>
                                        <p:tav tm="14610">
                                          <p:val>
                                            <p:fltVal val="-2.4538"/>
                                          </p:val>
                                        </p:tav>
                                        <p:tav tm="15730">
                                          <p:val>
                                            <p:fltVal val="-2.7534"/>
                                          </p:val>
                                        </p:tav>
                                        <p:tav tm="16850">
                                          <p:val>
                                            <p:fltVal val="-2.9876"/>
                                          </p:val>
                                        </p:tav>
                                        <p:tav tm="17980">
                                          <p:val>
                                            <p:fltVal val="-3.1669"/>
                                          </p:val>
                                        </p:tav>
                                        <p:tav tm="19100">
                                          <p:val>
                                            <p:fltVal val="-3.2996"/>
                                          </p:val>
                                        </p:tav>
                                        <p:tav tm="20220">
                                          <p:val>
                                            <p:fltVal val="-3.3906"/>
                                          </p:val>
                                        </p:tav>
                                        <p:tav tm="21350">
                                          <p:val>
                                            <p:fltVal val="-3.4488"/>
                                          </p:val>
                                        </p:tav>
                                        <p:tav tm="22470">
                                          <p:val>
                                            <p:fltVal val="-3.4815"/>
                                          </p:val>
                                        </p:tav>
                                        <p:tav tm="23600">
                                          <p:val>
                                            <p:fltVal val="-3.4961"/>
                                          </p:val>
                                        </p:tav>
                                        <p:tav tm="24720">
                                          <p:val>
                                            <p:fltVal val="-3.4998"/>
                                          </p:val>
                                        </p:tav>
                                        <p:tav tm="25840">
                                          <p:val>
                                            <p:fltVal val="-3.0301"/>
                                          </p:val>
                                        </p:tav>
                                        <p:tav tm="26970">
                                          <p:val>
                                            <p:fltVal val="-0.9661"/>
                                          </p:val>
                                        </p:tav>
                                        <p:tav tm="28090">
                                          <p:val>
                                            <p:fltVal val="2.1525"/>
                                          </p:val>
                                        </p:tav>
                                        <p:tav tm="29210">
                                          <p:val>
                                            <p:fltVal val="6.1215"/>
                                          </p:val>
                                        </p:tav>
                                        <p:tav tm="30340">
                                          <p:val>
                                            <p:fltVal val="10.8322"/>
                                          </p:val>
                                        </p:tav>
                                        <p:tav tm="31460">
                                          <p:val>
                                            <p:fltVal val="16.2132"/>
                                          </p:val>
                                        </p:tav>
                                        <p:tav tm="32580">
                                          <p:val>
                                            <p:fltVal val="22.2128"/>
                                          </p:val>
                                        </p:tav>
                                        <p:tav tm="33710">
                                          <p:val>
                                            <p:fltVal val="28.7297"/>
                                          </p:val>
                                        </p:tav>
                                        <p:tav tm="34830">
                                          <p:val>
                                            <p:fltVal val="35.8493"/>
                                          </p:val>
                                        </p:tav>
                                        <p:tav tm="35960">
                                          <p:val>
                                            <p:fltVal val="43.4888"/>
                                          </p:val>
                                        </p:tav>
                                        <p:tav tm="37080">
                                          <p:val>
                                            <p:fltVal val="51.6257"/>
                                          </p:val>
                                        </p:tav>
                                        <p:tav tm="38200">
                                          <p:val>
                                            <p:fltVal val="60.2402"/>
                                          </p:val>
                                        </p:tav>
                                        <p:tav tm="39330">
                                          <p:val>
                                            <p:fltVal val="69.3155"/>
                                          </p:val>
                                        </p:tav>
                                        <p:tav tm="40450">
                                          <p:val>
                                            <p:fltVal val="78.8364"/>
                                          </p:val>
                                        </p:tav>
                                        <p:tav tm="41570">
                                          <p:val>
                                            <p:fltVal val="88.6987"/>
                                          </p:val>
                                        </p:tav>
                                        <p:tav tm="42700">
                                          <p:val>
                                            <p:fltVal val="99.0679"/>
                                          </p:val>
                                        </p:tav>
                                        <p:tav tm="43820">
                                          <p:val>
                                            <p:fltVal val="109.8461"/>
                                          </p:val>
                                        </p:tav>
                                        <p:tav tm="44940">
                                          <p:val>
                                            <p:fltVal val="121.0232"/>
                                          </p:val>
                                        </p:tav>
                                        <p:tav tm="46070">
                                          <p:val>
                                            <p:fltVal val="132.5899"/>
                                          </p:val>
                                        </p:tav>
                                        <p:tav tm="47190">
                                          <p:val>
                                            <p:fltVal val="144.5376"/>
                                          </p:val>
                                        </p:tav>
                                        <p:tav tm="48310">
                                          <p:val>
                                            <p:fltVal val="156.85851"/>
                                          </p:val>
                                        </p:tav>
                                        <p:tav tm="49440">
                                          <p:val>
                                            <p:fltVal val="169.43021"/>
                                          </p:val>
                                        </p:tav>
                                        <p:tav tm="50560">
                                          <p:val>
                                            <p:fltVal val="182.34309"/>
                                          </p:val>
                                        </p:tav>
                                        <p:tav tm="51690">
                                          <p:val>
                                            <p:fltVal val="195.1411"/>
                                          </p:val>
                                        </p:tav>
                                        <p:tav tm="52810">
                                          <p:val>
                                            <p:fltVal val="207.6945"/>
                                          </p:val>
                                        </p:tav>
                                        <p:tav tm="53930">
                                          <p:val>
                                            <p:fltVal val="219.77251"/>
                                          </p:val>
                                        </p:tav>
                                        <p:tav tm="55060">
                                          <p:val>
                                            <p:fltVal val="231.4814"/>
                                          </p:val>
                                        </p:tav>
                                        <p:tav tm="56180">
                                          <p:val>
                                            <p:fltVal val="242.91341"/>
                                          </p:val>
                                        </p:tav>
                                        <p:tav tm="57300">
                                          <p:val>
                                            <p:fltVal val="253.8558"/>
                                          </p:val>
                                        </p:tav>
                                        <p:tav tm="58430">
                                          <p:val>
                                            <p:fltVal val="264.40329"/>
                                          </p:val>
                                        </p:tav>
                                        <p:tav tm="59550">
                                          <p:val>
                                            <p:fltVal val="274.63501"/>
                                          </p:val>
                                        </p:tav>
                                        <p:tav tm="60670">
                                          <p:val>
                                            <p:fltVal val="284.35721"/>
                                          </p:val>
                                        </p:tav>
                                        <p:tav tm="61800">
                                          <p:val>
                                            <p:fltVal val="293.6507"/>
                                          </p:val>
                                        </p:tav>
                                        <p:tav tm="62920">
                                          <p:val>
                                            <p:fltVal val="302.57959"/>
                                          </p:val>
                                        </p:tav>
                                        <p:tav tm="64040">
                                          <p:val>
                                            <p:fltVal val="310.96921"/>
                                          </p:val>
                                        </p:tav>
                                        <p:tav tm="65170">
                                          <p:val>
                                            <p:fltVal val="318.88379"/>
                                          </p:val>
                                        </p:tav>
                                        <p:tav tm="66290">
                                          <p:val>
                                            <p:fltVal val="326.36801"/>
                                          </p:val>
                                        </p:tav>
                                        <p:tav tm="67420">
                                          <p:val>
                                            <p:fltVal val="333.26511"/>
                                          </p:val>
                                        </p:tav>
                                        <p:tav tm="68540">
                                          <p:val>
                                            <p:fltVal val="339.6712"/>
                                          </p:val>
                                        </p:tav>
                                        <p:tav tm="69660">
                                          <p:val>
                                            <p:fltVal val="345.43851"/>
                                          </p:val>
                                        </p:tav>
                                        <p:tav tm="70790">
                                          <p:val>
                                            <p:fltVal val="350.58469"/>
                                          </p:val>
                                        </p:tav>
                                        <p:tav tm="71910">
                                          <p:val>
                                            <p:fltVal val="355.09189"/>
                                          </p:val>
                                        </p:tav>
                                        <p:tav tm="73030">
                                          <p:val>
                                            <p:fltVal val="358.80179"/>
                                          </p:val>
                                        </p:tav>
                                        <p:tav tm="74160">
                                          <p:val>
                                            <p:fltVal val="361.63531"/>
                                          </p:val>
                                        </p:tav>
                                        <p:tav tm="75280">
                                          <p:val>
                                            <p:fltVal val="363.345"/>
                                          </p:val>
                                        </p:tav>
                                        <p:tav tm="76400">
                                          <p:val>
                                            <p:fltVal val="363.4978"/>
                                          </p:val>
                                        </p:tav>
                                        <p:tav tm="77530">
                                          <p:val>
                                            <p:fltVal val="363.47061"/>
                                          </p:val>
                                        </p:tav>
                                        <p:tav tm="78650">
                                          <p:val>
                                            <p:fltVal val="363.38339"/>
                                          </p:val>
                                        </p:tav>
                                        <p:tav tm="79780">
                                          <p:val>
                                            <p:fltVal val="363.20349"/>
                                          </p:val>
                                        </p:tav>
                                        <p:tav tm="80900">
                                          <p:val>
                                            <p:fltVal val="362.8963"/>
                                          </p:val>
                                        </p:tav>
                                        <p:tav tm="82020">
                                          <p:val>
                                            <p:fltVal val="362.4227"/>
                                          </p:val>
                                        </p:tav>
                                        <p:tav tm="83150">
                                          <p:val>
                                            <p:fltVal val="361.7569"/>
                                          </p:val>
                                        </p:tav>
                                        <p:tav tm="84270">
                                          <p:val>
                                            <p:fltVal val="361.0874"/>
                                          </p:val>
                                        </p:tav>
                                        <p:tav tm="85390">
                                          <p:val>
                                            <p:fltVal val="360.6105"/>
                                          </p:val>
                                        </p:tav>
                                        <p:tav tm="86520">
                                          <p:val>
                                            <p:fltVal val="360.30069"/>
                                          </p:val>
                                        </p:tav>
                                        <p:tav tm="87640">
                                          <p:val>
                                            <p:fltVal val="360.1188"/>
                                          </p:val>
                                        </p:tav>
                                        <p:tav tm="88760">
                                          <p:val>
                                            <p:fltVal val="360.03021"/>
                                          </p:val>
                                        </p:tav>
                                        <p:tav tm="89890">
                                          <p:val>
                                            <p:fltVal val="360.00229"/>
                                          </p:val>
                                        </p:tav>
                                        <p:tav tm="91010">
                                          <p:val>
                                            <p:fltVal val="360"/>
                                          </p:val>
                                        </p:tav>
                                        <p:tav tm="92130">
                                          <p:val>
                                            <p:fltVal val="360"/>
                                          </p:val>
                                        </p:tav>
                                        <p:tav tm="93260">
                                          <p:val>
                                            <p:fltVal val="360"/>
                                          </p:val>
                                        </p:tav>
                                        <p:tav tm="94380">
                                          <p:val>
                                            <p:fltVal val="360"/>
                                          </p:val>
                                        </p:tav>
                                        <p:tav tm="95510">
                                          <p:val>
                                            <p:fltVal val="360"/>
                                          </p:val>
                                        </p:tav>
                                        <p:tav tm="96630">
                                          <p:val>
                                            <p:fltVal val="360"/>
                                          </p:val>
                                        </p:tav>
                                        <p:tav tm="97750">
                                          <p:val>
                                            <p:fltVal val="360"/>
                                          </p:val>
                                        </p:tav>
                                        <p:tav tm="98880">
                                          <p:val>
                                            <p:fltVal val="360"/>
                                          </p:val>
                                        </p:tav>
                                        <p:tav tm="100000">
                                          <p:val>
                                            <p:fltVal val="360"/>
                                          </p:val>
                                        </p:tav>
                                      </p:tavLst>
                                    </p:anim>
                                    <p:anim calcmode="lin" valueType="num">
                                      <p:cBhvr additive="sum">
                                        <p:cTn id="7" dur="2000" fill="hold"/>
                                        <p:tgtEl>
                                          <p:spTgt spid="9"/>
                                        </p:tgtEl>
                                        <p:attrNameLst>
                                          <p:attrName>3d.object.translation.y</p:attrName>
                                        </p:attrNameLst>
                                      </p:cBhvr>
                                      <p:tavLst>
                                        <p:tav tm="0">
                                          <p:val>
                                            <p:fltVal val="0"/>
                                          </p:val>
                                        </p:tav>
                                        <p:tav tm="1120">
                                          <p:val>
                                            <p:fltVal val="0"/>
                                          </p:val>
                                        </p:tav>
                                        <p:tav tm="2250">
                                          <p:val>
                                            <p:fltVal val="-10E-5"/>
                                          </p:val>
                                        </p:tav>
                                        <p:tav tm="3370">
                                          <p:val>
                                            <p:fltVal val="-0.0004"/>
                                          </p:val>
                                        </p:tav>
                                        <p:tav tm="4490">
                                          <p:val>
                                            <p:fltVal val="-0.0011"/>
                                          </p:val>
                                        </p:tav>
                                        <p:tav tm="5620">
                                          <p:val>
                                            <p:fltVal val="-0.0021"/>
                                          </p:val>
                                        </p:tav>
                                        <p:tav tm="6740">
                                          <p:val>
                                            <p:fltVal val="-0.0037"/>
                                          </p:val>
                                        </p:tav>
                                        <p:tav tm="7870">
                                          <p:val>
                                            <p:fltVal val="-0.0059"/>
                                          </p:val>
                                        </p:tav>
                                        <p:tav tm="8990">
                                          <p:val>
                                            <p:fltVal val="-0.0088"/>
                                          </p:val>
                                        </p:tav>
                                        <p:tav tm="10110">
                                          <p:val>
                                            <p:fltVal val="-0.0125"/>
                                          </p:val>
                                        </p:tav>
                                        <p:tav tm="11240">
                                          <p:val>
                                            <p:fltVal val="-0.0162"/>
                                          </p:val>
                                        </p:tav>
                                        <p:tav tm="12360">
                                          <p:val>
                                            <p:fltVal val="-0.0191"/>
                                          </p:val>
                                        </p:tav>
                                        <p:tav tm="13480">
                                          <p:val>
                                            <p:fltVal val="-0.0213"/>
                                          </p:val>
                                        </p:tav>
                                        <p:tav tm="14610">
                                          <p:val>
                                            <p:fltVal val="-0.0228"/>
                                          </p:val>
                                        </p:tav>
                                        <p:tav tm="15730">
                                          <p:val>
                                            <p:fltVal val="-0.0239"/>
                                          </p:val>
                                        </p:tav>
                                        <p:tav tm="16850">
                                          <p:val>
                                            <p:fltVal val="-0.0245"/>
                                          </p:val>
                                        </p:tav>
                                        <p:tav tm="17980">
                                          <p:val>
                                            <p:fltVal val="-0.0248"/>
                                          </p:val>
                                        </p:tav>
                                        <p:tav tm="19100">
                                          <p:val>
                                            <p:fltVal val="-0.0249"/>
                                          </p:val>
                                        </p:tav>
                                        <p:tav tm="20220">
                                          <p:val>
                                            <p:fltVal val="-0.0249"/>
                                          </p:val>
                                        </p:tav>
                                        <p:tav tm="21350">
                                          <p:val>
                                            <p:fltVal val="-0.0248"/>
                                          </p:val>
                                        </p:tav>
                                        <p:tav tm="22470">
                                          <p:val>
                                            <p:fltVal val="-0.0241"/>
                                          </p:val>
                                        </p:tav>
                                        <p:tav tm="23600">
                                          <p:val>
                                            <p:fltVal val="-0.022"/>
                                          </p:val>
                                        </p:tav>
                                        <p:tav tm="24720">
                                          <p:val>
                                            <p:fltVal val="-0.0179"/>
                                          </p:val>
                                        </p:tav>
                                        <p:tav tm="25840">
                                          <p:val>
                                            <p:fltVal val="-0.0113"/>
                                          </p:val>
                                        </p:tav>
                                        <p:tav tm="26970">
                                          <p:val>
                                            <p:fltVal val="-0.0013"/>
                                          </p:val>
                                        </p:tav>
                                        <p:tav tm="28090">
                                          <p:val>
                                            <p:fltVal val="0.0124"/>
                                          </p:val>
                                        </p:tav>
                                        <p:tav tm="29210">
                                          <p:val>
                                            <p:fltVal val="0.0309"/>
                                          </p:val>
                                        </p:tav>
                                        <p:tav tm="30340">
                                          <p:val>
                                            <p:fltVal val="0.0546"/>
                                          </p:val>
                                        </p:tav>
                                        <p:tav tm="31460">
                                          <p:val>
                                            <p:fltVal val="0.0842"/>
                                          </p:val>
                                        </p:tav>
                                        <p:tav tm="32580">
                                          <p:val>
                                            <p:fltVal val="0.1204"/>
                                          </p:val>
                                        </p:tav>
                                        <p:tav tm="33710">
                                          <p:val>
                                            <p:fltVal val="0.1634"/>
                                          </p:val>
                                        </p:tav>
                                        <p:tav tm="34830">
                                          <p:val>
                                            <p:fltVal val="0.2145"/>
                                          </p:val>
                                        </p:tav>
                                        <p:tav tm="35960">
                                          <p:val>
                                            <p:fltVal val="0.2711"/>
                                          </p:val>
                                        </p:tav>
                                        <p:tav tm="37080">
                                          <p:val>
                                            <p:fltVal val="0.3207"/>
                                          </p:val>
                                        </p:tav>
                                        <p:tav tm="38200">
                                          <p:val>
                                            <p:fltVal val="0.3625"/>
                                          </p:val>
                                        </p:tav>
                                        <p:tav tm="39330">
                                          <p:val>
                                            <p:fltVal val="0.3973"/>
                                          </p:val>
                                        </p:tav>
                                        <p:tav tm="40450">
                                          <p:val>
                                            <p:fltVal val="0.4256"/>
                                          </p:val>
                                        </p:tav>
                                        <p:tav tm="41570">
                                          <p:val>
                                            <p:fltVal val="0.448"/>
                                          </p:val>
                                        </p:tav>
                                        <p:tav tm="42700">
                                          <p:val>
                                            <p:fltVal val="0.4655"/>
                                          </p:val>
                                        </p:tav>
                                        <p:tav tm="43820">
                                          <p:val>
                                            <p:fltVal val="0.4786"/>
                                          </p:val>
                                        </p:tav>
                                        <p:tav tm="44940">
                                          <p:val>
                                            <p:fltVal val="0.4878"/>
                                          </p:val>
                                        </p:tav>
                                        <p:tav tm="46070">
                                          <p:val>
                                            <p:fltVal val="0.4939"/>
                                          </p:val>
                                        </p:tav>
                                        <p:tav tm="47190">
                                          <p:val>
                                            <p:fltVal val="0.4975"/>
                                          </p:val>
                                        </p:tav>
                                        <p:tav tm="48310">
                                          <p:val>
                                            <p:fltVal val="0.4993"/>
                                          </p:val>
                                        </p:tav>
                                        <p:tav tm="49440">
                                          <p:val>
                                            <p:fltVal val="0.4999"/>
                                          </p:val>
                                        </p:tav>
                                        <p:tav tm="50560">
                                          <p:val>
                                            <p:fltVal val="0.4999"/>
                                          </p:val>
                                        </p:tav>
                                        <p:tav tm="51690">
                                          <p:val>
                                            <p:fltVal val="0.4998"/>
                                          </p:val>
                                        </p:tav>
                                        <p:tav tm="52810">
                                          <p:val>
                                            <p:fltVal val="0.4988"/>
                                          </p:val>
                                        </p:tav>
                                        <p:tav tm="53930">
                                          <p:val>
                                            <p:fltVal val="0.4965"/>
                                          </p:val>
                                        </p:tav>
                                        <p:tav tm="55060">
                                          <p:val>
                                            <p:fltVal val="0.4921"/>
                                          </p:val>
                                        </p:tav>
                                        <p:tav tm="56180">
                                          <p:val>
                                            <p:fltVal val="0.485"/>
                                          </p:val>
                                        </p:tav>
                                        <p:tav tm="57300">
                                          <p:val>
                                            <p:fltVal val="0.4746"/>
                                          </p:val>
                                        </p:tav>
                                        <p:tav tm="58430">
                                          <p:val>
                                            <p:fltVal val="0.4603"/>
                                          </p:val>
                                        </p:tav>
                                        <p:tav tm="59550">
                                          <p:val>
                                            <p:fltVal val="0.4411"/>
                                          </p:val>
                                        </p:tav>
                                        <p:tav tm="60670">
                                          <p:val>
                                            <p:fltVal val="0.4169"/>
                                          </p:val>
                                        </p:tav>
                                        <p:tav tm="61800">
                                          <p:val>
                                            <p:fltVal val="0.3868"/>
                                          </p:val>
                                        </p:tav>
                                        <p:tav tm="62920">
                                          <p:val>
                                            <p:fltVal val="0.3499"/>
                                          </p:val>
                                        </p:tav>
                                        <p:tav tm="64040">
                                          <p:val>
                                            <p:fltVal val="0.306"/>
                                          </p:val>
                                        </p:tav>
                                        <p:tav tm="65170">
                                          <p:val>
                                            <p:fltVal val="0.2544"/>
                                          </p:val>
                                        </p:tav>
                                        <p:tav tm="66290">
                                          <p:val>
                                            <p:fltVal val="0.1981"/>
                                          </p:val>
                                        </p:tav>
                                        <p:tav tm="67420">
                                          <p:val>
                                            <p:fltVal val="0.1498"/>
                                          </p:val>
                                        </p:tav>
                                        <p:tav tm="68540">
                                          <p:val>
                                            <p:fltVal val="0.1087"/>
                                          </p:val>
                                        </p:tav>
                                        <p:tav tm="69660">
                                          <p:val>
                                            <p:fltVal val="0.0748"/>
                                          </p:val>
                                        </p:tav>
                                        <p:tav tm="70790">
                                          <p:val>
                                            <p:fltVal val="0.0473"/>
                                          </p:val>
                                        </p:tav>
                                        <p:tav tm="71910">
                                          <p:val>
                                            <p:fltVal val="0.0251"/>
                                          </p:val>
                                        </p:tav>
                                        <p:tav tm="73030">
                                          <p:val>
                                            <p:fltVal val="0.0082"/>
                                          </p:val>
                                        </p:tav>
                                        <p:tav tm="74160">
                                          <p:val>
                                            <p:fltVal val="-0.0044"/>
                                          </p:val>
                                        </p:tav>
                                        <p:tav tm="75280">
                                          <p:val>
                                            <p:fltVal val="-0.0134"/>
                                          </p:val>
                                        </p:tav>
                                        <p:tav tm="76400">
                                          <p:val>
                                            <p:fltVal val="-0.0192"/>
                                          </p:val>
                                        </p:tav>
                                        <p:tav tm="77530">
                                          <p:val>
                                            <p:fltVal val="-0.0227"/>
                                          </p:val>
                                        </p:tav>
                                        <p:tav tm="78650">
                                          <p:val>
                                            <p:fltVal val="-0.0244"/>
                                          </p:val>
                                        </p:tav>
                                        <p:tav tm="79780">
                                          <p:val>
                                            <p:fltVal val="-0.0249"/>
                                          </p:val>
                                        </p:tav>
                                        <p:tav tm="80900">
                                          <p:val>
                                            <p:fltVal val="-0.0249"/>
                                          </p:val>
                                        </p:tav>
                                        <p:tav tm="82020">
                                          <p:val>
                                            <p:fltVal val="-0.0244"/>
                                          </p:val>
                                        </p:tav>
                                        <p:tav tm="83150">
                                          <p:val>
                                            <p:fltVal val="-0.0219"/>
                                          </p:val>
                                        </p:tav>
                                        <p:tav tm="84270">
                                          <p:val>
                                            <p:fltVal val="-0.0156"/>
                                          </p:val>
                                        </p:tav>
                                        <p:tav tm="85390">
                                          <p:val>
                                            <p:fltVal val="-0.0039"/>
                                          </p:val>
                                        </p:tav>
                                        <p:tav tm="86520">
                                          <p:val>
                                            <p:fltVal val="0.0104"/>
                                          </p:val>
                                        </p:tav>
                                        <p:tav tm="87640">
                                          <p:val>
                                            <p:fltVal val="0.0192"/>
                                          </p:val>
                                        </p:tav>
                                        <p:tav tm="88760">
                                          <p:val>
                                            <p:fltVal val="0.0235"/>
                                          </p:val>
                                        </p:tav>
                                        <p:tav tm="89890">
                                          <p:val>
                                            <p:fltVal val="0.0248"/>
                                          </p:val>
                                        </p:tav>
                                        <p:tav tm="91010">
                                          <p:val>
                                            <p:fltVal val="0.0249"/>
                                          </p:val>
                                        </p:tav>
                                        <p:tav tm="92130">
                                          <p:val>
                                            <p:fltVal val="0.0247"/>
                                          </p:val>
                                        </p:tav>
                                        <p:tav tm="93260">
                                          <p:val>
                                            <p:fltVal val="0.0234"/>
                                          </p:val>
                                        </p:tav>
                                        <p:tav tm="94380">
                                          <p:val>
                                            <p:fltVal val="0.0202"/>
                                          </p:val>
                                        </p:tav>
                                        <p:tav tm="95510">
                                          <p:val>
                                            <p:fltVal val="0.0143"/>
                                          </p:val>
                                        </p:tav>
                                        <p:tav tm="96630">
                                          <p:val>
                                            <p:fltVal val="0.0071"/>
                                          </p:val>
                                        </p:tav>
                                        <p:tav tm="97750">
                                          <p:val>
                                            <p:fltVal val="0.0027"/>
                                          </p:val>
                                        </p:tav>
                                        <p:tav tm="98880">
                                          <p:val>
                                            <p:fltVal val="0.0007"/>
                                          </p:val>
                                        </p:tav>
                                        <p:tav tm="100000">
                                          <p:val>
                                            <p:fltVal val="0"/>
                                          </p:val>
                                        </p:tav>
                                      </p:tavLst>
                                    </p:anim>
                                    <p:anim calcmode="lin" valueType="num">
                                      <p:cBhvr additive="mult">
                                        <p:cTn id="8" dur="2000" fill="hold"/>
                                        <p:tgtEl>
                                          <p:spTgt spid="9"/>
                                        </p:tgtEl>
                                        <p:attrNameLst>
                                          <p:attrName>3d.object.scale.x</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9" dur="2000" fill="hold"/>
                                        <p:tgtEl>
                                          <p:spTgt spid="9"/>
                                        </p:tgtEl>
                                        <p:attrNameLst>
                                          <p:attrName>3d.object.scale.y</p:attrName>
                                        </p:attrNameLst>
                                      </p:cBhvr>
                                      <p:tavLst>
                                        <p:tav tm="0">
                                          <p:val>
                                            <p:fltVal val="1"/>
                                          </p:val>
                                        </p:tav>
                                        <p:tav tm="1120">
                                          <p:val>
                                            <p:fltVal val="0.9999"/>
                                          </p:val>
                                        </p:tav>
                                        <p:tav tm="2250">
                                          <p:val>
                                            <p:fltVal val="0.9994"/>
                                          </p:val>
                                        </p:tav>
                                        <p:tav tm="3370">
                                          <p:val>
                                            <p:fltVal val="0.9981"/>
                                          </p:val>
                                        </p:tav>
                                        <p:tav tm="4490">
                                          <p:val>
                                            <p:fltVal val="0.9955"/>
                                          </p:val>
                                        </p:tav>
                                        <p:tav tm="5620">
                                          <p:val>
                                            <p:fltVal val="0.9913"/>
                                          </p:val>
                                        </p:tav>
                                        <p:tav tm="6740">
                                          <p:val>
                                            <p:fltVal val="0.985"/>
                                          </p:val>
                                        </p:tav>
                                        <p:tav tm="7870">
                                          <p:val>
                                            <p:fltVal val="0.9763"/>
                                          </p:val>
                                        </p:tav>
                                        <p:tav tm="8990">
                                          <p:val>
                                            <p:fltVal val="0.9646"/>
                                          </p:val>
                                        </p:tav>
                                        <p:tav tm="10110">
                                          <p:val>
                                            <p:fltVal val="0.9497"/>
                                          </p:val>
                                        </p:tav>
                                        <p:tav tm="11240">
                                          <p:val>
                                            <p:fltVal val="0.9348"/>
                                          </p:val>
                                        </p:tav>
                                        <p:tav tm="12360">
                                          <p:val>
                                            <p:fltVal val="0.9232"/>
                                          </p:val>
                                        </p:tav>
                                        <p:tav tm="13480">
                                          <p:val>
                                            <p:fltVal val="0.9146"/>
                                          </p:val>
                                        </p:tav>
                                        <p:tav tm="14610">
                                          <p:val>
                                            <p:fltVal val="0.9084"/>
                                          </p:val>
                                        </p:tav>
                                        <p:tav tm="15730">
                                          <p:val>
                                            <p:fltVal val="0.9042"/>
                                          </p:val>
                                        </p:tav>
                                        <p:tav tm="16850">
                                          <p:val>
                                            <p:fltVal val="0.9017"/>
                                          </p:val>
                                        </p:tav>
                                        <p:tav tm="17980">
                                          <p:val>
                                            <p:fltVal val="0.9005"/>
                                          </p:val>
                                        </p:tav>
                                        <p:tav tm="19100">
                                          <p:val>
                                            <p:fltVal val="0.9"/>
                                          </p:val>
                                        </p:tav>
                                        <p:tav tm="20220">
                                          <p:val>
                                            <p:fltVal val="0.8999"/>
                                          </p:val>
                                        </p:tav>
                                        <p:tav tm="21350">
                                          <p:val>
                                            <p:fltVal val="0.9006"/>
                                          </p:val>
                                        </p:tav>
                                        <p:tav tm="22470">
                                          <p:val>
                                            <p:fltVal val="0.9046"/>
                                          </p:val>
                                        </p:tav>
                                        <p:tav tm="23600">
                                          <p:val>
                                            <p:fltVal val="0.9153"/>
                                          </p:val>
                                        </p:tav>
                                        <p:tav tm="24720">
                                          <p:val>
                                            <p:fltVal val="0.9362"/>
                                          </p:val>
                                        </p:tav>
                                        <p:tav tm="25840">
                                          <p:val>
                                            <p:fltVal val="0.9659"/>
                                          </p:val>
                                        </p:tav>
                                        <p:tav tm="26970">
                                          <p:val>
                                            <p:fltVal val="0.9858"/>
                                          </p:val>
                                        </p:tav>
                                        <p:tav tm="28090">
                                          <p:val>
                                            <p:fltVal val="0.9959"/>
                                          </p:val>
                                        </p:tav>
                                        <p:tav tm="29210">
                                          <p:val>
                                            <p:fltVal val="0.9995"/>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0.9998"/>
                                          </p:val>
                                        </p:tav>
                                        <p:tav tm="68540">
                                          <p:val>
                                            <p:fltVal val="0.9987"/>
                                          </p:val>
                                        </p:tav>
                                        <p:tav tm="69660">
                                          <p:val>
                                            <p:fltVal val="0.9955"/>
                                          </p:val>
                                        </p:tav>
                                        <p:tav tm="70790">
                                          <p:val>
                                            <p:fltVal val="0.9888"/>
                                          </p:val>
                                        </p:tav>
                                        <p:tav tm="71910">
                                          <p:val>
                                            <p:fltVal val="0.9775"/>
                                          </p:val>
                                        </p:tav>
                                        <p:tav tm="73030">
                                          <p:val>
                                            <p:fltVal val="0.9605"/>
                                          </p:val>
                                        </p:tav>
                                        <p:tav tm="74160">
                                          <p:val>
                                            <p:fltVal val="0.9385"/>
                                          </p:val>
                                        </p:tav>
                                        <p:tav tm="75280">
                                          <p:val>
                                            <p:fltVal val="0.9217"/>
                                          </p:val>
                                        </p:tav>
                                        <p:tav tm="76400">
                                          <p:val>
                                            <p:fltVal val="0.9107"/>
                                          </p:val>
                                        </p:tav>
                                        <p:tav tm="77530">
                                          <p:val>
                                            <p:fltVal val="0.9042"/>
                                          </p:val>
                                        </p:tav>
                                        <p:tav tm="78650">
                                          <p:val>
                                            <p:fltVal val="0.901"/>
                                          </p:val>
                                        </p:tav>
                                        <p:tav tm="79780">
                                          <p:val>
                                            <p:fltVal val="0.9"/>
                                          </p:val>
                                        </p:tav>
                                        <p:tav tm="80900">
                                          <p:val>
                                            <p:fltVal val="0.9"/>
                                          </p:val>
                                        </p:tav>
                                        <p:tav tm="82020">
                                          <p:val>
                                            <p:fltVal val="0.901"/>
                                          </p:val>
                                        </p:tav>
                                        <p:tav tm="83150">
                                          <p:val>
                                            <p:fltVal val="0.9061"/>
                                          </p:val>
                                        </p:tav>
                                        <p:tav tm="84270">
                                          <p:val>
                                            <p:fltVal val="0.9186"/>
                                          </p:val>
                                        </p:tav>
                                        <p:tav tm="85390">
                                          <p:val>
                                            <p:fltVal val="0.942"/>
                                          </p:val>
                                        </p:tav>
                                        <p:tav tm="86520">
                                          <p:val>
                                            <p:fltVal val="0.9709"/>
                                          </p:val>
                                        </p:tav>
                                        <p:tav tm="87640">
                                          <p:val>
                                            <p:fltVal val="0.9885"/>
                                          </p:val>
                                        </p:tav>
                                        <p:tav tm="88760">
                                          <p:val>
                                            <p:fltVal val="0.997"/>
                                          </p:val>
                                        </p:tav>
                                        <p:tav tm="89890">
                                          <p:val>
                                            <p:fltVal val="0.9997"/>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10" dur="2000" fill="hold"/>
                                        <p:tgtEl>
                                          <p:spTgt spid="9"/>
                                        </p:tgtEl>
                                        <p:attrNameLst>
                                          <p:attrName>3d.object.scale.z</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mph" presetSubtype="2" fill="hold" nodeType="clickEffect">
                                  <p:stCondLst>
                                    <p:cond delay="0"/>
                                  </p:stCondLst>
                                  <p:childTnLst>
                                    <p:anim calcmode="lin" valueType="num">
                                      <p:cBhvr additive="sum">
                                        <p:cTn id="14" dur="2000" fill="hold"/>
                                        <p:tgtEl>
                                          <p:spTgt spid="8"/>
                                        </p:tgtEl>
                                        <p:attrNameLst>
                                          <p:attrName>3d.object.rotation.y</p:attrName>
                                        </p:attrNameLst>
                                      </p:cBhvr>
                                      <p:tavLst>
                                        <p:tav tm="0">
                                          <p:val>
                                            <p:fltVal val="0"/>
                                          </p:val>
                                        </p:tav>
                                        <p:tav tm="1120">
                                          <p:val>
                                            <p:fltVal val="-0.0012"/>
                                          </p:val>
                                        </p:tav>
                                        <p:tav tm="2250">
                                          <p:val>
                                            <p:fltVal val="-0.0098"/>
                                          </p:val>
                                        </p:tav>
                                        <p:tav tm="3370">
                                          <p:val>
                                            <p:fltVal val="-0.033"/>
                                          </p:val>
                                        </p:tav>
                                        <p:tav tm="4490">
                                          <p:val>
                                            <p:fltVal val="-0.0789"/>
                                          </p:val>
                                        </p:tav>
                                        <p:tav tm="5620">
                                          <p:val>
                                            <p:fltVal val="-0.1548"/>
                                          </p:val>
                                        </p:tav>
                                        <p:tav tm="6740">
                                          <p:val>
                                            <p:fltVal val="-0.267"/>
                                          </p:val>
                                        </p:tav>
                                        <p:tav tm="7870">
                                          <p:val>
                                            <p:fltVal val="-0.4235"/>
                                          </p:val>
                                        </p:tav>
                                        <p:tav tm="8990">
                                          <p:val>
                                            <p:fltVal val="-0.6337"/>
                                          </p:val>
                                        </p:tav>
                                        <p:tav tm="10110">
                                          <p:val>
                                            <p:fltVal val="-0.9013"/>
                                          </p:val>
                                        </p:tav>
                                        <p:tav tm="11240">
                                          <p:val>
                                            <p:fltVal val="-1.2353"/>
                                          </p:val>
                                        </p:tav>
                                        <p:tav tm="12360">
                                          <p:val>
                                            <p:fltVal val="-1.647"/>
                                          </p:val>
                                        </p:tav>
                                        <p:tav tm="13480">
                                          <p:val>
                                            <p:fltVal val="-2.0869"/>
                                          </p:val>
                                        </p:tav>
                                        <p:tav tm="14610">
                                          <p:val>
                                            <p:fltVal val="-2.4538"/>
                                          </p:val>
                                        </p:tav>
                                        <p:tav tm="15730">
                                          <p:val>
                                            <p:fltVal val="-2.7534"/>
                                          </p:val>
                                        </p:tav>
                                        <p:tav tm="16850">
                                          <p:val>
                                            <p:fltVal val="-2.9876"/>
                                          </p:val>
                                        </p:tav>
                                        <p:tav tm="17980">
                                          <p:val>
                                            <p:fltVal val="-3.1669"/>
                                          </p:val>
                                        </p:tav>
                                        <p:tav tm="19100">
                                          <p:val>
                                            <p:fltVal val="-3.2996"/>
                                          </p:val>
                                        </p:tav>
                                        <p:tav tm="20220">
                                          <p:val>
                                            <p:fltVal val="-3.3906"/>
                                          </p:val>
                                        </p:tav>
                                        <p:tav tm="21350">
                                          <p:val>
                                            <p:fltVal val="-3.4488"/>
                                          </p:val>
                                        </p:tav>
                                        <p:tav tm="22470">
                                          <p:val>
                                            <p:fltVal val="-3.4815"/>
                                          </p:val>
                                        </p:tav>
                                        <p:tav tm="23600">
                                          <p:val>
                                            <p:fltVal val="-3.4961"/>
                                          </p:val>
                                        </p:tav>
                                        <p:tav tm="24720">
                                          <p:val>
                                            <p:fltVal val="-3.4998"/>
                                          </p:val>
                                        </p:tav>
                                        <p:tav tm="25840">
                                          <p:val>
                                            <p:fltVal val="-3.0301"/>
                                          </p:val>
                                        </p:tav>
                                        <p:tav tm="26970">
                                          <p:val>
                                            <p:fltVal val="-0.9661"/>
                                          </p:val>
                                        </p:tav>
                                        <p:tav tm="28090">
                                          <p:val>
                                            <p:fltVal val="2.1525"/>
                                          </p:val>
                                        </p:tav>
                                        <p:tav tm="29210">
                                          <p:val>
                                            <p:fltVal val="6.1215"/>
                                          </p:val>
                                        </p:tav>
                                        <p:tav tm="30340">
                                          <p:val>
                                            <p:fltVal val="10.8322"/>
                                          </p:val>
                                        </p:tav>
                                        <p:tav tm="31460">
                                          <p:val>
                                            <p:fltVal val="16.2132"/>
                                          </p:val>
                                        </p:tav>
                                        <p:tav tm="32580">
                                          <p:val>
                                            <p:fltVal val="22.2128"/>
                                          </p:val>
                                        </p:tav>
                                        <p:tav tm="33710">
                                          <p:val>
                                            <p:fltVal val="28.7297"/>
                                          </p:val>
                                        </p:tav>
                                        <p:tav tm="34830">
                                          <p:val>
                                            <p:fltVal val="35.8493"/>
                                          </p:val>
                                        </p:tav>
                                        <p:tav tm="35960">
                                          <p:val>
                                            <p:fltVal val="43.4888"/>
                                          </p:val>
                                        </p:tav>
                                        <p:tav tm="37080">
                                          <p:val>
                                            <p:fltVal val="51.6257"/>
                                          </p:val>
                                        </p:tav>
                                        <p:tav tm="38200">
                                          <p:val>
                                            <p:fltVal val="60.2402"/>
                                          </p:val>
                                        </p:tav>
                                        <p:tav tm="39330">
                                          <p:val>
                                            <p:fltVal val="69.3155"/>
                                          </p:val>
                                        </p:tav>
                                        <p:tav tm="40450">
                                          <p:val>
                                            <p:fltVal val="78.8364"/>
                                          </p:val>
                                        </p:tav>
                                        <p:tav tm="41570">
                                          <p:val>
                                            <p:fltVal val="88.6987"/>
                                          </p:val>
                                        </p:tav>
                                        <p:tav tm="42700">
                                          <p:val>
                                            <p:fltVal val="99.0679"/>
                                          </p:val>
                                        </p:tav>
                                        <p:tav tm="43820">
                                          <p:val>
                                            <p:fltVal val="109.8461"/>
                                          </p:val>
                                        </p:tav>
                                        <p:tav tm="44940">
                                          <p:val>
                                            <p:fltVal val="121.0232"/>
                                          </p:val>
                                        </p:tav>
                                        <p:tav tm="46070">
                                          <p:val>
                                            <p:fltVal val="132.5899"/>
                                          </p:val>
                                        </p:tav>
                                        <p:tav tm="47190">
                                          <p:val>
                                            <p:fltVal val="144.5376"/>
                                          </p:val>
                                        </p:tav>
                                        <p:tav tm="48310">
                                          <p:val>
                                            <p:fltVal val="156.85851"/>
                                          </p:val>
                                        </p:tav>
                                        <p:tav tm="49440">
                                          <p:val>
                                            <p:fltVal val="169.43021"/>
                                          </p:val>
                                        </p:tav>
                                        <p:tav tm="50560">
                                          <p:val>
                                            <p:fltVal val="182.34309"/>
                                          </p:val>
                                        </p:tav>
                                        <p:tav tm="51690">
                                          <p:val>
                                            <p:fltVal val="195.1411"/>
                                          </p:val>
                                        </p:tav>
                                        <p:tav tm="52810">
                                          <p:val>
                                            <p:fltVal val="207.6945"/>
                                          </p:val>
                                        </p:tav>
                                        <p:tav tm="53930">
                                          <p:val>
                                            <p:fltVal val="219.77251"/>
                                          </p:val>
                                        </p:tav>
                                        <p:tav tm="55060">
                                          <p:val>
                                            <p:fltVal val="231.4814"/>
                                          </p:val>
                                        </p:tav>
                                        <p:tav tm="56180">
                                          <p:val>
                                            <p:fltVal val="242.91341"/>
                                          </p:val>
                                        </p:tav>
                                        <p:tav tm="57300">
                                          <p:val>
                                            <p:fltVal val="253.8558"/>
                                          </p:val>
                                        </p:tav>
                                        <p:tav tm="58430">
                                          <p:val>
                                            <p:fltVal val="264.40329"/>
                                          </p:val>
                                        </p:tav>
                                        <p:tav tm="59550">
                                          <p:val>
                                            <p:fltVal val="274.63501"/>
                                          </p:val>
                                        </p:tav>
                                        <p:tav tm="60670">
                                          <p:val>
                                            <p:fltVal val="284.35721"/>
                                          </p:val>
                                        </p:tav>
                                        <p:tav tm="61800">
                                          <p:val>
                                            <p:fltVal val="293.6507"/>
                                          </p:val>
                                        </p:tav>
                                        <p:tav tm="62920">
                                          <p:val>
                                            <p:fltVal val="302.57959"/>
                                          </p:val>
                                        </p:tav>
                                        <p:tav tm="64040">
                                          <p:val>
                                            <p:fltVal val="310.96921"/>
                                          </p:val>
                                        </p:tav>
                                        <p:tav tm="65170">
                                          <p:val>
                                            <p:fltVal val="318.88379"/>
                                          </p:val>
                                        </p:tav>
                                        <p:tav tm="66290">
                                          <p:val>
                                            <p:fltVal val="326.36801"/>
                                          </p:val>
                                        </p:tav>
                                        <p:tav tm="67420">
                                          <p:val>
                                            <p:fltVal val="333.26511"/>
                                          </p:val>
                                        </p:tav>
                                        <p:tav tm="68540">
                                          <p:val>
                                            <p:fltVal val="339.6712"/>
                                          </p:val>
                                        </p:tav>
                                        <p:tav tm="69660">
                                          <p:val>
                                            <p:fltVal val="345.43851"/>
                                          </p:val>
                                        </p:tav>
                                        <p:tav tm="70790">
                                          <p:val>
                                            <p:fltVal val="350.58469"/>
                                          </p:val>
                                        </p:tav>
                                        <p:tav tm="71910">
                                          <p:val>
                                            <p:fltVal val="355.09189"/>
                                          </p:val>
                                        </p:tav>
                                        <p:tav tm="73030">
                                          <p:val>
                                            <p:fltVal val="358.80179"/>
                                          </p:val>
                                        </p:tav>
                                        <p:tav tm="74160">
                                          <p:val>
                                            <p:fltVal val="361.63531"/>
                                          </p:val>
                                        </p:tav>
                                        <p:tav tm="75280">
                                          <p:val>
                                            <p:fltVal val="363.345"/>
                                          </p:val>
                                        </p:tav>
                                        <p:tav tm="76400">
                                          <p:val>
                                            <p:fltVal val="363.4978"/>
                                          </p:val>
                                        </p:tav>
                                        <p:tav tm="77530">
                                          <p:val>
                                            <p:fltVal val="363.47061"/>
                                          </p:val>
                                        </p:tav>
                                        <p:tav tm="78650">
                                          <p:val>
                                            <p:fltVal val="363.38339"/>
                                          </p:val>
                                        </p:tav>
                                        <p:tav tm="79780">
                                          <p:val>
                                            <p:fltVal val="363.20349"/>
                                          </p:val>
                                        </p:tav>
                                        <p:tav tm="80900">
                                          <p:val>
                                            <p:fltVal val="362.8963"/>
                                          </p:val>
                                        </p:tav>
                                        <p:tav tm="82020">
                                          <p:val>
                                            <p:fltVal val="362.4227"/>
                                          </p:val>
                                        </p:tav>
                                        <p:tav tm="83150">
                                          <p:val>
                                            <p:fltVal val="361.7569"/>
                                          </p:val>
                                        </p:tav>
                                        <p:tav tm="84270">
                                          <p:val>
                                            <p:fltVal val="361.0874"/>
                                          </p:val>
                                        </p:tav>
                                        <p:tav tm="85390">
                                          <p:val>
                                            <p:fltVal val="360.6105"/>
                                          </p:val>
                                        </p:tav>
                                        <p:tav tm="86520">
                                          <p:val>
                                            <p:fltVal val="360.30069"/>
                                          </p:val>
                                        </p:tav>
                                        <p:tav tm="87640">
                                          <p:val>
                                            <p:fltVal val="360.1188"/>
                                          </p:val>
                                        </p:tav>
                                        <p:tav tm="88760">
                                          <p:val>
                                            <p:fltVal val="360.03021"/>
                                          </p:val>
                                        </p:tav>
                                        <p:tav tm="89890">
                                          <p:val>
                                            <p:fltVal val="360.00229"/>
                                          </p:val>
                                        </p:tav>
                                        <p:tav tm="91010">
                                          <p:val>
                                            <p:fltVal val="360"/>
                                          </p:val>
                                        </p:tav>
                                        <p:tav tm="92130">
                                          <p:val>
                                            <p:fltVal val="360"/>
                                          </p:val>
                                        </p:tav>
                                        <p:tav tm="93260">
                                          <p:val>
                                            <p:fltVal val="360"/>
                                          </p:val>
                                        </p:tav>
                                        <p:tav tm="94380">
                                          <p:val>
                                            <p:fltVal val="360"/>
                                          </p:val>
                                        </p:tav>
                                        <p:tav tm="95510">
                                          <p:val>
                                            <p:fltVal val="360"/>
                                          </p:val>
                                        </p:tav>
                                        <p:tav tm="96630">
                                          <p:val>
                                            <p:fltVal val="360"/>
                                          </p:val>
                                        </p:tav>
                                        <p:tav tm="97750">
                                          <p:val>
                                            <p:fltVal val="360"/>
                                          </p:val>
                                        </p:tav>
                                        <p:tav tm="98880">
                                          <p:val>
                                            <p:fltVal val="360"/>
                                          </p:val>
                                        </p:tav>
                                        <p:tav tm="100000">
                                          <p:val>
                                            <p:fltVal val="360"/>
                                          </p:val>
                                        </p:tav>
                                      </p:tavLst>
                                    </p:anim>
                                    <p:anim calcmode="lin" valueType="num">
                                      <p:cBhvr additive="sum">
                                        <p:cTn id="15" dur="2000" fill="hold"/>
                                        <p:tgtEl>
                                          <p:spTgt spid="8"/>
                                        </p:tgtEl>
                                        <p:attrNameLst>
                                          <p:attrName>3d.object.translation.y</p:attrName>
                                        </p:attrNameLst>
                                      </p:cBhvr>
                                      <p:tavLst>
                                        <p:tav tm="0">
                                          <p:val>
                                            <p:fltVal val="0"/>
                                          </p:val>
                                        </p:tav>
                                        <p:tav tm="1120">
                                          <p:val>
                                            <p:fltVal val="0"/>
                                          </p:val>
                                        </p:tav>
                                        <p:tav tm="2250">
                                          <p:val>
                                            <p:fltVal val="-10E-5"/>
                                          </p:val>
                                        </p:tav>
                                        <p:tav tm="3370">
                                          <p:val>
                                            <p:fltVal val="-0.0004"/>
                                          </p:val>
                                        </p:tav>
                                        <p:tav tm="4490">
                                          <p:val>
                                            <p:fltVal val="-0.0011"/>
                                          </p:val>
                                        </p:tav>
                                        <p:tav tm="5620">
                                          <p:val>
                                            <p:fltVal val="-0.0021"/>
                                          </p:val>
                                        </p:tav>
                                        <p:tav tm="6740">
                                          <p:val>
                                            <p:fltVal val="-0.0037"/>
                                          </p:val>
                                        </p:tav>
                                        <p:tav tm="7870">
                                          <p:val>
                                            <p:fltVal val="-0.0059"/>
                                          </p:val>
                                        </p:tav>
                                        <p:tav tm="8990">
                                          <p:val>
                                            <p:fltVal val="-0.0088"/>
                                          </p:val>
                                        </p:tav>
                                        <p:tav tm="10110">
                                          <p:val>
                                            <p:fltVal val="-0.0125"/>
                                          </p:val>
                                        </p:tav>
                                        <p:tav tm="11240">
                                          <p:val>
                                            <p:fltVal val="-0.0162"/>
                                          </p:val>
                                        </p:tav>
                                        <p:tav tm="12360">
                                          <p:val>
                                            <p:fltVal val="-0.0191"/>
                                          </p:val>
                                        </p:tav>
                                        <p:tav tm="13480">
                                          <p:val>
                                            <p:fltVal val="-0.0213"/>
                                          </p:val>
                                        </p:tav>
                                        <p:tav tm="14610">
                                          <p:val>
                                            <p:fltVal val="-0.0228"/>
                                          </p:val>
                                        </p:tav>
                                        <p:tav tm="15730">
                                          <p:val>
                                            <p:fltVal val="-0.0239"/>
                                          </p:val>
                                        </p:tav>
                                        <p:tav tm="16850">
                                          <p:val>
                                            <p:fltVal val="-0.0245"/>
                                          </p:val>
                                        </p:tav>
                                        <p:tav tm="17980">
                                          <p:val>
                                            <p:fltVal val="-0.0248"/>
                                          </p:val>
                                        </p:tav>
                                        <p:tav tm="19100">
                                          <p:val>
                                            <p:fltVal val="-0.0249"/>
                                          </p:val>
                                        </p:tav>
                                        <p:tav tm="20220">
                                          <p:val>
                                            <p:fltVal val="-0.0249"/>
                                          </p:val>
                                        </p:tav>
                                        <p:tav tm="21350">
                                          <p:val>
                                            <p:fltVal val="-0.0248"/>
                                          </p:val>
                                        </p:tav>
                                        <p:tav tm="22470">
                                          <p:val>
                                            <p:fltVal val="-0.0241"/>
                                          </p:val>
                                        </p:tav>
                                        <p:tav tm="23600">
                                          <p:val>
                                            <p:fltVal val="-0.022"/>
                                          </p:val>
                                        </p:tav>
                                        <p:tav tm="24720">
                                          <p:val>
                                            <p:fltVal val="-0.0179"/>
                                          </p:val>
                                        </p:tav>
                                        <p:tav tm="25840">
                                          <p:val>
                                            <p:fltVal val="-0.0113"/>
                                          </p:val>
                                        </p:tav>
                                        <p:tav tm="26970">
                                          <p:val>
                                            <p:fltVal val="-0.0013"/>
                                          </p:val>
                                        </p:tav>
                                        <p:tav tm="28090">
                                          <p:val>
                                            <p:fltVal val="0.0124"/>
                                          </p:val>
                                        </p:tav>
                                        <p:tav tm="29210">
                                          <p:val>
                                            <p:fltVal val="0.0309"/>
                                          </p:val>
                                        </p:tav>
                                        <p:tav tm="30340">
                                          <p:val>
                                            <p:fltVal val="0.0546"/>
                                          </p:val>
                                        </p:tav>
                                        <p:tav tm="31460">
                                          <p:val>
                                            <p:fltVal val="0.0842"/>
                                          </p:val>
                                        </p:tav>
                                        <p:tav tm="32580">
                                          <p:val>
                                            <p:fltVal val="0.1204"/>
                                          </p:val>
                                        </p:tav>
                                        <p:tav tm="33710">
                                          <p:val>
                                            <p:fltVal val="0.1634"/>
                                          </p:val>
                                        </p:tav>
                                        <p:tav tm="34830">
                                          <p:val>
                                            <p:fltVal val="0.2145"/>
                                          </p:val>
                                        </p:tav>
                                        <p:tav tm="35960">
                                          <p:val>
                                            <p:fltVal val="0.2711"/>
                                          </p:val>
                                        </p:tav>
                                        <p:tav tm="37080">
                                          <p:val>
                                            <p:fltVal val="0.3207"/>
                                          </p:val>
                                        </p:tav>
                                        <p:tav tm="38200">
                                          <p:val>
                                            <p:fltVal val="0.3625"/>
                                          </p:val>
                                        </p:tav>
                                        <p:tav tm="39330">
                                          <p:val>
                                            <p:fltVal val="0.3973"/>
                                          </p:val>
                                        </p:tav>
                                        <p:tav tm="40450">
                                          <p:val>
                                            <p:fltVal val="0.4256"/>
                                          </p:val>
                                        </p:tav>
                                        <p:tav tm="41570">
                                          <p:val>
                                            <p:fltVal val="0.448"/>
                                          </p:val>
                                        </p:tav>
                                        <p:tav tm="42700">
                                          <p:val>
                                            <p:fltVal val="0.4655"/>
                                          </p:val>
                                        </p:tav>
                                        <p:tav tm="43820">
                                          <p:val>
                                            <p:fltVal val="0.4786"/>
                                          </p:val>
                                        </p:tav>
                                        <p:tav tm="44940">
                                          <p:val>
                                            <p:fltVal val="0.4878"/>
                                          </p:val>
                                        </p:tav>
                                        <p:tav tm="46070">
                                          <p:val>
                                            <p:fltVal val="0.4939"/>
                                          </p:val>
                                        </p:tav>
                                        <p:tav tm="47190">
                                          <p:val>
                                            <p:fltVal val="0.4975"/>
                                          </p:val>
                                        </p:tav>
                                        <p:tav tm="48310">
                                          <p:val>
                                            <p:fltVal val="0.4993"/>
                                          </p:val>
                                        </p:tav>
                                        <p:tav tm="49440">
                                          <p:val>
                                            <p:fltVal val="0.4999"/>
                                          </p:val>
                                        </p:tav>
                                        <p:tav tm="50560">
                                          <p:val>
                                            <p:fltVal val="0.4999"/>
                                          </p:val>
                                        </p:tav>
                                        <p:tav tm="51690">
                                          <p:val>
                                            <p:fltVal val="0.4998"/>
                                          </p:val>
                                        </p:tav>
                                        <p:tav tm="52810">
                                          <p:val>
                                            <p:fltVal val="0.4988"/>
                                          </p:val>
                                        </p:tav>
                                        <p:tav tm="53930">
                                          <p:val>
                                            <p:fltVal val="0.4965"/>
                                          </p:val>
                                        </p:tav>
                                        <p:tav tm="55060">
                                          <p:val>
                                            <p:fltVal val="0.4921"/>
                                          </p:val>
                                        </p:tav>
                                        <p:tav tm="56180">
                                          <p:val>
                                            <p:fltVal val="0.485"/>
                                          </p:val>
                                        </p:tav>
                                        <p:tav tm="57300">
                                          <p:val>
                                            <p:fltVal val="0.4746"/>
                                          </p:val>
                                        </p:tav>
                                        <p:tav tm="58430">
                                          <p:val>
                                            <p:fltVal val="0.4603"/>
                                          </p:val>
                                        </p:tav>
                                        <p:tav tm="59550">
                                          <p:val>
                                            <p:fltVal val="0.4411"/>
                                          </p:val>
                                        </p:tav>
                                        <p:tav tm="60670">
                                          <p:val>
                                            <p:fltVal val="0.4169"/>
                                          </p:val>
                                        </p:tav>
                                        <p:tav tm="61800">
                                          <p:val>
                                            <p:fltVal val="0.3868"/>
                                          </p:val>
                                        </p:tav>
                                        <p:tav tm="62920">
                                          <p:val>
                                            <p:fltVal val="0.3499"/>
                                          </p:val>
                                        </p:tav>
                                        <p:tav tm="64040">
                                          <p:val>
                                            <p:fltVal val="0.306"/>
                                          </p:val>
                                        </p:tav>
                                        <p:tav tm="65170">
                                          <p:val>
                                            <p:fltVal val="0.2544"/>
                                          </p:val>
                                        </p:tav>
                                        <p:tav tm="66290">
                                          <p:val>
                                            <p:fltVal val="0.1981"/>
                                          </p:val>
                                        </p:tav>
                                        <p:tav tm="67420">
                                          <p:val>
                                            <p:fltVal val="0.1498"/>
                                          </p:val>
                                        </p:tav>
                                        <p:tav tm="68540">
                                          <p:val>
                                            <p:fltVal val="0.1087"/>
                                          </p:val>
                                        </p:tav>
                                        <p:tav tm="69660">
                                          <p:val>
                                            <p:fltVal val="0.0748"/>
                                          </p:val>
                                        </p:tav>
                                        <p:tav tm="70790">
                                          <p:val>
                                            <p:fltVal val="0.0473"/>
                                          </p:val>
                                        </p:tav>
                                        <p:tav tm="71910">
                                          <p:val>
                                            <p:fltVal val="0.0251"/>
                                          </p:val>
                                        </p:tav>
                                        <p:tav tm="73030">
                                          <p:val>
                                            <p:fltVal val="0.0082"/>
                                          </p:val>
                                        </p:tav>
                                        <p:tav tm="74160">
                                          <p:val>
                                            <p:fltVal val="-0.0044"/>
                                          </p:val>
                                        </p:tav>
                                        <p:tav tm="75280">
                                          <p:val>
                                            <p:fltVal val="-0.0134"/>
                                          </p:val>
                                        </p:tav>
                                        <p:tav tm="76400">
                                          <p:val>
                                            <p:fltVal val="-0.0192"/>
                                          </p:val>
                                        </p:tav>
                                        <p:tav tm="77530">
                                          <p:val>
                                            <p:fltVal val="-0.0227"/>
                                          </p:val>
                                        </p:tav>
                                        <p:tav tm="78650">
                                          <p:val>
                                            <p:fltVal val="-0.0244"/>
                                          </p:val>
                                        </p:tav>
                                        <p:tav tm="79780">
                                          <p:val>
                                            <p:fltVal val="-0.0249"/>
                                          </p:val>
                                        </p:tav>
                                        <p:tav tm="80900">
                                          <p:val>
                                            <p:fltVal val="-0.0249"/>
                                          </p:val>
                                        </p:tav>
                                        <p:tav tm="82020">
                                          <p:val>
                                            <p:fltVal val="-0.0244"/>
                                          </p:val>
                                        </p:tav>
                                        <p:tav tm="83150">
                                          <p:val>
                                            <p:fltVal val="-0.0219"/>
                                          </p:val>
                                        </p:tav>
                                        <p:tav tm="84270">
                                          <p:val>
                                            <p:fltVal val="-0.0156"/>
                                          </p:val>
                                        </p:tav>
                                        <p:tav tm="85390">
                                          <p:val>
                                            <p:fltVal val="-0.0039"/>
                                          </p:val>
                                        </p:tav>
                                        <p:tav tm="86520">
                                          <p:val>
                                            <p:fltVal val="0.0104"/>
                                          </p:val>
                                        </p:tav>
                                        <p:tav tm="87640">
                                          <p:val>
                                            <p:fltVal val="0.0192"/>
                                          </p:val>
                                        </p:tav>
                                        <p:tav tm="88760">
                                          <p:val>
                                            <p:fltVal val="0.0235"/>
                                          </p:val>
                                        </p:tav>
                                        <p:tav tm="89890">
                                          <p:val>
                                            <p:fltVal val="0.0248"/>
                                          </p:val>
                                        </p:tav>
                                        <p:tav tm="91010">
                                          <p:val>
                                            <p:fltVal val="0.0249"/>
                                          </p:val>
                                        </p:tav>
                                        <p:tav tm="92130">
                                          <p:val>
                                            <p:fltVal val="0.0247"/>
                                          </p:val>
                                        </p:tav>
                                        <p:tav tm="93260">
                                          <p:val>
                                            <p:fltVal val="0.0234"/>
                                          </p:val>
                                        </p:tav>
                                        <p:tav tm="94380">
                                          <p:val>
                                            <p:fltVal val="0.0202"/>
                                          </p:val>
                                        </p:tav>
                                        <p:tav tm="95510">
                                          <p:val>
                                            <p:fltVal val="0.0143"/>
                                          </p:val>
                                        </p:tav>
                                        <p:tav tm="96630">
                                          <p:val>
                                            <p:fltVal val="0.0071"/>
                                          </p:val>
                                        </p:tav>
                                        <p:tav tm="97750">
                                          <p:val>
                                            <p:fltVal val="0.0027"/>
                                          </p:val>
                                        </p:tav>
                                        <p:tav tm="98880">
                                          <p:val>
                                            <p:fltVal val="0.0007"/>
                                          </p:val>
                                        </p:tav>
                                        <p:tav tm="100000">
                                          <p:val>
                                            <p:fltVal val="0"/>
                                          </p:val>
                                        </p:tav>
                                      </p:tavLst>
                                    </p:anim>
                                    <p:anim calcmode="lin" valueType="num">
                                      <p:cBhvr additive="mult">
                                        <p:cTn id="16" dur="2000" fill="hold"/>
                                        <p:tgtEl>
                                          <p:spTgt spid="8"/>
                                        </p:tgtEl>
                                        <p:attrNameLst>
                                          <p:attrName>3d.object.scale.x</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17" dur="2000" fill="hold"/>
                                        <p:tgtEl>
                                          <p:spTgt spid="8"/>
                                        </p:tgtEl>
                                        <p:attrNameLst>
                                          <p:attrName>3d.object.scale.y</p:attrName>
                                        </p:attrNameLst>
                                      </p:cBhvr>
                                      <p:tavLst>
                                        <p:tav tm="0">
                                          <p:val>
                                            <p:fltVal val="1"/>
                                          </p:val>
                                        </p:tav>
                                        <p:tav tm="1120">
                                          <p:val>
                                            <p:fltVal val="0.9999"/>
                                          </p:val>
                                        </p:tav>
                                        <p:tav tm="2250">
                                          <p:val>
                                            <p:fltVal val="0.9994"/>
                                          </p:val>
                                        </p:tav>
                                        <p:tav tm="3370">
                                          <p:val>
                                            <p:fltVal val="0.9981"/>
                                          </p:val>
                                        </p:tav>
                                        <p:tav tm="4490">
                                          <p:val>
                                            <p:fltVal val="0.9955"/>
                                          </p:val>
                                        </p:tav>
                                        <p:tav tm="5620">
                                          <p:val>
                                            <p:fltVal val="0.9913"/>
                                          </p:val>
                                        </p:tav>
                                        <p:tav tm="6740">
                                          <p:val>
                                            <p:fltVal val="0.985"/>
                                          </p:val>
                                        </p:tav>
                                        <p:tav tm="7870">
                                          <p:val>
                                            <p:fltVal val="0.9763"/>
                                          </p:val>
                                        </p:tav>
                                        <p:tav tm="8990">
                                          <p:val>
                                            <p:fltVal val="0.9646"/>
                                          </p:val>
                                        </p:tav>
                                        <p:tav tm="10110">
                                          <p:val>
                                            <p:fltVal val="0.9497"/>
                                          </p:val>
                                        </p:tav>
                                        <p:tav tm="11240">
                                          <p:val>
                                            <p:fltVal val="0.9348"/>
                                          </p:val>
                                        </p:tav>
                                        <p:tav tm="12360">
                                          <p:val>
                                            <p:fltVal val="0.9232"/>
                                          </p:val>
                                        </p:tav>
                                        <p:tav tm="13480">
                                          <p:val>
                                            <p:fltVal val="0.9146"/>
                                          </p:val>
                                        </p:tav>
                                        <p:tav tm="14610">
                                          <p:val>
                                            <p:fltVal val="0.9084"/>
                                          </p:val>
                                        </p:tav>
                                        <p:tav tm="15730">
                                          <p:val>
                                            <p:fltVal val="0.9042"/>
                                          </p:val>
                                        </p:tav>
                                        <p:tav tm="16850">
                                          <p:val>
                                            <p:fltVal val="0.9017"/>
                                          </p:val>
                                        </p:tav>
                                        <p:tav tm="17980">
                                          <p:val>
                                            <p:fltVal val="0.9005"/>
                                          </p:val>
                                        </p:tav>
                                        <p:tav tm="19100">
                                          <p:val>
                                            <p:fltVal val="0.9"/>
                                          </p:val>
                                        </p:tav>
                                        <p:tav tm="20220">
                                          <p:val>
                                            <p:fltVal val="0.8999"/>
                                          </p:val>
                                        </p:tav>
                                        <p:tav tm="21350">
                                          <p:val>
                                            <p:fltVal val="0.9006"/>
                                          </p:val>
                                        </p:tav>
                                        <p:tav tm="22470">
                                          <p:val>
                                            <p:fltVal val="0.9046"/>
                                          </p:val>
                                        </p:tav>
                                        <p:tav tm="23600">
                                          <p:val>
                                            <p:fltVal val="0.9153"/>
                                          </p:val>
                                        </p:tav>
                                        <p:tav tm="24720">
                                          <p:val>
                                            <p:fltVal val="0.9362"/>
                                          </p:val>
                                        </p:tav>
                                        <p:tav tm="25840">
                                          <p:val>
                                            <p:fltVal val="0.9659"/>
                                          </p:val>
                                        </p:tav>
                                        <p:tav tm="26970">
                                          <p:val>
                                            <p:fltVal val="0.9858"/>
                                          </p:val>
                                        </p:tav>
                                        <p:tav tm="28090">
                                          <p:val>
                                            <p:fltVal val="0.9959"/>
                                          </p:val>
                                        </p:tav>
                                        <p:tav tm="29210">
                                          <p:val>
                                            <p:fltVal val="0.9995"/>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0.9998"/>
                                          </p:val>
                                        </p:tav>
                                        <p:tav tm="68540">
                                          <p:val>
                                            <p:fltVal val="0.9987"/>
                                          </p:val>
                                        </p:tav>
                                        <p:tav tm="69660">
                                          <p:val>
                                            <p:fltVal val="0.9955"/>
                                          </p:val>
                                        </p:tav>
                                        <p:tav tm="70790">
                                          <p:val>
                                            <p:fltVal val="0.9888"/>
                                          </p:val>
                                        </p:tav>
                                        <p:tav tm="71910">
                                          <p:val>
                                            <p:fltVal val="0.9775"/>
                                          </p:val>
                                        </p:tav>
                                        <p:tav tm="73030">
                                          <p:val>
                                            <p:fltVal val="0.9605"/>
                                          </p:val>
                                        </p:tav>
                                        <p:tav tm="74160">
                                          <p:val>
                                            <p:fltVal val="0.9385"/>
                                          </p:val>
                                        </p:tav>
                                        <p:tav tm="75280">
                                          <p:val>
                                            <p:fltVal val="0.9217"/>
                                          </p:val>
                                        </p:tav>
                                        <p:tav tm="76400">
                                          <p:val>
                                            <p:fltVal val="0.9107"/>
                                          </p:val>
                                        </p:tav>
                                        <p:tav tm="77530">
                                          <p:val>
                                            <p:fltVal val="0.9042"/>
                                          </p:val>
                                        </p:tav>
                                        <p:tav tm="78650">
                                          <p:val>
                                            <p:fltVal val="0.901"/>
                                          </p:val>
                                        </p:tav>
                                        <p:tav tm="79780">
                                          <p:val>
                                            <p:fltVal val="0.9"/>
                                          </p:val>
                                        </p:tav>
                                        <p:tav tm="80900">
                                          <p:val>
                                            <p:fltVal val="0.9"/>
                                          </p:val>
                                        </p:tav>
                                        <p:tav tm="82020">
                                          <p:val>
                                            <p:fltVal val="0.901"/>
                                          </p:val>
                                        </p:tav>
                                        <p:tav tm="83150">
                                          <p:val>
                                            <p:fltVal val="0.9061"/>
                                          </p:val>
                                        </p:tav>
                                        <p:tav tm="84270">
                                          <p:val>
                                            <p:fltVal val="0.9186"/>
                                          </p:val>
                                        </p:tav>
                                        <p:tav tm="85390">
                                          <p:val>
                                            <p:fltVal val="0.942"/>
                                          </p:val>
                                        </p:tav>
                                        <p:tav tm="86520">
                                          <p:val>
                                            <p:fltVal val="0.9709"/>
                                          </p:val>
                                        </p:tav>
                                        <p:tav tm="87640">
                                          <p:val>
                                            <p:fltVal val="0.9885"/>
                                          </p:val>
                                        </p:tav>
                                        <p:tav tm="88760">
                                          <p:val>
                                            <p:fltVal val="0.997"/>
                                          </p:val>
                                        </p:tav>
                                        <p:tav tm="89890">
                                          <p:val>
                                            <p:fltVal val="0.9997"/>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18" dur="2000" fill="hold"/>
                                        <p:tgtEl>
                                          <p:spTgt spid="8"/>
                                        </p:tgtEl>
                                        <p:attrNameLst>
                                          <p:attrName>3d.object.scale.z</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mph" presetSubtype="2" fill="hold" nodeType="clickEffect">
                                  <p:stCondLst>
                                    <p:cond delay="0"/>
                                  </p:stCondLst>
                                  <p:childTnLst>
                                    <p:anim calcmode="lin" valueType="num">
                                      <p:cBhvr additive="sum">
                                        <p:cTn id="22" dur="2000" fill="hold"/>
                                        <p:tgtEl>
                                          <p:spTgt spid="7"/>
                                        </p:tgtEl>
                                        <p:attrNameLst>
                                          <p:attrName>3d.object.rotation.y</p:attrName>
                                        </p:attrNameLst>
                                      </p:cBhvr>
                                      <p:tavLst>
                                        <p:tav tm="0">
                                          <p:val>
                                            <p:fltVal val="0"/>
                                          </p:val>
                                        </p:tav>
                                        <p:tav tm="1120">
                                          <p:val>
                                            <p:fltVal val="-0.0012"/>
                                          </p:val>
                                        </p:tav>
                                        <p:tav tm="2250">
                                          <p:val>
                                            <p:fltVal val="-0.0098"/>
                                          </p:val>
                                        </p:tav>
                                        <p:tav tm="3370">
                                          <p:val>
                                            <p:fltVal val="-0.033"/>
                                          </p:val>
                                        </p:tav>
                                        <p:tav tm="4490">
                                          <p:val>
                                            <p:fltVal val="-0.0789"/>
                                          </p:val>
                                        </p:tav>
                                        <p:tav tm="5620">
                                          <p:val>
                                            <p:fltVal val="-0.1548"/>
                                          </p:val>
                                        </p:tav>
                                        <p:tav tm="6740">
                                          <p:val>
                                            <p:fltVal val="-0.267"/>
                                          </p:val>
                                        </p:tav>
                                        <p:tav tm="7870">
                                          <p:val>
                                            <p:fltVal val="-0.4235"/>
                                          </p:val>
                                        </p:tav>
                                        <p:tav tm="8990">
                                          <p:val>
                                            <p:fltVal val="-0.6337"/>
                                          </p:val>
                                        </p:tav>
                                        <p:tav tm="10110">
                                          <p:val>
                                            <p:fltVal val="-0.9013"/>
                                          </p:val>
                                        </p:tav>
                                        <p:tav tm="11240">
                                          <p:val>
                                            <p:fltVal val="-1.2353"/>
                                          </p:val>
                                        </p:tav>
                                        <p:tav tm="12360">
                                          <p:val>
                                            <p:fltVal val="-1.647"/>
                                          </p:val>
                                        </p:tav>
                                        <p:tav tm="13480">
                                          <p:val>
                                            <p:fltVal val="-2.0869"/>
                                          </p:val>
                                        </p:tav>
                                        <p:tav tm="14610">
                                          <p:val>
                                            <p:fltVal val="-2.4538"/>
                                          </p:val>
                                        </p:tav>
                                        <p:tav tm="15730">
                                          <p:val>
                                            <p:fltVal val="-2.7534"/>
                                          </p:val>
                                        </p:tav>
                                        <p:tav tm="16850">
                                          <p:val>
                                            <p:fltVal val="-2.9876"/>
                                          </p:val>
                                        </p:tav>
                                        <p:tav tm="17980">
                                          <p:val>
                                            <p:fltVal val="-3.1669"/>
                                          </p:val>
                                        </p:tav>
                                        <p:tav tm="19100">
                                          <p:val>
                                            <p:fltVal val="-3.2996"/>
                                          </p:val>
                                        </p:tav>
                                        <p:tav tm="20220">
                                          <p:val>
                                            <p:fltVal val="-3.3906"/>
                                          </p:val>
                                        </p:tav>
                                        <p:tav tm="21350">
                                          <p:val>
                                            <p:fltVal val="-3.4488"/>
                                          </p:val>
                                        </p:tav>
                                        <p:tav tm="22470">
                                          <p:val>
                                            <p:fltVal val="-3.4815"/>
                                          </p:val>
                                        </p:tav>
                                        <p:tav tm="23600">
                                          <p:val>
                                            <p:fltVal val="-3.4961"/>
                                          </p:val>
                                        </p:tav>
                                        <p:tav tm="24720">
                                          <p:val>
                                            <p:fltVal val="-3.4998"/>
                                          </p:val>
                                        </p:tav>
                                        <p:tav tm="25840">
                                          <p:val>
                                            <p:fltVal val="-3.0301"/>
                                          </p:val>
                                        </p:tav>
                                        <p:tav tm="26970">
                                          <p:val>
                                            <p:fltVal val="-0.9661"/>
                                          </p:val>
                                        </p:tav>
                                        <p:tav tm="28090">
                                          <p:val>
                                            <p:fltVal val="2.1525"/>
                                          </p:val>
                                        </p:tav>
                                        <p:tav tm="29210">
                                          <p:val>
                                            <p:fltVal val="6.1215"/>
                                          </p:val>
                                        </p:tav>
                                        <p:tav tm="30340">
                                          <p:val>
                                            <p:fltVal val="10.8322"/>
                                          </p:val>
                                        </p:tav>
                                        <p:tav tm="31460">
                                          <p:val>
                                            <p:fltVal val="16.2132"/>
                                          </p:val>
                                        </p:tav>
                                        <p:tav tm="32580">
                                          <p:val>
                                            <p:fltVal val="22.2128"/>
                                          </p:val>
                                        </p:tav>
                                        <p:tav tm="33710">
                                          <p:val>
                                            <p:fltVal val="28.7297"/>
                                          </p:val>
                                        </p:tav>
                                        <p:tav tm="34830">
                                          <p:val>
                                            <p:fltVal val="35.8493"/>
                                          </p:val>
                                        </p:tav>
                                        <p:tav tm="35960">
                                          <p:val>
                                            <p:fltVal val="43.4888"/>
                                          </p:val>
                                        </p:tav>
                                        <p:tav tm="37080">
                                          <p:val>
                                            <p:fltVal val="51.6257"/>
                                          </p:val>
                                        </p:tav>
                                        <p:tav tm="38200">
                                          <p:val>
                                            <p:fltVal val="60.2402"/>
                                          </p:val>
                                        </p:tav>
                                        <p:tav tm="39330">
                                          <p:val>
                                            <p:fltVal val="69.3155"/>
                                          </p:val>
                                        </p:tav>
                                        <p:tav tm="40450">
                                          <p:val>
                                            <p:fltVal val="78.8364"/>
                                          </p:val>
                                        </p:tav>
                                        <p:tav tm="41570">
                                          <p:val>
                                            <p:fltVal val="88.6987"/>
                                          </p:val>
                                        </p:tav>
                                        <p:tav tm="42700">
                                          <p:val>
                                            <p:fltVal val="99.0679"/>
                                          </p:val>
                                        </p:tav>
                                        <p:tav tm="43820">
                                          <p:val>
                                            <p:fltVal val="109.8461"/>
                                          </p:val>
                                        </p:tav>
                                        <p:tav tm="44940">
                                          <p:val>
                                            <p:fltVal val="121.0232"/>
                                          </p:val>
                                        </p:tav>
                                        <p:tav tm="46070">
                                          <p:val>
                                            <p:fltVal val="132.5899"/>
                                          </p:val>
                                        </p:tav>
                                        <p:tav tm="47190">
                                          <p:val>
                                            <p:fltVal val="144.5376"/>
                                          </p:val>
                                        </p:tav>
                                        <p:tav tm="48310">
                                          <p:val>
                                            <p:fltVal val="156.85851"/>
                                          </p:val>
                                        </p:tav>
                                        <p:tav tm="49440">
                                          <p:val>
                                            <p:fltVal val="169.43021"/>
                                          </p:val>
                                        </p:tav>
                                        <p:tav tm="50560">
                                          <p:val>
                                            <p:fltVal val="182.34309"/>
                                          </p:val>
                                        </p:tav>
                                        <p:tav tm="51690">
                                          <p:val>
                                            <p:fltVal val="195.1411"/>
                                          </p:val>
                                        </p:tav>
                                        <p:tav tm="52810">
                                          <p:val>
                                            <p:fltVal val="207.6945"/>
                                          </p:val>
                                        </p:tav>
                                        <p:tav tm="53930">
                                          <p:val>
                                            <p:fltVal val="219.77251"/>
                                          </p:val>
                                        </p:tav>
                                        <p:tav tm="55060">
                                          <p:val>
                                            <p:fltVal val="231.4814"/>
                                          </p:val>
                                        </p:tav>
                                        <p:tav tm="56180">
                                          <p:val>
                                            <p:fltVal val="242.91341"/>
                                          </p:val>
                                        </p:tav>
                                        <p:tav tm="57300">
                                          <p:val>
                                            <p:fltVal val="253.8558"/>
                                          </p:val>
                                        </p:tav>
                                        <p:tav tm="58430">
                                          <p:val>
                                            <p:fltVal val="264.40329"/>
                                          </p:val>
                                        </p:tav>
                                        <p:tav tm="59550">
                                          <p:val>
                                            <p:fltVal val="274.63501"/>
                                          </p:val>
                                        </p:tav>
                                        <p:tav tm="60670">
                                          <p:val>
                                            <p:fltVal val="284.35721"/>
                                          </p:val>
                                        </p:tav>
                                        <p:tav tm="61800">
                                          <p:val>
                                            <p:fltVal val="293.6507"/>
                                          </p:val>
                                        </p:tav>
                                        <p:tav tm="62920">
                                          <p:val>
                                            <p:fltVal val="302.57959"/>
                                          </p:val>
                                        </p:tav>
                                        <p:tav tm="64040">
                                          <p:val>
                                            <p:fltVal val="310.96921"/>
                                          </p:val>
                                        </p:tav>
                                        <p:tav tm="65170">
                                          <p:val>
                                            <p:fltVal val="318.88379"/>
                                          </p:val>
                                        </p:tav>
                                        <p:tav tm="66290">
                                          <p:val>
                                            <p:fltVal val="326.36801"/>
                                          </p:val>
                                        </p:tav>
                                        <p:tav tm="67420">
                                          <p:val>
                                            <p:fltVal val="333.26511"/>
                                          </p:val>
                                        </p:tav>
                                        <p:tav tm="68540">
                                          <p:val>
                                            <p:fltVal val="339.6712"/>
                                          </p:val>
                                        </p:tav>
                                        <p:tav tm="69660">
                                          <p:val>
                                            <p:fltVal val="345.43851"/>
                                          </p:val>
                                        </p:tav>
                                        <p:tav tm="70790">
                                          <p:val>
                                            <p:fltVal val="350.58469"/>
                                          </p:val>
                                        </p:tav>
                                        <p:tav tm="71910">
                                          <p:val>
                                            <p:fltVal val="355.09189"/>
                                          </p:val>
                                        </p:tav>
                                        <p:tav tm="73030">
                                          <p:val>
                                            <p:fltVal val="358.80179"/>
                                          </p:val>
                                        </p:tav>
                                        <p:tav tm="74160">
                                          <p:val>
                                            <p:fltVal val="361.63531"/>
                                          </p:val>
                                        </p:tav>
                                        <p:tav tm="75280">
                                          <p:val>
                                            <p:fltVal val="363.345"/>
                                          </p:val>
                                        </p:tav>
                                        <p:tav tm="76400">
                                          <p:val>
                                            <p:fltVal val="363.4978"/>
                                          </p:val>
                                        </p:tav>
                                        <p:tav tm="77530">
                                          <p:val>
                                            <p:fltVal val="363.47061"/>
                                          </p:val>
                                        </p:tav>
                                        <p:tav tm="78650">
                                          <p:val>
                                            <p:fltVal val="363.38339"/>
                                          </p:val>
                                        </p:tav>
                                        <p:tav tm="79780">
                                          <p:val>
                                            <p:fltVal val="363.20349"/>
                                          </p:val>
                                        </p:tav>
                                        <p:tav tm="80900">
                                          <p:val>
                                            <p:fltVal val="362.8963"/>
                                          </p:val>
                                        </p:tav>
                                        <p:tav tm="82020">
                                          <p:val>
                                            <p:fltVal val="362.4227"/>
                                          </p:val>
                                        </p:tav>
                                        <p:tav tm="83150">
                                          <p:val>
                                            <p:fltVal val="361.7569"/>
                                          </p:val>
                                        </p:tav>
                                        <p:tav tm="84270">
                                          <p:val>
                                            <p:fltVal val="361.0874"/>
                                          </p:val>
                                        </p:tav>
                                        <p:tav tm="85390">
                                          <p:val>
                                            <p:fltVal val="360.6105"/>
                                          </p:val>
                                        </p:tav>
                                        <p:tav tm="86520">
                                          <p:val>
                                            <p:fltVal val="360.30069"/>
                                          </p:val>
                                        </p:tav>
                                        <p:tav tm="87640">
                                          <p:val>
                                            <p:fltVal val="360.1188"/>
                                          </p:val>
                                        </p:tav>
                                        <p:tav tm="88760">
                                          <p:val>
                                            <p:fltVal val="360.03021"/>
                                          </p:val>
                                        </p:tav>
                                        <p:tav tm="89890">
                                          <p:val>
                                            <p:fltVal val="360.00229"/>
                                          </p:val>
                                        </p:tav>
                                        <p:tav tm="91010">
                                          <p:val>
                                            <p:fltVal val="360"/>
                                          </p:val>
                                        </p:tav>
                                        <p:tav tm="92130">
                                          <p:val>
                                            <p:fltVal val="360"/>
                                          </p:val>
                                        </p:tav>
                                        <p:tav tm="93260">
                                          <p:val>
                                            <p:fltVal val="360"/>
                                          </p:val>
                                        </p:tav>
                                        <p:tav tm="94380">
                                          <p:val>
                                            <p:fltVal val="360"/>
                                          </p:val>
                                        </p:tav>
                                        <p:tav tm="95510">
                                          <p:val>
                                            <p:fltVal val="360"/>
                                          </p:val>
                                        </p:tav>
                                        <p:tav tm="96630">
                                          <p:val>
                                            <p:fltVal val="360"/>
                                          </p:val>
                                        </p:tav>
                                        <p:tav tm="97750">
                                          <p:val>
                                            <p:fltVal val="360"/>
                                          </p:val>
                                        </p:tav>
                                        <p:tav tm="98880">
                                          <p:val>
                                            <p:fltVal val="360"/>
                                          </p:val>
                                        </p:tav>
                                        <p:tav tm="100000">
                                          <p:val>
                                            <p:fltVal val="360"/>
                                          </p:val>
                                        </p:tav>
                                      </p:tavLst>
                                    </p:anim>
                                    <p:anim calcmode="lin" valueType="num">
                                      <p:cBhvr additive="sum">
                                        <p:cTn id="23" dur="2000" fill="hold"/>
                                        <p:tgtEl>
                                          <p:spTgt spid="7"/>
                                        </p:tgtEl>
                                        <p:attrNameLst>
                                          <p:attrName>3d.object.translation.y</p:attrName>
                                        </p:attrNameLst>
                                      </p:cBhvr>
                                      <p:tavLst>
                                        <p:tav tm="0">
                                          <p:val>
                                            <p:fltVal val="0"/>
                                          </p:val>
                                        </p:tav>
                                        <p:tav tm="1120">
                                          <p:val>
                                            <p:fltVal val="0"/>
                                          </p:val>
                                        </p:tav>
                                        <p:tav tm="2250">
                                          <p:val>
                                            <p:fltVal val="-10E-5"/>
                                          </p:val>
                                        </p:tav>
                                        <p:tav tm="3370">
                                          <p:val>
                                            <p:fltVal val="-0.0004"/>
                                          </p:val>
                                        </p:tav>
                                        <p:tav tm="4490">
                                          <p:val>
                                            <p:fltVal val="-0.0011"/>
                                          </p:val>
                                        </p:tav>
                                        <p:tav tm="5620">
                                          <p:val>
                                            <p:fltVal val="-0.0021"/>
                                          </p:val>
                                        </p:tav>
                                        <p:tav tm="6740">
                                          <p:val>
                                            <p:fltVal val="-0.0037"/>
                                          </p:val>
                                        </p:tav>
                                        <p:tav tm="7870">
                                          <p:val>
                                            <p:fltVal val="-0.0059"/>
                                          </p:val>
                                        </p:tav>
                                        <p:tav tm="8990">
                                          <p:val>
                                            <p:fltVal val="-0.0088"/>
                                          </p:val>
                                        </p:tav>
                                        <p:tav tm="10110">
                                          <p:val>
                                            <p:fltVal val="-0.0125"/>
                                          </p:val>
                                        </p:tav>
                                        <p:tav tm="11240">
                                          <p:val>
                                            <p:fltVal val="-0.0162"/>
                                          </p:val>
                                        </p:tav>
                                        <p:tav tm="12360">
                                          <p:val>
                                            <p:fltVal val="-0.0191"/>
                                          </p:val>
                                        </p:tav>
                                        <p:tav tm="13480">
                                          <p:val>
                                            <p:fltVal val="-0.0213"/>
                                          </p:val>
                                        </p:tav>
                                        <p:tav tm="14610">
                                          <p:val>
                                            <p:fltVal val="-0.0228"/>
                                          </p:val>
                                        </p:tav>
                                        <p:tav tm="15730">
                                          <p:val>
                                            <p:fltVal val="-0.0239"/>
                                          </p:val>
                                        </p:tav>
                                        <p:tav tm="16850">
                                          <p:val>
                                            <p:fltVal val="-0.0245"/>
                                          </p:val>
                                        </p:tav>
                                        <p:tav tm="17980">
                                          <p:val>
                                            <p:fltVal val="-0.0248"/>
                                          </p:val>
                                        </p:tav>
                                        <p:tav tm="19100">
                                          <p:val>
                                            <p:fltVal val="-0.0249"/>
                                          </p:val>
                                        </p:tav>
                                        <p:tav tm="20220">
                                          <p:val>
                                            <p:fltVal val="-0.0249"/>
                                          </p:val>
                                        </p:tav>
                                        <p:tav tm="21350">
                                          <p:val>
                                            <p:fltVal val="-0.0248"/>
                                          </p:val>
                                        </p:tav>
                                        <p:tav tm="22470">
                                          <p:val>
                                            <p:fltVal val="-0.0241"/>
                                          </p:val>
                                        </p:tav>
                                        <p:tav tm="23600">
                                          <p:val>
                                            <p:fltVal val="-0.022"/>
                                          </p:val>
                                        </p:tav>
                                        <p:tav tm="24720">
                                          <p:val>
                                            <p:fltVal val="-0.0179"/>
                                          </p:val>
                                        </p:tav>
                                        <p:tav tm="25840">
                                          <p:val>
                                            <p:fltVal val="-0.0113"/>
                                          </p:val>
                                        </p:tav>
                                        <p:tav tm="26970">
                                          <p:val>
                                            <p:fltVal val="-0.0013"/>
                                          </p:val>
                                        </p:tav>
                                        <p:tav tm="28090">
                                          <p:val>
                                            <p:fltVal val="0.0124"/>
                                          </p:val>
                                        </p:tav>
                                        <p:tav tm="29210">
                                          <p:val>
                                            <p:fltVal val="0.0309"/>
                                          </p:val>
                                        </p:tav>
                                        <p:tav tm="30340">
                                          <p:val>
                                            <p:fltVal val="0.0546"/>
                                          </p:val>
                                        </p:tav>
                                        <p:tav tm="31460">
                                          <p:val>
                                            <p:fltVal val="0.0842"/>
                                          </p:val>
                                        </p:tav>
                                        <p:tav tm="32580">
                                          <p:val>
                                            <p:fltVal val="0.1204"/>
                                          </p:val>
                                        </p:tav>
                                        <p:tav tm="33710">
                                          <p:val>
                                            <p:fltVal val="0.1634"/>
                                          </p:val>
                                        </p:tav>
                                        <p:tav tm="34830">
                                          <p:val>
                                            <p:fltVal val="0.2145"/>
                                          </p:val>
                                        </p:tav>
                                        <p:tav tm="35960">
                                          <p:val>
                                            <p:fltVal val="0.2711"/>
                                          </p:val>
                                        </p:tav>
                                        <p:tav tm="37080">
                                          <p:val>
                                            <p:fltVal val="0.3207"/>
                                          </p:val>
                                        </p:tav>
                                        <p:tav tm="38200">
                                          <p:val>
                                            <p:fltVal val="0.3625"/>
                                          </p:val>
                                        </p:tav>
                                        <p:tav tm="39330">
                                          <p:val>
                                            <p:fltVal val="0.3973"/>
                                          </p:val>
                                        </p:tav>
                                        <p:tav tm="40450">
                                          <p:val>
                                            <p:fltVal val="0.4256"/>
                                          </p:val>
                                        </p:tav>
                                        <p:tav tm="41570">
                                          <p:val>
                                            <p:fltVal val="0.448"/>
                                          </p:val>
                                        </p:tav>
                                        <p:tav tm="42700">
                                          <p:val>
                                            <p:fltVal val="0.4655"/>
                                          </p:val>
                                        </p:tav>
                                        <p:tav tm="43820">
                                          <p:val>
                                            <p:fltVal val="0.4786"/>
                                          </p:val>
                                        </p:tav>
                                        <p:tav tm="44940">
                                          <p:val>
                                            <p:fltVal val="0.4878"/>
                                          </p:val>
                                        </p:tav>
                                        <p:tav tm="46070">
                                          <p:val>
                                            <p:fltVal val="0.4939"/>
                                          </p:val>
                                        </p:tav>
                                        <p:tav tm="47190">
                                          <p:val>
                                            <p:fltVal val="0.4975"/>
                                          </p:val>
                                        </p:tav>
                                        <p:tav tm="48310">
                                          <p:val>
                                            <p:fltVal val="0.4993"/>
                                          </p:val>
                                        </p:tav>
                                        <p:tav tm="49440">
                                          <p:val>
                                            <p:fltVal val="0.4999"/>
                                          </p:val>
                                        </p:tav>
                                        <p:tav tm="50560">
                                          <p:val>
                                            <p:fltVal val="0.4999"/>
                                          </p:val>
                                        </p:tav>
                                        <p:tav tm="51690">
                                          <p:val>
                                            <p:fltVal val="0.4998"/>
                                          </p:val>
                                        </p:tav>
                                        <p:tav tm="52810">
                                          <p:val>
                                            <p:fltVal val="0.4988"/>
                                          </p:val>
                                        </p:tav>
                                        <p:tav tm="53930">
                                          <p:val>
                                            <p:fltVal val="0.4965"/>
                                          </p:val>
                                        </p:tav>
                                        <p:tav tm="55060">
                                          <p:val>
                                            <p:fltVal val="0.4921"/>
                                          </p:val>
                                        </p:tav>
                                        <p:tav tm="56180">
                                          <p:val>
                                            <p:fltVal val="0.485"/>
                                          </p:val>
                                        </p:tav>
                                        <p:tav tm="57300">
                                          <p:val>
                                            <p:fltVal val="0.4746"/>
                                          </p:val>
                                        </p:tav>
                                        <p:tav tm="58430">
                                          <p:val>
                                            <p:fltVal val="0.4603"/>
                                          </p:val>
                                        </p:tav>
                                        <p:tav tm="59550">
                                          <p:val>
                                            <p:fltVal val="0.4411"/>
                                          </p:val>
                                        </p:tav>
                                        <p:tav tm="60670">
                                          <p:val>
                                            <p:fltVal val="0.4169"/>
                                          </p:val>
                                        </p:tav>
                                        <p:tav tm="61800">
                                          <p:val>
                                            <p:fltVal val="0.3868"/>
                                          </p:val>
                                        </p:tav>
                                        <p:tav tm="62920">
                                          <p:val>
                                            <p:fltVal val="0.3499"/>
                                          </p:val>
                                        </p:tav>
                                        <p:tav tm="64040">
                                          <p:val>
                                            <p:fltVal val="0.306"/>
                                          </p:val>
                                        </p:tav>
                                        <p:tav tm="65170">
                                          <p:val>
                                            <p:fltVal val="0.2544"/>
                                          </p:val>
                                        </p:tav>
                                        <p:tav tm="66290">
                                          <p:val>
                                            <p:fltVal val="0.1981"/>
                                          </p:val>
                                        </p:tav>
                                        <p:tav tm="67420">
                                          <p:val>
                                            <p:fltVal val="0.1498"/>
                                          </p:val>
                                        </p:tav>
                                        <p:tav tm="68540">
                                          <p:val>
                                            <p:fltVal val="0.1087"/>
                                          </p:val>
                                        </p:tav>
                                        <p:tav tm="69660">
                                          <p:val>
                                            <p:fltVal val="0.0748"/>
                                          </p:val>
                                        </p:tav>
                                        <p:tav tm="70790">
                                          <p:val>
                                            <p:fltVal val="0.0473"/>
                                          </p:val>
                                        </p:tav>
                                        <p:tav tm="71910">
                                          <p:val>
                                            <p:fltVal val="0.0251"/>
                                          </p:val>
                                        </p:tav>
                                        <p:tav tm="73030">
                                          <p:val>
                                            <p:fltVal val="0.0082"/>
                                          </p:val>
                                        </p:tav>
                                        <p:tav tm="74160">
                                          <p:val>
                                            <p:fltVal val="-0.0044"/>
                                          </p:val>
                                        </p:tav>
                                        <p:tav tm="75280">
                                          <p:val>
                                            <p:fltVal val="-0.0134"/>
                                          </p:val>
                                        </p:tav>
                                        <p:tav tm="76400">
                                          <p:val>
                                            <p:fltVal val="-0.0192"/>
                                          </p:val>
                                        </p:tav>
                                        <p:tav tm="77530">
                                          <p:val>
                                            <p:fltVal val="-0.0227"/>
                                          </p:val>
                                        </p:tav>
                                        <p:tav tm="78650">
                                          <p:val>
                                            <p:fltVal val="-0.0244"/>
                                          </p:val>
                                        </p:tav>
                                        <p:tav tm="79780">
                                          <p:val>
                                            <p:fltVal val="-0.0249"/>
                                          </p:val>
                                        </p:tav>
                                        <p:tav tm="80900">
                                          <p:val>
                                            <p:fltVal val="-0.0249"/>
                                          </p:val>
                                        </p:tav>
                                        <p:tav tm="82020">
                                          <p:val>
                                            <p:fltVal val="-0.0244"/>
                                          </p:val>
                                        </p:tav>
                                        <p:tav tm="83150">
                                          <p:val>
                                            <p:fltVal val="-0.0219"/>
                                          </p:val>
                                        </p:tav>
                                        <p:tav tm="84270">
                                          <p:val>
                                            <p:fltVal val="-0.0156"/>
                                          </p:val>
                                        </p:tav>
                                        <p:tav tm="85390">
                                          <p:val>
                                            <p:fltVal val="-0.0039"/>
                                          </p:val>
                                        </p:tav>
                                        <p:tav tm="86520">
                                          <p:val>
                                            <p:fltVal val="0.0104"/>
                                          </p:val>
                                        </p:tav>
                                        <p:tav tm="87640">
                                          <p:val>
                                            <p:fltVal val="0.0192"/>
                                          </p:val>
                                        </p:tav>
                                        <p:tav tm="88760">
                                          <p:val>
                                            <p:fltVal val="0.0235"/>
                                          </p:val>
                                        </p:tav>
                                        <p:tav tm="89890">
                                          <p:val>
                                            <p:fltVal val="0.0248"/>
                                          </p:val>
                                        </p:tav>
                                        <p:tav tm="91010">
                                          <p:val>
                                            <p:fltVal val="0.0249"/>
                                          </p:val>
                                        </p:tav>
                                        <p:tav tm="92130">
                                          <p:val>
                                            <p:fltVal val="0.0247"/>
                                          </p:val>
                                        </p:tav>
                                        <p:tav tm="93260">
                                          <p:val>
                                            <p:fltVal val="0.0234"/>
                                          </p:val>
                                        </p:tav>
                                        <p:tav tm="94380">
                                          <p:val>
                                            <p:fltVal val="0.0202"/>
                                          </p:val>
                                        </p:tav>
                                        <p:tav tm="95510">
                                          <p:val>
                                            <p:fltVal val="0.0143"/>
                                          </p:val>
                                        </p:tav>
                                        <p:tav tm="96630">
                                          <p:val>
                                            <p:fltVal val="0.0071"/>
                                          </p:val>
                                        </p:tav>
                                        <p:tav tm="97750">
                                          <p:val>
                                            <p:fltVal val="0.0027"/>
                                          </p:val>
                                        </p:tav>
                                        <p:tav tm="98880">
                                          <p:val>
                                            <p:fltVal val="0.0007"/>
                                          </p:val>
                                        </p:tav>
                                        <p:tav tm="100000">
                                          <p:val>
                                            <p:fltVal val="0"/>
                                          </p:val>
                                        </p:tav>
                                      </p:tavLst>
                                    </p:anim>
                                    <p:anim calcmode="lin" valueType="num">
                                      <p:cBhvr additive="mult">
                                        <p:cTn id="24" dur="2000" fill="hold"/>
                                        <p:tgtEl>
                                          <p:spTgt spid="7"/>
                                        </p:tgtEl>
                                        <p:attrNameLst>
                                          <p:attrName>3d.object.scale.x</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25" dur="2000" fill="hold"/>
                                        <p:tgtEl>
                                          <p:spTgt spid="7"/>
                                        </p:tgtEl>
                                        <p:attrNameLst>
                                          <p:attrName>3d.object.scale.y</p:attrName>
                                        </p:attrNameLst>
                                      </p:cBhvr>
                                      <p:tavLst>
                                        <p:tav tm="0">
                                          <p:val>
                                            <p:fltVal val="1"/>
                                          </p:val>
                                        </p:tav>
                                        <p:tav tm="1120">
                                          <p:val>
                                            <p:fltVal val="0.9999"/>
                                          </p:val>
                                        </p:tav>
                                        <p:tav tm="2250">
                                          <p:val>
                                            <p:fltVal val="0.9994"/>
                                          </p:val>
                                        </p:tav>
                                        <p:tav tm="3370">
                                          <p:val>
                                            <p:fltVal val="0.9981"/>
                                          </p:val>
                                        </p:tav>
                                        <p:tav tm="4490">
                                          <p:val>
                                            <p:fltVal val="0.9955"/>
                                          </p:val>
                                        </p:tav>
                                        <p:tav tm="5620">
                                          <p:val>
                                            <p:fltVal val="0.9913"/>
                                          </p:val>
                                        </p:tav>
                                        <p:tav tm="6740">
                                          <p:val>
                                            <p:fltVal val="0.985"/>
                                          </p:val>
                                        </p:tav>
                                        <p:tav tm="7870">
                                          <p:val>
                                            <p:fltVal val="0.9763"/>
                                          </p:val>
                                        </p:tav>
                                        <p:tav tm="8990">
                                          <p:val>
                                            <p:fltVal val="0.9646"/>
                                          </p:val>
                                        </p:tav>
                                        <p:tav tm="10110">
                                          <p:val>
                                            <p:fltVal val="0.9497"/>
                                          </p:val>
                                        </p:tav>
                                        <p:tav tm="11240">
                                          <p:val>
                                            <p:fltVal val="0.9348"/>
                                          </p:val>
                                        </p:tav>
                                        <p:tav tm="12360">
                                          <p:val>
                                            <p:fltVal val="0.9232"/>
                                          </p:val>
                                        </p:tav>
                                        <p:tav tm="13480">
                                          <p:val>
                                            <p:fltVal val="0.9146"/>
                                          </p:val>
                                        </p:tav>
                                        <p:tav tm="14610">
                                          <p:val>
                                            <p:fltVal val="0.9084"/>
                                          </p:val>
                                        </p:tav>
                                        <p:tav tm="15730">
                                          <p:val>
                                            <p:fltVal val="0.9042"/>
                                          </p:val>
                                        </p:tav>
                                        <p:tav tm="16850">
                                          <p:val>
                                            <p:fltVal val="0.9017"/>
                                          </p:val>
                                        </p:tav>
                                        <p:tav tm="17980">
                                          <p:val>
                                            <p:fltVal val="0.9005"/>
                                          </p:val>
                                        </p:tav>
                                        <p:tav tm="19100">
                                          <p:val>
                                            <p:fltVal val="0.9"/>
                                          </p:val>
                                        </p:tav>
                                        <p:tav tm="20220">
                                          <p:val>
                                            <p:fltVal val="0.8999"/>
                                          </p:val>
                                        </p:tav>
                                        <p:tav tm="21350">
                                          <p:val>
                                            <p:fltVal val="0.9006"/>
                                          </p:val>
                                        </p:tav>
                                        <p:tav tm="22470">
                                          <p:val>
                                            <p:fltVal val="0.9046"/>
                                          </p:val>
                                        </p:tav>
                                        <p:tav tm="23600">
                                          <p:val>
                                            <p:fltVal val="0.9153"/>
                                          </p:val>
                                        </p:tav>
                                        <p:tav tm="24720">
                                          <p:val>
                                            <p:fltVal val="0.9362"/>
                                          </p:val>
                                        </p:tav>
                                        <p:tav tm="25840">
                                          <p:val>
                                            <p:fltVal val="0.9659"/>
                                          </p:val>
                                        </p:tav>
                                        <p:tav tm="26970">
                                          <p:val>
                                            <p:fltVal val="0.9858"/>
                                          </p:val>
                                        </p:tav>
                                        <p:tav tm="28090">
                                          <p:val>
                                            <p:fltVal val="0.9959"/>
                                          </p:val>
                                        </p:tav>
                                        <p:tav tm="29210">
                                          <p:val>
                                            <p:fltVal val="0.9995"/>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0.9998"/>
                                          </p:val>
                                        </p:tav>
                                        <p:tav tm="68540">
                                          <p:val>
                                            <p:fltVal val="0.9987"/>
                                          </p:val>
                                        </p:tav>
                                        <p:tav tm="69660">
                                          <p:val>
                                            <p:fltVal val="0.9955"/>
                                          </p:val>
                                        </p:tav>
                                        <p:tav tm="70790">
                                          <p:val>
                                            <p:fltVal val="0.9888"/>
                                          </p:val>
                                        </p:tav>
                                        <p:tav tm="71910">
                                          <p:val>
                                            <p:fltVal val="0.9775"/>
                                          </p:val>
                                        </p:tav>
                                        <p:tav tm="73030">
                                          <p:val>
                                            <p:fltVal val="0.9605"/>
                                          </p:val>
                                        </p:tav>
                                        <p:tav tm="74160">
                                          <p:val>
                                            <p:fltVal val="0.9385"/>
                                          </p:val>
                                        </p:tav>
                                        <p:tav tm="75280">
                                          <p:val>
                                            <p:fltVal val="0.9217"/>
                                          </p:val>
                                        </p:tav>
                                        <p:tav tm="76400">
                                          <p:val>
                                            <p:fltVal val="0.9107"/>
                                          </p:val>
                                        </p:tav>
                                        <p:tav tm="77530">
                                          <p:val>
                                            <p:fltVal val="0.9042"/>
                                          </p:val>
                                        </p:tav>
                                        <p:tav tm="78650">
                                          <p:val>
                                            <p:fltVal val="0.901"/>
                                          </p:val>
                                        </p:tav>
                                        <p:tav tm="79780">
                                          <p:val>
                                            <p:fltVal val="0.9"/>
                                          </p:val>
                                        </p:tav>
                                        <p:tav tm="80900">
                                          <p:val>
                                            <p:fltVal val="0.9"/>
                                          </p:val>
                                        </p:tav>
                                        <p:tav tm="82020">
                                          <p:val>
                                            <p:fltVal val="0.901"/>
                                          </p:val>
                                        </p:tav>
                                        <p:tav tm="83150">
                                          <p:val>
                                            <p:fltVal val="0.9061"/>
                                          </p:val>
                                        </p:tav>
                                        <p:tav tm="84270">
                                          <p:val>
                                            <p:fltVal val="0.9186"/>
                                          </p:val>
                                        </p:tav>
                                        <p:tav tm="85390">
                                          <p:val>
                                            <p:fltVal val="0.942"/>
                                          </p:val>
                                        </p:tav>
                                        <p:tav tm="86520">
                                          <p:val>
                                            <p:fltVal val="0.9709"/>
                                          </p:val>
                                        </p:tav>
                                        <p:tav tm="87640">
                                          <p:val>
                                            <p:fltVal val="0.9885"/>
                                          </p:val>
                                        </p:tav>
                                        <p:tav tm="88760">
                                          <p:val>
                                            <p:fltVal val="0.997"/>
                                          </p:val>
                                        </p:tav>
                                        <p:tav tm="89890">
                                          <p:val>
                                            <p:fltVal val="0.9997"/>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26" dur="2000" fill="hold"/>
                                        <p:tgtEl>
                                          <p:spTgt spid="7"/>
                                        </p:tgtEl>
                                        <p:attrNameLst>
                                          <p:attrName>3d.object.scale.z</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Lst>
  </p:timing>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746</Words>
  <Application>Microsoft Office PowerPoint</Application>
  <PresentationFormat>Grand écran</PresentationFormat>
  <Paragraphs>429</Paragraphs>
  <Slides>11</Slides>
  <Notes>9</Notes>
  <HiddenSlides>0</HiddenSlides>
  <MMClips>2</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11</vt:i4>
      </vt:variant>
    </vt:vector>
  </HeadingPairs>
  <TitlesOfParts>
    <vt:vector size="21" baseType="lpstr">
      <vt:lpstr>Abadi</vt:lpstr>
      <vt:lpstr>-apple-system</vt:lpstr>
      <vt:lpstr>Arial</vt:lpstr>
      <vt:lpstr>Calibri</vt:lpstr>
      <vt:lpstr>Cambria Math</vt:lpstr>
      <vt:lpstr>Jumble</vt:lpstr>
      <vt:lpstr>Modern Love</vt:lpstr>
      <vt:lpstr>Stencil</vt:lpstr>
      <vt:lpstr>The Hand</vt:lpstr>
      <vt:lpstr>SketchyVTI</vt:lpstr>
      <vt:lpstr>L’énigme des 100 prisonniers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Exercice</vt:lpstr>
      <vt:lpstr>Autre énigme avec 100 prisonniers</vt:lpstr>
      <vt:lpstr>Références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L’énigme des 100 prisonniers</dc:title>
  <dc:creator>Trahan, Anik</dc:creator>
  <cp:lastModifiedBy>Trahan, Anik</cp:lastModifiedBy>
  <cp:revision>2</cp:revision>
  <dcterms:created xsi:type="dcterms:W3CDTF">2023-02-18T14:17:37Z</dcterms:created>
  <dcterms:modified xsi:type="dcterms:W3CDTF">2023-03-06T18:21:59Z</dcterms:modified>
</cp:coreProperties>
</file>