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660" r:id="rId2"/>
    <p:sldMasterId id="2147483648" r:id="rId3"/>
  </p:sldMasterIdLst>
  <p:notesMasterIdLst>
    <p:notesMasterId r:id="rId44"/>
  </p:notesMasterIdLst>
  <p:sldIdLst>
    <p:sldId id="259" r:id="rId4"/>
    <p:sldId id="256" r:id="rId5"/>
    <p:sldId id="351" r:id="rId6"/>
    <p:sldId id="340" r:id="rId7"/>
    <p:sldId id="341" r:id="rId8"/>
    <p:sldId id="345" r:id="rId9"/>
    <p:sldId id="346" r:id="rId10"/>
    <p:sldId id="347" r:id="rId11"/>
    <p:sldId id="348" r:id="rId12"/>
    <p:sldId id="350" r:id="rId13"/>
    <p:sldId id="349" r:id="rId14"/>
    <p:sldId id="352" r:id="rId15"/>
    <p:sldId id="353" r:id="rId16"/>
    <p:sldId id="354" r:id="rId17"/>
    <p:sldId id="355" r:id="rId18"/>
    <p:sldId id="356" r:id="rId19"/>
    <p:sldId id="357" r:id="rId20"/>
    <p:sldId id="358" r:id="rId21"/>
    <p:sldId id="359" r:id="rId22"/>
    <p:sldId id="360" r:id="rId23"/>
    <p:sldId id="361" r:id="rId24"/>
    <p:sldId id="364" r:id="rId25"/>
    <p:sldId id="363" r:id="rId26"/>
    <p:sldId id="366" r:id="rId27"/>
    <p:sldId id="377" r:id="rId28"/>
    <p:sldId id="378" r:id="rId29"/>
    <p:sldId id="379" r:id="rId30"/>
    <p:sldId id="380" r:id="rId31"/>
    <p:sldId id="381" r:id="rId32"/>
    <p:sldId id="382" r:id="rId33"/>
    <p:sldId id="383" r:id="rId34"/>
    <p:sldId id="372" r:id="rId35"/>
    <p:sldId id="373" r:id="rId36"/>
    <p:sldId id="374" r:id="rId37"/>
    <p:sldId id="375" r:id="rId38"/>
    <p:sldId id="376" r:id="rId39"/>
    <p:sldId id="384" r:id="rId40"/>
    <p:sldId id="365" r:id="rId41"/>
    <p:sldId id="367" r:id="rId42"/>
    <p:sldId id="339"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274E6-C574-4ED5-B732-DC276D0054FE}" v="260" dt="2023-03-13T07:21:55.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0" d="100"/>
          <a:sy n="100" d="100"/>
        </p:scale>
        <p:origin x="108" y="5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ain Bérubé" userId="58a7b77c-805a-4492-9b5c-f61060aeaa67" providerId="ADAL" clId="{2BC2EB97-13A8-40C7-B138-0BE15B566954}"/>
    <pc:docChg chg="undo redo custSel addSld delSld modSld sldOrd">
      <pc:chgData name="Sylvain Bérubé" userId="58a7b77c-805a-4492-9b5c-f61060aeaa67" providerId="ADAL" clId="{2BC2EB97-13A8-40C7-B138-0BE15B566954}" dt="2023-01-23T04:41:18.538" v="316" actId="207"/>
      <pc:docMkLst>
        <pc:docMk/>
      </pc:docMkLst>
      <pc:sldChg chg="del">
        <pc:chgData name="Sylvain Bérubé" userId="58a7b77c-805a-4492-9b5c-f61060aeaa67" providerId="ADAL" clId="{2BC2EB97-13A8-40C7-B138-0BE15B566954}" dt="2023-01-22T02:47:43.439" v="5" actId="47"/>
        <pc:sldMkLst>
          <pc:docMk/>
          <pc:sldMk cId="3953349132" sldId="261"/>
        </pc:sldMkLst>
      </pc:sldChg>
      <pc:sldChg chg="del">
        <pc:chgData name="Sylvain Bérubé" userId="58a7b77c-805a-4492-9b5c-f61060aeaa67" providerId="ADAL" clId="{2BC2EB97-13A8-40C7-B138-0BE15B566954}" dt="2023-01-22T02:47:42.691" v="4" actId="47"/>
        <pc:sldMkLst>
          <pc:docMk/>
          <pc:sldMk cId="867317290" sldId="266"/>
        </pc:sldMkLst>
      </pc:sldChg>
      <pc:sldChg chg="del">
        <pc:chgData name="Sylvain Bérubé" userId="58a7b77c-805a-4492-9b5c-f61060aeaa67" providerId="ADAL" clId="{2BC2EB97-13A8-40C7-B138-0BE15B566954}" dt="2023-01-22T02:47:42.359" v="3" actId="47"/>
        <pc:sldMkLst>
          <pc:docMk/>
          <pc:sldMk cId="2050842932" sldId="267"/>
        </pc:sldMkLst>
      </pc:sldChg>
      <pc:sldChg chg="addSp delSp modSp mod">
        <pc:chgData name="Sylvain Bérubé" userId="58a7b77c-805a-4492-9b5c-f61060aeaa67" providerId="ADAL" clId="{2BC2EB97-13A8-40C7-B138-0BE15B566954}" dt="2023-01-22T23:01:38.088" v="23" actId="167"/>
        <pc:sldMkLst>
          <pc:docMk/>
          <pc:sldMk cId="1289543512" sldId="268"/>
        </pc:sldMkLst>
        <pc:spChg chg="add mod ord">
          <ac:chgData name="Sylvain Bérubé" userId="58a7b77c-805a-4492-9b5c-f61060aeaa67" providerId="ADAL" clId="{2BC2EB97-13A8-40C7-B138-0BE15B566954}" dt="2023-01-22T23:01:38.088" v="23" actId="167"/>
          <ac:spMkLst>
            <pc:docMk/>
            <pc:sldMk cId="1289543512" sldId="268"/>
            <ac:spMk id="2" creationId="{095D4D40-C14B-ACE6-A4F5-1A99E1AEAEB3}"/>
          </ac:spMkLst>
        </pc:spChg>
        <pc:spChg chg="del">
          <ac:chgData name="Sylvain Bérubé" userId="58a7b77c-805a-4492-9b5c-f61060aeaa67" providerId="ADAL" clId="{2BC2EB97-13A8-40C7-B138-0BE15B566954}" dt="2023-01-22T02:47:30.761" v="2" actId="478"/>
          <ac:spMkLst>
            <pc:docMk/>
            <pc:sldMk cId="1289543512" sldId="268"/>
            <ac:spMk id="2" creationId="{4982F098-E021-407E-86FF-F46012A20CEB}"/>
          </ac:spMkLst>
        </pc:spChg>
        <pc:spChg chg="add del mod">
          <ac:chgData name="Sylvain Bérubé" userId="58a7b77c-805a-4492-9b5c-f61060aeaa67" providerId="ADAL" clId="{2BC2EB97-13A8-40C7-B138-0BE15B566954}" dt="2023-01-22T23:01:02.171" v="18" actId="478"/>
          <ac:spMkLst>
            <pc:docMk/>
            <pc:sldMk cId="1289543512" sldId="268"/>
            <ac:spMk id="7" creationId="{13A5B989-2263-F548-EA76-3A6BFA1B6AFA}"/>
          </ac:spMkLst>
        </pc:spChg>
        <pc:picChg chg="add">
          <ac:chgData name="Sylvain Bérubé" userId="58a7b77c-805a-4492-9b5c-f61060aeaa67" providerId="ADAL" clId="{2BC2EB97-13A8-40C7-B138-0BE15B566954}" dt="2023-01-22T02:47:27.799" v="1" actId="22"/>
          <ac:picMkLst>
            <pc:docMk/>
            <pc:sldMk cId="1289543512" sldId="268"/>
            <ac:picMk id="4" creationId="{F775A9F3-66A2-C92E-A462-DDD9D2C5AEB4}"/>
          </ac:picMkLst>
        </pc:picChg>
        <pc:picChg chg="del">
          <ac:chgData name="Sylvain Bérubé" userId="58a7b77c-805a-4492-9b5c-f61060aeaa67" providerId="ADAL" clId="{2BC2EB97-13A8-40C7-B138-0BE15B566954}" dt="2023-01-22T02:47:26.929" v="0" actId="478"/>
          <ac:picMkLst>
            <pc:docMk/>
            <pc:sldMk cId="1289543512" sldId="268"/>
            <ac:picMk id="5" creationId="{00000000-0000-0000-0000-000000000000}"/>
          </ac:picMkLst>
        </pc:picChg>
      </pc:sldChg>
      <pc:sldChg chg="del">
        <pc:chgData name="Sylvain Bérubé" userId="58a7b77c-805a-4492-9b5c-f61060aeaa67" providerId="ADAL" clId="{2BC2EB97-13A8-40C7-B138-0BE15B566954}" dt="2023-01-22T02:47:43.633" v="6" actId="47"/>
        <pc:sldMkLst>
          <pc:docMk/>
          <pc:sldMk cId="3694903810" sldId="269"/>
        </pc:sldMkLst>
      </pc:sldChg>
      <pc:sldChg chg="del">
        <pc:chgData name="Sylvain Bérubé" userId="58a7b77c-805a-4492-9b5c-f61060aeaa67" providerId="ADAL" clId="{2BC2EB97-13A8-40C7-B138-0BE15B566954}" dt="2023-01-22T02:47:43.786" v="7" actId="47"/>
        <pc:sldMkLst>
          <pc:docMk/>
          <pc:sldMk cId="1845232139" sldId="270"/>
        </pc:sldMkLst>
      </pc:sldChg>
      <pc:sldChg chg="del">
        <pc:chgData name="Sylvain Bérubé" userId="58a7b77c-805a-4492-9b5c-f61060aeaa67" providerId="ADAL" clId="{2BC2EB97-13A8-40C7-B138-0BE15B566954}" dt="2023-01-22T02:47:44.849" v="9" actId="47"/>
        <pc:sldMkLst>
          <pc:docMk/>
          <pc:sldMk cId="4205174280" sldId="271"/>
        </pc:sldMkLst>
      </pc:sldChg>
      <pc:sldChg chg="del">
        <pc:chgData name="Sylvain Bérubé" userId="58a7b77c-805a-4492-9b5c-f61060aeaa67" providerId="ADAL" clId="{2BC2EB97-13A8-40C7-B138-0BE15B566954}" dt="2023-01-22T02:48:07.109" v="16" actId="47"/>
        <pc:sldMkLst>
          <pc:docMk/>
          <pc:sldMk cId="1047267863" sldId="272"/>
        </pc:sldMkLst>
      </pc:sldChg>
      <pc:sldChg chg="addSp delSp modSp new mod modTransition delAnim modAnim">
        <pc:chgData name="Sylvain Bérubé" userId="58a7b77c-805a-4492-9b5c-f61060aeaa67" providerId="ADAL" clId="{2BC2EB97-13A8-40C7-B138-0BE15B566954}" dt="2023-01-23T03:05:17.214" v="156" actId="20577"/>
        <pc:sldMkLst>
          <pc:docMk/>
          <pc:sldMk cId="2857737566" sldId="273"/>
        </pc:sldMkLst>
        <pc:spChg chg="mod">
          <ac:chgData name="Sylvain Bérubé" userId="58a7b77c-805a-4492-9b5c-f61060aeaa67" providerId="ADAL" clId="{2BC2EB97-13A8-40C7-B138-0BE15B566954}" dt="2023-01-23T03:05:17.214" v="156" actId="20577"/>
          <ac:spMkLst>
            <pc:docMk/>
            <pc:sldMk cId="2857737566" sldId="273"/>
            <ac:spMk id="2" creationId="{2FBB37C2-56DF-679B-442F-D37EFC65FB2F}"/>
          </ac:spMkLst>
        </pc:spChg>
        <pc:spChg chg="add del mod">
          <ac:chgData name="Sylvain Bérubé" userId="58a7b77c-805a-4492-9b5c-f61060aeaa67" providerId="ADAL" clId="{2BC2EB97-13A8-40C7-B138-0BE15B566954}" dt="2023-01-23T02:53:12.036" v="146" actId="478"/>
          <ac:spMkLst>
            <pc:docMk/>
            <pc:sldMk cId="2857737566" sldId="273"/>
            <ac:spMk id="3" creationId="{A85DB8E0-A9B8-27D6-690B-7EEBFA3BB801}"/>
          </ac:spMkLst>
        </pc:spChg>
        <pc:spChg chg="add mod">
          <ac:chgData name="Sylvain Bérubé" userId="58a7b77c-805a-4492-9b5c-f61060aeaa67" providerId="ADAL" clId="{2BC2EB97-13A8-40C7-B138-0BE15B566954}" dt="2023-01-23T02:53:35.132" v="151" actId="1076"/>
          <ac:spMkLst>
            <pc:docMk/>
            <pc:sldMk cId="2857737566" sldId="273"/>
            <ac:spMk id="4" creationId="{F60CF3DF-1B2A-32FA-CBF3-8037A98A0BF5}"/>
          </ac:spMkLst>
        </pc:spChg>
      </pc:sldChg>
      <pc:sldChg chg="del">
        <pc:chgData name="Sylvain Bérubé" userId="58a7b77c-805a-4492-9b5c-f61060aeaa67" providerId="ADAL" clId="{2BC2EB97-13A8-40C7-B138-0BE15B566954}" dt="2023-01-22T02:47:43.999" v="8" actId="47"/>
        <pc:sldMkLst>
          <pc:docMk/>
          <pc:sldMk cId="2250878120" sldId="274"/>
        </pc:sldMkLst>
      </pc:sldChg>
      <pc:sldChg chg="addSp delSp modSp new mod ord setBg">
        <pc:chgData name="Sylvain Bérubé" userId="58a7b77c-805a-4492-9b5c-f61060aeaa67" providerId="ADAL" clId="{2BC2EB97-13A8-40C7-B138-0BE15B566954}" dt="2023-01-22T23:11:37.756" v="109" actId="1076"/>
        <pc:sldMkLst>
          <pc:docMk/>
          <pc:sldMk cId="2336094993" sldId="274"/>
        </pc:sldMkLst>
        <pc:spChg chg="del">
          <ac:chgData name="Sylvain Bérubé" userId="58a7b77c-805a-4492-9b5c-f61060aeaa67" providerId="ADAL" clId="{2BC2EB97-13A8-40C7-B138-0BE15B566954}" dt="2023-01-22T23:03:04.477" v="28" actId="478"/>
          <ac:spMkLst>
            <pc:docMk/>
            <pc:sldMk cId="2336094993" sldId="274"/>
            <ac:spMk id="2" creationId="{241BBC44-145C-FB40-5C7F-4BF582D55730}"/>
          </ac:spMkLst>
        </pc:spChg>
        <pc:spChg chg="del">
          <ac:chgData name="Sylvain Bérubé" userId="58a7b77c-805a-4492-9b5c-f61060aeaa67" providerId="ADAL" clId="{2BC2EB97-13A8-40C7-B138-0BE15B566954}" dt="2023-01-22T23:03:02.298" v="25"/>
          <ac:spMkLst>
            <pc:docMk/>
            <pc:sldMk cId="2336094993" sldId="274"/>
            <ac:spMk id="3" creationId="{64F426D0-329D-7B2A-392C-E8D8557D9516}"/>
          </ac:spMkLst>
        </pc:spChg>
        <pc:spChg chg="add del mod ord">
          <ac:chgData name="Sylvain Bérubé" userId="58a7b77c-805a-4492-9b5c-f61060aeaa67" providerId="ADAL" clId="{2BC2EB97-13A8-40C7-B138-0BE15B566954}" dt="2023-01-22T23:11:37.756" v="109" actId="1076"/>
          <ac:spMkLst>
            <pc:docMk/>
            <pc:sldMk cId="2336094993" sldId="274"/>
            <ac:spMk id="8" creationId="{F131B230-33DD-9A5A-220D-64B11019000C}"/>
          </ac:spMkLst>
        </pc:spChg>
        <pc:spChg chg="add del">
          <ac:chgData name="Sylvain Bérubé" userId="58a7b77c-805a-4492-9b5c-f61060aeaa67" providerId="ADAL" clId="{2BC2EB97-13A8-40C7-B138-0BE15B566954}" dt="2023-01-22T23:08:38.067" v="54" actId="26606"/>
          <ac:spMkLst>
            <pc:docMk/>
            <pc:sldMk cId="2336094993" sldId="274"/>
            <ac:spMk id="12" creationId="{DEADECD1-37C8-CCBD-9964-567D9A80CC52}"/>
          </ac:spMkLst>
        </pc:spChg>
        <pc:spChg chg="add del">
          <ac:chgData name="Sylvain Bérubé" userId="58a7b77c-805a-4492-9b5c-f61060aeaa67" providerId="ADAL" clId="{2BC2EB97-13A8-40C7-B138-0BE15B566954}" dt="2023-01-22T23:08:32.370" v="52" actId="26606"/>
          <ac:spMkLst>
            <pc:docMk/>
            <pc:sldMk cId="2336094993" sldId="274"/>
            <ac:spMk id="13" creationId="{A061BA2E-A388-41C5-B73A-B0FEB6B1029D}"/>
          </ac:spMkLst>
        </pc:spChg>
        <pc:spChg chg="add del">
          <ac:chgData name="Sylvain Bérubé" userId="58a7b77c-805a-4492-9b5c-f61060aeaa67" providerId="ADAL" clId="{2BC2EB97-13A8-40C7-B138-0BE15B566954}" dt="2023-01-22T23:08:32.370" v="52" actId="26606"/>
          <ac:spMkLst>
            <pc:docMk/>
            <pc:sldMk cId="2336094993" sldId="274"/>
            <ac:spMk id="15" creationId="{76E192A2-3ED3-4081-8A86-A22B5114178F}"/>
          </ac:spMkLst>
        </pc:spChg>
        <pc:spChg chg="add del">
          <ac:chgData name="Sylvain Bérubé" userId="58a7b77c-805a-4492-9b5c-f61060aeaa67" providerId="ADAL" clId="{2BC2EB97-13A8-40C7-B138-0BE15B566954}" dt="2023-01-22T23:08:32.370" v="52" actId="26606"/>
          <ac:spMkLst>
            <pc:docMk/>
            <pc:sldMk cId="2336094993" sldId="274"/>
            <ac:spMk id="17" creationId="{79F40191-0F44-4FD1-82CC-ACB507C14BE6}"/>
          </ac:spMkLst>
        </pc:spChg>
        <pc:spChg chg="add del">
          <ac:chgData name="Sylvain Bérubé" userId="58a7b77c-805a-4492-9b5c-f61060aeaa67" providerId="ADAL" clId="{2BC2EB97-13A8-40C7-B138-0BE15B566954}" dt="2023-01-22T23:08:38.067" v="54" actId="26606"/>
          <ac:spMkLst>
            <pc:docMk/>
            <pc:sldMk cId="2336094993" sldId="274"/>
            <ac:spMk id="19" creationId="{2172A0AC-3DCE-4672-BCAF-28FEF91F6020}"/>
          </ac:spMkLst>
        </pc:spChg>
        <pc:spChg chg="add del">
          <ac:chgData name="Sylvain Bérubé" userId="58a7b77c-805a-4492-9b5c-f61060aeaa67" providerId="ADAL" clId="{2BC2EB97-13A8-40C7-B138-0BE15B566954}" dt="2023-01-22T23:08:38.067" v="54" actId="26606"/>
          <ac:spMkLst>
            <pc:docMk/>
            <pc:sldMk cId="2336094993" sldId="274"/>
            <ac:spMk id="20" creationId="{AE6F1C77-EDC9-4C5F-8C1C-62DD46BDA3C3}"/>
          </ac:spMkLst>
        </pc:spChg>
        <pc:spChg chg="add del">
          <ac:chgData name="Sylvain Bérubé" userId="58a7b77c-805a-4492-9b5c-f61060aeaa67" providerId="ADAL" clId="{2BC2EB97-13A8-40C7-B138-0BE15B566954}" dt="2023-01-22T23:08:40.378" v="56" actId="26606"/>
          <ac:spMkLst>
            <pc:docMk/>
            <pc:sldMk cId="2336094993" sldId="274"/>
            <ac:spMk id="22" creationId="{38468727-63BE-4191-B4A6-C30C82C0E986}"/>
          </ac:spMkLst>
        </pc:spChg>
        <pc:spChg chg="add del">
          <ac:chgData name="Sylvain Bérubé" userId="58a7b77c-805a-4492-9b5c-f61060aeaa67" providerId="ADAL" clId="{2BC2EB97-13A8-40C7-B138-0BE15B566954}" dt="2023-01-22T23:08:40.378" v="56" actId="26606"/>
          <ac:spMkLst>
            <pc:docMk/>
            <pc:sldMk cId="2336094993" sldId="274"/>
            <ac:spMk id="23" creationId="{9D355BB6-1BB8-4828-B246-CFB31742D7B8}"/>
          </ac:spMkLst>
        </pc:spChg>
        <pc:spChg chg="add del">
          <ac:chgData name="Sylvain Bérubé" userId="58a7b77c-805a-4492-9b5c-f61060aeaa67" providerId="ADAL" clId="{2BC2EB97-13A8-40C7-B138-0BE15B566954}" dt="2023-01-22T23:08:40.378" v="56" actId="26606"/>
          <ac:spMkLst>
            <pc:docMk/>
            <pc:sldMk cId="2336094993" sldId="274"/>
            <ac:spMk id="24" creationId="{CA52A9B9-B2B3-46F0-9D53-0EFF9905BF8F}"/>
          </ac:spMkLst>
        </pc:spChg>
        <pc:spChg chg="add del">
          <ac:chgData name="Sylvain Bérubé" userId="58a7b77c-805a-4492-9b5c-f61060aeaa67" providerId="ADAL" clId="{2BC2EB97-13A8-40C7-B138-0BE15B566954}" dt="2023-01-22T23:08:40.378" v="56" actId="26606"/>
          <ac:spMkLst>
            <pc:docMk/>
            <pc:sldMk cId="2336094993" sldId="274"/>
            <ac:spMk id="25" creationId="{56DEC839-595C-2FC0-72BF-FE340142A907}"/>
          </ac:spMkLst>
        </pc:spChg>
        <pc:spChg chg="add del">
          <ac:chgData name="Sylvain Bérubé" userId="58a7b77c-805a-4492-9b5c-f61060aeaa67" providerId="ADAL" clId="{2BC2EB97-13A8-40C7-B138-0BE15B566954}" dt="2023-01-22T23:08:42.099" v="58" actId="26606"/>
          <ac:spMkLst>
            <pc:docMk/>
            <pc:sldMk cId="2336094993" sldId="274"/>
            <ac:spMk id="27" creationId="{F83B1BEA-1159-4AE5-AD9B-9440E5189009}"/>
          </ac:spMkLst>
        </pc:spChg>
        <pc:spChg chg="add del">
          <ac:chgData name="Sylvain Bérubé" userId="58a7b77c-805a-4492-9b5c-f61060aeaa67" providerId="ADAL" clId="{2BC2EB97-13A8-40C7-B138-0BE15B566954}" dt="2023-01-22T23:08:42.099" v="58" actId="26606"/>
          <ac:spMkLst>
            <pc:docMk/>
            <pc:sldMk cId="2336094993" sldId="274"/>
            <ac:spMk id="28" creationId="{5D50C310-510F-45B8-81D2-BE905D5C6D58}"/>
          </ac:spMkLst>
        </pc:spChg>
        <pc:spChg chg="add del">
          <ac:chgData name="Sylvain Bérubé" userId="58a7b77c-805a-4492-9b5c-f61060aeaa67" providerId="ADAL" clId="{2BC2EB97-13A8-40C7-B138-0BE15B566954}" dt="2023-01-22T23:08:42.099" v="58" actId="26606"/>
          <ac:spMkLst>
            <pc:docMk/>
            <pc:sldMk cId="2336094993" sldId="274"/>
            <ac:spMk id="29" creationId="{1E3BA21E-416F-3D97-0732-BB4ABCF394D8}"/>
          </ac:spMkLst>
        </pc:spChg>
        <pc:spChg chg="add del">
          <ac:chgData name="Sylvain Bérubé" userId="58a7b77c-805a-4492-9b5c-f61060aeaa67" providerId="ADAL" clId="{2BC2EB97-13A8-40C7-B138-0BE15B566954}" dt="2023-01-22T23:08:49.190" v="60" actId="26606"/>
          <ac:spMkLst>
            <pc:docMk/>
            <pc:sldMk cId="2336094993" sldId="274"/>
            <ac:spMk id="40" creationId="{9D3A9E89-033E-4C4A-8C41-416DABFFD307}"/>
          </ac:spMkLst>
        </pc:spChg>
        <pc:spChg chg="add del">
          <ac:chgData name="Sylvain Bérubé" userId="58a7b77c-805a-4492-9b5c-f61060aeaa67" providerId="ADAL" clId="{2BC2EB97-13A8-40C7-B138-0BE15B566954}" dt="2023-01-22T23:08:49.190" v="60" actId="26606"/>
          <ac:spMkLst>
            <pc:docMk/>
            <pc:sldMk cId="2336094993" sldId="274"/>
            <ac:spMk id="41" creationId="{78907291-9D6D-4740-81DB-441477BCA279}"/>
          </ac:spMkLst>
        </pc:spChg>
        <pc:spChg chg="add del">
          <ac:chgData name="Sylvain Bérubé" userId="58a7b77c-805a-4492-9b5c-f61060aeaa67" providerId="ADAL" clId="{2BC2EB97-13A8-40C7-B138-0BE15B566954}" dt="2023-01-22T23:08:49.190" v="60" actId="26606"/>
          <ac:spMkLst>
            <pc:docMk/>
            <pc:sldMk cId="2336094993" sldId="274"/>
            <ac:spMk id="42" creationId="{86293361-111E-427D-8E5B-256944AC8395}"/>
          </ac:spMkLst>
        </pc:spChg>
        <pc:spChg chg="add del">
          <ac:chgData name="Sylvain Bérubé" userId="58a7b77c-805a-4492-9b5c-f61060aeaa67" providerId="ADAL" clId="{2BC2EB97-13A8-40C7-B138-0BE15B566954}" dt="2023-01-22T23:08:49.190" v="60" actId="26606"/>
          <ac:spMkLst>
            <pc:docMk/>
            <pc:sldMk cId="2336094993" sldId="274"/>
            <ac:spMk id="52" creationId="{3EBD8236-8F14-BFD1-A733-1BDDBDEAD30F}"/>
          </ac:spMkLst>
        </pc:spChg>
        <pc:spChg chg="add del">
          <ac:chgData name="Sylvain Bérubé" userId="58a7b77c-805a-4492-9b5c-f61060aeaa67" providerId="ADAL" clId="{2BC2EB97-13A8-40C7-B138-0BE15B566954}" dt="2023-01-22T23:08:50.758" v="62" actId="26606"/>
          <ac:spMkLst>
            <pc:docMk/>
            <pc:sldMk cId="2336094993" sldId="274"/>
            <ac:spMk id="54" creationId="{9D3A9E89-033E-4C4A-8C41-416DABFFD307}"/>
          </ac:spMkLst>
        </pc:spChg>
        <pc:spChg chg="add del">
          <ac:chgData name="Sylvain Bérubé" userId="58a7b77c-805a-4492-9b5c-f61060aeaa67" providerId="ADAL" clId="{2BC2EB97-13A8-40C7-B138-0BE15B566954}" dt="2023-01-22T23:08:50.758" v="62" actId="26606"/>
          <ac:spMkLst>
            <pc:docMk/>
            <pc:sldMk cId="2336094993" sldId="274"/>
            <ac:spMk id="55" creationId="{86293361-111E-427D-8E5B-256944AC8395}"/>
          </ac:spMkLst>
        </pc:spChg>
        <pc:spChg chg="add del">
          <ac:chgData name="Sylvain Bérubé" userId="58a7b77c-805a-4492-9b5c-f61060aeaa67" providerId="ADAL" clId="{2BC2EB97-13A8-40C7-B138-0BE15B566954}" dt="2023-01-22T23:08:50.758" v="62" actId="26606"/>
          <ac:spMkLst>
            <pc:docMk/>
            <pc:sldMk cId="2336094993" sldId="274"/>
            <ac:spMk id="76" creationId="{78907291-9D6D-4740-81DB-441477BCA279}"/>
          </ac:spMkLst>
        </pc:spChg>
        <pc:spChg chg="add del">
          <ac:chgData name="Sylvain Bérubé" userId="58a7b77c-805a-4492-9b5c-f61060aeaa67" providerId="ADAL" clId="{2BC2EB97-13A8-40C7-B138-0BE15B566954}" dt="2023-01-22T23:08:52.617" v="64" actId="26606"/>
          <ac:spMkLst>
            <pc:docMk/>
            <pc:sldMk cId="2336094993" sldId="274"/>
            <ac:spMk id="78" creationId="{21516CB1-E8C8-4751-B6A6-46B2D1E72A61}"/>
          </ac:spMkLst>
        </pc:spChg>
        <pc:spChg chg="add del">
          <ac:chgData name="Sylvain Bérubé" userId="58a7b77c-805a-4492-9b5c-f61060aeaa67" providerId="ADAL" clId="{2BC2EB97-13A8-40C7-B138-0BE15B566954}" dt="2023-01-22T23:08:52.617" v="64" actId="26606"/>
          <ac:spMkLst>
            <pc:docMk/>
            <pc:sldMk cId="2336094993" sldId="274"/>
            <ac:spMk id="79" creationId="{90C0C0D1-E79A-41FF-8322-256F6DD1499B}"/>
          </ac:spMkLst>
        </pc:spChg>
        <pc:spChg chg="add del">
          <ac:chgData name="Sylvain Bérubé" userId="58a7b77c-805a-4492-9b5c-f61060aeaa67" providerId="ADAL" clId="{2BC2EB97-13A8-40C7-B138-0BE15B566954}" dt="2023-01-22T23:08:52.617" v="64" actId="26606"/>
          <ac:spMkLst>
            <pc:docMk/>
            <pc:sldMk cId="2336094993" sldId="274"/>
            <ac:spMk id="80" creationId="{395FA420-5595-49D1-9D5F-79EC43B55574}"/>
          </ac:spMkLst>
        </pc:spChg>
        <pc:spChg chg="add del">
          <ac:chgData name="Sylvain Bérubé" userId="58a7b77c-805a-4492-9b5c-f61060aeaa67" providerId="ADAL" clId="{2BC2EB97-13A8-40C7-B138-0BE15B566954}" dt="2023-01-22T23:08:52.617" v="64" actId="26606"/>
          <ac:spMkLst>
            <pc:docMk/>
            <pc:sldMk cId="2336094993" sldId="274"/>
            <ac:spMk id="81" creationId="{699F38EB-E902-90B7-A719-F71D3E2A77D6}"/>
          </ac:spMkLst>
        </pc:spChg>
        <pc:spChg chg="add del">
          <ac:chgData name="Sylvain Bérubé" userId="58a7b77c-805a-4492-9b5c-f61060aeaa67" providerId="ADAL" clId="{2BC2EB97-13A8-40C7-B138-0BE15B566954}" dt="2023-01-22T23:09:09.368" v="66" actId="26606"/>
          <ac:spMkLst>
            <pc:docMk/>
            <pc:sldMk cId="2336094993" sldId="274"/>
            <ac:spMk id="83" creationId="{197C305C-0E98-44D5-A930-21F23CC52F93}"/>
          </ac:spMkLst>
        </pc:spChg>
        <pc:spChg chg="add del">
          <ac:chgData name="Sylvain Bérubé" userId="58a7b77c-805a-4492-9b5c-f61060aeaa67" providerId="ADAL" clId="{2BC2EB97-13A8-40C7-B138-0BE15B566954}" dt="2023-01-22T23:09:09.368" v="66" actId="26606"/>
          <ac:spMkLst>
            <pc:docMk/>
            <pc:sldMk cId="2336094993" sldId="274"/>
            <ac:spMk id="84" creationId="{A3473CF9-37EB-43E7-89EF-D2D1C53D1DAC}"/>
          </ac:spMkLst>
        </pc:spChg>
        <pc:spChg chg="add del">
          <ac:chgData name="Sylvain Bérubé" userId="58a7b77c-805a-4492-9b5c-f61060aeaa67" providerId="ADAL" clId="{2BC2EB97-13A8-40C7-B138-0BE15B566954}" dt="2023-01-22T23:09:09.368" v="66" actId="26606"/>
          <ac:spMkLst>
            <pc:docMk/>
            <pc:sldMk cId="2336094993" sldId="274"/>
            <ac:spMk id="85" creationId="{586B4EF9-43BA-4655-A6FF-1D8E21574C95}"/>
          </ac:spMkLst>
        </pc:spChg>
        <pc:grpChg chg="add del">
          <ac:chgData name="Sylvain Bérubé" userId="58a7b77c-805a-4492-9b5c-f61060aeaa67" providerId="ADAL" clId="{2BC2EB97-13A8-40C7-B138-0BE15B566954}" dt="2023-01-22T23:08:49.190" v="60" actId="26606"/>
          <ac:grpSpMkLst>
            <pc:docMk/>
            <pc:sldMk cId="2336094993" sldId="274"/>
            <ac:grpSpMk id="43" creationId="{AA1B0023-AE02-498E-AF35-E0BDC77BE425}"/>
          </ac:grpSpMkLst>
        </pc:grpChg>
        <pc:grpChg chg="add del">
          <ac:chgData name="Sylvain Bérubé" userId="58a7b77c-805a-4492-9b5c-f61060aeaa67" providerId="ADAL" clId="{2BC2EB97-13A8-40C7-B138-0BE15B566954}" dt="2023-01-22T23:08:50.758" v="62" actId="26606"/>
          <ac:grpSpMkLst>
            <pc:docMk/>
            <pc:sldMk cId="2336094993" sldId="274"/>
            <ac:grpSpMk id="56" creationId="{9A19A3F5-314C-46CC-8695-7C6BFCACFE8C}"/>
          </ac:grpSpMkLst>
        </pc:grpChg>
        <pc:picChg chg="add mod ord">
          <ac:chgData name="Sylvain Bérubé" userId="58a7b77c-805a-4492-9b5c-f61060aeaa67" providerId="ADAL" clId="{2BC2EB97-13A8-40C7-B138-0BE15B566954}" dt="2023-01-22T23:09:45.796" v="89" actId="1076"/>
          <ac:picMkLst>
            <pc:docMk/>
            <pc:sldMk cId="2336094993" sldId="274"/>
            <ac:picMk id="5" creationId="{39248C6B-9261-17A5-86CA-D39C92E17867}"/>
          </ac:picMkLst>
        </pc:picChg>
        <pc:picChg chg="add mod ord">
          <ac:chgData name="Sylvain Bérubé" userId="58a7b77c-805a-4492-9b5c-f61060aeaa67" providerId="ADAL" clId="{2BC2EB97-13A8-40C7-B138-0BE15B566954}" dt="2023-01-22T23:10:39.188" v="103" actId="1076"/>
          <ac:picMkLst>
            <pc:docMk/>
            <pc:sldMk cId="2336094993" sldId="274"/>
            <ac:picMk id="7" creationId="{A2594498-30A9-A5AC-F456-DDD720506308}"/>
          </ac:picMkLst>
        </pc:picChg>
      </pc:sldChg>
      <pc:sldChg chg="addSp modSp add mod modAnim">
        <pc:chgData name="Sylvain Bérubé" userId="58a7b77c-805a-4492-9b5c-f61060aeaa67" providerId="ADAL" clId="{2BC2EB97-13A8-40C7-B138-0BE15B566954}" dt="2023-01-23T03:06:28.806" v="171"/>
        <pc:sldMkLst>
          <pc:docMk/>
          <pc:sldMk cId="175962876" sldId="275"/>
        </pc:sldMkLst>
        <pc:spChg chg="mod">
          <ac:chgData name="Sylvain Bérubé" userId="58a7b77c-805a-4492-9b5c-f61060aeaa67" providerId="ADAL" clId="{2BC2EB97-13A8-40C7-B138-0BE15B566954}" dt="2023-01-23T03:05:24.058" v="159" actId="20577"/>
          <ac:spMkLst>
            <pc:docMk/>
            <pc:sldMk cId="175962876" sldId="275"/>
            <ac:spMk id="2" creationId="{2FBB37C2-56DF-679B-442F-D37EFC65FB2F}"/>
          </ac:spMkLst>
        </pc:spChg>
        <pc:spChg chg="add mod">
          <ac:chgData name="Sylvain Bérubé" userId="58a7b77c-805a-4492-9b5c-f61060aeaa67" providerId="ADAL" clId="{2BC2EB97-13A8-40C7-B138-0BE15B566954}" dt="2023-01-23T03:05:49.883" v="165" actId="14100"/>
          <ac:spMkLst>
            <pc:docMk/>
            <pc:sldMk cId="175962876" sldId="275"/>
            <ac:spMk id="3" creationId="{312110E5-423D-FF89-AB0C-04C6E17D348D}"/>
          </ac:spMkLst>
        </pc:spChg>
      </pc:sldChg>
      <pc:sldChg chg="addSp delSp modSp add mod delAnim modAnim">
        <pc:chgData name="Sylvain Bérubé" userId="58a7b77c-805a-4492-9b5c-f61060aeaa67" providerId="ADAL" clId="{2BC2EB97-13A8-40C7-B138-0BE15B566954}" dt="2023-01-23T03:18:52.439" v="186"/>
        <pc:sldMkLst>
          <pc:docMk/>
          <pc:sldMk cId="2034132895" sldId="276"/>
        </pc:sldMkLst>
        <pc:spChg chg="mod">
          <ac:chgData name="Sylvain Bérubé" userId="58a7b77c-805a-4492-9b5c-f61060aeaa67" providerId="ADAL" clId="{2BC2EB97-13A8-40C7-B138-0BE15B566954}" dt="2023-01-23T03:07:41.884" v="179" actId="20577"/>
          <ac:spMkLst>
            <pc:docMk/>
            <pc:sldMk cId="2034132895" sldId="276"/>
            <ac:spMk id="2" creationId="{2FBB37C2-56DF-679B-442F-D37EFC65FB2F}"/>
          </ac:spMkLst>
        </pc:spChg>
        <pc:spChg chg="del">
          <ac:chgData name="Sylvain Bérubé" userId="58a7b77c-805a-4492-9b5c-f61060aeaa67" providerId="ADAL" clId="{2BC2EB97-13A8-40C7-B138-0BE15B566954}" dt="2023-01-23T03:05:59.888" v="167" actId="478"/>
          <ac:spMkLst>
            <pc:docMk/>
            <pc:sldMk cId="2034132895" sldId="276"/>
            <ac:spMk id="3" creationId="{312110E5-423D-FF89-AB0C-04C6E17D348D}"/>
          </ac:spMkLst>
        </pc:spChg>
        <pc:spChg chg="del">
          <ac:chgData name="Sylvain Bérubé" userId="58a7b77c-805a-4492-9b5c-f61060aeaa67" providerId="ADAL" clId="{2BC2EB97-13A8-40C7-B138-0BE15B566954}" dt="2023-01-23T03:17:26.101" v="180" actId="478"/>
          <ac:spMkLst>
            <pc:docMk/>
            <pc:sldMk cId="2034132895" sldId="276"/>
            <ac:spMk id="4" creationId="{F60CF3DF-1B2A-32FA-CBF3-8037A98A0BF5}"/>
          </ac:spMkLst>
        </pc:spChg>
        <pc:picChg chg="add mod">
          <ac:chgData name="Sylvain Bérubé" userId="58a7b77c-805a-4492-9b5c-f61060aeaa67" providerId="ADAL" clId="{2BC2EB97-13A8-40C7-B138-0BE15B566954}" dt="2023-01-23T03:18:48.743" v="185" actId="1076"/>
          <ac:picMkLst>
            <pc:docMk/>
            <pc:sldMk cId="2034132895" sldId="276"/>
            <ac:picMk id="6" creationId="{A040FD89-7E62-526E-E45F-B07B87CD3422}"/>
          </ac:picMkLst>
        </pc:picChg>
      </pc:sldChg>
      <pc:sldChg chg="addSp delSp modSp add mod delAnim">
        <pc:chgData name="Sylvain Bérubé" userId="58a7b77c-805a-4492-9b5c-f61060aeaa67" providerId="ADAL" clId="{2BC2EB97-13A8-40C7-B138-0BE15B566954}" dt="2023-01-23T03:34:45.291" v="228" actId="13926"/>
        <pc:sldMkLst>
          <pc:docMk/>
          <pc:sldMk cId="798129057" sldId="277"/>
        </pc:sldMkLst>
        <pc:spChg chg="add mod">
          <ac:chgData name="Sylvain Bérubé" userId="58a7b77c-805a-4492-9b5c-f61060aeaa67" providerId="ADAL" clId="{2BC2EB97-13A8-40C7-B138-0BE15B566954}" dt="2023-01-23T03:34:45.291" v="228" actId="13926"/>
          <ac:spMkLst>
            <pc:docMk/>
            <pc:sldMk cId="798129057" sldId="277"/>
            <ac:spMk id="5" creationId="{BF541F22-4A45-8592-E2A4-D1634AEE9C48}"/>
          </ac:spMkLst>
        </pc:spChg>
        <pc:picChg chg="add del mod">
          <ac:chgData name="Sylvain Bérubé" userId="58a7b77c-805a-4492-9b5c-f61060aeaa67" providerId="ADAL" clId="{2BC2EB97-13A8-40C7-B138-0BE15B566954}" dt="2023-01-23T03:32:41.553" v="191" actId="478"/>
          <ac:picMkLst>
            <pc:docMk/>
            <pc:sldMk cId="798129057" sldId="277"/>
            <ac:picMk id="4" creationId="{E1379BFB-1CA0-E87F-9016-D9EE4965AEA9}"/>
          </ac:picMkLst>
        </pc:picChg>
        <pc:picChg chg="del">
          <ac:chgData name="Sylvain Bérubé" userId="58a7b77c-805a-4492-9b5c-f61060aeaa67" providerId="ADAL" clId="{2BC2EB97-13A8-40C7-B138-0BE15B566954}" dt="2023-01-23T03:32:21.825" v="188" actId="478"/>
          <ac:picMkLst>
            <pc:docMk/>
            <pc:sldMk cId="798129057" sldId="277"/>
            <ac:picMk id="6" creationId="{A040FD89-7E62-526E-E45F-B07B87CD3422}"/>
          </ac:picMkLst>
        </pc:picChg>
      </pc:sldChg>
      <pc:sldChg chg="modSp add mod">
        <pc:chgData name="Sylvain Bérubé" userId="58a7b77c-805a-4492-9b5c-f61060aeaa67" providerId="ADAL" clId="{2BC2EB97-13A8-40C7-B138-0BE15B566954}" dt="2023-01-23T03:35:45.531" v="234" actId="20577"/>
        <pc:sldMkLst>
          <pc:docMk/>
          <pc:sldMk cId="2955194963" sldId="278"/>
        </pc:sldMkLst>
        <pc:spChg chg="mod">
          <ac:chgData name="Sylvain Bérubé" userId="58a7b77c-805a-4492-9b5c-f61060aeaa67" providerId="ADAL" clId="{2BC2EB97-13A8-40C7-B138-0BE15B566954}" dt="2023-01-23T03:35:45.531" v="234" actId="20577"/>
          <ac:spMkLst>
            <pc:docMk/>
            <pc:sldMk cId="2955194963" sldId="278"/>
            <ac:spMk id="2" creationId="{2FBB37C2-56DF-679B-442F-D37EFC65FB2F}"/>
          </ac:spMkLst>
        </pc:spChg>
      </pc:sldChg>
      <pc:sldChg chg="addSp delSp modSp add mod">
        <pc:chgData name="Sylvain Bérubé" userId="58a7b77c-805a-4492-9b5c-f61060aeaa67" providerId="ADAL" clId="{2BC2EB97-13A8-40C7-B138-0BE15B566954}" dt="2023-01-23T03:46:19.778" v="254" actId="207"/>
        <pc:sldMkLst>
          <pc:docMk/>
          <pc:sldMk cId="379241249" sldId="279"/>
        </pc:sldMkLst>
        <pc:spChg chg="del">
          <ac:chgData name="Sylvain Bérubé" userId="58a7b77c-805a-4492-9b5c-f61060aeaa67" providerId="ADAL" clId="{2BC2EB97-13A8-40C7-B138-0BE15B566954}" dt="2023-01-23T03:45:42.272" v="243" actId="478"/>
          <ac:spMkLst>
            <pc:docMk/>
            <pc:sldMk cId="379241249" sldId="279"/>
            <ac:spMk id="2" creationId="{2FBB37C2-56DF-679B-442F-D37EFC65FB2F}"/>
          </ac:spMkLst>
        </pc:spChg>
        <pc:spChg chg="del mod">
          <ac:chgData name="Sylvain Bérubé" userId="58a7b77c-805a-4492-9b5c-f61060aeaa67" providerId="ADAL" clId="{2BC2EB97-13A8-40C7-B138-0BE15B566954}" dt="2023-01-23T03:45:44.475" v="245" actId="478"/>
          <ac:spMkLst>
            <pc:docMk/>
            <pc:sldMk cId="379241249" sldId="279"/>
            <ac:spMk id="5" creationId="{BF541F22-4A45-8592-E2A4-D1634AEE9C48}"/>
          </ac:spMkLst>
        </pc:spChg>
        <pc:spChg chg="add del mod">
          <ac:chgData name="Sylvain Bérubé" userId="58a7b77c-805a-4492-9b5c-f61060aeaa67" providerId="ADAL" clId="{2BC2EB97-13A8-40C7-B138-0BE15B566954}" dt="2023-01-23T03:45:43.347" v="244" actId="478"/>
          <ac:spMkLst>
            <pc:docMk/>
            <pc:sldMk cId="379241249" sldId="279"/>
            <ac:spMk id="9" creationId="{E3592911-613B-EFCA-D381-3B16F566EF8A}"/>
          </ac:spMkLst>
        </pc:spChg>
        <pc:spChg chg="add mod">
          <ac:chgData name="Sylvain Bérubé" userId="58a7b77c-805a-4492-9b5c-f61060aeaa67" providerId="ADAL" clId="{2BC2EB97-13A8-40C7-B138-0BE15B566954}" dt="2023-01-23T03:46:19.778" v="254" actId="207"/>
          <ac:spMkLst>
            <pc:docMk/>
            <pc:sldMk cId="379241249" sldId="279"/>
            <ac:spMk id="12" creationId="{C41A468A-96EB-FA02-E779-91176A98031C}"/>
          </ac:spMkLst>
        </pc:spChg>
        <pc:picChg chg="add del mod">
          <ac:chgData name="Sylvain Bérubé" userId="58a7b77c-805a-4492-9b5c-f61060aeaa67" providerId="ADAL" clId="{2BC2EB97-13A8-40C7-B138-0BE15B566954}" dt="2023-01-23T03:45:37.699" v="239" actId="478"/>
          <ac:picMkLst>
            <pc:docMk/>
            <pc:sldMk cId="379241249" sldId="279"/>
            <ac:picMk id="4" creationId="{97E54BD1-B94F-CED1-6B13-5BCEEC4ED590}"/>
          </ac:picMkLst>
        </pc:picChg>
        <pc:picChg chg="add del mod">
          <ac:chgData name="Sylvain Bérubé" userId="58a7b77c-805a-4492-9b5c-f61060aeaa67" providerId="ADAL" clId="{2BC2EB97-13A8-40C7-B138-0BE15B566954}" dt="2023-01-23T03:45:40.449" v="241" actId="478"/>
          <ac:picMkLst>
            <pc:docMk/>
            <pc:sldMk cId="379241249" sldId="279"/>
            <ac:picMk id="7" creationId="{B94E6918-C8CA-83B2-3C6A-DC3F0D61D1FA}"/>
          </ac:picMkLst>
        </pc:picChg>
        <pc:picChg chg="add mod">
          <ac:chgData name="Sylvain Bérubé" userId="58a7b77c-805a-4492-9b5c-f61060aeaa67" providerId="ADAL" clId="{2BC2EB97-13A8-40C7-B138-0BE15B566954}" dt="2023-01-23T03:45:45.396" v="246"/>
          <ac:picMkLst>
            <pc:docMk/>
            <pc:sldMk cId="379241249" sldId="279"/>
            <ac:picMk id="11" creationId="{1A4DAF81-589D-BAA3-385E-03D07BD0ED0A}"/>
          </ac:picMkLst>
        </pc:picChg>
      </pc:sldChg>
      <pc:sldChg chg="addSp delSp modSp add mod">
        <pc:chgData name="Sylvain Bérubé" userId="58a7b77c-805a-4492-9b5c-f61060aeaa67" providerId="ADAL" clId="{2BC2EB97-13A8-40C7-B138-0BE15B566954}" dt="2023-01-23T04:01:01.076" v="258" actId="27614"/>
        <pc:sldMkLst>
          <pc:docMk/>
          <pc:sldMk cId="412056660" sldId="280"/>
        </pc:sldMkLst>
        <pc:picChg chg="add mod">
          <ac:chgData name="Sylvain Bérubé" userId="58a7b77c-805a-4492-9b5c-f61060aeaa67" providerId="ADAL" clId="{2BC2EB97-13A8-40C7-B138-0BE15B566954}" dt="2023-01-23T04:01:01.076" v="258" actId="27614"/>
          <ac:picMkLst>
            <pc:docMk/>
            <pc:sldMk cId="412056660" sldId="280"/>
            <ac:picMk id="3" creationId="{F0058025-5BFF-F77A-3712-FE03E6864632}"/>
          </ac:picMkLst>
        </pc:picChg>
        <pc:picChg chg="del">
          <ac:chgData name="Sylvain Bérubé" userId="58a7b77c-805a-4492-9b5c-f61060aeaa67" providerId="ADAL" clId="{2BC2EB97-13A8-40C7-B138-0BE15B566954}" dt="2023-01-23T04:00:53.973" v="256" actId="478"/>
          <ac:picMkLst>
            <pc:docMk/>
            <pc:sldMk cId="412056660" sldId="280"/>
            <ac:picMk id="11" creationId="{1A4DAF81-589D-BAA3-385E-03D07BD0ED0A}"/>
          </ac:picMkLst>
        </pc:picChg>
      </pc:sldChg>
      <pc:sldChg chg="addSp delSp modSp add mod">
        <pc:chgData name="Sylvain Bérubé" userId="58a7b77c-805a-4492-9b5c-f61060aeaa67" providerId="ADAL" clId="{2BC2EB97-13A8-40C7-B138-0BE15B566954}" dt="2023-01-23T04:01:50.069" v="272" actId="14100"/>
        <pc:sldMkLst>
          <pc:docMk/>
          <pc:sldMk cId="2789086065" sldId="281"/>
        </pc:sldMkLst>
        <pc:spChg chg="add mod">
          <ac:chgData name="Sylvain Bérubé" userId="58a7b77c-805a-4492-9b5c-f61060aeaa67" providerId="ADAL" clId="{2BC2EB97-13A8-40C7-B138-0BE15B566954}" dt="2023-01-23T04:01:50.069" v="272" actId="14100"/>
          <ac:spMkLst>
            <pc:docMk/>
            <pc:sldMk cId="2789086065" sldId="281"/>
            <ac:spMk id="5" creationId="{7D6C4035-192E-4030-95F8-53DE40FBE33D}"/>
          </ac:spMkLst>
        </pc:spChg>
        <pc:picChg chg="del">
          <ac:chgData name="Sylvain Bérubé" userId="58a7b77c-805a-4492-9b5c-f61060aeaa67" providerId="ADAL" clId="{2BC2EB97-13A8-40C7-B138-0BE15B566954}" dt="2023-01-23T04:01:04.337" v="260" actId="478"/>
          <ac:picMkLst>
            <pc:docMk/>
            <pc:sldMk cId="2789086065" sldId="281"/>
            <ac:picMk id="3" creationId="{F0058025-5BFF-F77A-3712-FE03E6864632}"/>
          </ac:picMkLst>
        </pc:picChg>
        <pc:picChg chg="add mod">
          <ac:chgData name="Sylvain Bérubé" userId="58a7b77c-805a-4492-9b5c-f61060aeaa67" providerId="ADAL" clId="{2BC2EB97-13A8-40C7-B138-0BE15B566954}" dt="2023-01-23T04:01:13.910" v="263" actId="962"/>
          <ac:picMkLst>
            <pc:docMk/>
            <pc:sldMk cId="2789086065" sldId="281"/>
            <ac:picMk id="4" creationId="{88E43A81-995D-0679-BE3D-EE6891E87CA3}"/>
          </ac:picMkLst>
        </pc:picChg>
      </pc:sldChg>
      <pc:sldChg chg="addSp delSp modSp add mod">
        <pc:chgData name="Sylvain Bérubé" userId="58a7b77c-805a-4492-9b5c-f61060aeaa67" providerId="ADAL" clId="{2BC2EB97-13A8-40C7-B138-0BE15B566954}" dt="2023-01-23T04:07:26.853" v="287" actId="207"/>
        <pc:sldMkLst>
          <pc:docMk/>
          <pc:sldMk cId="1018407659" sldId="282"/>
        </pc:sldMkLst>
        <pc:spChg chg="mod">
          <ac:chgData name="Sylvain Bérubé" userId="58a7b77c-805a-4492-9b5c-f61060aeaa67" providerId="ADAL" clId="{2BC2EB97-13A8-40C7-B138-0BE15B566954}" dt="2023-01-23T04:06:57.933" v="284" actId="14100"/>
          <ac:spMkLst>
            <pc:docMk/>
            <pc:sldMk cId="1018407659" sldId="282"/>
            <ac:spMk id="5" creationId="{7D6C4035-192E-4030-95F8-53DE40FBE33D}"/>
          </ac:spMkLst>
        </pc:spChg>
        <pc:spChg chg="add mod">
          <ac:chgData name="Sylvain Bérubé" userId="58a7b77c-805a-4492-9b5c-f61060aeaa67" providerId="ADAL" clId="{2BC2EB97-13A8-40C7-B138-0BE15B566954}" dt="2023-01-23T04:07:26.853" v="287" actId="207"/>
          <ac:spMkLst>
            <pc:docMk/>
            <pc:sldMk cId="1018407659" sldId="282"/>
            <ac:spMk id="8" creationId="{D5E3640D-A073-A76A-1DD6-178907DEB1A6}"/>
          </ac:spMkLst>
        </pc:spChg>
        <pc:spChg chg="mod">
          <ac:chgData name="Sylvain Bérubé" userId="58a7b77c-805a-4492-9b5c-f61060aeaa67" providerId="ADAL" clId="{2BC2EB97-13A8-40C7-B138-0BE15B566954}" dt="2023-01-23T04:06:57.933" v="284" actId="14100"/>
          <ac:spMkLst>
            <pc:docMk/>
            <pc:sldMk cId="1018407659" sldId="282"/>
            <ac:spMk id="12" creationId="{C41A468A-96EB-FA02-E779-91176A98031C}"/>
          </ac:spMkLst>
        </pc:spChg>
        <pc:picChg chg="add del mod">
          <ac:chgData name="Sylvain Bérubé" userId="58a7b77c-805a-4492-9b5c-f61060aeaa67" providerId="ADAL" clId="{2BC2EB97-13A8-40C7-B138-0BE15B566954}" dt="2023-01-23T04:05:18.334" v="276" actId="478"/>
          <ac:picMkLst>
            <pc:docMk/>
            <pc:sldMk cId="1018407659" sldId="282"/>
            <ac:picMk id="3" creationId="{4881E0ED-F3B6-11D0-7752-89421CC0841D}"/>
          </ac:picMkLst>
        </pc:picChg>
        <pc:picChg chg="del">
          <ac:chgData name="Sylvain Bérubé" userId="58a7b77c-805a-4492-9b5c-f61060aeaa67" providerId="ADAL" clId="{2BC2EB97-13A8-40C7-B138-0BE15B566954}" dt="2023-01-23T04:05:08.504" v="274" actId="478"/>
          <ac:picMkLst>
            <pc:docMk/>
            <pc:sldMk cId="1018407659" sldId="282"/>
            <ac:picMk id="4" creationId="{88E43A81-995D-0679-BE3D-EE6891E87CA3}"/>
          </ac:picMkLst>
        </pc:picChg>
        <pc:picChg chg="add mod">
          <ac:chgData name="Sylvain Bérubé" userId="58a7b77c-805a-4492-9b5c-f61060aeaa67" providerId="ADAL" clId="{2BC2EB97-13A8-40C7-B138-0BE15B566954}" dt="2023-01-23T04:06:57.933" v="284" actId="14100"/>
          <ac:picMkLst>
            <pc:docMk/>
            <pc:sldMk cId="1018407659" sldId="282"/>
            <ac:picMk id="7" creationId="{C0B26020-587E-2142-1277-A1BD4C9D9199}"/>
          </ac:picMkLst>
        </pc:picChg>
      </pc:sldChg>
      <pc:sldChg chg="addSp delSp modSp add mod">
        <pc:chgData name="Sylvain Bérubé" userId="58a7b77c-805a-4492-9b5c-f61060aeaa67" providerId="ADAL" clId="{2BC2EB97-13A8-40C7-B138-0BE15B566954}" dt="2023-01-23T04:32:19.451" v="298" actId="1076"/>
        <pc:sldMkLst>
          <pc:docMk/>
          <pc:sldMk cId="4239575165" sldId="283"/>
        </pc:sldMkLst>
        <pc:spChg chg="add mod">
          <ac:chgData name="Sylvain Bérubé" userId="58a7b77c-805a-4492-9b5c-f61060aeaa67" providerId="ADAL" clId="{2BC2EB97-13A8-40C7-B138-0BE15B566954}" dt="2023-01-23T04:32:19.451" v="298" actId="1076"/>
          <ac:spMkLst>
            <pc:docMk/>
            <pc:sldMk cId="4239575165" sldId="283"/>
            <ac:spMk id="4" creationId="{D1B4827A-B06D-2B57-4350-5C7FFC10924F}"/>
          </ac:spMkLst>
        </pc:spChg>
        <pc:picChg chg="add mod">
          <ac:chgData name="Sylvain Bérubé" userId="58a7b77c-805a-4492-9b5c-f61060aeaa67" providerId="ADAL" clId="{2BC2EB97-13A8-40C7-B138-0BE15B566954}" dt="2023-01-23T04:31:43.440" v="290"/>
          <ac:picMkLst>
            <pc:docMk/>
            <pc:sldMk cId="4239575165" sldId="283"/>
            <ac:picMk id="3" creationId="{E5FBAD9C-3115-9CAE-7650-47277A4971B6}"/>
          </ac:picMkLst>
        </pc:picChg>
        <pc:picChg chg="del">
          <ac:chgData name="Sylvain Bérubé" userId="58a7b77c-805a-4492-9b5c-f61060aeaa67" providerId="ADAL" clId="{2BC2EB97-13A8-40C7-B138-0BE15B566954}" dt="2023-01-23T04:31:40.178" v="289" actId="478"/>
          <ac:picMkLst>
            <pc:docMk/>
            <pc:sldMk cId="4239575165" sldId="283"/>
            <ac:picMk id="7" creationId="{C0B26020-587E-2142-1277-A1BD4C9D9199}"/>
          </ac:picMkLst>
        </pc:picChg>
      </pc:sldChg>
      <pc:sldChg chg="addSp delSp modSp add mod">
        <pc:chgData name="Sylvain Bérubé" userId="58a7b77c-805a-4492-9b5c-f61060aeaa67" providerId="ADAL" clId="{2BC2EB97-13A8-40C7-B138-0BE15B566954}" dt="2023-01-23T04:41:18.538" v="316" actId="207"/>
        <pc:sldMkLst>
          <pc:docMk/>
          <pc:sldMk cId="3667342962" sldId="284"/>
        </pc:sldMkLst>
        <pc:spChg chg="mod">
          <ac:chgData name="Sylvain Bérubé" userId="58a7b77c-805a-4492-9b5c-f61060aeaa67" providerId="ADAL" clId="{2BC2EB97-13A8-40C7-B138-0BE15B566954}" dt="2023-01-23T04:41:18.538" v="316" actId="207"/>
          <ac:spMkLst>
            <pc:docMk/>
            <pc:sldMk cId="3667342962" sldId="284"/>
            <ac:spMk id="4" creationId="{D1B4827A-B06D-2B57-4350-5C7FFC10924F}"/>
          </ac:spMkLst>
        </pc:spChg>
        <pc:picChg chg="del">
          <ac:chgData name="Sylvain Bérubé" userId="58a7b77c-805a-4492-9b5c-f61060aeaa67" providerId="ADAL" clId="{2BC2EB97-13A8-40C7-B138-0BE15B566954}" dt="2023-01-23T04:39:20.361" v="300" actId="478"/>
          <ac:picMkLst>
            <pc:docMk/>
            <pc:sldMk cId="3667342962" sldId="284"/>
            <ac:picMk id="3" creationId="{E5FBAD9C-3115-9CAE-7650-47277A4971B6}"/>
          </ac:picMkLst>
        </pc:picChg>
        <pc:picChg chg="add del mod">
          <ac:chgData name="Sylvain Bérubé" userId="58a7b77c-805a-4492-9b5c-f61060aeaa67" providerId="ADAL" clId="{2BC2EB97-13A8-40C7-B138-0BE15B566954}" dt="2023-01-23T04:39:29.842" v="304" actId="478"/>
          <ac:picMkLst>
            <pc:docMk/>
            <pc:sldMk cId="3667342962" sldId="284"/>
            <ac:picMk id="6" creationId="{2E5878CC-7BD1-84DD-EAB8-69F782105BF6}"/>
          </ac:picMkLst>
        </pc:picChg>
        <pc:picChg chg="add del mod">
          <ac:chgData name="Sylvain Bérubé" userId="58a7b77c-805a-4492-9b5c-f61060aeaa67" providerId="ADAL" clId="{2BC2EB97-13A8-40C7-B138-0BE15B566954}" dt="2023-01-23T04:39:31.610" v="308" actId="478"/>
          <ac:picMkLst>
            <pc:docMk/>
            <pc:sldMk cId="3667342962" sldId="284"/>
            <ac:picMk id="9" creationId="{879082FE-5D69-2A3D-EA10-F2BCAE2694F7}"/>
          </ac:picMkLst>
        </pc:picChg>
        <pc:picChg chg="add ord">
          <ac:chgData name="Sylvain Bérubé" userId="58a7b77c-805a-4492-9b5c-f61060aeaa67" providerId="ADAL" clId="{2BC2EB97-13A8-40C7-B138-0BE15B566954}" dt="2023-01-23T04:39:40.177" v="310" actId="171"/>
          <ac:picMkLst>
            <pc:docMk/>
            <pc:sldMk cId="3667342962" sldId="284"/>
            <ac:picMk id="11" creationId="{3F6D9E01-8098-C9D6-A2A2-FB890C0A1822}"/>
          </ac:picMkLst>
        </pc:picChg>
        <pc:picChg chg="add mod">
          <ac:chgData name="Sylvain Bérubé" userId="58a7b77c-805a-4492-9b5c-f61060aeaa67" providerId="ADAL" clId="{2BC2EB97-13A8-40C7-B138-0BE15B566954}" dt="2023-01-23T04:40:55.142" v="314" actId="1076"/>
          <ac:picMkLst>
            <pc:docMk/>
            <pc:sldMk cId="3667342962" sldId="284"/>
            <ac:picMk id="14" creationId="{7F364500-09EC-60D7-6F52-D1CFBADC4FB5}"/>
          </ac:picMkLst>
        </pc:picChg>
      </pc:sldChg>
    </pc:docChg>
  </pc:docChgLst>
  <pc:docChgLst>
    <pc:chgData name="Sylvain Bérubé" userId="58a7b77c-805a-4492-9b5c-f61060aeaa67" providerId="ADAL" clId="{D8E36909-1B36-422D-A85A-BB287F3314E2}"/>
    <pc:docChg chg="undo custSel addSld delSld modSld sldOrd">
      <pc:chgData name="Sylvain Bérubé" userId="58a7b77c-805a-4492-9b5c-f61060aeaa67" providerId="ADAL" clId="{D8E36909-1B36-422D-A85A-BB287F3314E2}" dt="2023-02-06T00:36:03.041" v="1395"/>
      <pc:docMkLst>
        <pc:docMk/>
      </pc:docMkLst>
      <pc:sldChg chg="modSp add del mod">
        <pc:chgData name="Sylvain Bérubé" userId="58a7b77c-805a-4492-9b5c-f61060aeaa67" providerId="ADAL" clId="{D8E36909-1B36-422D-A85A-BB287F3314E2}" dt="2023-02-05T21:41:40.218" v="1391"/>
        <pc:sldMkLst>
          <pc:docMk/>
          <pc:sldMk cId="3092414918" sldId="256"/>
        </pc:sldMkLst>
        <pc:spChg chg="mod">
          <ac:chgData name="Sylvain Bérubé" userId="58a7b77c-805a-4492-9b5c-f61060aeaa67" providerId="ADAL" clId="{D8E36909-1B36-422D-A85A-BB287F3314E2}" dt="2023-02-05T21:41:40.218" v="1391"/>
          <ac:spMkLst>
            <pc:docMk/>
            <pc:sldMk cId="3092414918" sldId="256"/>
            <ac:spMk id="2" creationId="{00000000-0000-0000-0000-000000000000}"/>
          </ac:spMkLst>
        </pc:spChg>
      </pc:sldChg>
      <pc:sldChg chg="addSp delSp modSp mod">
        <pc:chgData name="Sylvain Bérubé" userId="58a7b77c-805a-4492-9b5c-f61060aeaa67" providerId="ADAL" clId="{D8E36909-1B36-422D-A85A-BB287F3314E2}" dt="2023-02-05T03:24:59.156" v="5" actId="22"/>
        <pc:sldMkLst>
          <pc:docMk/>
          <pc:sldMk cId="1289543512" sldId="268"/>
        </pc:sldMkLst>
        <pc:picChg chg="del">
          <ac:chgData name="Sylvain Bérubé" userId="58a7b77c-805a-4492-9b5c-f61060aeaa67" providerId="ADAL" clId="{D8E36909-1B36-422D-A85A-BB287F3314E2}" dt="2023-02-05T03:15:49.692" v="1" actId="478"/>
          <ac:picMkLst>
            <pc:docMk/>
            <pc:sldMk cId="1289543512" sldId="268"/>
            <ac:picMk id="4" creationId="{F775A9F3-66A2-C92E-A462-DDD9D2C5AEB4}"/>
          </ac:picMkLst>
        </pc:picChg>
        <pc:picChg chg="add del mod">
          <ac:chgData name="Sylvain Bérubé" userId="58a7b77c-805a-4492-9b5c-f61060aeaa67" providerId="ADAL" clId="{D8E36909-1B36-422D-A85A-BB287F3314E2}" dt="2023-02-05T03:15:50.570" v="2" actId="478"/>
          <ac:picMkLst>
            <pc:docMk/>
            <pc:sldMk cId="1289543512" sldId="268"/>
            <ac:picMk id="5" creationId="{53F570A7-F83D-EA5A-43BD-3F5E1812D827}"/>
          </ac:picMkLst>
        </pc:picChg>
        <pc:picChg chg="add del mod">
          <ac:chgData name="Sylvain Bérubé" userId="58a7b77c-805a-4492-9b5c-f61060aeaa67" providerId="ADAL" clId="{D8E36909-1B36-422D-A85A-BB287F3314E2}" dt="2023-02-05T03:16:02.509" v="4" actId="478"/>
          <ac:picMkLst>
            <pc:docMk/>
            <pc:sldMk cId="1289543512" sldId="268"/>
            <ac:picMk id="7" creationId="{D14D2019-5A14-1F5F-7A30-6B8283929202}"/>
          </ac:picMkLst>
        </pc:picChg>
        <pc:picChg chg="add">
          <ac:chgData name="Sylvain Bérubé" userId="58a7b77c-805a-4492-9b5c-f61060aeaa67" providerId="ADAL" clId="{D8E36909-1B36-422D-A85A-BB287F3314E2}" dt="2023-02-05T03:24:59.156" v="5" actId="22"/>
          <ac:picMkLst>
            <pc:docMk/>
            <pc:sldMk cId="1289543512" sldId="268"/>
            <ac:picMk id="9" creationId="{01DEA0B6-4751-B77B-72A6-85A8F76D750B}"/>
          </ac:picMkLst>
        </pc:picChg>
      </pc:sldChg>
      <pc:sldChg chg="addSp delSp modSp new mod">
        <pc:chgData name="Sylvain Bérubé" userId="58a7b77c-805a-4492-9b5c-f61060aeaa67" providerId="ADAL" clId="{D8E36909-1B36-422D-A85A-BB287F3314E2}" dt="2023-02-05T03:49:43.967" v="57" actId="22"/>
        <pc:sldMkLst>
          <pc:docMk/>
          <pc:sldMk cId="2471233247" sldId="269"/>
        </pc:sldMkLst>
        <pc:spChg chg="del mod">
          <ac:chgData name="Sylvain Bérubé" userId="58a7b77c-805a-4492-9b5c-f61060aeaa67" providerId="ADAL" clId="{D8E36909-1B36-422D-A85A-BB287F3314E2}" dt="2023-02-05T03:43:43.987" v="50" actId="478"/>
          <ac:spMkLst>
            <pc:docMk/>
            <pc:sldMk cId="2471233247" sldId="269"/>
            <ac:spMk id="2" creationId="{7C03703C-F0D6-5A38-A814-E52550A0D500}"/>
          </ac:spMkLst>
        </pc:spChg>
        <pc:spChg chg="add del">
          <ac:chgData name="Sylvain Bérubé" userId="58a7b77c-805a-4492-9b5c-f61060aeaa67" providerId="ADAL" clId="{D8E36909-1B36-422D-A85A-BB287F3314E2}" dt="2023-02-05T03:40:20.997" v="10"/>
          <ac:spMkLst>
            <pc:docMk/>
            <pc:sldMk cId="2471233247" sldId="269"/>
            <ac:spMk id="3" creationId="{C12D911F-422B-7F6C-707C-FC8A91DC0396}"/>
          </ac:spMkLst>
        </pc:spChg>
        <pc:spChg chg="add mod">
          <ac:chgData name="Sylvain Bérubé" userId="58a7b77c-805a-4492-9b5c-f61060aeaa67" providerId="ADAL" clId="{D8E36909-1B36-422D-A85A-BB287F3314E2}" dt="2023-02-05T03:41:23.062" v="41" actId="6549"/>
          <ac:spMkLst>
            <pc:docMk/>
            <pc:sldMk cId="2471233247" sldId="269"/>
            <ac:spMk id="8" creationId="{D4E6669D-9534-0B2B-2B86-48A0971C130E}"/>
          </ac:spMkLst>
        </pc:spChg>
        <pc:spChg chg="add del mod">
          <ac:chgData name="Sylvain Bérubé" userId="58a7b77c-805a-4492-9b5c-f61060aeaa67" providerId="ADAL" clId="{D8E36909-1B36-422D-A85A-BB287F3314E2}" dt="2023-02-05T03:43:48.001" v="52" actId="478"/>
          <ac:spMkLst>
            <pc:docMk/>
            <pc:sldMk cId="2471233247" sldId="269"/>
            <ac:spMk id="12" creationId="{B6BAA1EB-8FB4-C0EA-86C0-5143B3DB85C5}"/>
          </ac:spMkLst>
        </pc:spChg>
        <pc:spChg chg="add del mod">
          <ac:chgData name="Sylvain Bérubé" userId="58a7b77c-805a-4492-9b5c-f61060aeaa67" providerId="ADAL" clId="{D8E36909-1B36-422D-A85A-BB287F3314E2}" dt="2023-02-05T03:43:49.347" v="53" actId="478"/>
          <ac:spMkLst>
            <pc:docMk/>
            <pc:sldMk cId="2471233247" sldId="269"/>
            <ac:spMk id="14" creationId="{50A32D80-FD73-7EE8-F2A4-824A9A515840}"/>
          </ac:spMkLst>
        </pc:spChg>
        <pc:spChg chg="add mod ord">
          <ac:chgData name="Sylvain Bérubé" userId="58a7b77c-805a-4492-9b5c-f61060aeaa67" providerId="ADAL" clId="{D8E36909-1B36-422D-A85A-BB287F3314E2}" dt="2023-02-05T03:43:56.847" v="55" actId="167"/>
          <ac:spMkLst>
            <pc:docMk/>
            <pc:sldMk cId="2471233247" sldId="269"/>
            <ac:spMk id="15" creationId="{08F66AF0-E27F-42DA-ACCA-C69FF7CA6F23}"/>
          </ac:spMkLst>
        </pc:spChg>
        <pc:picChg chg="add del mod">
          <ac:chgData name="Sylvain Bérubé" userId="58a7b77c-805a-4492-9b5c-f61060aeaa67" providerId="ADAL" clId="{D8E36909-1B36-422D-A85A-BB287F3314E2}" dt="2023-02-05T03:40:19.957" v="9"/>
          <ac:picMkLst>
            <pc:docMk/>
            <pc:sldMk cId="2471233247" sldId="269"/>
            <ac:picMk id="5" creationId="{4477F181-AA93-4D7D-3061-792BDE5B916F}"/>
          </ac:picMkLst>
        </pc:picChg>
        <pc:picChg chg="add del mod">
          <ac:chgData name="Sylvain Bérubé" userId="58a7b77c-805a-4492-9b5c-f61060aeaa67" providerId="ADAL" clId="{D8E36909-1B36-422D-A85A-BB287F3314E2}" dt="2023-02-05T03:43:45.277" v="51" actId="478"/>
          <ac:picMkLst>
            <pc:docMk/>
            <pc:sldMk cId="2471233247" sldId="269"/>
            <ac:picMk id="7" creationId="{D5137A3C-04E3-9284-2B96-10F51C90D078}"/>
          </ac:picMkLst>
        </pc:picChg>
        <pc:picChg chg="add del">
          <ac:chgData name="Sylvain Bérubé" userId="58a7b77c-805a-4492-9b5c-f61060aeaa67" providerId="ADAL" clId="{D8E36909-1B36-422D-A85A-BB287F3314E2}" dt="2023-02-05T03:49:43.637" v="56" actId="478"/>
          <ac:picMkLst>
            <pc:docMk/>
            <pc:sldMk cId="2471233247" sldId="269"/>
            <ac:picMk id="10" creationId="{D36DE545-A824-1329-2109-CB7A24F3C0A4}"/>
          </ac:picMkLst>
        </pc:picChg>
        <pc:picChg chg="add">
          <ac:chgData name="Sylvain Bérubé" userId="58a7b77c-805a-4492-9b5c-f61060aeaa67" providerId="ADAL" clId="{D8E36909-1B36-422D-A85A-BB287F3314E2}" dt="2023-02-05T03:49:43.967" v="57" actId="22"/>
          <ac:picMkLst>
            <pc:docMk/>
            <pc:sldMk cId="2471233247" sldId="269"/>
            <ac:picMk id="17" creationId="{582CD498-F41C-F23F-B0EE-97ADEC8B89B1}"/>
          </ac:picMkLst>
        </pc:picChg>
      </pc:sldChg>
      <pc:sldChg chg="addSp delSp modSp new mod ord">
        <pc:chgData name="Sylvain Bérubé" userId="58a7b77c-805a-4492-9b5c-f61060aeaa67" providerId="ADAL" clId="{D8E36909-1B36-422D-A85A-BB287F3314E2}" dt="2023-02-05T05:20:02.193" v="359" actId="14100"/>
        <pc:sldMkLst>
          <pc:docMk/>
          <pc:sldMk cId="3764192950" sldId="270"/>
        </pc:sldMkLst>
        <pc:spChg chg="del mod">
          <ac:chgData name="Sylvain Bérubé" userId="58a7b77c-805a-4492-9b5c-f61060aeaa67" providerId="ADAL" clId="{D8E36909-1B36-422D-A85A-BB287F3314E2}" dt="2023-02-05T04:25:08.356" v="70" actId="478"/>
          <ac:spMkLst>
            <pc:docMk/>
            <pc:sldMk cId="3764192950" sldId="270"/>
            <ac:spMk id="2" creationId="{D7FA5E40-6A01-B72C-043D-14B43E19832E}"/>
          </ac:spMkLst>
        </pc:spChg>
        <pc:spChg chg="mod">
          <ac:chgData name="Sylvain Bérubé" userId="58a7b77c-805a-4492-9b5c-f61060aeaa67" providerId="ADAL" clId="{D8E36909-1B36-422D-A85A-BB287F3314E2}" dt="2023-02-05T05:20:02.193" v="359" actId="14100"/>
          <ac:spMkLst>
            <pc:docMk/>
            <pc:sldMk cId="3764192950" sldId="270"/>
            <ac:spMk id="3" creationId="{15E6C330-C58D-0E21-B756-66ECAC8FDB0C}"/>
          </ac:spMkLst>
        </pc:spChg>
        <pc:spChg chg="add del mod">
          <ac:chgData name="Sylvain Bérubé" userId="58a7b77c-805a-4492-9b5c-f61060aeaa67" providerId="ADAL" clId="{D8E36909-1B36-422D-A85A-BB287F3314E2}" dt="2023-02-05T05:19:58.313" v="358" actId="478"/>
          <ac:spMkLst>
            <pc:docMk/>
            <pc:sldMk cId="3764192950" sldId="270"/>
            <ac:spMk id="4" creationId="{F1ADC427-22BE-F15F-368B-F3C649DED4C4}"/>
          </ac:spMkLst>
        </pc:spChg>
        <pc:spChg chg="add del mod">
          <ac:chgData name="Sylvain Bérubé" userId="58a7b77c-805a-4492-9b5c-f61060aeaa67" providerId="ADAL" clId="{D8E36909-1B36-422D-A85A-BB287F3314E2}" dt="2023-02-05T04:25:11.591" v="71" actId="478"/>
          <ac:spMkLst>
            <pc:docMk/>
            <pc:sldMk cId="3764192950" sldId="270"/>
            <ac:spMk id="6" creationId="{C8812F80-F449-6211-398A-B4BB3A295E0E}"/>
          </ac:spMkLst>
        </pc:spChg>
        <pc:picChg chg="add mod">
          <ac:chgData name="Sylvain Bérubé" userId="58a7b77c-805a-4492-9b5c-f61060aeaa67" providerId="ADAL" clId="{D8E36909-1B36-422D-A85A-BB287F3314E2}" dt="2023-02-05T04:28:15.815" v="228" actId="1076"/>
          <ac:picMkLst>
            <pc:docMk/>
            <pc:sldMk cId="3764192950" sldId="270"/>
            <ac:picMk id="8" creationId="{1369F66C-0675-8658-E302-E933AF8B125F}"/>
          </ac:picMkLst>
        </pc:picChg>
      </pc:sldChg>
      <pc:sldChg chg="addSp delSp modSp add mod ord">
        <pc:chgData name="Sylvain Bérubé" userId="58a7b77c-805a-4492-9b5c-f61060aeaa67" providerId="ADAL" clId="{D8E36909-1B36-422D-A85A-BB287F3314E2}" dt="2023-02-05T05:35:00.563" v="371" actId="1076"/>
        <pc:sldMkLst>
          <pc:docMk/>
          <pc:sldMk cId="2876766343" sldId="271"/>
        </pc:sldMkLst>
        <pc:spChg chg="mod">
          <ac:chgData name="Sylvain Bérubé" userId="58a7b77c-805a-4492-9b5c-f61060aeaa67" providerId="ADAL" clId="{D8E36909-1B36-422D-A85A-BB287F3314E2}" dt="2023-02-05T05:35:00.563" v="371" actId="1076"/>
          <ac:spMkLst>
            <pc:docMk/>
            <pc:sldMk cId="2876766343" sldId="271"/>
            <ac:spMk id="2" creationId="{7C03703C-F0D6-5A38-A814-E52550A0D500}"/>
          </ac:spMkLst>
        </pc:spChg>
        <pc:spChg chg="add del mod">
          <ac:chgData name="Sylvain Bérubé" userId="58a7b77c-805a-4492-9b5c-f61060aeaa67" providerId="ADAL" clId="{D8E36909-1B36-422D-A85A-BB287F3314E2}" dt="2023-02-05T05:20:18.083" v="364" actId="478"/>
          <ac:spMkLst>
            <pc:docMk/>
            <pc:sldMk cId="2876766343" sldId="271"/>
            <ac:spMk id="4" creationId="{E4C081A8-456B-902E-75A0-0D52C97EA77D}"/>
          </ac:spMkLst>
        </pc:spChg>
        <pc:picChg chg="del mod">
          <ac:chgData name="Sylvain Bérubé" userId="58a7b77c-805a-4492-9b5c-f61060aeaa67" providerId="ADAL" clId="{D8E36909-1B36-422D-A85A-BB287F3314E2}" dt="2023-02-05T05:20:16.403" v="363" actId="478"/>
          <ac:picMkLst>
            <pc:docMk/>
            <pc:sldMk cId="2876766343" sldId="271"/>
            <ac:picMk id="7" creationId="{D5137A3C-04E3-9284-2B96-10F51C90D078}"/>
          </ac:picMkLst>
        </pc:picChg>
        <pc:picChg chg="del">
          <ac:chgData name="Sylvain Bérubé" userId="58a7b77c-805a-4492-9b5c-f61060aeaa67" providerId="ADAL" clId="{D8E36909-1B36-422D-A85A-BB287F3314E2}" dt="2023-02-05T03:42:38.927" v="44" actId="478"/>
          <ac:picMkLst>
            <pc:docMk/>
            <pc:sldMk cId="2876766343" sldId="271"/>
            <ac:picMk id="10" creationId="{D36DE545-A824-1329-2109-CB7A24F3C0A4}"/>
          </ac:picMkLst>
        </pc:picChg>
      </pc:sldChg>
      <pc:sldChg chg="addSp delSp modSp add mod">
        <pc:chgData name="Sylvain Bérubé" userId="58a7b77c-805a-4492-9b5c-f61060aeaa67" providerId="ADAL" clId="{D8E36909-1B36-422D-A85A-BB287F3314E2}" dt="2023-02-05T05:19:42.253" v="357" actId="14100"/>
        <pc:sldMkLst>
          <pc:docMk/>
          <pc:sldMk cId="2355304280" sldId="272"/>
        </pc:sldMkLst>
        <pc:spChg chg="mod">
          <ac:chgData name="Sylvain Bérubé" userId="58a7b77c-805a-4492-9b5c-f61060aeaa67" providerId="ADAL" clId="{D8E36909-1B36-422D-A85A-BB287F3314E2}" dt="2023-02-05T05:19:36.284" v="355" actId="14100"/>
          <ac:spMkLst>
            <pc:docMk/>
            <pc:sldMk cId="2355304280" sldId="272"/>
            <ac:spMk id="15" creationId="{08F66AF0-E27F-42DA-ACCA-C69FF7CA6F23}"/>
          </ac:spMkLst>
        </pc:spChg>
        <pc:picChg chg="add mod">
          <ac:chgData name="Sylvain Bérubé" userId="58a7b77c-805a-4492-9b5c-f61060aeaa67" providerId="ADAL" clId="{D8E36909-1B36-422D-A85A-BB287F3314E2}" dt="2023-02-05T05:19:42.253" v="357" actId="14100"/>
          <ac:picMkLst>
            <pc:docMk/>
            <pc:sldMk cId="2355304280" sldId="272"/>
            <ac:picMk id="3" creationId="{EA3E2290-EFAB-7C25-D56D-E1B8218D4CE3}"/>
          </ac:picMkLst>
        </pc:picChg>
        <pc:picChg chg="del">
          <ac:chgData name="Sylvain Bérubé" userId="58a7b77c-805a-4492-9b5c-f61060aeaa67" providerId="ADAL" clId="{D8E36909-1B36-422D-A85A-BB287F3314E2}" dt="2023-02-05T04:18:14.626" v="59" actId="478"/>
          <ac:picMkLst>
            <pc:docMk/>
            <pc:sldMk cId="2355304280" sldId="272"/>
            <ac:picMk id="17" creationId="{582CD498-F41C-F23F-B0EE-97ADEC8B89B1}"/>
          </ac:picMkLst>
        </pc:picChg>
      </pc:sldChg>
      <pc:sldChg chg="del">
        <pc:chgData name="Sylvain Bérubé" userId="58a7b77c-805a-4492-9b5c-f61060aeaa67" providerId="ADAL" clId="{D8E36909-1B36-422D-A85A-BB287F3314E2}" dt="2023-02-05T03:25:22.838" v="6" actId="47"/>
        <pc:sldMkLst>
          <pc:docMk/>
          <pc:sldMk cId="2857737566" sldId="273"/>
        </pc:sldMkLst>
      </pc:sldChg>
      <pc:sldChg chg="addSp delSp modSp add del mod ord">
        <pc:chgData name="Sylvain Bérubé" userId="58a7b77c-805a-4492-9b5c-f61060aeaa67" providerId="ADAL" clId="{D8E36909-1B36-422D-A85A-BB287F3314E2}" dt="2023-02-05T04:41:05.985" v="313" actId="47"/>
        <pc:sldMkLst>
          <pc:docMk/>
          <pc:sldMk cId="3760331120" sldId="273"/>
        </pc:sldMkLst>
        <pc:picChg chg="add mod">
          <ac:chgData name="Sylvain Bérubé" userId="58a7b77c-805a-4492-9b5c-f61060aeaa67" providerId="ADAL" clId="{D8E36909-1B36-422D-A85A-BB287F3314E2}" dt="2023-02-05T04:33:13.455" v="243" actId="962"/>
          <ac:picMkLst>
            <pc:docMk/>
            <pc:sldMk cId="3760331120" sldId="273"/>
            <ac:picMk id="4" creationId="{19F9E4B1-68D4-8748-CD65-EE4A8F0660EE}"/>
          </ac:picMkLst>
        </pc:picChg>
        <pc:picChg chg="del">
          <ac:chgData name="Sylvain Bérubé" userId="58a7b77c-805a-4492-9b5c-f61060aeaa67" providerId="ADAL" clId="{D8E36909-1B36-422D-A85A-BB287F3314E2}" dt="2023-02-05T04:33:08.417" v="240" actId="478"/>
          <ac:picMkLst>
            <pc:docMk/>
            <pc:sldMk cId="3760331120" sldId="273"/>
            <ac:picMk id="9" creationId="{01DEA0B6-4751-B77B-72A6-85A8F76D750B}"/>
          </ac:picMkLst>
        </pc:picChg>
      </pc:sldChg>
      <pc:sldChg chg="del">
        <pc:chgData name="Sylvain Bérubé" userId="58a7b77c-805a-4492-9b5c-f61060aeaa67" providerId="ADAL" clId="{D8E36909-1B36-422D-A85A-BB287F3314E2}" dt="2023-02-05T03:25:22.838" v="6" actId="47"/>
        <pc:sldMkLst>
          <pc:docMk/>
          <pc:sldMk cId="2336094993" sldId="274"/>
        </pc:sldMkLst>
      </pc:sldChg>
      <pc:sldChg chg="addSp delSp modSp add mod ord">
        <pc:chgData name="Sylvain Bérubé" userId="58a7b77c-805a-4492-9b5c-f61060aeaa67" providerId="ADAL" clId="{D8E36909-1B36-422D-A85A-BB287F3314E2}" dt="2023-02-05T04:44:06.025" v="321"/>
        <pc:sldMkLst>
          <pc:docMk/>
          <pc:sldMk cId="3758870557" sldId="274"/>
        </pc:sldMkLst>
        <pc:picChg chg="del">
          <ac:chgData name="Sylvain Bérubé" userId="58a7b77c-805a-4492-9b5c-f61060aeaa67" providerId="ADAL" clId="{D8E36909-1B36-422D-A85A-BB287F3314E2}" dt="2023-02-05T04:36:58.025" v="245" actId="478"/>
          <ac:picMkLst>
            <pc:docMk/>
            <pc:sldMk cId="3758870557" sldId="274"/>
            <ac:picMk id="4" creationId="{19F9E4B1-68D4-8748-CD65-EE4A8F0660EE}"/>
          </ac:picMkLst>
        </pc:picChg>
        <pc:picChg chg="add del mod">
          <ac:chgData name="Sylvain Bérubé" userId="58a7b77c-805a-4492-9b5c-f61060aeaa67" providerId="ADAL" clId="{D8E36909-1B36-422D-A85A-BB287F3314E2}" dt="2023-02-05T04:37:57.365" v="265" actId="478"/>
          <ac:picMkLst>
            <pc:docMk/>
            <pc:sldMk cId="3758870557" sldId="274"/>
            <ac:picMk id="5" creationId="{D0340DF8-3013-1D59-F237-2F473774997D}"/>
          </ac:picMkLst>
        </pc:picChg>
        <pc:picChg chg="add del mod">
          <ac:chgData name="Sylvain Bérubé" userId="58a7b77c-805a-4492-9b5c-f61060aeaa67" providerId="ADAL" clId="{D8E36909-1B36-422D-A85A-BB287F3314E2}" dt="2023-02-05T04:38:56.415" v="277" actId="478"/>
          <ac:picMkLst>
            <pc:docMk/>
            <pc:sldMk cId="3758870557" sldId="274"/>
            <ac:picMk id="7" creationId="{674AC6BB-E376-713C-BAA0-9C66E53BF748}"/>
          </ac:picMkLst>
        </pc:picChg>
        <pc:picChg chg="add mod">
          <ac:chgData name="Sylvain Bérubé" userId="58a7b77c-805a-4492-9b5c-f61060aeaa67" providerId="ADAL" clId="{D8E36909-1B36-422D-A85A-BB287F3314E2}" dt="2023-02-05T04:39:23.655" v="288" actId="1076"/>
          <ac:picMkLst>
            <pc:docMk/>
            <pc:sldMk cId="3758870557" sldId="274"/>
            <ac:picMk id="9" creationId="{5A388E1E-4282-3E76-537D-9932FED06205}"/>
          </ac:picMkLst>
        </pc:picChg>
      </pc:sldChg>
      <pc:sldChg chg="del">
        <pc:chgData name="Sylvain Bérubé" userId="58a7b77c-805a-4492-9b5c-f61060aeaa67" providerId="ADAL" clId="{D8E36909-1B36-422D-A85A-BB287F3314E2}" dt="2023-02-05T03:25:22.838" v="6" actId="47"/>
        <pc:sldMkLst>
          <pc:docMk/>
          <pc:sldMk cId="175962876" sldId="275"/>
        </pc:sldMkLst>
      </pc:sldChg>
      <pc:sldChg chg="modSp add mod ord">
        <pc:chgData name="Sylvain Bérubé" userId="58a7b77c-805a-4492-9b5c-f61060aeaa67" providerId="ADAL" clId="{D8E36909-1B36-422D-A85A-BB287F3314E2}" dt="2023-02-05T04:43:56.825" v="319"/>
        <pc:sldMkLst>
          <pc:docMk/>
          <pc:sldMk cId="2519948226" sldId="275"/>
        </pc:sldMkLst>
        <pc:spChg chg="mod">
          <ac:chgData name="Sylvain Bérubé" userId="58a7b77c-805a-4492-9b5c-f61060aeaa67" providerId="ADAL" clId="{D8E36909-1B36-422D-A85A-BB287F3314E2}" dt="2023-02-05T04:40:32.775" v="303" actId="14100"/>
          <ac:spMkLst>
            <pc:docMk/>
            <pc:sldMk cId="2519948226" sldId="275"/>
            <ac:spMk id="2" creationId="{095D4D40-C14B-ACE6-A4F5-1A99E1AEAEB3}"/>
          </ac:spMkLst>
        </pc:spChg>
        <pc:picChg chg="mod">
          <ac:chgData name="Sylvain Bérubé" userId="58a7b77c-805a-4492-9b5c-f61060aeaa67" providerId="ADAL" clId="{D8E36909-1B36-422D-A85A-BB287F3314E2}" dt="2023-02-05T04:40:42.695" v="306" actId="1076"/>
          <ac:picMkLst>
            <pc:docMk/>
            <pc:sldMk cId="2519948226" sldId="275"/>
            <ac:picMk id="5" creationId="{D0340DF8-3013-1D59-F237-2F473774997D}"/>
          </ac:picMkLst>
        </pc:picChg>
      </pc:sldChg>
      <pc:sldChg chg="del">
        <pc:chgData name="Sylvain Bérubé" userId="58a7b77c-805a-4492-9b5c-f61060aeaa67" providerId="ADAL" clId="{D8E36909-1B36-422D-A85A-BB287F3314E2}" dt="2023-02-05T03:25:22.838" v="6" actId="47"/>
        <pc:sldMkLst>
          <pc:docMk/>
          <pc:sldMk cId="2034132895" sldId="276"/>
        </pc:sldMkLst>
      </pc:sldChg>
      <pc:sldChg chg="addSp delSp modSp add mod">
        <pc:chgData name="Sylvain Bérubé" userId="58a7b77c-805a-4492-9b5c-f61060aeaa67" providerId="ADAL" clId="{D8E36909-1B36-422D-A85A-BB287F3314E2}" dt="2023-02-05T05:17:51.713" v="340" actId="27614"/>
        <pc:sldMkLst>
          <pc:docMk/>
          <pc:sldMk cId="3747119683" sldId="276"/>
        </pc:sldMkLst>
        <pc:spChg chg="mod">
          <ac:chgData name="Sylvain Bérubé" userId="58a7b77c-805a-4492-9b5c-f61060aeaa67" providerId="ADAL" clId="{D8E36909-1B36-422D-A85A-BB287F3314E2}" dt="2023-02-05T05:17:18.073" v="330" actId="14100"/>
          <ac:spMkLst>
            <pc:docMk/>
            <pc:sldMk cId="3747119683" sldId="276"/>
            <ac:spMk id="15" creationId="{08F66AF0-E27F-42DA-ACCA-C69FF7CA6F23}"/>
          </ac:spMkLst>
        </pc:spChg>
        <pc:picChg chg="del">
          <ac:chgData name="Sylvain Bérubé" userId="58a7b77c-805a-4492-9b5c-f61060aeaa67" providerId="ADAL" clId="{D8E36909-1B36-422D-A85A-BB287F3314E2}" dt="2023-02-05T04:37:43.485" v="258" actId="478"/>
          <ac:picMkLst>
            <pc:docMk/>
            <pc:sldMk cId="3747119683" sldId="276"/>
            <ac:picMk id="3" creationId="{EA3E2290-EFAB-7C25-D56D-E1B8218D4CE3}"/>
          </ac:picMkLst>
        </pc:picChg>
        <pc:picChg chg="add del mod">
          <ac:chgData name="Sylvain Bérubé" userId="58a7b77c-805a-4492-9b5c-f61060aeaa67" providerId="ADAL" clId="{D8E36909-1B36-422D-A85A-BB287F3314E2}" dt="2023-02-05T05:17:48.844" v="338" actId="478"/>
          <ac:picMkLst>
            <pc:docMk/>
            <pc:sldMk cId="3747119683" sldId="276"/>
            <ac:picMk id="4" creationId="{35CF6687-6E61-4ACF-26F1-457307554812}"/>
          </ac:picMkLst>
        </pc:picChg>
        <pc:picChg chg="add mod">
          <ac:chgData name="Sylvain Bérubé" userId="58a7b77c-805a-4492-9b5c-f61060aeaa67" providerId="ADAL" clId="{D8E36909-1B36-422D-A85A-BB287F3314E2}" dt="2023-02-05T05:17:51.713" v="340" actId="27614"/>
          <ac:picMkLst>
            <pc:docMk/>
            <pc:sldMk cId="3747119683" sldId="276"/>
            <ac:picMk id="6" creationId="{AFE125B0-E1A6-39D2-B730-D5E6D00CEBFC}"/>
          </ac:picMkLst>
        </pc:picChg>
      </pc:sldChg>
      <pc:sldChg chg="del">
        <pc:chgData name="Sylvain Bérubé" userId="58a7b77c-805a-4492-9b5c-f61060aeaa67" providerId="ADAL" clId="{D8E36909-1B36-422D-A85A-BB287F3314E2}" dt="2023-02-05T03:25:22.838" v="6" actId="47"/>
        <pc:sldMkLst>
          <pc:docMk/>
          <pc:sldMk cId="798129057" sldId="277"/>
        </pc:sldMkLst>
      </pc:sldChg>
      <pc:sldChg chg="addSp delSp modSp add del mod">
        <pc:chgData name="Sylvain Bérubé" userId="58a7b77c-805a-4492-9b5c-f61060aeaa67" providerId="ADAL" clId="{D8E36909-1B36-422D-A85A-BB287F3314E2}" dt="2023-02-05T04:41:23.495" v="317" actId="47"/>
        <pc:sldMkLst>
          <pc:docMk/>
          <pc:sldMk cId="3031505626" sldId="277"/>
        </pc:sldMkLst>
        <pc:picChg chg="del">
          <ac:chgData name="Sylvain Bérubé" userId="58a7b77c-805a-4492-9b5c-f61060aeaa67" providerId="ADAL" clId="{D8E36909-1B36-422D-A85A-BB287F3314E2}" dt="2023-02-05T04:38:17.115" v="267" actId="478"/>
          <ac:picMkLst>
            <pc:docMk/>
            <pc:sldMk cId="3031505626" sldId="277"/>
            <ac:picMk id="4" creationId="{19F9E4B1-68D4-8748-CD65-EE4A8F0660EE}"/>
          </ac:picMkLst>
        </pc:picChg>
        <pc:picChg chg="add mod">
          <ac:chgData name="Sylvain Bérubé" userId="58a7b77c-805a-4492-9b5c-f61060aeaa67" providerId="ADAL" clId="{D8E36909-1B36-422D-A85A-BB287F3314E2}" dt="2023-02-05T04:38:22.675" v="270" actId="962"/>
          <ac:picMkLst>
            <pc:docMk/>
            <pc:sldMk cId="3031505626" sldId="277"/>
            <ac:picMk id="5" creationId="{6A50F502-6C86-51DC-64C7-EC3D351AFF07}"/>
          </ac:picMkLst>
        </pc:picChg>
      </pc:sldChg>
      <pc:sldChg chg="addSp delSp modSp add mod">
        <pc:chgData name="Sylvain Bérubé" userId="58a7b77c-805a-4492-9b5c-f61060aeaa67" providerId="ADAL" clId="{D8E36909-1B36-422D-A85A-BB287F3314E2}" dt="2023-02-05T05:16:05.654" v="325" actId="962"/>
        <pc:sldMkLst>
          <pc:docMk/>
          <pc:sldMk cId="1770666348" sldId="278"/>
        </pc:sldMkLst>
        <pc:picChg chg="add del mod">
          <ac:chgData name="Sylvain Bérubé" userId="58a7b77c-805a-4492-9b5c-f61060aeaa67" providerId="ADAL" clId="{D8E36909-1B36-422D-A85A-BB287F3314E2}" dt="2023-02-05T05:16:02.684" v="322" actId="478"/>
          <ac:picMkLst>
            <pc:docMk/>
            <pc:sldMk cId="1770666348" sldId="278"/>
            <ac:picMk id="3" creationId="{C6419809-2C89-1DD5-C950-03D3BE5E2413}"/>
          </ac:picMkLst>
        </pc:picChg>
        <pc:picChg chg="del">
          <ac:chgData name="Sylvain Bérubé" userId="58a7b77c-805a-4492-9b5c-f61060aeaa67" providerId="ADAL" clId="{D8E36909-1B36-422D-A85A-BB287F3314E2}" dt="2023-02-05T04:40:48.985" v="308" actId="478"/>
          <ac:picMkLst>
            <pc:docMk/>
            <pc:sldMk cId="1770666348" sldId="278"/>
            <ac:picMk id="5" creationId="{D0340DF8-3013-1D59-F237-2F473774997D}"/>
          </ac:picMkLst>
        </pc:picChg>
        <pc:picChg chg="add mod">
          <ac:chgData name="Sylvain Bérubé" userId="58a7b77c-805a-4492-9b5c-f61060aeaa67" providerId="ADAL" clId="{D8E36909-1B36-422D-A85A-BB287F3314E2}" dt="2023-02-05T05:16:05.654" v="325" actId="962"/>
          <ac:picMkLst>
            <pc:docMk/>
            <pc:sldMk cId="1770666348" sldId="278"/>
            <ac:picMk id="6" creationId="{24EE14A8-A5B0-B206-79CE-571EAA86751E}"/>
          </ac:picMkLst>
        </pc:picChg>
      </pc:sldChg>
      <pc:sldChg chg="del">
        <pc:chgData name="Sylvain Bérubé" userId="58a7b77c-805a-4492-9b5c-f61060aeaa67" providerId="ADAL" clId="{D8E36909-1B36-422D-A85A-BB287F3314E2}" dt="2023-02-05T03:25:22.838" v="6" actId="47"/>
        <pc:sldMkLst>
          <pc:docMk/>
          <pc:sldMk cId="2955194963" sldId="278"/>
        </pc:sldMkLst>
      </pc:sldChg>
      <pc:sldChg chg="del">
        <pc:chgData name="Sylvain Bérubé" userId="58a7b77c-805a-4492-9b5c-f61060aeaa67" providerId="ADAL" clId="{D8E36909-1B36-422D-A85A-BB287F3314E2}" dt="2023-02-05T03:25:22.838" v="6" actId="47"/>
        <pc:sldMkLst>
          <pc:docMk/>
          <pc:sldMk cId="379241249" sldId="279"/>
        </pc:sldMkLst>
      </pc:sldChg>
      <pc:sldChg chg="add del">
        <pc:chgData name="Sylvain Bérubé" userId="58a7b77c-805a-4492-9b5c-f61060aeaa67" providerId="ADAL" clId="{D8E36909-1B36-422D-A85A-BB287F3314E2}" dt="2023-02-05T04:41:06.765" v="314" actId="47"/>
        <pc:sldMkLst>
          <pc:docMk/>
          <pc:sldMk cId="3510118667" sldId="279"/>
        </pc:sldMkLst>
      </pc:sldChg>
      <pc:sldChg chg="del">
        <pc:chgData name="Sylvain Bérubé" userId="58a7b77c-805a-4492-9b5c-f61060aeaa67" providerId="ADAL" clId="{D8E36909-1B36-422D-A85A-BB287F3314E2}" dt="2023-02-05T03:25:22.838" v="6" actId="47"/>
        <pc:sldMkLst>
          <pc:docMk/>
          <pc:sldMk cId="412056660" sldId="280"/>
        </pc:sldMkLst>
      </pc:sldChg>
      <pc:sldChg chg="addSp delSp modSp add mod">
        <pc:chgData name="Sylvain Bérubé" userId="58a7b77c-805a-4492-9b5c-f61060aeaa67" providerId="ADAL" clId="{D8E36909-1B36-422D-A85A-BB287F3314E2}" dt="2023-02-05T04:41:10.425" v="316"/>
        <pc:sldMkLst>
          <pc:docMk/>
          <pc:sldMk cId="1506501068" sldId="280"/>
        </pc:sldMkLst>
        <pc:picChg chg="del">
          <ac:chgData name="Sylvain Bérubé" userId="58a7b77c-805a-4492-9b5c-f61060aeaa67" providerId="ADAL" clId="{D8E36909-1B36-422D-A85A-BB287F3314E2}" dt="2023-02-05T04:41:10.175" v="315" actId="478"/>
          <ac:picMkLst>
            <pc:docMk/>
            <pc:sldMk cId="1506501068" sldId="280"/>
            <ac:picMk id="3" creationId="{C6419809-2C89-1DD5-C950-03D3BE5E2413}"/>
          </ac:picMkLst>
        </pc:picChg>
        <pc:picChg chg="add mod">
          <ac:chgData name="Sylvain Bérubé" userId="58a7b77c-805a-4492-9b5c-f61060aeaa67" providerId="ADAL" clId="{D8E36909-1B36-422D-A85A-BB287F3314E2}" dt="2023-02-05T04:41:10.425" v="316"/>
          <ac:picMkLst>
            <pc:docMk/>
            <pc:sldMk cId="1506501068" sldId="280"/>
            <ac:picMk id="4" creationId="{C61CBFD1-2AE9-4453-FF44-EC36E4754628}"/>
          </ac:picMkLst>
        </pc:picChg>
      </pc:sldChg>
      <pc:sldChg chg="add del">
        <pc:chgData name="Sylvain Bérubé" userId="58a7b77c-805a-4492-9b5c-f61060aeaa67" providerId="ADAL" clId="{D8E36909-1B36-422D-A85A-BB287F3314E2}" dt="2023-02-05T05:17:20.666" v="331" actId="47"/>
        <pc:sldMkLst>
          <pc:docMk/>
          <pc:sldMk cId="1891674431" sldId="281"/>
        </pc:sldMkLst>
      </pc:sldChg>
      <pc:sldChg chg="del">
        <pc:chgData name="Sylvain Bérubé" userId="58a7b77c-805a-4492-9b5c-f61060aeaa67" providerId="ADAL" clId="{D8E36909-1B36-422D-A85A-BB287F3314E2}" dt="2023-02-05T03:25:22.838" v="6" actId="47"/>
        <pc:sldMkLst>
          <pc:docMk/>
          <pc:sldMk cId="2789086065" sldId="281"/>
        </pc:sldMkLst>
      </pc:sldChg>
      <pc:sldChg chg="addSp delSp modSp add mod">
        <pc:chgData name="Sylvain Bérubé" userId="58a7b77c-805a-4492-9b5c-f61060aeaa67" providerId="ADAL" clId="{D8E36909-1B36-422D-A85A-BB287F3314E2}" dt="2023-02-05T05:17:59.023" v="344" actId="962"/>
        <pc:sldMkLst>
          <pc:docMk/>
          <pc:sldMk cId="3924098334" sldId="281"/>
        </pc:sldMkLst>
        <pc:picChg chg="add mod">
          <ac:chgData name="Sylvain Bérubé" userId="58a7b77c-805a-4492-9b5c-f61060aeaa67" providerId="ADAL" clId="{D8E36909-1B36-422D-A85A-BB287F3314E2}" dt="2023-02-05T05:17:59.023" v="344" actId="962"/>
          <ac:picMkLst>
            <pc:docMk/>
            <pc:sldMk cId="3924098334" sldId="281"/>
            <ac:picMk id="3" creationId="{6AA4DCE5-CDDA-F57D-D2CF-77DDBDBDC007}"/>
          </ac:picMkLst>
        </pc:picChg>
        <pc:picChg chg="del">
          <ac:chgData name="Sylvain Bérubé" userId="58a7b77c-805a-4492-9b5c-f61060aeaa67" providerId="ADAL" clId="{D8E36909-1B36-422D-A85A-BB287F3314E2}" dt="2023-02-05T05:17:57.874" v="341" actId="478"/>
          <ac:picMkLst>
            <pc:docMk/>
            <pc:sldMk cId="3924098334" sldId="281"/>
            <ac:picMk id="4" creationId="{35CF6687-6E61-4ACF-26F1-457307554812}"/>
          </ac:picMkLst>
        </pc:picChg>
      </pc:sldChg>
      <pc:sldChg chg="add">
        <pc:chgData name="Sylvain Bérubé" userId="58a7b77c-805a-4492-9b5c-f61060aeaa67" providerId="ADAL" clId="{D8E36909-1B36-422D-A85A-BB287F3314E2}" dt="2023-02-05T05:17:41.687" v="337"/>
        <pc:sldMkLst>
          <pc:docMk/>
          <pc:sldMk cId="615016042" sldId="282"/>
        </pc:sldMkLst>
      </pc:sldChg>
      <pc:sldChg chg="modSp add del mod">
        <pc:chgData name="Sylvain Bérubé" userId="58a7b77c-805a-4492-9b5c-f61060aeaa67" providerId="ADAL" clId="{D8E36909-1B36-422D-A85A-BB287F3314E2}" dt="2023-02-05T05:17:21.454" v="332" actId="47"/>
        <pc:sldMkLst>
          <pc:docMk/>
          <pc:sldMk cId="969483135" sldId="282"/>
        </pc:sldMkLst>
        <pc:spChg chg="mod">
          <ac:chgData name="Sylvain Bérubé" userId="58a7b77c-805a-4492-9b5c-f61060aeaa67" providerId="ADAL" clId="{D8E36909-1B36-422D-A85A-BB287F3314E2}" dt="2023-02-05T05:17:02.453" v="328" actId="14100"/>
          <ac:spMkLst>
            <pc:docMk/>
            <pc:sldMk cId="969483135" sldId="282"/>
            <ac:spMk id="15" creationId="{08F66AF0-E27F-42DA-ACCA-C69FF7CA6F23}"/>
          </ac:spMkLst>
        </pc:spChg>
      </pc:sldChg>
      <pc:sldChg chg="del">
        <pc:chgData name="Sylvain Bérubé" userId="58a7b77c-805a-4492-9b5c-f61060aeaa67" providerId="ADAL" clId="{D8E36909-1B36-422D-A85A-BB287F3314E2}" dt="2023-02-05T03:25:22.838" v="6" actId="47"/>
        <pc:sldMkLst>
          <pc:docMk/>
          <pc:sldMk cId="1018407659" sldId="282"/>
        </pc:sldMkLst>
      </pc:sldChg>
      <pc:sldChg chg="addSp delSp modSp add mod">
        <pc:chgData name="Sylvain Bérubé" userId="58a7b77c-805a-4492-9b5c-f61060aeaa67" providerId="ADAL" clId="{D8E36909-1B36-422D-A85A-BB287F3314E2}" dt="2023-02-05T05:18:57.184" v="349" actId="962"/>
        <pc:sldMkLst>
          <pc:docMk/>
          <pc:sldMk cId="817511344" sldId="283"/>
        </pc:sldMkLst>
        <pc:picChg chg="add mod">
          <ac:chgData name="Sylvain Bérubé" userId="58a7b77c-805a-4492-9b5c-f61060aeaa67" providerId="ADAL" clId="{D8E36909-1B36-422D-A85A-BB287F3314E2}" dt="2023-02-05T05:18:57.184" v="349" actId="962"/>
          <ac:picMkLst>
            <pc:docMk/>
            <pc:sldMk cId="817511344" sldId="283"/>
            <ac:picMk id="3" creationId="{3424D600-151D-B6AD-7303-B59253242585}"/>
          </ac:picMkLst>
        </pc:picChg>
        <pc:picChg chg="del">
          <ac:chgData name="Sylvain Bérubé" userId="58a7b77c-805a-4492-9b5c-f61060aeaa67" providerId="ADAL" clId="{D8E36909-1B36-422D-A85A-BB287F3314E2}" dt="2023-02-05T05:18:52.484" v="346" actId="478"/>
          <ac:picMkLst>
            <pc:docMk/>
            <pc:sldMk cId="817511344" sldId="283"/>
            <ac:picMk id="4" creationId="{35CF6687-6E61-4ACF-26F1-457307554812}"/>
          </ac:picMkLst>
        </pc:picChg>
      </pc:sldChg>
      <pc:sldChg chg="del">
        <pc:chgData name="Sylvain Bérubé" userId="58a7b77c-805a-4492-9b5c-f61060aeaa67" providerId="ADAL" clId="{D8E36909-1B36-422D-A85A-BB287F3314E2}" dt="2023-02-05T03:25:22.838" v="6" actId="47"/>
        <pc:sldMkLst>
          <pc:docMk/>
          <pc:sldMk cId="4239575165" sldId="283"/>
        </pc:sldMkLst>
      </pc:sldChg>
      <pc:sldChg chg="addSp delSp modSp add mod">
        <pc:chgData name="Sylvain Bérubé" userId="58a7b77c-805a-4492-9b5c-f61060aeaa67" providerId="ADAL" clId="{D8E36909-1B36-422D-A85A-BB287F3314E2}" dt="2023-02-05T05:20:31.213" v="367" actId="1076"/>
        <pc:sldMkLst>
          <pc:docMk/>
          <pc:sldMk cId="2587344642" sldId="284"/>
        </pc:sldMkLst>
        <pc:spChg chg="del">
          <ac:chgData name="Sylvain Bérubé" userId="58a7b77c-805a-4492-9b5c-f61060aeaa67" providerId="ADAL" clId="{D8E36909-1B36-422D-A85A-BB287F3314E2}" dt="2023-02-05T05:20:13.083" v="361" actId="478"/>
          <ac:spMkLst>
            <pc:docMk/>
            <pc:sldMk cId="2587344642" sldId="284"/>
            <ac:spMk id="2" creationId="{7C03703C-F0D6-5A38-A814-E52550A0D500}"/>
          </ac:spMkLst>
        </pc:spChg>
        <pc:spChg chg="add del mod">
          <ac:chgData name="Sylvain Bérubé" userId="58a7b77c-805a-4492-9b5c-f61060aeaa67" providerId="ADAL" clId="{D8E36909-1B36-422D-A85A-BB287F3314E2}" dt="2023-02-05T05:20:15.153" v="362" actId="478"/>
          <ac:spMkLst>
            <pc:docMk/>
            <pc:sldMk cId="2587344642" sldId="284"/>
            <ac:spMk id="4" creationId="{CBB6DB34-97B0-096E-5402-95C0D614865C}"/>
          </ac:spMkLst>
        </pc:spChg>
        <pc:picChg chg="mod">
          <ac:chgData name="Sylvain Bérubé" userId="58a7b77c-805a-4492-9b5c-f61060aeaa67" providerId="ADAL" clId="{D8E36909-1B36-422D-A85A-BB287F3314E2}" dt="2023-02-05T05:20:31.213" v="367" actId="1076"/>
          <ac:picMkLst>
            <pc:docMk/>
            <pc:sldMk cId="2587344642" sldId="284"/>
            <ac:picMk id="7" creationId="{D5137A3C-04E3-9284-2B96-10F51C90D078}"/>
          </ac:picMkLst>
        </pc:picChg>
      </pc:sldChg>
      <pc:sldChg chg="del">
        <pc:chgData name="Sylvain Bérubé" userId="58a7b77c-805a-4492-9b5c-f61060aeaa67" providerId="ADAL" clId="{D8E36909-1B36-422D-A85A-BB287F3314E2}" dt="2023-02-05T03:25:22.838" v="6" actId="47"/>
        <pc:sldMkLst>
          <pc:docMk/>
          <pc:sldMk cId="3667342962" sldId="284"/>
        </pc:sldMkLst>
      </pc:sldChg>
      <pc:sldChg chg="modSp add mod">
        <pc:chgData name="Sylvain Bérubé" userId="58a7b77c-805a-4492-9b5c-f61060aeaa67" providerId="ADAL" clId="{D8E36909-1B36-422D-A85A-BB287F3314E2}" dt="2023-02-05T05:55:05.182" v="388" actId="20577"/>
        <pc:sldMkLst>
          <pc:docMk/>
          <pc:sldMk cId="1745293393" sldId="285"/>
        </pc:sldMkLst>
        <pc:spChg chg="mod">
          <ac:chgData name="Sylvain Bérubé" userId="58a7b77c-805a-4492-9b5c-f61060aeaa67" providerId="ADAL" clId="{D8E36909-1B36-422D-A85A-BB287F3314E2}" dt="2023-02-05T05:55:05.182" v="388" actId="20577"/>
          <ac:spMkLst>
            <pc:docMk/>
            <pc:sldMk cId="1745293393" sldId="285"/>
            <ac:spMk id="2" creationId="{7C03703C-F0D6-5A38-A814-E52550A0D500}"/>
          </ac:spMkLst>
        </pc:spChg>
      </pc:sldChg>
      <pc:sldChg chg="del">
        <pc:chgData name="Sylvain Bérubé" userId="58a7b77c-805a-4492-9b5c-f61060aeaa67" providerId="ADAL" clId="{D8E36909-1B36-422D-A85A-BB287F3314E2}" dt="2023-02-05T03:25:22.838" v="6" actId="47"/>
        <pc:sldMkLst>
          <pc:docMk/>
          <pc:sldMk cId="2449247429" sldId="285"/>
        </pc:sldMkLst>
      </pc:sldChg>
      <pc:sldChg chg="delSp modSp new mod">
        <pc:chgData name="Sylvain Bérubé" userId="58a7b77c-805a-4492-9b5c-f61060aeaa67" providerId="ADAL" clId="{D8E36909-1B36-422D-A85A-BB287F3314E2}" dt="2023-02-05T05:59:25.202" v="422" actId="1076"/>
        <pc:sldMkLst>
          <pc:docMk/>
          <pc:sldMk cId="2700731413" sldId="286"/>
        </pc:sldMkLst>
        <pc:spChg chg="del">
          <ac:chgData name="Sylvain Bérubé" userId="58a7b77c-805a-4492-9b5c-f61060aeaa67" providerId="ADAL" clId="{D8E36909-1B36-422D-A85A-BB287F3314E2}" dt="2023-02-05T05:58:52.302" v="401" actId="478"/>
          <ac:spMkLst>
            <pc:docMk/>
            <pc:sldMk cId="2700731413" sldId="286"/>
            <ac:spMk id="2" creationId="{EDA9C346-09C2-0C4F-AC8D-818A245C5C53}"/>
          </ac:spMkLst>
        </pc:spChg>
        <pc:spChg chg="mod">
          <ac:chgData name="Sylvain Bérubé" userId="58a7b77c-805a-4492-9b5c-f61060aeaa67" providerId="ADAL" clId="{D8E36909-1B36-422D-A85A-BB287F3314E2}" dt="2023-02-05T05:59:25.202" v="422" actId="1076"/>
          <ac:spMkLst>
            <pc:docMk/>
            <pc:sldMk cId="2700731413" sldId="286"/>
            <ac:spMk id="3" creationId="{2A7D908D-B935-CA23-D25F-521FF36F9839}"/>
          </ac:spMkLst>
        </pc:spChg>
      </pc:sldChg>
      <pc:sldChg chg="add del">
        <pc:chgData name="Sylvain Bérubé" userId="58a7b77c-805a-4492-9b5c-f61060aeaa67" providerId="ADAL" clId="{D8E36909-1B36-422D-A85A-BB287F3314E2}" dt="2023-02-05T06:01:23.852" v="425" actId="47"/>
        <pc:sldMkLst>
          <pc:docMk/>
          <pc:sldMk cId="526669461" sldId="287"/>
        </pc:sldMkLst>
      </pc:sldChg>
      <pc:sldChg chg="addSp delSp modSp add mod">
        <pc:chgData name="Sylvain Bérubé" userId="58a7b77c-805a-4492-9b5c-f61060aeaa67" providerId="ADAL" clId="{D8E36909-1B36-422D-A85A-BB287F3314E2}" dt="2023-02-05T06:02:07.172" v="432" actId="1076"/>
        <pc:sldMkLst>
          <pc:docMk/>
          <pc:sldMk cId="1000535395" sldId="288"/>
        </pc:sldMkLst>
        <pc:spChg chg="mod">
          <ac:chgData name="Sylvain Bérubé" userId="58a7b77c-805a-4492-9b5c-f61060aeaa67" providerId="ADAL" clId="{D8E36909-1B36-422D-A85A-BB287F3314E2}" dt="2023-02-05T06:02:04.772" v="431" actId="14100"/>
          <ac:spMkLst>
            <pc:docMk/>
            <pc:sldMk cId="1000535395" sldId="288"/>
            <ac:spMk id="15" creationId="{08F66AF0-E27F-42DA-ACCA-C69FF7CA6F23}"/>
          </ac:spMkLst>
        </pc:spChg>
        <pc:picChg chg="add mod">
          <ac:chgData name="Sylvain Bérubé" userId="58a7b77c-805a-4492-9b5c-f61060aeaa67" providerId="ADAL" clId="{D8E36909-1B36-422D-A85A-BB287F3314E2}" dt="2023-02-05T06:02:07.172" v="432" actId="1076"/>
          <ac:picMkLst>
            <pc:docMk/>
            <pc:sldMk cId="1000535395" sldId="288"/>
            <ac:picMk id="3" creationId="{2ACEB083-C96A-4337-883E-83ABD058D32F}"/>
          </ac:picMkLst>
        </pc:picChg>
        <pc:picChg chg="del">
          <ac:chgData name="Sylvain Bérubé" userId="58a7b77c-805a-4492-9b5c-f61060aeaa67" providerId="ADAL" clId="{D8E36909-1B36-422D-A85A-BB287F3314E2}" dt="2023-02-05T06:01:46.032" v="426" actId="478"/>
          <ac:picMkLst>
            <pc:docMk/>
            <pc:sldMk cId="1000535395" sldId="288"/>
            <ac:picMk id="6" creationId="{AFE125B0-E1A6-39D2-B730-D5E6D00CEBFC}"/>
          </ac:picMkLst>
        </pc:picChg>
      </pc:sldChg>
      <pc:sldChg chg="modSp add mod">
        <pc:chgData name="Sylvain Bérubé" userId="58a7b77c-805a-4492-9b5c-f61060aeaa67" providerId="ADAL" clId="{D8E36909-1B36-422D-A85A-BB287F3314E2}" dt="2023-02-05T06:30:14.918" v="452" actId="20577"/>
        <pc:sldMkLst>
          <pc:docMk/>
          <pc:sldMk cId="3813960900" sldId="289"/>
        </pc:sldMkLst>
        <pc:spChg chg="mod">
          <ac:chgData name="Sylvain Bérubé" userId="58a7b77c-805a-4492-9b5c-f61060aeaa67" providerId="ADAL" clId="{D8E36909-1B36-422D-A85A-BB287F3314E2}" dt="2023-02-05T06:30:14.918" v="452" actId="20577"/>
          <ac:spMkLst>
            <pc:docMk/>
            <pc:sldMk cId="3813960900" sldId="289"/>
            <ac:spMk id="2" creationId="{7C03703C-F0D6-5A38-A814-E52550A0D500}"/>
          </ac:spMkLst>
        </pc:spChg>
      </pc:sldChg>
      <pc:sldChg chg="addSp delSp modSp add mod">
        <pc:chgData name="Sylvain Bérubé" userId="58a7b77c-805a-4492-9b5c-f61060aeaa67" providerId="ADAL" clId="{D8E36909-1B36-422D-A85A-BB287F3314E2}" dt="2023-02-05T06:49:45.352" v="544"/>
        <pc:sldMkLst>
          <pc:docMk/>
          <pc:sldMk cId="4147437599" sldId="290"/>
        </pc:sldMkLst>
        <pc:picChg chg="del">
          <ac:chgData name="Sylvain Bérubé" userId="58a7b77c-805a-4492-9b5c-f61060aeaa67" providerId="ADAL" clId="{D8E36909-1B36-422D-A85A-BB287F3314E2}" dt="2023-02-05T06:30:26.031" v="454" actId="478"/>
          <ac:picMkLst>
            <pc:docMk/>
            <pc:sldMk cId="4147437599" sldId="290"/>
            <ac:picMk id="3" creationId="{2ACEB083-C96A-4337-883E-83ABD058D32F}"/>
          </ac:picMkLst>
        </pc:picChg>
        <pc:picChg chg="add del mod">
          <ac:chgData name="Sylvain Bérubé" userId="58a7b77c-805a-4492-9b5c-f61060aeaa67" providerId="ADAL" clId="{D8E36909-1B36-422D-A85A-BB287F3314E2}" dt="2023-02-05T06:41:39.520" v="456" actId="478"/>
          <ac:picMkLst>
            <pc:docMk/>
            <pc:sldMk cId="4147437599" sldId="290"/>
            <ac:picMk id="4" creationId="{AAE4D408-02F3-D5C4-342E-103EB3210144}"/>
          </ac:picMkLst>
        </pc:picChg>
        <pc:picChg chg="add mod">
          <ac:chgData name="Sylvain Bérubé" userId="58a7b77c-805a-4492-9b5c-f61060aeaa67" providerId="ADAL" clId="{D8E36909-1B36-422D-A85A-BB287F3314E2}" dt="2023-02-05T06:49:45.352" v="544"/>
          <ac:picMkLst>
            <pc:docMk/>
            <pc:sldMk cId="4147437599" sldId="290"/>
            <ac:picMk id="6" creationId="{8FEBC39B-1215-CE9A-1991-9F05ED58DF28}"/>
          </ac:picMkLst>
        </pc:picChg>
      </pc:sldChg>
      <pc:sldChg chg="modSp add mod">
        <pc:chgData name="Sylvain Bérubé" userId="58a7b77c-805a-4492-9b5c-f61060aeaa67" providerId="ADAL" clId="{D8E36909-1B36-422D-A85A-BB287F3314E2}" dt="2023-02-05T06:44:34.830" v="543" actId="1076"/>
        <pc:sldMkLst>
          <pc:docMk/>
          <pc:sldMk cId="3506011523" sldId="291"/>
        </pc:sldMkLst>
        <pc:spChg chg="mod">
          <ac:chgData name="Sylvain Bérubé" userId="58a7b77c-805a-4492-9b5c-f61060aeaa67" providerId="ADAL" clId="{D8E36909-1B36-422D-A85A-BB287F3314E2}" dt="2023-02-05T06:44:34.830" v="543" actId="1076"/>
          <ac:spMkLst>
            <pc:docMk/>
            <pc:sldMk cId="3506011523" sldId="291"/>
            <ac:spMk id="3" creationId="{2A7D908D-B935-CA23-D25F-521FF36F9839}"/>
          </ac:spMkLst>
        </pc:spChg>
      </pc:sldChg>
      <pc:sldChg chg="addSp delSp modSp add mod">
        <pc:chgData name="Sylvain Bérubé" userId="58a7b77c-805a-4492-9b5c-f61060aeaa67" providerId="ADAL" clId="{D8E36909-1B36-422D-A85A-BB287F3314E2}" dt="2023-02-05T07:16:56.319" v="781" actId="1076"/>
        <pc:sldMkLst>
          <pc:docMk/>
          <pc:sldMk cId="2956780369" sldId="292"/>
        </pc:sldMkLst>
        <pc:spChg chg="add mod">
          <ac:chgData name="Sylvain Bérubé" userId="58a7b77c-805a-4492-9b5c-f61060aeaa67" providerId="ADAL" clId="{D8E36909-1B36-422D-A85A-BB287F3314E2}" dt="2023-02-05T07:16:56.319" v="781" actId="1076"/>
          <ac:spMkLst>
            <pc:docMk/>
            <pc:sldMk cId="2956780369" sldId="292"/>
            <ac:spMk id="4" creationId="{2F4EFF4C-A72A-449B-D2C3-8D3C31360719}"/>
          </ac:spMkLst>
        </pc:spChg>
        <pc:spChg chg="del">
          <ac:chgData name="Sylvain Bérubé" userId="58a7b77c-805a-4492-9b5c-f61060aeaa67" providerId="ADAL" clId="{D8E36909-1B36-422D-A85A-BB287F3314E2}" dt="2023-02-05T07:14:26.279" v="767" actId="478"/>
          <ac:spMkLst>
            <pc:docMk/>
            <pc:sldMk cId="2956780369" sldId="292"/>
            <ac:spMk id="8" creationId="{D4E6669D-9534-0B2B-2B86-48A0971C130E}"/>
          </ac:spMkLst>
        </pc:spChg>
        <pc:spChg chg="del">
          <ac:chgData name="Sylvain Bérubé" userId="58a7b77c-805a-4492-9b5c-f61060aeaa67" providerId="ADAL" clId="{D8E36909-1B36-422D-A85A-BB287F3314E2}" dt="2023-02-05T07:14:27.549" v="768" actId="478"/>
          <ac:spMkLst>
            <pc:docMk/>
            <pc:sldMk cId="2956780369" sldId="292"/>
            <ac:spMk id="15" creationId="{08F66AF0-E27F-42DA-ACCA-C69FF7CA6F23}"/>
          </ac:spMkLst>
        </pc:spChg>
        <pc:picChg chg="add mod">
          <ac:chgData name="Sylvain Bérubé" userId="58a7b77c-805a-4492-9b5c-f61060aeaa67" providerId="ADAL" clId="{D8E36909-1B36-422D-A85A-BB287F3314E2}" dt="2023-02-05T07:15:06.774" v="778" actId="29295"/>
          <ac:picMkLst>
            <pc:docMk/>
            <pc:sldMk cId="2956780369" sldId="292"/>
            <ac:picMk id="3" creationId="{F291042E-F3C9-562F-CC48-154E440FC021}"/>
          </ac:picMkLst>
        </pc:picChg>
        <pc:picChg chg="del">
          <ac:chgData name="Sylvain Bérubé" userId="58a7b77c-805a-4492-9b5c-f61060aeaa67" providerId="ADAL" clId="{D8E36909-1B36-422D-A85A-BB287F3314E2}" dt="2023-02-05T07:02:29.399" v="546" actId="478"/>
          <ac:picMkLst>
            <pc:docMk/>
            <pc:sldMk cId="2956780369" sldId="292"/>
            <ac:picMk id="6" creationId="{8FEBC39B-1215-CE9A-1991-9F05ED58DF28}"/>
          </ac:picMkLst>
        </pc:picChg>
      </pc:sldChg>
      <pc:sldChg chg="addSp delSp modSp add mod">
        <pc:chgData name="Sylvain Bérubé" userId="58a7b77c-805a-4492-9b5c-f61060aeaa67" providerId="ADAL" clId="{D8E36909-1B36-422D-A85A-BB287F3314E2}" dt="2023-02-05T08:04:00.137" v="988" actId="1076"/>
        <pc:sldMkLst>
          <pc:docMk/>
          <pc:sldMk cId="568100095" sldId="293"/>
        </pc:sldMkLst>
        <pc:spChg chg="add del mod ord">
          <ac:chgData name="Sylvain Bérubé" userId="58a7b77c-805a-4492-9b5c-f61060aeaa67" providerId="ADAL" clId="{D8E36909-1B36-422D-A85A-BB287F3314E2}" dt="2023-02-05T07:21:55.179" v="910" actId="478"/>
          <ac:spMkLst>
            <pc:docMk/>
            <pc:sldMk cId="568100095" sldId="293"/>
            <ac:spMk id="2" creationId="{FEB86F5E-10A6-0023-D844-6E1B65877509}"/>
          </ac:spMkLst>
        </pc:spChg>
        <pc:spChg chg="add del mod">
          <ac:chgData name="Sylvain Bérubé" userId="58a7b77c-805a-4492-9b5c-f61060aeaa67" providerId="ADAL" clId="{D8E36909-1B36-422D-A85A-BB287F3314E2}" dt="2023-02-05T08:04:00.137" v="988" actId="1076"/>
          <ac:spMkLst>
            <pc:docMk/>
            <pc:sldMk cId="568100095" sldId="293"/>
            <ac:spMk id="4" creationId="{2F4EFF4C-A72A-449B-D2C3-8D3C31360719}"/>
          </ac:spMkLst>
        </pc:spChg>
        <pc:picChg chg="del">
          <ac:chgData name="Sylvain Bérubé" userId="58a7b77c-805a-4492-9b5c-f61060aeaa67" providerId="ADAL" clId="{D8E36909-1B36-422D-A85A-BB287F3314E2}" dt="2023-02-05T07:18:26.249" v="823" actId="478"/>
          <ac:picMkLst>
            <pc:docMk/>
            <pc:sldMk cId="568100095" sldId="293"/>
            <ac:picMk id="3" creationId="{F291042E-F3C9-562F-CC48-154E440FC021}"/>
          </ac:picMkLst>
        </pc:picChg>
      </pc:sldChg>
      <pc:sldChg chg="modSp add mod">
        <pc:chgData name="Sylvain Bérubé" userId="58a7b77c-805a-4492-9b5c-f61060aeaa67" providerId="ADAL" clId="{D8E36909-1B36-422D-A85A-BB287F3314E2}" dt="2023-02-05T07:49:54.607" v="951" actId="1076"/>
        <pc:sldMkLst>
          <pc:docMk/>
          <pc:sldMk cId="529734216" sldId="294"/>
        </pc:sldMkLst>
        <pc:spChg chg="mod">
          <ac:chgData name="Sylvain Bérubé" userId="58a7b77c-805a-4492-9b5c-f61060aeaa67" providerId="ADAL" clId="{D8E36909-1B36-422D-A85A-BB287F3314E2}" dt="2023-02-05T07:49:54.607" v="951" actId="1076"/>
          <ac:spMkLst>
            <pc:docMk/>
            <pc:sldMk cId="529734216" sldId="294"/>
            <ac:spMk id="2" creationId="{7C03703C-F0D6-5A38-A814-E52550A0D500}"/>
          </ac:spMkLst>
        </pc:spChg>
      </pc:sldChg>
      <pc:sldChg chg="add del">
        <pc:chgData name="Sylvain Bérubé" userId="58a7b77c-805a-4492-9b5c-f61060aeaa67" providerId="ADAL" clId="{D8E36909-1B36-422D-A85A-BB287F3314E2}" dt="2023-02-05T07:17:35.719" v="814"/>
        <pc:sldMkLst>
          <pc:docMk/>
          <pc:sldMk cId="4206666141" sldId="294"/>
        </pc:sldMkLst>
      </pc:sldChg>
      <pc:sldChg chg="addSp delSp modSp add mod">
        <pc:chgData name="Sylvain Bérubé" userId="58a7b77c-805a-4492-9b5c-f61060aeaa67" providerId="ADAL" clId="{D8E36909-1B36-422D-A85A-BB287F3314E2}" dt="2023-02-05T08:26:44.486" v="1385" actId="167"/>
        <pc:sldMkLst>
          <pc:docMk/>
          <pc:sldMk cId="2347811832" sldId="295"/>
        </pc:sldMkLst>
        <pc:spChg chg="del">
          <ac:chgData name="Sylvain Bérubé" userId="58a7b77c-805a-4492-9b5c-f61060aeaa67" providerId="ADAL" clId="{D8E36909-1B36-422D-A85A-BB287F3314E2}" dt="2023-02-05T07:50:58.922" v="953" actId="478"/>
          <ac:spMkLst>
            <pc:docMk/>
            <pc:sldMk cId="2347811832" sldId="295"/>
            <ac:spMk id="3" creationId="{2A7D908D-B935-CA23-D25F-521FF36F9839}"/>
          </ac:spMkLst>
        </pc:spChg>
        <pc:spChg chg="add del mod">
          <ac:chgData name="Sylvain Bérubé" userId="58a7b77c-805a-4492-9b5c-f61060aeaa67" providerId="ADAL" clId="{D8E36909-1B36-422D-A85A-BB287F3314E2}" dt="2023-02-05T07:51:02.838" v="955" actId="22"/>
          <ac:spMkLst>
            <pc:docMk/>
            <pc:sldMk cId="2347811832" sldId="295"/>
            <ac:spMk id="4" creationId="{4383773B-8C35-7135-5C5A-461EEE605541}"/>
          </ac:spMkLst>
        </pc:spChg>
        <pc:spChg chg="add mod ord">
          <ac:chgData name="Sylvain Bérubé" userId="58a7b77c-805a-4492-9b5c-f61060aeaa67" providerId="ADAL" clId="{D8E36909-1B36-422D-A85A-BB287F3314E2}" dt="2023-02-05T08:26:44.486" v="1385" actId="167"/>
          <ac:spMkLst>
            <pc:docMk/>
            <pc:sldMk cId="2347811832" sldId="295"/>
            <ac:spMk id="9" creationId="{E22A547D-87B4-E874-4689-4CBFDE733CDA}"/>
          </ac:spMkLst>
        </pc:spChg>
        <pc:picChg chg="add del">
          <ac:chgData name="Sylvain Bérubé" userId="58a7b77c-805a-4492-9b5c-f61060aeaa67" providerId="ADAL" clId="{D8E36909-1B36-422D-A85A-BB287F3314E2}" dt="2023-02-05T07:51:05.288" v="956" actId="478"/>
          <ac:picMkLst>
            <pc:docMk/>
            <pc:sldMk cId="2347811832" sldId="295"/>
            <ac:picMk id="6" creationId="{775E97BF-411B-BA3F-EEA9-019937109002}"/>
          </ac:picMkLst>
        </pc:picChg>
        <pc:picChg chg="add mod ord">
          <ac:chgData name="Sylvain Bérubé" userId="58a7b77c-805a-4492-9b5c-f61060aeaa67" providerId="ADAL" clId="{D8E36909-1B36-422D-A85A-BB287F3314E2}" dt="2023-02-05T08:01:59.487" v="968" actId="1076"/>
          <ac:picMkLst>
            <pc:docMk/>
            <pc:sldMk cId="2347811832" sldId="295"/>
            <ac:picMk id="8" creationId="{291CEAB4-0947-81CA-F2E4-20D860F83E26}"/>
          </ac:picMkLst>
        </pc:picChg>
      </pc:sldChg>
      <pc:sldChg chg="addSp delSp modSp add mod">
        <pc:chgData name="Sylvain Bérubé" userId="58a7b77c-805a-4492-9b5c-f61060aeaa67" providerId="ADAL" clId="{D8E36909-1B36-422D-A85A-BB287F3314E2}" dt="2023-02-05T08:26:49.356" v="1387" actId="167"/>
        <pc:sldMkLst>
          <pc:docMk/>
          <pc:sldMk cId="3288676456" sldId="296"/>
        </pc:sldMkLst>
        <pc:spChg chg="add del mod">
          <ac:chgData name="Sylvain Bérubé" userId="58a7b77c-805a-4492-9b5c-f61060aeaa67" providerId="ADAL" clId="{D8E36909-1B36-422D-A85A-BB287F3314E2}" dt="2023-02-05T08:01:44.937" v="963" actId="478"/>
          <ac:spMkLst>
            <pc:docMk/>
            <pc:sldMk cId="3288676456" sldId="296"/>
            <ac:spMk id="3" creationId="{02A715DF-D153-C11D-16E4-17FEE00C8EE4}"/>
          </ac:spMkLst>
        </pc:spChg>
        <pc:spChg chg="add mod ord">
          <ac:chgData name="Sylvain Bérubé" userId="58a7b77c-805a-4492-9b5c-f61060aeaa67" providerId="ADAL" clId="{D8E36909-1B36-422D-A85A-BB287F3314E2}" dt="2023-02-05T08:26:49.356" v="1387" actId="167"/>
          <ac:spMkLst>
            <pc:docMk/>
            <pc:sldMk cId="3288676456" sldId="296"/>
            <ac:spMk id="6" creationId="{85C5A90B-1D5F-09A1-4F93-7BEE45F682C0}"/>
          </ac:spMkLst>
        </pc:spChg>
        <pc:picChg chg="add mod">
          <ac:chgData name="Sylvain Bérubé" userId="58a7b77c-805a-4492-9b5c-f61060aeaa67" providerId="ADAL" clId="{D8E36909-1B36-422D-A85A-BB287F3314E2}" dt="2023-02-05T08:02:02.377" v="969" actId="1076"/>
          <ac:picMkLst>
            <pc:docMk/>
            <pc:sldMk cId="3288676456" sldId="296"/>
            <ac:picMk id="5" creationId="{8ADBF14C-2363-C50D-2787-2C32C6B326D3}"/>
          </ac:picMkLst>
        </pc:picChg>
        <pc:picChg chg="del">
          <ac:chgData name="Sylvain Bérubé" userId="58a7b77c-805a-4492-9b5c-f61060aeaa67" providerId="ADAL" clId="{D8E36909-1B36-422D-A85A-BB287F3314E2}" dt="2023-02-05T08:01:42.822" v="961" actId="478"/>
          <ac:picMkLst>
            <pc:docMk/>
            <pc:sldMk cId="3288676456" sldId="296"/>
            <ac:picMk id="8" creationId="{291CEAB4-0947-81CA-F2E4-20D860F83E26}"/>
          </ac:picMkLst>
        </pc:picChg>
      </pc:sldChg>
      <pc:sldChg chg="addSp modSp add mod modAnim">
        <pc:chgData name="Sylvain Bérubé" userId="58a7b77c-805a-4492-9b5c-f61060aeaa67" providerId="ADAL" clId="{D8E36909-1B36-422D-A85A-BB287F3314E2}" dt="2023-02-05T08:11:12.912" v="1337"/>
        <pc:sldMkLst>
          <pc:docMk/>
          <pc:sldMk cId="4166237484" sldId="297"/>
        </pc:sldMkLst>
        <pc:spChg chg="add mod">
          <ac:chgData name="Sylvain Bérubé" userId="58a7b77c-805a-4492-9b5c-f61060aeaa67" providerId="ADAL" clId="{D8E36909-1B36-422D-A85A-BB287F3314E2}" dt="2023-02-05T08:10:57.957" v="1335" actId="14100"/>
          <ac:spMkLst>
            <pc:docMk/>
            <pc:sldMk cId="4166237484" sldId="297"/>
            <ac:spMk id="2" creationId="{8222FEC9-56D6-49CE-2687-757F2A787886}"/>
          </ac:spMkLst>
        </pc:spChg>
        <pc:picChg chg="mod">
          <ac:chgData name="Sylvain Bérubé" userId="58a7b77c-805a-4492-9b5c-f61060aeaa67" providerId="ADAL" clId="{D8E36909-1B36-422D-A85A-BB287F3314E2}" dt="2023-02-05T08:08:41.617" v="1241" actId="14100"/>
          <ac:picMkLst>
            <pc:docMk/>
            <pc:sldMk cId="4166237484" sldId="297"/>
            <ac:picMk id="5" creationId="{8ADBF14C-2363-C50D-2787-2C32C6B326D3}"/>
          </ac:picMkLst>
        </pc:picChg>
      </pc:sldChg>
      <pc:sldChg chg="modSp add">
        <pc:chgData name="Sylvain Bérubé" userId="58a7b77c-805a-4492-9b5c-f61060aeaa67" providerId="ADAL" clId="{D8E36909-1B36-422D-A85A-BB287F3314E2}" dt="2023-02-05T08:23:21.666" v="1369"/>
        <pc:sldMkLst>
          <pc:docMk/>
          <pc:sldMk cId="2713710156" sldId="298"/>
        </pc:sldMkLst>
        <pc:spChg chg="mod">
          <ac:chgData name="Sylvain Bérubé" userId="58a7b77c-805a-4492-9b5c-f61060aeaa67" providerId="ADAL" clId="{D8E36909-1B36-422D-A85A-BB287F3314E2}" dt="2023-02-05T08:23:21.666" v="1369"/>
          <ac:spMkLst>
            <pc:docMk/>
            <pc:sldMk cId="2713710156" sldId="298"/>
            <ac:spMk id="4" creationId="{2F4EFF4C-A72A-449B-D2C3-8D3C31360719}"/>
          </ac:spMkLst>
        </pc:spChg>
      </pc:sldChg>
      <pc:sldChg chg="modSp add mod">
        <pc:chgData name="Sylvain Bérubé" userId="58a7b77c-805a-4492-9b5c-f61060aeaa67" providerId="ADAL" clId="{D8E36909-1B36-422D-A85A-BB287F3314E2}" dt="2023-02-05T08:23:43.256" v="1374" actId="255"/>
        <pc:sldMkLst>
          <pc:docMk/>
          <pc:sldMk cId="3739119008" sldId="299"/>
        </pc:sldMkLst>
        <pc:spChg chg="mod">
          <ac:chgData name="Sylvain Bérubé" userId="58a7b77c-805a-4492-9b5c-f61060aeaa67" providerId="ADAL" clId="{D8E36909-1B36-422D-A85A-BB287F3314E2}" dt="2023-02-05T08:23:43.256" v="1374" actId="255"/>
          <ac:spMkLst>
            <pc:docMk/>
            <pc:sldMk cId="3739119008" sldId="299"/>
            <ac:spMk id="4" creationId="{2F4EFF4C-A72A-449B-D2C3-8D3C31360719}"/>
          </ac:spMkLst>
        </pc:spChg>
      </pc:sldChg>
      <pc:sldChg chg="addSp delSp modSp add mod">
        <pc:chgData name="Sylvain Bérubé" userId="58a7b77c-805a-4492-9b5c-f61060aeaa67" providerId="ADAL" clId="{D8E36909-1B36-422D-A85A-BB287F3314E2}" dt="2023-02-05T08:26:22.786" v="1383" actId="478"/>
        <pc:sldMkLst>
          <pc:docMk/>
          <pc:sldMk cId="3057937226" sldId="300"/>
        </pc:sldMkLst>
        <pc:spChg chg="del mod">
          <ac:chgData name="Sylvain Bérubé" userId="58a7b77c-805a-4492-9b5c-f61060aeaa67" providerId="ADAL" clId="{D8E36909-1B36-422D-A85A-BB287F3314E2}" dt="2023-02-05T08:26:03.926" v="1379" actId="478"/>
          <ac:spMkLst>
            <pc:docMk/>
            <pc:sldMk cId="3057937226" sldId="300"/>
            <ac:spMk id="2" creationId="{7C03703C-F0D6-5A38-A814-E52550A0D500}"/>
          </ac:spMkLst>
        </pc:spChg>
        <pc:spChg chg="add del mod">
          <ac:chgData name="Sylvain Bérubé" userId="58a7b77c-805a-4492-9b5c-f61060aeaa67" providerId="ADAL" clId="{D8E36909-1B36-422D-A85A-BB287F3314E2}" dt="2023-02-05T08:26:22.786" v="1383" actId="478"/>
          <ac:spMkLst>
            <pc:docMk/>
            <pc:sldMk cId="3057937226" sldId="300"/>
            <ac:spMk id="6" creationId="{C0A71218-9C42-FF71-0184-2CDE4872D7F1}"/>
          </ac:spMkLst>
        </pc:spChg>
        <pc:spChg chg="add mod ord">
          <ac:chgData name="Sylvain Bérubé" userId="58a7b77c-805a-4492-9b5c-f61060aeaa67" providerId="ADAL" clId="{D8E36909-1B36-422D-A85A-BB287F3314E2}" dt="2023-02-05T08:26:20.086" v="1382" actId="167"/>
          <ac:spMkLst>
            <pc:docMk/>
            <pc:sldMk cId="3057937226" sldId="300"/>
            <ac:spMk id="7" creationId="{F66C60E4-3E29-80B7-6D23-A63BF2102173}"/>
          </ac:spMkLst>
        </pc:spChg>
        <pc:picChg chg="add mod">
          <ac:chgData name="Sylvain Bérubé" userId="58a7b77c-805a-4492-9b5c-f61060aeaa67" providerId="ADAL" clId="{D8E36909-1B36-422D-A85A-BB287F3314E2}" dt="2023-02-05T08:26:02.166" v="1377" actId="27614"/>
          <ac:picMkLst>
            <pc:docMk/>
            <pc:sldMk cId="3057937226" sldId="300"/>
            <ac:picMk id="4" creationId="{BBDC04FE-EEBB-D437-29A7-B8902A1C496B}"/>
          </ac:picMkLst>
        </pc:picChg>
      </pc:sldChg>
      <pc:sldChg chg="modTransition">
        <pc:chgData name="Sylvain Bérubé" userId="58a7b77c-805a-4492-9b5c-f61060aeaa67" providerId="ADAL" clId="{D8E36909-1B36-422D-A85A-BB287F3314E2}" dt="2023-02-06T00:36:03.041" v="1395"/>
        <pc:sldMkLst>
          <pc:docMk/>
          <pc:sldMk cId="856904317" sldId="308"/>
        </pc:sldMkLst>
      </pc:sldChg>
      <pc:sldChg chg="modTransition">
        <pc:chgData name="Sylvain Bérubé" userId="58a7b77c-805a-4492-9b5c-f61060aeaa67" providerId="ADAL" clId="{D8E36909-1B36-422D-A85A-BB287F3314E2}" dt="2023-02-06T00:36:01.769" v="1394"/>
        <pc:sldMkLst>
          <pc:docMk/>
          <pc:sldMk cId="2413033367" sldId="309"/>
        </pc:sldMkLst>
      </pc:sldChg>
      <pc:sldChg chg="del">
        <pc:chgData name="Sylvain Bérubé" userId="58a7b77c-805a-4492-9b5c-f61060aeaa67" providerId="ADAL" clId="{D8E36909-1B36-422D-A85A-BB287F3314E2}" dt="2023-02-05T22:05:05.906" v="1393" actId="47"/>
        <pc:sldMkLst>
          <pc:docMk/>
          <pc:sldMk cId="363925657" sldId="327"/>
        </pc:sldMkLst>
      </pc:sldChg>
      <pc:sldChg chg="addSp mod">
        <pc:chgData name="Sylvain Bérubé" userId="58a7b77c-805a-4492-9b5c-f61060aeaa67" providerId="ADAL" clId="{D8E36909-1B36-422D-A85A-BB287F3314E2}" dt="2023-02-05T21:41:51.438" v="1392" actId="22"/>
        <pc:sldMkLst>
          <pc:docMk/>
          <pc:sldMk cId="2516532947" sldId="329"/>
        </pc:sldMkLst>
        <pc:picChg chg="add">
          <ac:chgData name="Sylvain Bérubé" userId="58a7b77c-805a-4492-9b5c-f61060aeaa67" providerId="ADAL" clId="{D8E36909-1B36-422D-A85A-BB287F3314E2}" dt="2023-02-05T21:41:51.438" v="1392" actId="22"/>
          <ac:picMkLst>
            <pc:docMk/>
            <pc:sldMk cId="2516532947" sldId="329"/>
            <ac:picMk id="3" creationId="{29C3AA00-EEC2-0CDD-2102-03CE7DE15B4C}"/>
          </ac:picMkLst>
        </pc:picChg>
      </pc:sldChg>
    </pc:docChg>
  </pc:docChgLst>
  <pc:docChgLst>
    <pc:chgData name="Sylvain Bérubé" userId="58a7b77c-805a-4492-9b5c-f61060aeaa67" providerId="ADAL" clId="{71A274E6-C574-4ED5-B732-DC276D0054FE}"/>
    <pc:docChg chg="undo custSel addSld delSld modSld sldOrd addMainMaster delMainMaster modMainMaster">
      <pc:chgData name="Sylvain Bérubé" userId="58a7b77c-805a-4492-9b5c-f61060aeaa67" providerId="ADAL" clId="{71A274E6-C574-4ED5-B732-DC276D0054FE}" dt="2023-03-13T07:34:17.600" v="1087" actId="478"/>
      <pc:docMkLst>
        <pc:docMk/>
      </pc:docMkLst>
      <pc:sldChg chg="addSp delSp modSp mod ord">
        <pc:chgData name="Sylvain Bérubé" userId="58a7b77c-805a-4492-9b5c-f61060aeaa67" providerId="ADAL" clId="{71A274E6-C574-4ED5-B732-DC276D0054FE}" dt="2023-03-13T06:15:33.535" v="204"/>
        <pc:sldMkLst>
          <pc:docMk/>
          <pc:sldMk cId="3241280729" sldId="256"/>
        </pc:sldMkLst>
        <pc:picChg chg="add del mod">
          <ac:chgData name="Sylvain Bérubé" userId="58a7b77c-805a-4492-9b5c-f61060aeaa67" providerId="ADAL" clId="{71A274E6-C574-4ED5-B732-DC276D0054FE}" dt="2023-03-13T06:15:02.400" v="197" actId="478"/>
          <ac:picMkLst>
            <pc:docMk/>
            <pc:sldMk cId="3241280729" sldId="256"/>
            <ac:picMk id="3" creationId="{4611668B-6898-A56D-F647-73272A42FB62}"/>
          </ac:picMkLst>
        </pc:picChg>
        <pc:picChg chg="mod">
          <ac:chgData name="Sylvain Bérubé" userId="58a7b77c-805a-4492-9b5c-f61060aeaa67" providerId="ADAL" clId="{71A274E6-C574-4ED5-B732-DC276D0054FE}" dt="2023-03-13T06:15:09.617" v="200" actId="1076"/>
          <ac:picMkLst>
            <pc:docMk/>
            <pc:sldMk cId="3241280729" sldId="256"/>
            <ac:picMk id="5" creationId="{00000000-0000-0000-0000-000000000000}"/>
          </ac:picMkLst>
        </pc:picChg>
      </pc:sldChg>
      <pc:sldChg chg="modSp add del mod">
        <pc:chgData name="Sylvain Bérubé" userId="58a7b77c-805a-4492-9b5c-f61060aeaa67" providerId="ADAL" clId="{71A274E6-C574-4ED5-B732-DC276D0054FE}" dt="2023-03-13T07:17:08.292" v="1002" actId="47"/>
        <pc:sldMkLst>
          <pc:docMk/>
          <pc:sldMk cId="2097806027" sldId="257"/>
        </pc:sldMkLst>
        <pc:spChg chg="mod">
          <ac:chgData name="Sylvain Bérubé" userId="58a7b77c-805a-4492-9b5c-f61060aeaa67" providerId="ADAL" clId="{71A274E6-C574-4ED5-B732-DC276D0054FE}" dt="2023-03-13T07:11:10.650" v="900" actId="113"/>
          <ac:spMkLst>
            <pc:docMk/>
            <pc:sldMk cId="2097806027" sldId="257"/>
            <ac:spMk id="2" creationId="{374FBE6C-2C99-EA10-1984-35895CAE457C}"/>
          </ac:spMkLst>
        </pc:spChg>
        <pc:spChg chg="mod">
          <ac:chgData name="Sylvain Bérubé" userId="58a7b77c-805a-4492-9b5c-f61060aeaa67" providerId="ADAL" clId="{71A274E6-C574-4ED5-B732-DC276D0054FE}" dt="2023-03-13T07:11:19.595" v="902"/>
          <ac:spMkLst>
            <pc:docMk/>
            <pc:sldMk cId="2097806027" sldId="257"/>
            <ac:spMk id="3" creationId="{C87E4ACE-121D-A19C-F0D0-8E8B4D560723}"/>
          </ac:spMkLst>
        </pc:spChg>
      </pc:sldChg>
      <pc:sldChg chg="del">
        <pc:chgData name="Sylvain Bérubé" userId="58a7b77c-805a-4492-9b5c-f61060aeaa67" providerId="ADAL" clId="{71A274E6-C574-4ED5-B732-DC276D0054FE}" dt="2023-03-13T05:49:15.897" v="6" actId="47"/>
        <pc:sldMkLst>
          <pc:docMk/>
          <pc:sldMk cId="2711424482" sldId="257"/>
        </pc:sldMkLst>
      </pc:sldChg>
      <pc:sldChg chg="addSp delSp add del setBg delDesignElem">
        <pc:chgData name="Sylvain Bérubé" userId="58a7b77c-805a-4492-9b5c-f61060aeaa67" providerId="ADAL" clId="{71A274E6-C574-4ED5-B732-DC276D0054FE}" dt="2023-03-13T06:55:42.524" v="701"/>
        <pc:sldMkLst>
          <pc:docMk/>
          <pc:sldMk cId="3591309436" sldId="257"/>
        </pc:sldMkLst>
        <pc:spChg chg="add del">
          <ac:chgData name="Sylvain Bérubé" userId="58a7b77c-805a-4492-9b5c-f61060aeaa67" providerId="ADAL" clId="{71A274E6-C574-4ED5-B732-DC276D0054FE}" dt="2023-03-13T06:55:42.524" v="701"/>
          <ac:spMkLst>
            <pc:docMk/>
            <pc:sldMk cId="3591309436" sldId="257"/>
            <ac:spMk id="11" creationId="{9228552E-C8B1-4A80-8448-0787CE0FC704}"/>
          </ac:spMkLst>
        </pc:spChg>
      </pc:sldChg>
      <pc:sldChg chg="add del">
        <pc:chgData name="Sylvain Bérubé" userId="58a7b77c-805a-4492-9b5c-f61060aeaa67" providerId="ADAL" clId="{71A274E6-C574-4ED5-B732-DC276D0054FE}" dt="2023-03-13T07:16:48.036" v="998" actId="47"/>
        <pc:sldMkLst>
          <pc:docMk/>
          <pc:sldMk cId="2940743281" sldId="258"/>
        </pc:sldMkLst>
      </pc:sldChg>
      <pc:sldChg chg="add del">
        <pc:chgData name="Sylvain Bérubé" userId="58a7b77c-805a-4492-9b5c-f61060aeaa67" providerId="ADAL" clId="{71A274E6-C574-4ED5-B732-DC276D0054FE}" dt="2023-03-13T07:16:48.036" v="998" actId="47"/>
        <pc:sldMkLst>
          <pc:docMk/>
          <pc:sldMk cId="2072365994" sldId="260"/>
        </pc:sldMkLst>
      </pc:sldChg>
      <pc:sldChg chg="modSp add del mod">
        <pc:chgData name="Sylvain Bérubé" userId="58a7b77c-805a-4492-9b5c-f61060aeaa67" providerId="ADAL" clId="{71A274E6-C574-4ED5-B732-DC276D0054FE}" dt="2023-03-13T07:17:08.292" v="1002" actId="47"/>
        <pc:sldMkLst>
          <pc:docMk/>
          <pc:sldMk cId="1559013554" sldId="261"/>
        </pc:sldMkLst>
        <pc:spChg chg="mod">
          <ac:chgData name="Sylvain Bérubé" userId="58a7b77c-805a-4492-9b5c-f61060aeaa67" providerId="ADAL" clId="{71A274E6-C574-4ED5-B732-DC276D0054FE}" dt="2023-03-13T07:11:33.207" v="908" actId="20577"/>
          <ac:spMkLst>
            <pc:docMk/>
            <pc:sldMk cId="1559013554" sldId="261"/>
            <ac:spMk id="2" creationId="{5E70BA8A-F328-08AA-08E8-0F71C93692BE}"/>
          </ac:spMkLst>
        </pc:spChg>
        <pc:picChg chg="mod">
          <ac:chgData name="Sylvain Bérubé" userId="58a7b77c-805a-4492-9b5c-f61060aeaa67" providerId="ADAL" clId="{71A274E6-C574-4ED5-B732-DC276D0054FE}" dt="2023-03-13T07:11:51.089" v="910" actId="1076"/>
          <ac:picMkLst>
            <pc:docMk/>
            <pc:sldMk cId="1559013554" sldId="261"/>
            <ac:picMk id="4" creationId="{73151AA9-1A54-8385-CFD9-89A85D8DDA43}"/>
          </ac:picMkLst>
        </pc:picChg>
      </pc:sldChg>
      <pc:sldChg chg="modSp add del mod">
        <pc:chgData name="Sylvain Bérubé" userId="58a7b77c-805a-4492-9b5c-f61060aeaa67" providerId="ADAL" clId="{71A274E6-C574-4ED5-B732-DC276D0054FE}" dt="2023-03-13T07:17:08.292" v="1002" actId="47"/>
        <pc:sldMkLst>
          <pc:docMk/>
          <pc:sldMk cId="3857550887" sldId="262"/>
        </pc:sldMkLst>
        <pc:spChg chg="mod">
          <ac:chgData name="Sylvain Bérubé" userId="58a7b77c-805a-4492-9b5c-f61060aeaa67" providerId="ADAL" clId="{71A274E6-C574-4ED5-B732-DC276D0054FE}" dt="2023-03-13T07:10:00.379" v="884" actId="113"/>
          <ac:spMkLst>
            <pc:docMk/>
            <pc:sldMk cId="3857550887" sldId="262"/>
            <ac:spMk id="2" creationId="{DE4A3916-FD25-B2C6-B7B2-A5E77B2DD888}"/>
          </ac:spMkLst>
        </pc:spChg>
      </pc:sldChg>
      <pc:sldChg chg="addSp delSp modSp add del mod">
        <pc:chgData name="Sylvain Bérubé" userId="58a7b77c-805a-4492-9b5c-f61060aeaa67" providerId="ADAL" clId="{71A274E6-C574-4ED5-B732-DC276D0054FE}" dt="2023-03-13T07:17:08.292" v="1002" actId="47"/>
        <pc:sldMkLst>
          <pc:docMk/>
          <pc:sldMk cId="971269041" sldId="263"/>
        </pc:sldMkLst>
        <pc:spChg chg="mod">
          <ac:chgData name="Sylvain Bérubé" userId="58a7b77c-805a-4492-9b5c-f61060aeaa67" providerId="ADAL" clId="{71A274E6-C574-4ED5-B732-DC276D0054FE}" dt="2023-03-13T07:09:58.335" v="883" actId="113"/>
          <ac:spMkLst>
            <pc:docMk/>
            <pc:sldMk cId="971269041" sldId="263"/>
            <ac:spMk id="2" creationId="{40990C9D-7066-7CC6-F8D0-70C690372CAC}"/>
          </ac:spMkLst>
        </pc:spChg>
        <pc:spChg chg="add del mod">
          <ac:chgData name="Sylvain Bérubé" userId="58a7b77c-805a-4492-9b5c-f61060aeaa67" providerId="ADAL" clId="{71A274E6-C574-4ED5-B732-DC276D0054FE}" dt="2023-03-13T07:10:54.365" v="895" actId="255"/>
          <ac:spMkLst>
            <pc:docMk/>
            <pc:sldMk cId="971269041" sldId="263"/>
            <ac:spMk id="6" creationId="{C91619EC-3723-50CD-3647-0F496E8C1F26}"/>
          </ac:spMkLst>
        </pc:spChg>
        <pc:picChg chg="mod">
          <ac:chgData name="Sylvain Bérubé" userId="58a7b77c-805a-4492-9b5c-f61060aeaa67" providerId="ADAL" clId="{71A274E6-C574-4ED5-B732-DC276D0054FE}" dt="2023-03-13T07:10:28.480" v="890" actId="1076"/>
          <ac:picMkLst>
            <pc:docMk/>
            <pc:sldMk cId="971269041" sldId="263"/>
            <ac:picMk id="4" creationId="{3DF4E858-CC05-91D6-A952-399EC13E08C2}"/>
          </ac:picMkLst>
        </pc:picChg>
      </pc:sldChg>
      <pc:sldChg chg="modSp add del mod">
        <pc:chgData name="Sylvain Bérubé" userId="58a7b77c-805a-4492-9b5c-f61060aeaa67" providerId="ADAL" clId="{71A274E6-C574-4ED5-B732-DC276D0054FE}" dt="2023-03-13T07:17:08.292" v="1002" actId="47"/>
        <pc:sldMkLst>
          <pc:docMk/>
          <pc:sldMk cId="2662338518" sldId="264"/>
        </pc:sldMkLst>
        <pc:spChg chg="mod">
          <ac:chgData name="Sylvain Bérubé" userId="58a7b77c-805a-4492-9b5c-f61060aeaa67" providerId="ADAL" clId="{71A274E6-C574-4ED5-B732-DC276D0054FE}" dt="2023-03-13T07:11:53.863" v="911" actId="113"/>
          <ac:spMkLst>
            <pc:docMk/>
            <pc:sldMk cId="2662338518" sldId="264"/>
            <ac:spMk id="2" creationId="{F90B3273-650A-0934-DC0D-4BB182337B7F}"/>
          </ac:spMkLst>
        </pc:spChg>
        <pc:spChg chg="mod">
          <ac:chgData name="Sylvain Bérubé" userId="58a7b77c-805a-4492-9b5c-f61060aeaa67" providerId="ADAL" clId="{71A274E6-C574-4ED5-B732-DC276D0054FE}" dt="2023-03-13T07:11:57.540" v="913" actId="255"/>
          <ac:spMkLst>
            <pc:docMk/>
            <pc:sldMk cId="2662338518" sldId="264"/>
            <ac:spMk id="3" creationId="{4B56BF5F-1123-60AF-2560-D4349C3137BA}"/>
          </ac:spMkLst>
        </pc:spChg>
      </pc:sldChg>
      <pc:sldChg chg="modSp add del mod">
        <pc:chgData name="Sylvain Bérubé" userId="58a7b77c-805a-4492-9b5c-f61060aeaa67" providerId="ADAL" clId="{71A274E6-C574-4ED5-B732-DC276D0054FE}" dt="2023-03-13T07:17:08.292" v="1002" actId="47"/>
        <pc:sldMkLst>
          <pc:docMk/>
          <pc:sldMk cId="126816334" sldId="265"/>
        </pc:sldMkLst>
        <pc:spChg chg="mod">
          <ac:chgData name="Sylvain Bérubé" userId="58a7b77c-805a-4492-9b5c-f61060aeaa67" providerId="ADAL" clId="{71A274E6-C574-4ED5-B732-DC276D0054FE}" dt="2023-03-13T07:10:31.716" v="891" actId="113"/>
          <ac:spMkLst>
            <pc:docMk/>
            <pc:sldMk cId="126816334" sldId="265"/>
            <ac:spMk id="2" creationId="{F3AA1324-42C1-B923-B1C9-2BBDCFFD2777}"/>
          </ac:spMkLst>
        </pc:spChg>
        <pc:spChg chg="mod">
          <ac:chgData name="Sylvain Bérubé" userId="58a7b77c-805a-4492-9b5c-f61060aeaa67" providerId="ADAL" clId="{71A274E6-C574-4ED5-B732-DC276D0054FE}" dt="2023-03-13T07:11:04.788" v="898" actId="5793"/>
          <ac:spMkLst>
            <pc:docMk/>
            <pc:sldMk cId="126816334" sldId="265"/>
            <ac:spMk id="3" creationId="{8C5DC781-229D-A975-BB5E-5FC38CFAE3AF}"/>
          </ac:spMkLst>
        </pc:spChg>
      </pc:sldChg>
      <pc:sldChg chg="addSp delSp del mod">
        <pc:chgData name="Sylvain Bérubé" userId="58a7b77c-805a-4492-9b5c-f61060aeaa67" providerId="ADAL" clId="{71A274E6-C574-4ED5-B732-DC276D0054FE}" dt="2023-03-13T06:15:18.054" v="201" actId="47"/>
        <pc:sldMkLst>
          <pc:docMk/>
          <pc:sldMk cId="1289543512" sldId="268"/>
        </pc:sldMkLst>
        <pc:picChg chg="del">
          <ac:chgData name="Sylvain Bérubé" userId="58a7b77c-805a-4492-9b5c-f61060aeaa67" providerId="ADAL" clId="{71A274E6-C574-4ED5-B732-DC276D0054FE}" dt="2023-03-13T05:48:21.461" v="2" actId="478"/>
          <ac:picMkLst>
            <pc:docMk/>
            <pc:sldMk cId="1289543512" sldId="268"/>
            <ac:picMk id="4" creationId="{E69531BD-64BD-C652-0AEA-9B3345A7D52C}"/>
          </ac:picMkLst>
        </pc:picChg>
        <pc:picChg chg="add del">
          <ac:chgData name="Sylvain Bérubé" userId="58a7b77c-805a-4492-9b5c-f61060aeaa67" providerId="ADAL" clId="{71A274E6-C574-4ED5-B732-DC276D0054FE}" dt="2023-03-13T05:48:56.104" v="4" actId="478"/>
          <ac:picMkLst>
            <pc:docMk/>
            <pc:sldMk cId="1289543512" sldId="268"/>
            <ac:picMk id="5" creationId="{0F143642-416D-CA45-5B61-12D595A389B6}"/>
          </ac:picMkLst>
        </pc:picChg>
        <pc:picChg chg="add">
          <ac:chgData name="Sylvain Bérubé" userId="58a7b77c-805a-4492-9b5c-f61060aeaa67" providerId="ADAL" clId="{71A274E6-C574-4ED5-B732-DC276D0054FE}" dt="2023-03-13T05:48:56.771" v="5" actId="22"/>
          <ac:picMkLst>
            <pc:docMk/>
            <pc:sldMk cId="1289543512" sldId="268"/>
            <ac:picMk id="7" creationId="{10110AD4-E743-3D8C-E684-726C42988DF5}"/>
          </ac:picMkLst>
        </pc:picChg>
        <pc:picChg chg="del">
          <ac:chgData name="Sylvain Bérubé" userId="58a7b77c-805a-4492-9b5c-f61060aeaa67" providerId="ADAL" clId="{71A274E6-C574-4ED5-B732-DC276D0054FE}" dt="2023-03-13T05:48:19.900" v="1" actId="478"/>
          <ac:picMkLst>
            <pc:docMk/>
            <pc:sldMk cId="1289543512" sldId="268"/>
            <ac:picMk id="8" creationId="{58397850-C4B5-B0CE-D413-0D332667F7F8}"/>
          </ac:picMkLst>
        </pc:picChg>
      </pc:sldChg>
      <pc:sldChg chg="del">
        <pc:chgData name="Sylvain Bérubé" userId="58a7b77c-805a-4492-9b5c-f61060aeaa67" providerId="ADAL" clId="{71A274E6-C574-4ED5-B732-DC276D0054FE}" dt="2023-03-13T05:47:46.037" v="0" actId="47"/>
        <pc:sldMkLst>
          <pc:docMk/>
          <pc:sldMk cId="2587344642" sldId="284"/>
        </pc:sldMkLst>
      </pc:sldChg>
      <pc:sldChg chg="del">
        <pc:chgData name="Sylvain Bérubé" userId="58a7b77c-805a-4492-9b5c-f61060aeaa67" providerId="ADAL" clId="{71A274E6-C574-4ED5-B732-DC276D0054FE}" dt="2023-03-13T05:47:46.037" v="0" actId="47"/>
        <pc:sldMkLst>
          <pc:docMk/>
          <pc:sldMk cId="1745293393" sldId="285"/>
        </pc:sldMkLst>
      </pc:sldChg>
      <pc:sldChg chg="del">
        <pc:chgData name="Sylvain Bérubé" userId="58a7b77c-805a-4492-9b5c-f61060aeaa67" providerId="ADAL" clId="{71A274E6-C574-4ED5-B732-DC276D0054FE}" dt="2023-03-13T05:47:46.037" v="0" actId="47"/>
        <pc:sldMkLst>
          <pc:docMk/>
          <pc:sldMk cId="1276452786" sldId="330"/>
        </pc:sldMkLst>
      </pc:sldChg>
      <pc:sldChg chg="del">
        <pc:chgData name="Sylvain Bérubé" userId="58a7b77c-805a-4492-9b5c-f61060aeaa67" providerId="ADAL" clId="{71A274E6-C574-4ED5-B732-DC276D0054FE}" dt="2023-03-13T05:47:46.037" v="0" actId="47"/>
        <pc:sldMkLst>
          <pc:docMk/>
          <pc:sldMk cId="793565732" sldId="331"/>
        </pc:sldMkLst>
      </pc:sldChg>
      <pc:sldChg chg="del">
        <pc:chgData name="Sylvain Bérubé" userId="58a7b77c-805a-4492-9b5c-f61060aeaa67" providerId="ADAL" clId="{71A274E6-C574-4ED5-B732-DC276D0054FE}" dt="2023-03-13T05:47:46.037" v="0" actId="47"/>
        <pc:sldMkLst>
          <pc:docMk/>
          <pc:sldMk cId="1715874531" sldId="332"/>
        </pc:sldMkLst>
      </pc:sldChg>
      <pc:sldChg chg="del">
        <pc:chgData name="Sylvain Bérubé" userId="58a7b77c-805a-4492-9b5c-f61060aeaa67" providerId="ADAL" clId="{71A274E6-C574-4ED5-B732-DC276D0054FE}" dt="2023-03-13T05:47:46.037" v="0" actId="47"/>
        <pc:sldMkLst>
          <pc:docMk/>
          <pc:sldMk cId="2624156431" sldId="333"/>
        </pc:sldMkLst>
      </pc:sldChg>
      <pc:sldChg chg="del">
        <pc:chgData name="Sylvain Bérubé" userId="58a7b77c-805a-4492-9b5c-f61060aeaa67" providerId="ADAL" clId="{71A274E6-C574-4ED5-B732-DC276D0054FE}" dt="2023-03-13T05:47:46.037" v="0" actId="47"/>
        <pc:sldMkLst>
          <pc:docMk/>
          <pc:sldMk cId="3521717850" sldId="334"/>
        </pc:sldMkLst>
      </pc:sldChg>
      <pc:sldChg chg="del">
        <pc:chgData name="Sylvain Bérubé" userId="58a7b77c-805a-4492-9b5c-f61060aeaa67" providerId="ADAL" clId="{71A274E6-C574-4ED5-B732-DC276D0054FE}" dt="2023-03-13T05:47:46.037" v="0" actId="47"/>
        <pc:sldMkLst>
          <pc:docMk/>
          <pc:sldMk cId="1225763023" sldId="335"/>
        </pc:sldMkLst>
      </pc:sldChg>
      <pc:sldChg chg="del">
        <pc:chgData name="Sylvain Bérubé" userId="58a7b77c-805a-4492-9b5c-f61060aeaa67" providerId="ADAL" clId="{71A274E6-C574-4ED5-B732-DC276D0054FE}" dt="2023-03-13T05:47:46.037" v="0" actId="47"/>
        <pc:sldMkLst>
          <pc:docMk/>
          <pc:sldMk cId="4255151997" sldId="336"/>
        </pc:sldMkLst>
      </pc:sldChg>
      <pc:sldChg chg="del">
        <pc:chgData name="Sylvain Bérubé" userId="58a7b77c-805a-4492-9b5c-f61060aeaa67" providerId="ADAL" clId="{71A274E6-C574-4ED5-B732-DC276D0054FE}" dt="2023-03-13T05:47:46.037" v="0" actId="47"/>
        <pc:sldMkLst>
          <pc:docMk/>
          <pc:sldMk cId="3766002765" sldId="337"/>
        </pc:sldMkLst>
      </pc:sldChg>
      <pc:sldChg chg="del">
        <pc:chgData name="Sylvain Bérubé" userId="58a7b77c-805a-4492-9b5c-f61060aeaa67" providerId="ADAL" clId="{71A274E6-C574-4ED5-B732-DC276D0054FE}" dt="2023-03-13T05:47:46.037" v="0" actId="47"/>
        <pc:sldMkLst>
          <pc:docMk/>
          <pc:sldMk cId="2147092731" sldId="338"/>
        </pc:sldMkLst>
      </pc:sldChg>
      <pc:sldChg chg="addSp delSp modSp mod">
        <pc:chgData name="Sylvain Bérubé" userId="58a7b77c-805a-4492-9b5c-f61060aeaa67" providerId="ADAL" clId="{71A274E6-C574-4ED5-B732-DC276D0054FE}" dt="2023-03-13T07:34:17.600" v="1087" actId="478"/>
        <pc:sldMkLst>
          <pc:docMk/>
          <pc:sldMk cId="3946806871" sldId="339"/>
        </pc:sldMkLst>
        <pc:spChg chg="del mod">
          <ac:chgData name="Sylvain Bérubé" userId="58a7b77c-805a-4492-9b5c-f61060aeaa67" providerId="ADAL" clId="{71A274E6-C574-4ED5-B732-DC276D0054FE}" dt="2023-03-13T07:34:16.222" v="1086" actId="478"/>
          <ac:spMkLst>
            <pc:docMk/>
            <pc:sldMk cId="3946806871" sldId="339"/>
            <ac:spMk id="2" creationId="{8C635735-87CB-A3C4-CD22-FB0207E33F6D}"/>
          </ac:spMkLst>
        </pc:spChg>
        <pc:spChg chg="add del mod">
          <ac:chgData name="Sylvain Bérubé" userId="58a7b77c-805a-4492-9b5c-f61060aeaa67" providerId="ADAL" clId="{71A274E6-C574-4ED5-B732-DC276D0054FE}" dt="2023-03-13T07:34:17.600" v="1087" actId="478"/>
          <ac:spMkLst>
            <pc:docMk/>
            <pc:sldMk cId="3946806871" sldId="339"/>
            <ac:spMk id="9" creationId="{CBC1BDC0-357E-020A-F5F4-0B5A0C0BA977}"/>
          </ac:spMkLst>
        </pc:spChg>
        <pc:picChg chg="del">
          <ac:chgData name="Sylvain Bérubé" userId="58a7b77c-805a-4492-9b5c-f61060aeaa67" providerId="ADAL" clId="{71A274E6-C574-4ED5-B732-DC276D0054FE}" dt="2023-03-13T07:34:14.476" v="1085" actId="478"/>
          <ac:picMkLst>
            <pc:docMk/>
            <pc:sldMk cId="3946806871" sldId="339"/>
            <ac:picMk id="5" creationId="{0631553A-1C38-C5CD-7543-A9AE8363F702}"/>
          </ac:picMkLst>
        </pc:picChg>
        <pc:picChg chg="add">
          <ac:chgData name="Sylvain Bérubé" userId="58a7b77c-805a-4492-9b5c-f61060aeaa67" providerId="ADAL" clId="{71A274E6-C574-4ED5-B732-DC276D0054FE}" dt="2023-03-13T07:34:11.745" v="1083" actId="22"/>
          <ac:picMkLst>
            <pc:docMk/>
            <pc:sldMk cId="3946806871" sldId="339"/>
            <ac:picMk id="7" creationId="{8572F0CC-9B26-57F7-24E4-22D3480AD342}"/>
          </ac:picMkLst>
        </pc:picChg>
      </pc:sldChg>
      <pc:sldChg chg="addSp delSp modSp new mod setBg">
        <pc:chgData name="Sylvain Bérubé" userId="58a7b77c-805a-4492-9b5c-f61060aeaa67" providerId="ADAL" clId="{71A274E6-C574-4ED5-B732-DC276D0054FE}" dt="2023-03-13T06:17:47.273" v="262" actId="6549"/>
        <pc:sldMkLst>
          <pc:docMk/>
          <pc:sldMk cId="3421270471" sldId="340"/>
        </pc:sldMkLst>
        <pc:spChg chg="del">
          <ac:chgData name="Sylvain Bérubé" userId="58a7b77c-805a-4492-9b5c-f61060aeaa67" providerId="ADAL" clId="{71A274E6-C574-4ED5-B732-DC276D0054FE}" dt="2023-03-13T05:50:20.726" v="16" actId="478"/>
          <ac:spMkLst>
            <pc:docMk/>
            <pc:sldMk cId="3421270471" sldId="340"/>
            <ac:spMk id="2" creationId="{FEA1E559-9D29-8075-8724-EF088D11147C}"/>
          </ac:spMkLst>
        </pc:spChg>
        <pc:spChg chg="mod ord">
          <ac:chgData name="Sylvain Bérubé" userId="58a7b77c-805a-4492-9b5c-f61060aeaa67" providerId="ADAL" clId="{71A274E6-C574-4ED5-B732-DC276D0054FE}" dt="2023-03-13T06:17:47.273" v="262" actId="6549"/>
          <ac:spMkLst>
            <pc:docMk/>
            <pc:sldMk cId="3421270471" sldId="340"/>
            <ac:spMk id="3" creationId="{78101E6F-5020-03E5-E9AC-971302B4CBFB}"/>
          </ac:spMkLst>
        </pc:spChg>
        <pc:spChg chg="add del">
          <ac:chgData name="Sylvain Bérubé" userId="58a7b77c-805a-4492-9b5c-f61060aeaa67" providerId="ADAL" clId="{71A274E6-C574-4ED5-B732-DC276D0054FE}" dt="2023-03-13T06:03:51.345" v="109" actId="26606"/>
          <ac:spMkLst>
            <pc:docMk/>
            <pc:sldMk cId="3421270471" sldId="340"/>
            <ac:spMk id="8" creationId="{7A203437-703A-4E00-A8C0-91D328D6C7C7}"/>
          </ac:spMkLst>
        </pc:spChg>
        <pc:spChg chg="add del">
          <ac:chgData name="Sylvain Bérubé" userId="58a7b77c-805a-4492-9b5c-f61060aeaa67" providerId="ADAL" clId="{71A274E6-C574-4ED5-B732-DC276D0054FE}" dt="2023-03-13T06:03:51.345" v="109" actId="26606"/>
          <ac:spMkLst>
            <pc:docMk/>
            <pc:sldMk cId="3421270471" sldId="340"/>
            <ac:spMk id="9" creationId="{CD84038B-4A56-439B-A184-79B2D4506692}"/>
          </ac:spMkLst>
        </pc:spChg>
        <pc:spChg chg="add del">
          <ac:chgData name="Sylvain Bérubé" userId="58a7b77c-805a-4492-9b5c-f61060aeaa67" providerId="ADAL" clId="{71A274E6-C574-4ED5-B732-DC276D0054FE}" dt="2023-03-13T06:04:14.087" v="113" actId="26606"/>
          <ac:spMkLst>
            <pc:docMk/>
            <pc:sldMk cId="3421270471" sldId="340"/>
            <ac:spMk id="10" creationId="{17891482-C38A-4F0C-8183-0121632F0E47}"/>
          </ac:spMkLst>
        </pc:spChg>
        <pc:spChg chg="add del">
          <ac:chgData name="Sylvain Bérubé" userId="58a7b77c-805a-4492-9b5c-f61060aeaa67" providerId="ADAL" clId="{71A274E6-C574-4ED5-B732-DC276D0054FE}" dt="2023-03-13T06:03:36.600" v="107" actId="26606"/>
          <ac:spMkLst>
            <pc:docMk/>
            <pc:sldMk cId="3421270471" sldId="340"/>
            <ac:spMk id="11" creationId="{17891482-C38A-4F0C-8183-0121632F0E47}"/>
          </ac:spMkLst>
        </pc:spChg>
        <pc:spChg chg="add del">
          <ac:chgData name="Sylvain Bérubé" userId="58a7b77c-805a-4492-9b5c-f61060aeaa67" providerId="ADAL" clId="{71A274E6-C574-4ED5-B732-DC276D0054FE}" dt="2023-03-13T06:04:14.087" v="113" actId="26606"/>
          <ac:spMkLst>
            <pc:docMk/>
            <pc:sldMk cId="3421270471" sldId="340"/>
            <ac:spMk id="12" creationId="{DA4B6E73-2318-4814-8EB1-306D53723691}"/>
          </ac:spMkLst>
        </pc:spChg>
        <pc:spChg chg="add del">
          <ac:chgData name="Sylvain Bérubé" userId="58a7b77c-805a-4492-9b5c-f61060aeaa67" providerId="ADAL" clId="{71A274E6-C574-4ED5-B732-DC276D0054FE}" dt="2023-03-13T06:03:36.600" v="107" actId="26606"/>
          <ac:spMkLst>
            <pc:docMk/>
            <pc:sldMk cId="3421270471" sldId="340"/>
            <ac:spMk id="13" creationId="{DA4B6E73-2318-4814-8EB1-306D53723691}"/>
          </ac:spMkLst>
        </pc:spChg>
        <pc:spChg chg="add del">
          <ac:chgData name="Sylvain Bérubé" userId="58a7b77c-805a-4492-9b5c-f61060aeaa67" providerId="ADAL" clId="{71A274E6-C574-4ED5-B732-DC276D0054FE}" dt="2023-03-13T06:03:51.345" v="109" actId="26606"/>
          <ac:spMkLst>
            <pc:docMk/>
            <pc:sldMk cId="3421270471" sldId="340"/>
            <ac:spMk id="15" creationId="{4F96EE13-2C4D-4262-812E-DDE5FC35F0AD}"/>
          </ac:spMkLst>
        </pc:spChg>
        <pc:picChg chg="add del mod">
          <ac:chgData name="Sylvain Bérubé" userId="58a7b77c-805a-4492-9b5c-f61060aeaa67" providerId="ADAL" clId="{71A274E6-C574-4ED5-B732-DC276D0054FE}" dt="2023-03-13T05:50:15.048" v="13"/>
          <ac:picMkLst>
            <pc:docMk/>
            <pc:sldMk cId="3421270471" sldId="340"/>
            <ac:picMk id="4" creationId="{1AC4A829-21A8-EF40-9253-201DED1FFF5B}"/>
          </ac:picMkLst>
        </pc:picChg>
        <pc:picChg chg="add mod">
          <ac:chgData name="Sylvain Bérubé" userId="58a7b77c-805a-4492-9b5c-f61060aeaa67" providerId="ADAL" clId="{71A274E6-C574-4ED5-B732-DC276D0054FE}" dt="2023-03-13T06:04:52.138" v="118" actId="1076"/>
          <ac:picMkLst>
            <pc:docMk/>
            <pc:sldMk cId="3421270471" sldId="340"/>
            <ac:picMk id="5" creationId="{EA670C32-EFD3-9FE8-B863-EACDD1231996}"/>
          </ac:picMkLst>
        </pc:picChg>
        <pc:picChg chg="add mod">
          <ac:chgData name="Sylvain Bérubé" userId="58a7b77c-805a-4492-9b5c-f61060aeaa67" providerId="ADAL" clId="{71A274E6-C574-4ED5-B732-DC276D0054FE}" dt="2023-03-13T06:05:01.302" v="120" actId="1076"/>
          <ac:picMkLst>
            <pc:docMk/>
            <pc:sldMk cId="3421270471" sldId="340"/>
            <ac:picMk id="6" creationId="{655F12A0-BEC3-8ECC-4D00-8CA61944155C}"/>
          </ac:picMkLst>
        </pc:picChg>
      </pc:sldChg>
      <pc:sldChg chg="addSp modSp add mod">
        <pc:chgData name="Sylvain Bérubé" userId="58a7b77c-805a-4492-9b5c-f61060aeaa67" providerId="ADAL" clId="{71A274E6-C574-4ED5-B732-DC276D0054FE}" dt="2023-03-13T06:13:02.218" v="184" actId="113"/>
        <pc:sldMkLst>
          <pc:docMk/>
          <pc:sldMk cId="282899079" sldId="341"/>
        </pc:sldMkLst>
        <pc:spChg chg="mod">
          <ac:chgData name="Sylvain Bérubé" userId="58a7b77c-805a-4492-9b5c-f61060aeaa67" providerId="ADAL" clId="{71A274E6-C574-4ED5-B732-DC276D0054FE}" dt="2023-03-13T06:13:02.218" v="184" actId="113"/>
          <ac:spMkLst>
            <pc:docMk/>
            <pc:sldMk cId="282899079" sldId="341"/>
            <ac:spMk id="3" creationId="{78101E6F-5020-03E5-E9AC-971302B4CBFB}"/>
          </ac:spMkLst>
        </pc:spChg>
        <pc:picChg chg="add mod">
          <ac:chgData name="Sylvain Bérubé" userId="58a7b77c-805a-4492-9b5c-f61060aeaa67" providerId="ADAL" clId="{71A274E6-C574-4ED5-B732-DC276D0054FE}" dt="2023-03-13T06:06:09.700" v="126" actId="208"/>
          <ac:picMkLst>
            <pc:docMk/>
            <pc:sldMk cId="282899079" sldId="341"/>
            <ac:picMk id="4" creationId="{C30311C9-A1AE-EBB2-CEFF-F9094DB82056}"/>
          </ac:picMkLst>
        </pc:picChg>
      </pc:sldChg>
      <pc:sldChg chg="del">
        <pc:chgData name="Sylvain Bérubé" userId="58a7b77c-805a-4492-9b5c-f61060aeaa67" providerId="ADAL" clId="{71A274E6-C574-4ED5-B732-DC276D0054FE}" dt="2023-03-13T05:47:46.037" v="0" actId="47"/>
        <pc:sldMkLst>
          <pc:docMk/>
          <pc:sldMk cId="2393978252" sldId="341"/>
        </pc:sldMkLst>
      </pc:sldChg>
      <pc:sldChg chg="modSp add del mod">
        <pc:chgData name="Sylvain Bérubé" userId="58a7b77c-805a-4492-9b5c-f61060aeaa67" providerId="ADAL" clId="{71A274E6-C574-4ED5-B732-DC276D0054FE}" dt="2023-03-13T06:06:20.390" v="127" actId="47"/>
        <pc:sldMkLst>
          <pc:docMk/>
          <pc:sldMk cId="2741350351" sldId="342"/>
        </pc:sldMkLst>
        <pc:spChg chg="mod">
          <ac:chgData name="Sylvain Bérubé" userId="58a7b77c-805a-4492-9b5c-f61060aeaa67" providerId="ADAL" clId="{71A274E6-C574-4ED5-B732-DC276D0054FE}" dt="2023-03-13T06:00:25.552" v="60" actId="20577"/>
          <ac:spMkLst>
            <pc:docMk/>
            <pc:sldMk cId="2741350351" sldId="342"/>
            <ac:spMk id="3" creationId="{78101E6F-5020-03E5-E9AC-971302B4CBFB}"/>
          </ac:spMkLst>
        </pc:spChg>
      </pc:sldChg>
      <pc:sldChg chg="del">
        <pc:chgData name="Sylvain Bérubé" userId="58a7b77c-805a-4492-9b5c-f61060aeaa67" providerId="ADAL" clId="{71A274E6-C574-4ED5-B732-DC276D0054FE}" dt="2023-03-13T05:47:46.037" v="0" actId="47"/>
        <pc:sldMkLst>
          <pc:docMk/>
          <pc:sldMk cId="3958640038" sldId="342"/>
        </pc:sldMkLst>
      </pc:sldChg>
      <pc:sldChg chg="del">
        <pc:chgData name="Sylvain Bérubé" userId="58a7b77c-805a-4492-9b5c-f61060aeaa67" providerId="ADAL" clId="{71A274E6-C574-4ED5-B732-DC276D0054FE}" dt="2023-03-13T05:47:46.037" v="0" actId="47"/>
        <pc:sldMkLst>
          <pc:docMk/>
          <pc:sldMk cId="595657818" sldId="343"/>
        </pc:sldMkLst>
      </pc:sldChg>
      <pc:sldChg chg="modSp add del mod">
        <pc:chgData name="Sylvain Bérubé" userId="58a7b77c-805a-4492-9b5c-f61060aeaa67" providerId="ADAL" clId="{71A274E6-C574-4ED5-B732-DC276D0054FE}" dt="2023-03-13T06:06:23.155" v="128" actId="47"/>
        <pc:sldMkLst>
          <pc:docMk/>
          <pc:sldMk cId="1964924648" sldId="343"/>
        </pc:sldMkLst>
        <pc:spChg chg="mod">
          <ac:chgData name="Sylvain Bérubé" userId="58a7b77c-805a-4492-9b5c-f61060aeaa67" providerId="ADAL" clId="{71A274E6-C574-4ED5-B732-DC276D0054FE}" dt="2023-03-13T06:00:59.120" v="68" actId="6549"/>
          <ac:spMkLst>
            <pc:docMk/>
            <pc:sldMk cId="1964924648" sldId="343"/>
            <ac:spMk id="3" creationId="{78101E6F-5020-03E5-E9AC-971302B4CBFB}"/>
          </ac:spMkLst>
        </pc:spChg>
      </pc:sldChg>
      <pc:sldChg chg="del">
        <pc:chgData name="Sylvain Bérubé" userId="58a7b77c-805a-4492-9b5c-f61060aeaa67" providerId="ADAL" clId="{71A274E6-C574-4ED5-B732-DC276D0054FE}" dt="2023-03-13T05:47:46.037" v="0" actId="47"/>
        <pc:sldMkLst>
          <pc:docMk/>
          <pc:sldMk cId="2282412088" sldId="344"/>
        </pc:sldMkLst>
      </pc:sldChg>
      <pc:sldChg chg="modSp add del mod">
        <pc:chgData name="Sylvain Bérubé" userId="58a7b77c-805a-4492-9b5c-f61060aeaa67" providerId="ADAL" clId="{71A274E6-C574-4ED5-B732-DC276D0054FE}" dt="2023-03-13T06:06:25.716" v="129" actId="47"/>
        <pc:sldMkLst>
          <pc:docMk/>
          <pc:sldMk cId="4093920641" sldId="344"/>
        </pc:sldMkLst>
        <pc:spChg chg="mod">
          <ac:chgData name="Sylvain Bérubé" userId="58a7b77c-805a-4492-9b5c-f61060aeaa67" providerId="ADAL" clId="{71A274E6-C574-4ED5-B732-DC276D0054FE}" dt="2023-03-13T06:01:10.418" v="71" actId="6549"/>
          <ac:spMkLst>
            <pc:docMk/>
            <pc:sldMk cId="4093920641" sldId="344"/>
            <ac:spMk id="3" creationId="{78101E6F-5020-03E5-E9AC-971302B4CBFB}"/>
          </ac:spMkLst>
        </pc:spChg>
      </pc:sldChg>
      <pc:sldChg chg="addSp modSp add mod">
        <pc:chgData name="Sylvain Bérubé" userId="58a7b77c-805a-4492-9b5c-f61060aeaa67" providerId="ADAL" clId="{71A274E6-C574-4ED5-B732-DC276D0054FE}" dt="2023-03-13T06:13:23.378" v="189" actId="113"/>
        <pc:sldMkLst>
          <pc:docMk/>
          <pc:sldMk cId="294009546" sldId="345"/>
        </pc:sldMkLst>
        <pc:spChg chg="mod">
          <ac:chgData name="Sylvain Bérubé" userId="58a7b77c-805a-4492-9b5c-f61060aeaa67" providerId="ADAL" clId="{71A274E6-C574-4ED5-B732-DC276D0054FE}" dt="2023-03-13T06:13:23.378" v="189" actId="113"/>
          <ac:spMkLst>
            <pc:docMk/>
            <pc:sldMk cId="294009546" sldId="345"/>
            <ac:spMk id="3" creationId="{78101E6F-5020-03E5-E9AC-971302B4CBFB}"/>
          </ac:spMkLst>
        </pc:spChg>
        <pc:picChg chg="add mod">
          <ac:chgData name="Sylvain Bérubé" userId="58a7b77c-805a-4492-9b5c-f61060aeaa67" providerId="ADAL" clId="{71A274E6-C574-4ED5-B732-DC276D0054FE}" dt="2023-03-13T06:08:41.482" v="137" actId="1076"/>
          <ac:picMkLst>
            <pc:docMk/>
            <pc:sldMk cId="294009546" sldId="345"/>
            <ac:picMk id="4" creationId="{694B2877-82BE-3FBB-8F4A-76CAD49D6762}"/>
          </ac:picMkLst>
        </pc:picChg>
      </pc:sldChg>
      <pc:sldChg chg="del">
        <pc:chgData name="Sylvain Bérubé" userId="58a7b77c-805a-4492-9b5c-f61060aeaa67" providerId="ADAL" clId="{71A274E6-C574-4ED5-B732-DC276D0054FE}" dt="2023-03-13T05:47:46.037" v="0" actId="47"/>
        <pc:sldMkLst>
          <pc:docMk/>
          <pc:sldMk cId="2271855997" sldId="345"/>
        </pc:sldMkLst>
      </pc:sldChg>
      <pc:sldChg chg="del">
        <pc:chgData name="Sylvain Bérubé" userId="58a7b77c-805a-4492-9b5c-f61060aeaa67" providerId="ADAL" clId="{71A274E6-C574-4ED5-B732-DC276D0054FE}" dt="2023-03-13T05:47:46.037" v="0" actId="47"/>
        <pc:sldMkLst>
          <pc:docMk/>
          <pc:sldMk cId="873184965" sldId="346"/>
        </pc:sldMkLst>
      </pc:sldChg>
      <pc:sldChg chg="addSp delSp modSp add mod">
        <pc:chgData name="Sylvain Bérubé" userId="58a7b77c-805a-4492-9b5c-f61060aeaa67" providerId="ADAL" clId="{71A274E6-C574-4ED5-B732-DC276D0054FE}" dt="2023-03-13T06:13:42.234" v="190" actId="113"/>
        <pc:sldMkLst>
          <pc:docMk/>
          <pc:sldMk cId="4252657593" sldId="346"/>
        </pc:sldMkLst>
        <pc:spChg chg="mod">
          <ac:chgData name="Sylvain Bérubé" userId="58a7b77c-805a-4492-9b5c-f61060aeaa67" providerId="ADAL" clId="{71A274E6-C574-4ED5-B732-DC276D0054FE}" dt="2023-03-13T06:13:42.234" v="190" actId="113"/>
          <ac:spMkLst>
            <pc:docMk/>
            <pc:sldMk cId="4252657593" sldId="346"/>
            <ac:spMk id="3" creationId="{78101E6F-5020-03E5-E9AC-971302B4CBFB}"/>
          </ac:spMkLst>
        </pc:spChg>
        <pc:picChg chg="add del mod">
          <ac:chgData name="Sylvain Bérubé" userId="58a7b77c-805a-4492-9b5c-f61060aeaa67" providerId="ADAL" clId="{71A274E6-C574-4ED5-B732-DC276D0054FE}" dt="2023-03-13T06:09:20.767" v="141" actId="478"/>
          <ac:picMkLst>
            <pc:docMk/>
            <pc:sldMk cId="4252657593" sldId="346"/>
            <ac:picMk id="4" creationId="{776C5E46-85F0-8E18-9982-B2420F570DE3}"/>
          </ac:picMkLst>
        </pc:picChg>
        <pc:picChg chg="add mod">
          <ac:chgData name="Sylvain Bérubé" userId="58a7b77c-805a-4492-9b5c-f61060aeaa67" providerId="ADAL" clId="{71A274E6-C574-4ED5-B732-DC276D0054FE}" dt="2023-03-13T06:09:38.136" v="146" actId="1076"/>
          <ac:picMkLst>
            <pc:docMk/>
            <pc:sldMk cId="4252657593" sldId="346"/>
            <ac:picMk id="7" creationId="{0EF9E733-00F2-5D27-510E-DCB34698F23A}"/>
          </ac:picMkLst>
        </pc:picChg>
      </pc:sldChg>
      <pc:sldChg chg="addSp modSp add mod">
        <pc:chgData name="Sylvain Bérubé" userId="58a7b77c-805a-4492-9b5c-f61060aeaa67" providerId="ADAL" clId="{71A274E6-C574-4ED5-B732-DC276D0054FE}" dt="2023-03-13T06:13:48.918" v="191" actId="113"/>
        <pc:sldMkLst>
          <pc:docMk/>
          <pc:sldMk cId="2161831078" sldId="347"/>
        </pc:sldMkLst>
        <pc:spChg chg="mod">
          <ac:chgData name="Sylvain Bérubé" userId="58a7b77c-805a-4492-9b5c-f61060aeaa67" providerId="ADAL" clId="{71A274E6-C574-4ED5-B732-DC276D0054FE}" dt="2023-03-13T06:13:48.918" v="191" actId="113"/>
          <ac:spMkLst>
            <pc:docMk/>
            <pc:sldMk cId="2161831078" sldId="347"/>
            <ac:spMk id="3" creationId="{78101E6F-5020-03E5-E9AC-971302B4CBFB}"/>
          </ac:spMkLst>
        </pc:spChg>
        <pc:picChg chg="add mod">
          <ac:chgData name="Sylvain Bérubé" userId="58a7b77c-805a-4492-9b5c-f61060aeaa67" providerId="ADAL" clId="{71A274E6-C574-4ED5-B732-DC276D0054FE}" dt="2023-03-13T06:11:01.347" v="155" actId="208"/>
          <ac:picMkLst>
            <pc:docMk/>
            <pc:sldMk cId="2161831078" sldId="347"/>
            <ac:picMk id="4" creationId="{DAF992B7-9D7F-6020-5F4F-C0CE9996DE19}"/>
          </ac:picMkLst>
        </pc:picChg>
      </pc:sldChg>
      <pc:sldChg chg="del">
        <pc:chgData name="Sylvain Bérubé" userId="58a7b77c-805a-4492-9b5c-f61060aeaa67" providerId="ADAL" clId="{71A274E6-C574-4ED5-B732-DC276D0054FE}" dt="2023-03-13T05:47:46.037" v="0" actId="47"/>
        <pc:sldMkLst>
          <pc:docMk/>
          <pc:sldMk cId="3768740604" sldId="347"/>
        </pc:sldMkLst>
      </pc:sldChg>
      <pc:sldChg chg="modSp add mod">
        <pc:chgData name="Sylvain Bérubé" userId="58a7b77c-805a-4492-9b5c-f61060aeaa67" providerId="ADAL" clId="{71A274E6-C574-4ED5-B732-DC276D0054FE}" dt="2023-03-13T06:18:49.852" v="269" actId="113"/>
        <pc:sldMkLst>
          <pc:docMk/>
          <pc:sldMk cId="3530736845" sldId="348"/>
        </pc:sldMkLst>
        <pc:spChg chg="mod">
          <ac:chgData name="Sylvain Bérubé" userId="58a7b77c-805a-4492-9b5c-f61060aeaa67" providerId="ADAL" clId="{71A274E6-C574-4ED5-B732-DC276D0054FE}" dt="2023-03-13T06:18:49.852" v="269" actId="113"/>
          <ac:spMkLst>
            <pc:docMk/>
            <pc:sldMk cId="3530736845" sldId="348"/>
            <ac:spMk id="3" creationId="{78101E6F-5020-03E5-E9AC-971302B4CBFB}"/>
          </ac:spMkLst>
        </pc:spChg>
      </pc:sldChg>
      <pc:sldChg chg="add">
        <pc:chgData name="Sylvain Bérubé" userId="58a7b77c-805a-4492-9b5c-f61060aeaa67" providerId="ADAL" clId="{71A274E6-C574-4ED5-B732-DC276D0054FE}" dt="2023-03-13T06:14:50.066" v="195"/>
        <pc:sldMkLst>
          <pc:docMk/>
          <pc:sldMk cId="1658318687" sldId="349"/>
        </pc:sldMkLst>
      </pc:sldChg>
      <pc:sldChg chg="addSp delSp modSp add mod">
        <pc:chgData name="Sylvain Bérubé" userId="58a7b77c-805a-4492-9b5c-f61060aeaa67" providerId="ADAL" clId="{71A274E6-C574-4ED5-B732-DC276D0054FE}" dt="2023-03-13T06:19:08.764" v="272" actId="1076"/>
        <pc:sldMkLst>
          <pc:docMk/>
          <pc:sldMk cId="3490201749" sldId="350"/>
        </pc:sldMkLst>
        <pc:picChg chg="add mod">
          <ac:chgData name="Sylvain Bérubé" userId="58a7b77c-805a-4492-9b5c-f61060aeaa67" providerId="ADAL" clId="{71A274E6-C574-4ED5-B732-DC276D0054FE}" dt="2023-03-13T06:19:08.764" v="272" actId="1076"/>
          <ac:picMkLst>
            <pc:docMk/>
            <pc:sldMk cId="3490201749" sldId="350"/>
            <ac:picMk id="2" creationId="{08010029-0DD0-497A-D45B-FC3DE165BCF5}"/>
          </ac:picMkLst>
        </pc:picChg>
        <pc:picChg chg="del">
          <ac:chgData name="Sylvain Bérubé" userId="58a7b77c-805a-4492-9b5c-f61060aeaa67" providerId="ADAL" clId="{71A274E6-C574-4ED5-B732-DC276D0054FE}" dt="2023-03-13T06:19:03.952" v="270" actId="478"/>
          <ac:picMkLst>
            <pc:docMk/>
            <pc:sldMk cId="3490201749" sldId="350"/>
            <ac:picMk id="5" creationId="{00000000-0000-0000-0000-000000000000}"/>
          </ac:picMkLst>
        </pc:picChg>
      </pc:sldChg>
      <pc:sldChg chg="addSp delSp modSp add mod ord">
        <pc:chgData name="Sylvain Bérubé" userId="58a7b77c-805a-4492-9b5c-f61060aeaa67" providerId="ADAL" clId="{71A274E6-C574-4ED5-B732-DC276D0054FE}" dt="2023-03-13T06:18:23.631" v="268" actId="20577"/>
        <pc:sldMkLst>
          <pc:docMk/>
          <pc:sldMk cId="114812053" sldId="351"/>
        </pc:sldMkLst>
        <pc:spChg chg="mod">
          <ac:chgData name="Sylvain Bérubé" userId="58a7b77c-805a-4492-9b5c-f61060aeaa67" providerId="ADAL" clId="{71A274E6-C574-4ED5-B732-DC276D0054FE}" dt="2023-03-13T06:18:23.631" v="268" actId="20577"/>
          <ac:spMkLst>
            <pc:docMk/>
            <pc:sldMk cId="114812053" sldId="351"/>
            <ac:spMk id="3" creationId="{78101E6F-5020-03E5-E9AC-971302B4CBFB}"/>
          </ac:spMkLst>
        </pc:spChg>
        <pc:picChg chg="add del mod">
          <ac:chgData name="Sylvain Bérubé" userId="58a7b77c-805a-4492-9b5c-f61060aeaa67" providerId="ADAL" clId="{71A274E6-C574-4ED5-B732-DC276D0054FE}" dt="2023-03-13T06:17:08.056" v="237" actId="478"/>
          <ac:picMkLst>
            <pc:docMk/>
            <pc:sldMk cId="114812053" sldId="351"/>
            <ac:picMk id="4" creationId="{045C5FC0-3C74-33AC-BCAA-DEC63DB35FC6}"/>
          </ac:picMkLst>
        </pc:picChg>
        <pc:picChg chg="del">
          <ac:chgData name="Sylvain Bérubé" userId="58a7b77c-805a-4492-9b5c-f61060aeaa67" providerId="ADAL" clId="{71A274E6-C574-4ED5-B732-DC276D0054FE}" dt="2023-03-13T06:15:58.582" v="221" actId="478"/>
          <ac:picMkLst>
            <pc:docMk/>
            <pc:sldMk cId="114812053" sldId="351"/>
            <ac:picMk id="6" creationId="{655F12A0-BEC3-8ECC-4D00-8CA61944155C}"/>
          </ac:picMkLst>
        </pc:picChg>
        <pc:picChg chg="add mod">
          <ac:chgData name="Sylvain Bérubé" userId="58a7b77c-805a-4492-9b5c-f61060aeaa67" providerId="ADAL" clId="{71A274E6-C574-4ED5-B732-DC276D0054FE}" dt="2023-03-13T06:18:22.046" v="267" actId="1076"/>
          <ac:picMkLst>
            <pc:docMk/>
            <pc:sldMk cId="114812053" sldId="351"/>
            <ac:picMk id="8" creationId="{164191DE-9B2D-0CC6-A9DD-D65DF4CFE11E}"/>
          </ac:picMkLst>
        </pc:picChg>
      </pc:sldChg>
      <pc:sldChg chg="add del">
        <pc:chgData name="Sylvain Bérubé" userId="58a7b77c-805a-4492-9b5c-f61060aeaa67" providerId="ADAL" clId="{71A274E6-C574-4ED5-B732-DC276D0054FE}" dt="2023-03-13T06:15:35.233" v="205" actId="47"/>
        <pc:sldMkLst>
          <pc:docMk/>
          <pc:sldMk cId="2388027740" sldId="351"/>
        </pc:sldMkLst>
      </pc:sldChg>
      <pc:sldChg chg="modSp new mod">
        <pc:chgData name="Sylvain Bérubé" userId="58a7b77c-805a-4492-9b5c-f61060aeaa67" providerId="ADAL" clId="{71A274E6-C574-4ED5-B732-DC276D0054FE}" dt="2023-03-13T07:19:31.069" v="1058" actId="20577"/>
        <pc:sldMkLst>
          <pc:docMk/>
          <pc:sldMk cId="3855270106" sldId="352"/>
        </pc:sldMkLst>
        <pc:spChg chg="mod">
          <ac:chgData name="Sylvain Bérubé" userId="58a7b77c-805a-4492-9b5c-f61060aeaa67" providerId="ADAL" clId="{71A274E6-C574-4ED5-B732-DC276D0054FE}" dt="2023-03-13T06:19:49.261" v="297" actId="113"/>
          <ac:spMkLst>
            <pc:docMk/>
            <pc:sldMk cId="3855270106" sldId="352"/>
            <ac:spMk id="2" creationId="{4FB10C44-C5B3-1FD5-2974-5D97D20A735C}"/>
          </ac:spMkLst>
        </pc:spChg>
        <pc:spChg chg="mod">
          <ac:chgData name="Sylvain Bérubé" userId="58a7b77c-805a-4492-9b5c-f61060aeaa67" providerId="ADAL" clId="{71A274E6-C574-4ED5-B732-DC276D0054FE}" dt="2023-03-13T07:19:31.069" v="1058" actId="20577"/>
          <ac:spMkLst>
            <pc:docMk/>
            <pc:sldMk cId="3855270106" sldId="352"/>
            <ac:spMk id="3" creationId="{6F1E445E-E182-91CF-33E0-9BA9B58DB3E2}"/>
          </ac:spMkLst>
        </pc:spChg>
      </pc:sldChg>
      <pc:sldChg chg="addSp modSp new mod">
        <pc:chgData name="Sylvain Bérubé" userId="58a7b77c-805a-4492-9b5c-f61060aeaa67" providerId="ADAL" clId="{71A274E6-C574-4ED5-B732-DC276D0054FE}" dt="2023-03-13T06:44:57.302" v="578" actId="207"/>
        <pc:sldMkLst>
          <pc:docMk/>
          <pc:sldMk cId="1821797979" sldId="353"/>
        </pc:sldMkLst>
        <pc:spChg chg="mod">
          <ac:chgData name="Sylvain Bérubé" userId="58a7b77c-805a-4492-9b5c-f61060aeaa67" providerId="ADAL" clId="{71A274E6-C574-4ED5-B732-DC276D0054FE}" dt="2023-03-13T06:44:57.302" v="578" actId="207"/>
          <ac:spMkLst>
            <pc:docMk/>
            <pc:sldMk cId="1821797979" sldId="353"/>
            <ac:spMk id="2" creationId="{1A74478B-3B13-F8B7-5B8E-1ADD5E8CF7CD}"/>
          </ac:spMkLst>
        </pc:spChg>
        <pc:picChg chg="add mod">
          <ac:chgData name="Sylvain Bérubé" userId="58a7b77c-805a-4492-9b5c-f61060aeaa67" providerId="ADAL" clId="{71A274E6-C574-4ED5-B732-DC276D0054FE}" dt="2023-03-13T06:22:07.551" v="443" actId="1076"/>
          <ac:picMkLst>
            <pc:docMk/>
            <pc:sldMk cId="1821797979" sldId="353"/>
            <ac:picMk id="4" creationId="{F59D9014-CBA0-E7BD-65D1-1E1F4931D868}"/>
          </ac:picMkLst>
        </pc:picChg>
      </pc:sldChg>
      <pc:sldChg chg="add del">
        <pc:chgData name="Sylvain Bérubé" userId="58a7b77c-805a-4492-9b5c-f61060aeaa67" providerId="ADAL" clId="{71A274E6-C574-4ED5-B732-DC276D0054FE}" dt="2023-03-13T06:21:13.554" v="403"/>
        <pc:sldMkLst>
          <pc:docMk/>
          <pc:sldMk cId="2543516242" sldId="353"/>
        </pc:sldMkLst>
      </pc:sldChg>
      <pc:sldChg chg="addSp delSp modSp new mod setBg setClrOvrMap">
        <pc:chgData name="Sylvain Bérubé" userId="58a7b77c-805a-4492-9b5c-f61060aeaa67" providerId="ADAL" clId="{71A274E6-C574-4ED5-B732-DC276D0054FE}" dt="2023-03-13T06:45:24.572" v="582" actId="1076"/>
        <pc:sldMkLst>
          <pc:docMk/>
          <pc:sldMk cId="1401635904" sldId="354"/>
        </pc:sldMkLst>
        <pc:spChg chg="add mod ord">
          <ac:chgData name="Sylvain Bérubé" userId="58a7b77c-805a-4492-9b5c-f61060aeaa67" providerId="ADAL" clId="{71A274E6-C574-4ED5-B732-DC276D0054FE}" dt="2023-03-13T06:24:06.165" v="473" actId="167"/>
          <ac:spMkLst>
            <pc:docMk/>
            <pc:sldMk cId="1401635904" sldId="354"/>
            <ac:spMk id="4" creationId="{DCD7A7F5-5976-DA95-AEF2-AD636263AB30}"/>
          </ac:spMkLst>
        </pc:spChg>
        <pc:spChg chg="add del">
          <ac:chgData name="Sylvain Bérubé" userId="58a7b77c-805a-4492-9b5c-f61060aeaa67" providerId="ADAL" clId="{71A274E6-C574-4ED5-B732-DC276D0054FE}" dt="2023-03-13T06:23:24.094" v="455" actId="26606"/>
          <ac:spMkLst>
            <pc:docMk/>
            <pc:sldMk cId="1401635904" sldId="354"/>
            <ac:spMk id="5" creationId="{AB8C311F-7253-4AED-9701-7FC0708C41C7}"/>
          </ac:spMkLst>
        </pc:spChg>
        <pc:spChg chg="add del">
          <ac:chgData name="Sylvain Bérubé" userId="58a7b77c-805a-4492-9b5c-f61060aeaa67" providerId="ADAL" clId="{71A274E6-C574-4ED5-B732-DC276D0054FE}" dt="2023-03-13T06:23:25.681" v="457" actId="26606"/>
          <ac:spMkLst>
            <pc:docMk/>
            <pc:sldMk cId="1401635904" sldId="354"/>
            <ac:spMk id="6" creationId="{B670DBD5-770C-4383-9F54-5B86E86BD5BB}"/>
          </ac:spMkLst>
        </pc:spChg>
        <pc:spChg chg="add del">
          <ac:chgData name="Sylvain Bérubé" userId="58a7b77c-805a-4492-9b5c-f61060aeaa67" providerId="ADAL" clId="{71A274E6-C574-4ED5-B732-DC276D0054FE}" dt="2023-03-13T06:23:18.736" v="453" actId="26606"/>
          <ac:spMkLst>
            <pc:docMk/>
            <pc:sldMk cId="1401635904" sldId="354"/>
            <ac:spMk id="8" creationId="{42A4FC2C-047E-45A5-965D-8E1E3BF09BC6}"/>
          </ac:spMkLst>
        </pc:spChg>
        <pc:spChg chg="add del">
          <ac:chgData name="Sylvain Bérubé" userId="58a7b77c-805a-4492-9b5c-f61060aeaa67" providerId="ADAL" clId="{71A274E6-C574-4ED5-B732-DC276D0054FE}" dt="2023-03-13T06:23:24.094" v="455" actId="26606"/>
          <ac:spMkLst>
            <pc:docMk/>
            <pc:sldMk cId="1401635904" sldId="354"/>
            <ac:spMk id="10" creationId="{E2384209-CB15-4CDF-9D31-C44FD9A3F20D}"/>
          </ac:spMkLst>
        </pc:spChg>
        <pc:spChg chg="add del">
          <ac:chgData name="Sylvain Bérubé" userId="58a7b77c-805a-4492-9b5c-f61060aeaa67" providerId="ADAL" clId="{71A274E6-C574-4ED5-B732-DC276D0054FE}" dt="2023-03-13T06:23:24.094" v="455" actId="26606"/>
          <ac:spMkLst>
            <pc:docMk/>
            <pc:sldMk cId="1401635904" sldId="354"/>
            <ac:spMk id="12" creationId="{2633B3B5-CC90-43F0-8714-D31D1F3F0209}"/>
          </ac:spMkLst>
        </pc:spChg>
        <pc:spChg chg="add del">
          <ac:chgData name="Sylvain Bérubé" userId="58a7b77c-805a-4492-9b5c-f61060aeaa67" providerId="ADAL" clId="{71A274E6-C574-4ED5-B732-DC276D0054FE}" dt="2023-03-13T06:23:24.094" v="455" actId="26606"/>
          <ac:spMkLst>
            <pc:docMk/>
            <pc:sldMk cId="1401635904" sldId="354"/>
            <ac:spMk id="14" creationId="{A8D57A06-A426-446D-B02C-A2DC6B62E45E}"/>
          </ac:spMkLst>
        </pc:spChg>
        <pc:picChg chg="add del mod">
          <ac:chgData name="Sylvain Bérubé" userId="58a7b77c-805a-4492-9b5c-f61060aeaa67" providerId="ADAL" clId="{71A274E6-C574-4ED5-B732-DC276D0054FE}" dt="2023-03-13T06:23:08.450" v="450" actId="478"/>
          <ac:picMkLst>
            <pc:docMk/>
            <pc:sldMk cId="1401635904" sldId="354"/>
            <ac:picMk id="2" creationId="{D5488030-1C1C-7527-6034-1B55B297CAE6}"/>
          </ac:picMkLst>
        </pc:picChg>
        <pc:picChg chg="add mod">
          <ac:chgData name="Sylvain Bérubé" userId="58a7b77c-805a-4492-9b5c-f61060aeaa67" providerId="ADAL" clId="{71A274E6-C574-4ED5-B732-DC276D0054FE}" dt="2023-03-13T06:45:24.572" v="582" actId="1076"/>
          <ac:picMkLst>
            <pc:docMk/>
            <pc:sldMk cId="1401635904" sldId="354"/>
            <ac:picMk id="3" creationId="{A4520185-3491-B231-F7EF-19EA546930FC}"/>
          </ac:picMkLst>
        </pc:picChg>
      </pc:sldChg>
      <pc:sldChg chg="addSp delSp modSp new mod">
        <pc:chgData name="Sylvain Bérubé" userId="58a7b77c-805a-4492-9b5c-f61060aeaa67" providerId="ADAL" clId="{71A274E6-C574-4ED5-B732-DC276D0054FE}" dt="2023-03-13T06:29:17.278" v="494" actId="1076"/>
        <pc:sldMkLst>
          <pc:docMk/>
          <pc:sldMk cId="2958234484" sldId="355"/>
        </pc:sldMkLst>
        <pc:spChg chg="del">
          <ac:chgData name="Sylvain Bérubé" userId="58a7b77c-805a-4492-9b5c-f61060aeaa67" providerId="ADAL" clId="{71A274E6-C574-4ED5-B732-DC276D0054FE}" dt="2023-03-13T06:24:49.530" v="479" actId="478"/>
          <ac:spMkLst>
            <pc:docMk/>
            <pc:sldMk cId="2958234484" sldId="355"/>
            <ac:spMk id="2" creationId="{97DFD179-CEA7-9CC1-8C13-C50C24A8C641}"/>
          </ac:spMkLst>
        </pc:spChg>
        <pc:spChg chg="mod">
          <ac:chgData name="Sylvain Bérubé" userId="58a7b77c-805a-4492-9b5c-f61060aeaa67" providerId="ADAL" clId="{71A274E6-C574-4ED5-B732-DC276D0054FE}" dt="2023-03-13T06:29:07.859" v="492" actId="255"/>
          <ac:spMkLst>
            <pc:docMk/>
            <pc:sldMk cId="2958234484" sldId="355"/>
            <ac:spMk id="3" creationId="{4E19874A-6C10-C530-852D-FBCF80C9BB9B}"/>
          </ac:spMkLst>
        </pc:spChg>
        <pc:picChg chg="add del mod">
          <ac:chgData name="Sylvain Bérubé" userId="58a7b77c-805a-4492-9b5c-f61060aeaa67" providerId="ADAL" clId="{71A274E6-C574-4ED5-B732-DC276D0054FE}" dt="2023-03-13T06:25:19.776" v="484"/>
          <ac:picMkLst>
            <pc:docMk/>
            <pc:sldMk cId="2958234484" sldId="355"/>
            <ac:picMk id="5" creationId="{661AC327-3980-1D66-8BC7-D6837D93A860}"/>
          </ac:picMkLst>
        </pc:picChg>
        <pc:picChg chg="add del">
          <ac:chgData name="Sylvain Bérubé" userId="58a7b77c-805a-4492-9b5c-f61060aeaa67" providerId="ADAL" clId="{71A274E6-C574-4ED5-B732-DC276D0054FE}" dt="2023-03-13T06:25:25.253" v="486" actId="22"/>
          <ac:picMkLst>
            <pc:docMk/>
            <pc:sldMk cId="2958234484" sldId="355"/>
            <ac:picMk id="7" creationId="{80B84542-1F43-26D6-1DF1-F854CBA9A25D}"/>
          </ac:picMkLst>
        </pc:picChg>
        <pc:picChg chg="add mod">
          <ac:chgData name="Sylvain Bérubé" userId="58a7b77c-805a-4492-9b5c-f61060aeaa67" providerId="ADAL" clId="{71A274E6-C574-4ED5-B732-DC276D0054FE}" dt="2023-03-13T06:29:17.278" v="494" actId="1076"/>
          <ac:picMkLst>
            <pc:docMk/>
            <pc:sldMk cId="2958234484" sldId="355"/>
            <ac:picMk id="9" creationId="{568C0C02-B9B9-79E2-AF14-58938DDD34C6}"/>
          </ac:picMkLst>
        </pc:picChg>
      </pc:sldChg>
      <pc:sldChg chg="addSp delSp modSp add mod">
        <pc:chgData name="Sylvain Bérubé" userId="58a7b77c-805a-4492-9b5c-f61060aeaa67" providerId="ADAL" clId="{71A274E6-C574-4ED5-B732-DC276D0054FE}" dt="2023-03-13T06:45:33.036" v="584" actId="1076"/>
        <pc:sldMkLst>
          <pc:docMk/>
          <pc:sldMk cId="1803978893" sldId="356"/>
        </pc:sldMkLst>
        <pc:picChg chg="add mod">
          <ac:chgData name="Sylvain Bérubé" userId="58a7b77c-805a-4492-9b5c-f61060aeaa67" providerId="ADAL" clId="{71A274E6-C574-4ED5-B732-DC276D0054FE}" dt="2023-03-13T06:45:33.036" v="584" actId="1076"/>
          <ac:picMkLst>
            <pc:docMk/>
            <pc:sldMk cId="1803978893" sldId="356"/>
            <ac:picMk id="2" creationId="{10339814-6E61-5A6F-C301-6B99BC99FC10}"/>
          </ac:picMkLst>
        </pc:picChg>
        <pc:picChg chg="del">
          <ac:chgData name="Sylvain Bérubé" userId="58a7b77c-805a-4492-9b5c-f61060aeaa67" providerId="ADAL" clId="{71A274E6-C574-4ED5-B732-DC276D0054FE}" dt="2023-03-13T06:29:33.688" v="496" actId="478"/>
          <ac:picMkLst>
            <pc:docMk/>
            <pc:sldMk cId="1803978893" sldId="356"/>
            <ac:picMk id="3" creationId="{A4520185-3491-B231-F7EF-19EA546930FC}"/>
          </ac:picMkLst>
        </pc:picChg>
      </pc:sldChg>
      <pc:sldChg chg="addSp delSp modSp add mod">
        <pc:chgData name="Sylvain Bérubé" userId="58a7b77c-805a-4492-9b5c-f61060aeaa67" providerId="ADAL" clId="{71A274E6-C574-4ED5-B732-DC276D0054FE}" dt="2023-03-13T06:36:35.188" v="545" actId="1076"/>
        <pc:sldMkLst>
          <pc:docMk/>
          <pc:sldMk cId="4093836088" sldId="357"/>
        </pc:sldMkLst>
        <pc:spChg chg="mod">
          <ac:chgData name="Sylvain Bérubé" userId="58a7b77c-805a-4492-9b5c-f61060aeaa67" providerId="ADAL" clId="{71A274E6-C574-4ED5-B732-DC276D0054FE}" dt="2023-03-13T06:36:31.948" v="544" actId="14100"/>
          <ac:spMkLst>
            <pc:docMk/>
            <pc:sldMk cId="4093836088" sldId="357"/>
            <ac:spMk id="3" creationId="{4E19874A-6C10-C530-852D-FBCF80C9BB9B}"/>
          </ac:spMkLst>
        </pc:spChg>
        <pc:picChg chg="add del mod">
          <ac:chgData name="Sylvain Bérubé" userId="58a7b77c-805a-4492-9b5c-f61060aeaa67" providerId="ADAL" clId="{71A274E6-C574-4ED5-B732-DC276D0054FE}" dt="2023-03-13T06:35:47.958" v="535" actId="478"/>
          <ac:picMkLst>
            <pc:docMk/>
            <pc:sldMk cId="4093836088" sldId="357"/>
            <ac:picMk id="4" creationId="{495DCEDB-ECDA-5F52-37C7-898076D1D891}"/>
          </ac:picMkLst>
        </pc:picChg>
        <pc:picChg chg="add mod">
          <ac:chgData name="Sylvain Bérubé" userId="58a7b77c-805a-4492-9b5c-f61060aeaa67" providerId="ADAL" clId="{71A274E6-C574-4ED5-B732-DC276D0054FE}" dt="2023-03-13T06:36:35.188" v="545" actId="1076"/>
          <ac:picMkLst>
            <pc:docMk/>
            <pc:sldMk cId="4093836088" sldId="357"/>
            <ac:picMk id="6" creationId="{A9D7110D-6D8B-44CB-B56E-A38B918E8ABD}"/>
          </ac:picMkLst>
        </pc:picChg>
        <pc:picChg chg="del">
          <ac:chgData name="Sylvain Bérubé" userId="58a7b77c-805a-4492-9b5c-f61060aeaa67" providerId="ADAL" clId="{71A274E6-C574-4ED5-B732-DC276D0054FE}" dt="2023-03-13T06:30:46.238" v="533" actId="478"/>
          <ac:picMkLst>
            <pc:docMk/>
            <pc:sldMk cId="4093836088" sldId="357"/>
            <ac:picMk id="9" creationId="{568C0C02-B9B9-79E2-AF14-58938DDD34C6}"/>
          </ac:picMkLst>
        </pc:picChg>
      </pc:sldChg>
      <pc:sldChg chg="addSp delSp modSp add mod">
        <pc:chgData name="Sylvain Bérubé" userId="58a7b77c-805a-4492-9b5c-f61060aeaa67" providerId="ADAL" clId="{71A274E6-C574-4ED5-B732-DC276D0054FE}" dt="2023-03-13T06:45:44.084" v="586" actId="1076"/>
        <pc:sldMkLst>
          <pc:docMk/>
          <pc:sldMk cId="3098070061" sldId="358"/>
        </pc:sldMkLst>
        <pc:picChg chg="del">
          <ac:chgData name="Sylvain Bérubé" userId="58a7b77c-805a-4492-9b5c-f61060aeaa67" providerId="ADAL" clId="{71A274E6-C574-4ED5-B732-DC276D0054FE}" dt="2023-03-13T06:36:50.181" v="547" actId="478"/>
          <ac:picMkLst>
            <pc:docMk/>
            <pc:sldMk cId="3098070061" sldId="358"/>
            <ac:picMk id="2" creationId="{10339814-6E61-5A6F-C301-6B99BC99FC10}"/>
          </ac:picMkLst>
        </pc:picChg>
        <pc:picChg chg="add mod">
          <ac:chgData name="Sylvain Bérubé" userId="58a7b77c-805a-4492-9b5c-f61060aeaa67" providerId="ADAL" clId="{71A274E6-C574-4ED5-B732-DC276D0054FE}" dt="2023-03-13T06:45:44.084" v="586" actId="1076"/>
          <ac:picMkLst>
            <pc:docMk/>
            <pc:sldMk cId="3098070061" sldId="358"/>
            <ac:picMk id="3" creationId="{88252B71-120C-F98A-E748-4E7B3AAE62AB}"/>
          </ac:picMkLst>
        </pc:picChg>
      </pc:sldChg>
      <pc:sldChg chg="addSp delSp modSp add mod">
        <pc:chgData name="Sylvain Bérubé" userId="58a7b77c-805a-4492-9b5c-f61060aeaa67" providerId="ADAL" clId="{71A274E6-C574-4ED5-B732-DC276D0054FE}" dt="2023-03-13T06:40:52.292" v="562" actId="1076"/>
        <pc:sldMkLst>
          <pc:docMk/>
          <pc:sldMk cId="2256029519" sldId="359"/>
        </pc:sldMkLst>
        <pc:spChg chg="mod">
          <ac:chgData name="Sylvain Bérubé" userId="58a7b77c-805a-4492-9b5c-f61060aeaa67" providerId="ADAL" clId="{71A274E6-C574-4ED5-B732-DC276D0054FE}" dt="2023-03-13T06:37:30.894" v="555" actId="122"/>
          <ac:spMkLst>
            <pc:docMk/>
            <pc:sldMk cId="2256029519" sldId="359"/>
            <ac:spMk id="3" creationId="{4E19874A-6C10-C530-852D-FBCF80C9BB9B}"/>
          </ac:spMkLst>
        </pc:spChg>
        <pc:picChg chg="add mod">
          <ac:chgData name="Sylvain Bérubé" userId="58a7b77c-805a-4492-9b5c-f61060aeaa67" providerId="ADAL" clId="{71A274E6-C574-4ED5-B732-DC276D0054FE}" dt="2023-03-13T06:40:52.292" v="562" actId="1076"/>
          <ac:picMkLst>
            <pc:docMk/>
            <pc:sldMk cId="2256029519" sldId="359"/>
            <ac:picMk id="4" creationId="{E886951B-629A-650B-79BA-DD4C83CD70F2}"/>
          </ac:picMkLst>
        </pc:picChg>
        <pc:picChg chg="del">
          <ac:chgData name="Sylvain Bérubé" userId="58a7b77c-805a-4492-9b5c-f61060aeaa67" providerId="ADAL" clId="{71A274E6-C574-4ED5-B732-DC276D0054FE}" dt="2023-03-13T06:37:40.086" v="556" actId="478"/>
          <ac:picMkLst>
            <pc:docMk/>
            <pc:sldMk cId="2256029519" sldId="359"/>
            <ac:picMk id="6" creationId="{A9D7110D-6D8B-44CB-B56E-A38B918E8ABD}"/>
          </ac:picMkLst>
        </pc:picChg>
      </pc:sldChg>
      <pc:sldChg chg="addSp delSp modSp add mod">
        <pc:chgData name="Sylvain Bérubé" userId="58a7b77c-805a-4492-9b5c-f61060aeaa67" providerId="ADAL" clId="{71A274E6-C574-4ED5-B732-DC276D0054FE}" dt="2023-03-13T06:45:56.404" v="588" actId="1076"/>
        <pc:sldMkLst>
          <pc:docMk/>
          <pc:sldMk cId="769314772" sldId="360"/>
        </pc:sldMkLst>
        <pc:picChg chg="add mod">
          <ac:chgData name="Sylvain Bérubé" userId="58a7b77c-805a-4492-9b5c-f61060aeaa67" providerId="ADAL" clId="{71A274E6-C574-4ED5-B732-DC276D0054FE}" dt="2023-03-13T06:45:56.404" v="588" actId="1076"/>
          <ac:picMkLst>
            <pc:docMk/>
            <pc:sldMk cId="769314772" sldId="360"/>
            <ac:picMk id="2" creationId="{86A60741-A2FF-C0D5-1CDC-1C50C1114EFE}"/>
          </ac:picMkLst>
        </pc:picChg>
        <pc:picChg chg="del">
          <ac:chgData name="Sylvain Bérubé" userId="58a7b77c-805a-4492-9b5c-f61060aeaa67" providerId="ADAL" clId="{71A274E6-C574-4ED5-B732-DC276D0054FE}" dt="2023-03-13T06:41:04.199" v="564" actId="478"/>
          <ac:picMkLst>
            <pc:docMk/>
            <pc:sldMk cId="769314772" sldId="360"/>
            <ac:picMk id="3" creationId="{88252B71-120C-F98A-E748-4E7B3AAE62AB}"/>
          </ac:picMkLst>
        </pc:picChg>
      </pc:sldChg>
      <pc:sldChg chg="addSp delSp modSp add mod">
        <pc:chgData name="Sylvain Bérubé" userId="58a7b77c-805a-4492-9b5c-f61060aeaa67" providerId="ADAL" clId="{71A274E6-C574-4ED5-B732-DC276D0054FE}" dt="2023-03-13T06:43:26.381" v="573" actId="1076"/>
        <pc:sldMkLst>
          <pc:docMk/>
          <pc:sldMk cId="1988842783" sldId="361"/>
        </pc:sldMkLst>
        <pc:spChg chg="del">
          <ac:chgData name="Sylvain Bérubé" userId="58a7b77c-805a-4492-9b5c-f61060aeaa67" providerId="ADAL" clId="{71A274E6-C574-4ED5-B732-DC276D0054FE}" dt="2023-03-13T06:43:12.181" v="569" actId="478"/>
          <ac:spMkLst>
            <pc:docMk/>
            <pc:sldMk cId="1988842783" sldId="361"/>
            <ac:spMk id="3" creationId="{4E19874A-6C10-C530-852D-FBCF80C9BB9B}"/>
          </ac:spMkLst>
        </pc:spChg>
        <pc:spChg chg="add del mod">
          <ac:chgData name="Sylvain Bérubé" userId="58a7b77c-805a-4492-9b5c-f61060aeaa67" providerId="ADAL" clId="{71A274E6-C574-4ED5-B732-DC276D0054FE}" dt="2023-03-13T06:43:14.200" v="570" actId="478"/>
          <ac:spMkLst>
            <pc:docMk/>
            <pc:sldMk cId="1988842783" sldId="361"/>
            <ac:spMk id="7" creationId="{17282D8B-212F-3DE1-E475-7B47D242E016}"/>
          </ac:spMkLst>
        </pc:spChg>
        <pc:picChg chg="del">
          <ac:chgData name="Sylvain Bérubé" userId="58a7b77c-805a-4492-9b5c-f61060aeaa67" providerId="ADAL" clId="{71A274E6-C574-4ED5-B732-DC276D0054FE}" dt="2023-03-13T06:42:01.181" v="567" actId="478"/>
          <ac:picMkLst>
            <pc:docMk/>
            <pc:sldMk cId="1988842783" sldId="361"/>
            <ac:picMk id="4" creationId="{E886951B-629A-650B-79BA-DD4C83CD70F2}"/>
          </ac:picMkLst>
        </pc:picChg>
        <pc:picChg chg="add mod">
          <ac:chgData name="Sylvain Bérubé" userId="58a7b77c-805a-4492-9b5c-f61060aeaa67" providerId="ADAL" clId="{71A274E6-C574-4ED5-B732-DC276D0054FE}" dt="2023-03-13T06:43:26.381" v="573" actId="1076"/>
          <ac:picMkLst>
            <pc:docMk/>
            <pc:sldMk cId="1988842783" sldId="361"/>
            <ac:picMk id="5" creationId="{0867837F-8D3F-E268-53B7-3C11195ABBBF}"/>
          </ac:picMkLst>
        </pc:picChg>
      </pc:sldChg>
      <pc:sldChg chg="modSp new del mod">
        <pc:chgData name="Sylvain Bérubé" userId="58a7b77c-805a-4492-9b5c-f61060aeaa67" providerId="ADAL" clId="{71A274E6-C574-4ED5-B732-DC276D0054FE}" dt="2023-03-13T06:52:16.753" v="671" actId="47"/>
        <pc:sldMkLst>
          <pc:docMk/>
          <pc:sldMk cId="3726679334" sldId="362"/>
        </pc:sldMkLst>
        <pc:spChg chg="mod">
          <ac:chgData name="Sylvain Bérubé" userId="58a7b77c-805a-4492-9b5c-f61060aeaa67" providerId="ADAL" clId="{71A274E6-C574-4ED5-B732-DC276D0054FE}" dt="2023-03-13T06:48:57.150" v="593" actId="255"/>
          <ac:spMkLst>
            <pc:docMk/>
            <pc:sldMk cId="3726679334" sldId="362"/>
            <ac:spMk id="2" creationId="{B6BA7E88-7C59-0FE0-9315-50DBDE9CEA9E}"/>
          </ac:spMkLst>
        </pc:spChg>
      </pc:sldChg>
      <pc:sldChg chg="addSp delSp modSp new mod">
        <pc:chgData name="Sylvain Bérubé" userId="58a7b77c-805a-4492-9b5c-f61060aeaa67" providerId="ADAL" clId="{71A274E6-C574-4ED5-B732-DC276D0054FE}" dt="2023-03-13T06:55:07.829" v="692" actId="207"/>
        <pc:sldMkLst>
          <pc:docMk/>
          <pc:sldMk cId="4205326414" sldId="363"/>
        </pc:sldMkLst>
        <pc:spChg chg="mod">
          <ac:chgData name="Sylvain Bérubé" userId="58a7b77c-805a-4492-9b5c-f61060aeaa67" providerId="ADAL" clId="{71A274E6-C574-4ED5-B732-DC276D0054FE}" dt="2023-03-13T06:55:07.829" v="692" actId="207"/>
          <ac:spMkLst>
            <pc:docMk/>
            <pc:sldMk cId="4205326414" sldId="363"/>
            <ac:spMk id="2" creationId="{67D9050E-1F6E-11E1-FEF5-1CEC13862543}"/>
          </ac:spMkLst>
        </pc:spChg>
        <pc:spChg chg="mod">
          <ac:chgData name="Sylvain Bérubé" userId="58a7b77c-805a-4492-9b5c-f61060aeaa67" providerId="ADAL" clId="{71A274E6-C574-4ED5-B732-DC276D0054FE}" dt="2023-03-13T06:51:47.538" v="668" actId="255"/>
          <ac:spMkLst>
            <pc:docMk/>
            <pc:sldMk cId="4205326414" sldId="363"/>
            <ac:spMk id="3" creationId="{6977FD1A-43C7-B995-D1D1-635C3EB75D88}"/>
          </ac:spMkLst>
        </pc:spChg>
        <pc:spChg chg="mod">
          <ac:chgData name="Sylvain Bérubé" userId="58a7b77c-805a-4492-9b5c-f61060aeaa67" providerId="ADAL" clId="{71A274E6-C574-4ED5-B732-DC276D0054FE}" dt="2023-03-13T06:52:31.388" v="674" actId="20577"/>
          <ac:spMkLst>
            <pc:docMk/>
            <pc:sldMk cId="4205326414" sldId="363"/>
            <ac:spMk id="4" creationId="{F4E6912F-27BC-3B94-AEDF-7F7333CAAD04}"/>
          </ac:spMkLst>
        </pc:spChg>
        <pc:spChg chg="add del mod">
          <ac:chgData name="Sylvain Bérubé" userId="58a7b77c-805a-4492-9b5c-f61060aeaa67" providerId="ADAL" clId="{71A274E6-C574-4ED5-B732-DC276D0054FE}" dt="2023-03-13T06:49:15.139" v="597"/>
          <ac:spMkLst>
            <pc:docMk/>
            <pc:sldMk cId="4205326414" sldId="363"/>
            <ac:spMk id="5" creationId="{6EEBB489-452E-1E25-9F5D-8BC2E4A1F85D}"/>
          </ac:spMkLst>
        </pc:spChg>
        <pc:spChg chg="add del mod">
          <ac:chgData name="Sylvain Bérubé" userId="58a7b77c-805a-4492-9b5c-f61060aeaa67" providerId="ADAL" clId="{71A274E6-C574-4ED5-B732-DC276D0054FE}" dt="2023-03-13T06:49:15.139" v="597"/>
          <ac:spMkLst>
            <pc:docMk/>
            <pc:sldMk cId="4205326414" sldId="363"/>
            <ac:spMk id="6" creationId="{4C1E370F-FC87-AB9D-EFEF-0FED853AB8B0}"/>
          </ac:spMkLst>
        </pc:spChg>
        <pc:spChg chg="add del mod">
          <ac:chgData name="Sylvain Bérubé" userId="58a7b77c-805a-4492-9b5c-f61060aeaa67" providerId="ADAL" clId="{71A274E6-C574-4ED5-B732-DC276D0054FE}" dt="2023-03-13T06:49:15.139" v="597"/>
          <ac:spMkLst>
            <pc:docMk/>
            <pc:sldMk cId="4205326414" sldId="363"/>
            <ac:spMk id="7" creationId="{85318733-E08E-AF2E-F14B-CFC164D25B42}"/>
          </ac:spMkLst>
        </pc:spChg>
        <pc:picChg chg="add mod ord">
          <ac:chgData name="Sylvain Bérubé" userId="58a7b77c-805a-4492-9b5c-f61060aeaa67" providerId="ADAL" clId="{71A274E6-C574-4ED5-B732-DC276D0054FE}" dt="2023-03-13T06:55:00.727" v="691" actId="167"/>
          <ac:picMkLst>
            <pc:docMk/>
            <pc:sldMk cId="4205326414" sldId="363"/>
            <ac:picMk id="8" creationId="{2877F85F-361A-8155-F531-B2E17A3469E5}"/>
          </ac:picMkLst>
        </pc:picChg>
        <pc:picChg chg="add del mod">
          <ac:chgData name="Sylvain Bérubé" userId="58a7b77c-805a-4492-9b5c-f61060aeaa67" providerId="ADAL" clId="{71A274E6-C574-4ED5-B732-DC276D0054FE}" dt="2023-03-13T06:49:15.139" v="597"/>
          <ac:picMkLst>
            <pc:docMk/>
            <pc:sldMk cId="4205326414" sldId="363"/>
            <ac:picMk id="2049" creationId="{659614DD-514B-97E7-7755-A759F50CFA51}"/>
          </ac:picMkLst>
        </pc:picChg>
        <pc:picChg chg="add del mod">
          <ac:chgData name="Sylvain Bérubé" userId="58a7b77c-805a-4492-9b5c-f61060aeaa67" providerId="ADAL" clId="{71A274E6-C574-4ED5-B732-DC276D0054FE}" dt="2023-03-13T06:49:15.139" v="597"/>
          <ac:picMkLst>
            <pc:docMk/>
            <pc:sldMk cId="4205326414" sldId="363"/>
            <ac:picMk id="2050" creationId="{5FAE9F39-2BB8-4696-0940-F9294A77BADA}"/>
          </ac:picMkLst>
        </pc:picChg>
      </pc:sldChg>
      <pc:sldChg chg="modSp add">
        <pc:chgData name="Sylvain Bérubé" userId="58a7b77c-805a-4492-9b5c-f61060aeaa67" providerId="ADAL" clId="{71A274E6-C574-4ED5-B732-DC276D0054FE}" dt="2023-03-13T06:52:48.687" v="682" actId="20577"/>
        <pc:sldMkLst>
          <pc:docMk/>
          <pc:sldMk cId="424480438" sldId="364"/>
        </pc:sldMkLst>
        <pc:spChg chg="mod">
          <ac:chgData name="Sylvain Bérubé" userId="58a7b77c-805a-4492-9b5c-f61060aeaa67" providerId="ADAL" clId="{71A274E6-C574-4ED5-B732-DC276D0054FE}" dt="2023-03-13T06:52:48.687" v="682" actId="20577"/>
          <ac:spMkLst>
            <pc:docMk/>
            <pc:sldMk cId="424480438" sldId="364"/>
            <ac:spMk id="2" creationId="{1A74478B-3B13-F8B7-5B8E-1ADD5E8CF7CD}"/>
          </ac:spMkLst>
        </pc:spChg>
      </pc:sldChg>
      <pc:sldChg chg="addSp delSp modSp new mod ord">
        <pc:chgData name="Sylvain Bérubé" userId="58a7b77c-805a-4492-9b5c-f61060aeaa67" providerId="ADAL" clId="{71A274E6-C574-4ED5-B732-DC276D0054FE}" dt="2023-03-13T07:19:14.170" v="1023"/>
        <pc:sldMkLst>
          <pc:docMk/>
          <pc:sldMk cId="366353030" sldId="365"/>
        </pc:sldMkLst>
        <pc:picChg chg="add del mod">
          <ac:chgData name="Sylvain Bérubé" userId="58a7b77c-805a-4492-9b5c-f61060aeaa67" providerId="ADAL" clId="{71A274E6-C574-4ED5-B732-DC276D0054FE}" dt="2023-03-13T07:02:41.837" v="731" actId="478"/>
          <ac:picMkLst>
            <pc:docMk/>
            <pc:sldMk cId="366353030" sldId="365"/>
            <ac:picMk id="3" creationId="{546DAC03-A37B-6212-66FE-E909F4B76C2A}"/>
          </ac:picMkLst>
        </pc:picChg>
        <pc:picChg chg="add">
          <ac:chgData name="Sylvain Bérubé" userId="58a7b77c-805a-4492-9b5c-f61060aeaa67" providerId="ADAL" clId="{71A274E6-C574-4ED5-B732-DC276D0054FE}" dt="2023-03-13T07:02:42.330" v="732" actId="22"/>
          <ac:picMkLst>
            <pc:docMk/>
            <pc:sldMk cId="366353030" sldId="365"/>
            <ac:picMk id="5" creationId="{A6AAF5A3-F51F-58C6-9264-CDEB7C5A2507}"/>
          </ac:picMkLst>
        </pc:picChg>
      </pc:sldChg>
      <pc:sldChg chg="add del">
        <pc:chgData name="Sylvain Bérubé" userId="58a7b77c-805a-4492-9b5c-f61060aeaa67" providerId="ADAL" clId="{71A274E6-C574-4ED5-B732-DC276D0054FE}" dt="2023-03-13T06:57:10.258" v="704" actId="47"/>
        <pc:sldMkLst>
          <pc:docMk/>
          <pc:sldMk cId="3591309436" sldId="365"/>
        </pc:sldMkLst>
      </pc:sldChg>
      <pc:sldChg chg="addSp modSp new mod setBg setClrOvrMap">
        <pc:chgData name="Sylvain Bérubé" userId="58a7b77c-805a-4492-9b5c-f61060aeaa67" providerId="ADAL" clId="{71A274E6-C574-4ED5-B732-DC276D0054FE}" dt="2023-03-13T06:58:01.500" v="729" actId="255"/>
        <pc:sldMkLst>
          <pc:docMk/>
          <pc:sldMk cId="4201889299" sldId="366"/>
        </pc:sldMkLst>
        <pc:spChg chg="mod">
          <ac:chgData name="Sylvain Bérubé" userId="58a7b77c-805a-4492-9b5c-f61060aeaa67" providerId="ADAL" clId="{71A274E6-C574-4ED5-B732-DC276D0054FE}" dt="2023-03-13T06:58:01.500" v="729" actId="255"/>
          <ac:spMkLst>
            <pc:docMk/>
            <pc:sldMk cId="4201889299" sldId="366"/>
            <ac:spMk id="2" creationId="{F2C9921C-1A7F-615F-797C-E94C93D34578}"/>
          </ac:spMkLst>
        </pc:spChg>
        <pc:spChg chg="add">
          <ac:chgData name="Sylvain Bérubé" userId="58a7b77c-805a-4492-9b5c-f61060aeaa67" providerId="ADAL" clId="{71A274E6-C574-4ED5-B732-DC276D0054FE}" dt="2023-03-13T06:57:46.714" v="725" actId="26606"/>
          <ac:spMkLst>
            <pc:docMk/>
            <pc:sldMk cId="4201889299" sldId="366"/>
            <ac:spMk id="7" creationId="{66B332A4-D438-4773-A77F-5ED49A448D9D}"/>
          </ac:spMkLst>
        </pc:spChg>
        <pc:spChg chg="add">
          <ac:chgData name="Sylvain Bérubé" userId="58a7b77c-805a-4492-9b5c-f61060aeaa67" providerId="ADAL" clId="{71A274E6-C574-4ED5-B732-DC276D0054FE}" dt="2023-03-13T06:57:46.714" v="725" actId="26606"/>
          <ac:spMkLst>
            <pc:docMk/>
            <pc:sldMk cId="4201889299" sldId="366"/>
            <ac:spMk id="9" creationId="{DF9AD32D-FF05-44F4-BD4D-9CEE89B71EB9}"/>
          </ac:spMkLst>
        </pc:spChg>
      </pc:sldChg>
      <pc:sldChg chg="addSp delSp add mod ord">
        <pc:chgData name="Sylvain Bérubé" userId="58a7b77c-805a-4492-9b5c-f61060aeaa67" providerId="ADAL" clId="{71A274E6-C574-4ED5-B732-DC276D0054FE}" dt="2023-03-13T07:19:11.160" v="1021"/>
        <pc:sldMkLst>
          <pc:docMk/>
          <pc:sldMk cId="1000017903" sldId="367"/>
        </pc:sldMkLst>
        <pc:picChg chg="add">
          <ac:chgData name="Sylvain Bérubé" userId="58a7b77c-805a-4492-9b5c-f61060aeaa67" providerId="ADAL" clId="{71A274E6-C574-4ED5-B732-DC276D0054FE}" dt="2023-03-13T07:03:03.352" v="735" actId="22"/>
          <ac:picMkLst>
            <pc:docMk/>
            <pc:sldMk cId="1000017903" sldId="367"/>
            <ac:picMk id="3" creationId="{AD849BBB-3450-FA36-017A-93E24BBFFAE0}"/>
          </ac:picMkLst>
        </pc:picChg>
        <pc:picChg chg="del">
          <ac:chgData name="Sylvain Bérubé" userId="58a7b77c-805a-4492-9b5c-f61060aeaa67" providerId="ADAL" clId="{71A274E6-C574-4ED5-B732-DC276D0054FE}" dt="2023-03-13T07:02:46.943" v="734" actId="478"/>
          <ac:picMkLst>
            <pc:docMk/>
            <pc:sldMk cId="1000017903" sldId="367"/>
            <ac:picMk id="5" creationId="{A6AAF5A3-F51F-58C6-9264-CDEB7C5A2507}"/>
          </ac:picMkLst>
        </pc:picChg>
      </pc:sldChg>
      <pc:sldChg chg="add del setBg">
        <pc:chgData name="Sylvain Bérubé" userId="58a7b77c-805a-4492-9b5c-f61060aeaa67" providerId="ADAL" clId="{71A274E6-C574-4ED5-B732-DC276D0054FE}" dt="2023-03-13T07:17:08.292" v="1002" actId="47"/>
        <pc:sldMkLst>
          <pc:docMk/>
          <pc:sldMk cId="2784119856" sldId="368"/>
        </pc:sldMkLst>
      </pc:sldChg>
      <pc:sldChg chg="add del">
        <pc:chgData name="Sylvain Bérubé" userId="58a7b77c-805a-4492-9b5c-f61060aeaa67" providerId="ADAL" clId="{71A274E6-C574-4ED5-B732-DC276D0054FE}" dt="2023-03-13T07:16:52.216" v="999" actId="47"/>
        <pc:sldMkLst>
          <pc:docMk/>
          <pc:sldMk cId="1164528023" sldId="369"/>
        </pc:sldMkLst>
      </pc:sldChg>
      <pc:sldChg chg="add del">
        <pc:chgData name="Sylvain Bérubé" userId="58a7b77c-805a-4492-9b5c-f61060aeaa67" providerId="ADAL" clId="{71A274E6-C574-4ED5-B732-DC276D0054FE}" dt="2023-03-13T07:16:48.036" v="998" actId="47"/>
        <pc:sldMkLst>
          <pc:docMk/>
          <pc:sldMk cId="1617695915" sldId="370"/>
        </pc:sldMkLst>
      </pc:sldChg>
      <pc:sldChg chg="add del">
        <pc:chgData name="Sylvain Bérubé" userId="58a7b77c-805a-4492-9b5c-f61060aeaa67" providerId="ADAL" clId="{71A274E6-C574-4ED5-B732-DC276D0054FE}" dt="2023-03-13T07:16:48.036" v="998" actId="47"/>
        <pc:sldMkLst>
          <pc:docMk/>
          <pc:sldMk cId="1850516353" sldId="371"/>
        </pc:sldMkLst>
      </pc:sldChg>
      <pc:sldChg chg="add">
        <pc:chgData name="Sylvain Bérubé" userId="58a7b77c-805a-4492-9b5c-f61060aeaa67" providerId="ADAL" clId="{71A274E6-C574-4ED5-B732-DC276D0054FE}" dt="2023-03-13T07:16:43.949" v="997"/>
        <pc:sldMkLst>
          <pc:docMk/>
          <pc:sldMk cId="3834840546" sldId="372"/>
        </pc:sldMkLst>
      </pc:sldChg>
      <pc:sldChg chg="add">
        <pc:chgData name="Sylvain Bérubé" userId="58a7b77c-805a-4492-9b5c-f61060aeaa67" providerId="ADAL" clId="{71A274E6-C574-4ED5-B732-DC276D0054FE}" dt="2023-03-13T07:16:43.949" v="997"/>
        <pc:sldMkLst>
          <pc:docMk/>
          <pc:sldMk cId="770472900" sldId="373"/>
        </pc:sldMkLst>
      </pc:sldChg>
      <pc:sldChg chg="add">
        <pc:chgData name="Sylvain Bérubé" userId="58a7b77c-805a-4492-9b5c-f61060aeaa67" providerId="ADAL" clId="{71A274E6-C574-4ED5-B732-DC276D0054FE}" dt="2023-03-13T07:16:43.949" v="997"/>
        <pc:sldMkLst>
          <pc:docMk/>
          <pc:sldMk cId="1263132687" sldId="374"/>
        </pc:sldMkLst>
      </pc:sldChg>
      <pc:sldChg chg="add">
        <pc:chgData name="Sylvain Bérubé" userId="58a7b77c-805a-4492-9b5c-f61060aeaa67" providerId="ADAL" clId="{71A274E6-C574-4ED5-B732-DC276D0054FE}" dt="2023-03-13T07:16:43.949" v="997"/>
        <pc:sldMkLst>
          <pc:docMk/>
          <pc:sldMk cId="2044583473" sldId="375"/>
        </pc:sldMkLst>
      </pc:sldChg>
      <pc:sldChg chg="add">
        <pc:chgData name="Sylvain Bérubé" userId="58a7b77c-805a-4492-9b5c-f61060aeaa67" providerId="ADAL" clId="{71A274E6-C574-4ED5-B732-DC276D0054FE}" dt="2023-03-13T07:16:43.949" v="997"/>
        <pc:sldMkLst>
          <pc:docMk/>
          <pc:sldMk cId="1521415890" sldId="376"/>
        </pc:sldMkLst>
      </pc:sldChg>
      <pc:sldChg chg="add">
        <pc:chgData name="Sylvain Bérubé" userId="58a7b77c-805a-4492-9b5c-f61060aeaa67" providerId="ADAL" clId="{71A274E6-C574-4ED5-B732-DC276D0054FE}" dt="2023-03-13T07:17:02.816" v="1001"/>
        <pc:sldMkLst>
          <pc:docMk/>
          <pc:sldMk cId="1768535029" sldId="377"/>
        </pc:sldMkLst>
      </pc:sldChg>
      <pc:sldChg chg="add">
        <pc:chgData name="Sylvain Bérubé" userId="58a7b77c-805a-4492-9b5c-f61060aeaa67" providerId="ADAL" clId="{71A274E6-C574-4ED5-B732-DC276D0054FE}" dt="2023-03-13T07:17:02.816" v="1001"/>
        <pc:sldMkLst>
          <pc:docMk/>
          <pc:sldMk cId="1238241553" sldId="378"/>
        </pc:sldMkLst>
      </pc:sldChg>
      <pc:sldChg chg="add">
        <pc:chgData name="Sylvain Bérubé" userId="58a7b77c-805a-4492-9b5c-f61060aeaa67" providerId="ADAL" clId="{71A274E6-C574-4ED5-B732-DC276D0054FE}" dt="2023-03-13T07:17:02.816" v="1001"/>
        <pc:sldMkLst>
          <pc:docMk/>
          <pc:sldMk cId="2327224105" sldId="379"/>
        </pc:sldMkLst>
      </pc:sldChg>
      <pc:sldChg chg="add">
        <pc:chgData name="Sylvain Bérubé" userId="58a7b77c-805a-4492-9b5c-f61060aeaa67" providerId="ADAL" clId="{71A274E6-C574-4ED5-B732-DC276D0054FE}" dt="2023-03-13T07:17:02.816" v="1001"/>
        <pc:sldMkLst>
          <pc:docMk/>
          <pc:sldMk cId="2937122716" sldId="380"/>
        </pc:sldMkLst>
      </pc:sldChg>
      <pc:sldChg chg="add">
        <pc:chgData name="Sylvain Bérubé" userId="58a7b77c-805a-4492-9b5c-f61060aeaa67" providerId="ADAL" clId="{71A274E6-C574-4ED5-B732-DC276D0054FE}" dt="2023-03-13T07:17:02.816" v="1001"/>
        <pc:sldMkLst>
          <pc:docMk/>
          <pc:sldMk cId="3141662305" sldId="381"/>
        </pc:sldMkLst>
      </pc:sldChg>
      <pc:sldChg chg="add">
        <pc:chgData name="Sylvain Bérubé" userId="58a7b77c-805a-4492-9b5c-f61060aeaa67" providerId="ADAL" clId="{71A274E6-C574-4ED5-B732-DC276D0054FE}" dt="2023-03-13T07:17:02.816" v="1001"/>
        <pc:sldMkLst>
          <pc:docMk/>
          <pc:sldMk cId="418120037" sldId="382"/>
        </pc:sldMkLst>
      </pc:sldChg>
      <pc:sldChg chg="add">
        <pc:chgData name="Sylvain Bérubé" userId="58a7b77c-805a-4492-9b5c-f61060aeaa67" providerId="ADAL" clId="{71A274E6-C574-4ED5-B732-DC276D0054FE}" dt="2023-03-13T07:17:02.816" v="1001"/>
        <pc:sldMkLst>
          <pc:docMk/>
          <pc:sldMk cId="3024165167" sldId="383"/>
        </pc:sldMkLst>
      </pc:sldChg>
      <pc:sldChg chg="addSp modSp new mod">
        <pc:chgData name="Sylvain Bérubé" userId="58a7b77c-805a-4492-9b5c-f61060aeaa67" providerId="ADAL" clId="{71A274E6-C574-4ED5-B732-DC276D0054FE}" dt="2023-03-13T07:22:19.304" v="1082" actId="1076"/>
        <pc:sldMkLst>
          <pc:docMk/>
          <pc:sldMk cId="3499002453" sldId="384"/>
        </pc:sldMkLst>
        <pc:spChg chg="add mod">
          <ac:chgData name="Sylvain Bérubé" userId="58a7b77c-805a-4492-9b5c-f61060aeaa67" providerId="ADAL" clId="{71A274E6-C574-4ED5-B732-DC276D0054FE}" dt="2023-03-13T07:22:19.304" v="1082" actId="1076"/>
          <ac:spMkLst>
            <pc:docMk/>
            <pc:sldMk cId="3499002453" sldId="384"/>
            <ac:spMk id="4" creationId="{EC95C141-CF95-4F5F-3D70-FC33B746404E}"/>
          </ac:spMkLst>
        </pc:spChg>
        <pc:picChg chg="add mod">
          <ac:chgData name="Sylvain Bérubé" userId="58a7b77c-805a-4492-9b5c-f61060aeaa67" providerId="ADAL" clId="{71A274E6-C574-4ED5-B732-DC276D0054FE}" dt="2023-03-13T07:20:51.990" v="1063"/>
          <ac:picMkLst>
            <pc:docMk/>
            <pc:sldMk cId="3499002453" sldId="384"/>
            <ac:picMk id="3" creationId="{84883514-9B53-90FB-2A7A-AD17F6DDC03F}"/>
          </ac:picMkLst>
        </pc:picChg>
      </pc:sldChg>
      <pc:sldChg chg="add del">
        <pc:chgData name="Sylvain Bérubé" userId="58a7b77c-805a-4492-9b5c-f61060aeaa67" providerId="ADAL" clId="{71A274E6-C574-4ED5-B732-DC276D0054FE}" dt="2023-03-13T07:20:05.983" v="1061" actId="47"/>
        <pc:sldMkLst>
          <pc:docMk/>
          <pc:sldMk cId="3591309436" sldId="384"/>
        </pc:sldMkLst>
      </pc:sldChg>
      <pc:sldMasterChg chg="add addSldLayout">
        <pc:chgData name="Sylvain Bérubé" userId="58a7b77c-805a-4492-9b5c-f61060aeaa67" providerId="ADAL" clId="{71A274E6-C574-4ED5-B732-DC276D0054FE}" dt="2023-03-13T07:17:02.808" v="1000" actId="27028"/>
        <pc:sldMasterMkLst>
          <pc:docMk/>
          <pc:sldMasterMk cId="4046532888" sldId="2147483648"/>
        </pc:sldMasterMkLst>
        <pc:sldLayoutChg chg="add">
          <pc:chgData name="Sylvain Bérubé" userId="58a7b77c-805a-4492-9b5c-f61060aeaa67" providerId="ADAL" clId="{71A274E6-C574-4ED5-B732-DC276D0054FE}" dt="2023-03-13T07:17:02.808" v="1000" actId="27028"/>
          <pc:sldLayoutMkLst>
            <pc:docMk/>
            <pc:sldMasterMk cId="4046532888" sldId="2147483648"/>
            <pc:sldLayoutMk cId="777269406" sldId="2147483649"/>
          </pc:sldLayoutMkLst>
        </pc:sldLayoutChg>
        <pc:sldLayoutChg chg="add">
          <pc:chgData name="Sylvain Bérubé" userId="58a7b77c-805a-4492-9b5c-f61060aeaa67" providerId="ADAL" clId="{71A274E6-C574-4ED5-B732-DC276D0054FE}" dt="2023-03-13T07:17:02.808" v="1000" actId="27028"/>
          <pc:sldLayoutMkLst>
            <pc:docMk/>
            <pc:sldMasterMk cId="4046532888" sldId="2147483648"/>
            <pc:sldLayoutMk cId="58540427" sldId="2147483650"/>
          </pc:sldLayoutMkLst>
        </pc:sldLayoutChg>
        <pc:sldLayoutChg chg="add">
          <pc:chgData name="Sylvain Bérubé" userId="58a7b77c-805a-4492-9b5c-f61060aeaa67" providerId="ADAL" clId="{71A274E6-C574-4ED5-B732-DC276D0054FE}" dt="2023-03-13T07:17:02.808" v="1000" actId="27028"/>
          <pc:sldLayoutMkLst>
            <pc:docMk/>
            <pc:sldMasterMk cId="4046532888" sldId="2147483648"/>
            <pc:sldLayoutMk cId="1535234204" sldId="2147483651"/>
          </pc:sldLayoutMkLst>
        </pc:sldLayoutChg>
        <pc:sldLayoutChg chg="add">
          <pc:chgData name="Sylvain Bérubé" userId="58a7b77c-805a-4492-9b5c-f61060aeaa67" providerId="ADAL" clId="{71A274E6-C574-4ED5-B732-DC276D0054FE}" dt="2023-03-13T07:17:02.808" v="1000" actId="27028"/>
          <pc:sldLayoutMkLst>
            <pc:docMk/>
            <pc:sldMasterMk cId="4046532888" sldId="2147483648"/>
            <pc:sldLayoutMk cId="318634907" sldId="2147483652"/>
          </pc:sldLayoutMkLst>
        </pc:sldLayoutChg>
        <pc:sldLayoutChg chg="add">
          <pc:chgData name="Sylvain Bérubé" userId="58a7b77c-805a-4492-9b5c-f61060aeaa67" providerId="ADAL" clId="{71A274E6-C574-4ED5-B732-DC276D0054FE}" dt="2023-03-13T07:17:02.808" v="1000" actId="27028"/>
          <pc:sldLayoutMkLst>
            <pc:docMk/>
            <pc:sldMasterMk cId="4046532888" sldId="2147483648"/>
            <pc:sldLayoutMk cId="3762399176" sldId="2147483653"/>
          </pc:sldLayoutMkLst>
        </pc:sldLayoutChg>
        <pc:sldLayoutChg chg="add">
          <pc:chgData name="Sylvain Bérubé" userId="58a7b77c-805a-4492-9b5c-f61060aeaa67" providerId="ADAL" clId="{71A274E6-C574-4ED5-B732-DC276D0054FE}" dt="2023-03-13T07:17:02.808" v="1000" actId="27028"/>
          <pc:sldLayoutMkLst>
            <pc:docMk/>
            <pc:sldMasterMk cId="4046532888" sldId="2147483648"/>
            <pc:sldLayoutMk cId="2578097033" sldId="2147483654"/>
          </pc:sldLayoutMkLst>
        </pc:sldLayoutChg>
        <pc:sldLayoutChg chg="add">
          <pc:chgData name="Sylvain Bérubé" userId="58a7b77c-805a-4492-9b5c-f61060aeaa67" providerId="ADAL" clId="{71A274E6-C574-4ED5-B732-DC276D0054FE}" dt="2023-03-13T07:17:02.808" v="1000" actId="27028"/>
          <pc:sldLayoutMkLst>
            <pc:docMk/>
            <pc:sldMasterMk cId="4046532888" sldId="2147483648"/>
            <pc:sldLayoutMk cId="2633330829" sldId="2147483655"/>
          </pc:sldLayoutMkLst>
        </pc:sldLayoutChg>
        <pc:sldLayoutChg chg="add">
          <pc:chgData name="Sylvain Bérubé" userId="58a7b77c-805a-4492-9b5c-f61060aeaa67" providerId="ADAL" clId="{71A274E6-C574-4ED5-B732-DC276D0054FE}" dt="2023-03-13T07:17:02.808" v="1000" actId="27028"/>
          <pc:sldLayoutMkLst>
            <pc:docMk/>
            <pc:sldMasterMk cId="4046532888" sldId="2147483648"/>
            <pc:sldLayoutMk cId="451035649" sldId="2147483656"/>
          </pc:sldLayoutMkLst>
        </pc:sldLayoutChg>
        <pc:sldLayoutChg chg="add">
          <pc:chgData name="Sylvain Bérubé" userId="58a7b77c-805a-4492-9b5c-f61060aeaa67" providerId="ADAL" clId="{71A274E6-C574-4ED5-B732-DC276D0054FE}" dt="2023-03-13T07:17:02.808" v="1000" actId="27028"/>
          <pc:sldLayoutMkLst>
            <pc:docMk/>
            <pc:sldMasterMk cId="4046532888" sldId="2147483648"/>
            <pc:sldLayoutMk cId="305043624" sldId="2147483657"/>
          </pc:sldLayoutMkLst>
        </pc:sldLayoutChg>
        <pc:sldLayoutChg chg="add">
          <pc:chgData name="Sylvain Bérubé" userId="58a7b77c-805a-4492-9b5c-f61060aeaa67" providerId="ADAL" clId="{71A274E6-C574-4ED5-B732-DC276D0054FE}" dt="2023-03-13T07:17:02.808" v="1000" actId="27028"/>
          <pc:sldLayoutMkLst>
            <pc:docMk/>
            <pc:sldMasterMk cId="4046532888" sldId="2147483648"/>
            <pc:sldLayoutMk cId="1014382380" sldId="2147483658"/>
          </pc:sldLayoutMkLst>
        </pc:sldLayoutChg>
        <pc:sldLayoutChg chg="add">
          <pc:chgData name="Sylvain Bérubé" userId="58a7b77c-805a-4492-9b5c-f61060aeaa67" providerId="ADAL" clId="{71A274E6-C574-4ED5-B732-DC276D0054FE}" dt="2023-03-13T07:17:02.808" v="1000" actId="27028"/>
          <pc:sldLayoutMkLst>
            <pc:docMk/>
            <pc:sldMasterMk cId="4046532888" sldId="2147483648"/>
            <pc:sldLayoutMk cId="2947903397" sldId="2147483659"/>
          </pc:sldLayoutMkLst>
        </pc:sldLayoutChg>
      </pc:sldMasterChg>
      <pc:sldMasterChg chg="add addSldLayout modSldLayout">
        <pc:chgData name="Sylvain Bérubé" userId="58a7b77c-805a-4492-9b5c-f61060aeaa67" providerId="ADAL" clId="{71A274E6-C574-4ED5-B732-DC276D0054FE}" dt="2023-03-13T07:19:57.355" v="1059" actId="27028"/>
        <pc:sldMasterMkLst>
          <pc:docMk/>
          <pc:sldMasterMk cId="56834542" sldId="2147483660"/>
        </pc:sldMasterMkLst>
        <pc:sldLayoutChg chg="add">
          <pc:chgData name="Sylvain Bérubé" userId="58a7b77c-805a-4492-9b5c-f61060aeaa67" providerId="ADAL" clId="{71A274E6-C574-4ED5-B732-DC276D0054FE}" dt="2023-03-13T07:16:43.943" v="996" actId="27028"/>
          <pc:sldLayoutMkLst>
            <pc:docMk/>
            <pc:sldMasterMk cId="56834542" sldId="2147483660"/>
            <pc:sldLayoutMk cId="4058959010" sldId="2147483661"/>
          </pc:sldLayoutMkLst>
        </pc:sldLayoutChg>
        <pc:sldLayoutChg chg="add">
          <pc:chgData name="Sylvain Bérubé" userId="58a7b77c-805a-4492-9b5c-f61060aeaa67" providerId="ADAL" clId="{71A274E6-C574-4ED5-B732-DC276D0054FE}" dt="2023-03-13T07:16:43.943" v="996" actId="27028"/>
          <pc:sldLayoutMkLst>
            <pc:docMk/>
            <pc:sldMasterMk cId="56834542" sldId="2147483660"/>
            <pc:sldLayoutMk cId="3356441146" sldId="2147483662"/>
          </pc:sldLayoutMkLst>
        </pc:sldLayoutChg>
        <pc:sldLayoutChg chg="add">
          <pc:chgData name="Sylvain Bérubé" userId="58a7b77c-805a-4492-9b5c-f61060aeaa67" providerId="ADAL" clId="{71A274E6-C574-4ED5-B732-DC276D0054FE}" dt="2023-03-13T07:16:43.943" v="996" actId="27028"/>
          <pc:sldLayoutMkLst>
            <pc:docMk/>
            <pc:sldMasterMk cId="56834542" sldId="2147483660"/>
            <pc:sldLayoutMk cId="3630912852" sldId="2147483663"/>
          </pc:sldLayoutMkLst>
        </pc:sldLayoutChg>
        <pc:sldLayoutChg chg="add">
          <pc:chgData name="Sylvain Bérubé" userId="58a7b77c-805a-4492-9b5c-f61060aeaa67" providerId="ADAL" clId="{71A274E6-C574-4ED5-B732-DC276D0054FE}" dt="2023-03-13T07:16:43.943" v="996" actId="27028"/>
          <pc:sldLayoutMkLst>
            <pc:docMk/>
            <pc:sldMasterMk cId="56834542" sldId="2147483660"/>
            <pc:sldLayoutMk cId="2655606234" sldId="2147483664"/>
          </pc:sldLayoutMkLst>
        </pc:sldLayoutChg>
        <pc:sldLayoutChg chg="add">
          <pc:chgData name="Sylvain Bérubé" userId="58a7b77c-805a-4492-9b5c-f61060aeaa67" providerId="ADAL" clId="{71A274E6-C574-4ED5-B732-DC276D0054FE}" dt="2023-03-13T07:16:43.943" v="996" actId="27028"/>
          <pc:sldLayoutMkLst>
            <pc:docMk/>
            <pc:sldMasterMk cId="56834542" sldId="2147483660"/>
            <pc:sldLayoutMk cId="2996139975" sldId="2147483665"/>
          </pc:sldLayoutMkLst>
        </pc:sldLayoutChg>
        <pc:sldLayoutChg chg="add">
          <pc:chgData name="Sylvain Bérubé" userId="58a7b77c-805a-4492-9b5c-f61060aeaa67" providerId="ADAL" clId="{71A274E6-C574-4ED5-B732-DC276D0054FE}" dt="2023-03-13T07:16:43.943" v="996" actId="27028"/>
          <pc:sldLayoutMkLst>
            <pc:docMk/>
            <pc:sldMasterMk cId="56834542" sldId="2147483660"/>
            <pc:sldLayoutMk cId="3911929032" sldId="2147483666"/>
          </pc:sldLayoutMkLst>
        </pc:sldLayoutChg>
        <pc:sldLayoutChg chg="add">
          <pc:chgData name="Sylvain Bérubé" userId="58a7b77c-805a-4492-9b5c-f61060aeaa67" providerId="ADAL" clId="{71A274E6-C574-4ED5-B732-DC276D0054FE}" dt="2023-03-13T07:16:43.943" v="996" actId="27028"/>
          <pc:sldLayoutMkLst>
            <pc:docMk/>
            <pc:sldMasterMk cId="56834542" sldId="2147483660"/>
            <pc:sldLayoutMk cId="1640857971" sldId="2147483667"/>
          </pc:sldLayoutMkLst>
        </pc:sldLayoutChg>
        <pc:sldLayoutChg chg="add">
          <pc:chgData name="Sylvain Bérubé" userId="58a7b77c-805a-4492-9b5c-f61060aeaa67" providerId="ADAL" clId="{71A274E6-C574-4ED5-B732-DC276D0054FE}" dt="2023-03-13T07:16:43.943" v="996" actId="27028"/>
          <pc:sldLayoutMkLst>
            <pc:docMk/>
            <pc:sldMasterMk cId="56834542" sldId="2147483660"/>
            <pc:sldLayoutMk cId="1843757672" sldId="2147483668"/>
          </pc:sldLayoutMkLst>
        </pc:sldLayoutChg>
        <pc:sldLayoutChg chg="add">
          <pc:chgData name="Sylvain Bérubé" userId="58a7b77c-805a-4492-9b5c-f61060aeaa67" providerId="ADAL" clId="{71A274E6-C574-4ED5-B732-DC276D0054FE}" dt="2023-03-13T07:16:43.943" v="996" actId="27028"/>
          <pc:sldLayoutMkLst>
            <pc:docMk/>
            <pc:sldMasterMk cId="56834542" sldId="2147483660"/>
            <pc:sldLayoutMk cId="3696389570" sldId="2147483669"/>
          </pc:sldLayoutMkLst>
        </pc:sldLayoutChg>
        <pc:sldLayoutChg chg="add">
          <pc:chgData name="Sylvain Bérubé" userId="58a7b77c-805a-4492-9b5c-f61060aeaa67" providerId="ADAL" clId="{71A274E6-C574-4ED5-B732-DC276D0054FE}" dt="2023-03-13T07:16:43.943" v="996" actId="27028"/>
          <pc:sldLayoutMkLst>
            <pc:docMk/>
            <pc:sldMasterMk cId="56834542" sldId="2147483660"/>
            <pc:sldLayoutMk cId="2827384052" sldId="2147483670"/>
          </pc:sldLayoutMkLst>
        </pc:sldLayoutChg>
        <pc:sldLayoutChg chg="add">
          <pc:chgData name="Sylvain Bérubé" userId="58a7b77c-805a-4492-9b5c-f61060aeaa67" providerId="ADAL" clId="{71A274E6-C574-4ED5-B732-DC276D0054FE}" dt="2023-03-13T07:16:43.943" v="996" actId="27028"/>
          <pc:sldLayoutMkLst>
            <pc:docMk/>
            <pc:sldMasterMk cId="56834542" sldId="2147483660"/>
            <pc:sldLayoutMk cId="786252066" sldId="2147483671"/>
          </pc:sldLayoutMkLst>
        </pc:sldLayoutChg>
        <pc:sldLayoutChg chg="add replId">
          <pc:chgData name="Sylvain Bérubé" userId="58a7b77c-805a-4492-9b5c-f61060aeaa67" providerId="ADAL" clId="{71A274E6-C574-4ED5-B732-DC276D0054FE}" dt="2023-03-13T07:19:57.355" v="1059" actId="27028"/>
          <pc:sldLayoutMkLst>
            <pc:docMk/>
            <pc:sldMasterMk cId="56834542" sldId="2147483660"/>
            <pc:sldLayoutMk cId="644434935" sldId="2147483690"/>
          </pc:sldLayoutMkLst>
        </pc:sldLayoutChg>
        <pc:sldLayoutChg chg="add replId">
          <pc:chgData name="Sylvain Bérubé" userId="58a7b77c-805a-4492-9b5c-f61060aeaa67" providerId="ADAL" clId="{71A274E6-C574-4ED5-B732-DC276D0054FE}" dt="2023-03-13T07:19:57.355" v="1059" actId="27028"/>
          <pc:sldLayoutMkLst>
            <pc:docMk/>
            <pc:sldMasterMk cId="56834542" sldId="2147483660"/>
            <pc:sldLayoutMk cId="666176722" sldId="2147483691"/>
          </pc:sldLayoutMkLst>
        </pc:sldLayoutChg>
        <pc:sldLayoutChg chg="add replId">
          <pc:chgData name="Sylvain Bérubé" userId="58a7b77c-805a-4492-9b5c-f61060aeaa67" providerId="ADAL" clId="{71A274E6-C574-4ED5-B732-DC276D0054FE}" dt="2023-03-13T07:19:57.355" v="1059" actId="27028"/>
          <pc:sldLayoutMkLst>
            <pc:docMk/>
            <pc:sldMasterMk cId="56834542" sldId="2147483660"/>
            <pc:sldLayoutMk cId="2505546587" sldId="2147483692"/>
          </pc:sldLayoutMkLst>
        </pc:sldLayoutChg>
        <pc:sldLayoutChg chg="add replId">
          <pc:chgData name="Sylvain Bérubé" userId="58a7b77c-805a-4492-9b5c-f61060aeaa67" providerId="ADAL" clId="{71A274E6-C574-4ED5-B732-DC276D0054FE}" dt="2023-03-13T07:19:57.355" v="1059" actId="27028"/>
          <pc:sldLayoutMkLst>
            <pc:docMk/>
            <pc:sldMasterMk cId="56834542" sldId="2147483660"/>
            <pc:sldLayoutMk cId="3702809363" sldId="2147483693"/>
          </pc:sldLayoutMkLst>
        </pc:sldLayoutChg>
        <pc:sldLayoutChg chg="add replId">
          <pc:chgData name="Sylvain Bérubé" userId="58a7b77c-805a-4492-9b5c-f61060aeaa67" providerId="ADAL" clId="{71A274E6-C574-4ED5-B732-DC276D0054FE}" dt="2023-03-13T07:19:57.355" v="1059" actId="27028"/>
          <pc:sldLayoutMkLst>
            <pc:docMk/>
            <pc:sldMasterMk cId="56834542" sldId="2147483660"/>
            <pc:sldLayoutMk cId="466461298" sldId="2147483694"/>
          </pc:sldLayoutMkLst>
        </pc:sldLayoutChg>
        <pc:sldLayoutChg chg="add replId">
          <pc:chgData name="Sylvain Bérubé" userId="58a7b77c-805a-4492-9b5c-f61060aeaa67" providerId="ADAL" clId="{71A274E6-C574-4ED5-B732-DC276D0054FE}" dt="2023-03-13T07:19:57.355" v="1059" actId="27028"/>
          <pc:sldLayoutMkLst>
            <pc:docMk/>
            <pc:sldMasterMk cId="56834542" sldId="2147483660"/>
            <pc:sldLayoutMk cId="2358500933" sldId="2147483695"/>
          </pc:sldLayoutMkLst>
        </pc:sldLayoutChg>
      </pc:sldMasterChg>
      <pc:sldMasterChg chg="add del addSldLayout delSldLayout">
        <pc:chgData name="Sylvain Bérubé" userId="58a7b77c-805a-4492-9b5c-f61060aeaa67" providerId="ADAL" clId="{71A274E6-C574-4ED5-B732-DC276D0054FE}" dt="2023-03-13T07:20:05.983" v="1061" actId="47"/>
        <pc:sldMasterMkLst>
          <pc:docMk/>
          <pc:sldMasterMk cId="3426825581" sldId="2147483672"/>
        </pc:sldMasterMkLst>
        <pc:sldLayoutChg chg="add del">
          <pc:chgData name="Sylvain Bérubé" userId="58a7b77c-805a-4492-9b5c-f61060aeaa67" providerId="ADAL" clId="{71A274E6-C574-4ED5-B732-DC276D0054FE}" dt="2023-03-13T07:20:05.983" v="1061" actId="47"/>
          <pc:sldLayoutMkLst>
            <pc:docMk/>
            <pc:sldMasterMk cId="3426825581" sldId="2147483672"/>
            <pc:sldLayoutMk cId="2651392597" sldId="2147483673"/>
          </pc:sldLayoutMkLst>
        </pc:sldLayoutChg>
        <pc:sldLayoutChg chg="add del">
          <pc:chgData name="Sylvain Bérubé" userId="58a7b77c-805a-4492-9b5c-f61060aeaa67" providerId="ADAL" clId="{71A274E6-C574-4ED5-B732-DC276D0054FE}" dt="2023-03-13T07:20:05.983" v="1061" actId="47"/>
          <pc:sldLayoutMkLst>
            <pc:docMk/>
            <pc:sldMasterMk cId="3426825581" sldId="2147483672"/>
            <pc:sldLayoutMk cId="475475040" sldId="2147483674"/>
          </pc:sldLayoutMkLst>
        </pc:sldLayoutChg>
        <pc:sldLayoutChg chg="add del">
          <pc:chgData name="Sylvain Bérubé" userId="58a7b77c-805a-4492-9b5c-f61060aeaa67" providerId="ADAL" clId="{71A274E6-C574-4ED5-B732-DC276D0054FE}" dt="2023-03-13T07:20:05.983" v="1061" actId="47"/>
          <pc:sldLayoutMkLst>
            <pc:docMk/>
            <pc:sldMasterMk cId="3426825581" sldId="2147483672"/>
            <pc:sldLayoutMk cId="517097971" sldId="2147483675"/>
          </pc:sldLayoutMkLst>
        </pc:sldLayoutChg>
        <pc:sldLayoutChg chg="add del">
          <pc:chgData name="Sylvain Bérubé" userId="58a7b77c-805a-4492-9b5c-f61060aeaa67" providerId="ADAL" clId="{71A274E6-C574-4ED5-B732-DC276D0054FE}" dt="2023-03-13T07:20:05.983" v="1061" actId="47"/>
          <pc:sldLayoutMkLst>
            <pc:docMk/>
            <pc:sldMasterMk cId="3426825581" sldId="2147483672"/>
            <pc:sldLayoutMk cId="778071315" sldId="2147483676"/>
          </pc:sldLayoutMkLst>
        </pc:sldLayoutChg>
        <pc:sldLayoutChg chg="add del">
          <pc:chgData name="Sylvain Bérubé" userId="58a7b77c-805a-4492-9b5c-f61060aeaa67" providerId="ADAL" clId="{71A274E6-C574-4ED5-B732-DC276D0054FE}" dt="2023-03-13T07:20:05.983" v="1061" actId="47"/>
          <pc:sldLayoutMkLst>
            <pc:docMk/>
            <pc:sldMasterMk cId="3426825581" sldId="2147483672"/>
            <pc:sldLayoutMk cId="3939449450" sldId="2147483677"/>
          </pc:sldLayoutMkLst>
        </pc:sldLayoutChg>
        <pc:sldLayoutChg chg="add del">
          <pc:chgData name="Sylvain Bérubé" userId="58a7b77c-805a-4492-9b5c-f61060aeaa67" providerId="ADAL" clId="{71A274E6-C574-4ED5-B732-DC276D0054FE}" dt="2023-03-13T07:20:05.983" v="1061" actId="47"/>
          <pc:sldLayoutMkLst>
            <pc:docMk/>
            <pc:sldMasterMk cId="3426825581" sldId="2147483672"/>
            <pc:sldLayoutMk cId="2083456857" sldId="2147483678"/>
          </pc:sldLayoutMkLst>
        </pc:sldLayoutChg>
        <pc:sldLayoutChg chg="add del">
          <pc:chgData name="Sylvain Bérubé" userId="58a7b77c-805a-4492-9b5c-f61060aeaa67" providerId="ADAL" clId="{71A274E6-C574-4ED5-B732-DC276D0054FE}" dt="2023-03-13T07:20:05.983" v="1061" actId="47"/>
          <pc:sldLayoutMkLst>
            <pc:docMk/>
            <pc:sldMasterMk cId="3426825581" sldId="2147483672"/>
            <pc:sldLayoutMk cId="2973589139" sldId="2147483679"/>
          </pc:sldLayoutMkLst>
        </pc:sldLayoutChg>
        <pc:sldLayoutChg chg="add del">
          <pc:chgData name="Sylvain Bérubé" userId="58a7b77c-805a-4492-9b5c-f61060aeaa67" providerId="ADAL" clId="{71A274E6-C574-4ED5-B732-DC276D0054FE}" dt="2023-03-13T07:20:05.983" v="1061" actId="47"/>
          <pc:sldLayoutMkLst>
            <pc:docMk/>
            <pc:sldMasterMk cId="3426825581" sldId="2147483672"/>
            <pc:sldLayoutMk cId="1859143340" sldId="2147483680"/>
          </pc:sldLayoutMkLst>
        </pc:sldLayoutChg>
        <pc:sldLayoutChg chg="add del">
          <pc:chgData name="Sylvain Bérubé" userId="58a7b77c-805a-4492-9b5c-f61060aeaa67" providerId="ADAL" clId="{71A274E6-C574-4ED5-B732-DC276D0054FE}" dt="2023-03-13T07:20:05.983" v="1061" actId="47"/>
          <pc:sldLayoutMkLst>
            <pc:docMk/>
            <pc:sldMasterMk cId="3426825581" sldId="2147483672"/>
            <pc:sldLayoutMk cId="3089192542" sldId="2147483681"/>
          </pc:sldLayoutMkLst>
        </pc:sldLayoutChg>
        <pc:sldLayoutChg chg="add del">
          <pc:chgData name="Sylvain Bérubé" userId="58a7b77c-805a-4492-9b5c-f61060aeaa67" providerId="ADAL" clId="{71A274E6-C574-4ED5-B732-DC276D0054FE}" dt="2023-03-13T07:20:05.983" v="1061" actId="47"/>
          <pc:sldLayoutMkLst>
            <pc:docMk/>
            <pc:sldMasterMk cId="3426825581" sldId="2147483672"/>
            <pc:sldLayoutMk cId="1826379458" sldId="2147483682"/>
          </pc:sldLayoutMkLst>
        </pc:sldLayoutChg>
        <pc:sldLayoutChg chg="add del">
          <pc:chgData name="Sylvain Bérubé" userId="58a7b77c-805a-4492-9b5c-f61060aeaa67" providerId="ADAL" clId="{71A274E6-C574-4ED5-B732-DC276D0054FE}" dt="2023-03-13T07:20:05.983" v="1061" actId="47"/>
          <pc:sldLayoutMkLst>
            <pc:docMk/>
            <pc:sldMasterMk cId="3426825581" sldId="2147483672"/>
            <pc:sldLayoutMk cId="231095760" sldId="2147483683"/>
          </pc:sldLayoutMkLst>
        </pc:sldLayoutChg>
      </pc:sldMasterChg>
      <pc:sldMasterChg chg="replId modSldLayout">
        <pc:chgData name="Sylvain Bérubé" userId="58a7b77c-805a-4492-9b5c-f61060aeaa67" providerId="ADAL" clId="{71A274E6-C574-4ED5-B732-DC276D0054FE}" dt="2023-03-13T07:19:57.355" v="1059" actId="27028"/>
        <pc:sldMasterMkLst>
          <pc:docMk/>
          <pc:sldMasterMk cId="3752632195" sldId="2147483696"/>
        </pc:sldMasterMkLst>
        <pc:sldLayoutChg chg="replId">
          <pc:chgData name="Sylvain Bérubé" userId="58a7b77c-805a-4492-9b5c-f61060aeaa67" providerId="ADAL" clId="{71A274E6-C574-4ED5-B732-DC276D0054FE}" dt="2023-03-13T07:17:02.808" v="1000" actId="27028"/>
          <pc:sldLayoutMkLst>
            <pc:docMk/>
            <pc:sldMasterMk cId="3752632195" sldId="2147483696"/>
            <pc:sldLayoutMk cId="3514335893" sldId="2147483684"/>
          </pc:sldLayoutMkLst>
        </pc:sldLayoutChg>
        <pc:sldLayoutChg chg="replId">
          <pc:chgData name="Sylvain Bérubé" userId="58a7b77c-805a-4492-9b5c-f61060aeaa67" providerId="ADAL" clId="{71A274E6-C574-4ED5-B732-DC276D0054FE}" dt="2023-03-13T07:17:02.808" v="1000" actId="27028"/>
          <pc:sldLayoutMkLst>
            <pc:docMk/>
            <pc:sldMasterMk cId="3752632195" sldId="2147483696"/>
            <pc:sldLayoutMk cId="2554714581" sldId="2147483685"/>
          </pc:sldLayoutMkLst>
        </pc:sldLayoutChg>
        <pc:sldLayoutChg chg="replId">
          <pc:chgData name="Sylvain Bérubé" userId="58a7b77c-805a-4492-9b5c-f61060aeaa67" providerId="ADAL" clId="{71A274E6-C574-4ED5-B732-DC276D0054FE}" dt="2023-03-13T07:17:02.808" v="1000" actId="27028"/>
          <pc:sldLayoutMkLst>
            <pc:docMk/>
            <pc:sldMasterMk cId="3752632195" sldId="2147483696"/>
            <pc:sldLayoutMk cId="3912616903" sldId="2147483686"/>
          </pc:sldLayoutMkLst>
        </pc:sldLayoutChg>
        <pc:sldLayoutChg chg="replId">
          <pc:chgData name="Sylvain Bérubé" userId="58a7b77c-805a-4492-9b5c-f61060aeaa67" providerId="ADAL" clId="{71A274E6-C574-4ED5-B732-DC276D0054FE}" dt="2023-03-13T07:17:02.808" v="1000" actId="27028"/>
          <pc:sldLayoutMkLst>
            <pc:docMk/>
            <pc:sldMasterMk cId="3752632195" sldId="2147483696"/>
            <pc:sldLayoutMk cId="1208796745" sldId="2147483687"/>
          </pc:sldLayoutMkLst>
        </pc:sldLayoutChg>
        <pc:sldLayoutChg chg="replId">
          <pc:chgData name="Sylvain Bérubé" userId="58a7b77c-805a-4492-9b5c-f61060aeaa67" providerId="ADAL" clId="{71A274E6-C574-4ED5-B732-DC276D0054FE}" dt="2023-03-13T07:17:02.808" v="1000" actId="27028"/>
          <pc:sldLayoutMkLst>
            <pc:docMk/>
            <pc:sldMasterMk cId="3752632195" sldId="2147483696"/>
            <pc:sldLayoutMk cId="2844212744" sldId="2147483688"/>
          </pc:sldLayoutMkLst>
        </pc:sldLayoutChg>
        <pc:sldLayoutChg chg="replId">
          <pc:chgData name="Sylvain Bérubé" userId="58a7b77c-805a-4492-9b5c-f61060aeaa67" providerId="ADAL" clId="{71A274E6-C574-4ED5-B732-DC276D0054FE}" dt="2023-03-13T07:17:02.808" v="1000" actId="27028"/>
          <pc:sldLayoutMkLst>
            <pc:docMk/>
            <pc:sldMasterMk cId="3752632195" sldId="2147483696"/>
            <pc:sldLayoutMk cId="3599970273" sldId="2147483689"/>
          </pc:sldLayoutMkLst>
        </pc:sldLayoutChg>
        <pc:sldLayoutChg chg="replId">
          <pc:chgData name="Sylvain Bérubé" userId="58a7b77c-805a-4492-9b5c-f61060aeaa67" providerId="ADAL" clId="{71A274E6-C574-4ED5-B732-DC276D0054FE}" dt="2023-03-13T07:19:57.355" v="1059" actId="27028"/>
          <pc:sldLayoutMkLst>
            <pc:docMk/>
            <pc:sldMasterMk cId="3752632195" sldId="2147483696"/>
            <pc:sldLayoutMk cId="26936807" sldId="2147483697"/>
          </pc:sldLayoutMkLst>
        </pc:sldLayoutChg>
        <pc:sldLayoutChg chg="replId">
          <pc:chgData name="Sylvain Bérubé" userId="58a7b77c-805a-4492-9b5c-f61060aeaa67" providerId="ADAL" clId="{71A274E6-C574-4ED5-B732-DC276D0054FE}" dt="2023-03-13T07:19:57.355" v="1059" actId="27028"/>
          <pc:sldLayoutMkLst>
            <pc:docMk/>
            <pc:sldMasterMk cId="3752632195" sldId="2147483696"/>
            <pc:sldLayoutMk cId="3565952435" sldId="2147483698"/>
          </pc:sldLayoutMkLst>
        </pc:sldLayoutChg>
        <pc:sldLayoutChg chg="replId">
          <pc:chgData name="Sylvain Bérubé" userId="58a7b77c-805a-4492-9b5c-f61060aeaa67" providerId="ADAL" clId="{71A274E6-C574-4ED5-B732-DC276D0054FE}" dt="2023-03-13T07:19:57.355" v="1059" actId="27028"/>
          <pc:sldLayoutMkLst>
            <pc:docMk/>
            <pc:sldMasterMk cId="3752632195" sldId="2147483696"/>
            <pc:sldLayoutMk cId="1401167532" sldId="2147483699"/>
          </pc:sldLayoutMkLst>
        </pc:sldLayoutChg>
        <pc:sldLayoutChg chg="replId">
          <pc:chgData name="Sylvain Bérubé" userId="58a7b77c-805a-4492-9b5c-f61060aeaa67" providerId="ADAL" clId="{71A274E6-C574-4ED5-B732-DC276D0054FE}" dt="2023-03-13T07:19:57.355" v="1059" actId="27028"/>
          <pc:sldLayoutMkLst>
            <pc:docMk/>
            <pc:sldMasterMk cId="3752632195" sldId="2147483696"/>
            <pc:sldLayoutMk cId="3198258872" sldId="2147483700"/>
          </pc:sldLayoutMkLst>
        </pc:sldLayoutChg>
        <pc:sldLayoutChg chg="replId">
          <pc:chgData name="Sylvain Bérubé" userId="58a7b77c-805a-4492-9b5c-f61060aeaa67" providerId="ADAL" clId="{71A274E6-C574-4ED5-B732-DC276D0054FE}" dt="2023-03-13T07:19:57.355" v="1059" actId="27028"/>
          <pc:sldLayoutMkLst>
            <pc:docMk/>
            <pc:sldMasterMk cId="3752632195" sldId="2147483696"/>
            <pc:sldLayoutMk cId="1170322017" sldId="2147483701"/>
          </pc:sldLayoutMkLst>
        </pc:sldLayoutChg>
      </pc:sldMasterChg>
    </pc:docChg>
  </pc:docChgLst>
  <pc:docChgLst>
    <pc:chgData name="Sylvain Bérubé" userId="58a7b77c-805a-4492-9b5c-f61060aeaa67" providerId="ADAL" clId="{D5EA313B-40A7-4A9D-917D-79554312B2B1}"/>
    <pc:docChg chg="undo custSel addSld delSld modSld sldOrd">
      <pc:chgData name="Sylvain Bérubé" userId="58a7b77c-805a-4492-9b5c-f61060aeaa67" providerId="ADAL" clId="{D5EA313B-40A7-4A9D-917D-79554312B2B1}" dt="2023-02-20T07:31:40.120" v="564"/>
      <pc:docMkLst>
        <pc:docMk/>
      </pc:docMkLst>
      <pc:sldChg chg="add ord">
        <pc:chgData name="Sylvain Bérubé" userId="58a7b77c-805a-4492-9b5c-f61060aeaa67" providerId="ADAL" clId="{D5EA313B-40A7-4A9D-917D-79554312B2B1}" dt="2023-02-20T05:27:16.166" v="110"/>
        <pc:sldMkLst>
          <pc:docMk/>
          <pc:sldMk cId="3241280729" sldId="256"/>
        </pc:sldMkLst>
      </pc:sldChg>
      <pc:sldChg chg="add">
        <pc:chgData name="Sylvain Bérubé" userId="58a7b77c-805a-4492-9b5c-f61060aeaa67" providerId="ADAL" clId="{D5EA313B-40A7-4A9D-917D-79554312B2B1}" dt="2023-02-20T05:27:20.409" v="111"/>
        <pc:sldMkLst>
          <pc:docMk/>
          <pc:sldMk cId="2711424482" sldId="257"/>
        </pc:sldMkLst>
      </pc:sldChg>
      <pc:sldChg chg="addSp delSp modSp mod">
        <pc:chgData name="Sylvain Bérubé" userId="58a7b77c-805a-4492-9b5c-f61060aeaa67" providerId="ADAL" clId="{D5EA313B-40A7-4A9D-917D-79554312B2B1}" dt="2023-02-20T05:02:45.146" v="13" actId="171"/>
        <pc:sldMkLst>
          <pc:docMk/>
          <pc:sldMk cId="1289543512" sldId="268"/>
        </pc:sldMkLst>
        <pc:spChg chg="mod">
          <ac:chgData name="Sylvain Bérubé" userId="58a7b77c-805a-4492-9b5c-f61060aeaa67" providerId="ADAL" clId="{D5EA313B-40A7-4A9D-917D-79554312B2B1}" dt="2023-02-20T05:02:04.648" v="3" actId="14100"/>
          <ac:spMkLst>
            <pc:docMk/>
            <pc:sldMk cId="1289543512" sldId="268"/>
            <ac:spMk id="2" creationId="{095D4D40-C14B-ACE6-A4F5-1A99E1AEAEB3}"/>
          </ac:spMkLst>
        </pc:spChg>
        <pc:picChg chg="add">
          <ac:chgData name="Sylvain Bérubé" userId="58a7b77c-805a-4492-9b5c-f61060aeaa67" providerId="ADAL" clId="{D5EA313B-40A7-4A9D-917D-79554312B2B1}" dt="2023-02-20T05:01:50.294" v="1" actId="22"/>
          <ac:picMkLst>
            <pc:docMk/>
            <pc:sldMk cId="1289543512" sldId="268"/>
            <ac:picMk id="4" creationId="{E69531BD-64BD-C652-0AEA-9B3345A7D52C}"/>
          </ac:picMkLst>
        </pc:picChg>
        <pc:picChg chg="add del mod">
          <ac:chgData name="Sylvain Bérubé" userId="58a7b77c-805a-4492-9b5c-f61060aeaa67" providerId="ADAL" clId="{D5EA313B-40A7-4A9D-917D-79554312B2B1}" dt="2023-02-20T05:02:28.308" v="7" actId="478"/>
          <ac:picMkLst>
            <pc:docMk/>
            <pc:sldMk cId="1289543512" sldId="268"/>
            <ac:picMk id="6" creationId="{FFD99C2D-0A23-DDEE-F6C9-41FACC8E302E}"/>
          </ac:picMkLst>
        </pc:picChg>
        <pc:picChg chg="add mod ord">
          <ac:chgData name="Sylvain Bérubé" userId="58a7b77c-805a-4492-9b5c-f61060aeaa67" providerId="ADAL" clId="{D5EA313B-40A7-4A9D-917D-79554312B2B1}" dt="2023-02-20T05:02:45.146" v="13" actId="171"/>
          <ac:picMkLst>
            <pc:docMk/>
            <pc:sldMk cId="1289543512" sldId="268"/>
            <ac:picMk id="8" creationId="{58397850-C4B5-B0CE-D413-0D332667F7F8}"/>
          </ac:picMkLst>
        </pc:picChg>
        <pc:picChg chg="del">
          <ac:chgData name="Sylvain Bérubé" userId="58a7b77c-805a-4492-9b5c-f61060aeaa67" providerId="ADAL" clId="{D5EA313B-40A7-4A9D-917D-79554312B2B1}" dt="2023-02-20T05:01:49.492" v="0" actId="478"/>
          <ac:picMkLst>
            <pc:docMk/>
            <pc:sldMk cId="1289543512" sldId="268"/>
            <ac:picMk id="9" creationId="{01DEA0B6-4751-B77B-72A6-85A8F76D750B}"/>
          </ac:picMkLst>
        </pc:picChg>
      </pc:sldChg>
      <pc:sldChg chg="del">
        <pc:chgData name="Sylvain Bérubé" userId="58a7b77c-805a-4492-9b5c-f61060aeaa67" providerId="ADAL" clId="{D5EA313B-40A7-4A9D-917D-79554312B2B1}" dt="2023-02-20T05:25:32.951" v="103" actId="47"/>
        <pc:sldMkLst>
          <pc:docMk/>
          <pc:sldMk cId="2471233247" sldId="269"/>
        </pc:sldMkLst>
      </pc:sldChg>
      <pc:sldChg chg="addSp modSp del">
        <pc:chgData name="Sylvain Bérubé" userId="58a7b77c-805a-4492-9b5c-f61060aeaa67" providerId="ADAL" clId="{D5EA313B-40A7-4A9D-917D-79554312B2B1}" dt="2023-02-20T05:30:14.625" v="228" actId="47"/>
        <pc:sldMkLst>
          <pc:docMk/>
          <pc:sldMk cId="3764192950" sldId="270"/>
        </pc:sldMkLst>
        <pc:picChg chg="add mod">
          <ac:chgData name="Sylvain Bérubé" userId="58a7b77c-805a-4492-9b5c-f61060aeaa67" providerId="ADAL" clId="{D5EA313B-40A7-4A9D-917D-79554312B2B1}" dt="2023-02-20T05:30:02.517" v="223"/>
          <ac:picMkLst>
            <pc:docMk/>
            <pc:sldMk cId="3764192950" sldId="270"/>
            <ac:picMk id="4" creationId="{FC2753B7-6182-88FC-2E9F-9E26D5859006}"/>
          </ac:picMkLst>
        </pc:picChg>
      </pc:sldChg>
      <pc:sldChg chg="addSp modSp del mod">
        <pc:chgData name="Sylvain Bérubé" userId="58a7b77c-805a-4492-9b5c-f61060aeaa67" providerId="ADAL" clId="{D5EA313B-40A7-4A9D-917D-79554312B2B1}" dt="2023-02-20T05:27:23.555" v="112" actId="47"/>
        <pc:sldMkLst>
          <pc:docMk/>
          <pc:sldMk cId="2876766343" sldId="271"/>
        </pc:sldMkLst>
        <pc:spChg chg="mod">
          <ac:chgData name="Sylvain Bérubé" userId="58a7b77c-805a-4492-9b5c-f61060aeaa67" providerId="ADAL" clId="{D5EA313B-40A7-4A9D-917D-79554312B2B1}" dt="2023-02-20T05:21:51.720" v="92" actId="208"/>
          <ac:spMkLst>
            <pc:docMk/>
            <pc:sldMk cId="2876766343" sldId="271"/>
            <ac:spMk id="2" creationId="{7C03703C-F0D6-5A38-A814-E52550A0D500}"/>
          </ac:spMkLst>
        </pc:spChg>
        <pc:picChg chg="add mod ord">
          <ac:chgData name="Sylvain Bérubé" userId="58a7b77c-805a-4492-9b5c-f61060aeaa67" providerId="ADAL" clId="{D5EA313B-40A7-4A9D-917D-79554312B2B1}" dt="2023-02-20T05:20:38.484" v="68" actId="14100"/>
          <ac:picMkLst>
            <pc:docMk/>
            <pc:sldMk cId="2876766343" sldId="271"/>
            <ac:picMk id="4" creationId="{8DB81115-8E43-C258-0146-A1E8A810C949}"/>
          </ac:picMkLst>
        </pc:picChg>
      </pc:sldChg>
      <pc:sldChg chg="del">
        <pc:chgData name="Sylvain Bérubé" userId="58a7b77c-805a-4492-9b5c-f61060aeaa67" providerId="ADAL" clId="{D5EA313B-40A7-4A9D-917D-79554312B2B1}" dt="2023-02-20T05:25:34.034" v="104" actId="47"/>
        <pc:sldMkLst>
          <pc:docMk/>
          <pc:sldMk cId="2355304280" sldId="272"/>
        </pc:sldMkLst>
      </pc:sldChg>
      <pc:sldChg chg="del">
        <pc:chgData name="Sylvain Bérubé" userId="58a7b77c-805a-4492-9b5c-f61060aeaa67" providerId="ADAL" clId="{D5EA313B-40A7-4A9D-917D-79554312B2B1}" dt="2023-02-20T05:02:57.783" v="14" actId="47"/>
        <pc:sldMkLst>
          <pc:docMk/>
          <pc:sldMk cId="3758870557" sldId="274"/>
        </pc:sldMkLst>
      </pc:sldChg>
      <pc:sldChg chg="del">
        <pc:chgData name="Sylvain Bérubé" userId="58a7b77c-805a-4492-9b5c-f61060aeaa67" providerId="ADAL" clId="{D5EA313B-40A7-4A9D-917D-79554312B2B1}" dt="2023-02-20T05:02:58.172" v="15" actId="47"/>
        <pc:sldMkLst>
          <pc:docMk/>
          <pc:sldMk cId="2519948226" sldId="275"/>
        </pc:sldMkLst>
      </pc:sldChg>
      <pc:sldChg chg="del">
        <pc:chgData name="Sylvain Bérubé" userId="58a7b77c-805a-4492-9b5c-f61060aeaa67" providerId="ADAL" clId="{D5EA313B-40A7-4A9D-917D-79554312B2B1}" dt="2023-02-20T05:27:36.937" v="113" actId="47"/>
        <pc:sldMkLst>
          <pc:docMk/>
          <pc:sldMk cId="3747119683" sldId="276"/>
        </pc:sldMkLst>
      </pc:sldChg>
      <pc:sldChg chg="del">
        <pc:chgData name="Sylvain Bérubé" userId="58a7b77c-805a-4492-9b5c-f61060aeaa67" providerId="ADAL" clId="{D5EA313B-40A7-4A9D-917D-79554312B2B1}" dt="2023-02-20T05:02:58.703" v="16" actId="47"/>
        <pc:sldMkLst>
          <pc:docMk/>
          <pc:sldMk cId="1770666348" sldId="278"/>
        </pc:sldMkLst>
      </pc:sldChg>
      <pc:sldChg chg="del">
        <pc:chgData name="Sylvain Bérubé" userId="58a7b77c-805a-4492-9b5c-f61060aeaa67" providerId="ADAL" clId="{D5EA313B-40A7-4A9D-917D-79554312B2B1}" dt="2023-02-20T05:02:59.911" v="17" actId="47"/>
        <pc:sldMkLst>
          <pc:docMk/>
          <pc:sldMk cId="1506501068" sldId="280"/>
        </pc:sldMkLst>
      </pc:sldChg>
      <pc:sldChg chg="del">
        <pc:chgData name="Sylvain Bérubé" userId="58a7b77c-805a-4492-9b5c-f61060aeaa67" providerId="ADAL" clId="{D5EA313B-40A7-4A9D-917D-79554312B2B1}" dt="2023-02-20T05:27:36.937" v="113" actId="47"/>
        <pc:sldMkLst>
          <pc:docMk/>
          <pc:sldMk cId="3924098334" sldId="281"/>
        </pc:sldMkLst>
      </pc:sldChg>
      <pc:sldChg chg="del">
        <pc:chgData name="Sylvain Bérubé" userId="58a7b77c-805a-4492-9b5c-f61060aeaa67" providerId="ADAL" clId="{D5EA313B-40A7-4A9D-917D-79554312B2B1}" dt="2023-02-20T05:27:36.937" v="113" actId="47"/>
        <pc:sldMkLst>
          <pc:docMk/>
          <pc:sldMk cId="615016042" sldId="282"/>
        </pc:sldMkLst>
      </pc:sldChg>
      <pc:sldChg chg="del">
        <pc:chgData name="Sylvain Bérubé" userId="58a7b77c-805a-4492-9b5c-f61060aeaa67" providerId="ADAL" clId="{D5EA313B-40A7-4A9D-917D-79554312B2B1}" dt="2023-02-20T05:27:36.937" v="113" actId="47"/>
        <pc:sldMkLst>
          <pc:docMk/>
          <pc:sldMk cId="817511344" sldId="283"/>
        </pc:sldMkLst>
      </pc:sldChg>
      <pc:sldChg chg="addSp delSp modSp mod">
        <pc:chgData name="Sylvain Bérubé" userId="58a7b77c-805a-4492-9b5c-f61060aeaa67" providerId="ADAL" clId="{D5EA313B-40A7-4A9D-917D-79554312B2B1}" dt="2023-02-20T06:11:18.554" v="270" actId="14100"/>
        <pc:sldMkLst>
          <pc:docMk/>
          <pc:sldMk cId="2587344642" sldId="284"/>
        </pc:sldMkLst>
        <pc:spChg chg="add del mod">
          <ac:chgData name="Sylvain Bérubé" userId="58a7b77c-805a-4492-9b5c-f61060aeaa67" providerId="ADAL" clId="{D5EA313B-40A7-4A9D-917D-79554312B2B1}" dt="2023-02-20T05:19:34.855" v="53"/>
          <ac:spMkLst>
            <pc:docMk/>
            <pc:sldMk cId="2587344642" sldId="284"/>
            <ac:spMk id="3" creationId="{E7B856B8-A51E-5B19-5BDC-B156F1FC9584}"/>
          </ac:spMkLst>
        </pc:spChg>
        <pc:spChg chg="add del mod">
          <ac:chgData name="Sylvain Bérubé" userId="58a7b77c-805a-4492-9b5c-f61060aeaa67" providerId="ADAL" clId="{D5EA313B-40A7-4A9D-917D-79554312B2B1}" dt="2023-02-20T05:19:53.047" v="57"/>
          <ac:spMkLst>
            <pc:docMk/>
            <pc:sldMk cId="2587344642" sldId="284"/>
            <ac:spMk id="9" creationId="{D45015A8-7070-58AC-2F4F-36EC30159419}"/>
          </ac:spMkLst>
        </pc:spChg>
        <pc:spChg chg="add del mod">
          <ac:chgData name="Sylvain Bérubé" userId="58a7b77c-805a-4492-9b5c-f61060aeaa67" providerId="ADAL" clId="{D5EA313B-40A7-4A9D-917D-79554312B2B1}" dt="2023-02-20T05:25:13.523" v="96" actId="478"/>
          <ac:spMkLst>
            <pc:docMk/>
            <pc:sldMk cId="2587344642" sldId="284"/>
            <ac:spMk id="15" creationId="{1CA45A48-6E68-1462-019B-A15ECDE52339}"/>
          </ac:spMkLst>
        </pc:spChg>
        <pc:picChg chg="add del mod">
          <ac:chgData name="Sylvain Bérubé" userId="58a7b77c-805a-4492-9b5c-f61060aeaa67" providerId="ADAL" clId="{D5EA313B-40A7-4A9D-917D-79554312B2B1}" dt="2023-02-20T05:19:52.703" v="56" actId="478"/>
          <ac:picMkLst>
            <pc:docMk/>
            <pc:sldMk cId="2587344642" sldId="284"/>
            <ac:picMk id="5" creationId="{847FDBC9-ADC5-718D-71E5-FD0A73CECC82}"/>
          </ac:picMkLst>
        </pc:picChg>
        <pc:picChg chg="del">
          <ac:chgData name="Sylvain Bérubé" userId="58a7b77c-805a-4492-9b5c-f61060aeaa67" providerId="ADAL" clId="{D5EA313B-40A7-4A9D-917D-79554312B2B1}" dt="2023-02-20T05:19:33.729" v="52" actId="478"/>
          <ac:picMkLst>
            <pc:docMk/>
            <pc:sldMk cId="2587344642" sldId="284"/>
            <ac:picMk id="7" creationId="{D5137A3C-04E3-9284-2B96-10F51C90D078}"/>
          </ac:picMkLst>
        </pc:picChg>
        <pc:picChg chg="add del mod">
          <ac:chgData name="Sylvain Bérubé" userId="58a7b77c-805a-4492-9b5c-f61060aeaa67" providerId="ADAL" clId="{D5EA313B-40A7-4A9D-917D-79554312B2B1}" dt="2023-02-20T05:19:58.506" v="63" actId="478"/>
          <ac:picMkLst>
            <pc:docMk/>
            <pc:sldMk cId="2587344642" sldId="284"/>
            <ac:picMk id="11" creationId="{2BC32FA8-79A9-42E8-E8B3-7903062AF08A}"/>
          </ac:picMkLst>
        </pc:picChg>
        <pc:picChg chg="add del mod">
          <ac:chgData name="Sylvain Bérubé" userId="58a7b77c-805a-4492-9b5c-f61060aeaa67" providerId="ADAL" clId="{D5EA313B-40A7-4A9D-917D-79554312B2B1}" dt="2023-02-20T05:19:55.972" v="62" actId="478"/>
          <ac:picMkLst>
            <pc:docMk/>
            <pc:sldMk cId="2587344642" sldId="284"/>
            <ac:picMk id="13" creationId="{2B7358F2-0A77-B0A4-F4E7-339A52B7D78E}"/>
          </ac:picMkLst>
        </pc:picChg>
        <pc:picChg chg="add mod">
          <ac:chgData name="Sylvain Bérubé" userId="58a7b77c-805a-4492-9b5c-f61060aeaa67" providerId="ADAL" clId="{D5EA313B-40A7-4A9D-917D-79554312B2B1}" dt="2023-02-20T06:11:18.554" v="270" actId="14100"/>
          <ac:picMkLst>
            <pc:docMk/>
            <pc:sldMk cId="2587344642" sldId="284"/>
            <ac:picMk id="17" creationId="{426F7256-7FD8-78A7-4E96-B676218B51A5}"/>
          </ac:picMkLst>
        </pc:picChg>
      </pc:sldChg>
      <pc:sldChg chg="addSp delSp modSp mod">
        <pc:chgData name="Sylvain Bérubé" userId="58a7b77c-805a-4492-9b5c-f61060aeaa67" providerId="ADAL" clId="{D5EA313B-40A7-4A9D-917D-79554312B2B1}" dt="2023-02-20T06:11:54.555" v="272"/>
        <pc:sldMkLst>
          <pc:docMk/>
          <pc:sldMk cId="1745293393" sldId="285"/>
        </pc:sldMkLst>
        <pc:spChg chg="del">
          <ac:chgData name="Sylvain Bérubé" userId="58a7b77c-805a-4492-9b5c-f61060aeaa67" providerId="ADAL" clId="{D5EA313B-40A7-4A9D-917D-79554312B2B1}" dt="2023-02-20T06:10:31.609" v="258" actId="478"/>
          <ac:spMkLst>
            <pc:docMk/>
            <pc:sldMk cId="1745293393" sldId="285"/>
            <ac:spMk id="2" creationId="{7C03703C-F0D6-5A38-A814-E52550A0D500}"/>
          </ac:spMkLst>
        </pc:spChg>
        <pc:spChg chg="add del mod">
          <ac:chgData name="Sylvain Bérubé" userId="58a7b77c-805a-4492-9b5c-f61060aeaa67" providerId="ADAL" clId="{D5EA313B-40A7-4A9D-917D-79554312B2B1}" dt="2023-02-20T06:10:34.176" v="259" actId="478"/>
          <ac:spMkLst>
            <pc:docMk/>
            <pc:sldMk cId="1745293393" sldId="285"/>
            <ac:spMk id="4" creationId="{1E04A0B6-3BE2-9505-0E16-BDBBFE8C8970}"/>
          </ac:spMkLst>
        </pc:spChg>
        <pc:picChg chg="add mod">
          <ac:chgData name="Sylvain Bérubé" userId="58a7b77c-805a-4492-9b5c-f61060aeaa67" providerId="ADAL" clId="{D5EA313B-40A7-4A9D-917D-79554312B2B1}" dt="2023-02-20T06:11:54.555" v="272"/>
          <ac:picMkLst>
            <pc:docMk/>
            <pc:sldMk cId="1745293393" sldId="285"/>
            <ac:picMk id="6" creationId="{D78DAC11-322C-DC18-400F-20871E49F98D}"/>
          </ac:picMkLst>
        </pc:picChg>
        <pc:picChg chg="add mod ord">
          <ac:chgData name="Sylvain Bérubé" userId="58a7b77c-805a-4492-9b5c-f61060aeaa67" providerId="ADAL" clId="{D5EA313B-40A7-4A9D-917D-79554312B2B1}" dt="2023-02-20T06:10:44.538" v="262" actId="171"/>
          <ac:picMkLst>
            <pc:docMk/>
            <pc:sldMk cId="1745293393" sldId="285"/>
            <ac:picMk id="7" creationId="{88EC6DEE-4750-173F-92A2-445D30982A70}"/>
          </ac:picMkLst>
        </pc:picChg>
      </pc:sldChg>
      <pc:sldChg chg="del">
        <pc:chgData name="Sylvain Bérubé" userId="58a7b77c-805a-4492-9b5c-f61060aeaa67" providerId="ADAL" clId="{D5EA313B-40A7-4A9D-917D-79554312B2B1}" dt="2023-02-20T06:11:37.885" v="271" actId="47"/>
        <pc:sldMkLst>
          <pc:docMk/>
          <pc:sldMk cId="2700731413" sldId="286"/>
        </pc:sldMkLst>
      </pc:sldChg>
      <pc:sldChg chg="del">
        <pc:chgData name="Sylvain Bérubé" userId="58a7b77c-805a-4492-9b5c-f61060aeaa67" providerId="ADAL" clId="{D5EA313B-40A7-4A9D-917D-79554312B2B1}" dt="2023-02-20T06:11:37.885" v="271" actId="47"/>
        <pc:sldMkLst>
          <pc:docMk/>
          <pc:sldMk cId="1000535395" sldId="288"/>
        </pc:sldMkLst>
      </pc:sldChg>
      <pc:sldChg chg="del">
        <pc:chgData name="Sylvain Bérubé" userId="58a7b77c-805a-4492-9b5c-f61060aeaa67" providerId="ADAL" clId="{D5EA313B-40A7-4A9D-917D-79554312B2B1}" dt="2023-02-20T06:11:37.885" v="271" actId="47"/>
        <pc:sldMkLst>
          <pc:docMk/>
          <pc:sldMk cId="3813960900" sldId="289"/>
        </pc:sldMkLst>
      </pc:sldChg>
      <pc:sldChg chg="del">
        <pc:chgData name="Sylvain Bérubé" userId="58a7b77c-805a-4492-9b5c-f61060aeaa67" providerId="ADAL" clId="{D5EA313B-40A7-4A9D-917D-79554312B2B1}" dt="2023-02-20T05:27:36.937" v="113" actId="47"/>
        <pc:sldMkLst>
          <pc:docMk/>
          <pc:sldMk cId="4147437599" sldId="290"/>
        </pc:sldMkLst>
      </pc:sldChg>
      <pc:sldChg chg="del">
        <pc:chgData name="Sylvain Bérubé" userId="58a7b77c-805a-4492-9b5c-f61060aeaa67" providerId="ADAL" clId="{D5EA313B-40A7-4A9D-917D-79554312B2B1}" dt="2023-02-20T05:27:36.937" v="113" actId="47"/>
        <pc:sldMkLst>
          <pc:docMk/>
          <pc:sldMk cId="3506011523" sldId="291"/>
        </pc:sldMkLst>
      </pc:sldChg>
      <pc:sldChg chg="del">
        <pc:chgData name="Sylvain Bérubé" userId="58a7b77c-805a-4492-9b5c-f61060aeaa67" providerId="ADAL" clId="{D5EA313B-40A7-4A9D-917D-79554312B2B1}" dt="2023-02-20T05:27:36.937" v="113" actId="47"/>
        <pc:sldMkLst>
          <pc:docMk/>
          <pc:sldMk cId="2956780369" sldId="292"/>
        </pc:sldMkLst>
      </pc:sldChg>
      <pc:sldChg chg="del">
        <pc:chgData name="Sylvain Bérubé" userId="58a7b77c-805a-4492-9b5c-f61060aeaa67" providerId="ADAL" clId="{D5EA313B-40A7-4A9D-917D-79554312B2B1}" dt="2023-02-20T05:27:36.937" v="113" actId="47"/>
        <pc:sldMkLst>
          <pc:docMk/>
          <pc:sldMk cId="568100095" sldId="293"/>
        </pc:sldMkLst>
      </pc:sldChg>
      <pc:sldChg chg="del">
        <pc:chgData name="Sylvain Bérubé" userId="58a7b77c-805a-4492-9b5c-f61060aeaa67" providerId="ADAL" clId="{D5EA313B-40A7-4A9D-917D-79554312B2B1}" dt="2023-02-20T05:27:36.937" v="113" actId="47"/>
        <pc:sldMkLst>
          <pc:docMk/>
          <pc:sldMk cId="529734216" sldId="294"/>
        </pc:sldMkLst>
      </pc:sldChg>
      <pc:sldChg chg="del">
        <pc:chgData name="Sylvain Bérubé" userId="58a7b77c-805a-4492-9b5c-f61060aeaa67" providerId="ADAL" clId="{D5EA313B-40A7-4A9D-917D-79554312B2B1}" dt="2023-02-20T05:27:36.937" v="113" actId="47"/>
        <pc:sldMkLst>
          <pc:docMk/>
          <pc:sldMk cId="2347811832" sldId="295"/>
        </pc:sldMkLst>
      </pc:sldChg>
      <pc:sldChg chg="del">
        <pc:chgData name="Sylvain Bérubé" userId="58a7b77c-805a-4492-9b5c-f61060aeaa67" providerId="ADAL" clId="{D5EA313B-40A7-4A9D-917D-79554312B2B1}" dt="2023-02-20T05:27:36.937" v="113" actId="47"/>
        <pc:sldMkLst>
          <pc:docMk/>
          <pc:sldMk cId="3288676456" sldId="296"/>
        </pc:sldMkLst>
      </pc:sldChg>
      <pc:sldChg chg="del">
        <pc:chgData name="Sylvain Bérubé" userId="58a7b77c-805a-4492-9b5c-f61060aeaa67" providerId="ADAL" clId="{D5EA313B-40A7-4A9D-917D-79554312B2B1}" dt="2023-02-20T05:27:36.937" v="113" actId="47"/>
        <pc:sldMkLst>
          <pc:docMk/>
          <pc:sldMk cId="4166237484" sldId="297"/>
        </pc:sldMkLst>
      </pc:sldChg>
      <pc:sldChg chg="del">
        <pc:chgData name="Sylvain Bérubé" userId="58a7b77c-805a-4492-9b5c-f61060aeaa67" providerId="ADAL" clId="{D5EA313B-40A7-4A9D-917D-79554312B2B1}" dt="2023-02-20T05:27:36.937" v="113" actId="47"/>
        <pc:sldMkLst>
          <pc:docMk/>
          <pc:sldMk cId="2713710156" sldId="298"/>
        </pc:sldMkLst>
      </pc:sldChg>
      <pc:sldChg chg="del">
        <pc:chgData name="Sylvain Bérubé" userId="58a7b77c-805a-4492-9b5c-f61060aeaa67" providerId="ADAL" clId="{D5EA313B-40A7-4A9D-917D-79554312B2B1}" dt="2023-02-20T05:27:36.937" v="113" actId="47"/>
        <pc:sldMkLst>
          <pc:docMk/>
          <pc:sldMk cId="3739119008" sldId="299"/>
        </pc:sldMkLst>
      </pc:sldChg>
      <pc:sldChg chg="del">
        <pc:chgData name="Sylvain Bérubé" userId="58a7b77c-805a-4492-9b5c-f61060aeaa67" providerId="ADAL" clId="{D5EA313B-40A7-4A9D-917D-79554312B2B1}" dt="2023-02-20T05:27:36.937" v="113" actId="47"/>
        <pc:sldMkLst>
          <pc:docMk/>
          <pc:sldMk cId="3057937226" sldId="300"/>
        </pc:sldMkLst>
      </pc:sldChg>
      <pc:sldChg chg="del">
        <pc:chgData name="Sylvain Bérubé" userId="58a7b77c-805a-4492-9b5c-f61060aeaa67" providerId="ADAL" clId="{D5EA313B-40A7-4A9D-917D-79554312B2B1}" dt="2023-02-20T05:27:36.937" v="113" actId="47"/>
        <pc:sldMkLst>
          <pc:docMk/>
          <pc:sldMk cId="2897796905" sldId="301"/>
        </pc:sldMkLst>
      </pc:sldChg>
      <pc:sldChg chg="del">
        <pc:chgData name="Sylvain Bérubé" userId="58a7b77c-805a-4492-9b5c-f61060aeaa67" providerId="ADAL" clId="{D5EA313B-40A7-4A9D-917D-79554312B2B1}" dt="2023-02-20T05:27:36.937" v="113" actId="47"/>
        <pc:sldMkLst>
          <pc:docMk/>
          <pc:sldMk cId="1594651964" sldId="302"/>
        </pc:sldMkLst>
      </pc:sldChg>
      <pc:sldChg chg="del">
        <pc:chgData name="Sylvain Bérubé" userId="58a7b77c-805a-4492-9b5c-f61060aeaa67" providerId="ADAL" clId="{D5EA313B-40A7-4A9D-917D-79554312B2B1}" dt="2023-02-20T05:27:36.937" v="113" actId="47"/>
        <pc:sldMkLst>
          <pc:docMk/>
          <pc:sldMk cId="797351037" sldId="303"/>
        </pc:sldMkLst>
      </pc:sldChg>
      <pc:sldChg chg="del">
        <pc:chgData name="Sylvain Bérubé" userId="58a7b77c-805a-4492-9b5c-f61060aeaa67" providerId="ADAL" clId="{D5EA313B-40A7-4A9D-917D-79554312B2B1}" dt="2023-02-20T05:27:36.937" v="113" actId="47"/>
        <pc:sldMkLst>
          <pc:docMk/>
          <pc:sldMk cId="4289646168" sldId="304"/>
        </pc:sldMkLst>
      </pc:sldChg>
      <pc:sldChg chg="del">
        <pc:chgData name="Sylvain Bérubé" userId="58a7b77c-805a-4492-9b5c-f61060aeaa67" providerId="ADAL" clId="{D5EA313B-40A7-4A9D-917D-79554312B2B1}" dt="2023-02-20T05:27:36.937" v="113" actId="47"/>
        <pc:sldMkLst>
          <pc:docMk/>
          <pc:sldMk cId="3400363321" sldId="305"/>
        </pc:sldMkLst>
      </pc:sldChg>
      <pc:sldChg chg="del">
        <pc:chgData name="Sylvain Bérubé" userId="58a7b77c-805a-4492-9b5c-f61060aeaa67" providerId="ADAL" clId="{D5EA313B-40A7-4A9D-917D-79554312B2B1}" dt="2023-02-20T05:27:36.937" v="113" actId="47"/>
        <pc:sldMkLst>
          <pc:docMk/>
          <pc:sldMk cId="1389624790" sldId="306"/>
        </pc:sldMkLst>
      </pc:sldChg>
      <pc:sldChg chg="del">
        <pc:chgData name="Sylvain Bérubé" userId="58a7b77c-805a-4492-9b5c-f61060aeaa67" providerId="ADAL" clId="{D5EA313B-40A7-4A9D-917D-79554312B2B1}" dt="2023-02-20T05:27:36.937" v="113" actId="47"/>
        <pc:sldMkLst>
          <pc:docMk/>
          <pc:sldMk cId="2337633149" sldId="307"/>
        </pc:sldMkLst>
      </pc:sldChg>
      <pc:sldChg chg="del">
        <pc:chgData name="Sylvain Bérubé" userId="58a7b77c-805a-4492-9b5c-f61060aeaa67" providerId="ADAL" clId="{D5EA313B-40A7-4A9D-917D-79554312B2B1}" dt="2023-02-20T05:27:36.937" v="113" actId="47"/>
        <pc:sldMkLst>
          <pc:docMk/>
          <pc:sldMk cId="856904317" sldId="308"/>
        </pc:sldMkLst>
      </pc:sldChg>
      <pc:sldChg chg="del">
        <pc:chgData name="Sylvain Bérubé" userId="58a7b77c-805a-4492-9b5c-f61060aeaa67" providerId="ADAL" clId="{D5EA313B-40A7-4A9D-917D-79554312B2B1}" dt="2023-02-20T05:27:36.937" v="113" actId="47"/>
        <pc:sldMkLst>
          <pc:docMk/>
          <pc:sldMk cId="2413033367" sldId="309"/>
        </pc:sldMkLst>
      </pc:sldChg>
      <pc:sldChg chg="del">
        <pc:chgData name="Sylvain Bérubé" userId="58a7b77c-805a-4492-9b5c-f61060aeaa67" providerId="ADAL" clId="{D5EA313B-40A7-4A9D-917D-79554312B2B1}" dt="2023-02-20T05:27:36.937" v="113" actId="47"/>
        <pc:sldMkLst>
          <pc:docMk/>
          <pc:sldMk cId="3445473139" sldId="310"/>
        </pc:sldMkLst>
      </pc:sldChg>
      <pc:sldChg chg="del">
        <pc:chgData name="Sylvain Bérubé" userId="58a7b77c-805a-4492-9b5c-f61060aeaa67" providerId="ADAL" clId="{D5EA313B-40A7-4A9D-917D-79554312B2B1}" dt="2023-02-20T05:27:36.937" v="113" actId="47"/>
        <pc:sldMkLst>
          <pc:docMk/>
          <pc:sldMk cId="2900528811" sldId="311"/>
        </pc:sldMkLst>
      </pc:sldChg>
      <pc:sldChg chg="del">
        <pc:chgData name="Sylvain Bérubé" userId="58a7b77c-805a-4492-9b5c-f61060aeaa67" providerId="ADAL" clId="{D5EA313B-40A7-4A9D-917D-79554312B2B1}" dt="2023-02-20T05:27:36.937" v="113" actId="47"/>
        <pc:sldMkLst>
          <pc:docMk/>
          <pc:sldMk cId="2645705280" sldId="312"/>
        </pc:sldMkLst>
      </pc:sldChg>
      <pc:sldChg chg="del">
        <pc:chgData name="Sylvain Bérubé" userId="58a7b77c-805a-4492-9b5c-f61060aeaa67" providerId="ADAL" clId="{D5EA313B-40A7-4A9D-917D-79554312B2B1}" dt="2023-02-20T05:27:36.937" v="113" actId="47"/>
        <pc:sldMkLst>
          <pc:docMk/>
          <pc:sldMk cId="2000860071" sldId="313"/>
        </pc:sldMkLst>
      </pc:sldChg>
      <pc:sldChg chg="del">
        <pc:chgData name="Sylvain Bérubé" userId="58a7b77c-805a-4492-9b5c-f61060aeaa67" providerId="ADAL" clId="{D5EA313B-40A7-4A9D-917D-79554312B2B1}" dt="2023-02-20T05:27:36.937" v="113" actId="47"/>
        <pc:sldMkLst>
          <pc:docMk/>
          <pc:sldMk cId="1377955844" sldId="314"/>
        </pc:sldMkLst>
      </pc:sldChg>
      <pc:sldChg chg="del">
        <pc:chgData name="Sylvain Bérubé" userId="58a7b77c-805a-4492-9b5c-f61060aeaa67" providerId="ADAL" clId="{D5EA313B-40A7-4A9D-917D-79554312B2B1}" dt="2023-02-20T05:27:36.937" v="113" actId="47"/>
        <pc:sldMkLst>
          <pc:docMk/>
          <pc:sldMk cId="1510486928" sldId="315"/>
        </pc:sldMkLst>
      </pc:sldChg>
      <pc:sldChg chg="del">
        <pc:chgData name="Sylvain Bérubé" userId="58a7b77c-805a-4492-9b5c-f61060aeaa67" providerId="ADAL" clId="{D5EA313B-40A7-4A9D-917D-79554312B2B1}" dt="2023-02-20T05:27:36.937" v="113" actId="47"/>
        <pc:sldMkLst>
          <pc:docMk/>
          <pc:sldMk cId="1549758486" sldId="316"/>
        </pc:sldMkLst>
      </pc:sldChg>
      <pc:sldChg chg="del">
        <pc:chgData name="Sylvain Bérubé" userId="58a7b77c-805a-4492-9b5c-f61060aeaa67" providerId="ADAL" clId="{D5EA313B-40A7-4A9D-917D-79554312B2B1}" dt="2023-02-20T05:27:36.937" v="113" actId="47"/>
        <pc:sldMkLst>
          <pc:docMk/>
          <pc:sldMk cId="3906296677" sldId="317"/>
        </pc:sldMkLst>
      </pc:sldChg>
      <pc:sldChg chg="del">
        <pc:chgData name="Sylvain Bérubé" userId="58a7b77c-805a-4492-9b5c-f61060aeaa67" providerId="ADAL" clId="{D5EA313B-40A7-4A9D-917D-79554312B2B1}" dt="2023-02-20T05:27:36.937" v="113" actId="47"/>
        <pc:sldMkLst>
          <pc:docMk/>
          <pc:sldMk cId="185702834" sldId="318"/>
        </pc:sldMkLst>
      </pc:sldChg>
      <pc:sldChg chg="del">
        <pc:chgData name="Sylvain Bérubé" userId="58a7b77c-805a-4492-9b5c-f61060aeaa67" providerId="ADAL" clId="{D5EA313B-40A7-4A9D-917D-79554312B2B1}" dt="2023-02-20T05:27:36.937" v="113" actId="47"/>
        <pc:sldMkLst>
          <pc:docMk/>
          <pc:sldMk cId="674427958" sldId="319"/>
        </pc:sldMkLst>
      </pc:sldChg>
      <pc:sldChg chg="del">
        <pc:chgData name="Sylvain Bérubé" userId="58a7b77c-805a-4492-9b5c-f61060aeaa67" providerId="ADAL" clId="{D5EA313B-40A7-4A9D-917D-79554312B2B1}" dt="2023-02-20T05:27:36.937" v="113" actId="47"/>
        <pc:sldMkLst>
          <pc:docMk/>
          <pc:sldMk cId="3202859313" sldId="321"/>
        </pc:sldMkLst>
      </pc:sldChg>
      <pc:sldChg chg="del">
        <pc:chgData name="Sylvain Bérubé" userId="58a7b77c-805a-4492-9b5c-f61060aeaa67" providerId="ADAL" clId="{D5EA313B-40A7-4A9D-917D-79554312B2B1}" dt="2023-02-20T05:27:36.937" v="113" actId="47"/>
        <pc:sldMkLst>
          <pc:docMk/>
          <pc:sldMk cId="3075433046" sldId="322"/>
        </pc:sldMkLst>
      </pc:sldChg>
      <pc:sldChg chg="del">
        <pc:chgData name="Sylvain Bérubé" userId="58a7b77c-805a-4492-9b5c-f61060aeaa67" providerId="ADAL" clId="{D5EA313B-40A7-4A9D-917D-79554312B2B1}" dt="2023-02-20T05:27:36.937" v="113" actId="47"/>
        <pc:sldMkLst>
          <pc:docMk/>
          <pc:sldMk cId="1208993014" sldId="323"/>
        </pc:sldMkLst>
      </pc:sldChg>
      <pc:sldChg chg="del">
        <pc:chgData name="Sylvain Bérubé" userId="58a7b77c-805a-4492-9b5c-f61060aeaa67" providerId="ADAL" clId="{D5EA313B-40A7-4A9D-917D-79554312B2B1}" dt="2023-02-20T05:27:36.937" v="113" actId="47"/>
        <pc:sldMkLst>
          <pc:docMk/>
          <pc:sldMk cId="3341803276" sldId="324"/>
        </pc:sldMkLst>
      </pc:sldChg>
      <pc:sldChg chg="del">
        <pc:chgData name="Sylvain Bérubé" userId="58a7b77c-805a-4492-9b5c-f61060aeaa67" providerId="ADAL" clId="{D5EA313B-40A7-4A9D-917D-79554312B2B1}" dt="2023-02-20T05:27:36.937" v="113" actId="47"/>
        <pc:sldMkLst>
          <pc:docMk/>
          <pc:sldMk cId="2701833806" sldId="325"/>
        </pc:sldMkLst>
      </pc:sldChg>
      <pc:sldChg chg="del">
        <pc:chgData name="Sylvain Bérubé" userId="58a7b77c-805a-4492-9b5c-f61060aeaa67" providerId="ADAL" clId="{D5EA313B-40A7-4A9D-917D-79554312B2B1}" dt="2023-02-20T05:27:36.937" v="113" actId="47"/>
        <pc:sldMkLst>
          <pc:docMk/>
          <pc:sldMk cId="3914050138" sldId="326"/>
        </pc:sldMkLst>
      </pc:sldChg>
      <pc:sldChg chg="del">
        <pc:chgData name="Sylvain Bérubé" userId="58a7b77c-805a-4492-9b5c-f61060aeaa67" providerId="ADAL" clId="{D5EA313B-40A7-4A9D-917D-79554312B2B1}" dt="2023-02-20T05:27:36.937" v="113" actId="47"/>
        <pc:sldMkLst>
          <pc:docMk/>
          <pc:sldMk cId="2943868895" sldId="328"/>
        </pc:sldMkLst>
      </pc:sldChg>
      <pc:sldChg chg="del">
        <pc:chgData name="Sylvain Bérubé" userId="58a7b77c-805a-4492-9b5c-f61060aeaa67" providerId="ADAL" clId="{D5EA313B-40A7-4A9D-917D-79554312B2B1}" dt="2023-02-20T06:15:18.635" v="281" actId="47"/>
        <pc:sldMkLst>
          <pc:docMk/>
          <pc:sldMk cId="2516532947" sldId="329"/>
        </pc:sldMkLst>
      </pc:sldChg>
      <pc:sldChg chg="addSp delSp modSp add mod">
        <pc:chgData name="Sylvain Bérubé" userId="58a7b77c-805a-4492-9b5c-f61060aeaa67" providerId="ADAL" clId="{D5EA313B-40A7-4A9D-917D-79554312B2B1}" dt="2023-02-20T05:23:12.850" v="95"/>
        <pc:sldMkLst>
          <pc:docMk/>
          <pc:sldMk cId="1276452786" sldId="330"/>
        </pc:sldMkLst>
        <pc:picChg chg="del">
          <ac:chgData name="Sylvain Bérubé" userId="58a7b77c-805a-4492-9b5c-f61060aeaa67" providerId="ADAL" clId="{D5EA313B-40A7-4A9D-917D-79554312B2B1}" dt="2023-02-20T05:23:11.453" v="94" actId="478"/>
          <ac:picMkLst>
            <pc:docMk/>
            <pc:sldMk cId="1276452786" sldId="330"/>
            <ac:picMk id="4" creationId="{8DB81115-8E43-C258-0146-A1E8A810C949}"/>
          </ac:picMkLst>
        </pc:picChg>
        <pc:picChg chg="add mod">
          <ac:chgData name="Sylvain Bérubé" userId="58a7b77c-805a-4492-9b5c-f61060aeaa67" providerId="ADAL" clId="{D5EA313B-40A7-4A9D-917D-79554312B2B1}" dt="2023-02-20T05:23:12.850" v="95"/>
          <ac:picMkLst>
            <pc:docMk/>
            <pc:sldMk cId="1276452786" sldId="330"/>
            <ac:picMk id="5" creationId="{1DC5E231-C802-5DD9-AF7C-4930D9392BDC}"/>
          </ac:picMkLst>
        </pc:picChg>
      </pc:sldChg>
      <pc:sldChg chg="add ord">
        <pc:chgData name="Sylvain Bérubé" userId="58a7b77c-805a-4492-9b5c-f61060aeaa67" providerId="ADAL" clId="{D5EA313B-40A7-4A9D-917D-79554312B2B1}" dt="2023-02-20T05:27:08.030" v="107"/>
        <pc:sldMkLst>
          <pc:docMk/>
          <pc:sldMk cId="793565732" sldId="331"/>
        </pc:sldMkLst>
      </pc:sldChg>
      <pc:sldChg chg="addSp delSp modSp new mod setBg">
        <pc:chgData name="Sylvain Bérubé" userId="58a7b77c-805a-4492-9b5c-f61060aeaa67" providerId="ADAL" clId="{D5EA313B-40A7-4A9D-917D-79554312B2B1}" dt="2023-02-20T07:13:17.985" v="518" actId="1076"/>
        <pc:sldMkLst>
          <pc:docMk/>
          <pc:sldMk cId="1715874531" sldId="332"/>
        </pc:sldMkLst>
        <pc:spChg chg="mod">
          <ac:chgData name="Sylvain Bérubé" userId="58a7b77c-805a-4492-9b5c-f61060aeaa67" providerId="ADAL" clId="{D5EA313B-40A7-4A9D-917D-79554312B2B1}" dt="2023-02-20T07:10:46.033" v="388" actId="26606"/>
          <ac:spMkLst>
            <pc:docMk/>
            <pc:sldMk cId="1715874531" sldId="332"/>
            <ac:spMk id="2" creationId="{45795B6A-6B7C-D8EC-0D6C-702EF7761647}"/>
          </ac:spMkLst>
        </pc:spChg>
        <pc:spChg chg="add del mod">
          <ac:chgData name="Sylvain Bérubé" userId="58a7b77c-805a-4492-9b5c-f61060aeaa67" providerId="ADAL" clId="{D5EA313B-40A7-4A9D-917D-79554312B2B1}" dt="2023-02-20T07:13:17.985" v="518" actId="1076"/>
          <ac:spMkLst>
            <pc:docMk/>
            <pc:sldMk cId="1715874531" sldId="332"/>
            <ac:spMk id="3" creationId="{AF0ACED3-C57D-1AAA-FB97-975ECF4E90C6}"/>
          </ac:spMkLst>
        </pc:spChg>
        <pc:spChg chg="add del">
          <ac:chgData name="Sylvain Bérubé" userId="58a7b77c-805a-4492-9b5c-f61060aeaa67" providerId="ADAL" clId="{D5EA313B-40A7-4A9D-917D-79554312B2B1}" dt="2023-02-20T07:10:46.033" v="388" actId="26606"/>
          <ac:spMkLst>
            <pc:docMk/>
            <pc:sldMk cId="1715874531" sldId="332"/>
            <ac:spMk id="8" creationId="{2B566528-1B12-4246-9431-5C2D7D081168}"/>
          </ac:spMkLst>
        </pc:spChg>
        <pc:spChg chg="add del">
          <ac:chgData name="Sylvain Bérubé" userId="58a7b77c-805a-4492-9b5c-f61060aeaa67" providerId="ADAL" clId="{D5EA313B-40A7-4A9D-917D-79554312B2B1}" dt="2023-02-20T07:10:36.807" v="376" actId="26606"/>
          <ac:spMkLst>
            <pc:docMk/>
            <pc:sldMk cId="1715874531" sldId="332"/>
            <ac:spMk id="9" creationId="{B819A166-7571-4003-A6B8-B62034C3ED30}"/>
          </ac:spMkLst>
        </pc:spChg>
        <pc:spChg chg="add del">
          <ac:chgData name="Sylvain Bérubé" userId="58a7b77c-805a-4492-9b5c-f61060aeaa67" providerId="ADAL" clId="{D5EA313B-40A7-4A9D-917D-79554312B2B1}" dt="2023-02-20T07:10:38.010" v="378" actId="26606"/>
          <ac:spMkLst>
            <pc:docMk/>
            <pc:sldMk cId="1715874531" sldId="332"/>
            <ac:spMk id="10" creationId="{B50AB553-2A96-4A92-96F2-93548E096954}"/>
          </ac:spMkLst>
        </pc:spChg>
        <pc:spChg chg="add del">
          <ac:chgData name="Sylvain Bérubé" userId="58a7b77c-805a-4492-9b5c-f61060aeaa67" providerId="ADAL" clId="{D5EA313B-40A7-4A9D-917D-79554312B2B1}" dt="2023-02-20T07:10:46.033" v="388" actId="26606"/>
          <ac:spMkLst>
            <pc:docMk/>
            <pc:sldMk cId="1715874531" sldId="332"/>
            <ac:spMk id="12" creationId="{A580F890-B085-4E95-96AA-55AEBEC5CE6E}"/>
          </ac:spMkLst>
        </pc:spChg>
        <pc:spChg chg="add del">
          <ac:chgData name="Sylvain Bérubé" userId="58a7b77c-805a-4492-9b5c-f61060aeaa67" providerId="ADAL" clId="{D5EA313B-40A7-4A9D-917D-79554312B2B1}" dt="2023-02-20T07:10:38.427" v="380" actId="26606"/>
          <ac:spMkLst>
            <pc:docMk/>
            <pc:sldMk cId="1715874531" sldId="332"/>
            <ac:spMk id="13" creationId="{2E442304-DDBD-4F7B-8017-36BCC863FB40}"/>
          </ac:spMkLst>
        </pc:spChg>
        <pc:spChg chg="add del">
          <ac:chgData name="Sylvain Bérubé" userId="58a7b77c-805a-4492-9b5c-f61060aeaa67" providerId="ADAL" clId="{D5EA313B-40A7-4A9D-917D-79554312B2B1}" dt="2023-02-20T07:10:38.427" v="380" actId="26606"/>
          <ac:spMkLst>
            <pc:docMk/>
            <pc:sldMk cId="1715874531" sldId="332"/>
            <ac:spMk id="14" creationId="{5E107275-3853-46FD-A241-DE4355A42675}"/>
          </ac:spMkLst>
        </pc:spChg>
        <pc:spChg chg="add del">
          <ac:chgData name="Sylvain Bérubé" userId="58a7b77c-805a-4492-9b5c-f61060aeaa67" providerId="ADAL" clId="{D5EA313B-40A7-4A9D-917D-79554312B2B1}" dt="2023-02-20T07:10:46.033" v="388" actId="26606"/>
          <ac:spMkLst>
            <pc:docMk/>
            <pc:sldMk cId="1715874531" sldId="332"/>
            <ac:spMk id="16" creationId="{1E547BA6-BAE0-43BB-A7CA-60F69CE252F0}"/>
          </ac:spMkLst>
        </pc:spChg>
        <pc:spChg chg="add del">
          <ac:chgData name="Sylvain Bérubé" userId="58a7b77c-805a-4492-9b5c-f61060aeaa67" providerId="ADAL" clId="{D5EA313B-40A7-4A9D-917D-79554312B2B1}" dt="2023-02-20T07:10:40.001" v="382" actId="26606"/>
          <ac:spMkLst>
            <pc:docMk/>
            <pc:sldMk cId="1715874531" sldId="332"/>
            <ac:spMk id="17" creationId="{BACC6370-2D7E-4714-9D71-7542949D7D5D}"/>
          </ac:spMkLst>
        </pc:spChg>
        <pc:spChg chg="add del">
          <ac:chgData name="Sylvain Bérubé" userId="58a7b77c-805a-4492-9b5c-f61060aeaa67" providerId="ADAL" clId="{D5EA313B-40A7-4A9D-917D-79554312B2B1}" dt="2023-02-20T07:10:40.001" v="382" actId="26606"/>
          <ac:spMkLst>
            <pc:docMk/>
            <pc:sldMk cId="1715874531" sldId="332"/>
            <ac:spMk id="18" creationId="{F68B3F68-107C-434F-AA38-110D5EA91B85}"/>
          </ac:spMkLst>
        </pc:spChg>
        <pc:spChg chg="add del">
          <ac:chgData name="Sylvain Bérubé" userId="58a7b77c-805a-4492-9b5c-f61060aeaa67" providerId="ADAL" clId="{D5EA313B-40A7-4A9D-917D-79554312B2B1}" dt="2023-02-20T07:10:40.001" v="382" actId="26606"/>
          <ac:spMkLst>
            <pc:docMk/>
            <pc:sldMk cId="1715874531" sldId="332"/>
            <ac:spMk id="19" creationId="{AAD0DBB9-1A4B-4391-81D4-CB19F9AB918A}"/>
          </ac:spMkLst>
        </pc:spChg>
        <pc:spChg chg="add del">
          <ac:chgData name="Sylvain Bérubé" userId="58a7b77c-805a-4492-9b5c-f61060aeaa67" providerId="ADAL" clId="{D5EA313B-40A7-4A9D-917D-79554312B2B1}" dt="2023-02-20T07:10:40.001" v="382" actId="26606"/>
          <ac:spMkLst>
            <pc:docMk/>
            <pc:sldMk cId="1715874531" sldId="332"/>
            <ac:spMk id="20" creationId="{063BBA22-50EA-4C4D-BE05-F1CE4E63AA56}"/>
          </ac:spMkLst>
        </pc:spChg>
        <pc:spChg chg="add del">
          <ac:chgData name="Sylvain Bérubé" userId="58a7b77c-805a-4492-9b5c-f61060aeaa67" providerId="ADAL" clId="{D5EA313B-40A7-4A9D-917D-79554312B2B1}" dt="2023-02-20T07:10:40.317" v="384" actId="26606"/>
          <ac:spMkLst>
            <pc:docMk/>
            <pc:sldMk cId="1715874531" sldId="332"/>
            <ac:spMk id="25" creationId="{8DF67618-B87B-4195-8E24-3B126F79FF55}"/>
          </ac:spMkLst>
        </pc:spChg>
        <pc:spChg chg="add del">
          <ac:chgData name="Sylvain Bérubé" userId="58a7b77c-805a-4492-9b5c-f61060aeaa67" providerId="ADAL" clId="{D5EA313B-40A7-4A9D-917D-79554312B2B1}" dt="2023-02-20T07:10:40.317" v="384" actId="26606"/>
          <ac:spMkLst>
            <pc:docMk/>
            <pc:sldMk cId="1715874531" sldId="332"/>
            <ac:spMk id="26" creationId="{64960379-9FF9-400A-A8A8-F5AB633FD3BF}"/>
          </ac:spMkLst>
        </pc:spChg>
        <pc:spChg chg="add del">
          <ac:chgData name="Sylvain Bérubé" userId="58a7b77c-805a-4492-9b5c-f61060aeaa67" providerId="ADAL" clId="{D5EA313B-40A7-4A9D-917D-79554312B2B1}" dt="2023-02-20T07:10:44.313" v="386" actId="26606"/>
          <ac:spMkLst>
            <pc:docMk/>
            <pc:sldMk cId="1715874531" sldId="332"/>
            <ac:spMk id="37" creationId="{8DF67618-B87B-4195-8E24-3B126F79FF55}"/>
          </ac:spMkLst>
        </pc:spChg>
        <pc:spChg chg="add del">
          <ac:chgData name="Sylvain Bérubé" userId="58a7b77c-805a-4492-9b5c-f61060aeaa67" providerId="ADAL" clId="{D5EA313B-40A7-4A9D-917D-79554312B2B1}" dt="2023-02-20T07:10:44.313" v="386" actId="26606"/>
          <ac:spMkLst>
            <pc:docMk/>
            <pc:sldMk cId="1715874531" sldId="332"/>
            <ac:spMk id="38" creationId="{64960379-9FF9-400A-A8A8-F5AB633FD3BF}"/>
          </ac:spMkLst>
        </pc:spChg>
        <pc:spChg chg="add del">
          <ac:chgData name="Sylvain Bérubé" userId="58a7b77c-805a-4492-9b5c-f61060aeaa67" providerId="ADAL" clId="{D5EA313B-40A7-4A9D-917D-79554312B2B1}" dt="2023-02-20T07:10:46.033" v="388" actId="26606"/>
          <ac:spMkLst>
            <pc:docMk/>
            <pc:sldMk cId="1715874531" sldId="332"/>
            <ac:spMk id="52" creationId="{AF0ACED3-C57D-1AAA-FB97-975ECF4E90C6}"/>
          </ac:spMkLst>
        </pc:spChg>
        <pc:spChg chg="add del">
          <ac:chgData name="Sylvain Bérubé" userId="58a7b77c-805a-4492-9b5c-f61060aeaa67" providerId="ADAL" clId="{D5EA313B-40A7-4A9D-917D-79554312B2B1}" dt="2023-02-20T07:10:46.033" v="388" actId="26606"/>
          <ac:spMkLst>
            <pc:docMk/>
            <pc:sldMk cId="1715874531" sldId="332"/>
            <ac:spMk id="53" creationId="{2E80C965-DB6D-4F81-9E9E-B027384D0BD6}"/>
          </ac:spMkLst>
        </pc:spChg>
        <pc:spChg chg="add del">
          <ac:chgData name="Sylvain Bérubé" userId="58a7b77c-805a-4492-9b5c-f61060aeaa67" providerId="ADAL" clId="{D5EA313B-40A7-4A9D-917D-79554312B2B1}" dt="2023-02-20T07:10:46.033" v="388" actId="26606"/>
          <ac:spMkLst>
            <pc:docMk/>
            <pc:sldMk cId="1715874531" sldId="332"/>
            <ac:spMk id="54" creationId="{D3F51FEB-38FB-4F6C-9F7B-2F2AFAB65463}"/>
          </ac:spMkLst>
        </pc:spChg>
        <pc:grpChg chg="add del">
          <ac:chgData name="Sylvain Bérubé" userId="58a7b77c-805a-4492-9b5c-f61060aeaa67" providerId="ADAL" clId="{D5EA313B-40A7-4A9D-917D-79554312B2B1}" dt="2023-02-20T07:10:40.317" v="384" actId="26606"/>
          <ac:grpSpMkLst>
            <pc:docMk/>
            <pc:sldMk cId="1715874531" sldId="332"/>
            <ac:grpSpMk id="27" creationId="{2C491629-AE25-486B-9B22-2CE4EE8F7E47}"/>
          </ac:grpSpMkLst>
        </pc:grpChg>
        <pc:grpChg chg="add del">
          <ac:chgData name="Sylvain Bérubé" userId="58a7b77c-805a-4492-9b5c-f61060aeaa67" providerId="ADAL" clId="{D5EA313B-40A7-4A9D-917D-79554312B2B1}" dt="2023-02-20T07:10:40.317" v="384" actId="26606"/>
          <ac:grpSpMkLst>
            <pc:docMk/>
            <pc:sldMk cId="1715874531" sldId="332"/>
            <ac:grpSpMk id="30" creationId="{43F5E015-E085-4624-B431-B42414448684}"/>
          </ac:grpSpMkLst>
        </pc:grpChg>
        <pc:grpChg chg="add del">
          <ac:chgData name="Sylvain Bérubé" userId="58a7b77c-805a-4492-9b5c-f61060aeaa67" providerId="ADAL" clId="{D5EA313B-40A7-4A9D-917D-79554312B2B1}" dt="2023-02-20T07:10:44.313" v="386" actId="26606"/>
          <ac:grpSpMkLst>
            <pc:docMk/>
            <pc:sldMk cId="1715874531" sldId="332"/>
            <ac:grpSpMk id="39" creationId="{2C491629-AE25-486B-9B22-2CE4EE8F7E47}"/>
          </ac:grpSpMkLst>
        </pc:grpChg>
        <pc:grpChg chg="add del">
          <ac:chgData name="Sylvain Bérubé" userId="58a7b77c-805a-4492-9b5c-f61060aeaa67" providerId="ADAL" clId="{D5EA313B-40A7-4A9D-917D-79554312B2B1}" dt="2023-02-20T07:10:44.313" v="386" actId="26606"/>
          <ac:grpSpMkLst>
            <pc:docMk/>
            <pc:sldMk cId="1715874531" sldId="332"/>
            <ac:grpSpMk id="42" creationId="{43F5E015-E085-4624-B431-B42414448684}"/>
          </ac:grpSpMkLst>
        </pc:grpChg>
        <pc:graphicFrameChg chg="add del">
          <ac:chgData name="Sylvain Bérubé" userId="58a7b77c-805a-4492-9b5c-f61060aeaa67" providerId="ADAL" clId="{D5EA313B-40A7-4A9D-917D-79554312B2B1}" dt="2023-02-20T07:10:36.807" v="376" actId="26606"/>
          <ac:graphicFrameMkLst>
            <pc:docMk/>
            <pc:sldMk cId="1715874531" sldId="332"/>
            <ac:graphicFrameMk id="5" creationId="{FC7DF879-B5F7-A651-8220-3F979D15B194}"/>
          </ac:graphicFrameMkLst>
        </pc:graphicFrameChg>
        <pc:graphicFrameChg chg="add del">
          <ac:chgData name="Sylvain Bérubé" userId="58a7b77c-805a-4492-9b5c-f61060aeaa67" providerId="ADAL" clId="{D5EA313B-40A7-4A9D-917D-79554312B2B1}" dt="2023-02-20T07:10:38.010" v="378" actId="26606"/>
          <ac:graphicFrameMkLst>
            <pc:docMk/>
            <pc:sldMk cId="1715874531" sldId="332"/>
            <ac:graphicFrameMk id="11" creationId="{D5C56C1D-6E68-331B-117A-EE617C30E77B}"/>
          </ac:graphicFrameMkLst>
        </pc:graphicFrameChg>
        <pc:graphicFrameChg chg="add del">
          <ac:chgData name="Sylvain Bérubé" userId="58a7b77c-805a-4492-9b5c-f61060aeaa67" providerId="ADAL" clId="{D5EA313B-40A7-4A9D-917D-79554312B2B1}" dt="2023-02-20T07:10:38.427" v="380" actId="26606"/>
          <ac:graphicFrameMkLst>
            <pc:docMk/>
            <pc:sldMk cId="1715874531" sldId="332"/>
            <ac:graphicFrameMk id="15" creationId="{2F0AA135-E302-4F1F-DC9D-CF84DF11AE29}"/>
          </ac:graphicFrameMkLst>
        </pc:graphicFrameChg>
        <pc:graphicFrameChg chg="add del">
          <ac:chgData name="Sylvain Bérubé" userId="58a7b77c-805a-4492-9b5c-f61060aeaa67" providerId="ADAL" clId="{D5EA313B-40A7-4A9D-917D-79554312B2B1}" dt="2023-02-20T07:10:40.001" v="382" actId="26606"/>
          <ac:graphicFrameMkLst>
            <pc:docMk/>
            <pc:sldMk cId="1715874531" sldId="332"/>
            <ac:graphicFrameMk id="21" creationId="{C3492538-9409-F2F6-28AA-F16224909994}"/>
          </ac:graphicFrameMkLst>
        </pc:graphicFrameChg>
        <pc:graphicFrameChg chg="add del">
          <ac:chgData name="Sylvain Bérubé" userId="58a7b77c-805a-4492-9b5c-f61060aeaa67" providerId="ADAL" clId="{D5EA313B-40A7-4A9D-917D-79554312B2B1}" dt="2023-02-20T07:10:40.317" v="384" actId="26606"/>
          <ac:graphicFrameMkLst>
            <pc:docMk/>
            <pc:sldMk cId="1715874531" sldId="332"/>
            <ac:graphicFrameMk id="35" creationId="{88AFCEF2-CA9D-81C4-D81A-D513E8BCAE0C}"/>
          </ac:graphicFrameMkLst>
        </pc:graphicFrameChg>
        <pc:graphicFrameChg chg="add del">
          <ac:chgData name="Sylvain Bérubé" userId="58a7b77c-805a-4492-9b5c-f61060aeaa67" providerId="ADAL" clId="{D5EA313B-40A7-4A9D-917D-79554312B2B1}" dt="2023-02-20T07:10:44.313" v="386" actId="26606"/>
          <ac:graphicFrameMkLst>
            <pc:docMk/>
            <pc:sldMk cId="1715874531" sldId="332"/>
            <ac:graphicFrameMk id="50" creationId="{10FAE28F-1189-70FF-7C17-E36A02025581}"/>
          </ac:graphicFrameMkLst>
        </pc:graphicFrameChg>
        <pc:picChg chg="add mod ord">
          <ac:chgData name="Sylvain Bérubé" userId="58a7b77c-805a-4492-9b5c-f61060aeaa67" providerId="ADAL" clId="{D5EA313B-40A7-4A9D-917D-79554312B2B1}" dt="2023-02-20T07:10:57.217" v="390" actId="171"/>
          <ac:picMkLst>
            <pc:docMk/>
            <pc:sldMk cId="1715874531" sldId="332"/>
            <ac:picMk id="4" creationId="{C926B2F9-7BF9-B938-CE5D-7FA4EC0ED1E5}"/>
          </ac:picMkLst>
        </pc:picChg>
        <pc:picChg chg="add del">
          <ac:chgData name="Sylvain Bérubé" userId="58a7b77c-805a-4492-9b5c-f61060aeaa67" providerId="ADAL" clId="{D5EA313B-40A7-4A9D-917D-79554312B2B1}" dt="2023-02-20T07:10:38.010" v="378" actId="26606"/>
          <ac:picMkLst>
            <pc:docMk/>
            <pc:sldMk cId="1715874531" sldId="332"/>
            <ac:picMk id="6" creationId="{D54518BA-2309-D3B7-5869-0F5FA4757182}"/>
          </ac:picMkLst>
        </pc:picChg>
      </pc:sldChg>
      <pc:sldChg chg="addSp modSp new ord">
        <pc:chgData name="Sylvain Bérubé" userId="58a7b77c-805a-4492-9b5c-f61060aeaa67" providerId="ADAL" clId="{D5EA313B-40A7-4A9D-917D-79554312B2B1}" dt="2023-02-20T05:30:12.365" v="227"/>
        <pc:sldMkLst>
          <pc:docMk/>
          <pc:sldMk cId="2624156431" sldId="333"/>
        </pc:sldMkLst>
        <pc:picChg chg="add mod">
          <ac:chgData name="Sylvain Bérubé" userId="58a7b77c-805a-4492-9b5c-f61060aeaa67" providerId="ADAL" clId="{D5EA313B-40A7-4A9D-917D-79554312B2B1}" dt="2023-02-20T05:30:11.111" v="225"/>
          <ac:picMkLst>
            <pc:docMk/>
            <pc:sldMk cId="2624156431" sldId="333"/>
            <ac:picMk id="3" creationId="{0FDE04F9-2607-1DAD-B120-43CFD492BC40}"/>
          </ac:picMkLst>
        </pc:picChg>
      </pc:sldChg>
      <pc:sldChg chg="addSp delSp modSp new mod">
        <pc:chgData name="Sylvain Bérubé" userId="58a7b77c-805a-4492-9b5c-f61060aeaa67" providerId="ADAL" clId="{D5EA313B-40A7-4A9D-917D-79554312B2B1}" dt="2023-02-20T05:54:43.668" v="241" actId="22"/>
        <pc:sldMkLst>
          <pc:docMk/>
          <pc:sldMk cId="3521717850" sldId="334"/>
        </pc:sldMkLst>
        <pc:picChg chg="add del mod">
          <ac:chgData name="Sylvain Bérubé" userId="58a7b77c-805a-4492-9b5c-f61060aeaa67" providerId="ADAL" clId="{D5EA313B-40A7-4A9D-917D-79554312B2B1}" dt="2023-02-20T05:48:23.082" v="231" actId="478"/>
          <ac:picMkLst>
            <pc:docMk/>
            <pc:sldMk cId="3521717850" sldId="334"/>
            <ac:picMk id="3" creationId="{050FD921-75C8-204B-E174-258C767F9E17}"/>
          </ac:picMkLst>
        </pc:picChg>
        <pc:picChg chg="add del mod">
          <ac:chgData name="Sylvain Bérubé" userId="58a7b77c-805a-4492-9b5c-f61060aeaa67" providerId="ADAL" clId="{D5EA313B-40A7-4A9D-917D-79554312B2B1}" dt="2023-02-20T05:48:29.769" v="233" actId="478"/>
          <ac:picMkLst>
            <pc:docMk/>
            <pc:sldMk cId="3521717850" sldId="334"/>
            <ac:picMk id="5" creationId="{A2DE79CE-E4C9-756C-1E5C-2EE804434D91}"/>
          </ac:picMkLst>
        </pc:picChg>
        <pc:picChg chg="add del">
          <ac:chgData name="Sylvain Bérubé" userId="58a7b77c-805a-4492-9b5c-f61060aeaa67" providerId="ADAL" clId="{D5EA313B-40A7-4A9D-917D-79554312B2B1}" dt="2023-02-20T05:49:50.967" v="235" actId="478"/>
          <ac:picMkLst>
            <pc:docMk/>
            <pc:sldMk cId="3521717850" sldId="334"/>
            <ac:picMk id="7" creationId="{43CBFEBE-237F-49D6-390D-09101BF22A18}"/>
          </ac:picMkLst>
        </pc:picChg>
        <pc:picChg chg="add del">
          <ac:chgData name="Sylvain Bérubé" userId="58a7b77c-805a-4492-9b5c-f61060aeaa67" providerId="ADAL" clId="{D5EA313B-40A7-4A9D-917D-79554312B2B1}" dt="2023-02-20T05:54:43.382" v="240" actId="478"/>
          <ac:picMkLst>
            <pc:docMk/>
            <pc:sldMk cId="3521717850" sldId="334"/>
            <ac:picMk id="9" creationId="{E35F56DD-C75C-6DF9-76B6-9A6A6A93A51F}"/>
          </ac:picMkLst>
        </pc:picChg>
        <pc:picChg chg="add">
          <ac:chgData name="Sylvain Bérubé" userId="58a7b77c-805a-4492-9b5c-f61060aeaa67" providerId="ADAL" clId="{D5EA313B-40A7-4A9D-917D-79554312B2B1}" dt="2023-02-20T05:54:43.668" v="241" actId="22"/>
          <ac:picMkLst>
            <pc:docMk/>
            <pc:sldMk cId="3521717850" sldId="334"/>
            <ac:picMk id="11" creationId="{8E3D3965-2ECD-1192-C6B8-DC0FB1EC3982}"/>
          </ac:picMkLst>
        </pc:picChg>
      </pc:sldChg>
      <pc:sldChg chg="addSp delSp add mod">
        <pc:chgData name="Sylvain Bérubé" userId="58a7b77c-805a-4492-9b5c-f61060aeaa67" providerId="ADAL" clId="{D5EA313B-40A7-4A9D-917D-79554312B2B1}" dt="2023-02-20T06:00:06.938" v="245" actId="22"/>
        <pc:sldMkLst>
          <pc:docMk/>
          <pc:sldMk cId="1225763023" sldId="335"/>
        </pc:sldMkLst>
        <pc:picChg chg="add del">
          <ac:chgData name="Sylvain Bérubé" userId="58a7b77c-805a-4492-9b5c-f61060aeaa67" providerId="ADAL" clId="{D5EA313B-40A7-4A9D-917D-79554312B2B1}" dt="2023-02-20T05:55:09.084" v="242" actId="478"/>
          <ac:picMkLst>
            <pc:docMk/>
            <pc:sldMk cId="1225763023" sldId="335"/>
            <ac:picMk id="3" creationId="{0371FE5A-BEC9-A326-F6E5-A774631AAB67}"/>
          </ac:picMkLst>
        </pc:picChg>
        <pc:picChg chg="add del">
          <ac:chgData name="Sylvain Bérubé" userId="58a7b77c-805a-4492-9b5c-f61060aeaa67" providerId="ADAL" clId="{D5EA313B-40A7-4A9D-917D-79554312B2B1}" dt="2023-02-20T06:00:06.637" v="244" actId="478"/>
          <ac:picMkLst>
            <pc:docMk/>
            <pc:sldMk cId="1225763023" sldId="335"/>
            <ac:picMk id="5" creationId="{BFDE7357-6367-03AA-1F5E-B5CACD8C8B61}"/>
          </ac:picMkLst>
        </pc:picChg>
        <pc:picChg chg="add">
          <ac:chgData name="Sylvain Bérubé" userId="58a7b77c-805a-4492-9b5c-f61060aeaa67" providerId="ADAL" clId="{D5EA313B-40A7-4A9D-917D-79554312B2B1}" dt="2023-02-20T06:00:06.938" v="245" actId="22"/>
          <ac:picMkLst>
            <pc:docMk/>
            <pc:sldMk cId="1225763023" sldId="335"/>
            <ac:picMk id="7" creationId="{EF0DC1AA-F7C3-F971-8573-1285153B53CC}"/>
          </ac:picMkLst>
        </pc:picChg>
        <pc:picChg chg="del">
          <ac:chgData name="Sylvain Bérubé" userId="58a7b77c-805a-4492-9b5c-f61060aeaa67" providerId="ADAL" clId="{D5EA313B-40A7-4A9D-917D-79554312B2B1}" dt="2023-02-20T05:52:59.383" v="238" actId="478"/>
          <ac:picMkLst>
            <pc:docMk/>
            <pc:sldMk cId="1225763023" sldId="335"/>
            <ac:picMk id="9" creationId="{E35F56DD-C75C-6DF9-76B6-9A6A6A93A51F}"/>
          </ac:picMkLst>
        </pc:picChg>
      </pc:sldChg>
      <pc:sldChg chg="addSp delSp modSp add mod">
        <pc:chgData name="Sylvain Bérubé" userId="58a7b77c-805a-4492-9b5c-f61060aeaa67" providerId="ADAL" clId="{D5EA313B-40A7-4A9D-917D-79554312B2B1}" dt="2023-02-20T06:04:18.732" v="252"/>
        <pc:sldMkLst>
          <pc:docMk/>
          <pc:sldMk cId="4255151997" sldId="336"/>
        </pc:sldMkLst>
        <pc:picChg chg="add mod">
          <ac:chgData name="Sylvain Bérubé" userId="58a7b77c-805a-4492-9b5c-f61060aeaa67" providerId="ADAL" clId="{D5EA313B-40A7-4A9D-917D-79554312B2B1}" dt="2023-02-20T06:04:18.732" v="252"/>
          <ac:picMkLst>
            <pc:docMk/>
            <pc:sldMk cId="4255151997" sldId="336"/>
            <ac:picMk id="3" creationId="{E7113374-8F78-D124-5686-EC7B68B79C0C}"/>
          </ac:picMkLst>
        </pc:picChg>
        <pc:picChg chg="add mod ord">
          <ac:chgData name="Sylvain Bérubé" userId="58a7b77c-805a-4492-9b5c-f61060aeaa67" providerId="ADAL" clId="{D5EA313B-40A7-4A9D-917D-79554312B2B1}" dt="2023-02-20T06:04:05.958" v="251" actId="171"/>
          <ac:picMkLst>
            <pc:docMk/>
            <pc:sldMk cId="4255151997" sldId="336"/>
            <ac:picMk id="4" creationId="{454B16EC-2F9D-A19A-6B36-90085E65AD7F}"/>
          </ac:picMkLst>
        </pc:picChg>
        <pc:picChg chg="del">
          <ac:chgData name="Sylvain Bérubé" userId="58a7b77c-805a-4492-9b5c-f61060aeaa67" providerId="ADAL" clId="{D5EA313B-40A7-4A9D-917D-79554312B2B1}" dt="2023-02-20T06:03:30.887" v="247" actId="478"/>
          <ac:picMkLst>
            <pc:docMk/>
            <pc:sldMk cId="4255151997" sldId="336"/>
            <ac:picMk id="7" creationId="{EF0DC1AA-F7C3-F971-8573-1285153B53CC}"/>
          </ac:picMkLst>
        </pc:picChg>
      </pc:sldChg>
      <pc:sldChg chg="addSp delSp modSp add mod ord">
        <pc:chgData name="Sylvain Bérubé" userId="58a7b77c-805a-4492-9b5c-f61060aeaa67" providerId="ADAL" clId="{D5EA313B-40A7-4A9D-917D-79554312B2B1}" dt="2023-02-20T06:10:51.472" v="264" actId="171"/>
        <pc:sldMkLst>
          <pc:docMk/>
          <pc:sldMk cId="3766002765" sldId="337"/>
        </pc:sldMkLst>
        <pc:picChg chg="add">
          <ac:chgData name="Sylvain Bérubé" userId="58a7b77c-805a-4492-9b5c-f61060aeaa67" providerId="ADAL" clId="{D5EA313B-40A7-4A9D-917D-79554312B2B1}" dt="2023-02-20T06:04:49.122" v="255" actId="22"/>
          <ac:picMkLst>
            <pc:docMk/>
            <pc:sldMk cId="3766002765" sldId="337"/>
            <ac:picMk id="3" creationId="{2539DDCE-DD9C-3185-B131-82A8B74B9229}"/>
          </ac:picMkLst>
        </pc:picChg>
        <pc:picChg chg="add mod ord">
          <ac:chgData name="Sylvain Bérubé" userId="58a7b77c-805a-4492-9b5c-f61060aeaa67" providerId="ADAL" clId="{D5EA313B-40A7-4A9D-917D-79554312B2B1}" dt="2023-02-20T06:10:51.472" v="264" actId="171"/>
          <ac:picMkLst>
            <pc:docMk/>
            <pc:sldMk cId="3766002765" sldId="337"/>
            <ac:picMk id="4" creationId="{2C3132B1-A938-EB44-35D0-09A38670FA7F}"/>
          </ac:picMkLst>
        </pc:picChg>
        <pc:picChg chg="del">
          <ac:chgData name="Sylvain Bérubé" userId="58a7b77c-805a-4492-9b5c-f61060aeaa67" providerId="ADAL" clId="{D5EA313B-40A7-4A9D-917D-79554312B2B1}" dt="2023-02-20T06:04:33.589" v="254" actId="478"/>
          <ac:picMkLst>
            <pc:docMk/>
            <pc:sldMk cId="3766002765" sldId="337"/>
            <ac:picMk id="11" creationId="{8E3D3965-2ECD-1192-C6B8-DC0FB1EC3982}"/>
          </ac:picMkLst>
        </pc:picChg>
      </pc:sldChg>
      <pc:sldChg chg="addSp delSp modSp add mod ord">
        <pc:chgData name="Sylvain Bérubé" userId="58a7b77c-805a-4492-9b5c-f61060aeaa67" providerId="ADAL" clId="{D5EA313B-40A7-4A9D-917D-79554312B2B1}" dt="2023-02-20T06:14:45.253" v="278"/>
        <pc:sldMkLst>
          <pc:docMk/>
          <pc:sldMk cId="2147092731" sldId="338"/>
        </pc:sldMkLst>
        <pc:picChg chg="del">
          <ac:chgData name="Sylvain Bérubé" userId="58a7b77c-805a-4492-9b5c-f61060aeaa67" providerId="ADAL" clId="{D5EA313B-40A7-4A9D-917D-79554312B2B1}" dt="2023-02-20T06:12:22.633" v="274" actId="478"/>
          <ac:picMkLst>
            <pc:docMk/>
            <pc:sldMk cId="2147092731" sldId="338"/>
            <ac:picMk id="3" creationId="{E7113374-8F78-D124-5686-EC7B68B79C0C}"/>
          </ac:picMkLst>
        </pc:picChg>
        <pc:picChg chg="add mod">
          <ac:chgData name="Sylvain Bérubé" userId="58a7b77c-805a-4492-9b5c-f61060aeaa67" providerId="ADAL" clId="{D5EA313B-40A7-4A9D-917D-79554312B2B1}" dt="2023-02-20T06:12:29.810" v="276"/>
          <ac:picMkLst>
            <pc:docMk/>
            <pc:sldMk cId="2147092731" sldId="338"/>
            <ac:picMk id="5" creationId="{D9D30DDE-2A03-8B33-C8FE-190B473FDC1F}"/>
          </ac:picMkLst>
        </pc:picChg>
      </pc:sldChg>
      <pc:sldChg chg="delSp modSp add mod setBg delDesignElem">
        <pc:chgData name="Sylvain Bérubé" userId="58a7b77c-805a-4492-9b5c-f61060aeaa67" providerId="ADAL" clId="{D5EA313B-40A7-4A9D-917D-79554312B2B1}" dt="2023-02-20T06:16:21.399" v="289" actId="255"/>
        <pc:sldMkLst>
          <pc:docMk/>
          <pc:sldMk cId="3946806871" sldId="339"/>
        </pc:sldMkLst>
        <pc:spChg chg="mod">
          <ac:chgData name="Sylvain Bérubé" userId="58a7b77c-805a-4492-9b5c-f61060aeaa67" providerId="ADAL" clId="{D5EA313B-40A7-4A9D-917D-79554312B2B1}" dt="2023-02-20T06:16:21.399" v="289" actId="255"/>
          <ac:spMkLst>
            <pc:docMk/>
            <pc:sldMk cId="3946806871" sldId="339"/>
            <ac:spMk id="6" creationId="{9720BE0B-1461-8D1B-DE3E-D4B69963AC66}"/>
          </ac:spMkLst>
        </pc:spChg>
        <pc:spChg chg="del">
          <ac:chgData name="Sylvain Bérubé" userId="58a7b77c-805a-4492-9b5c-f61060aeaa67" providerId="ADAL" clId="{D5EA313B-40A7-4A9D-917D-79554312B2B1}" dt="2023-02-20T06:15:17.084" v="280"/>
          <ac:spMkLst>
            <pc:docMk/>
            <pc:sldMk cId="3946806871" sldId="339"/>
            <ac:spMk id="19" creationId="{AD35AE2F-5E3A-49D9-8DE1-8A333BA4088E}"/>
          </ac:spMkLst>
        </pc:spChg>
        <pc:spChg chg="del">
          <ac:chgData name="Sylvain Bérubé" userId="58a7b77c-805a-4492-9b5c-f61060aeaa67" providerId="ADAL" clId="{D5EA313B-40A7-4A9D-917D-79554312B2B1}" dt="2023-02-20T06:15:17.084" v="280"/>
          <ac:spMkLst>
            <pc:docMk/>
            <pc:sldMk cId="3946806871" sldId="339"/>
            <ac:spMk id="21" creationId="{04D8AD8F-EF7F-481F-B99A-B8513897050A}"/>
          </ac:spMkLst>
        </pc:spChg>
        <pc:spChg chg="del">
          <ac:chgData name="Sylvain Bérubé" userId="58a7b77c-805a-4492-9b5c-f61060aeaa67" providerId="ADAL" clId="{D5EA313B-40A7-4A9D-917D-79554312B2B1}" dt="2023-02-20T06:15:17.084" v="280"/>
          <ac:spMkLst>
            <pc:docMk/>
            <pc:sldMk cId="3946806871" sldId="339"/>
            <ac:spMk id="23" creationId="{79EB4626-023C-436D-9F57-9EB46080909D}"/>
          </ac:spMkLst>
        </pc:spChg>
      </pc:sldChg>
      <pc:sldChg chg="modSp new del mod">
        <pc:chgData name="Sylvain Bérubé" userId="58a7b77c-805a-4492-9b5c-f61060aeaa67" providerId="ADAL" clId="{D5EA313B-40A7-4A9D-917D-79554312B2B1}" dt="2023-02-20T06:28:20.166" v="364" actId="47"/>
        <pc:sldMkLst>
          <pc:docMk/>
          <pc:sldMk cId="1074118361" sldId="340"/>
        </pc:sldMkLst>
        <pc:spChg chg="mod">
          <ac:chgData name="Sylvain Bérubé" userId="58a7b77c-805a-4492-9b5c-f61060aeaa67" providerId="ADAL" clId="{D5EA313B-40A7-4A9D-917D-79554312B2B1}" dt="2023-02-20T06:23:02.599" v="326" actId="27636"/>
          <ac:spMkLst>
            <pc:docMk/>
            <pc:sldMk cId="1074118361" sldId="340"/>
            <ac:spMk id="2" creationId="{7DB06B0D-74D2-6368-7E30-D0FB8080533F}"/>
          </ac:spMkLst>
        </pc:spChg>
      </pc:sldChg>
      <pc:sldChg chg="addSp delSp modSp add mod">
        <pc:chgData name="Sylvain Bérubé" userId="58a7b77c-805a-4492-9b5c-f61060aeaa67" providerId="ADAL" clId="{D5EA313B-40A7-4A9D-917D-79554312B2B1}" dt="2023-02-20T06:28:14.168" v="363" actId="1076"/>
        <pc:sldMkLst>
          <pc:docMk/>
          <pc:sldMk cId="2393978252" sldId="341"/>
        </pc:sldMkLst>
        <pc:spChg chg="mod">
          <ac:chgData name="Sylvain Bérubé" userId="58a7b77c-805a-4492-9b5c-f61060aeaa67" providerId="ADAL" clId="{D5EA313B-40A7-4A9D-917D-79554312B2B1}" dt="2023-02-20T06:28:14.168" v="363" actId="1076"/>
          <ac:spMkLst>
            <pc:docMk/>
            <pc:sldMk cId="2393978252" sldId="341"/>
            <ac:spMk id="2" creationId="{7C03703C-F0D6-5A38-A814-E52550A0D500}"/>
          </ac:spMkLst>
        </pc:spChg>
        <pc:picChg chg="del">
          <ac:chgData name="Sylvain Bérubé" userId="58a7b77c-805a-4492-9b5c-f61060aeaa67" providerId="ADAL" clId="{D5EA313B-40A7-4A9D-917D-79554312B2B1}" dt="2023-02-20T06:25:36.688" v="332" actId="478"/>
          <ac:picMkLst>
            <pc:docMk/>
            <pc:sldMk cId="2393978252" sldId="341"/>
            <ac:picMk id="4" creationId="{8DB81115-8E43-C258-0146-A1E8A810C949}"/>
          </ac:picMkLst>
        </pc:picChg>
        <pc:picChg chg="add del mod">
          <ac:chgData name="Sylvain Bérubé" userId="58a7b77c-805a-4492-9b5c-f61060aeaa67" providerId="ADAL" clId="{D5EA313B-40A7-4A9D-917D-79554312B2B1}" dt="2023-02-20T06:26:02.332" v="336" actId="478"/>
          <ac:picMkLst>
            <pc:docMk/>
            <pc:sldMk cId="2393978252" sldId="341"/>
            <ac:picMk id="5" creationId="{0DBB1A6F-4F88-A1B6-FFD3-CD47CFC5D7FF}"/>
          </ac:picMkLst>
        </pc:picChg>
        <pc:picChg chg="add del mod">
          <ac:chgData name="Sylvain Bérubé" userId="58a7b77c-805a-4492-9b5c-f61060aeaa67" providerId="ADAL" clId="{D5EA313B-40A7-4A9D-917D-79554312B2B1}" dt="2023-02-20T06:26:49.140" v="342" actId="478"/>
          <ac:picMkLst>
            <pc:docMk/>
            <pc:sldMk cId="2393978252" sldId="341"/>
            <ac:picMk id="7" creationId="{BBAA0E91-CAA8-70D7-C2FA-F7ACA10FA4CC}"/>
          </ac:picMkLst>
        </pc:picChg>
        <pc:picChg chg="add mod ord">
          <ac:chgData name="Sylvain Bérubé" userId="58a7b77c-805a-4492-9b5c-f61060aeaa67" providerId="ADAL" clId="{D5EA313B-40A7-4A9D-917D-79554312B2B1}" dt="2023-02-20T06:28:02.621" v="360" actId="1076"/>
          <ac:picMkLst>
            <pc:docMk/>
            <pc:sldMk cId="2393978252" sldId="341"/>
            <ac:picMk id="10" creationId="{68468E5B-4B06-815B-EB88-1E2A615EABF2}"/>
          </ac:picMkLst>
        </pc:picChg>
      </pc:sldChg>
      <pc:sldChg chg="addSp delSp modSp add mod">
        <pc:chgData name="Sylvain Bérubé" userId="58a7b77c-805a-4492-9b5c-f61060aeaa67" providerId="ADAL" clId="{D5EA313B-40A7-4A9D-917D-79554312B2B1}" dt="2023-02-20T06:29:42.916" v="370"/>
        <pc:sldMkLst>
          <pc:docMk/>
          <pc:sldMk cId="3958640038" sldId="342"/>
        </pc:sldMkLst>
        <pc:spChg chg="del">
          <ac:chgData name="Sylvain Bérubé" userId="58a7b77c-805a-4492-9b5c-f61060aeaa67" providerId="ADAL" clId="{D5EA313B-40A7-4A9D-917D-79554312B2B1}" dt="2023-02-20T06:29:26.316" v="368" actId="478"/>
          <ac:spMkLst>
            <pc:docMk/>
            <pc:sldMk cId="3958640038" sldId="342"/>
            <ac:spMk id="2" creationId="{7C03703C-F0D6-5A38-A814-E52550A0D500}"/>
          </ac:spMkLst>
        </pc:spChg>
        <pc:spChg chg="add del mod">
          <ac:chgData name="Sylvain Bérubé" userId="58a7b77c-805a-4492-9b5c-f61060aeaa67" providerId="ADAL" clId="{D5EA313B-40A7-4A9D-917D-79554312B2B1}" dt="2023-02-20T06:29:39.379" v="369" actId="478"/>
          <ac:spMkLst>
            <pc:docMk/>
            <pc:sldMk cId="3958640038" sldId="342"/>
            <ac:spMk id="6" creationId="{7673118F-383A-6F85-4D2C-49CF97BAF2C0}"/>
          </ac:spMkLst>
        </pc:spChg>
        <pc:picChg chg="add mod">
          <ac:chgData name="Sylvain Bérubé" userId="58a7b77c-805a-4492-9b5c-f61060aeaa67" providerId="ADAL" clId="{D5EA313B-40A7-4A9D-917D-79554312B2B1}" dt="2023-02-20T06:29:42.916" v="370"/>
          <ac:picMkLst>
            <pc:docMk/>
            <pc:sldMk cId="3958640038" sldId="342"/>
            <ac:picMk id="4" creationId="{21612E34-2549-7801-4595-1978B3960E0A}"/>
          </ac:picMkLst>
        </pc:picChg>
        <pc:picChg chg="del">
          <ac:chgData name="Sylvain Bérubé" userId="58a7b77c-805a-4492-9b5c-f61060aeaa67" providerId="ADAL" clId="{D5EA313B-40A7-4A9D-917D-79554312B2B1}" dt="2023-02-20T06:29:22.094" v="366" actId="478"/>
          <ac:picMkLst>
            <pc:docMk/>
            <pc:sldMk cId="3958640038" sldId="342"/>
            <ac:picMk id="10" creationId="{68468E5B-4B06-815B-EB88-1E2A615EABF2}"/>
          </ac:picMkLst>
        </pc:picChg>
      </pc:sldChg>
      <pc:sldChg chg="addSp delSp modSp add mod">
        <pc:chgData name="Sylvain Bérubé" userId="58a7b77c-805a-4492-9b5c-f61060aeaa67" providerId="ADAL" clId="{D5EA313B-40A7-4A9D-917D-79554312B2B1}" dt="2023-02-20T07:25:24.065" v="537"/>
        <pc:sldMkLst>
          <pc:docMk/>
          <pc:sldMk cId="595657818" sldId="343"/>
        </pc:sldMkLst>
        <pc:picChg chg="add mod">
          <ac:chgData name="Sylvain Bérubé" userId="58a7b77c-805a-4492-9b5c-f61060aeaa67" providerId="ADAL" clId="{D5EA313B-40A7-4A9D-917D-79554312B2B1}" dt="2023-02-20T07:25:24.065" v="537"/>
          <ac:picMkLst>
            <pc:docMk/>
            <pc:sldMk cId="595657818" sldId="343"/>
            <ac:picMk id="3" creationId="{7C3FF849-8DFC-3C2E-CE41-CB469E9C3A68}"/>
          </ac:picMkLst>
        </pc:picChg>
        <pc:picChg chg="del">
          <ac:chgData name="Sylvain Bérubé" userId="58a7b77c-805a-4492-9b5c-f61060aeaa67" providerId="ADAL" clId="{D5EA313B-40A7-4A9D-917D-79554312B2B1}" dt="2023-02-20T07:16:58.274" v="520" actId="478"/>
          <ac:picMkLst>
            <pc:docMk/>
            <pc:sldMk cId="595657818" sldId="343"/>
            <ac:picMk id="4" creationId="{21612E34-2549-7801-4595-1978B3960E0A}"/>
          </ac:picMkLst>
        </pc:picChg>
      </pc:sldChg>
      <pc:sldChg chg="addSp delSp modSp add mod ord">
        <pc:chgData name="Sylvain Bérubé" userId="58a7b77c-805a-4492-9b5c-f61060aeaa67" providerId="ADAL" clId="{D5EA313B-40A7-4A9D-917D-79554312B2B1}" dt="2023-02-20T07:19:54.332" v="534"/>
        <pc:sldMkLst>
          <pc:docMk/>
          <pc:sldMk cId="2282412088" sldId="344"/>
        </pc:sldMkLst>
        <pc:spChg chg="mod">
          <ac:chgData name="Sylvain Bérubé" userId="58a7b77c-805a-4492-9b5c-f61060aeaa67" providerId="ADAL" clId="{D5EA313B-40A7-4A9D-917D-79554312B2B1}" dt="2023-02-20T07:17:25.278" v="522"/>
          <ac:spMkLst>
            <pc:docMk/>
            <pc:sldMk cId="2282412088" sldId="344"/>
            <ac:spMk id="2" creationId="{7C03703C-F0D6-5A38-A814-E52550A0D500}"/>
          </ac:spMkLst>
        </pc:spChg>
        <pc:picChg chg="del">
          <ac:chgData name="Sylvain Bérubé" userId="58a7b77c-805a-4492-9b5c-f61060aeaa67" providerId="ADAL" clId="{D5EA313B-40A7-4A9D-917D-79554312B2B1}" dt="2023-02-20T07:18:08.859" v="523" actId="478"/>
          <ac:picMkLst>
            <pc:docMk/>
            <pc:sldMk cId="2282412088" sldId="344"/>
            <ac:picMk id="4" creationId="{8DB81115-8E43-C258-0146-A1E8A810C949}"/>
          </ac:picMkLst>
        </pc:picChg>
        <pc:picChg chg="add del mod">
          <ac:chgData name="Sylvain Bérubé" userId="58a7b77c-805a-4492-9b5c-f61060aeaa67" providerId="ADAL" clId="{D5EA313B-40A7-4A9D-917D-79554312B2B1}" dt="2023-02-20T07:18:12.623" v="527" actId="478"/>
          <ac:picMkLst>
            <pc:docMk/>
            <pc:sldMk cId="2282412088" sldId="344"/>
            <ac:picMk id="5" creationId="{4E35DAEB-F1E9-E89D-B8B7-67669C00C264}"/>
          </ac:picMkLst>
        </pc:picChg>
        <pc:picChg chg="add mod ord">
          <ac:chgData name="Sylvain Bérubé" userId="58a7b77c-805a-4492-9b5c-f61060aeaa67" providerId="ADAL" clId="{D5EA313B-40A7-4A9D-917D-79554312B2B1}" dt="2023-02-20T07:19:50.761" v="532" actId="171"/>
          <ac:picMkLst>
            <pc:docMk/>
            <pc:sldMk cId="2282412088" sldId="344"/>
            <ac:picMk id="7" creationId="{11189035-DBCF-F130-0602-6D9C5A932BEA}"/>
          </ac:picMkLst>
        </pc:picChg>
      </pc:sldChg>
      <pc:sldChg chg="addSp delSp modSp add mod">
        <pc:chgData name="Sylvain Bérubé" userId="58a7b77c-805a-4492-9b5c-f61060aeaa67" providerId="ADAL" clId="{D5EA313B-40A7-4A9D-917D-79554312B2B1}" dt="2023-02-20T07:29:38.645" v="545"/>
        <pc:sldMkLst>
          <pc:docMk/>
          <pc:sldMk cId="2271855997" sldId="345"/>
        </pc:sldMkLst>
        <pc:picChg chg="del">
          <ac:chgData name="Sylvain Bérubé" userId="58a7b77c-805a-4492-9b5c-f61060aeaa67" providerId="ADAL" clId="{D5EA313B-40A7-4A9D-917D-79554312B2B1}" dt="2023-02-20T07:28:47.257" v="539" actId="478"/>
          <ac:picMkLst>
            <pc:docMk/>
            <pc:sldMk cId="2271855997" sldId="345"/>
            <ac:picMk id="3" creationId="{7C3FF849-8DFC-3C2E-CE41-CB469E9C3A68}"/>
          </ac:picMkLst>
        </pc:picChg>
        <pc:picChg chg="add del mod">
          <ac:chgData name="Sylvain Bérubé" userId="58a7b77c-805a-4492-9b5c-f61060aeaa67" providerId="ADAL" clId="{D5EA313B-40A7-4A9D-917D-79554312B2B1}" dt="2023-02-20T07:29:13.068" v="541" actId="478"/>
          <ac:picMkLst>
            <pc:docMk/>
            <pc:sldMk cId="2271855997" sldId="345"/>
            <ac:picMk id="4" creationId="{F5C61435-C77C-F939-A66D-6A56B41E277C}"/>
          </ac:picMkLst>
        </pc:picChg>
        <pc:picChg chg="add mod">
          <ac:chgData name="Sylvain Bérubé" userId="58a7b77c-805a-4492-9b5c-f61060aeaa67" providerId="ADAL" clId="{D5EA313B-40A7-4A9D-917D-79554312B2B1}" dt="2023-02-20T07:29:38.645" v="545"/>
          <ac:picMkLst>
            <pc:docMk/>
            <pc:sldMk cId="2271855997" sldId="345"/>
            <ac:picMk id="6" creationId="{54B21FDB-7625-CE54-C539-D29185D9D2AB}"/>
          </ac:picMkLst>
        </pc:picChg>
      </pc:sldChg>
      <pc:sldChg chg="addSp delSp modSp add mod">
        <pc:chgData name="Sylvain Bérubé" userId="58a7b77c-805a-4492-9b5c-f61060aeaa67" providerId="ADAL" clId="{D5EA313B-40A7-4A9D-917D-79554312B2B1}" dt="2023-02-20T07:31:00.139" v="560" actId="14100"/>
        <pc:sldMkLst>
          <pc:docMk/>
          <pc:sldMk cId="873184965" sldId="346"/>
        </pc:sldMkLst>
        <pc:spChg chg="mod">
          <ac:chgData name="Sylvain Bérubé" userId="58a7b77c-805a-4492-9b5c-f61060aeaa67" providerId="ADAL" clId="{D5EA313B-40A7-4A9D-917D-79554312B2B1}" dt="2023-02-20T07:31:00.139" v="560" actId="14100"/>
          <ac:spMkLst>
            <pc:docMk/>
            <pc:sldMk cId="873184965" sldId="346"/>
            <ac:spMk id="2" creationId="{7C03703C-F0D6-5A38-A814-E52550A0D500}"/>
          </ac:spMkLst>
        </pc:spChg>
        <pc:picChg chg="add mod ord">
          <ac:chgData name="Sylvain Bérubé" userId="58a7b77c-805a-4492-9b5c-f61060aeaa67" providerId="ADAL" clId="{D5EA313B-40A7-4A9D-917D-79554312B2B1}" dt="2023-02-20T07:30:54.650" v="559" actId="171"/>
          <ac:picMkLst>
            <pc:docMk/>
            <pc:sldMk cId="873184965" sldId="346"/>
            <ac:picMk id="4" creationId="{16478351-58FC-A49B-EB3D-0ED0D9E28830}"/>
          </ac:picMkLst>
        </pc:picChg>
        <pc:picChg chg="del">
          <ac:chgData name="Sylvain Bérubé" userId="58a7b77c-805a-4492-9b5c-f61060aeaa67" providerId="ADAL" clId="{D5EA313B-40A7-4A9D-917D-79554312B2B1}" dt="2023-02-20T07:30:17.416" v="552" actId="478"/>
          <ac:picMkLst>
            <pc:docMk/>
            <pc:sldMk cId="873184965" sldId="346"/>
            <ac:picMk id="7" creationId="{11189035-DBCF-F130-0602-6D9C5A932BEA}"/>
          </ac:picMkLst>
        </pc:picChg>
      </pc:sldChg>
      <pc:sldChg chg="addSp delSp modSp add mod">
        <pc:chgData name="Sylvain Bérubé" userId="58a7b77c-805a-4492-9b5c-f61060aeaa67" providerId="ADAL" clId="{D5EA313B-40A7-4A9D-917D-79554312B2B1}" dt="2023-02-20T07:31:40.120" v="564"/>
        <pc:sldMkLst>
          <pc:docMk/>
          <pc:sldMk cId="3768740604" sldId="347"/>
        </pc:sldMkLst>
        <pc:picChg chg="del">
          <ac:chgData name="Sylvain Bérubé" userId="58a7b77c-805a-4492-9b5c-f61060aeaa67" providerId="ADAL" clId="{D5EA313B-40A7-4A9D-917D-79554312B2B1}" dt="2023-02-20T07:31:30.961" v="562" actId="478"/>
          <ac:picMkLst>
            <pc:docMk/>
            <pc:sldMk cId="3768740604" sldId="347"/>
            <ac:picMk id="4" creationId="{16478351-58FC-A49B-EB3D-0ED0D9E28830}"/>
          </ac:picMkLst>
        </pc:picChg>
        <pc:picChg chg="add mod">
          <ac:chgData name="Sylvain Bérubé" userId="58a7b77c-805a-4492-9b5c-f61060aeaa67" providerId="ADAL" clId="{D5EA313B-40A7-4A9D-917D-79554312B2B1}" dt="2023-02-20T07:31:40.120" v="564"/>
          <ac:picMkLst>
            <pc:docMk/>
            <pc:sldMk cId="3768740604" sldId="347"/>
            <ac:picMk id="5" creationId="{3C4F9641-FF56-6365-05BA-5336E570D098}"/>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3:01:58.112"/>
    </inkml:context>
    <inkml:brush xml:id="br0">
      <inkml:brushProperty name="width" value="0.15" units="cm"/>
      <inkml:brushProperty name="height" value="0.15" units="cm"/>
      <inkml:brushProperty name="color" value="#ED1C24"/>
    </inkml:brush>
  </inkml:definitions>
  <inkml:trace contextRef="#ctx0" brushRef="#br0">9 21 2472,'0'0'0,"0"0"192,0 0-192,0-3 16,0 1 0,0 2 0,2-3-8,-2 3 0,0-3 0,0 3-8,0-3 0,0 3 16,0-2-16,0 2 0,0 0 8,0 0-16,-1 0 24,0 0-16,-1 0 0,1 0 16,0 0-16,1 1 8,0-1-8,-2 0 8,1 1 0,-1 1-8,2-2 8,0 1-16,0-1 8,0 2 8,0-1-8,0 0 8,0-1 0,0 2-16,0-2 16,0 0-8,0 0 8,0 0 0,0 0 0,0 0 0,0 0-40,0 0 56,0 0-16,0 1-8,0-1 8,0 0-8,3 0 0,0 0 16,-3 0-16,3 0 8,-1 0-8,1 0 0,-3 0 0,3 0 0,0 0 0,0 0 8,-1 0-8,1 0 16,-3 0-16,3 0 0,0 0 0,-1 0 0,-2-3 8,3 3-8,-3 0 0,0 0 8,3 0-8,-3 0 8,0 0 8,0-2-8,0 2-8,0 0 16,0 0 8,0 0 0,0 0 0,0 0 16,0 0 0,0 0-208,0 0 368,0 0-160,0 0-16,0 0 0,0 0-8,0 0 0,0 0-336,3 0 656,-3 0-320,2 0-16,1 0 0,0 0 0,-3 0 0,3 0 8,-3 0-16,2 0 16,1 0-16,0 0 8,-3 0 16,0 0-16,3 0 24,0 0-24,-3 0-16,2 0-8,-2 0 32,0 0-8,0 1 24,0 0-24,3-1 0,-3 2-16,0-1 0,3 0 16,-3-1 0,3 0-16,-1 2 16,1-2-8,0 1 40,-3-1-32,0 0 16,3 0-24,-1 2 16,1-2-32,0 1 8,0-1 48,-3 0-32,2 0 8,1 1-8,0-1 0,-3 0 8,3 0-8,0 0 8,-3 0-8,2 0 16,-2 0-40,3 0 8,0 0 0,-3 0 0,3 2 40,-3-2-24,0 0 8,0 1-8,2-1 8,-2 2 0,3-2 16,-3 0-24,0 0-16,3 0 16,-3 1 0,0-1 16,3 0 16,-3 0-32,0 0 40,2 0 8,1 0 0,-3 0 8,3 0-40,-3 0 40,0 0-56,3 1 16,-3-1-8,2 0 16,-2 0-8,3 0 0,0 0 0,-3 0-16,0 0 24,3 0-24,-3 0 16,0 0 24,3 0-32,-3 0 0,0 0-8,0 0-8,0 0-24,0 0 24,2 0 24,-2 0-32,0 0 16,0 0 16,0 0-32,3 0 40,-3 0 0,0 0-32,0 0 8,3 0 16,-3 0 0,3 0-16,-1 0-16,-2 0 16,0 0-8,3 0 0,0 0 24,1-2 0,-1 2 8,0-3-24,-3 3 0,2 0-16,1-3-8,0 3 24,0 0 0,-1-3 16,-2 3-16,3 0-16,-3 0 24,3 0 0,-3 0 0,3 0-8,-3 0-8,0 0 8,2 0-16,-2 0 48,3 0-48,0 0 0,-3 0 16,3 0 0,0 2 0,-3-2 8,0 0-8,2 0 8,-2 0-16,3 0 8,0 0-8,0 0 16,1 0 0,-4 0-8,3 0 8,1 0 0,0 0 8,0-3-8,0 0 0,-1 3 8,-3 0-16,4-3 8,0 1-24,-1-1 0,0 3-8,-1-3 0,1 3 24,-3 0 0,0-3 8,3 3-8,0 0 0,-3-2 0,3 2 0,-3 0 16,0 0-16,2 0 0,1 0 0,-3 0 8,3 0 0,-3 0 0,0 0-8,0 0 0,3 1 0,-3 0-8,2 1 16,-2-2-8,3 1 0,-3 0 0,3-1 0,0 0 0,-3 2 8,2-2 0,-2 0-8,3 1 0,0-1 0,0 0 0,-1 0 8,1 0 0,0 0-8,-3 0 0,0 0 16,3 0 0,-3 0 0,3 0-8,-3 0 0,0 0 0,0 0-8,0 0 16,0 0 8,0 0-8,0 0 8,0 0 8,0 0-144,0 0 240,0 0-104,0 0-16,0 0 8,2 0-16,-2 0 0,0 0 8,3 0 0,-3 0 0,3 0-8,-3 0 0,0 2 8,3-1-8,-1 0-8,1-1 8,-3 0 0,0 2 32,3-2-40,-3 1 8,0-1-8,3 1-24,-3-1 40,0 0-8,0 0 24,2 0-16,-2 0 0,0 0 0,0 0-24,0 0 16,3 0 24,-3 0-16,0 0-24,0 0-8,0 0 24,3 0 32,-3 0-24,0 0 0,3 0 8,-3 0-32,2 0 24,-2 0-8,3 0 32,-3 0-24,0 0 0,3 0-16,-3 0-24,3 0 48,-3 0-16,0 0 8,0 0 0,0 0 8,3 0-32,-3 0 32,0 0-16,0 0 40,0 0-64,2 0-16,-2 0 48,0 0-8,0 0 8,0 0 0,3 0-32,-3 0 48,0 0-24,3 0 40,0 0-48,-1 0 16,1 0-48,0 0 0,1 0 32,-4 0 8,3 0 8,0 0-8,-1 0 8,1 0 24,0 0-32,1 0 0,-4 0 0,3 0 16,0 0-48,-1 0 32,1 0 8,0 0-24,-3 0 0,0 0 16,3 0 0,-3 0 56,0 0-32,0 0-24,0 2 16,0-2-56,0 1 72,2 1 16,-2-2-8,0 0-40,0 1 24,3-1-8,-3 0-8,3 1 32,0-1 40,-3 0-31,0 0-49,2 0 64,1 0-40,0 0-16,0 0 48,0 0 0,-1 0-24,-2 0-32,3 0 32,1 0-32,-1 0-24,0 0 56,0 0 8,-1-2-8,-2 2-32,0 0 48,3 0-56,0-3 0,0 3 16,-1-3 8,-2 0-24,0 3 8,3 0 0,-3-2-24,3 2 8,0 0 16,-3-3 24,2 3-24,-2 0 0,3-3 16,0 3-16,-3-3-16,3 3 40,-1-2-32,-2 2 8,3 0-24,-3 0-32,3 0-16,0 0 24,-3 0-104,3 0-161,-3 0 313,2 0-504,1 0 0,0 0 96,1 0 112,0 0-2064,-4 0 2360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3:02:52.933"/>
    </inkml:context>
    <inkml:brush xml:id="br0">
      <inkml:brushProperty name="width" value="0.15" units="cm"/>
      <inkml:brushProperty name="height" value="0.15" units="cm"/>
      <inkml:brushProperty name="color" value="#ED1C24"/>
    </inkml:brush>
  </inkml:definitions>
  <inkml:trace contextRef="#ctx0" brushRef="#br0">1 49 1848,'0'0'0,"0"0"16,0 0 8,0 0-24,0 0 40,0 0-32,3 0-16,-3 0 0,0 0 16,0 0-8,0 0 8,0 0-16,2 0 8,-2 0-16,0-2 48,0 2-32,0 0 16,0 0-8,0 0-8,0 0-8,0-3 32,0 3-24,0 0-8,0-3 8,0 3 8,0 0-8,0 0 16,0 0-8,0 0 8,0 0-8,0 0 0,0 0 16,0 0-104,0 0 176,0 0-88,0 0 0,0 0-16,0 0 16,0 0 8,0 0-144,0 0 264,0 0-120,0 0 0,0 0-8,0 0-184,0 0 368,0 0-184,0 0 16,0 0-248,0 0 456,0 0-224,0 0-248,3 0 480,-3 0-240,3 0 16,-3 0-8,0 0-16,3 0 16,-3 0-8,0 0-8,0 1 16,0 1 16,0-2-16,2 1 0,-2-1 8,0 0-16,0 2 0,3-2 32,-3 0 0,0 0-16,3 1 8,-3-1 0,0 0-24,3 0 8,-3 0 24,0 0-16,3 0 8,-3 0-8,2 0 0,-2 0-16,3 0 8,-3 0-16,3 0 16,0 0-8,-1 0-8,-2 0 8,3 0 8,0-3-8,0 3 0,-1 0 0,1 0 0,0 0 0,-3 0 0,3 0 0,-1 0 0,3 0 8,-3 0-8,1-3 8,1 3 0,-4 0-8,3 0 24,0 0 0,0-2 8,-1 2 0,1-3 0,0 0 8,-3 3-40,3 0 40,-1-3 0,1 1-8,0 2 8,1-3-16,-1 3 0,-3 0-24,4-3 24,-1 3 0,1 0 0,-1-3-16,-1 0 16,1 3-16,-3 0-8,4 0 8,-1 0 0,0-2-8,0 2 8,-1 0-8,1-3 0,-3 3 0,0 0 8,3 0-16,-3 0 16,3 0-8,-3 0 0,3 0 0,-1 0 8,-2 0 0,3 0 8,-3 0-16,3 0 8,0 0-8,-3 0 8,2 0 0,-2 0-8,3 0 8,0 0 8,-3 0-8,3 0 0,-1 0 8,1 0 0,-3 0-16,3 0 16,-3 0 0,3 0-8,-1 0 0,1-3-8,-3 3 0,3 0 0,0 0 8,0-3-8,-1 3 0,1 0 16,-3 0-16,3 0 0,-3 0 8,3 0-8,-1 0 0,-2 0 0,3 0 0,0 0-8,0 0 8,-1 0 0,-2 0 0,3 0 0,0 0 0,0 0 16,-1 0-16,-2 0 16,0 0-16,3 0 0,0 0 8,0 0-8,0 0 8,-1 0-8,-2 0 0,3 0 8,0 0-8,0 0 0,-1 0 0,1-2 0,-3 2 0,3 0 16,0 0-24,-1 0 24,-2 0-8,3 0-8,-3 0 16,0 0-16,3 0-8,-3 0 16,3 0-8,0 0 0,-3 0 0,2 0 0,-2 0 8,0 0-8,3 0 8,0 0-8,-3 1 8,0-1-8,3 0 8,-3 1-8,2-1 16,-2 0-16,0 0 24,0 0-16,0 0-16,3 0 16,-3 0-16,0 0 8,0 0-32,0 0-32,0 0-112,0 0-96,0 0-24,0 0 40,0 0 1352,3 0-2376,-3-2 1192,0 2 32,3-3-1824,-3 3 1880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7:29:47.122"/>
    </inkml:context>
    <inkml:brush xml:id="br0">
      <inkml:brushProperty name="width" value="0.1" units="cm"/>
      <inkml:brushProperty name="height" value="0.1" units="cm"/>
      <inkml:brushProperty name="color" value="#ED1C24"/>
    </inkml:brush>
  </inkml:definitions>
  <inkml:trace contextRef="#ctx0" brushRef="#br0">21 592 4160,'0'0'0,"0"0"48,0 1-24,0-1-16,0 1 24,0-1 8,0 0-40,0 0 8,0 0 8,0 0 0,0 0-32,0-2 40,0 2-24,0-2 8,1 2 0,-1 0 16,0-2 0,2 2 0,-2-1-16,0-1-16,0 2 8,2 0 24,-2-2-40,0 2 48,0-2-16,0 2-32,0 0 16,0 0 24,0-2-24,0 2 16,0-1-8,0 1 16,0-2-24,0 2 0,-1 0-8,0-2 32,0 2-16,0 0 8,0 0 16,0-2-24,1 2-8,-1 0 32,0 0 17,0-2-9,0 1 24,0-1 32,1 0 0,0 2-96,0-3 136,0 1 24,0-5 8,0 5 16,0-5-8,2 5 0,-2 2-176,2-7 152,-2 5 8,2-6-24,-2 5-24,1-6-8,-1 6-32,0 3-72,2-9 48,-2 7-16,0-7-16,0 7 8,0-7 32,0 6-8,0 3-48,0-9 40,0 6 24,0-5-40,0 6 0,-1-6 0,0 6-16,1 2-8,-1-7 24,0 4 0,0-5 0,-1 5 24,1-4 0,-1 5 8,2 2-56,-1-3 72,0-4-8,0 5 8,0 1 8,0-2-16,0-5 0,1 8-64,-1-2 56,0-1 8,1-4-8,0 5 0,0 0 16,0-6-8,0 8-64,0-2 56,0-5-8,0 4 0,0-5-16,0 5 24,0-5-16,0 8-40,0-3 32,0-6-8,0 2 0,0 4-8,0-7 0,0 2 16,0 8-32,0-7 16,0-1 24,0 1-8,2-1 0,-2 0 0,0 0 8,0 8-40,2-3 32,-2-8 0,0 9 8,0-7-8,0 6 0,0-5-8,0 8-24,0-3 8,0-5 0,0 5 0,0-4 8,0 5 0,0-5-16,0 7 0,0-2 0,0 0 0,2-6 0,-2 6 8,0-1-8,0 0-8,0 3 8,1-2 32,-1-6-48,0 7 16,0-1 16,0-1-16,0 3 0,0-3 0,0 1 0,0-1 0,0-4-16,0 5 32,0 0-8,0 2-8,-1-2 8,1-6 8,0 7-16,-1-2 16,0 0-16,0-4 8,1 7-8,-1-2 0,0 0 8,0 0-8,1-1 8,-1-4 0,0 5 0,1 2-8,0-3-16,0 1 16,-1-6 0,1 7-8,0-2 40,0 0-16,0 3-16,0-2 16,-1-6-8,1 8 8,0-1-40,0-2 8,0 0 8,0 3 8,0-3-16,-1 2 24,1-1 0,0-1-8,0 1 24,0 1 0,0 1-24,0-2 16,0 0-24,0 0 8,0 0-32,0 1 24,0 1 56,0 0-48,0-2 0,0 0-16,0 2-32,0-2 48,0 2 8,0 0-8,0-2 24,0 2-32,0-1 0,0 1-16,0-2 8,2 2 64,-2 0-48,0-2 8,0 2-16,1 0-8,-1-2-40,2 2 80,-2 0-40,0 0 16,2-2 16,-2 2-8,2 0-48,0-1 40,-1 1 32,-1 0-32,0 0 56,2 0-56,0 0 16,-2-2-48,2 2 64,-2-2 24,0 2-56,2 0 32,-2-2 16,1 2-72,1 0 73,-2 0-17,0 0-32,2-2 24,0 2-16,-2 0-16,1 0-16,1 0 48,0 0 8,-2 0-32,2 0 0,0 0 16,0 1-64,1 0 56,0 0 56,-1 0-48,-2-1-16,3 1 0,4 0-40,-5 0 0,0 0 24,1 0 56,-1 1-24,-2-2-16,3 1-32,4 0 24,-5 0-32,1 0 40,-1 0 16,6 0-16,-8-1 0,0 1 0,2-1-8,5 1-8,-7-1 32,8 1 0,-7 0-8,-1-1-8,3 1 0,4 0-32,-5-1 0,1 1 64,0 0-24,4 0 16,-7-1-24,2 0 8,0 1-56,5 0 56,-5 0-8,0 0 16,1 0-8,-3-1-8,2 2-24,6 0 32,-8-1-8,2 0 16,6 0-8,-8 0-16,0-1 8,2 1-8,1 0-40,4 0 96,-5 0-64,1 0 8,-1-1 40,-2 0-32,8 1-64,-6 0 72,1 0 8,4 0-24,-5 0 8,1 0 8,-3-1-8,8 0-24,-7 1 32,7-1 32,-7 0-40,2 0 0,5 0 8,-8 0-8,2 0-32,5-2 32,-5 0 16,1 0-8,5 1 0,-6-1 8,-2 2-16,2-2-16,5 0 8,-5 0 24,1 1-24,0 1 16,4 0-8,-7 0 0,2 0-24,0 0 40,1 0-24,0 0-8,4 0 32,-7 0-40,0 0 24,3 1 0,-1-1-8,6 1 0,-8 0 16,2-1-8,1 0 24,-3 0-24,3 0 0,-1 0-16,5 0-8,-7 0-9,2 0 25,1 0 8,-3 0 0,2 0 41,0 0-33,1-2 8,0 1-8,0 1-16,-1-2 16,-2 2-8,7 0 0,-5 0 0,1-2-8,0 2 16,-1 0 0,1-2-8,-3 2 0,3 0-16,-1 0 16,1 0 8,0 0 0,0 0 24,-1-2-32,-2 2 0,3 0 0,0 0 8,-2 0-8,1 0 24,1 0-8,0 0-8,-3 0-8,2-1-8,1 1 8,-1 0 8,0-2-16,0 2 40,0-2-16,-2 2-16,3 0 8,-1 0 32,-1-2-32,-1 0 8,2 2 8,0-1-8,-2 1-16,2-2 16,0 0 8,-1 0-16,1 2 8,0-2 0,-2 1 0,0 1-16,2 0-24,0-2 32,-2 0-16,1 2 24,1-2 16,-2 2-16,0 0-16,2 0 16,0 0-16,0 0 0,-2 0 0,0 0 8,1 0-8,-1 0 8,2 0-8,-2 0 0,0 0-8,2-2 16,-2 2 8,0 0-8,0-1 8,0 1-16,2 0-24,-2 0 16,0 0 0,0 0 16,0 0 8,2 0 0,-2 0-16,0 0 24,1 0-24,-1 0-24,0 1 24,0-1 0,0 0 40,0 1-48,0 1 16,2 0-16,-2-1-24,2 1 16,-2-2 16,0 1 24,2 1-24,0 1 0,-2-1 24,1 0-56,1 0 32,-2-2 0,0 3 0,2-1 0,0 0-8,-2 1 0,1-1-8,-1 1 24,0-3-8,2 2 8,-2 1-8,0 0 24,0-1-24,0 1 32,2 1-48,-2-4 16,0 3 0,0 1-24,0 3-24,0-5 64,0 1-8,0 5 8,0-8-16,0 2 0,0 2-16,0 4-8,0-5 16,0 5 64,0-5-48,0-3-8,2 8 16,-2-5-32,0 5-48,0-5 72,0 5 8,0-5-24,0-3 8,0 7-16,2-4-24,-2 4 0,1-4 56,-1 0 0,2 4 16,-2-7-32,0 3 8,2 1-40,0 3 0,-2-5 16,2 2 16,-1 0-24,-1-4 24,0 7 8,2-5-56,0 1 32,-2 4 80,2-5-56,-2 1 16,0-3-24,2 7-16,-2-5-32,1 5 48,-1-4 8,0 4 48,0-4-64,0-3 8,2 7-24,-2-4-8,0 5-40,0-6 72,0 6 32,0-6-32,0-2 0,0 4 16,0 4-16,0-5-8,0 0 48,0 4-8,0-5-40,0-2 8,0 4-32,0-1-16,0 1 16,0 0 56,0-1-16,0 1-8,0-4 0,0 7 8,0-5-24,2 1 16,-2 1 24,0 3-24,2-5-8,-2-2 8,0 4-24,2 3-16,-2-5 48,1 5 24,-1-5-24,2 2-16,-2-4 8,0 7-32,0-5 48,2 2-8,-2-1 16,0 1 16,0-1-40,0-3 0,2 8 32,-2-7-48,0 7 40,0-6-24,2 5 0,-2-4 16,0-3-16,0 7-24,0-4 24,0 1 0,0-1 0,0 1 0,0 3 0,0-7 0,0 2-16,0 1 56,1 0-48,-1 1 8,2-2-8,-2 2-32,0-4 40,2 4-8,-2-2 8,0 1 0,2 0 16,-2-1-16,2 2 0,-2-4 0,0 3 0,1-1-32,1 1 32,0 1 0,-2-2 0,2 2 8,-2-4-8,0 3-8,2-1 16,-2 1-16,1 0 8,1-1 0,-2 1-32,0-3 32,2 3 0,0-1-16,0 0-8,-2 0-16,1 0-48,-1 0-57,0-2 145,2 1-264,0 0-200,-2 1-232,2 0-264,-2 0-56,0-1 208,0-1 808,0 2-561,0-2 281,0 1 176,0 0-3120,0-1 3224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7:29:52.280"/>
    </inkml:context>
    <inkml:brush xml:id="br0">
      <inkml:brushProperty name="width" value="0.1" units="cm"/>
      <inkml:brushProperty name="height" value="0.1" units="cm"/>
      <inkml:brushProperty name="color" value="#ED1C24"/>
    </inkml:brush>
  </inkml:definitions>
  <inkml:trace contextRef="#ctx0" brushRef="#br0">3 446 2568,'0'0'0,"0"0"1056,0 0-1024,0 0 8,0 0-24,0 0 0,0 0 0,0-2-8,0 2 8,0 0-16,0-2 40,0 1-32,0-1 16,0 2-8,0-2-8,-1 0 0,1 2-8,0-2 32,0 1-16,0-1-16,0 2 24,0-2-8,0 0 0,0 2-16,0 0 32,0-2-16,0 2-8,0 0 16,0 0-8,-1 0 8,1 0-24,0 0 40,0 0-24,0 0-8,0 0 24,0 1 24,0-1-56,0 1 56,0 0 16,0-1-16,0 0 24,0 0 48,0 0-15,0 0-113,0 0 112,0 0 0,0 0-8,0 0 32,0-2 16,1 1-24,-1 1-128,0 0 128,0-2-8,0 0-8,0-1 24,0 1-8,0 0-8,0 2-120,0-2 104,0 0 0,0 0 0,0 0 8,0-1 32,0 0-32,0 3-112,0-2 120,0-1-8,0 0-8,0 1-8,0-6 16,0 8-24,0 0-88,0-2 72,0-6 16,0 6-32,0-5 40,0 4 0,0 0-16,0 3-80,0-8 80,2 5-24,-2-4-8,0 4-8,0-4 0,0 6 8,0 1-48,0-8 40,0 6 24,0-6-40,0 5-24,0-7 24,0 7-16,0 3-8,0-9 24,0 7-8,0-9 16,0 4-16,0 4-8,0-6 32,0 9-40,-1-3-24,1-5 16,0 5 0,0-4 0,0 5 24,-1-5-8,1 7-8,0-2 24,0-6-24,0 6-32,0-7 32,0 6 0,0-5 8,0 8-8,0-3 24,0-6-48,0 6 8,0-5 16,0 6 0,0-6 32,0 8-32,2-2 24,-2-6-16,0 5-8,0-5 8,0 5 0,2-5-16,-2 8 8,0-3 8,0-4-16,0 5 0,0-5 16,0 5-8,0 0 16,0 2-16,0-3 0,0 0 8,2 1-8,-2-1 0,0 0 0,0 1-8,0 2 8,2-3-8,-2 1-8,0 0 16,0 1-8,0 1 0,0-2 8,0 2 0,0 0-8,0-2 16,0 0-16,0 2-16,0 0 8,0 0 16,0 0-8,0 0-8,0 0 8,0 0-8,0 0 8,0-2 8,0 2 0,0 0-8,0-1 0,1 1 8,-1 0 0,0-2 0,0 2-8,0-2 24,0 2-16,0 0 8,2-2 0,-2 2 8,0-2-8,0 2-8,0 0 8,0-1 0,0 1 0,0 0-16,0 0 0,0 0 8,0 0-16,0 0 8,0 0 0,0 0 0,2 0-8,-2 0 16,0 0-24,0 1 16,0-1 0,2 1-8,0 0 8,-2-1 8,1 0-16,-1 1 0,2-1 8,0 0-8,0 0 0,-2 0 16,2 0-16,-1 0-8,1 0 16,0 0 0,1 0 0,-1 0 16,0 0-16,-2 0 8,3 0-8,-1 0 8,0-2 0,0 0 8,0 1 8,-2 1-16,2-2 8,0 2 8,0-2-16,0 0-16,1 0 16,-1 2-24,-2 0 24,2-1 0,0 1-8,1 0 0,-1 0 0,1 0-8,0 0 0,-3 0 16,3 0-32,-1 1 24,1-1-8,0 1 8,-1-1 8,6 1-16,-8-1 16,1 1-8,2-1 0,0 1 8,-1-1-16,6 0 16,-8 0-16,0 0 16,2 0-8,1 0-16,0 0-8,-2 0 8,2 0-16,-1 0 48,-2 0-8,3 0-8,-2 0 8,2-2-8,0 2 8,-1-2 8,0 2 16,-2 0-24,3 0 32,0-1-40,-1 1 24,0 0-40,1 0 0,0 0 72,-3 0-48,2-2 0,1 2-8,0 0 16,-1 0-48,0 0 56,1 0 16,-3 0-32,2 0 0,0 0 0,0 0-32,0-2 0,0 2 40,0-2 0,-2 2-8,1-2 0,2 2 8,-1 0-16,1-1 0,-2-1 56,1 0-32,-2 2-16,3 0 48,-1-2-48,0 2-32,1 0 24,-1 0 0,0-2 40,-2 2-32,1 0 16,1 0-16,0-1-32,0 1 0,0 0 40,-1 0 24,-1 0-32,2 0 0,0 0 0,-2 0-24,2 0 8,0-2 24,-1 2-16,-1 0 8,2 0 0,0-2-8,0 2 0,0 0 16,-1-2 32,1 2-40,-2 0 0,2 0 0,0-2 8,0 2-24,0 0 24,0 0-24,0 0 32,-2 0-16,3 0-40,-2 0 8,2 1 56,0 1-64,-1 0 24,0 0 8,-2-2 8,3 2-32,-1-2 16,0 2 40,1-1-16,-1 0 0,1 1-8,-3-2 0,2 1-24,0 0 0,1 0 48,-1-1 16,-1 0-40,1 0 24,-2 0-24,2 0-24,0 0-16,0-2 72,-1 2 0,1-2-16,-2 0 0,0 2-16,2-2-8,0 1-32,0-1 88,-1 0-24,1 2-24,-2-2 24,0 2-24,2 0-32,-2 0 24,2-2 8,-2 2 40,0 0-48,2 0 0,-2 0 8,0 0-8,0 0-64,0 0 96,0 0-32,0 0 24,1 0 24,-1 0-40,0 0-32,0 0 32,0 0 8,0-1 8,0 1 8,0 0-8,0 0-16,2 0 8,-2-2 8,0 2 16,0-2-16,0 0-8,0 2 0,0 0-8,2-2-8,-2 2 24,0-1 16,0 1-8,0-2-8,0 0-8,0 2-8,0 0 8,0-2-16,0 0 40,0 2-16,0-1 8,0-1 16,0 2-40,0-2 32,0 2-40,0-2 24,0 2-32,0 0 16,0 0 8,0 0-24,0 0 24,0 0-16,0 0 16,0 0-32,0 0 0,0 0 8,0 0 8,0 0 16,0 0-16,0 0 80,0 0-152,0 0 88,0 0-16,2 0 8,-2 0 0,0 0-8,0 0-8,2 0 8,-2 1 0,0 0 8,1 1 0,-1-2 0,0 1 0,2 1 0,-2-1 0,2 0 0,-2 1 8,0-1-8,0-1 0,2 2-8,-2 0 16,0-1-16,0 2 16,0-1 0,2 0-8,-2-2 0,0 2 0,0 1-16,0 0 8,1 0 0,-1 4 16,0-4 0,0-3-8,0 4 0,0 4-16,0-5 8,0 4 8,0-5 0,0 6 8,0-8-8,0 2-8,0 6 8,2-5-8,-2 5 0,0-5 8,2 4-8,-2-7 8,0 3 0,2 4 0,-2-4 0,2 4-8,-2-4 0,1 4 8,-1-7 0,0 2-8,2 2 8,-2 3 0,0-4-8,2 1 8,-2-1 0,0-3 0,2 4 24,-2-1-32,0 1 8,2 3 0,-2-4-40,0-1 40,0-2 0,0 9-8,0-7 16,0 5-8,0-4 8,0 4 0,0-4-16,0-3 8,0 7 0,0-4-16,0 4 24,0-4-16,0 7 16,0-7 24,0-3-32,0 8 24,0-4-16,0 5-8,-1-2-16,0-3-8,0 5 32,1-9-8,0 3 16,-1 5-24,1-5 8,0 5 0,-1-5 0,1 1 24,0-4-24,-1 7 24,0-5-16,1 1 0,-1 4 0,0-4 0,1 1 8,0-4-16,0 3 40,-1 1-24,0-1-16,1 5 8,-1-6-8,1 1 16,0-3-16,-1 3 0,1 0 0,0 1-16,0-1 8,-1 0 32,1 0-24,0-3 0,0 3 8,0-2 0,0 2-16,0-1 8,0 0 16,0-1-8,0-1-8,0 1-8,0 1 0,0 1-24,0-2-16,0 0 8,0 0-64,0-1 104,0 1-256,0 0-256,0-1-360,0 1-160,0 0 200,0-1 239,0 0 593,0 0-296,0 0-2776,0 0 3072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7:29:55.511"/>
    </inkml:context>
    <inkml:brush xml:id="br0">
      <inkml:brushProperty name="width" value="0.1" units="cm"/>
      <inkml:brushProperty name="height" value="0.1" units="cm"/>
      <inkml:brushProperty name="color" value="#ED1C24"/>
    </inkml:brush>
  </inkml:definitions>
  <inkml:trace contextRef="#ctx0" brushRef="#br0">0 368 1320,'0'0'0,"0"0"1552,0 0-1520,0 0-32,0 0 8,0 0 0,0 0 24,0-2-24,0 2 0,0 0-8,0 0 8,0-1-24,0 1 48,0 0-16,0 0 8,0 0-16,0 0-8,0 0-8,0 0 40,0 1-24,0-1-8,0 0 0,0 1-16,0-1-8,0 1 40,0 0 8,0 0-8,0 1-8,0-2-8,0 1 0,0 0-8,0 0 24,0-1 40,0 1-32,0 0 0,0-1-24,0 1 32,0 0 8,0 0 64,0 0 16,0-1 32,0 0-8,0 0-144,0 1 104,0-1-24,0 0 8,0 1-40,0-1 8,0 1 0,0-1-56,0 2 24,0-1 0,0 0 16,0 1-24,0-1 8,2 0-16,-2-1-8,0 0-8,2 1 40,-2-1-8,0 0 32,0 0 24,0 0 24,0 0-104,2 0 145,-2 0 31,0 0 32,2 0 48,-2 0 32,1-1 8,-1 1-296,0-2 304,0 0-56,0-1 0,0 1-48,0-1 0,0-4 8,0 7-208,0-2 184,0-1-32,0-5-8,0 6 0,0-6-16,0 6 24,0 2-152,0-8 152,0 7 0,0-8-8,0 7 8,0-6-16,0 5-24,0 3-112,0-11 120,0 8-7,0-7-9,0 2 8,0 0 8,0 0 16,0 8-136,0-8 128,0-1 0,0 1-8,-1-1-24,1 0 40,0 0-8,0 9-128,0-10 104,0 1 24,0 1-48,0-1 0,0 1-32,0 1-16,0 7-32,0-8 24,0-1 0,0 1 16,0 0 8,0 0 0,0 5 8,0 3-56,0-11 24,0 8 24,0-6 0,0 7-16,-1-7 8,1 6-16,0 3-24,-1-7 16,0 5 8,0-5-8,0 5-16,1-1 8,0-4-24,0 7 16,0-2-32,-1 1 16,1-2-24,0 0 24,0 1 8,0-1-16,0 3 24,0-3 0,0 0-8,0 1-8,0-5-8,0 7 8,0-3-16,0 3 32,0-2-8,0-1 16,0 2-24,0-1 0,0 0 0,0 0-8,0 2 24,0 0 8,0-2-32,2 2-24,-2 0-8,0 0-80,0 0 16,0 0 120,0 0-152,0 0-8,0 0 24,0 0 16,0 0 8,0 0 24,0 0 856,0 0-1608,0 0 752,0 0-8,0 0 8,0 0-8,0 1 48,0-1 48,0 0-24,0 0-8,0 0 16,0 0-16,0 0 0,0 0 56,0 0 88,0 0-216,0 0 128,0 0-48,0 0 128,0 0-192,2 0 72,-2 0 0,0 0 0,0 1 8,0 0 0,0-1 8,0 1 8,0 0-24,2 1 0,-2 0-8,0 1 48,0-1 0,0-2-24,1 2-8,-1 0 16,0 0-56,0 0 8,0-1 48,0 0 8,0-1-16,0 1 16,0 0-16,2-1-16,-2 1-8,0 0 64,0-1 0,0 0-40,2 0-40,-2 0-16,2 0 8,-2 0 112,2 0-56,-2 0-8,0-2 64,1 2-64,1 0-48,0-1 32,-2-1 0,2 2 32,-2 0-16,3-2-16,-2 2-8,1-2-57,1 2 33,-1-2 64,0 1-16,-2 1 0,3 0-8,-1 0 0,1 0-32,-1-2 32,1 2 16,0 0 8,-3 0-16,2 0 0,1 0-24,0 0-8,-1-2-8,6 2 16,-7 0 16,-1 0 8,3 0-16,0 0 0,4 0 40,-7 0-64,3 0 24,4 0 8,-7 0 8,2 0-16,0 0 8,1 0-8,0 0 40,4 0-16,-5 0 24,-2 0-32,2 0 24,1 0-64,4 0 56,-4 0-16,0 0 8,-3 0-8,2 0-32,1 0 32,0 0 24,0 0-48,-1 0 32,1-2-8,-3 2 0,3 0-24,-1 0 16,1-2 32,-1 1-64,0 1 40,1 0 16,-3 0-16,2 0-40,1 0 72,-2 0-40,2 0 8,0 0 0,0 0 0,-3 0 0,2 0 0,1 0 0,-1 0-8,0 0 0,1 1 0,-1-1 0,-2 0 8,3 1 0,-1 0 24,1 0-32,-1-1 8,1 1-8,-1 0-24,-2-1 32,3 1 0,0 0 16,-2-1-24,2 0 0,-1 0 8,0 0-24,-2 0 24,2 0 0,0 0 24,1 0-24,0 0 8,-1-2 0,1 2-40,-3 0 32,3-2-8,-1 0 32,1 2-24,0-1 0,-1-1-8,0 2-24,-2 0 32,3 0-16,0-2 32,-1 2-32,1 0-8,0-2 16,-1 2-24,-2 0 32,3 0-16,-1 0-16,1 0-8,-2 0 8,1 0 0,0 0 0,-2 0 32,2 0-48,0 0 16,-1 0-8,1 0 16,1 0 0,-1 0 0,-2 0 24,2 0-16,-1 0 0,1 0 8,0 0-8,0 0 8,-1-2 8,-1 2 0,2 0-8,0 0 8,0 0 0,-2 0 8,2 0 0,-1 0-8,-1 0 0,2 0 24,0-1-8,-2 1 16,2 0-32,-2 0 0,0 0 8,0-2 0,0 2-16,0 0 16,2-2 0,-2 2 8,0 0-16,0-2 8,0 2 8,0 0-8,1-2 0,-1 2 0,0 0 0,0 0-8,0-1 0,2 1 16,-2 0-8,0 0 0,2 0 16,-2 0 0,0 0-24,0 0 40,0 0-16,0 0 8,0 0 16,0 1-24,0-1-24,0 1 32,0 1 16,0 0-24,0 0 0,0 0 0,0 1-24,0-3 0,0 2 24,0 1-16,2-1 0,-2 1 0,0 1-16,0-2 8,0-2 0,0 4 0,2-1 0,-2 0 0,0 1 8,1-1 0,-1 1 0,0-4-8,0 7 16,0-5-16,0 1 24,2 0-8,-2 4 0,0-5 8,0-2-24,0 3 24,0 0-24,0 1 8,0 3 8,0-5-8,0 5 8,0-7-16,0 3 56,0 1-48,0 4-8,0-6 0,0 7-40,0-5 40,0-4 0,0 9 24,0-5-24,0 4 0,0-5 0,0 5-16,0-5 16,0-3 0,0 7 40,0-4-48,0 5 0,0-5-8,2 6-48,-2-6 48,0-3 16,2 9 24,-2-5-24,2 5 0,-2-6 0,0 6-24,1-6 24,-1-3 0,0 8 48,2-5-56,-2 5 0,0-5 0,2 5-48,-2-6 72,0-2-16,0 8 24,0-6-24,2 7-8,-2-5-16,0 4 40,2-5-24,-2-3 8,0 3 32,1 4-24,-1-4-48,0 5 48,0-5-16,0 4 32,0-7-24,0 3 64,0 0-56,0 5-40,0-6 16,0 1 0,0 0 64,0-3-48,0 3 16,0 0-8,0 1-48,0-2 56,0 0-8,0 0-48,0-2 40,0 2 16,0 0-104,0-1-8,0 1 8,0-1-128,0 0-136,0-1 352,0 1-560,0 1-216,0 0-256,2 0-96,-2 0 247,0-1 249,0-1 632,0 2-352,0 1 248,0 0 0,0 0 56,0-1-2304,0-2 2352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7:29:57.849"/>
    </inkml:context>
    <inkml:brush xml:id="br0">
      <inkml:brushProperty name="width" value="0.1" units="cm"/>
      <inkml:brushProperty name="height" value="0.1" units="cm"/>
      <inkml:brushProperty name="color" value="#ED1C24"/>
    </inkml:brush>
  </inkml:definitions>
  <inkml:trace contextRef="#ctx0" brushRef="#br0">828 404 2072,'0'0'0,"0"0"0,0 0 384,0 0-312,0 1-48,0 0-8,0 0-8,0 0 8,0-1-16,0 1 8,0-1 8,0 1-8,0 0 8,0-1 0,2 1-8,-2-1-8,0 0 8,0 0 8,0 0-8,0 0 0,0 0 16,0 0-8,0 0 0,0 0-112,0 0 200,0 0-88,-1 0-8,1 0 8,-1-2 0,0 1 8,1 1-24,0-2 16,-1 2 8,0-2-16,0 2 16,0 0-8,0 0 0,1 0-16,-2 0 8,0 0 8,2 0 0,-2 0 16,1 0 24,0 0 16,1 0-72,-1 0 88,0 0 16,-1 1-24,1 0-8,0 0-8,-2 0-32,3-1-32,-2 2 32,0 0-8,1 0 0,1-1-8,-1 1-8,0-2 16,1 0-24,-1 1 8,0 0 16,0-1-8,0 0 16,0 0 32,0 0 16,1 0-80,0 0 112,-1 0 24,1-2 16,-1 1-8,0-1 8,1 2-152,-1-2 121,0 2-17,-1-2-16,0 0-8,1 2-8,1 0 0,0 0-72,-2 0 56,0 0 0,1 0 0,0 0 8,0 0-16,0 0-8,1 0-40,-2 1 24,0 0 0,0 0-16,1 2-8,0-1 0,0-1 0,1-1 0,0 1-8,-1 0 8,0 0 0,0 1 8,0-1 8,0 0 8,1-1-24,-1 1 48,1-1-32,-1 0 16,1 0 40,0 0-8,-1 0 64,1 0-128,0 0 152,0 0-24,0 0 8,0-2-8,0 0-16,-1 0 24,1 2-136,0-2 136,0 2-16,0-1-8,0-1-32,-1 2 8,0-2 32,1 2-120,-1 0 112,0-2-24,0 2-16,1 0 0,-1 0-32,0 0 40,1 0-80,0 0 104,-1 0-72,0 0 0,1-2-40,0 2 40,0 0 16,0 0-48,0 0 48,0 0-40,0 0-72,0 0 16,0 0 32,0 0 24,0 0 56,0 0-96,-1-1 24,1 1-40,0-2 24,0 2 32,0-2-32,0 2 24,0 0 40,0-2-40,0 0-32,0 1 96,0-1-56,0 0 16,0 2-24,0 0 48,0 0-96,0-2-8,0 2 64,0-2-40,0 2 0,0 0 32,0-1 8,0 1-32,0 0 8,0 0 64,0-2-16,0 2-32,0-2 16,0 0-16,0 0-24,0 1 104,0 1-64,0-3-16,0 3 0,0-2 48,0 0-80,0 0 112,0 0 16,0 0-64,0-1-16,0 3-16,0-2-32,0-1 16,-1 0 16,1 1 64,0 0-32,0-1 0,0 3-32,-1-3 32,1 2-32,0-1 56,0 0-24,-1 0-8,1 0-8,0 2-16,0-2-48,0 0 56,0 0-24,-1-1 56,1 2-16,-1-1-48,1 2 24,0-3 8,-1 1-48,1 0 40,0 0 32,-1-1-32,1 0-8,0 3 8,0-2-24,0-5 8,0 5 40,-1-1-8,1 0-24,0-4 8,0 7 0,-1-2-16,1-5-32,-1 5 64,1 0 8,-1-6-16,1 5 40,0 3-48,0-8 0,-1 5 16,1-5 0,0 5-8,0-7 8,0 8-48,0 2 32,0-9 16,0 6 56,0-7-56,0 8 24,2-7-8,-2 6-24,0 3-8,0-10 32,2 7 32,-2-5-32,0 6 0,1 0 0,-1-1-32,0 3 0,0-3 24,0 1 32,0 0-32,0 0 0,0 0-8,0 0-16,0 2 0,0-1 8,0-1 8,0 0-8,0-1 8,0 1 0,0 0 8,0 2-24,0-3 24,0 0 24,0 1-16,0-5 25,0 5 7,0-1 8,0 3-72,0-3 104,0 1 72,0-6-8,0 7 16,0-2 0,0-5-32,0 8-152,0-2 168,0-1-32,0-4-16,0 7-24,0-3-8,0-4-8,0 7-80,0-2 64,0 1-16,0-2-24,0 0 16,0 1-16,0-1 24,0 3-48,0-3 48,0 1 16,0 1 32,0 1-16,-1-2 32,1 2-32,0 0-80,-1 0 56,0 0 0,0 0-40,0 0-8,0 0 0,0 0-8,1 0 0,-1 0 0,0 0 8,1 0 0,-1 0 8,1 0-32,0 0 16,0-2 0,0 2-16,0 0-16,0-2 0,0 2 0,0 0 16,0 0 16,0-2-32,0 2 16,0 0-8,0 0 0,0-1 0,0 1 16,0 0 8,1 0-16,-1 0 0,2 0 32,-2 0-8,0 0-8,0 0 16,0 0-8,2-2-16,-2 2 16,0 0 8,0 0-16,0 0 8,0-2-8,0 2-24,2 0 24,-2-2-8,0 2 8,0 0-16,2-2 16,-1 2-8,-1 0-8,0 0 16,2 0-16,0 0 0,0 0 0,0 0 0,-1 0 8,1 0-16,-2 0 24,2 0 0,0 0-8,0 0 0,1 0 0,-1 0-16,1 0 40,-3 0-16,2 0 0,1 0-16,0 0 8,-1 0-8,1 0 8,4 0 24,-7 0-16,0 0-8,3 0-16,0 0 16,-1 1-16,1 0 24,4 0 32,-7-1-32,2 1-24,1 0 16,5 0-8,-6-1-24,0 1 48,1-1 16,-3 0-24,8 0-16,-6 1 8,1-1 8,5 0-40,-6 0 56,0 0 24,-2 0-40,7 0-24,-5 0 32,1 0-16,0 0-24,4 0 72,-7 0-32,0 0-8,2-2 0,1 2 16,4-2-32,-5 2 16,0-2 16,1 2 24,-3 0-40,2-2 0,1 2 8,0 0-24,-1 0-8,1-1 48,0 1 16,-3 0-40,3-2-40,-2 2 8,2 0 24,0 0-40,-1 0 88,-1 0 0,-1 0-40,3-2-16,0 2 32,-1 0-32,1 0 32,0 0-8,-1-2 40,-2 2-48,2 0-8,1 0-40,0 0 24,-2-2-8,2 2 56,-1 0 8,-2 0-32,2-1 0,0 1-24,0 0-24,0 0 64,0-2-8,-2 2 0,0 0-8,2-2 8,-1 2-32,1 0 40,0-2 24,0 2-24,0-2-8,-2 2-8,0 0-8,1-1-32,1-1 48,0 2 40,-2-2-8,2 0 0,-2 2-40,2 0 8,-1-2-24,-1 2-8,2-1 56,0-1-48,0 0 24,-2 2-8,2-2 8,-1 2 8,1 0 56,-2-2-56,2 2-8,-2 0-16,0 0 8,2 0-16,-2 0 64,0 0 0,0 0-8,0 0-16,0 0-16,0 0-8,0 0 32,0 0 56,0 1-24,0 0-48,2 0 0,-2 0-64,0-1 48,0 1-40,0-1 48,0 1 24,0 0-32,0 0 0,0 0-24,0-1 24,0 0-24,1 1 88,-1 0-32,2 0-16,0 0 0,-2 0-88,0-1 72,2 2-32,-2 0 88,0 0-40,0 0-8,2 0 16,-1 0-64,-1-2 40,0 2-24,0 0 72,2 1-48,-2 0 16,2-1-16,-2 1-24,0-3 24,2 3 40,0-1-40,-2 2 32,1 0-40,-1-1 8,0 4 8,0-7-8,2 2 0,-2 2 40,2 4-64,-2-6 8,2 7-16,-2-6-32,0-3 64,0 9-80,0-6 48,2 5-8,-2-4 32,0 5 32,1-2-24,-1-7 0,0 7 0,0-4-32,0 7 32,2-6 0,-2 5-8,0-5 24,0-4-16,0 8-16,2-6 8,-2 6 8,2-5 0,-2 4 8,0-4-8,0-3 0,0 4 0,0 3 0,0-4-24,0 0 16,0 5 8,0-5-16,0-3 16,0 8 0,0-5-8,0 4-16,0-4 32,0 4 8,0-5-16,0-2 0,0 9 0,0-7-32,0 6 0,0-5 8,-1 5-8,0-4 16,1-4 16,-1 8-24,0-5 0,0 6 0,0-5 8,0 5 16,0-5-8,1-4 8,-2 9-8,1-7-16,0 6 0,0-5 0,0 4 16,1-4-8,0-3 16,0 8-16,-1-5-24,0 4-24,1-5 24,0 1 0,0 5 32,0-8 8,0 3 0,0 4 0,0-4-16,0 1 16,0-1 0,0-3 0,0 4 16,-1-1-16,1 0 8,0 0-16,0-1 8,0 1-16,0-3 16,0 2-24,0-1-8,0 1 32,0-1-56,0-1 0,0 1 40,0-1 16,0 0-64,0 0 24,0 1-32,0 0-128,1 0-120,-1 0-152,0-1 472,0 0-617,2 1-175,-2 0-144,0 0-160,2 0-152,-2 0 199,0-1 1049,2 2-744,-2-1 280,2 1 288,-2-1 112,0 0 8,1-1 0,-1 0 56,0 0-2312,0 0 2312</inkml:trace>
  <inkml:trace contextRef="#ctx0" brushRef="#br0" timeOffset="2436">12 419 2648,'0'0'0,"0"0"136,0 0-112,0 0-24,-1 0-8,0 0 24,1 0 8,-1 0-16,1 0 0,-1 0 8,1 0-16,0 0-8,-1-1 16,1 1-16,0 0 32,0 0-8,0-2 8,0 2 16,0 0-40,0 0 24,0 0-8,-1 0 8,1 0 0,0 0-8,0 0-16,0 0 24,0 0 16,0 0-8,0 0 24,0 0 24,0 0-312,0 0 552,0 0-248,0 0 40,0 0 16,0 0 24,0 0 48,0 0-1184,0 0 2168,0 0-968,0 0-7,0 0 31,0 0-8,0 0 24,0 0-2593,0 0 4938,0 0-2345,0 0 16,0 0-16,0-2-8,0 2-16,0 0-232,0 0 208,0 0-16,0-2-32,0 2 0,0-2-32,0 2-16,0 0-112,0-1 96,-1-1-16,1 0 8,0 0 8,0-1 0,0 1 0,0 2-96,0-3 96,0 0 8,0 1-24,0-1 8,0 0 16,0-4 0,0 7-104,-1-2 120,1 0 8,0-6 17,0 6 15,0-5-8,0 5 8,0 2-160,0-8 152,0 5-24,0-5 16,0 5-8,0-6-16,0 6-24,0 3-96,0-8 88,0 6-8,0-6-24,0 7 8,0-7-16,-1 6-24,1 2-24,0-8 32,-1 6-8,1-6-8,-1 6 0,1-6 8,0 5-24,0 3 0,0-9 8,0 7-8,0-7 0,0 7 8,0-6 8,0 5 0,0 3-16,0-9 8,0 6 8,0-5-16,0 6 16,1-6 0,-1 8-16,0-2 8,0-6 0,0 6 0,0-7 16,0 7-16,0-5 8,0 7-16,0-2 8,2-6 16,-2 6-8,0-6 8,0 6-8,0-6-16,0 8 0,0-3 8,2-5-16,-2 6-8,2-6-24,-2 5 8,2-5 8,-2 8 24,0-3-8,1-5 16,-1 5-8,2-4-8,-2 5 8,0-5 0,0 7 0,2-2 8,-2-5 0,0 7-16,2-3 0,-2 2 16,0-1-16,0 2 8,0-3 0,2 1 0,-2 1-16,0-1 32,0 2-48,0 0 32,1-2 32,-1 0-24,0 2-16,0-2 24,0 2-32,2-1 40,-2 1-24,0-2 0,0 0 0,2 2-8,-2-2-32,0 0 40,0 1 8,0 1-8,2 0-8,-2-2 8,0 0 0,0 2-8,0-2 8,0 2 40,0 0-40,1-2 16,-1 1-8,0 1 16,0-2-64,0 2 48,0 0-8,0 0-8,0-2 24,0 2 16,0 0-8,0 0 8,0 0-8,0 0-24,0 0-16,0 0 8,0 0-72,0 0 104,0 0 0,0 0 32,0 0-144,0 0 96,0 0-40,0 0-24,0 0 80,0 0 16,0 0 64,0 0-216,0 0 96,0 0-88,2-2 88,-2 2 40,0 0-24,0-2-16,0 1 56,2 1-56,-2-2-16,0 2 96,2-2-24,-2 2-40,0 0-16,0 0-48,0 0 16,0 0 72,0 0 80,0 0-200,2 0 120,-2 0 0,0 0-8,0 0 48,0 0-56,0 0-8,1 0 0,-1 0-16,0 0 32,2 0 16,-2 0 0,0 0-16,0 0-16,0 0-48,2 0 80,0 0-32,0 0 56,-2 0-80,0 0 24,1 0 0,1 0 48,0 0-40,0 0 8,0 0-8,-1 0 0,-1 0-8,2 1-16,0 0 72,0 0-32,0-1-16,-1 1 24,1-1-48,-2 0 16,2 0 24,1 0 0,-1 1 24,0-1-64,1 1 40,0 0-16,-3-1-8,2 1-48,6 0 80,-7 0-32,1 0-16,1 0 40,4 0-32,-7-1 8,0 0-16,3 1 0,4 0 32,-5 0-16,0-1 0,1 1 24,-3-1-24,3 1-24,-1-1 8,6 0-32,-8 0 40,2 0 0,1 0 24,-3 0-16,3 1 40,-1-1-80,1 0 32,4 1 8,-7-1 16,3 1 24,-3-1-40,3 1 8,-1-1 40,1 0-56,0 1 8,0 0 0,-1 0-48,-2-1 48,3 1-8,0 0 8,4-1-8,-7 1 8,2-1 8,6 0-16,-8 0 8,0 0-16,2 0 32,1 0-16,0 0 8,-1 0-8,6 0 0,-8 0 0,0 0 8,2 0-16,1 0 0,0 0 16,-1 0 0,1-2 0,-3 2-8,3 0 8,0 0-16,4 0 0,-7 0 0,2 0 8,6 0 8,-8 0-8,2 0 0,1 0 0,4 0-8,-5 1 0,1 0 8,-3-1 0,2 1 8,1 1-8,0-2 0,4 2 0,-5-1 0,0 1-8,-2-2 8,2 2 8,1-1-16,0 0-8,-1-1 16,6 1 0,-8 0 0,0-1 0,2 1 16,1 0-32,0 0 16,-1 0 0,1 0 24,0 0-16,-3-1-8,2 0-8,1 0 16,-1 0 0,1 0-8,-1 0 32,0 0-32,-2 0 0,3 0-8,-1 0 16,-1 0-16,1 0 24,0 0-8,1 0-8,-3 0 0,2 0 24,0 0-16,1 0-16,0 0 16,-2 0-16,2 0 8,-3 0 0,3 0 0,-1 0 0,1 0 0,0 0-32,0 0 24,-2 0-24,-1 0 32,3 0-56,0 0 56,-1-2-16,1 2 24,0 0 32,0-2-32,-3 2-8,2 0 40,1-2-32,0 2 0,4-2-8,-7 2-32,2 0 24,-2 0 8,3 0 24,0 0-24,0 0 0,-1 0 16,0 0-32,1 0-16,-3 0 32,2 0 56,-1 0-72,1 1 8,0 0 24,0 0-80,0-1 32,-2 0 32,1 1 8,1 0-8,0 0 0,1-1 24,-2 1-56,1-1 16,-2 0 16,2 1 48,0-1-64,0 0 8,-1 0 32,1 0-56,0 0 72,-2 0-40,2 0 48,-2-2-32,2 2-16,-2-2-8,1 0 40,1 0-24,-2 2-8,0-1 64,0 1-40,0-2-72,2 2 72,-2-2-24,2 0-16,-2 2 16,0 0 24,2-2-24,-2 2-24,1 0 40,1 0 24,-2 0-48,0 0 8,2 0-8,0 0-80,0 1 104,-2-1-64,1 0 0,-1 0 48,2 1 40,0 0-72,0 0 72,0-1 0,-2 0-48,1 0 8,-1 0 0,2 0-8,-2 0-24,2 0-16,-2 0 96,0 0 8,2 0-48,-2 0-8,0 0 24,0 0-56,0-2 64,2 2-24,-2-2 32,0 1-48,0 1 8,0 0-40,0-2 64,0 2-40,0 0 72,0 0 16,0 0-56,0 0-16,0 0 48,0 0-32,0 0 24,1 0-8,-1 0-16,0 0-16,0-2-24,0 2 40,0 0-8,0 0 24,0 0 24,0 0-8,0 0-48,2 0 0,-2 1 16,0-1-56,0 0 16,0 0 40,0 1-32,0-1 16,2 1 0,-2 1 64,0-2-104,0 1 120,2 0-72,-2-1-40,0 0 32,0 1 40,0 0-96,0 0 64,2 0 32,-2 0 0,0 1 16,0-2-56,1 1 48,-1 0-16,0 1 16,0 0 32,0 0-64,0 0 8,0-2-24,0 3 0,0 0-40,2-1 56,-2 0 0,0 1 0,0 0 8,0-3-24,0 2 16,2 1-8,-2 0-24,2 0 32,-2 0 0,0 1 8,0-4-24,2 3 56,-2 0-56,0 0-64,0-1 64,0 2 8,0-1 24,0-3-32,0 7 72,0-6-56,0 1-16,0 2 0,0 3 24,0-4-16,0-3-8,0 7 0,0-4 0,0 0-32,0 4 32,0-4-16,0 1 16,0-4 0,0 8 16,0-5-16,0 4 0,0-5-8,0 2 8,0 0-8,0-4 8,1 7-8,-1-5 16,0 1-16,0 1 16,0 3 0,0-5-24,0-2 16,0 3 0,0 5-16,2-6 0,-2 2 24,0 3 0,2-4-16,-2-3 8,0 3 0,0 5-16,0-5 0,0 4 8,0-4 8,0 4 0,0-7 0,0 3-8,0 4 0,0-4-16,0 0 24,0 5-8,0-6 8,0-2 0,0 3 0,0 4-8,0-5 8,0 1-16,0 4 32,0-5-32,0-2 16,0 3-8,0 1 0,0-1-16,0 0 40,0 1-16,0-2-16,0-2 16,0 4-8,0 0-32,0-1-16,0 0-16,0 0-24,0-1-24,0-2 120,0 3-152,0 0-48,0-2-16,-1 1-72,1 0-48,0-1-88,0-1 424,-1 1-544,1 0-88,0 0-153,-1 0-135,1-1-184,0 0-208,0 0 1312,0 0-1129,0 0 305,-1 0 320,0 0 336,1 0 104,0 0 64,0 0-64,0-2-2200,0 2 2264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7:30:02.752"/>
    </inkml:context>
    <inkml:brush xml:id="br0">
      <inkml:brushProperty name="width" value="0.1" units="cm"/>
      <inkml:brushProperty name="height" value="0.1" units="cm"/>
      <inkml:brushProperty name="color" value="#ED1C24"/>
    </inkml:brush>
  </inkml:definitions>
  <inkml:trace contextRef="#ctx0" brushRef="#br0">11 402 2944,'0'0'0,"0"0"24,0 0-8,0 0-8,0 0 8,-1 0 8,1 0-24,-1 0 8,1 0 0,-1 0 0,0 0 0,0 0 0,0 0 0,1 0-8,-1 0 16,0 0-16,1-2 8,-1 2-8,0 0 8,1 0 0,0-1 0,0 1-8,0 0 16,0 0-8,0 0 0,0 0 0,0 0 0,0 0 8,0 0-80,0 0 144,0 0-72,0 0 8,2 1 0,-2-1 0,0 1 0,0-1-16,0 1 24,1 0-8,-1-1 16,0 1-8,0 0 32,0-1 40,0 0-96,2 0 152,-2 0 80,0 0 80,0 1 48,0 0 41,0-1-401,0 1 392,0-1-16,0 0-32,0 0-48,0 1-16,0 0 0,0-1-280,0 1 272,0 0 24,0 1 0,0-1 8,0 1 8,0-2-24,0 0-288,0 1 256,0 0-40,0 0-23,0 0-17,0 0-8,0 0 0,0-1-168,0 1 160,0 0 8,0-1 40,0 0-8,0 0 0,0 0-48,0 0-152,-1 0 96,1 0 8,0 0-8,0-2-16,0 0 16,0-1-24,0 3-72,-1-2 88,1-1-8,0 0-8,0-5 16,0 6-8,0-5 16,0 7-96,0-2 96,0-6 24,0 6-16,0-8 16,0 3 8,0-1-32,0 8-96,0-2 112,0-9-32,0 3-40,0-1 24,0-1-32,2 0 72,-2 10-104,0-9 64,0-1-24,0 1 8,0-1-64,0 0 80,0 1-8,0 9-56,0-9 56,0 0-32,0 0 0,0 1 8,0-1-16,0 2 72,0 7-88,0-7 32,0-1-16,0 1 0,0 0-48,0-1 88,0 1-24,0 7-32,0-3 32,0-7-8,0 7-64,0-7 40,0 7 24,2-5 72,-2 8-96,0-2 40,0-6-40,2 6-16,-2-1-80,0-5 160,0 6 8,0 2-72,0-3 24,2-4 16,-2 5-96,0-5 40,0 5 32,0 0 48,0 2-64,0-7 8,0 5-16,0-1-8,0-4-64,1 5 160,-1 0-72,0 2-8,0-2 0,2-1 16,-2-4 1,0 7-1,2-2 48,-2 2 32,0 0-96,0-2-96,2 0 64,-2 2 16,0-2-73,0 2 162,0 0-81,0 0 8,0 0-33,0 0 74,2 0-57,-2 0 80,0 0 0,0 0-96,0 0 32,0 0-24,0 1-16,1-1 88,-1 0-16,0 0 8,0 0-40,0 0-120,0 0 96,0 0 32,2 0 24,-2-1-8,0 1-32,0 0 8,0-2-24,0 0 64,0 0 56,0 0-120,0 2 40,0-1-72,0 1 56,0-2-96,0 0 152,0 2-32,0 0 16,0-2-32,0 2-24,0 0 16,0 0-48,0 0-49,0 0 154,0 0-49,0 0 48,0 0-32,2 0-112,-2 0 80,0 0 24,0 0-24,2 0 8,-2 0 24,0 0-24,0 0-24,0 0 0,0-2 48,0 2-32,1-1 16,-1-1 16,0 2-24,0 0-16,0-2 40,0 2-16,0-2 8,0 2-32,0 0 16,0 0-48,0-2 56,0 2 48,0 0-56,2 0 16,-2 0-24,0 0 16,0 0-40,0 0 32,2 0 0,-2 0-8,2 0 8,-2 0 0,2 0 8,-1 0-8,-1 0 16,2 0-32,-2 0 16,2 0 16,-2 0-32,2 0 16,0 0 0,-1 1 0,-1-1 0,2 0 16,0 1-8,-2 0-16,2 0 16,0 0 0,-1-1 24,-1 0-32,2 0 32,0 1-24,0 0 16,1 0 8,-1 0-8,1-1-8,-3 0-16,3 1 24,-1 0 0,1-1-8,0 0 16,-1 0-8,0 0-16,-2 0-8,3 0 16,0 0 0,-1 0-16,6 0 16,-8 0-8,2 0 16,-2 0-24,3 0 8,0 0-8,4-2 0,-5 2 8,1 0 16,-3 0-24,3 0-8,0 0 8,4 0 0,-5 0 0,0 0 8,5 0-16,-7 0 8,2 1-16,1 0 32,5 0-16,-6 0 8,1 0-8,4 0 0,-7-1 0,2 1-8,0 0 8,1 0 0,4-1 0,-5 0 8,1 0-8,-3 0 0,8 0 120,-7 0-112,7 0-8,-7 0 24,2 0-120,0 0 96,-3 0 0,7 0 32,-5 0-32,1 0-16,-1-1 16,5 1-40,-5 0 40,-2 0 0,3 0 0,4 0 0,-5 0 0,0 0-8,0-2 16,6 2 80,-8 0-88,0 0 136,2 0-128,0 0 16,1 0-88,-1-2-40,-1 2 72,-1 0 32,2 0 72,0 0-48,0-2-16,-2 2 88,2 0-136,-2-2 48,0 2-8,1 0 56,1 0-40,-2 0 0,2 0-8,0-1-16,0 1-24,-2 0 32,0 0 104,1 0-112,1 0 8,0 0 32,-2 0-56,2 0 40,-2 0-16,2 0 64,-1 0-64,1 0-64,-2 0 72,2 1-16,0-1 16,-2 0-8,2 0 32,-2 0-24,1 0-48,1 0 40,0 0 32,-2 0-8,0 0-24,2 0 104,0 0-144,-2 0 16,0 0 16,1 0 64,-1 0-56,0 0 40,2 0-32,-2 0-56,0 0 56,2 0 16,-2 0 8,0 0-32,2-1-32,-2 1 40,0 0 24,0 0 88,0 0-72,0 0-48,0 0-56,0 0 40,0 0-104,2 0 144,-2 0 32,0 1-24,0-1-32,0 0 48,0 0-64,1 1 8,-1 0-8,2 2 88,-2-2-72,0-1 0,2 2 16,-2-1-48,2 1 48,-2 0 0,2-1 64,-1 0-48,-1-1-32,0 2-64,2-1 40,-2 2-64,2 0 104,0-1-32,-1 1 16,-1-3 0,0 3 32,2 0-48,0-1 32,-2 1 16,2 1-8,-2-1 8,0-3-32,0 4 24,2 3 0,-2-4-40,0 4 0,0-4 48,0 0-48,0-3 16,0 8 48,0-5 32,0 6-80,0-6 16,0 6 8,0-6-32,0-3 8,0 10 8,0-3 16,0 1-24,0 0 8,0-1 8,0 0-40,0-7 24,0 4 8,0 5 8,0-1-8,0-1 16,0 0-24,0-3 8,0-4-8,0 9 0,0-5-24,0 6 80,1-3-56,-1 0 0,0 1 0,0-8 0,0 7-56,0 0 96,0 0-56,0 0 16,0 1-8,0 0-48,0-8 56,0 8-24,0 0 0,0 0 16,0-1-16,0 0 16,0-3-8,0-4 16,0 8-16,0-5 0,0 5-56,0-6-8,0 1-64,0 1-96,0-4 240,0 2-288,0 1-128,0-2-169,0 0-183,0 0-248,0-1-224,0 0 1240,0 0-1537,0 0-407,0-3 200,0 0 447,0 1 473,0-6 520,0 8 304,0-3-2576,0 3 2576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7:30:04.547"/>
    </inkml:context>
    <inkml:brush xml:id="br0">
      <inkml:brushProperty name="width" value="0.1" units="cm"/>
      <inkml:brushProperty name="height" value="0.1" units="cm"/>
      <inkml:brushProperty name="color" value="#ED1C24"/>
    </inkml:brush>
  </inkml:definitions>
  <inkml:trace contextRef="#ctx0" brushRef="#br0">1 394 2824,'0'0'0,"0"1"32,0 0-8,0-1-24,0 1 24,0 0 0,0 0-32,-1 0 24,1-1 8,0 0 8,0 0-32,0 0 40,0 0-32,0 0 24,0 0-112,0 0 184,0 0-96,0-2 8,0 2 32,0-2 64,0 0 72,0 2-184,0-1 256,0-1 80,0 0 48,0 0 41,0 0-9,0 0 16,0 2-432,0-2 440,0-1 0,0 1 24,0-1-32,0 0 40,0-4-64,0 7-408,0-2 400,0 0-64,0-6-88,0 7 17,0-2-57,0-5-16,0 8-192,0-2 152,0-6-24,0 6-24,0-6 16,0 5 8,0-4-104,0 7-24,0-3 48,0-4-32,0 4 0,0-5 72,0 7-40,0-8 0,0 9-48,0-3 24,0-6-48,0 2 32,0 4 24,0-9 16,0 5 8,0 7-56,2-7 32,-2-1 24,2 0-80,-2 0 32,2-1 16,-2 1-72,0 8 48,0-9 16,2-1-32,-2 1 8,0 0 24,1-1 0,-1 1 32,0 9-48,2-9 24,-2 1 8,0 0 16,0 1-56,0-1 64,0 6-40,0 2-16,0-10 0,2 7 80,-2-5-32,0 6-40,0-6 16,0 6 8,0 2-32,0-2 16,0-1 96,0-5-88,0 8 24,0-3 0,0 0-64,0 3 16,0-2 40,0-1 32,0 0-88,0 1 32,0-1 8,-1 1-56,1 2 32,0-2 40,0 1-24,-1-2-16,1 1 0,0-1 24,0 2-40,0 1 16,0-2 0,0 0 24,0 0-32,0 0 8,0 1 0,0 1-16,0 0 16,0-2 16,0 2 32,0 0-40,0 0 16,0 0 8,0 0-24,0 0-8,0 0 32,0 0 0,0 0 8,0 0-8,0 0 8,0 0-8,0 0-240,0 0 448,0 0-224,0 0 24,0 0 8,0 0 0,0 0-8,0 0-472,0 0 888,0 0-424,2 0-24,-2 1 16,0-1 8,0 1-24,0-1-8,2 0 16,0 1-16,-2 0 8,1-1 0,1 1 16,-2-1-24,2 1 8,0 0-8,0 0-8,0 0 8,0 0 0,-2-1 0,3 1 0,0-1 8,-1 1-8,1 0 0,0 0 0,-1-1 0,1 0-8,-3 0 8,3 1 0,-2-1-16,2 1 16,0-1 24,0 1-32,-1-1 16,-2 0-8,3 1 0,4-1 0,-5 1 8,0-1-16,0 1 16,1-1-8,-3 0 0,7 0-8,-5 0-16,5 0 24,-5 0 0,1 0 16,5 0-8,-8 0-8,2 0 0,5 0 0,-5 0 8,5 0-16,-5 0 16,0 0 0,-2 0-8,8 0-8,-5 0 16,4 0-8,-4 0 0,4 0 0,-7 0 0,2 0 0,1 0-8,5 0 16,-6 0-16,0 0 8,1 0 24,-3 0-24,3 0 8,-1 0 0,1 0-16,0 1 8,0-1 0,-2 1 0,-1-1 0,3 1 0,0-1 0,-1 0 0,-1 0 0,2 0 0,-1 0 0,-2 0 0,2 0 32,0 0-32,0 0 8,1 0-8,-1 0-24,0 0 24,-2 0 0,2 0 24,1 0-16,-1 0-8,-1 0 0,2 0-16,-1-2-8,-2 2 24,2 0 8,-1 0-8,1 0 16,0-1-8,0 1 0,-2 0-40,0 0 32,2 0 72,-2-2-40,1 2-16,-1-2 64,0 2-88,2 0 48,-2 0-40,0 0 64,0 0-24,0-2 0,0 2-24,0 0 8,2 0 40,-2 0-64,0 0 48,0 0-16,0 0 0,0 0-64,0 0 80,0 0-176,0 0 280,0 0-120,0 0 8,0 0 8,0 0-320,2 1 568,-2-1-336,0 0 16,0 0 72,2 1 0,-2-1-48,0 1 104,0 0-56,0 0-72,0 0 56,1 0-16,-1 2 32,0-3-48,0 2 80,2 0-32,-2-1-48,0 2 72,2 0-39,-2 0-50,0-3 17,0 2 57,0 0-97,0 1 40,0-1 40,0 2 32,2 0-16,-2-4-56,0 3 8,0 0 24,0 0-88,0 1 112,0 3-56,2-4 72,-2-3-72,0 8 16,0-5-48,1 4 96,-1-4-144,2 0 72,-2 5-32,0-8 40,2 3-64,-2 4 64,0-3 16,2 5 48,-2-6 0,2 6-64,-2-9 0,0 4-40,0 6-24,1-3 24,-1 0 72,2 1-24,-2 0-8,0-8 0,0 8-32,2 0-32,-2 1 64,0 1 32,2-1-40,-2 1-16,0-10 24,0 10-8,0 0 0,2 0 40,-2 0 24,1-1-64,1 0-8,-2-9 16,2 9-32,-2-1-32,2 0 32,-2 0 7,2-1 17,-2 1-16,0-8 24,1 4-16,-1 5-64,0-6 0,0 4-72,2-4-104,-2-1-152,0-2 408,0 2-656,0 0-312,0-1-472,0 0-601,0-1-23,0 0 519,0 0 1545,0-2-984,0-1 592,0 0-2080,0 3 2472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7:30:07.571"/>
    </inkml:context>
    <inkml:brush xml:id="br0">
      <inkml:brushProperty name="width" value="0.1" units="cm"/>
      <inkml:brushProperty name="height" value="0.1" units="cm"/>
      <inkml:brushProperty name="color" value="#ED1C24"/>
    </inkml:brush>
  </inkml:definitions>
  <inkml:trace contextRef="#ctx0" brushRef="#br0">41 419 2712,'0'0'0,"0"0"16,0 0 16,0 0-32,0 0 16,0 0 0,0 0-32,-1 0 8,1 0 24,0 0-16,-1 1 16,1-1 0,-1 0-16,0 0 8,1 0 8,-1 0 8,1 0-24,0 0 24,-1 1-8,1-1 0,-1 0-16,1 1 24,0-1-24,0 0 24,-1 1-16,1-1 8,0 0-8,-1 1 8,1 0 8,0-1-24,0 1 32,0 0-24,-1-1-24,1 0 32,0 1-8,0-1-8,0 0-16,0 0 0,0 0 80,0 0-32,0 0-96,0 0 184,1 0-72,-1 0-24,0-2 48,0 2 16,0 0 80,0 0-168,0 0 192,0-2 16,0 0 16,0 0-32,0 2 24,0-1-47,0 1-169,0 0 144,0-2-16,-1 0-16,0 2 8,0 0-24,0 0 32,1 0-128,-1 0 56,0 0-16,0-2 8,0 2-24,0 0 24,1-2-8,0 2-40,-1 0 32,0-1 16,0-1 40,0 0-8,1 0-8,-1 0-24,1 2-48,-1-2-16,0-1 32,1-4 0,-1 7 40,1-3-8,0-5 8,0 8-56,0-3 56,0-5-48,-1 6 104,1-5 0,0 5-8,0-7 48,0 9-152,0-7 96,-1 5 48,0-7 32,0 7 24,0-7-32,0 2-8,1 7-160,-1-8 176,0 1-40,0 0 64,0 0-24,1 0 24,-1-1-16,1 8-184,-1-8 152,0 1-16,0 4-16,1-6-39,-1 6-41,1-8 16,0 11-56,0-7 16,0 4 16,0-7 16,0 8-8,0-8 8,0 7 8,0 3-56,0-9 32,2 6 16,-2-5-16,0 6-8,0-6 0,2 6-24,-2 2 0,0-8-8,0 6 64,0-5-48,1 5 16,-1-6-8,0 5-64,0 3 48,0-8 0,2 5 0,-2-7 8,2 8-8,-2-7 24,0 6-16,0 3-8,0-10-8,2 3 8,-2 4-24,0-5 32,0 5 8,2 1-8,-2 2-8,0-8 0,0 6-8,0-1-8,1 0 16,-1-4 16,2 7 8,-2 0-24,0-2 8,0 0 8,0 0 0,0 0 8,0 0-24,0 1 24,0 1-24,0-2 24,0 0 16,0 2 0,0-2 8,0 0-24,0 2 8,0 0-32,0-1 24,0 1 0,0-2 8,-1 2 8,0-2 8,1 2-24,0 0-24,0-2 32,0 0-16,0 1-16,0 1 8,-1-2-8,1 0 0,0 2 0,-1 0 16,1-2 0,0 2 0,-1-2 0,0 2 0,1-1 8,0 1-24,0 0 16,0 0-8,0 0 0,-1 0 0,1 0-16,0 0 0,0 0 8,0 0-8,0 0-16,0 0-8,0 0 16,0 0 8,0 0 0,0 0 104,2 0-192,0 0 104,-1 0 0,-1 0 8,0 0-16,2 0 16,-2 0 0,2 0 0,0 0 0,0 0-8,-2 0-8,1 0 8,1 0 16,0 0-24,1 0 8,-1 0 16,-1 0-16,-1 0-8,3 0 96,-1 0-88,1 0 0,-1 0 8,5 1-80,-5 1 64,-2-2 0,3 2 0,0 1-16,4-2-8,-5 2 0,0-1 0,1-1 8,-3-1 16,7 3 40,-5-3-40,1 1 0,-1 1 0,7-1-40,-7 0 40,-2-1 0,7 0 0,-5 0-8,1 1 8,4-1 8,-5 0-32,1 0 16,-3 0 8,7 0 40,-5 0-48,0 0 16,6 0-8,-6 0-48,5 0 120,-7 0-72,2 0 24,1 1-24,5-1-16,-5 1-64,4 0 56,-5-1 32,-2 0-8,8 1 24,-6 0-40,6 1 0,-7-1-24,7 0 24,-6 0 32,-2-1-16,7 1-16,-4 0-16,4-1-32,-5 0 16,5 0 16,-5 0 32,-2 0 0,3 0 24,-1 0-56,1-2 24,0 2-8,4-2 80,-7 2-16,0 0-48,3 0-24,-1-2 16,1 2-104,-1 0 56,1 0 112,-2 0 8,-1 0-64,3 0-32,-1 0 48,0 0-72,0 0-16,-1 0 168,1 0-80,-2 0-16,2 0-8,0 0 24,0 0-64,-1 0 32,1-2 88,0 2-64,-2 0-8,3-1 0,-2 1-8,1-2-80,0 0 72,0 2 16,0-2 16,-2 2-16,1 0 16,1-2 0,-2 2-32,2 0 0,-2 0 16,2 0-16,-2 0 0,0 0 40,2 0-16,-2 0 0,0 0 8,0 0-16,0 0 32,0 1-24,0-1 8,0 1 64,0 0-80,0 1 40,0-2-40,0 1 16,0 1-72,0 0 104,0 0-40,0 1 0,0-1-8,0-2 0,0 2-40,0 1 32,0-1-32,0 0 0,0 1 24,0-1-24,0-2 40,1 3-24,1-1-8,-2 1 40,2 0-64,0-1 40,0 1 8,-2-3 8,1 3-80,1-1 72,0 2-32,0 0-40,-2-1-8,2 1-24,-2-4 112,1 8-152,1-5 48,0 4-48,0-4-9,0 6-7,-1-6-40,-1-3 208,2 10-176,0-3-24,0-3-16,0 7-48,-2-3 0,0 0-16,0-8 280,1 10-272,1-1 88,-2 1 16,3-1-32,0 1-8,-2 0-48,-1-10 256,2 10-312,0 0 80,0 0-16,0 1 16,-1-1 8,-1-1-65,0-9 289,2 9-288,-2 0-40,2-1-24,-2 0 64,2-5 72,-2 6 96,0-9 120,0 4-56,0 5 24,0-6 0,0 6 16,0-7-8,0 6 8,0-8 16,0 3-24,0 1 0,0 3 16,0-5-16,0 1 16,0 0-16,0-3 24,0 3-32,0-1 0,0 0-2144,0-2 2176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7:30:10.107"/>
    </inkml:context>
    <inkml:brush xml:id="br0">
      <inkml:brushProperty name="width" value="0.1" units="cm"/>
      <inkml:brushProperty name="height" value="0.1" units="cm"/>
      <inkml:brushProperty name="color" value="#ED1C24"/>
    </inkml:brush>
  </inkml:definitions>
  <inkml:trace contextRef="#ctx0" brushRef="#br0">162 378 1496,'0'0'0,"0"0"1608,0 0-1576,-1 0-8,1 0-24,-1 0 24,0 0-8,0 0 8,0-1 8,0 1-8,0 0 8,1 0-32,-1 0 40,1 0-16,-1 0 24,0 0 24,-1 0 56,1 0 56,0 0 48,1 0-232,-2 1 272,1-1-8,-1 2 1,0 1-17,0-1-24,0 0-16,2-2-208,-1 2 168,-1 0-16,0 0 8,0 0 24,0-1 24,2-1-208,0 1 248,-2 0 32,0 0 24,0 0 16,-1-1-8,1 0-8,2 0-304,-3 0 272,0 0-40,1 0-48,-1 0-16,0 0-32,1 0-24,2 0-112,-2 0 56,0 0 25,-1 0-1,1 0-16,1-2 72,-1 2-40,2 0-96,-2 0 112,0 0-8,0-2 24,2 2-8,-2-1-32,0 1 8,2 0-96,-2 0 56,0 0-8,1 0 0,-1 0-16,0-2 8,-1 2-32,3 0-8,-2 0 8,1 0 0,-1-2 16,0 2 16,0 0-8,0-2-24,2 2-8,-2 0 48,-1 0-32,0-2-8,1 2 32,-1 0-64,0-1 48,3 1-24,-1 0 24,-2-2 0,0 2-8,0-2 0,1 2 0,-1-2 16,3 2-32,-2-2 16,0 1-16,-1 1-8,1 0 8,0-2-8,0 2 0,2 0 8,-1-2 16,0 2-24,0 0 8,0 0-16,0-2 0,0 2 8,1 0 8,0 0 48,-1 0-48,1 0-24,0 0 8,0 0-8,0 0 0,0 0 24,0 0 16,0 1-24,-1 0 0,1 0 16,0 0-48,-1 1 72,1-2-32,0 1 32,0 0-24,0 0-8,0 0-16,0 0 0,0 0-8,0-1 24,0 1 0,0 0 0,0 0-8,-1-1 40,1 1-8,0-1-24,-1 0 0,1 0 8,0 0-40,0 0 40,0 0-24,0 0 16,0 0-24,0 0 8,0 0-16,0 0 16,0 0 24,0 0 72,0 0-168,0 1 120,0 0-24,0 0-16,0 0 8,0 0-24,0-1 24,0 1-32,2 1 56,-2-1-40,0-1 32,0 0-24,0 1-32,0-1 40,1 0 0,-1 0 16,0 0-48,0 0 16,2 0-48,-2 0 64,0 0-8,0 0-16,0-1 16,0-1-24,0 0 24,0 0-24,0 2 32,0-2 0,0 0 64,0-1-24,0-4-64,0 5 24,0-1-24,0 3 24,0-2-56,0-7 96,-1 8-64,1-7 8,-1 5 8,1-7-32,0 10 40,0-3-8,-1-7 40,1 3-64,0 5 32,0-9 8,0 4-40,0 7 32,0-8 48,0 0 16,0 1-24,0 0 8,0-1 0,0 1-24,0 7-24,0-8 32,0 0 56,0 0-24,2 1-8,-2-1 0,0 5-48,0 3-8,2-11 32,-2 9 16,0-8-24,0 7-16,0-7 24,0 8-56,0 2 24,0-10 24,0 7 0,0-6 0,0 2 8,0 4 8,0-7-8,0 10-32,0-2 40,0-8-8,0 7 16,0-7-8,0 7-16,0-5 24,0 8-48,0-2 32,0-7 8,0 6 16,0-6 8,0 6-8,0-5 8,0 8-64,0-2 48,0-5-16,0 5-8,0 0-8,0-6 8,0 8-8,0 0-16,0-2 32,0-1-8,0 1-24,2 1 16,-2-1-8,0 0-16,0 2 8,0-2 0,0 2-16,0 0 8,2-2-8,-2 2 16,0 0-8,0-1 8,1 1 0,-1 0 8,0 0 8,0 0-16,2-2 8,-2 2-16,0 0 16,0 0 16,0 0-24,0 0 8,0 0 16,2 0-16,-2 0 0,0 0 8,0 0-24,0 0 8,0 0 8,2 0-16,-2 0 16,2 0 8,-1 1 0,-1-1-16,2 0 24,0 1-40,0-1 16,0 0 0,-1 0 0,1 0 24,-2 0-24,2 0 8,1 0 8,-1 1-24,1-1 8,0 1 8,4-1-24,-7 0 16,2 0 32,0 1-48,6-1 8,-7 1 16,2 0-8,4 0 0,-7-1 0,2 1 24,6 0-32,-6 0 8,5-1 0,-5 1-16,6 0 32,-8-1-16,3 1 8,4-1 0,-4 1-8,5-1 0,-6 1-16,0-1 0,-2 0 16,8 0-16,-6 0 24,5 0 0,-5 0-8,5 0 16,-5 0-32,-2 0 16,3 0 32,5 0-32,-6 0-8,5-2 8,-5 0-24,5 1 40,-7 1-16,2-2 8,5 2 0,-5-2-8,6 0-32,-6 2 24,5-2 32,-7 2-24,2-1-32,5-1 32,-5 2 0,6-2-32,-7 2 24,2 0 8,-3 0 0,8-2 40,-6 2-56,1-2 40,-1 1-40,6 1-24,-7 0 48,-1 0-8,2-2 0,1 2 0,-1-2-8,0 0 8,0 2 56,0-2-32,-2 2-24,2 0 16,-2-1 16,0 1-72,2 0 80,-2-2-32,0 2 24,0 0-32,1-2-32,-1 2-8,0 0 24,0 0-48,0 0 88,0 0-24,0 0 8,0 0 8,0 0 8,0 0-16,0 0 40,0 0-152,0 0 224,0 0-144,0 0 8,0 0 72,0 0-48,0 0-152,0 0 312,0 0-192,0 0-24,0 0 72,0 0-8,0 0 40,0 0-248,2 1 408,-2-1-224,0 1 32,0 0-40,0 0 56,2-1-32,-2 0-8,0 2-16,0 0 0,2 0 56,-2 1 0,0-1 0,2 1-16,-2-3-24,0 3-32,0-1-8,0 2 48,1 0 40,-1-2-8,2 5-8,-2-7-32,0 2-8,0 2-32,2-1 8,-2 0 56,2 1-24,-2-1-16,0-3 16,2 4-8,-2 3-32,1-5 72,1 5-56,0-4 0,-2 0 0,0-3 24,2 9-80,-2-6 56,0 5 24,2-5-40,-2 6 8,0-7 16,0-2 16,1 10-56,-1-6 88,0 5-8,2-2-48,-2 0-8,0 1-40,0-8 72,2 9-72,0-2 80,-2 0-24,2 2-16,-1-1-24,-1 1-80,0-9 136,2 9-160,-2 0-72,2 0-64,-2 0-72,2 1-56,-2-2-40,0-8 464,2 8-480,-2 0 7,0-4 33,1 6 16,-1-7-40,0 6-56,0-9 520,2 4-656,-2 3-152,0-4-56,2 4 183,-2-5 209,2 1 216,-2-3 256,2 4-72,-2-1 32,1 0-16,-1 0 16,3 0-2632,-3-3 2672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7:30:12.374"/>
    </inkml:context>
    <inkml:brush xml:id="br0">
      <inkml:brushProperty name="width" value="0.1" units="cm"/>
      <inkml:brushProperty name="height" value="0.1" units="cm"/>
      <inkml:brushProperty name="color" value="#ED1C24"/>
    </inkml:brush>
  </inkml:definitions>
  <inkml:trace contextRef="#ctx0" brushRef="#br0">189 377 3056,'0'0'0,"0"0"40,0 1-32,0-1 0,0 0-8,0 1 16,0-1 0,0 1-16,0 0 16,0-1-16,0 1 0,0 0 16,0 0-8,0-1-8,0 1 16,0-1-8,0 1 24,0-1-32,0 1 16,0 0-8,0-1 16,0 1-8,0-1 0,0 0 24,0 0-40,0 1 16,0-1 8,0 1 24,0-1 48,0 0 64,-1 0 64,1 0-224,-1 0 264,0 0 0,0 0-15,-1 0-1,1 0-16,-1-2-16,2 2-216,-1 0 200,-1 0-40,1-2 24,-1 2 16,0-2 24,1 1 24,1 1-248,-2 0 240,0-2-16,-1 0 0,1 2 0,0-2 0,-1 0-8,3 2-216,-3-1 216,1-1-32,-1 0 32,0 0 32,1 0-8,-1 1 49,3 1-289,-3-2 248,0 0-8,1 0 0,-1 0-16,0 0-32,1 0-24,2 2-168,-4-2 128,1 0-48,1 1-24,-1-1-24,0 0-16,1 0 16,2 2-32,-3-2 48,0 0-24,1 0 8,-1 0 0,0 0 0,0 0-8,3 2-24,-2-1 32,0-1-8,-1 2 0,1-2 0,-1 0 16,0 2-8,3 0-32,-3-2 24,0 1-8,-1 1 0,1-2 0,-1 2-8,1 0 0,3 0-8,-4 0 0,0 0-8,1 0 16,-1 0 24,1 0-16,0 0 8,3 0-24,-3 0 16,0 1-16,2 0 8,-1-1 0,0 1 16,0-1-16,2 0-8,-1 0 8,0 0-16,0 0 8,0 0 8,0 0 16,1 0-24,-1 0 16,1 0 0,-1 0 0,0 0-16,0 0 16,0 0-8,0 0 0,1 0-8,0 1 0,-1-1 0,0 0 24,0 1-24,0-1 8,1 0-8,-1 0-8,0 1 8,0 0 8,1-1-16,-1 1 16,1-1-8,-1 1 0,1-1 0,0 1 8,0-1-8,-1 0 0,1 0-8,0 0 16,0 0 0,0 0-8,0 0 16,0 0-32,0 0 8,0 0 32,0 0 0,0 0-64,0 0 72,0 0-16,0 0 0,0-2 0,0 2 16,0 0-32,0-2-16,0 2 48,0-2-16,0 1 16,1-1 32,-1 0-24,0 2-40,2-3 80,-2 1-24,0 0-8,2-1-16,-2 0 0,2-5 16,-2 8-48,0-2 32,2 0-8,-2-5 16,0 5-40,1-5 40,-1 5 8,0 2-48,2-7 64,-2 4-48,0-5 24,2 5-40,-2-7 0,2 3 72,-2 7-72,0-7 56,2 0 0,-1 4-32,-1-8-24,2 9 24,-2-9 16,0 11-40,2-7 88,-2-1-56,2 6 16,-2-9 8,2 8-48,-2-9 104,0 12-112,1-7 112,-1 0-32,2 0 16,0-1-40,-2 0 24,2 0 64,-2 8-144,0-8 72,2-1 0,-2 2-24,1-1-15,-1 0 63,2 1-80,-2 7-16,0-7 8,2 4-32,0-6-8,-2 7 96,2-5 8,-2 5-8,0 2-64,1-2 0,1-1-8,-2 0-32,2 0 24,-2 2 64,0-1-40,0 2-8,2-2 0,-2 2-8,0-2 24,0 0 16,2 2-8,-2-1-24,0 1 0,0 0-32,1 0 8,-1-2 16,0 2 64,2-2-16,-2 2-16,0 0-24,0-2 8,0 2-40,0 0 8,0 0 48,0-2 40,0 2-40,0 0-24,0 0 16,0 0 8,0 0 16,0-1-8,0 1 0,0 0-32,0 0-48,0 0-32,2 0 104,-2 0-32,0 0 56,0 0 0,0 0-48,2 0-56,0 0 56,-1 0-40,1 1 88,0-1-48,0 1-8,-2-1 8,2 1-32,0 1-64,0-1 96,1 0-8,-1 1 8,6-1 32,-8-1-32,1 2 0,2 0-24,5-1 56,-6 1-24,6 0-24,-5-2 32,-3 0-16,9 2-40,-6-1 8,5 1 56,-5-1-16,8 1 16,-8-1-8,-3-1-16,10 2-32,-2 0-8,-1-1 40,0 0 0,0 0 8,0 0 16,-7-1-24,3 1 0,7-1 24,-7 1-40,6 0 16,-7-1 0,7 0-8,-9 0 8,3 0 0,5 0-32,-5 0 24,5 0-16,-5 0 24,4 0 32,-7 0-32,2 0 0,6 0-8,-6-2 16,6 2-16,-7-1 16,7 1-8,-8 0 0,2-2-8,1 2 16,6 0-16,-7-2 16,0 2-8,7-2 0,-9 2 0,1 0 0,2-2 8,6 1 8,-7-1-8,1 0-8,5 0 0,-8 2 0,1 0 0,2-2 0,4 1 0,-7-1 8,3 0-8,0 0 0,-3 2 0,2-2 0,1 1 0,-1-1 0,0 0 0,0 2 0,0-2 16,-2 2-16,2 0 0,0 0 8,-2-2-8,2 2 8,-1 0-8,-1 0 0,0-1 0,2 1 16,-2 0-32,2 0 16,0 0-8,-2 0 8,2 0-8,-1 0 8,-1 0-16,0 1 32,0-1-16,0 0-16,2 0 8,-2 1 0,0 0-8,0 0 16,2-1 0,-2 0 0,0 1 0,0-1 16,0 1-32,0-1 32,0 0-16,0 0 8,0 1-16,0-1 16,0 1-16,0 0 16,0-1-8,0 1 0,0-1 0,0 1 8,0 0-8,0 1 0,-1 0-8,1-2 8,0 3 0,0-1-8,-1 1-16,1 0 0,0 0-8,0 4-8,0-7 40,0 3-24,0 1-16,0 3-16,0-4 16,0 4 8,0-5 16,0-2 16,0 4 0,0 3-24,0-4 0,2 5-9,-2-5-15,2 4 24,-2-7 24,0 3 24,0 0-48,2 4-8,-2-4-8,1 5-40,-1-4 16,0-4 64,0 7-8,0-3-56,0 5-8,0-5 16,0 7-40,0-4 32,0-7 64,0 7-48,0 0-40,0 2 0,0-1 8,0 0 0,0 0-24,0-8 104,0 8-40,0 1-32,0 0-24,0 0-16,-1 1-72,1 1-72,0-11 256,-1 10-288,0 2-56,0-1 0,0 0 96,1-1 72,-1 1 32,1-11 144,0 10-128,0 0 0,0-1-48,0-1 16,0-1 24,0 0-120,0-7 256,0 4-337,0 4-87,0-6-136,0 1-72,2-1-152,0 0-232,-2-2 1016,0 2-952,1-1 215,1-1 233,0 0 296,0 0 144,1 0 0,-3 0 64,2-2-2720,-2 2 2720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3:02:06.025"/>
    </inkml:context>
    <inkml:brush xml:id="br0">
      <inkml:brushProperty name="width" value="0.15" units="cm"/>
      <inkml:brushProperty name="height" value="0.15" units="cm"/>
      <inkml:brushProperty name="color" value="#ED1C24"/>
    </inkml:brush>
  </inkml:definitions>
  <inkml:trace contextRef="#ctx0" brushRef="#br0">29 86 3120,'0'0'0,"0"0"40,-2 0-32,2 0 8,-1 0-8,-1 0 8,1 0 0,0 0 0,-1 0-8,-1 0 8,2 0-8,0 0-8,-1 0 8,1 0-8,0 0 8,-1 0 8,1 0-16,-1 1 8,1 1-8,0-1-8,-1 0 8,2 1 0,-1-1 0,1 0 0,0-1 0,0 2 0,0-2 16,0 0-16,0 0-16,0 0 8,0 0-8,0 0 56,3 0-56,-3 0 32,0 0-8,0 0-32,2 0 40,-2 0-16,0 0 16,0 0-24,0 0 0,0 1-8,3-1 24,-3 0-8,0 0 24,0 0-8,3 0-16,-3 0-24,3 0 48,-3 0-24,2 0 8,1 0 0,0 0-16,0-3-8,0 1 16,-1 2 8,-2 0-8,3-3 40,0 0-40,1 0 0,-1 1-8,0-1-8,1 0 40,-4 3-24,2-3 16,3 3-16,-3-2 0,1-1-24,0 3 24,-3-3 16,0 3-16,3 0 16,-3 0-24,0-3-8,2 3 16,-2 0-8,0 0 48,0 0-40,3 0 24,-3 0-48,3 0 48,-3 0-24,0 0 8,0 0 0,3 0-24,-3 0-8,0 0 32,2 0 8,-2 0-16,3 0 8,-3 0-16,3 0 8,-3 0 32,3 0-24,-3 0-8,3 0-8,-3 0 0,2 0-32,1 0 40,0 0 0,-3 0 0,0 0 8,0 0-24,0 0 8,3 0 24,-3 0 8,0-3-16,0 3-8,2 0 16,-2 0-32,0 0-8,3 0 24,-3 0 0,3 0-16,-3 0 32,3 0 8,-1 0-16,-2 0-8,0 0-24,3 0 8,-3 0 8,3 0 24,0 0-8,-3 2-8,0-2 0,3 0 0,-1 0 0,1 1 16,-3-1 0,3 0 16,0 2-48,-3-2 16,2 0-24,-2 1 32,3-1-24,0 0 24,0 0 0,-3 1-40,0-1 32,2 0-8,-2 2-8,3-1 40,-3-1-16,3 0 0,0 0-8,-3 0 0,2 0-16,-2 0 48,3 0-32,0-3 0,0 3 8,0-2-32,-3 2 24,2 0 8,1 0 8,0 0 8,-3-3-24,3 3 0,-3 0-24,0 0 24,2 0-24,-2-3 40,0 3-16,3 0 16,-3 0-40,0 0 24,3 0-8,-3 0 24,0 0 0,3 0-16,-3 0 8,2-3-24,-2 3 16,0 0-16,0 0 24,3 0-8,-3 0 16,3 0-16,0-2-8,-3 2 8,0 0 8,2 0 0,-2-3-8,3 3 8,0-3-16,-3 3 8,3 0 0,-3-3 8,3 3-8,-3-3 0,2 3 8,1-2-16,-3 2 8,3-3 0,-3 3-8,3-3 0,-3 3 16,2-3-16,1 3 16,-3 0-8,0-2 0,3 2-8,-3 0 16,3 0-16,-1-3 8,-2 3 0,3 0 0,0 0 0,-3 0-8,3 0 0,-3 0 24,0 0-16,2 0-8,1 0 8,0 0 8,-3 0-24,3 0 8,0 0 8,-3 0 0,2 0-32,-2 0 0,3 0 8,0 0 0,-3-3 24,3 3 8,-3 0-8,0 0-8,2 0 8,-2-3 0,3 3 0,0 0 0,-3 0 0,3 0 0,-1 0 8,-2 0 0,0 0-8,0 0 0,3 0 0,-3 0-8,0 0 16,3 0 0,-3 0-8,3 0 0,-3 0-8,2 0 16,1 0 0,-3 0-8,3 0 0,0 0 0,0 0 0,-1 0 8,-2 0 0,0 0-8,3 0 0,-3 0 8,3 0-16,-3 0 0,3 0 8,-1 0 8,-2 0-8,0 0-8,0 0 16,0 0-16,3 0 16,-3 0-8,0 0 24,0 0-16,0 0 8,0 0-8,0-2-24,3 2 0,-3 0 16,0-3-8,3 3-40,-3-3-8,2 0-16,-2 1-24,3-1 0,-3 3 96,0-3-2560,0 3 2560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3:02:08.249"/>
    </inkml:context>
    <inkml:brush xml:id="br0">
      <inkml:brushProperty name="width" value="0.15" units="cm"/>
      <inkml:brushProperty name="height" value="0.15" units="cm"/>
      <inkml:brushProperty name="color" value="#ED1C24"/>
    </inkml:brush>
  </inkml:definitions>
  <inkml:trace contextRef="#ctx0" brushRef="#br0">2 52 2344,'0'0'0,"2"0"88,-2 0-72,0 0-16,0 0 8,0 0 0,0 1 8,0-1 8,0 2-16,0-2 0,0 0-8,0 0 8,-1 1-24,1 0 32,0-1 0,-1 0-8,1 2 0,0-2-8,0 0 8,-2 0 0,2 0 16,0 0 0,0 0-16,0 0 0,0 0-8,0 0 8,0 0 16,3 0-8,-3 0-16,3 0-16,0-3 24,-3 3-16,2 0 8,-2-3-8,3 1 8,-3 2 0,0-3 0,3 3 8,-3-3 0,0 0 0,3 3-8,-3-3 0,0 3 0,0 0-8,0 0 16,0-2-8,0 2 8,0-3 0,0 3-8,0 0 16,0 0-8,0 0 8,0-3 0,0 3-8,0 0 8,0 0-16,2 0 24,1 0 8,-3-3 0,3 1-8,0 2 0,-1-3-8,-2 3-16,0 0 8,3-3 8,0 3-16,0-3 8,1 3-8,-1-2 0,-3 2 0,4-3 8,0 0-8,0 3-8,0-3 24,0 3-24,-1-2 0,-3 2 8,3 0 0,0-3 8,0 3-8,-1 0 0,1 0 0,-3 0-8,0 0 8,3 0 8,-3 0 0,0 0 0,0 0-8,0 0 16,3 0-8,-3 1 16,0 1-8,0-1 24,0-1-40,2 1 40,-2 2-8,3-2 0,0 2 8,-3-1 0,3-1-8,-3-1-32,2 0 40,1 1-24,1 1-8,-1-1 8,1 1-8,-1-1 0,-3-1-8,4 0 16,0 0-8,-1 0 16,0 0 0,0 0 8,-1-3-8,-2 3-24,3 0 8,0-3 8,0 3-24,-3-2 16,2-1-8,1 0 0,-3 3 0,0 0 8,3-3-8,-3 3 8,3-2-8,-3 2 0,0 0 8,0 0 0,2 0-8,-2 0 0,0 0 8,3 0-8,-3 0 8,3 0-8,-3 0 0,3 0 0,0 0-8,-1 0 0,1 0 8,-3 0 0,3 0 8,-3 0-16,3 0 8,-1 0 0,-2 0-8,3 0 0,-3 0 8,0 0 8,3 0-8,0 0 8,-3 0-8,0 0 16,2 0-8,-2 0-16,0 0 0,0 0 24,0 0-16,0 0 8,0 0-8,0 0-16,3 0 8,-3 0 16,0 0-8,3 0 0,0 0 16,-3 0-32,2 0 8,-2 1 8,0-1 0,3 1 8,0 1-8,-3-1-8,3 0 0,0 1 0,-1-1 16,-2-1-8,0 2 0,3-1-8,0-1 0,-3 1 8,3 1 0,-3-1-8,0-1 8,2 3 8,-2-2-24,3 1 0,0-1 32,-3-1-32,0 1 8,0-1 8,3 2 0,-3-1 0,0 1 8,2-1 16,-2-1-16,3 1-8,-3-1 0,3 2 24,-3-1-16,3-1 32,0 1 16,-3 1-8,2-2 0,-2 0-48,3 0 40,0 0-8,-3 0-16,3 0 0,-1 0-8,1 1 0,-3-1-8,3 0 8,0 0-8,-1 0 8,-2 0-16,3 0-16,0 0 8,-3 0 16,3 0-16,-3 0 0,2 0 24,-2 2-16,3-1 8,-3-1 0,0 0-8,3 0 24,-3 0-24,3 0 32,-3 0 0,3 0-40,-3 0 16,2 0 0,1 0 0,0 0 0,0 0 16,-1-3-8,-2 3-8,3 0-16,0 0 48,0-3-16,-1 3 0,3-2-8,-3 2-16,-2 0 8,4-3 8,-1 0-16,0 0 24,0 1-8,0-1 0,-3 3 0,0 0-8,2-3 0,1 3 8,-3-3 8,3 1-24,0-1 0,-3 0 0,0 3 8,2 0-32,-2 0 24,3 0 8,-3-3-32,0 3-8,3 0-32,-3 0 72,0 0-136,0 0-96,0 0-72,0 0 8,0 2 40,0-1 104,0-1 152,0 3-2144,0-3 2144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3:02:10.746"/>
    </inkml:context>
    <inkml:brush xml:id="br0">
      <inkml:brushProperty name="width" value="0.15" units="cm"/>
      <inkml:brushProperty name="height" value="0.15" units="cm"/>
      <inkml:brushProperty name="color" value="#ED1C24"/>
    </inkml:brush>
  </inkml:definitions>
  <inkml:trace contextRef="#ctx0" brushRef="#br0">10 44 1800,'0'0'0,"0"0"8,0 0-16,0 0 16,0 0 0,0 0-8,-1 0 16,-1 0 0,1 2-8,0-1-8,-1 1-16,2-2 8,0 0 8,-1 1 0,1 0 0,-2-1 8,2 2 8,0-1-16,0-1 8,0 0-8,0 2 0,0-2 8,0 0-16,0 0 8,3 0 0,0 0 16,-3-3-16,3 0 8,1 0 0,-1 0 0,-3 3-8,2-2 0,1 2 8,0-3 0,0 0-16,0 3 0,-1-3 8,-2 3 0,0 0-16,3 0 16,0 0 16,-3 0 0,0 0-16,0 0 8,0 0 0,0 0-24,0 0 40,0 2-16,0-2 0,0 1-8,0-1-8,0 2 0,0-2 8,0 1-8,0-1 16,3 0 0,-3 0-16,2 0 8,-2 0 0,0 0-8,3 0 16,-3 0-16,3 0 8,-3 0 8,0 0-8,0 0 8,0 0 8,0-3-8,0 3 0,0-3-8,0 3 0,0 0-16,0 0 8,0 0 0,0 0 16,0 0 16,0 0-40,0 0 24,0 0 0,0 0 0,0 0 0,0 0-24,0 0 40,3 0-24,-1 0-8,-2 0 8,3 0 0,0 0 0,0 0-8,-1 0 8,1 0-16,0 0 16,-3 0 0,3 2-8,0-1 8,-1 1 0,-2-1 0,3 2 0,-3-3 0,0 1 0,3 0 8,-3 1-8,3-1 0,-3 1 0,0-1 0,0-1 0,0 1 8,0-1-16,2 0 0,-2 0 32,0 0-24,0 0 8,0 0 0,3 0-8,0 0 0,0 0 0,-3 0 0,0 0 16,2 0-16,-2 0 8,3 0-16,0 0 0,-3 0 8,0 0-16,3 0 16,-3 0 0,0 2-16,2 1 24,-2-1 0,0 1-8,0 1 0,0-4 0,0 3 0,0 0-8,0 1 8,0-1 0,0-1 0,0 1 0,0-3 0,0 3 8,0-2-8,3 1 8,-3-2-16,3 0 8,-3 0 0,3 0 0,0 0 8,-1 0 0,-2-3-8,3 0 0,-3 3 0,3-3-8,0 1 8,-1-1 0,1 0 0,-3 3 8,3-3 0,-3 3-8,3-2 0,-3-1-8,0 0 16,2 0-8,-2 1 8,0 2-8,0 0-8,0-3 8,3 3 0,-3 0 8,0 0-8,0 0 8,0 0 0,0 0-16,3 0 16,-3-3-16,0 3 8,3 0-8,-1-3 0,1 3 16,-3-3 0,3 3-16,-3 0 8,3-2 0,0-1-24,-1 0 8,1 0 8,0 1-8,0-1 32,-3 3-16,2-3 16,1 3-16,0-3 0,-3 3-8,3 0-8,-1-2 16,-2 2 0,3 0 0,0 0 0,-3 0 8,3 0-24,-3 0 16,0 0 16,0 0-24,0 0 24,2 0-16,-2 0 0,0 0 0,3 0 16,-3 0-8,3 0-8,0 0-16,-3 0-16,0 0 32,3 0-8,-1 0-16,-2 0 16,3 0 0,0 0 24,0 0-16,-3 0 0,0 0 16,2 0 0,1 0-40,-3 0 32,3 0-8,0 0-8,-3 0 8,0-3 0,2 3 0,-2 0-8,3 0 16,-3 0 8,0-3-16,0 3 0,3 0-16,-3 0 8,0-3 24,0 3-16,0 0-16,0 0 32,0 0-24,0 0 16,0 0-8,0 0 0,3 0-8,-3 0 8,3 0 0,-3 0 0,0 0 16,0 0-16,0 0 0,2 0 0,-2 0-8,3 0 8,-3 0 0,0 0-8,0 0 8,3 0-16,-3 2 16,3-2-8,-3 0 16,0 1-16,0-1 8,0 1 0,0 1 0,0-2 8,0 1-16,0-1 16,0 0-16,0 0 8,2 2 0,-2-2 8,0 1-8,0-1 8,0 0-8,0 0 16,3 0-32,-3 0-16,0-3 8,0 3-16,0 0 40,3-3-32,0 1 24,-1-1-8,1 0-8,0-1-8,0 1-1584,-3 3 1616,0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3:02:13.812"/>
    </inkml:context>
    <inkml:brush xml:id="br0">
      <inkml:brushProperty name="width" value="0.15" units="cm"/>
      <inkml:brushProperty name="height" value="0.15" units="cm"/>
      <inkml:brushProperty name="color" value="#ED1C24"/>
    </inkml:brush>
  </inkml:definitions>
  <inkml:trace contextRef="#ctx0" brushRef="#br0">18 32 1648,'0'0'0,"0"-3"24,0 1-8,0 2-16,2-3 16,-2 0-24,0 3 16,0 0-16,0-3 16,0 3 8,0 0-16,0 0 8,0 0-16,0-2 8,-1 2 24,1 0-24,-1 0 0,-1 0-16,1 0 40,-1 0-32,1 0 16,0 0 16,1 0-24,-2 0-8,1 0 8,0 0 0,-1 0-24,1 0 32,-1 0-16,2 0 8,-1 0 8,1 0 0,0 0 8,0 0 0,0 0-16,0 0-16,0-3 32,3 3 0,-3 0-8,0 0 0,0 0-8,3 0-8,-3-3 0,0 3 0,0 0 24,2 0-16,-2 0 8,0 0-8,0 0 8,0 0-16,0 0 24,0 0-32,0 0 16,0 0 8,0 0 0,0 1-8,0 1-8,0-2 8,0 1 0,0 1 0,0-2 16,0 1-16,0 0 8,0-1-8,0 0-8,0 0 16,3 0 0,0 2-8,-3-2 0,0 0 16,3 0-24,-3 0 16,2 0-16,1 0 8,-3 0 8,0 0-8,3 0-8,-3 0 16,3 0-8,-1 0 0,-2 0 0,3 0 0,0-3-8,-3 3 16,3 0-8,-3-3 0,2 3 16,-2 0-16,3-3 16,0 3-16,-3-2 0,3 2 0,0 0-8,-3 0 8,0-3 0,2 3 8,1 0-8,0 0 8,0 0-8,-3 0 0,2 0 8,1 0-8,0 0 0,0 0 0,-1 0 8,-2 0-8,3 0-8,0 0 8,0 0 0,-3 0 8,0 0-8,2 0 0,1 0 0,-3 0 8,3 0 0,-3 0-8,0 0-8,3 0 8,0 0 8,-3 0 0,0 0-8,0 0 8,0 0 16,2 0-8,-2 0 0,3 0 16,-3 0 0,0 0-32,3 0 24,-3-3 0,3 3-8,-3 0-8,2 0 0,1 0 0,-3 0-8,0-3 0,3 3 0,0 0-8,-1 0 8,1 0 0,-3 0 0,3 0 0,0 0-8,-3 2 8,2-1-8,-2 1 8,0-2 0,0 2 0,3 0 0,-3-1 8,0 0-16,0 1 16,0 1-8,0-3 0,3 1 0,-3 2 0,0 0 0,0-1 0,0 0 16,0-1 0,0-1-16,3 1 32,-3 1 0,0-1 16,3-1-8,-3 0 0,0 0-8,0 0-32,2 0 24,-2 2-16,3-2 0,-3 0 0,3 0 0,-3 0-8,3 0 24,-3 0-16,0 0 0,2 0 0,-2 0-32,3 0 24,-3 0 0,0 0-8,3 0 8,-3 0-8,3 0 8,-3 1 8,2 0-8,-2-1 0,0 2-8,0-1 8,0 2-8,3 0 8,-3-2 8,0 2 16,0-3-24,0 1 8,0 1 0,0 0 0,0 0-32,3-1 48,-3 0 8,0-1-32,0 0 32,3 0-8,-3 0 8,0 0-16,3 0 8,-3 0 32,0 0-56,2 0 40,-2 0-24,3 0 8,-3-2-32,3-1 0,0 0 48,-3 3-40,0-3 24,0 3-16,2-2 0,-2-1-32,3 3 0,0-3 40,-3 3-16,0-3 16,3 3-16,-3 0 16,2 0-16,-2 0-24,3 0 16,-3 0 8,3-2 8,-3 2-24,3 0 16,-3 0 16,0 0-56,2 0 32,-2 0 8,0 0-16,3 1 64,0 0-24,-3-1-8,0 0-16,3 0 8,-3 0-32,3 2 0,-3-1 32,2-1-8,1 0-8,-3 0 8,3 0-24,0 0 48,-3 0-8,2-3 0,-2 3-16,0 0 8,3-2-24,0 2-8,-3-3 16,3 0 16,-1 3-32,-2 0 24,0 0 16,3 0-32,-3-3 8,3 3 32,-3 0-32,0 0 8,3 0-8,-3 0-8,0 0-24,2 0 40,-2 0-16,0 2-16,0-2 32,0 2-40,0 0-40,3 1-24,-3-2 0,0 0-32,0 1-24,0-2 160,0 3-128,0-2 16,0 0 32,0 1 56,0-1-1608,0-1 1632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3:02:25.812"/>
    </inkml:context>
    <inkml:brush xml:id="br0">
      <inkml:brushProperty name="width" value="0.15" units="cm"/>
      <inkml:brushProperty name="height" value="0.15" units="cm"/>
      <inkml:brushProperty name="color" value="#ED1C24"/>
    </inkml:brush>
  </inkml:definitions>
  <inkml:trace contextRef="#ctx0" brushRef="#br0">20 15 2168,'0'0'0,"0"1"48,-2 1-32,1-2-16,0 1 0,-1-1 0,1 1 16,1-1-16,-2 2 24,1-1-24,0-1 8,-1 1 8,1 1-8,-1-2 16,2 0-24,-1 0 8,0 0-24,1 0 0,0 0 24,0 0 0,-2 0 24,2 0-32,0 0 16,0 0-8,0 0-16,0 0 16,0 0-32,0 0 56,0 0-40,0 0 16,0 0 8,0 0 0,0 0-80,0 0 144,0 0-72,0 0 0,0 0-104,0 0 176,0 0-96,0 0 24,3 0 0,0 0 0,-3 0-8,0 0-8,3 0-8,1 0 24,0 0 8,-1 0-8,1 0 0,-4 0-8,4-3-16,-1 3-16,1 0 24,0-3 24,7 3 8,-11-2-24,0 2 0,4 0 8,0-3-24,1 0 24,-1 0 8,0 3-16,0-3 8,-4 3-8,4 0-16,0 0 24,-1-2 0,1 2 0,-1 0 0,0 0-40,-3 0 32,4 0 8,-1-3-16,-1 3 40,1 0-24,0 0-16,0 0 16,-3 0-8,2 0-16,1 0 32,0 0-8,0 0-8,0 0-8,-1 0-8,-2 0 16,3 0-16,1 0 40,0 0-8,1 0-24,-1 0 8,0 0-16,-4 0 16,4 0-16,0 0 40,0 0-24,0 0 8,1 0-8,-1 0-24,-4 0 24,4 0 0,0 0 8,0 0-8,-1 0 8,0 0-16,-1 0 0,-2 0 8,3 1-8,0-1 24,0 2-8,0-1-8,-1 0 16,-2 1-32,0-2 16,3 1 0,0 1 8,0-2 0,-1 1 0,1 0 0,0 1-24,-3-2 16,3 0 0,-3 1 0,2-1 0,1 0 16,-3 0-24,3 0 24,-3 0-16,3 0 0,-1 0 0,-2 0 8,3 0-16,0 0 16,-3 0-8,3 0-8,-3 0 16,0 0-16,3 0 16,-1 0-8,-2 0 0,3 0-8,-3 0 0,3 0 8,0 2 8,-3-2-8,2 1 0,1 0-8,0-1 8,-3 2 8,3-1-8,-3-1 0,2 1 0,1-1 0,-3 2 0,3-2 0,0 1 0,-1-1 0,-2 0 0,3 0 0,0 0 8,0 0 0,0 0 0,-1 0 16,1 0-16,-3 0-8,3 0 8,0 0 8,-1 0-16,1 0 0,0 0 0,-3 0 0,3 0 0,-1 0 8,1 0-8,0 0 0,-3 0 0,3 0-8,-1 0 8,-2 0-8,3 0 8,-3 0-8,0 0 8,3 0-8,0 0 8,0 0 0,-3-3-8,2 3 0,1 0 8,-3 0 0,3 0-16,0 0 0,-1 0 8,1 0-16,0 0 0,-3 0 0,0 0 24,3 0-24,-3 0 0,2 0 0,-2 0-8,3 0-8,-3 0 0,0 0 40,0 2-16,0-1-40,0 1-1912,0-2 1968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3:02:33.986"/>
    </inkml:context>
    <inkml:brush xml:id="br0">
      <inkml:brushProperty name="width" value="0.15" units="cm"/>
      <inkml:brushProperty name="height" value="0.15" units="cm"/>
      <inkml:brushProperty name="color" value="#ED1C24"/>
    </inkml:brush>
  </inkml:definitions>
  <inkml:trace contextRef="#ctx0" brushRef="#br0">18 22 2336,'0'0'0,"0"0"144,-1 2-112,-2-1-24,1 0 8,0 1 8,2-2-24,-1 0 16,-2 1-8,2 1 0,-1-1 0,1 0-8,1 1 16,0-2-16,0 1 16,-2-1-8,2 0 0,0 0 0,0 0 8,0 0-16,0 0 8,0 0 0,0 0-16,3 0 8,-3 0-16,0 0 16,3 0 16,0 0-24,0 0 8,-3 0 8,2-3-24,1 3 32,-3 0-16,0 0-8,3 0 16,-3-2 0,0 2-16,3 0 8,-3 0 8,0 0-8,0 0 8,2-3-8,1 3 0,0 0-16,-3 0 40,0 0-24,3 0 16,-1 0-16,1 0 8,-3 0-16,3-3 16,1 3-8,-4 0 0,3-3 16,1 3-8,0 0-8,0 0 16,7-3-24,-8 3 16,-3 0-8,4 0 16,0-2-24,9-1 16,-10 3-16,1-3 0,-4 3 8,12-3 8,-9 3-8,1 0-8,7-2-8,-8 2 0,1 0 16,-4 0 0,11-3 0,-8 3-8,1 0 0,0-3 8,0 3 8,1 0-8,-5 0 0,4 0 8,0 0-8,0 0-8,0 0 0,0 0 8,0 0 16,-4 0-16,5 0 0,-1 0-8,0 0 0,0 0 0,0 0 16,0 0 8,-4 0-16,5 1 0,-1 1 0,0-1-8,7 1 0,-11-1 8,4 0 0,-4-1 0,11 2 0,-8-1-24,0 1 24,1-1 0,0 0 0,7 1 8,-11-2-8,3 1-8,1 0 0,0-1 8,0 2 0,7-1 8,-11 1-16,0-2 8,4 1-8,1 0-16,-1 1 8,0-1 16,0 1 0,0-1 0,-4-1 0,4 0 8,-1 1-16,0-1 16,1 0 0,-1 0 0,-1 0-8,-2 0 0,3 0-16,0 0 24,0 0-8,0 0 8,-1 0 8,1 0 0,-3 0-16,3 0 8,1 0 16,-1 0 16,1 0 24,-1 0-24,-1 0 0,-2 0-40,3 0 8,0 0-8,0 0 16,0 0-8,-1 0 0,1 0 0,-3 0-8,0 0-16,3 0 16,0 0-8,-1 2-24,1-1 0,-3-1 32,3 1-8,-3-1 16,3 2-8,-3-2 8,2 0-16,1 0 16,-3 0-8,3 0 0,0 1-8,-1 1 8,1-2 8,0 0 16,0 0 8,-3 0-32,4 0 24,-1 0 8,1 0-40,0 0 24,-1 0-8,1 0-8,-4 0 0,4 0 8,-1 0 0,0 0 0,-1 0 0,1 0-8,0 0 0,-3 0 0,3 0 0,-1-3 0,1 3 8,0 0 0,-3 0-8,3 0-8,-3 0 0,2 0 16,-2 0 0,3 1-8,-3-1 0,3 0 8,-3 2 0,3-2 0,0 0-8,-3 1 0,0-1 0,2 0 8,-2 0 0,3 0 0,-3 0 8,3 0 0,0 0-8,-3 0-8,2 0 0,1 0 16,0 0-8,-3 0 0,3 0 0,-1-3-8,-2 3 0,3 0 0,0-3 0,0 3 0,-1-2 0,-2 2 8,0 0-8,0-3-8,3 3 16,0 0 0,-3-3-8,0 3 0,3 0 0,-3 0-8,3 0 0,-1 0 24,-2 0-16,0 0-8,3 0 8,0 0 0,-3 0 0,3 0 8,-1 0-8,-2 0-8,3 0 0,-3 0 8,0 0 8,0 0-16,3 0 8,0 0-8,-3 0 8,0 0-8,2 0 0,1 0-8,-3 0-8,3 0-16,-3 0-8,0 0 48,0-3-80,0 3-24,0 0-8,0 0 16,0 0 16,0 0 16,0 0 64,0 0-48,0 0 0,0 0-8,0 0-2016,0 0 2072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3:02:40.974"/>
    </inkml:context>
    <inkml:brush xml:id="br0">
      <inkml:brushProperty name="width" value="0.15" units="cm"/>
      <inkml:brushProperty name="height" value="0.15" units="cm"/>
      <inkml:brushProperty name="color" value="#ED1C24"/>
    </inkml:brush>
  </inkml:definitions>
  <inkml:trace contextRef="#ctx0" brushRef="#br0">37 6 2256,'0'0'0,"0"0"48,0-3-40,0 3 0,0-3 0,0 3 0,0 0-8,0 0 16,0 0-8,0 0 0,-1 0 8,-1 0-24,1 0 24,1 0-16,-2 0 16,1 0-24,0 0 24,-1 0-24,1 0 24,-1 0-8,2 0-8,-1 0 16,0 0-8,-1 0-16,1 2 24,0-2-16,-1 0 24,2 0-24,-1 0 8,-1 0-16,1 0 8,1 0 8,-1 0 16,1 0-24,0 0-8,-2 0 8,2 0-16,0 0 32,0 0-8,0 0-8,0 0-8,-1 0-8,1 1 16,-2-1 16,2 2-16,0-2 0,-1 0 0,1 1-8,0 0 16,0-1 0,-1 2 0,1-2-8,0 1 0,-2 1 0,2-1 8,-1 0 8,1 1 0,0-1-8,0-1-8,0 1 0,0 1 0,0-1 8,0 1 8,0-2-8,0 1 0,0-1-8,3 0 8,-3 1 0,2-1 8,-2 2 8,0-2-16,3 0-24,-3 0 16,3 0-24,-3 1 40,3-1-8,-3 1 0,0 1-8,0-2 0,3 0-16,-3 0 8,0 1 16,0 1-8,0-2 0,2 0 0,-2 0 8,0 0-16,3 0 16,-3 0-16,0 0 8,3 0 8,-3 1 8,3-1-32,-3 0 16,0 0-8,2 1 16,-2 1-8,0-1-8,0-1 8,3 0 8,-3 2-8,0-2-8,3 0 8,-3 0 0,0 1 0,3-1 8,-3 0 0,2 1-24,-2-1 16,0 0 8,3 0-8,-3 0 8,3 0-8,0 0 0,-3 0 0,0 0 8,2 0-16,1 0 8,0 0 0,0 0 0,-3 0 0,3 0 8,-1 0 0,1 0-16,0 0 8,0 0 8,-3 0-8,2 0-8,-2 0 0,3 0 8,0 2-8,0-2 8,-1 0 8,-2 0-8,3 1 8,0-1 8,0 1 8,-1-1 8,1 0 8,0 0 0,-3 0-40,3 0 40,0 0 0,-1 0-8,1 0 8,0 0-8,0 0 0,-3 0-32,2 0 32,-2 0-16,3 0 8,0 0 0,0 0-8,-3 0 8,0 0-24,2 0 16,-2 0-8,0 0 0,3 0 0,-3 0 0,3 0 0,-3 0-8,0 0 8,3 0 0,-3 0-8,3 0 0,-1 0 0,-2 0 8,3 0 8,-3 0-16,0 0 16,3 0-8,0 2-8,-3-2 8,2 1 0,1-1 8,-3 0-16,3 2 24,0-2-8,-3 0 8,2 0 0,1 0-8,-3 0-16,3 0 8,0 0-8,-1 0 16,-2 0-8,3 0 8,-3 0-16,0 0 24,3 0-24,-3 0 0,3 0 8,-3 0-16,0 0 0,0 0 8,3 0 8,-1 0 8,-2 0-32,0 0 32,0 0-16,0 1 16,0 0-16,0-1-16,0 0 16,0 0 16,0 0-32,0 2 0,0-2 0,3 0 8,-3 0 8,0 0-24,0 0-32,0 0-80,3 0-96,-3 0 24,3 0 24,-3 0 184,0 0-120,2-3 72,1 0 0,0 0 0,0 3 0,-1-2-1200,-2 2 1248,0-3-1080,0 3 1080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3:02:49.044"/>
    </inkml:context>
    <inkml:brush xml:id="br0">
      <inkml:brushProperty name="width" value="0.15" units="cm"/>
      <inkml:brushProperty name="height" value="0.15" units="cm"/>
      <inkml:brushProperty name="color" value="#ED1C24"/>
    </inkml:brush>
  </inkml:definitions>
  <inkml:trace contextRef="#ctx0" brushRef="#br0">0 3 2752,'0'0'0,"3"0"112,-3 0-112,0 0 24,3-3-16,-3 3 0,0 0-16,2 0 24,-2 0-24,0 0 24,0 0-16,3 0 0,-3 0-8,0 0 16,3 0-8,0 0 0,-3 0 0,0 0 8,3 0-24,-1 0 24,-2 0-8,3 0 0,-3 0-16,3 0 16,-3 0 16,3 0 8,-3 0-24,0 1-8,2-1-8,-2 0 24,0 2 0,3-2 0,-3 0-8,0 1 0,0-1-16,0 0 8,3 0 8,-3 2 24,0-2-16,0 0-8,3 0 0,-3 0-24,2 1 24,-2-1 0,0 1 0,0-1-8,3 2 16,-3-1-8,3 1 8,0 0-16,-3-2 8,3 2-8,-1 0 8,1 0-8,-3 1 16,3-1-8,1 0 0,-4-2 0,3 1 0,1 0-8,-1 1 8,-1-1 8,1 1 8,-3-2-16,3 0 0,0 0 0,-3 0 8,2 0 0,-2 0 0,3 0 8,-3 0-16,3 0 8,-3 0 0,3 0 16,0-3-24,-3 3 0,2 0 0,-2-3-8,3 3 16,1-3-8,-1 3 0,1 0-8,-4 0 8,4-2-16,-1 2 8,1 0 8,-1 0-8,0 0 0,1 0 0,-4 0 8,3 0-16,-1 0 16,-2 0-8,3 0 16,-3 0-16,3-3 8,-3 3 0,0 0 8,0 0-16,0 0 24,0 0-8,0 0 8,3 0-16,-3 0 0,0 0 8,0 0-16,2 0 16,1 0-8,0 0 0,-3 0 0,0 0 0,4 0 0,-1 0-8,1 0 16,0 0-16,0 0 0,0 1 0,-4-1 8,5 0-8,-1 0 0,0 0 8,0 0-8,7 0 8,-11 0 0,4 0-8,0 0 0,8 0 8,-8 0 0,0 0 0,-4 0 0,4 0 0,-1 0 0,-1-3 8,1 3-8,0 0 0,0-2-8,-3 2 8,3 0 0,-1 0 8,-2-3 0,3 3-8,0 0 0,0-3 8,-3 3-8,2 0 0,1-3 0,0 3-8,0 0-8,-3 0 16,2 0-8,1 0 8,0 0 0,0 0 0,-3-2-8,0 2 8,0 0 8,0 0-16,2 0 16,-2 0-8,0 0 8,0 0-16,0 1 0,3 0 0,-3-1 8,0 3 0,3 0 0,-3-2 0,3 2 0,-3-2 0,3 1 0,-3-2 0,2 3 0,1-2-8,0 2 0,0-2 0,-3 0 8,2 1-8,-2-2 8,3 1 0,0 1-16,0-2 16,-1 0 0,1 0-24,-3 0 24,0 0-32,0 0-8,3 0 8,-3-3 24,0 0-8,0 3 8,0 0 8,0-4-16,0 0 0,0 0-24,0 0-2208,0 4 2248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2315A-D3C8-4792-A67D-DDC0C0C03D86}" type="datetimeFigureOut">
              <a:rPr lang="fr-CA" smtClean="0"/>
              <a:t>2023-03-13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8A021D-5A30-4304-9A08-E9C784145CBB}" type="slidenum">
              <a:rPr lang="fr-CA" smtClean="0"/>
              <a:t>‹N°›</a:t>
            </a:fld>
            <a:endParaRPr lang="fr-CA"/>
          </a:p>
        </p:txBody>
      </p:sp>
    </p:spTree>
    <p:extLst>
      <p:ext uri="{BB962C8B-B14F-4D97-AF65-F5344CB8AC3E}">
        <p14:creationId xmlns:p14="http://schemas.microsoft.com/office/powerpoint/2010/main" val="3681256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34F29F-C7A8-4487-8F72-4288661849D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57CC1373-7E9A-4DEB-87F1-B69489A85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862E8C92-EB7B-41EF-AA82-EDBD8349097F}"/>
              </a:ext>
            </a:extLst>
          </p:cNvPr>
          <p:cNvSpPr>
            <a:spLocks noGrp="1"/>
          </p:cNvSpPr>
          <p:nvPr>
            <p:ph type="dt" sz="half" idx="10"/>
          </p:nvPr>
        </p:nvSpPr>
        <p:spPr/>
        <p:txBody>
          <a:bodyPr/>
          <a:lstStyle/>
          <a:p>
            <a:fld id="{3A06A174-71B0-4064-A01A-0DFA23FC9B24}" type="datetimeFigureOut">
              <a:rPr lang="fr-CA" smtClean="0"/>
              <a:t>2023-03-13</a:t>
            </a:fld>
            <a:endParaRPr lang="fr-CA"/>
          </a:p>
        </p:txBody>
      </p:sp>
      <p:sp>
        <p:nvSpPr>
          <p:cNvPr id="5" name="Espace réservé du pied de page 4">
            <a:extLst>
              <a:ext uri="{FF2B5EF4-FFF2-40B4-BE49-F238E27FC236}">
                <a16:creationId xmlns:a16="http://schemas.microsoft.com/office/drawing/2014/main" id="{A0BDF723-0171-4D16-9551-BDED504163C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9AD4043-EFDC-4196-B5D6-AD9FC3FDAB35}"/>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2693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58674-D668-4201-A8CA-245A57BD6AD2}"/>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06F2A5F-72DE-486D-9998-89A886D5BDB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1004CDA-7FAD-4619-84EF-21AE56B40721}"/>
              </a:ext>
            </a:extLst>
          </p:cNvPr>
          <p:cNvSpPr>
            <a:spLocks noGrp="1"/>
          </p:cNvSpPr>
          <p:nvPr>
            <p:ph type="dt" sz="half" idx="10"/>
          </p:nvPr>
        </p:nvSpPr>
        <p:spPr/>
        <p:txBody>
          <a:bodyPr/>
          <a:lstStyle/>
          <a:p>
            <a:fld id="{3A06A174-71B0-4064-A01A-0DFA23FC9B24}" type="datetimeFigureOut">
              <a:rPr lang="fr-CA" smtClean="0"/>
              <a:t>2023-03-13</a:t>
            </a:fld>
            <a:endParaRPr lang="fr-CA"/>
          </a:p>
        </p:txBody>
      </p:sp>
      <p:sp>
        <p:nvSpPr>
          <p:cNvPr id="5" name="Espace réservé du pied de page 4">
            <a:extLst>
              <a:ext uri="{FF2B5EF4-FFF2-40B4-BE49-F238E27FC236}">
                <a16:creationId xmlns:a16="http://schemas.microsoft.com/office/drawing/2014/main" id="{AF8B42EC-0D40-4B71-B80A-603DBC8B57B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18D9E20-55FF-4CE7-9E27-2335117DA187}"/>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284421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16606CC-4CF9-4B8A-9D94-3B8511F99E76}"/>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7A0257CC-FE74-4687-A46E-168E3AECFFF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61BF1D0-0CD3-46C8-AE84-B6AFF11ACA1A}"/>
              </a:ext>
            </a:extLst>
          </p:cNvPr>
          <p:cNvSpPr>
            <a:spLocks noGrp="1"/>
          </p:cNvSpPr>
          <p:nvPr>
            <p:ph type="dt" sz="half" idx="10"/>
          </p:nvPr>
        </p:nvSpPr>
        <p:spPr/>
        <p:txBody>
          <a:bodyPr/>
          <a:lstStyle/>
          <a:p>
            <a:fld id="{3A06A174-71B0-4064-A01A-0DFA23FC9B24}" type="datetimeFigureOut">
              <a:rPr lang="fr-CA" smtClean="0"/>
              <a:t>2023-03-13</a:t>
            </a:fld>
            <a:endParaRPr lang="fr-CA"/>
          </a:p>
        </p:txBody>
      </p:sp>
      <p:sp>
        <p:nvSpPr>
          <p:cNvPr id="5" name="Espace réservé du pied de page 4">
            <a:extLst>
              <a:ext uri="{FF2B5EF4-FFF2-40B4-BE49-F238E27FC236}">
                <a16:creationId xmlns:a16="http://schemas.microsoft.com/office/drawing/2014/main" id="{74999B18-F35B-4DD4-9228-C418260682B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527E35E-4856-4A2F-B035-5328EDB25ED4}"/>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599970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4B9B4A8D-2400-984F-8489-CFBF657CC68F}" type="datetimeFigureOut">
              <a:rPr lang="en-US" smtClean="0"/>
              <a:t>3/13/2023</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405895901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9B4A8D-2400-984F-8489-CFBF657CC68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3356441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B9B4A8D-2400-984F-8489-CFBF657CC68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3630912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B9B4A8D-2400-984F-8489-CFBF657CC68F}"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2655606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B9B4A8D-2400-984F-8489-CFBF657CC68F}"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299613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B9B4A8D-2400-984F-8489-CFBF657CC68F}"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3911929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4B9B4A8D-2400-984F-8489-CFBF657CC68F}" type="datetimeFigureOut">
              <a:rPr lang="en-US" smtClean="0"/>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1640857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9B4A8D-2400-984F-8489-CFBF657CC68F}"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1843757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4F7EBB-2F7E-466D-8690-DAE82E37A951}"/>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4FB3105-6563-4516-AD7A-6CAD9D9A8F2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3D5EB67A-BE33-45AB-87E3-815F519B0698}"/>
              </a:ext>
            </a:extLst>
          </p:cNvPr>
          <p:cNvSpPr>
            <a:spLocks noGrp="1"/>
          </p:cNvSpPr>
          <p:nvPr>
            <p:ph type="dt" sz="half" idx="10"/>
          </p:nvPr>
        </p:nvSpPr>
        <p:spPr/>
        <p:txBody>
          <a:bodyPr/>
          <a:lstStyle/>
          <a:p>
            <a:fld id="{3A06A174-71B0-4064-A01A-0DFA23FC9B24}" type="datetimeFigureOut">
              <a:rPr lang="fr-CA" smtClean="0"/>
              <a:t>2023-03-13</a:t>
            </a:fld>
            <a:endParaRPr lang="fr-CA"/>
          </a:p>
        </p:txBody>
      </p:sp>
      <p:sp>
        <p:nvSpPr>
          <p:cNvPr id="5" name="Espace réservé du pied de page 4">
            <a:extLst>
              <a:ext uri="{FF2B5EF4-FFF2-40B4-BE49-F238E27FC236}">
                <a16:creationId xmlns:a16="http://schemas.microsoft.com/office/drawing/2014/main" id="{627B4DF8-94F4-4CCB-8F55-DFD2C231EDB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2E2AB63-7C04-4D06-82EE-D93C0D9DACAE}"/>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565952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9B4A8D-2400-984F-8489-CFBF657CC68F}"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3696389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9B4A8D-2400-984F-8489-CFBF657CC68F}"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2827384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B9B4A8D-2400-984F-8489-CFBF657CC68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786252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B9B4A8D-2400-984F-8489-CFBF657CC68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644434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B9B4A8D-2400-984F-8489-CFBF657CC68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666176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B9B4A8D-2400-984F-8489-CFBF657CC68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2505546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B9B4A8D-2400-984F-8489-CFBF657CC68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3702809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9B4A8D-2400-984F-8489-CFBF657CC68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3BC1-4DB5-E546-A725-497DF728E7EB}" type="slidenum">
              <a:rPr lang="en-US" smtClean="0"/>
              <a:t>‹N°›</a:t>
            </a:fld>
            <a:endParaRPr lang="en-US"/>
          </a:p>
        </p:txBody>
      </p:sp>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Tree>
    <p:extLst>
      <p:ext uri="{BB962C8B-B14F-4D97-AF65-F5344CB8AC3E}">
        <p14:creationId xmlns:p14="http://schemas.microsoft.com/office/powerpoint/2010/main" val="466461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9B4A8D-2400-984F-8489-CFBF657CC68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3BC1-4DB5-E546-A725-497DF728E7EB}" type="slidenum">
              <a:rPr lang="en-US" smtClean="0"/>
              <a:t>‹N°›</a:t>
            </a:fld>
            <a:endParaRPr lang="en-US"/>
          </a:p>
        </p:txBody>
      </p:sp>
    </p:spTree>
    <p:extLst>
      <p:ext uri="{BB962C8B-B14F-4D97-AF65-F5344CB8AC3E}">
        <p14:creationId xmlns:p14="http://schemas.microsoft.com/office/powerpoint/2010/main" val="2358500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88FB-41D9-E7BE-D156-86A8EB9324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45D3CFB-F8E3-82B4-175A-21BCB46A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644CAC2-E257-557E-B03B-C99F1E23EFE2}"/>
              </a:ext>
            </a:extLst>
          </p:cNvPr>
          <p:cNvSpPr>
            <a:spLocks noGrp="1"/>
          </p:cNvSpPr>
          <p:nvPr>
            <p:ph type="dt" sz="half" idx="10"/>
          </p:nvPr>
        </p:nvSpPr>
        <p:spPr/>
        <p:txBody>
          <a:bodyPr/>
          <a:lstStyle/>
          <a:p>
            <a:fld id="{D34B6487-E6F4-4745-86A0-67E3A048F2E3}" type="datetimeFigureOut">
              <a:rPr lang="en-CA" smtClean="0"/>
              <a:t>2023-03-13</a:t>
            </a:fld>
            <a:endParaRPr lang="en-CA"/>
          </a:p>
        </p:txBody>
      </p:sp>
      <p:sp>
        <p:nvSpPr>
          <p:cNvPr id="5" name="Footer Placeholder 4">
            <a:extLst>
              <a:ext uri="{FF2B5EF4-FFF2-40B4-BE49-F238E27FC236}">
                <a16:creationId xmlns:a16="http://schemas.microsoft.com/office/drawing/2014/main" id="{785BBE92-59D7-020A-746A-DD03BBE503A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9E0987B-EE94-AE42-2A17-BE363EAC822F}"/>
              </a:ext>
            </a:extLst>
          </p:cNvPr>
          <p:cNvSpPr>
            <a:spLocks noGrp="1"/>
          </p:cNvSpPr>
          <p:nvPr>
            <p:ph type="sldNum" sz="quarter" idx="12"/>
          </p:nvPr>
        </p:nvSpPr>
        <p:spPr/>
        <p:txBody>
          <a:bodyPr/>
          <a:lstStyle/>
          <a:p>
            <a:fld id="{4CED054C-14D8-4ABD-A949-A06F2C74A44C}" type="slidenum">
              <a:rPr lang="en-CA" smtClean="0"/>
              <a:t>‹N°›</a:t>
            </a:fld>
            <a:endParaRPr lang="en-CA"/>
          </a:p>
        </p:txBody>
      </p:sp>
    </p:spTree>
    <p:extLst>
      <p:ext uri="{BB962C8B-B14F-4D97-AF65-F5344CB8AC3E}">
        <p14:creationId xmlns:p14="http://schemas.microsoft.com/office/powerpoint/2010/main" val="777269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8D17-9E9B-4E6E-8B07-FDE3F8B0797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430E60E5-2AA3-40D5-8406-24658C7DD0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206DA8D-5B50-4F66-8EAB-69B0FA4AFF71}"/>
              </a:ext>
            </a:extLst>
          </p:cNvPr>
          <p:cNvSpPr>
            <a:spLocks noGrp="1"/>
          </p:cNvSpPr>
          <p:nvPr>
            <p:ph type="dt" sz="half" idx="10"/>
          </p:nvPr>
        </p:nvSpPr>
        <p:spPr/>
        <p:txBody>
          <a:bodyPr/>
          <a:lstStyle/>
          <a:p>
            <a:fld id="{3A06A174-71B0-4064-A01A-0DFA23FC9B24}" type="datetimeFigureOut">
              <a:rPr lang="fr-CA" smtClean="0"/>
              <a:t>2023-03-13</a:t>
            </a:fld>
            <a:endParaRPr lang="fr-CA"/>
          </a:p>
        </p:txBody>
      </p:sp>
      <p:sp>
        <p:nvSpPr>
          <p:cNvPr id="5" name="Espace réservé du pied de page 4">
            <a:extLst>
              <a:ext uri="{FF2B5EF4-FFF2-40B4-BE49-F238E27FC236}">
                <a16:creationId xmlns:a16="http://schemas.microsoft.com/office/drawing/2014/main" id="{CA377C11-0F76-45C2-B3D6-C8932A096BD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8071A272-B72E-4773-BEE6-72C86BAAE05E}"/>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1401167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99A2-058C-7E31-8823-DF36293D2B5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47C2FD-E33E-34C3-3B40-9458BD535A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6A99DE0-31E9-8B78-4ED7-07A6B3C9577A}"/>
              </a:ext>
            </a:extLst>
          </p:cNvPr>
          <p:cNvSpPr>
            <a:spLocks noGrp="1"/>
          </p:cNvSpPr>
          <p:nvPr>
            <p:ph type="dt" sz="half" idx="10"/>
          </p:nvPr>
        </p:nvSpPr>
        <p:spPr/>
        <p:txBody>
          <a:bodyPr/>
          <a:lstStyle/>
          <a:p>
            <a:fld id="{D34B6487-E6F4-4745-86A0-67E3A048F2E3}" type="datetimeFigureOut">
              <a:rPr lang="en-CA" smtClean="0"/>
              <a:t>2023-03-13</a:t>
            </a:fld>
            <a:endParaRPr lang="en-CA"/>
          </a:p>
        </p:txBody>
      </p:sp>
      <p:sp>
        <p:nvSpPr>
          <p:cNvPr id="5" name="Footer Placeholder 4">
            <a:extLst>
              <a:ext uri="{FF2B5EF4-FFF2-40B4-BE49-F238E27FC236}">
                <a16:creationId xmlns:a16="http://schemas.microsoft.com/office/drawing/2014/main" id="{C9640CE1-D43E-2561-E398-4FA9171B92B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843B950-E0F1-1D0F-1DFE-A1E204D49658}"/>
              </a:ext>
            </a:extLst>
          </p:cNvPr>
          <p:cNvSpPr>
            <a:spLocks noGrp="1"/>
          </p:cNvSpPr>
          <p:nvPr>
            <p:ph type="sldNum" sz="quarter" idx="12"/>
          </p:nvPr>
        </p:nvSpPr>
        <p:spPr/>
        <p:txBody>
          <a:bodyPr/>
          <a:lstStyle/>
          <a:p>
            <a:fld id="{4CED054C-14D8-4ABD-A949-A06F2C74A44C}" type="slidenum">
              <a:rPr lang="en-CA" smtClean="0"/>
              <a:t>‹N°›</a:t>
            </a:fld>
            <a:endParaRPr lang="en-CA"/>
          </a:p>
        </p:txBody>
      </p:sp>
    </p:spTree>
    <p:extLst>
      <p:ext uri="{BB962C8B-B14F-4D97-AF65-F5344CB8AC3E}">
        <p14:creationId xmlns:p14="http://schemas.microsoft.com/office/powerpoint/2010/main" val="58540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5805-10ED-B7EC-734C-342759DE3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A76A794-9749-74F6-1FD8-A5223B6028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7E864-F7BD-1DFC-EF86-1DBBE72CE829}"/>
              </a:ext>
            </a:extLst>
          </p:cNvPr>
          <p:cNvSpPr>
            <a:spLocks noGrp="1"/>
          </p:cNvSpPr>
          <p:nvPr>
            <p:ph type="dt" sz="half" idx="10"/>
          </p:nvPr>
        </p:nvSpPr>
        <p:spPr/>
        <p:txBody>
          <a:bodyPr/>
          <a:lstStyle/>
          <a:p>
            <a:fld id="{D34B6487-E6F4-4745-86A0-67E3A048F2E3}" type="datetimeFigureOut">
              <a:rPr lang="en-CA" smtClean="0"/>
              <a:t>2023-03-13</a:t>
            </a:fld>
            <a:endParaRPr lang="en-CA"/>
          </a:p>
        </p:txBody>
      </p:sp>
      <p:sp>
        <p:nvSpPr>
          <p:cNvPr id="5" name="Footer Placeholder 4">
            <a:extLst>
              <a:ext uri="{FF2B5EF4-FFF2-40B4-BE49-F238E27FC236}">
                <a16:creationId xmlns:a16="http://schemas.microsoft.com/office/drawing/2014/main" id="{A96E541C-F0FC-FC46-AE88-B60BE4493E6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8782BD0-D3AD-BB27-F73F-15591768BE5F}"/>
              </a:ext>
            </a:extLst>
          </p:cNvPr>
          <p:cNvSpPr>
            <a:spLocks noGrp="1"/>
          </p:cNvSpPr>
          <p:nvPr>
            <p:ph type="sldNum" sz="quarter" idx="12"/>
          </p:nvPr>
        </p:nvSpPr>
        <p:spPr/>
        <p:txBody>
          <a:bodyPr/>
          <a:lstStyle/>
          <a:p>
            <a:fld id="{4CED054C-14D8-4ABD-A949-A06F2C74A44C}" type="slidenum">
              <a:rPr lang="en-CA" smtClean="0"/>
              <a:t>‹N°›</a:t>
            </a:fld>
            <a:endParaRPr lang="en-CA"/>
          </a:p>
        </p:txBody>
      </p:sp>
    </p:spTree>
    <p:extLst>
      <p:ext uri="{BB962C8B-B14F-4D97-AF65-F5344CB8AC3E}">
        <p14:creationId xmlns:p14="http://schemas.microsoft.com/office/powerpoint/2010/main" val="1535234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DCC3-613D-F269-BFE7-60370FB25C4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DA96694-3DF8-8234-06CA-5DB31CB77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C359678-14F6-4691-6C97-681CAFF26A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CCC45DE-9B67-0D74-C9B3-EEED83F96829}"/>
              </a:ext>
            </a:extLst>
          </p:cNvPr>
          <p:cNvSpPr>
            <a:spLocks noGrp="1"/>
          </p:cNvSpPr>
          <p:nvPr>
            <p:ph type="dt" sz="half" idx="10"/>
          </p:nvPr>
        </p:nvSpPr>
        <p:spPr/>
        <p:txBody>
          <a:bodyPr/>
          <a:lstStyle/>
          <a:p>
            <a:fld id="{D34B6487-E6F4-4745-86A0-67E3A048F2E3}" type="datetimeFigureOut">
              <a:rPr lang="en-CA" smtClean="0"/>
              <a:t>2023-03-13</a:t>
            </a:fld>
            <a:endParaRPr lang="en-CA"/>
          </a:p>
        </p:txBody>
      </p:sp>
      <p:sp>
        <p:nvSpPr>
          <p:cNvPr id="6" name="Footer Placeholder 5">
            <a:extLst>
              <a:ext uri="{FF2B5EF4-FFF2-40B4-BE49-F238E27FC236}">
                <a16:creationId xmlns:a16="http://schemas.microsoft.com/office/drawing/2014/main" id="{F76051FF-CC23-D287-868C-81CB56205ED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B911BF4-430E-7F0E-2CD6-7454409E5B43}"/>
              </a:ext>
            </a:extLst>
          </p:cNvPr>
          <p:cNvSpPr>
            <a:spLocks noGrp="1"/>
          </p:cNvSpPr>
          <p:nvPr>
            <p:ph type="sldNum" sz="quarter" idx="12"/>
          </p:nvPr>
        </p:nvSpPr>
        <p:spPr/>
        <p:txBody>
          <a:bodyPr/>
          <a:lstStyle/>
          <a:p>
            <a:fld id="{4CED054C-14D8-4ABD-A949-A06F2C74A44C}" type="slidenum">
              <a:rPr lang="en-CA" smtClean="0"/>
              <a:t>‹N°›</a:t>
            </a:fld>
            <a:endParaRPr lang="en-CA"/>
          </a:p>
        </p:txBody>
      </p:sp>
    </p:spTree>
    <p:extLst>
      <p:ext uri="{BB962C8B-B14F-4D97-AF65-F5344CB8AC3E}">
        <p14:creationId xmlns:p14="http://schemas.microsoft.com/office/powerpoint/2010/main" val="318634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58F89-02C5-FCAA-54F8-3EA465100F2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942DB2C-88D1-ED24-9853-D2127BD6BA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2189CD-0CA0-DD6E-FFA7-B60F7E255C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452B78C-3FAE-7831-E257-4F51F88D52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E4B5B-C6D3-FF68-7C2C-0FBB0DBF2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F887201-8CD8-926A-D52F-E207928DEBF5}"/>
              </a:ext>
            </a:extLst>
          </p:cNvPr>
          <p:cNvSpPr>
            <a:spLocks noGrp="1"/>
          </p:cNvSpPr>
          <p:nvPr>
            <p:ph type="dt" sz="half" idx="10"/>
          </p:nvPr>
        </p:nvSpPr>
        <p:spPr/>
        <p:txBody>
          <a:bodyPr/>
          <a:lstStyle/>
          <a:p>
            <a:fld id="{D34B6487-E6F4-4745-86A0-67E3A048F2E3}" type="datetimeFigureOut">
              <a:rPr lang="en-CA" smtClean="0"/>
              <a:t>2023-03-13</a:t>
            </a:fld>
            <a:endParaRPr lang="en-CA"/>
          </a:p>
        </p:txBody>
      </p:sp>
      <p:sp>
        <p:nvSpPr>
          <p:cNvPr id="8" name="Footer Placeholder 7">
            <a:extLst>
              <a:ext uri="{FF2B5EF4-FFF2-40B4-BE49-F238E27FC236}">
                <a16:creationId xmlns:a16="http://schemas.microsoft.com/office/drawing/2014/main" id="{A5231272-9978-4601-CD63-9B2E0834DC4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FDB7F56-B7EA-CCAC-C0BA-7EA76E8C2133}"/>
              </a:ext>
            </a:extLst>
          </p:cNvPr>
          <p:cNvSpPr>
            <a:spLocks noGrp="1"/>
          </p:cNvSpPr>
          <p:nvPr>
            <p:ph type="sldNum" sz="quarter" idx="12"/>
          </p:nvPr>
        </p:nvSpPr>
        <p:spPr/>
        <p:txBody>
          <a:bodyPr/>
          <a:lstStyle/>
          <a:p>
            <a:fld id="{4CED054C-14D8-4ABD-A949-A06F2C74A44C}" type="slidenum">
              <a:rPr lang="en-CA" smtClean="0"/>
              <a:t>‹N°›</a:t>
            </a:fld>
            <a:endParaRPr lang="en-CA"/>
          </a:p>
        </p:txBody>
      </p:sp>
    </p:spTree>
    <p:extLst>
      <p:ext uri="{BB962C8B-B14F-4D97-AF65-F5344CB8AC3E}">
        <p14:creationId xmlns:p14="http://schemas.microsoft.com/office/powerpoint/2010/main" val="3762399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257D-CC84-857F-0453-5D05CCA620E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41A2C5B-59C2-3C7F-A35B-E927B5F3CC49}"/>
              </a:ext>
            </a:extLst>
          </p:cNvPr>
          <p:cNvSpPr>
            <a:spLocks noGrp="1"/>
          </p:cNvSpPr>
          <p:nvPr>
            <p:ph type="dt" sz="half" idx="10"/>
          </p:nvPr>
        </p:nvSpPr>
        <p:spPr/>
        <p:txBody>
          <a:bodyPr/>
          <a:lstStyle/>
          <a:p>
            <a:fld id="{D34B6487-E6F4-4745-86A0-67E3A048F2E3}" type="datetimeFigureOut">
              <a:rPr lang="en-CA" smtClean="0"/>
              <a:t>2023-03-13</a:t>
            </a:fld>
            <a:endParaRPr lang="en-CA"/>
          </a:p>
        </p:txBody>
      </p:sp>
      <p:sp>
        <p:nvSpPr>
          <p:cNvPr id="4" name="Footer Placeholder 3">
            <a:extLst>
              <a:ext uri="{FF2B5EF4-FFF2-40B4-BE49-F238E27FC236}">
                <a16:creationId xmlns:a16="http://schemas.microsoft.com/office/drawing/2014/main" id="{92216D9C-02F2-A75A-0EBE-35D00A87B6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5CF26F4-77DC-4638-83F5-3EFE8ACF086B}"/>
              </a:ext>
            </a:extLst>
          </p:cNvPr>
          <p:cNvSpPr>
            <a:spLocks noGrp="1"/>
          </p:cNvSpPr>
          <p:nvPr>
            <p:ph type="sldNum" sz="quarter" idx="12"/>
          </p:nvPr>
        </p:nvSpPr>
        <p:spPr/>
        <p:txBody>
          <a:bodyPr/>
          <a:lstStyle/>
          <a:p>
            <a:fld id="{4CED054C-14D8-4ABD-A949-A06F2C74A44C}" type="slidenum">
              <a:rPr lang="en-CA" smtClean="0"/>
              <a:t>‹N°›</a:t>
            </a:fld>
            <a:endParaRPr lang="en-CA"/>
          </a:p>
        </p:txBody>
      </p:sp>
    </p:spTree>
    <p:extLst>
      <p:ext uri="{BB962C8B-B14F-4D97-AF65-F5344CB8AC3E}">
        <p14:creationId xmlns:p14="http://schemas.microsoft.com/office/powerpoint/2010/main" val="2578097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AFDECB-68E5-3D59-1FAA-8C218C640A11}"/>
              </a:ext>
            </a:extLst>
          </p:cNvPr>
          <p:cNvSpPr>
            <a:spLocks noGrp="1"/>
          </p:cNvSpPr>
          <p:nvPr>
            <p:ph type="dt" sz="half" idx="10"/>
          </p:nvPr>
        </p:nvSpPr>
        <p:spPr/>
        <p:txBody>
          <a:bodyPr/>
          <a:lstStyle/>
          <a:p>
            <a:fld id="{D34B6487-E6F4-4745-86A0-67E3A048F2E3}" type="datetimeFigureOut">
              <a:rPr lang="en-CA" smtClean="0"/>
              <a:t>2023-03-13</a:t>
            </a:fld>
            <a:endParaRPr lang="en-CA"/>
          </a:p>
        </p:txBody>
      </p:sp>
      <p:sp>
        <p:nvSpPr>
          <p:cNvPr id="3" name="Footer Placeholder 2">
            <a:extLst>
              <a:ext uri="{FF2B5EF4-FFF2-40B4-BE49-F238E27FC236}">
                <a16:creationId xmlns:a16="http://schemas.microsoft.com/office/drawing/2014/main" id="{B6650CB5-4632-532A-0C24-3206B92150D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8169EA6-1822-3407-691A-2147B8B4291A}"/>
              </a:ext>
            </a:extLst>
          </p:cNvPr>
          <p:cNvSpPr>
            <a:spLocks noGrp="1"/>
          </p:cNvSpPr>
          <p:nvPr>
            <p:ph type="sldNum" sz="quarter" idx="12"/>
          </p:nvPr>
        </p:nvSpPr>
        <p:spPr/>
        <p:txBody>
          <a:bodyPr/>
          <a:lstStyle/>
          <a:p>
            <a:fld id="{4CED054C-14D8-4ABD-A949-A06F2C74A44C}" type="slidenum">
              <a:rPr lang="en-CA" smtClean="0"/>
              <a:t>‹N°›</a:t>
            </a:fld>
            <a:endParaRPr lang="en-CA"/>
          </a:p>
        </p:txBody>
      </p:sp>
    </p:spTree>
    <p:extLst>
      <p:ext uri="{BB962C8B-B14F-4D97-AF65-F5344CB8AC3E}">
        <p14:creationId xmlns:p14="http://schemas.microsoft.com/office/powerpoint/2010/main" val="2633330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98A06-B6A2-D93A-D956-2BD32310BA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5170EC4-1641-7F6A-A4DA-F722772504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B0FBCDE-70C0-5F1E-161D-8BB430741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DD5D6C-D85E-0C01-AC9A-59A16B7F6716}"/>
              </a:ext>
            </a:extLst>
          </p:cNvPr>
          <p:cNvSpPr>
            <a:spLocks noGrp="1"/>
          </p:cNvSpPr>
          <p:nvPr>
            <p:ph type="dt" sz="half" idx="10"/>
          </p:nvPr>
        </p:nvSpPr>
        <p:spPr/>
        <p:txBody>
          <a:bodyPr/>
          <a:lstStyle/>
          <a:p>
            <a:fld id="{D34B6487-E6F4-4745-86A0-67E3A048F2E3}" type="datetimeFigureOut">
              <a:rPr lang="en-CA" smtClean="0"/>
              <a:t>2023-03-13</a:t>
            </a:fld>
            <a:endParaRPr lang="en-CA"/>
          </a:p>
        </p:txBody>
      </p:sp>
      <p:sp>
        <p:nvSpPr>
          <p:cNvPr id="6" name="Footer Placeholder 5">
            <a:extLst>
              <a:ext uri="{FF2B5EF4-FFF2-40B4-BE49-F238E27FC236}">
                <a16:creationId xmlns:a16="http://schemas.microsoft.com/office/drawing/2014/main" id="{2AC99426-CAC2-4C04-516A-F4FFCA290BA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897B367-28FA-4650-38A5-6AF3A5E83ECC}"/>
              </a:ext>
            </a:extLst>
          </p:cNvPr>
          <p:cNvSpPr>
            <a:spLocks noGrp="1"/>
          </p:cNvSpPr>
          <p:nvPr>
            <p:ph type="sldNum" sz="quarter" idx="12"/>
          </p:nvPr>
        </p:nvSpPr>
        <p:spPr/>
        <p:txBody>
          <a:bodyPr/>
          <a:lstStyle/>
          <a:p>
            <a:fld id="{4CED054C-14D8-4ABD-A949-A06F2C74A44C}" type="slidenum">
              <a:rPr lang="en-CA" smtClean="0"/>
              <a:t>‹N°›</a:t>
            </a:fld>
            <a:endParaRPr lang="en-CA"/>
          </a:p>
        </p:txBody>
      </p:sp>
    </p:spTree>
    <p:extLst>
      <p:ext uri="{BB962C8B-B14F-4D97-AF65-F5344CB8AC3E}">
        <p14:creationId xmlns:p14="http://schemas.microsoft.com/office/powerpoint/2010/main" val="451035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686C-536B-B654-4883-E9B41E203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5788123-CD3B-933B-ABBE-BB88AAC4EA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96F0EA4-C8F8-263D-135E-BE751D28B5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616C2A-2E32-0040-3AE8-26B942A61ACE}"/>
              </a:ext>
            </a:extLst>
          </p:cNvPr>
          <p:cNvSpPr>
            <a:spLocks noGrp="1"/>
          </p:cNvSpPr>
          <p:nvPr>
            <p:ph type="dt" sz="half" idx="10"/>
          </p:nvPr>
        </p:nvSpPr>
        <p:spPr/>
        <p:txBody>
          <a:bodyPr/>
          <a:lstStyle/>
          <a:p>
            <a:fld id="{D34B6487-E6F4-4745-86A0-67E3A048F2E3}" type="datetimeFigureOut">
              <a:rPr lang="en-CA" smtClean="0"/>
              <a:t>2023-03-13</a:t>
            </a:fld>
            <a:endParaRPr lang="en-CA"/>
          </a:p>
        </p:txBody>
      </p:sp>
      <p:sp>
        <p:nvSpPr>
          <p:cNvPr id="6" name="Footer Placeholder 5">
            <a:extLst>
              <a:ext uri="{FF2B5EF4-FFF2-40B4-BE49-F238E27FC236}">
                <a16:creationId xmlns:a16="http://schemas.microsoft.com/office/drawing/2014/main" id="{B5820C26-0649-5041-0A28-7980C2567E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C4E480B-4F66-61E5-DF8E-8C4D1E95D9BD}"/>
              </a:ext>
            </a:extLst>
          </p:cNvPr>
          <p:cNvSpPr>
            <a:spLocks noGrp="1"/>
          </p:cNvSpPr>
          <p:nvPr>
            <p:ph type="sldNum" sz="quarter" idx="12"/>
          </p:nvPr>
        </p:nvSpPr>
        <p:spPr/>
        <p:txBody>
          <a:bodyPr/>
          <a:lstStyle/>
          <a:p>
            <a:fld id="{4CED054C-14D8-4ABD-A949-A06F2C74A44C}" type="slidenum">
              <a:rPr lang="en-CA" smtClean="0"/>
              <a:t>‹N°›</a:t>
            </a:fld>
            <a:endParaRPr lang="en-CA"/>
          </a:p>
        </p:txBody>
      </p:sp>
    </p:spTree>
    <p:extLst>
      <p:ext uri="{BB962C8B-B14F-4D97-AF65-F5344CB8AC3E}">
        <p14:creationId xmlns:p14="http://schemas.microsoft.com/office/powerpoint/2010/main" val="305043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7D16D-080A-57E0-E462-364E4FBE2BF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1065CAA-4A6A-1D8A-68F9-5A173999AE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5E0189D-6137-6739-E129-EEE3CEBE7F17}"/>
              </a:ext>
            </a:extLst>
          </p:cNvPr>
          <p:cNvSpPr>
            <a:spLocks noGrp="1"/>
          </p:cNvSpPr>
          <p:nvPr>
            <p:ph type="dt" sz="half" idx="10"/>
          </p:nvPr>
        </p:nvSpPr>
        <p:spPr/>
        <p:txBody>
          <a:bodyPr/>
          <a:lstStyle/>
          <a:p>
            <a:fld id="{D34B6487-E6F4-4745-86A0-67E3A048F2E3}" type="datetimeFigureOut">
              <a:rPr lang="en-CA" smtClean="0"/>
              <a:t>2023-03-13</a:t>
            </a:fld>
            <a:endParaRPr lang="en-CA"/>
          </a:p>
        </p:txBody>
      </p:sp>
      <p:sp>
        <p:nvSpPr>
          <p:cNvPr id="5" name="Footer Placeholder 4">
            <a:extLst>
              <a:ext uri="{FF2B5EF4-FFF2-40B4-BE49-F238E27FC236}">
                <a16:creationId xmlns:a16="http://schemas.microsoft.com/office/drawing/2014/main" id="{92005F64-00E1-6FF8-E0ED-778E1A0BC5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A658281-6398-C8FF-32E5-BCD300E028AC}"/>
              </a:ext>
            </a:extLst>
          </p:cNvPr>
          <p:cNvSpPr>
            <a:spLocks noGrp="1"/>
          </p:cNvSpPr>
          <p:nvPr>
            <p:ph type="sldNum" sz="quarter" idx="12"/>
          </p:nvPr>
        </p:nvSpPr>
        <p:spPr/>
        <p:txBody>
          <a:bodyPr/>
          <a:lstStyle/>
          <a:p>
            <a:fld id="{4CED054C-14D8-4ABD-A949-A06F2C74A44C}" type="slidenum">
              <a:rPr lang="en-CA" smtClean="0"/>
              <a:t>‹N°›</a:t>
            </a:fld>
            <a:endParaRPr lang="en-CA"/>
          </a:p>
        </p:txBody>
      </p:sp>
    </p:spTree>
    <p:extLst>
      <p:ext uri="{BB962C8B-B14F-4D97-AF65-F5344CB8AC3E}">
        <p14:creationId xmlns:p14="http://schemas.microsoft.com/office/powerpoint/2010/main" val="1014382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9BD7D7-069C-120C-AA59-3410FF15D9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A575935-5E78-4E61-2600-A2DBF981FA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15A5996-E810-063D-B51F-54ACA49750ED}"/>
              </a:ext>
            </a:extLst>
          </p:cNvPr>
          <p:cNvSpPr>
            <a:spLocks noGrp="1"/>
          </p:cNvSpPr>
          <p:nvPr>
            <p:ph type="dt" sz="half" idx="10"/>
          </p:nvPr>
        </p:nvSpPr>
        <p:spPr/>
        <p:txBody>
          <a:bodyPr/>
          <a:lstStyle/>
          <a:p>
            <a:fld id="{D34B6487-E6F4-4745-86A0-67E3A048F2E3}" type="datetimeFigureOut">
              <a:rPr lang="en-CA" smtClean="0"/>
              <a:t>2023-03-13</a:t>
            </a:fld>
            <a:endParaRPr lang="en-CA"/>
          </a:p>
        </p:txBody>
      </p:sp>
      <p:sp>
        <p:nvSpPr>
          <p:cNvPr id="5" name="Footer Placeholder 4">
            <a:extLst>
              <a:ext uri="{FF2B5EF4-FFF2-40B4-BE49-F238E27FC236}">
                <a16:creationId xmlns:a16="http://schemas.microsoft.com/office/drawing/2014/main" id="{46CE4CA8-80E3-7D04-7235-4B741005579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CBA89A2-1402-F384-CFE2-04A7576522BB}"/>
              </a:ext>
            </a:extLst>
          </p:cNvPr>
          <p:cNvSpPr>
            <a:spLocks noGrp="1"/>
          </p:cNvSpPr>
          <p:nvPr>
            <p:ph type="sldNum" sz="quarter" idx="12"/>
          </p:nvPr>
        </p:nvSpPr>
        <p:spPr/>
        <p:txBody>
          <a:bodyPr/>
          <a:lstStyle/>
          <a:p>
            <a:fld id="{4CED054C-14D8-4ABD-A949-A06F2C74A44C}" type="slidenum">
              <a:rPr lang="en-CA" smtClean="0"/>
              <a:t>‹N°›</a:t>
            </a:fld>
            <a:endParaRPr lang="en-CA"/>
          </a:p>
        </p:txBody>
      </p:sp>
    </p:spTree>
    <p:extLst>
      <p:ext uri="{BB962C8B-B14F-4D97-AF65-F5344CB8AC3E}">
        <p14:creationId xmlns:p14="http://schemas.microsoft.com/office/powerpoint/2010/main" val="2947903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C09149-B7A4-4F71-A8FD-7F1BFB843302}"/>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6565C84-9090-42AE-BF9A-B7634B5F30E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64801D4B-96E2-484C-860D-AECA45CC29E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9D163F74-4472-42EE-82CC-378A6757D10D}"/>
              </a:ext>
            </a:extLst>
          </p:cNvPr>
          <p:cNvSpPr>
            <a:spLocks noGrp="1"/>
          </p:cNvSpPr>
          <p:nvPr>
            <p:ph type="dt" sz="half" idx="10"/>
          </p:nvPr>
        </p:nvSpPr>
        <p:spPr/>
        <p:txBody>
          <a:bodyPr/>
          <a:lstStyle/>
          <a:p>
            <a:fld id="{3A06A174-71B0-4064-A01A-0DFA23FC9B24}" type="datetimeFigureOut">
              <a:rPr lang="fr-CA" smtClean="0"/>
              <a:t>2023-03-13</a:t>
            </a:fld>
            <a:endParaRPr lang="fr-CA"/>
          </a:p>
        </p:txBody>
      </p:sp>
      <p:sp>
        <p:nvSpPr>
          <p:cNvPr id="6" name="Espace réservé du pied de page 5">
            <a:extLst>
              <a:ext uri="{FF2B5EF4-FFF2-40B4-BE49-F238E27FC236}">
                <a16:creationId xmlns:a16="http://schemas.microsoft.com/office/drawing/2014/main" id="{B6527CC9-177A-4002-8304-81097B7958C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1C5E456-C758-407E-8C84-6894483E0FC0}"/>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19825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0DC544-DFF3-4583-A7A3-4995A96378AC}"/>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7EC9C7BD-B9D6-4EB4-A6DA-8D5CF0112E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B8BD29A-22C3-4496-9C3B-67049A37641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5D9A78DC-A59F-44AF-AD8A-103DB2833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9DC0512-803E-49A2-B648-595C5132E02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B8F4403F-EAF3-4D2E-8640-D84E9DA3A44A}"/>
              </a:ext>
            </a:extLst>
          </p:cNvPr>
          <p:cNvSpPr>
            <a:spLocks noGrp="1"/>
          </p:cNvSpPr>
          <p:nvPr>
            <p:ph type="dt" sz="half" idx="10"/>
          </p:nvPr>
        </p:nvSpPr>
        <p:spPr/>
        <p:txBody>
          <a:bodyPr/>
          <a:lstStyle/>
          <a:p>
            <a:fld id="{3A06A174-71B0-4064-A01A-0DFA23FC9B24}" type="datetimeFigureOut">
              <a:rPr lang="fr-CA" smtClean="0"/>
              <a:t>2023-03-13</a:t>
            </a:fld>
            <a:endParaRPr lang="fr-CA"/>
          </a:p>
        </p:txBody>
      </p:sp>
      <p:sp>
        <p:nvSpPr>
          <p:cNvPr id="8" name="Espace réservé du pied de page 7">
            <a:extLst>
              <a:ext uri="{FF2B5EF4-FFF2-40B4-BE49-F238E27FC236}">
                <a16:creationId xmlns:a16="http://schemas.microsoft.com/office/drawing/2014/main" id="{361C8716-877B-46DA-AAA7-1DEF9D142705}"/>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AF13DCF7-7569-407C-AD71-4220FCAEF879}"/>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1170322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29E62-653B-4FD8-BC3C-4852D20C0455}"/>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FF6B205C-C04D-49E7-9E5F-ED3140FDB2F7}"/>
              </a:ext>
            </a:extLst>
          </p:cNvPr>
          <p:cNvSpPr>
            <a:spLocks noGrp="1"/>
          </p:cNvSpPr>
          <p:nvPr>
            <p:ph type="dt" sz="half" idx="10"/>
          </p:nvPr>
        </p:nvSpPr>
        <p:spPr/>
        <p:txBody>
          <a:bodyPr/>
          <a:lstStyle/>
          <a:p>
            <a:fld id="{3A06A174-71B0-4064-A01A-0DFA23FC9B24}" type="datetimeFigureOut">
              <a:rPr lang="fr-CA" smtClean="0"/>
              <a:t>2023-03-13</a:t>
            </a:fld>
            <a:endParaRPr lang="fr-CA"/>
          </a:p>
        </p:txBody>
      </p:sp>
      <p:sp>
        <p:nvSpPr>
          <p:cNvPr id="4" name="Espace réservé du pied de page 3">
            <a:extLst>
              <a:ext uri="{FF2B5EF4-FFF2-40B4-BE49-F238E27FC236}">
                <a16:creationId xmlns:a16="http://schemas.microsoft.com/office/drawing/2014/main" id="{D91EE735-9087-42DA-A1B1-D686E28E3419}"/>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DCFA05E1-0833-47A6-986B-75AD63C79653}"/>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514335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BEF1A0-14FD-42D3-8447-FD45EE4E07B9}"/>
              </a:ext>
            </a:extLst>
          </p:cNvPr>
          <p:cNvSpPr>
            <a:spLocks noGrp="1"/>
          </p:cNvSpPr>
          <p:nvPr>
            <p:ph type="dt" sz="half" idx="10"/>
          </p:nvPr>
        </p:nvSpPr>
        <p:spPr/>
        <p:txBody>
          <a:bodyPr/>
          <a:lstStyle/>
          <a:p>
            <a:fld id="{3A06A174-71B0-4064-A01A-0DFA23FC9B24}" type="datetimeFigureOut">
              <a:rPr lang="fr-CA" smtClean="0"/>
              <a:t>2023-03-13</a:t>
            </a:fld>
            <a:endParaRPr lang="fr-CA"/>
          </a:p>
        </p:txBody>
      </p:sp>
      <p:sp>
        <p:nvSpPr>
          <p:cNvPr id="3" name="Espace réservé du pied de page 2">
            <a:extLst>
              <a:ext uri="{FF2B5EF4-FFF2-40B4-BE49-F238E27FC236}">
                <a16:creationId xmlns:a16="http://schemas.microsoft.com/office/drawing/2014/main" id="{3B8AAB03-3145-48DE-B8D3-778EF520BA8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405BD5AA-C2D6-4000-95BD-FE80BCA7B052}"/>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255471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D5A3F3-FDD5-4B0F-B076-6C6B47ED7B5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A33A77D5-2D44-4DC4-A5EF-CF2395A1B0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4CD9353-FC34-40AB-A307-B780FDEE9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0B3406B-1257-4DEF-B730-525D411DC17E}"/>
              </a:ext>
            </a:extLst>
          </p:cNvPr>
          <p:cNvSpPr>
            <a:spLocks noGrp="1"/>
          </p:cNvSpPr>
          <p:nvPr>
            <p:ph type="dt" sz="half" idx="10"/>
          </p:nvPr>
        </p:nvSpPr>
        <p:spPr/>
        <p:txBody>
          <a:bodyPr/>
          <a:lstStyle/>
          <a:p>
            <a:fld id="{3A06A174-71B0-4064-A01A-0DFA23FC9B24}" type="datetimeFigureOut">
              <a:rPr lang="fr-CA" smtClean="0"/>
              <a:t>2023-03-13</a:t>
            </a:fld>
            <a:endParaRPr lang="fr-CA"/>
          </a:p>
        </p:txBody>
      </p:sp>
      <p:sp>
        <p:nvSpPr>
          <p:cNvPr id="6" name="Espace réservé du pied de page 5">
            <a:extLst>
              <a:ext uri="{FF2B5EF4-FFF2-40B4-BE49-F238E27FC236}">
                <a16:creationId xmlns:a16="http://schemas.microsoft.com/office/drawing/2014/main" id="{9C384565-08E5-4D6B-9B8A-EE8CB1D53FC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B52643B3-32B0-414B-B32D-5655902EE3CA}"/>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912616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C8E5B7-2B54-4ADD-8229-15251CB568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08AF50CC-1E3E-44FD-883D-269A2759ED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A02418E5-3B61-4A76-882D-6F49923B8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82ED898-BBE5-47D1-A47B-E9F4816873C0}"/>
              </a:ext>
            </a:extLst>
          </p:cNvPr>
          <p:cNvSpPr>
            <a:spLocks noGrp="1"/>
          </p:cNvSpPr>
          <p:nvPr>
            <p:ph type="dt" sz="half" idx="10"/>
          </p:nvPr>
        </p:nvSpPr>
        <p:spPr/>
        <p:txBody>
          <a:bodyPr/>
          <a:lstStyle/>
          <a:p>
            <a:fld id="{3A06A174-71B0-4064-A01A-0DFA23FC9B24}" type="datetimeFigureOut">
              <a:rPr lang="fr-CA" smtClean="0"/>
              <a:t>2023-03-13</a:t>
            </a:fld>
            <a:endParaRPr lang="fr-CA"/>
          </a:p>
        </p:txBody>
      </p:sp>
      <p:sp>
        <p:nvSpPr>
          <p:cNvPr id="6" name="Espace réservé du pied de page 5">
            <a:extLst>
              <a:ext uri="{FF2B5EF4-FFF2-40B4-BE49-F238E27FC236}">
                <a16:creationId xmlns:a16="http://schemas.microsoft.com/office/drawing/2014/main" id="{87FC6961-E780-40C8-9076-32E0044AAE08}"/>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3193ADE4-6606-4C85-ACAC-F50364F79DD9}"/>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120879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0EB49B3-33B7-4ACA-9690-04248D87D0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77B4E6A-8C41-4F14-82C7-3FDA132AFF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7E435BD-81B2-4EC6-9501-BFD2C91AF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6A174-71B0-4064-A01A-0DFA23FC9B24}" type="datetimeFigureOut">
              <a:rPr lang="fr-CA" smtClean="0"/>
              <a:t>2023-03-13</a:t>
            </a:fld>
            <a:endParaRPr lang="fr-CA"/>
          </a:p>
        </p:txBody>
      </p:sp>
      <p:sp>
        <p:nvSpPr>
          <p:cNvPr id="5" name="Espace réservé du pied de page 4">
            <a:extLst>
              <a:ext uri="{FF2B5EF4-FFF2-40B4-BE49-F238E27FC236}">
                <a16:creationId xmlns:a16="http://schemas.microsoft.com/office/drawing/2014/main" id="{1673CC64-BA23-44CD-AC3E-AC3E5D2F7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5BA66C64-8941-459B-867B-9C4C0C5DED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29FB4-7F95-4D65-9FE8-64E34E8395A6}" type="slidenum">
              <a:rPr lang="fr-CA" smtClean="0"/>
              <a:t>‹N°›</a:t>
            </a:fld>
            <a:endParaRPr lang="fr-CA"/>
          </a:p>
        </p:txBody>
      </p:sp>
    </p:spTree>
    <p:extLst>
      <p:ext uri="{BB962C8B-B14F-4D97-AF65-F5344CB8AC3E}">
        <p14:creationId xmlns:p14="http://schemas.microsoft.com/office/powerpoint/2010/main" val="37526321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B9B4A8D-2400-984F-8489-CFBF657CC68F}" type="datetimeFigureOut">
              <a:rPr lang="en-US" smtClean="0"/>
              <a:t>3/13/2023</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3D33BC1-4DB5-E546-A725-497DF728E7EB}" type="slidenum">
              <a:rPr lang="en-US" smtClean="0"/>
              <a:t>‹N°›</a:t>
            </a:fld>
            <a:endParaRPr lang="en-US"/>
          </a:p>
        </p:txBody>
      </p:sp>
    </p:spTree>
    <p:extLst>
      <p:ext uri="{BB962C8B-B14F-4D97-AF65-F5344CB8AC3E}">
        <p14:creationId xmlns:p14="http://schemas.microsoft.com/office/powerpoint/2010/main" val="568345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95DB05-A13A-A79B-F7FA-B4C38809C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B6A95F5-FD93-27D9-5EF2-62538B759E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A91557A-F734-B6FA-95AE-41B2248BA7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B6487-E6F4-4745-86A0-67E3A048F2E3}" type="datetimeFigureOut">
              <a:rPr lang="en-CA" smtClean="0"/>
              <a:t>2023-03-13</a:t>
            </a:fld>
            <a:endParaRPr lang="en-CA"/>
          </a:p>
        </p:txBody>
      </p:sp>
      <p:sp>
        <p:nvSpPr>
          <p:cNvPr id="5" name="Footer Placeholder 4">
            <a:extLst>
              <a:ext uri="{FF2B5EF4-FFF2-40B4-BE49-F238E27FC236}">
                <a16:creationId xmlns:a16="http://schemas.microsoft.com/office/drawing/2014/main" id="{8B970A27-858E-2604-DD63-5985F30367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3F2171E-B78D-3F98-4B2D-E84B7A4A16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D054C-14D8-4ABD-A949-A06F2C74A44C}" type="slidenum">
              <a:rPr lang="en-CA" smtClean="0"/>
              <a:t>‹N°›</a:t>
            </a:fld>
            <a:endParaRPr lang="en-CA"/>
          </a:p>
        </p:txBody>
      </p:sp>
    </p:spTree>
    <p:extLst>
      <p:ext uri="{BB962C8B-B14F-4D97-AF65-F5344CB8AC3E}">
        <p14:creationId xmlns:p14="http://schemas.microsoft.com/office/powerpoint/2010/main" val="4046532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50.png"/><Relationship Id="rId26" Type="http://schemas.openxmlformats.org/officeDocument/2006/relationships/image" Target="../media/image54.png"/><Relationship Id="rId39" Type="http://schemas.openxmlformats.org/officeDocument/2006/relationships/customXml" Target="../ink/ink19.xml"/><Relationship Id="rId21" Type="http://schemas.openxmlformats.org/officeDocument/2006/relationships/customXml" Target="../ink/ink10.xml"/><Relationship Id="rId34" Type="http://schemas.openxmlformats.org/officeDocument/2006/relationships/image" Target="../media/image58.png"/><Relationship Id="rId7" Type="http://schemas.openxmlformats.org/officeDocument/2006/relationships/customXml" Target="../ink/ink3.xml"/><Relationship Id="rId2" Type="http://schemas.openxmlformats.org/officeDocument/2006/relationships/image" Target="../media/image42.jpeg"/><Relationship Id="rId16" Type="http://schemas.openxmlformats.org/officeDocument/2006/relationships/image" Target="../media/image49.png"/><Relationship Id="rId20" Type="http://schemas.openxmlformats.org/officeDocument/2006/relationships/image" Target="../media/image51.png"/><Relationship Id="rId29" Type="http://schemas.openxmlformats.org/officeDocument/2006/relationships/customXml" Target="../ink/ink14.xml"/><Relationship Id="rId41" Type="http://schemas.openxmlformats.org/officeDocument/2006/relationships/image" Target="../media/image62.jpeg"/><Relationship Id="rId1" Type="http://schemas.openxmlformats.org/officeDocument/2006/relationships/slideLayout" Target="../slideLayouts/slideLayout13.xml"/><Relationship Id="rId6" Type="http://schemas.openxmlformats.org/officeDocument/2006/relationships/image" Target="../media/image44.png"/><Relationship Id="rId11" Type="http://schemas.openxmlformats.org/officeDocument/2006/relationships/customXml" Target="../ink/ink5.xml"/><Relationship Id="rId24" Type="http://schemas.openxmlformats.org/officeDocument/2006/relationships/image" Target="../media/image53.png"/><Relationship Id="rId32" Type="http://schemas.openxmlformats.org/officeDocument/2006/relationships/image" Target="../media/image57.png"/><Relationship Id="rId37" Type="http://schemas.openxmlformats.org/officeDocument/2006/relationships/customXml" Target="../ink/ink18.xml"/><Relationship Id="rId40" Type="http://schemas.openxmlformats.org/officeDocument/2006/relationships/image" Target="../media/image61.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55.png"/><Relationship Id="rId36"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43.png"/><Relationship Id="rId9" Type="http://schemas.openxmlformats.org/officeDocument/2006/relationships/customXml" Target="../ink/ink4.xml"/><Relationship Id="rId14" Type="http://schemas.openxmlformats.org/officeDocument/2006/relationships/image" Target="../media/image48.png"/><Relationship Id="rId22" Type="http://schemas.openxmlformats.org/officeDocument/2006/relationships/image" Target="../media/image52.png"/><Relationship Id="rId27" Type="http://schemas.openxmlformats.org/officeDocument/2006/relationships/customXml" Target="../ink/ink13.xml"/><Relationship Id="rId30" Type="http://schemas.openxmlformats.org/officeDocument/2006/relationships/image" Target="../media/image56.png"/><Relationship Id="rId35" Type="http://schemas.openxmlformats.org/officeDocument/2006/relationships/customXml" Target="../ink/ink17.xml"/><Relationship Id="rId8" Type="http://schemas.openxmlformats.org/officeDocument/2006/relationships/image" Target="../media/image45.png"/><Relationship Id="rId3" Type="http://schemas.openxmlformats.org/officeDocument/2006/relationships/customXml" Target="../ink/ink1.xml"/><Relationship Id="rId12" Type="http://schemas.openxmlformats.org/officeDocument/2006/relationships/image" Target="../media/image47.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1.jpeg"/><Relationship Id="rId17" Type="http://schemas.openxmlformats.org/officeDocument/2006/relationships/image" Target="../media/image86.jpeg"/><Relationship Id="rId2" Type="http://schemas.openxmlformats.org/officeDocument/2006/relationships/image" Target="../media/image71.jpeg"/><Relationship Id="rId16" Type="http://schemas.openxmlformats.org/officeDocument/2006/relationships/image" Target="../media/image85.jpeg"/><Relationship Id="rId1" Type="http://schemas.openxmlformats.org/officeDocument/2006/relationships/slideLayout" Target="../slideLayouts/slideLayout13.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5" Type="http://schemas.openxmlformats.org/officeDocument/2006/relationships/image" Target="../media/image8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 Id="rId14" Type="http://schemas.openxmlformats.org/officeDocument/2006/relationships/image" Target="../media/image83.jpeg"/></Relationships>
</file>

<file path=ppt/slides/_rels/slide3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0.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77235" y="0"/>
            <a:ext cx="4437529" cy="6858000"/>
          </a:xfrm>
          <a:prstGeom prst="rect">
            <a:avLst/>
          </a:prstGeom>
        </p:spPr>
      </p:pic>
      <p:pic>
        <p:nvPicPr>
          <p:cNvPr id="4" name="Imag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32954"/>
            <a:ext cx="3877235" cy="5992091"/>
          </a:xfrm>
          <a:prstGeom prst="rect">
            <a:avLst/>
          </a:prstGeom>
        </p:spPr>
      </p:pic>
      <p:pic>
        <p:nvPicPr>
          <p:cNvPr id="13" name="Imag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14765" y="432954"/>
            <a:ext cx="3877235" cy="5992090"/>
          </a:xfrm>
          <a:prstGeom prst="rect">
            <a:avLst/>
          </a:prstGeom>
        </p:spPr>
      </p:pic>
    </p:spTree>
    <p:extLst>
      <p:ext uri="{BB962C8B-B14F-4D97-AF65-F5344CB8AC3E}">
        <p14:creationId xmlns:p14="http://schemas.microsoft.com/office/powerpoint/2010/main" val="442261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611668B-6898-A56D-F647-73272A42FB62}"/>
              </a:ext>
            </a:extLst>
          </p:cNvPr>
          <p:cNvPicPr>
            <a:picLocks noChangeAspect="1"/>
          </p:cNvPicPr>
          <p:nvPr/>
        </p:nvPicPr>
        <p:blipFill>
          <a:blip r:embed="rId2"/>
          <a:stretch>
            <a:fillRect/>
          </a:stretch>
        </p:blipFill>
        <p:spPr>
          <a:xfrm>
            <a:off x="3501312" y="4670249"/>
            <a:ext cx="5189376" cy="1710626"/>
          </a:xfrm>
          <a:prstGeom prst="rect">
            <a:avLst/>
          </a:prstGeom>
        </p:spPr>
      </p:pic>
      <p:pic>
        <p:nvPicPr>
          <p:cNvPr id="2" name="Image 1">
            <a:extLst>
              <a:ext uri="{FF2B5EF4-FFF2-40B4-BE49-F238E27FC236}">
                <a16:creationId xmlns:a16="http://schemas.microsoft.com/office/drawing/2014/main" id="{08010029-0DD0-497A-D45B-FC3DE165BCF5}"/>
              </a:ext>
            </a:extLst>
          </p:cNvPr>
          <p:cNvPicPr>
            <a:picLocks noChangeAspect="1"/>
          </p:cNvPicPr>
          <p:nvPr/>
        </p:nvPicPr>
        <p:blipFill>
          <a:blip r:embed="rId3"/>
          <a:stretch>
            <a:fillRect/>
          </a:stretch>
        </p:blipFill>
        <p:spPr>
          <a:xfrm>
            <a:off x="385010" y="165805"/>
            <a:ext cx="11421979" cy="3801852"/>
          </a:xfrm>
          <a:prstGeom prst="rect">
            <a:avLst/>
          </a:prstGeom>
        </p:spPr>
      </p:pic>
    </p:spTree>
    <p:extLst>
      <p:ext uri="{BB962C8B-B14F-4D97-AF65-F5344CB8AC3E}">
        <p14:creationId xmlns:p14="http://schemas.microsoft.com/office/powerpoint/2010/main" val="3490201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D4D40-C14B-ACE6-A4F5-1A99E1AEAEB3}"/>
              </a:ext>
            </a:extLst>
          </p:cNvPr>
          <p:cNvSpPr/>
          <p:nvPr/>
        </p:nvSpPr>
        <p:spPr>
          <a:xfrm>
            <a:off x="1"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7" name="Image 6">
            <a:extLst>
              <a:ext uri="{FF2B5EF4-FFF2-40B4-BE49-F238E27FC236}">
                <a16:creationId xmlns:a16="http://schemas.microsoft.com/office/drawing/2014/main" id="{10110AD4-E743-3D8C-E684-726C42988DF5}"/>
              </a:ext>
            </a:extLst>
          </p:cNvPr>
          <p:cNvPicPr>
            <a:picLocks noChangeAspect="1"/>
          </p:cNvPicPr>
          <p:nvPr/>
        </p:nvPicPr>
        <p:blipFill>
          <a:blip r:embed="rId2"/>
          <a:stretch>
            <a:fillRect/>
          </a:stretch>
        </p:blipFill>
        <p:spPr>
          <a:xfrm>
            <a:off x="2503262" y="0"/>
            <a:ext cx="7185475" cy="6858000"/>
          </a:xfrm>
          <a:prstGeom prst="rect">
            <a:avLst/>
          </a:prstGeom>
        </p:spPr>
      </p:pic>
    </p:spTree>
    <p:extLst>
      <p:ext uri="{BB962C8B-B14F-4D97-AF65-F5344CB8AC3E}">
        <p14:creationId xmlns:p14="http://schemas.microsoft.com/office/powerpoint/2010/main" val="1658318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B10C44-C5B3-1FD5-2974-5D97D20A735C}"/>
              </a:ext>
            </a:extLst>
          </p:cNvPr>
          <p:cNvSpPr>
            <a:spLocks noGrp="1"/>
          </p:cNvSpPr>
          <p:nvPr>
            <p:ph type="title"/>
          </p:nvPr>
        </p:nvSpPr>
        <p:spPr/>
        <p:txBody>
          <a:bodyPr/>
          <a:lstStyle/>
          <a:p>
            <a:r>
              <a:rPr lang="fr-CA" b="1" dirty="0"/>
              <a:t>Plan de la présentation</a:t>
            </a:r>
          </a:p>
        </p:txBody>
      </p:sp>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6F1E445E-E182-91CF-33E0-9BA9B58DB3E2}"/>
                  </a:ext>
                </a:extLst>
              </p:cNvPr>
              <p:cNvSpPr>
                <a:spLocks noGrp="1"/>
              </p:cNvSpPr>
              <p:nvPr>
                <p:ph idx="1"/>
              </p:nvPr>
            </p:nvSpPr>
            <p:spPr/>
            <p:txBody>
              <a:bodyPr/>
              <a:lstStyle/>
              <a:p>
                <a:r>
                  <a:rPr lang="fr-CA" dirty="0"/>
                  <a:t>Définition de </a:t>
                </a:r>
                <a14:m>
                  <m:oMath xmlns:m="http://schemas.openxmlformats.org/officeDocument/2006/math">
                    <m:r>
                      <a:rPr lang="fr-CA" b="0" i="1" smtClean="0">
                        <a:latin typeface="Cambria Math" panose="02040503050406030204" pitchFamily="18" charset="0"/>
                      </a:rPr>
                      <m:t>𝜋</m:t>
                    </m:r>
                  </m:oMath>
                </a14:m>
                <a:r>
                  <a:rPr lang="fr-CA" dirty="0"/>
                  <a:t> (Sylvain)</a:t>
                </a:r>
              </a:p>
              <a:p>
                <a:r>
                  <a:rPr lang="fr-CA" dirty="0"/>
                  <a:t>Décimales de </a:t>
                </a:r>
                <a14:m>
                  <m:oMath xmlns:m="http://schemas.openxmlformats.org/officeDocument/2006/math">
                    <m:r>
                      <a:rPr lang="fr-CA" b="0" i="1" smtClean="0">
                        <a:latin typeface="Cambria Math" panose="02040503050406030204" pitchFamily="18" charset="0"/>
                      </a:rPr>
                      <m:t>𝜋</m:t>
                    </m:r>
                  </m:oMath>
                </a14:m>
                <a:r>
                  <a:rPr lang="fr-CA" dirty="0"/>
                  <a:t> en poésie (Sylvain)</a:t>
                </a:r>
              </a:p>
              <a:p>
                <a:r>
                  <a:rPr lang="fr-CA" dirty="0"/>
                  <a:t>Mémorisation des décimales de </a:t>
                </a:r>
                <a14:m>
                  <m:oMath xmlns:m="http://schemas.openxmlformats.org/officeDocument/2006/math">
                    <m:r>
                      <a:rPr lang="fr-CA" b="0" i="1" smtClean="0">
                        <a:latin typeface="Cambria Math" panose="02040503050406030204" pitchFamily="18" charset="0"/>
                      </a:rPr>
                      <m:t>𝜋</m:t>
                    </m:r>
                  </m:oMath>
                </a14:m>
                <a:r>
                  <a:rPr lang="fr-CA" dirty="0"/>
                  <a:t> (Mirko)</a:t>
                </a:r>
              </a:p>
              <a:p>
                <a:r>
                  <a:rPr lang="fr-CA" dirty="0"/>
                  <a:t>Histoire de l’évaluation de </a:t>
                </a:r>
                <a14:m>
                  <m:oMath xmlns:m="http://schemas.openxmlformats.org/officeDocument/2006/math">
                    <m:r>
                      <a:rPr lang="fr-CA" b="0" i="1" smtClean="0">
                        <a:latin typeface="Cambria Math" panose="02040503050406030204" pitchFamily="18" charset="0"/>
                      </a:rPr>
                      <m:t>𝜋</m:t>
                    </m:r>
                  </m:oMath>
                </a14:m>
                <a:r>
                  <a:rPr lang="fr-CA" dirty="0"/>
                  <a:t> (Hakeem)</a:t>
                </a:r>
              </a:p>
              <a:p>
                <a14:m>
                  <m:oMath xmlns:m="http://schemas.openxmlformats.org/officeDocument/2006/math">
                    <m:r>
                      <a:rPr lang="fr-CA" b="0" i="1" smtClean="0">
                        <a:latin typeface="Cambria Math" panose="02040503050406030204" pitchFamily="18" charset="0"/>
                      </a:rPr>
                      <m:t>𝜋</m:t>
                    </m:r>
                  </m:oMath>
                </a14:m>
                <a:r>
                  <a:rPr lang="en-US" dirty="0"/>
                  <a:t> dans Magic : The Gathering (William)</a:t>
                </a:r>
              </a:p>
              <a:p>
                <a:r>
                  <a:rPr lang="fr-CA" dirty="0"/>
                  <a:t>Approximation de </a:t>
                </a:r>
                <a14:m>
                  <m:oMath xmlns:m="http://schemas.openxmlformats.org/officeDocument/2006/math">
                    <m:r>
                      <a:rPr lang="fr-CA" b="0" i="1" smtClean="0">
                        <a:latin typeface="Cambria Math" panose="02040503050406030204" pitchFamily="18" charset="0"/>
                      </a:rPr>
                      <m:t>𝜋</m:t>
                    </m:r>
                    <m:r>
                      <a:rPr lang="fr-CA" b="0" i="1" smtClean="0">
                        <a:latin typeface="Cambria Math" panose="02040503050406030204" pitchFamily="18" charset="0"/>
                      </a:rPr>
                      <m:t> </m:t>
                    </m:r>
                  </m:oMath>
                </a14:m>
                <a:r>
                  <a:rPr lang="fr-CA" dirty="0"/>
                  <a:t>avec le binôme de Newton (Jérémie)</a:t>
                </a:r>
              </a:p>
              <a:p>
                <a:r>
                  <a:rPr lang="fr-CA" dirty="0"/>
                  <a:t>Simon Plouffe, génie québécois de </a:t>
                </a:r>
                <a14:m>
                  <m:oMath xmlns:m="http://schemas.openxmlformats.org/officeDocument/2006/math">
                    <m:r>
                      <a:rPr lang="fr-CA" b="0" i="1" smtClean="0">
                        <a:latin typeface="Cambria Math" panose="02040503050406030204" pitchFamily="18" charset="0"/>
                      </a:rPr>
                      <m:t>𝜋</m:t>
                    </m:r>
                  </m:oMath>
                </a14:m>
                <a:r>
                  <a:rPr lang="fr-CA" dirty="0"/>
                  <a:t> (Anik)</a:t>
                </a:r>
              </a:p>
              <a:p>
                <a:r>
                  <a:rPr lang="fr-CA" dirty="0"/>
                  <a:t>Fractions pour approximer </a:t>
                </a:r>
                <a14:m>
                  <m:oMath xmlns:m="http://schemas.openxmlformats.org/officeDocument/2006/math">
                    <m:r>
                      <a:rPr lang="fr-CA" b="0" i="1" smtClean="0">
                        <a:latin typeface="Cambria Math" panose="02040503050406030204" pitchFamily="18" charset="0"/>
                      </a:rPr>
                      <m:t>𝜋</m:t>
                    </m:r>
                  </m:oMath>
                </a14:m>
                <a:r>
                  <a:rPr lang="fr-CA" dirty="0"/>
                  <a:t> (Anik)</a:t>
                </a:r>
              </a:p>
              <a:p>
                <a:endParaRPr lang="fr-CA" dirty="0"/>
              </a:p>
              <a:p>
                <a:endParaRPr lang="fr-CA" dirty="0"/>
              </a:p>
            </p:txBody>
          </p:sp>
        </mc:Choice>
        <mc:Fallback>
          <p:sp>
            <p:nvSpPr>
              <p:cNvPr id="3" name="Espace réservé du contenu 2">
                <a:extLst>
                  <a:ext uri="{FF2B5EF4-FFF2-40B4-BE49-F238E27FC236}">
                    <a16:creationId xmlns:a16="http://schemas.microsoft.com/office/drawing/2014/main" id="{6F1E445E-E182-91CF-33E0-9BA9B58DB3E2}"/>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fr-CA">
                    <a:noFill/>
                  </a:rPr>
                  <a:t> </a:t>
                </a:r>
              </a:p>
            </p:txBody>
          </p:sp>
        </mc:Fallback>
      </mc:AlternateContent>
    </p:spTree>
    <p:extLst>
      <p:ext uri="{BB962C8B-B14F-4D97-AF65-F5344CB8AC3E}">
        <p14:creationId xmlns:p14="http://schemas.microsoft.com/office/powerpoint/2010/main" val="385527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re 1">
                <a:extLst>
                  <a:ext uri="{FF2B5EF4-FFF2-40B4-BE49-F238E27FC236}">
                    <a16:creationId xmlns:a16="http://schemas.microsoft.com/office/drawing/2014/main" id="{1A74478B-3B13-F8B7-5B8E-1ADD5E8CF7CD}"/>
                  </a:ext>
                </a:extLst>
              </p:cNvPr>
              <p:cNvSpPr>
                <a:spLocks noGrp="1"/>
              </p:cNvSpPr>
              <p:nvPr>
                <p:ph type="title"/>
              </p:nvPr>
            </p:nvSpPr>
            <p:spPr/>
            <p:txBody>
              <a:bodyPr>
                <a:normAutofit/>
              </a:bodyPr>
              <a:lstStyle/>
              <a:p>
                <a:pPr algn="ctr"/>
                <a:r>
                  <a:rPr lang="fr-CA" sz="7200" b="1" dirty="0">
                    <a:solidFill>
                      <a:schemeClr val="accent5">
                        <a:lumMod val="50000"/>
                      </a:schemeClr>
                    </a:solidFill>
                    <a:latin typeface="Aharoni" panose="02010803020104030203" pitchFamily="2" charset="-79"/>
                    <a:cs typeface="Aharoni" panose="02010803020104030203" pitchFamily="2" charset="-79"/>
                  </a:rPr>
                  <a:t>Définition du nombre </a:t>
                </a:r>
                <a14:m>
                  <m:oMath xmlns:m="http://schemas.openxmlformats.org/officeDocument/2006/math">
                    <m:r>
                      <a:rPr lang="fr-CA" sz="7200" b="1" i="1" smtClean="0">
                        <a:solidFill>
                          <a:schemeClr val="accent5">
                            <a:lumMod val="50000"/>
                          </a:schemeClr>
                        </a:solidFill>
                        <a:latin typeface="Cambria Math" panose="02040503050406030204" pitchFamily="18" charset="0"/>
                      </a:rPr>
                      <m:t>𝝅</m:t>
                    </m:r>
                  </m:oMath>
                </a14:m>
                <a:endParaRPr lang="fr-CA" sz="7200" b="1" dirty="0">
                  <a:solidFill>
                    <a:schemeClr val="accent5">
                      <a:lumMod val="50000"/>
                    </a:schemeClr>
                  </a:solidFill>
                  <a:latin typeface="Aharoni" panose="02010803020104030203" pitchFamily="2" charset="-79"/>
                  <a:cs typeface="Aharoni" panose="02010803020104030203" pitchFamily="2" charset="-79"/>
                </a:endParaRPr>
              </a:p>
            </p:txBody>
          </p:sp>
        </mc:Choice>
        <mc:Fallback>
          <p:sp>
            <p:nvSpPr>
              <p:cNvPr id="2" name="Titre 1">
                <a:extLst>
                  <a:ext uri="{FF2B5EF4-FFF2-40B4-BE49-F238E27FC236}">
                    <a16:creationId xmlns:a16="http://schemas.microsoft.com/office/drawing/2014/main" id="{1A74478B-3B13-F8B7-5B8E-1ADD5E8CF7CD}"/>
                  </a:ext>
                </a:extLst>
              </p:cNvPr>
              <p:cNvSpPr>
                <a:spLocks noGrp="1" noRot="1" noChangeAspect="1" noMove="1" noResize="1" noEditPoints="1" noAdjustHandles="1" noChangeArrowheads="1" noChangeShapeType="1" noTextEdit="1"/>
              </p:cNvSpPr>
              <p:nvPr>
                <p:ph type="title"/>
              </p:nvPr>
            </p:nvSpPr>
            <p:spPr>
              <a:blipFill>
                <a:blip r:embed="rId2"/>
                <a:stretch>
                  <a:fillRect l="-2899" t="-14747" b="-30876"/>
                </a:stretch>
              </a:blipFill>
            </p:spPr>
            <p:txBody>
              <a:bodyPr/>
              <a:lstStyle/>
              <a:p>
                <a:r>
                  <a:rPr lang="fr-CA">
                    <a:noFill/>
                  </a:rPr>
                  <a:t> </a:t>
                </a:r>
              </a:p>
            </p:txBody>
          </p:sp>
        </mc:Fallback>
      </mc:AlternateContent>
      <p:pic>
        <p:nvPicPr>
          <p:cNvPr id="4" name="Image 3" descr="Une image contenant texte&#10;&#10;Description générée automatiquement">
            <a:extLst>
              <a:ext uri="{FF2B5EF4-FFF2-40B4-BE49-F238E27FC236}">
                <a16:creationId xmlns:a16="http://schemas.microsoft.com/office/drawing/2014/main" id="{F59D9014-CBA0-E7BD-65D1-1E1F4931D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510" y="1690688"/>
            <a:ext cx="6038979" cy="4348065"/>
          </a:xfrm>
          <a:prstGeom prst="rect">
            <a:avLst/>
          </a:prstGeom>
        </p:spPr>
      </p:pic>
    </p:spTree>
    <p:extLst>
      <p:ext uri="{BB962C8B-B14F-4D97-AF65-F5344CB8AC3E}">
        <p14:creationId xmlns:p14="http://schemas.microsoft.com/office/powerpoint/2010/main" val="1821797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D7A7F5-5976-DA95-AEF2-AD636263AB30}"/>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3" name="Image 2">
            <a:extLst>
              <a:ext uri="{FF2B5EF4-FFF2-40B4-BE49-F238E27FC236}">
                <a16:creationId xmlns:a16="http://schemas.microsoft.com/office/drawing/2014/main" id="{A4520185-3491-B231-F7EF-19EA546930FC}"/>
              </a:ext>
            </a:extLst>
          </p:cNvPr>
          <p:cNvPicPr>
            <a:picLocks noChangeAspect="1"/>
          </p:cNvPicPr>
          <p:nvPr/>
        </p:nvPicPr>
        <p:blipFill>
          <a:blip r:embed="rId2"/>
          <a:stretch>
            <a:fillRect/>
          </a:stretch>
        </p:blipFill>
        <p:spPr>
          <a:xfrm>
            <a:off x="3217746" y="1269000"/>
            <a:ext cx="5756507" cy="4320000"/>
          </a:xfrm>
          <a:prstGeom prst="rect">
            <a:avLst/>
          </a:prstGeom>
        </p:spPr>
      </p:pic>
    </p:spTree>
    <p:extLst>
      <p:ext uri="{BB962C8B-B14F-4D97-AF65-F5344CB8AC3E}">
        <p14:creationId xmlns:p14="http://schemas.microsoft.com/office/powerpoint/2010/main" val="1401635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4E19874A-6C10-C530-852D-FBCF80C9BB9B}"/>
                  </a:ext>
                </a:extLst>
              </p:cNvPr>
              <p:cNvSpPr>
                <a:spLocks noGrp="1"/>
              </p:cNvSpPr>
              <p:nvPr>
                <p:ph idx="1"/>
              </p:nvPr>
            </p:nvSpPr>
            <p:spPr>
              <a:xfrm>
                <a:off x="838200" y="490120"/>
                <a:ext cx="10515600" cy="2938880"/>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fr-CA" sz="8000" i="1" smtClean="0">
                          <a:effectLst/>
                          <a:latin typeface="Cambria Math" panose="02040503050406030204" pitchFamily="18" charset="0"/>
                          <a:ea typeface="Calibri" panose="020F0502020204030204" pitchFamily="34" charset="0"/>
                          <a:cs typeface="Arial" panose="020B0604020202020204" pitchFamily="34" charset="0"/>
                        </a:rPr>
                        <m:t>𝜋</m:t>
                      </m:r>
                      <m:r>
                        <a:rPr lang="fr-CA" sz="8000" i="1" smtClean="0">
                          <a:effectLst/>
                          <a:latin typeface="Cambria Math" panose="02040503050406030204" pitchFamily="18" charset="0"/>
                          <a:ea typeface="Calibri" panose="020F0502020204030204" pitchFamily="34" charset="0"/>
                          <a:cs typeface="Arial" panose="020B0604020202020204" pitchFamily="34" charset="0"/>
                        </a:rPr>
                        <m:t>=</m:t>
                      </m:r>
                      <m:f>
                        <m:fPr>
                          <m:ctrlPr>
                            <a:rPr lang="fr-CA" sz="8000" i="1">
                              <a:effectLst/>
                              <a:latin typeface="Cambria Math" panose="02040503050406030204" pitchFamily="18" charset="0"/>
                            </a:rPr>
                          </m:ctrlPr>
                        </m:fPr>
                        <m:num>
                          <m:r>
                            <m:rPr>
                              <m:nor/>
                            </m:rPr>
                            <a:rPr lang="fr-CA" sz="8000">
                              <a:effectLst/>
                              <a:latin typeface="Cambria Math" panose="02040503050406030204" pitchFamily="18" charset="0"/>
                              <a:ea typeface="Calibri" panose="020F0502020204030204" pitchFamily="34" charset="0"/>
                              <a:cs typeface="Arial" panose="020B0604020202020204" pitchFamily="34" charset="0"/>
                            </a:rPr>
                            <m:t>circonf</m:t>
                          </m:r>
                          <m:r>
                            <m:rPr>
                              <m:nor/>
                            </m:rPr>
                            <a:rPr lang="fr-CA" sz="8000">
                              <a:effectLst/>
                              <a:latin typeface="Cambria Math" panose="02040503050406030204" pitchFamily="18" charset="0"/>
                              <a:ea typeface="Calibri" panose="020F0502020204030204" pitchFamily="34" charset="0"/>
                              <a:cs typeface="Arial" panose="020B0604020202020204" pitchFamily="34" charset="0"/>
                            </a:rPr>
                            <m:t>é</m:t>
                          </m:r>
                          <m:r>
                            <m:rPr>
                              <m:nor/>
                            </m:rPr>
                            <a:rPr lang="fr-CA" sz="8000">
                              <a:effectLst/>
                              <a:latin typeface="Cambria Math" panose="02040503050406030204" pitchFamily="18" charset="0"/>
                              <a:ea typeface="Calibri" panose="020F0502020204030204" pitchFamily="34" charset="0"/>
                              <a:cs typeface="Arial" panose="020B0604020202020204" pitchFamily="34" charset="0"/>
                            </a:rPr>
                            <m:t>rence</m:t>
                          </m:r>
                        </m:num>
                        <m:den>
                          <m:r>
                            <m:rPr>
                              <m:nor/>
                            </m:rPr>
                            <a:rPr lang="fr-CA" sz="8000">
                              <a:effectLst/>
                              <a:latin typeface="Cambria Math" panose="02040503050406030204" pitchFamily="18" charset="0"/>
                              <a:ea typeface="Calibri" panose="020F0502020204030204" pitchFamily="34" charset="0"/>
                              <a:cs typeface="Arial" panose="020B0604020202020204" pitchFamily="34" charset="0"/>
                            </a:rPr>
                            <m:t>diam</m:t>
                          </m:r>
                          <m:r>
                            <m:rPr>
                              <m:nor/>
                            </m:rPr>
                            <a:rPr lang="fr-CA" sz="8000">
                              <a:effectLst/>
                              <a:latin typeface="Cambria Math" panose="02040503050406030204" pitchFamily="18" charset="0"/>
                              <a:ea typeface="Calibri" panose="020F0502020204030204" pitchFamily="34" charset="0"/>
                              <a:cs typeface="Arial" panose="020B0604020202020204" pitchFamily="34" charset="0"/>
                            </a:rPr>
                            <m:t>è</m:t>
                          </m:r>
                          <m:r>
                            <m:rPr>
                              <m:nor/>
                            </m:rPr>
                            <a:rPr lang="fr-CA" sz="8000">
                              <a:effectLst/>
                              <a:latin typeface="Cambria Math" panose="02040503050406030204" pitchFamily="18" charset="0"/>
                              <a:ea typeface="Calibri" panose="020F0502020204030204" pitchFamily="34" charset="0"/>
                              <a:cs typeface="Arial" panose="020B0604020202020204" pitchFamily="34" charset="0"/>
                            </a:rPr>
                            <m:t>tre</m:t>
                          </m:r>
                        </m:den>
                      </m:f>
                    </m:oMath>
                  </m:oMathPara>
                </a14:m>
                <a:endParaRPr lang="fr-CA" sz="8000" dirty="0"/>
              </a:p>
            </p:txBody>
          </p:sp>
        </mc:Choice>
        <mc:Fallback>
          <p:sp>
            <p:nvSpPr>
              <p:cNvPr id="3" name="Espace réservé du contenu 2">
                <a:extLst>
                  <a:ext uri="{FF2B5EF4-FFF2-40B4-BE49-F238E27FC236}">
                    <a16:creationId xmlns:a16="http://schemas.microsoft.com/office/drawing/2014/main" id="{4E19874A-6C10-C530-852D-FBCF80C9BB9B}"/>
                  </a:ext>
                </a:extLst>
              </p:cNvPr>
              <p:cNvSpPr>
                <a:spLocks noGrp="1" noRot="1" noChangeAspect="1" noMove="1" noResize="1" noEditPoints="1" noAdjustHandles="1" noChangeArrowheads="1" noChangeShapeType="1" noTextEdit="1"/>
              </p:cNvSpPr>
              <p:nvPr>
                <p:ph idx="1"/>
              </p:nvPr>
            </p:nvSpPr>
            <p:spPr>
              <a:xfrm>
                <a:off x="838200" y="490120"/>
                <a:ext cx="10515600" cy="2938880"/>
              </a:xfrm>
              <a:blipFill>
                <a:blip r:embed="rId2"/>
                <a:stretch>
                  <a:fillRect/>
                </a:stretch>
              </a:blipFill>
            </p:spPr>
            <p:txBody>
              <a:bodyPr/>
              <a:lstStyle/>
              <a:p>
                <a:r>
                  <a:rPr lang="fr-CA">
                    <a:noFill/>
                  </a:rPr>
                  <a:t> </a:t>
                </a:r>
              </a:p>
            </p:txBody>
          </p:sp>
        </mc:Fallback>
      </mc:AlternateContent>
      <p:pic>
        <p:nvPicPr>
          <p:cNvPr id="9" name="Image 8">
            <a:extLst>
              <a:ext uri="{FF2B5EF4-FFF2-40B4-BE49-F238E27FC236}">
                <a16:creationId xmlns:a16="http://schemas.microsoft.com/office/drawing/2014/main" id="{568C0C02-B9B9-79E2-AF14-58938DDD34C6}"/>
              </a:ext>
            </a:extLst>
          </p:cNvPr>
          <p:cNvPicPr>
            <a:picLocks noChangeAspect="1"/>
          </p:cNvPicPr>
          <p:nvPr/>
        </p:nvPicPr>
        <p:blipFill>
          <a:blip r:embed="rId3"/>
          <a:stretch>
            <a:fillRect/>
          </a:stretch>
        </p:blipFill>
        <p:spPr>
          <a:xfrm>
            <a:off x="4221390" y="2987483"/>
            <a:ext cx="3749220" cy="3749220"/>
          </a:xfrm>
          <a:prstGeom prst="rect">
            <a:avLst/>
          </a:prstGeom>
        </p:spPr>
      </p:pic>
    </p:spTree>
    <p:extLst>
      <p:ext uri="{BB962C8B-B14F-4D97-AF65-F5344CB8AC3E}">
        <p14:creationId xmlns:p14="http://schemas.microsoft.com/office/powerpoint/2010/main" val="2958234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D7A7F5-5976-DA95-AEF2-AD636263AB30}"/>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2" name="Image 1">
            <a:extLst>
              <a:ext uri="{FF2B5EF4-FFF2-40B4-BE49-F238E27FC236}">
                <a16:creationId xmlns:a16="http://schemas.microsoft.com/office/drawing/2014/main" id="{10339814-6E61-5A6F-C301-6B99BC99FC10}"/>
              </a:ext>
            </a:extLst>
          </p:cNvPr>
          <p:cNvPicPr>
            <a:picLocks noChangeAspect="1"/>
          </p:cNvPicPr>
          <p:nvPr/>
        </p:nvPicPr>
        <p:blipFill>
          <a:blip r:embed="rId2"/>
          <a:stretch>
            <a:fillRect/>
          </a:stretch>
        </p:blipFill>
        <p:spPr>
          <a:xfrm>
            <a:off x="3217746" y="1269000"/>
            <a:ext cx="5756507" cy="4320000"/>
          </a:xfrm>
          <a:prstGeom prst="rect">
            <a:avLst/>
          </a:prstGeom>
        </p:spPr>
      </p:pic>
    </p:spTree>
    <p:extLst>
      <p:ext uri="{BB962C8B-B14F-4D97-AF65-F5344CB8AC3E}">
        <p14:creationId xmlns:p14="http://schemas.microsoft.com/office/powerpoint/2010/main" val="1803978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4E19874A-6C10-C530-852D-FBCF80C9BB9B}"/>
                  </a:ext>
                </a:extLst>
              </p:cNvPr>
              <p:cNvSpPr>
                <a:spLocks noGrp="1"/>
              </p:cNvSpPr>
              <p:nvPr>
                <p:ph idx="1"/>
              </p:nvPr>
            </p:nvSpPr>
            <p:spPr>
              <a:xfrm>
                <a:off x="838200" y="490120"/>
                <a:ext cx="10515600" cy="2131782"/>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fr-CA" sz="6400" i="1" smtClean="0">
                          <a:effectLst/>
                          <a:latin typeface="Cambria Math" panose="02040503050406030204" pitchFamily="18" charset="0"/>
                          <a:ea typeface="Calibri" panose="020F0502020204030204" pitchFamily="34" charset="0"/>
                          <a:cs typeface="Arial" panose="020B0604020202020204" pitchFamily="34" charset="0"/>
                        </a:rPr>
                        <m:t>𝜋</m:t>
                      </m:r>
                      <m:r>
                        <a:rPr lang="fr-CA" sz="6400" i="1" smtClean="0">
                          <a:effectLst/>
                          <a:latin typeface="Cambria Math" panose="02040503050406030204" pitchFamily="18" charset="0"/>
                          <a:ea typeface="Calibri" panose="020F0502020204030204" pitchFamily="34" charset="0"/>
                          <a:cs typeface="Arial" panose="020B0604020202020204" pitchFamily="34" charset="0"/>
                        </a:rPr>
                        <m:t>=4⋅</m:t>
                      </m:r>
                      <m:nary>
                        <m:naryPr>
                          <m:ctrlPr>
                            <a:rPr lang="fr-CA" sz="6400" i="1" smtClean="0">
                              <a:effectLst/>
                              <a:latin typeface="Cambria Math" panose="02040503050406030204" pitchFamily="18" charset="0"/>
                              <a:cs typeface="Arial" panose="020B0604020202020204" pitchFamily="34" charset="0"/>
                            </a:rPr>
                          </m:ctrlPr>
                        </m:naryPr>
                        <m:sub>
                          <m:r>
                            <m:rPr>
                              <m:brk m:alnAt="23"/>
                            </m:rPr>
                            <a:rPr lang="fr-CA" sz="6400" b="0" i="1" smtClean="0">
                              <a:effectLst/>
                              <a:latin typeface="Cambria Math" panose="02040503050406030204" pitchFamily="18" charset="0"/>
                              <a:cs typeface="Arial" panose="020B0604020202020204" pitchFamily="34" charset="0"/>
                            </a:rPr>
                            <m:t>0</m:t>
                          </m:r>
                        </m:sub>
                        <m:sup>
                          <m:r>
                            <a:rPr lang="fr-CA" sz="6400" b="0" i="1" smtClean="0">
                              <a:effectLst/>
                              <a:latin typeface="Cambria Math" panose="02040503050406030204" pitchFamily="18" charset="0"/>
                              <a:cs typeface="Arial" panose="020B0604020202020204" pitchFamily="34" charset="0"/>
                            </a:rPr>
                            <m:t>1</m:t>
                          </m:r>
                        </m:sup>
                        <m:e>
                          <m:rad>
                            <m:radPr>
                              <m:degHide m:val="on"/>
                              <m:ctrlPr>
                                <a:rPr lang="fr-CA" sz="6400" b="0" i="1" smtClean="0">
                                  <a:effectLst/>
                                  <a:latin typeface="Cambria Math" panose="02040503050406030204" pitchFamily="18" charset="0"/>
                                  <a:cs typeface="Arial" panose="020B0604020202020204" pitchFamily="34" charset="0"/>
                                </a:rPr>
                              </m:ctrlPr>
                            </m:radPr>
                            <m:deg/>
                            <m:e>
                              <m:r>
                                <a:rPr lang="fr-CA" sz="6400" b="0" i="1" smtClean="0">
                                  <a:effectLst/>
                                  <a:latin typeface="Cambria Math" panose="02040503050406030204" pitchFamily="18" charset="0"/>
                                  <a:cs typeface="Arial" panose="020B0604020202020204" pitchFamily="34" charset="0"/>
                                </a:rPr>
                                <m:t>1−</m:t>
                              </m:r>
                              <m:sSup>
                                <m:sSupPr>
                                  <m:ctrlPr>
                                    <a:rPr lang="fr-CA" sz="6400" b="0" i="1" smtClean="0">
                                      <a:effectLst/>
                                      <a:latin typeface="Cambria Math" panose="02040503050406030204" pitchFamily="18" charset="0"/>
                                      <a:cs typeface="Arial" panose="020B0604020202020204" pitchFamily="34" charset="0"/>
                                    </a:rPr>
                                  </m:ctrlPr>
                                </m:sSupPr>
                                <m:e>
                                  <m:r>
                                    <a:rPr lang="fr-CA" sz="6400" b="0" i="1" smtClean="0">
                                      <a:effectLst/>
                                      <a:latin typeface="Cambria Math" panose="02040503050406030204" pitchFamily="18" charset="0"/>
                                      <a:cs typeface="Arial" panose="020B0604020202020204" pitchFamily="34" charset="0"/>
                                    </a:rPr>
                                    <m:t>𝑥</m:t>
                                  </m:r>
                                </m:e>
                                <m:sup>
                                  <m:r>
                                    <a:rPr lang="fr-CA" sz="6400" b="0" i="1" smtClean="0">
                                      <a:effectLst/>
                                      <a:latin typeface="Cambria Math" panose="02040503050406030204" pitchFamily="18" charset="0"/>
                                      <a:cs typeface="Arial" panose="020B0604020202020204" pitchFamily="34" charset="0"/>
                                    </a:rPr>
                                    <m:t>2</m:t>
                                  </m:r>
                                </m:sup>
                              </m:sSup>
                            </m:e>
                          </m:rad>
                        </m:e>
                      </m:nary>
                      <m:r>
                        <a:rPr lang="fr-CA" sz="6400" b="0" i="1" smtClean="0">
                          <a:effectLst/>
                          <a:latin typeface="Cambria Math" panose="02040503050406030204" pitchFamily="18" charset="0"/>
                          <a:cs typeface="Arial" panose="020B0604020202020204" pitchFamily="34" charset="0"/>
                        </a:rPr>
                        <m:t>𝑑𝑥</m:t>
                      </m:r>
                    </m:oMath>
                  </m:oMathPara>
                </a14:m>
                <a:endParaRPr lang="fr-CA" sz="6400" dirty="0"/>
              </a:p>
            </p:txBody>
          </p:sp>
        </mc:Choice>
        <mc:Fallback>
          <p:sp>
            <p:nvSpPr>
              <p:cNvPr id="3" name="Espace réservé du contenu 2">
                <a:extLst>
                  <a:ext uri="{FF2B5EF4-FFF2-40B4-BE49-F238E27FC236}">
                    <a16:creationId xmlns:a16="http://schemas.microsoft.com/office/drawing/2014/main" id="{4E19874A-6C10-C530-852D-FBCF80C9BB9B}"/>
                  </a:ext>
                </a:extLst>
              </p:cNvPr>
              <p:cNvSpPr>
                <a:spLocks noGrp="1" noRot="1" noChangeAspect="1" noMove="1" noResize="1" noEditPoints="1" noAdjustHandles="1" noChangeArrowheads="1" noChangeShapeType="1" noTextEdit="1"/>
              </p:cNvSpPr>
              <p:nvPr>
                <p:ph idx="1"/>
              </p:nvPr>
            </p:nvSpPr>
            <p:spPr>
              <a:xfrm>
                <a:off x="838200" y="490120"/>
                <a:ext cx="10515600" cy="2131782"/>
              </a:xfrm>
              <a:blipFill>
                <a:blip r:embed="rId2"/>
                <a:stretch>
                  <a:fillRect/>
                </a:stretch>
              </a:blipFill>
            </p:spPr>
            <p:txBody>
              <a:bodyPr/>
              <a:lstStyle/>
              <a:p>
                <a:r>
                  <a:rPr lang="fr-CA">
                    <a:noFill/>
                  </a:rPr>
                  <a:t> </a:t>
                </a:r>
              </a:p>
            </p:txBody>
          </p:sp>
        </mc:Fallback>
      </mc:AlternateContent>
      <p:pic>
        <p:nvPicPr>
          <p:cNvPr id="6" name="Image 5">
            <a:extLst>
              <a:ext uri="{FF2B5EF4-FFF2-40B4-BE49-F238E27FC236}">
                <a16:creationId xmlns:a16="http://schemas.microsoft.com/office/drawing/2014/main" id="{A9D7110D-6D8B-44CB-B56E-A38B918E8ABD}"/>
              </a:ext>
            </a:extLst>
          </p:cNvPr>
          <p:cNvPicPr>
            <a:picLocks noChangeAspect="1"/>
          </p:cNvPicPr>
          <p:nvPr/>
        </p:nvPicPr>
        <p:blipFill>
          <a:blip r:embed="rId3"/>
          <a:stretch>
            <a:fillRect/>
          </a:stretch>
        </p:blipFill>
        <p:spPr>
          <a:xfrm>
            <a:off x="3988059" y="2883516"/>
            <a:ext cx="4215882" cy="3642985"/>
          </a:xfrm>
          <a:prstGeom prst="rect">
            <a:avLst/>
          </a:prstGeom>
        </p:spPr>
      </p:pic>
    </p:spTree>
    <p:extLst>
      <p:ext uri="{BB962C8B-B14F-4D97-AF65-F5344CB8AC3E}">
        <p14:creationId xmlns:p14="http://schemas.microsoft.com/office/powerpoint/2010/main" val="409383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D7A7F5-5976-DA95-AEF2-AD636263AB30}"/>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3" name="Image 2">
            <a:extLst>
              <a:ext uri="{FF2B5EF4-FFF2-40B4-BE49-F238E27FC236}">
                <a16:creationId xmlns:a16="http://schemas.microsoft.com/office/drawing/2014/main" id="{88252B71-120C-F98A-E748-4E7B3AAE62AB}"/>
              </a:ext>
            </a:extLst>
          </p:cNvPr>
          <p:cNvPicPr>
            <a:picLocks noChangeAspect="1"/>
          </p:cNvPicPr>
          <p:nvPr/>
        </p:nvPicPr>
        <p:blipFill>
          <a:blip r:embed="rId2"/>
          <a:stretch>
            <a:fillRect/>
          </a:stretch>
        </p:blipFill>
        <p:spPr>
          <a:xfrm>
            <a:off x="3217746" y="1269000"/>
            <a:ext cx="5756507" cy="4320000"/>
          </a:xfrm>
          <a:prstGeom prst="rect">
            <a:avLst/>
          </a:prstGeom>
        </p:spPr>
      </p:pic>
    </p:spTree>
    <p:extLst>
      <p:ext uri="{BB962C8B-B14F-4D97-AF65-F5344CB8AC3E}">
        <p14:creationId xmlns:p14="http://schemas.microsoft.com/office/powerpoint/2010/main" val="3098070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4E19874A-6C10-C530-852D-FBCF80C9BB9B}"/>
                  </a:ext>
                </a:extLst>
              </p:cNvPr>
              <p:cNvSpPr>
                <a:spLocks noGrp="1"/>
              </p:cNvSpPr>
              <p:nvPr>
                <p:ph idx="1"/>
              </p:nvPr>
            </p:nvSpPr>
            <p:spPr>
              <a:xfrm>
                <a:off x="838200" y="490120"/>
                <a:ext cx="10515600" cy="2131782"/>
              </a:xfrm>
            </p:spPr>
            <p:txBody>
              <a:bodyPr>
                <a:noAutofit/>
              </a:bodyPr>
              <a:lstStyle/>
              <a:p>
                <a:pPr marL="0" indent="0">
                  <a:buNone/>
                </a:pPr>
                <a14:m>
                  <m:oMathPara xmlns:m="http://schemas.openxmlformats.org/officeDocument/2006/math">
                    <m:oMathParaPr>
                      <m:jc m:val="left"/>
                    </m:oMathParaPr>
                    <m:oMath xmlns:m="http://schemas.openxmlformats.org/officeDocument/2006/math">
                      <m:r>
                        <a:rPr lang="fr-CA" sz="3200" i="1"/>
                        <m:t>𝜋</m:t>
                      </m:r>
                      <m:r>
                        <m:rPr>
                          <m:nor/>
                        </m:rPr>
                        <a:rPr lang="fr-CA" sz="3200"/>
                        <m:t> </m:t>
                      </m:r>
                      <m:r>
                        <m:rPr>
                          <m:nor/>
                        </m:rPr>
                        <a:rPr lang="fr-CA" sz="3200"/>
                        <m:t>est</m:t>
                      </m:r>
                      <m:r>
                        <m:rPr>
                          <m:nor/>
                        </m:rPr>
                        <a:rPr lang="fr-CA" sz="3200"/>
                        <m:t> </m:t>
                      </m:r>
                      <m:r>
                        <m:rPr>
                          <m:nor/>
                        </m:rPr>
                        <a:rPr lang="fr-CA" sz="3200"/>
                        <m:t>le</m:t>
                      </m:r>
                      <m:r>
                        <m:rPr>
                          <m:nor/>
                        </m:rPr>
                        <a:rPr lang="fr-CA" sz="3200"/>
                        <m:t> </m:t>
                      </m:r>
                      <m:r>
                        <m:rPr>
                          <m:nor/>
                        </m:rPr>
                        <a:rPr lang="fr-CA" sz="3200"/>
                        <m:t>double</m:t>
                      </m:r>
                      <m:r>
                        <m:rPr>
                          <m:nor/>
                        </m:rPr>
                        <a:rPr lang="fr-CA" sz="3200"/>
                        <m:t> </m:t>
                      </m:r>
                      <m:r>
                        <m:rPr>
                          <m:nor/>
                        </m:rPr>
                        <a:rPr lang="fr-CA" sz="3200"/>
                        <m:t>du</m:t>
                      </m:r>
                      <m:r>
                        <m:rPr>
                          <m:nor/>
                        </m:rPr>
                        <a:rPr lang="fr-CA" sz="3200"/>
                        <m:t> </m:t>
                      </m:r>
                      <m:r>
                        <m:rPr>
                          <m:nor/>
                        </m:rPr>
                        <a:rPr lang="fr-CA" sz="3200"/>
                        <m:t>plus</m:t>
                      </m:r>
                      <m:r>
                        <m:rPr>
                          <m:nor/>
                        </m:rPr>
                        <a:rPr lang="fr-CA" sz="3200"/>
                        <m:t> </m:t>
                      </m:r>
                      <m:r>
                        <m:rPr>
                          <m:nor/>
                        </m:rPr>
                        <a:rPr lang="fr-CA" sz="3200"/>
                        <m:t>petit</m:t>
                      </m:r>
                      <m:r>
                        <m:rPr>
                          <m:nor/>
                        </m:rPr>
                        <a:rPr lang="fr-CA" sz="3200"/>
                        <m:t> </m:t>
                      </m:r>
                      <m:r>
                        <m:rPr>
                          <m:nor/>
                        </m:rPr>
                        <a:rPr lang="fr-CA" sz="3200"/>
                        <m:t>nombre</m:t>
                      </m:r>
                      <m:r>
                        <m:rPr>
                          <m:nor/>
                        </m:rPr>
                        <a:rPr lang="fr-CA" sz="3200"/>
                        <m:t> </m:t>
                      </m:r>
                      <m:r>
                        <a:rPr lang="fr-CA" sz="3200" i="1"/>
                        <m:t>𝑥</m:t>
                      </m:r>
                      <m:r>
                        <a:rPr lang="fr-CA" sz="3200" i="1"/>
                        <m:t>&gt;0</m:t>
                      </m:r>
                      <m:r>
                        <m:rPr>
                          <m:nor/>
                        </m:rPr>
                        <a:rPr lang="fr-CA" sz="3200"/>
                        <m:t> </m:t>
                      </m:r>
                      <m:r>
                        <m:rPr>
                          <m:nor/>
                        </m:rPr>
                        <a:rPr lang="fr-CA" sz="3200"/>
                        <m:t>tel</m:t>
                      </m:r>
                      <m:r>
                        <m:rPr>
                          <m:nor/>
                        </m:rPr>
                        <a:rPr lang="fr-CA" sz="3200"/>
                        <m:t> </m:t>
                      </m:r>
                      <m:r>
                        <m:rPr>
                          <m:nor/>
                        </m:rPr>
                        <a:rPr lang="fr-CA" sz="3200"/>
                        <m:t>que</m:t>
                      </m:r>
                    </m:oMath>
                    <m:oMath xmlns:m="http://schemas.openxmlformats.org/officeDocument/2006/math">
                      <m:r>
                        <a:rPr lang="fr-CA" sz="3200" i="1"/>
                        <m:t>𝑐𝑜𝑠</m:t>
                      </m:r>
                      <m:r>
                        <a:rPr lang="fr-CA" sz="3200" i="1"/>
                        <m:t>(</m:t>
                      </m:r>
                      <m:r>
                        <a:rPr lang="fr-CA" sz="3200" i="1"/>
                        <m:t>𝑥</m:t>
                      </m:r>
                      <m:r>
                        <a:rPr lang="fr-CA" sz="3200" i="1"/>
                        <m:t>)=0</m:t>
                      </m:r>
                      <m:r>
                        <m:rPr>
                          <m:nor/>
                        </m:rPr>
                        <a:rPr lang="fr-CA" sz="3200"/>
                        <m:t>, </m:t>
                      </m:r>
                      <m:r>
                        <m:rPr>
                          <m:nor/>
                        </m:rPr>
                        <a:rPr lang="fr-CA" sz="3200"/>
                        <m:t>o</m:t>
                      </m:r>
                      <m:r>
                        <m:rPr>
                          <m:nor/>
                        </m:rPr>
                        <a:rPr lang="fr-CA" sz="3200"/>
                        <m:t>ù</m:t>
                      </m:r>
                    </m:oMath>
                  </m:oMathPara>
                </a14:m>
                <a:endParaRPr lang="fr-CA" sz="3200" dirty="0"/>
              </a:p>
              <a:p>
                <a:pPr marL="0" indent="0">
                  <a:buNone/>
                </a:pPr>
                <a14:m>
                  <m:oMathPara xmlns:m="http://schemas.openxmlformats.org/officeDocument/2006/math">
                    <m:oMathParaPr>
                      <m:jc m:val="center"/>
                    </m:oMathParaPr>
                    <m:oMath xmlns:m="http://schemas.openxmlformats.org/officeDocument/2006/math">
                      <m:func>
                        <m:funcPr>
                          <m:ctrlPr>
                            <a:rPr lang="fr-CA" sz="3200" i="1" smtClean="0">
                              <a:effectLst/>
                              <a:latin typeface="Cambria Math" panose="02040503050406030204" pitchFamily="18" charset="0"/>
                              <a:ea typeface="Yu Mincho" panose="02020400000000000000" pitchFamily="18" charset="-128"/>
                            </a:rPr>
                          </m:ctrlPr>
                        </m:funcPr>
                        <m:fName>
                          <m:r>
                            <m:rPr>
                              <m:sty m:val="p"/>
                            </m:rPr>
                            <a:rPr lang="fr-CA" sz="3200">
                              <a:effectLst/>
                              <a:latin typeface="Cambria Math" panose="02040503050406030204" pitchFamily="18" charset="0"/>
                              <a:ea typeface="Yu Mincho" panose="02020400000000000000" pitchFamily="18" charset="-128"/>
                              <a:cs typeface="Arial" panose="020B0604020202020204" pitchFamily="34" charset="0"/>
                            </a:rPr>
                            <m:t>cos</m:t>
                          </m:r>
                        </m:fName>
                        <m:e>
                          <m:d>
                            <m:dPr>
                              <m:ctrlPr>
                                <a:rPr lang="fr-CA" sz="3200" i="1">
                                  <a:effectLst/>
                                  <a:latin typeface="Cambria Math" panose="02040503050406030204" pitchFamily="18" charset="0"/>
                                  <a:ea typeface="Yu Mincho" panose="02020400000000000000" pitchFamily="18" charset="-128"/>
                                </a:rPr>
                              </m:ctrlPr>
                            </m:dPr>
                            <m:e>
                              <m:r>
                                <a:rPr lang="fr-CA" sz="3200" i="1">
                                  <a:effectLst/>
                                  <a:latin typeface="Cambria Math" panose="02040503050406030204" pitchFamily="18" charset="0"/>
                                  <a:ea typeface="Yu Mincho" panose="02020400000000000000" pitchFamily="18" charset="-128"/>
                                  <a:cs typeface="Arial" panose="020B0604020202020204" pitchFamily="34" charset="0"/>
                                </a:rPr>
                                <m:t>𝑥</m:t>
                              </m:r>
                            </m:e>
                          </m:d>
                        </m:e>
                      </m:func>
                      <m:r>
                        <a:rPr lang="fr-CA" sz="3200" i="1">
                          <a:effectLst/>
                          <a:latin typeface="Cambria Math" panose="02040503050406030204" pitchFamily="18" charset="0"/>
                          <a:ea typeface="Yu Mincho" panose="02020400000000000000" pitchFamily="18" charset="-128"/>
                          <a:cs typeface="Arial" panose="020B0604020202020204" pitchFamily="34" charset="0"/>
                        </a:rPr>
                        <m:t>=</m:t>
                      </m:r>
                      <m:nary>
                        <m:naryPr>
                          <m:chr m:val="∑"/>
                          <m:limLoc m:val="undOvr"/>
                          <m:ctrlPr>
                            <a:rPr lang="fr-CA" sz="3200" i="1">
                              <a:effectLst/>
                              <a:latin typeface="Cambria Math" panose="02040503050406030204" pitchFamily="18" charset="0"/>
                              <a:ea typeface="Yu Mincho" panose="02020400000000000000" pitchFamily="18" charset="-128"/>
                            </a:rPr>
                          </m:ctrlPr>
                        </m:naryPr>
                        <m:sub>
                          <m:r>
                            <a:rPr lang="fr-CA" sz="3200" i="1">
                              <a:effectLst/>
                              <a:latin typeface="Cambria Math" panose="02040503050406030204" pitchFamily="18" charset="0"/>
                              <a:ea typeface="Yu Mincho" panose="02020400000000000000" pitchFamily="18" charset="-128"/>
                              <a:cs typeface="Arial" panose="020B0604020202020204" pitchFamily="34" charset="0"/>
                            </a:rPr>
                            <m:t>𝑛</m:t>
                          </m:r>
                          <m:r>
                            <a:rPr lang="fr-CA" sz="3200" i="1">
                              <a:effectLst/>
                              <a:latin typeface="Cambria Math" panose="02040503050406030204" pitchFamily="18" charset="0"/>
                              <a:ea typeface="Yu Mincho" panose="02020400000000000000" pitchFamily="18" charset="-128"/>
                              <a:cs typeface="Arial" panose="020B0604020202020204" pitchFamily="34" charset="0"/>
                            </a:rPr>
                            <m:t>=0</m:t>
                          </m:r>
                        </m:sub>
                        <m:sup>
                          <m:r>
                            <a:rPr lang="fr-CA" sz="3200" i="1">
                              <a:effectLst/>
                              <a:latin typeface="Cambria Math" panose="02040503050406030204" pitchFamily="18" charset="0"/>
                              <a:ea typeface="Yu Mincho" panose="02020400000000000000" pitchFamily="18" charset="-128"/>
                              <a:cs typeface="Arial" panose="020B0604020202020204" pitchFamily="34" charset="0"/>
                            </a:rPr>
                            <m:t>∞</m:t>
                          </m:r>
                        </m:sup>
                        <m:e>
                          <m:f>
                            <m:fPr>
                              <m:ctrlPr>
                                <a:rPr lang="fr-CA" sz="3200" i="1">
                                  <a:effectLst/>
                                  <a:latin typeface="Cambria Math" panose="02040503050406030204" pitchFamily="18" charset="0"/>
                                  <a:ea typeface="Yu Mincho" panose="02020400000000000000" pitchFamily="18" charset="-128"/>
                                </a:rPr>
                              </m:ctrlPr>
                            </m:fPr>
                            <m:num>
                              <m:sSup>
                                <m:sSupPr>
                                  <m:ctrlPr>
                                    <a:rPr lang="fr-CA" sz="3200" i="1">
                                      <a:effectLst/>
                                      <a:latin typeface="Cambria Math" panose="02040503050406030204" pitchFamily="18" charset="0"/>
                                      <a:ea typeface="Yu Mincho" panose="02020400000000000000" pitchFamily="18" charset="-128"/>
                                    </a:rPr>
                                  </m:ctrlPr>
                                </m:sSupPr>
                                <m:e>
                                  <m:d>
                                    <m:dPr>
                                      <m:ctrlPr>
                                        <a:rPr lang="fr-CA" sz="3200" i="1">
                                          <a:effectLst/>
                                          <a:latin typeface="Cambria Math" panose="02040503050406030204" pitchFamily="18" charset="0"/>
                                          <a:ea typeface="Yu Mincho" panose="02020400000000000000" pitchFamily="18" charset="-128"/>
                                        </a:rPr>
                                      </m:ctrlPr>
                                    </m:dPr>
                                    <m:e>
                                      <m:r>
                                        <a:rPr lang="fr-CA" sz="3200" i="1">
                                          <a:effectLst/>
                                          <a:latin typeface="Cambria Math" panose="02040503050406030204" pitchFamily="18" charset="0"/>
                                          <a:ea typeface="Yu Mincho" panose="02020400000000000000" pitchFamily="18" charset="-128"/>
                                          <a:cs typeface="Arial" panose="020B0604020202020204" pitchFamily="34" charset="0"/>
                                        </a:rPr>
                                        <m:t>−1</m:t>
                                      </m:r>
                                    </m:e>
                                  </m:d>
                                </m:e>
                                <m:sup>
                                  <m:r>
                                    <a:rPr lang="fr-CA" sz="3200" i="1">
                                      <a:effectLst/>
                                      <a:latin typeface="Cambria Math" panose="02040503050406030204" pitchFamily="18" charset="0"/>
                                      <a:ea typeface="Yu Mincho" panose="02020400000000000000" pitchFamily="18" charset="-128"/>
                                      <a:cs typeface="Arial" panose="020B0604020202020204" pitchFamily="34" charset="0"/>
                                    </a:rPr>
                                    <m:t>𝑛</m:t>
                                  </m:r>
                                </m:sup>
                              </m:sSup>
                            </m:num>
                            <m:den>
                              <m:d>
                                <m:dPr>
                                  <m:ctrlPr>
                                    <a:rPr lang="fr-CA" sz="3200" i="1">
                                      <a:effectLst/>
                                      <a:latin typeface="Cambria Math" panose="02040503050406030204" pitchFamily="18" charset="0"/>
                                      <a:ea typeface="Yu Mincho" panose="02020400000000000000" pitchFamily="18" charset="-128"/>
                                    </a:rPr>
                                  </m:ctrlPr>
                                </m:dPr>
                                <m:e>
                                  <m:r>
                                    <a:rPr lang="fr-CA" sz="3200" i="1">
                                      <a:effectLst/>
                                      <a:latin typeface="Cambria Math" panose="02040503050406030204" pitchFamily="18" charset="0"/>
                                      <a:ea typeface="Yu Mincho" panose="02020400000000000000" pitchFamily="18" charset="-128"/>
                                      <a:cs typeface="Arial" panose="020B0604020202020204" pitchFamily="34" charset="0"/>
                                    </a:rPr>
                                    <m:t>2</m:t>
                                  </m:r>
                                  <m:r>
                                    <a:rPr lang="fr-CA" sz="3200" i="1">
                                      <a:effectLst/>
                                      <a:latin typeface="Cambria Math" panose="02040503050406030204" pitchFamily="18" charset="0"/>
                                      <a:ea typeface="Yu Mincho" panose="02020400000000000000" pitchFamily="18" charset="-128"/>
                                      <a:cs typeface="Arial" panose="020B0604020202020204" pitchFamily="34" charset="0"/>
                                    </a:rPr>
                                    <m:t>𝑛</m:t>
                                  </m:r>
                                </m:e>
                              </m:d>
                              <m:r>
                                <a:rPr lang="fr-CA" sz="3200" i="1">
                                  <a:effectLst/>
                                  <a:latin typeface="Cambria Math" panose="02040503050406030204" pitchFamily="18" charset="0"/>
                                  <a:ea typeface="Yu Mincho" panose="02020400000000000000" pitchFamily="18" charset="-128"/>
                                  <a:cs typeface="Arial" panose="020B0604020202020204" pitchFamily="34" charset="0"/>
                                </a:rPr>
                                <m:t>!</m:t>
                              </m:r>
                            </m:den>
                          </m:f>
                          <m:sSup>
                            <m:sSupPr>
                              <m:ctrlPr>
                                <a:rPr lang="fr-CA" sz="3200" i="1">
                                  <a:effectLst/>
                                  <a:latin typeface="Cambria Math" panose="02040503050406030204" pitchFamily="18" charset="0"/>
                                  <a:ea typeface="Yu Mincho" panose="02020400000000000000" pitchFamily="18" charset="-128"/>
                                </a:rPr>
                              </m:ctrlPr>
                            </m:sSupPr>
                            <m:e>
                              <m:r>
                                <a:rPr lang="fr-CA" sz="3200" i="1">
                                  <a:effectLst/>
                                  <a:latin typeface="Cambria Math" panose="02040503050406030204" pitchFamily="18" charset="0"/>
                                  <a:ea typeface="Yu Mincho" panose="02020400000000000000" pitchFamily="18" charset="-128"/>
                                  <a:cs typeface="Arial" panose="020B0604020202020204" pitchFamily="34" charset="0"/>
                                </a:rPr>
                                <m:t>𝑥</m:t>
                              </m:r>
                            </m:e>
                            <m:sup>
                              <m:r>
                                <a:rPr lang="fr-CA" sz="3200" i="1">
                                  <a:effectLst/>
                                  <a:latin typeface="Cambria Math" panose="02040503050406030204" pitchFamily="18" charset="0"/>
                                  <a:ea typeface="Yu Mincho" panose="02020400000000000000" pitchFamily="18" charset="-128"/>
                                  <a:cs typeface="Arial" panose="020B0604020202020204" pitchFamily="34" charset="0"/>
                                </a:rPr>
                                <m:t>2</m:t>
                              </m:r>
                              <m:r>
                                <a:rPr lang="fr-CA" sz="3200" i="1">
                                  <a:effectLst/>
                                  <a:latin typeface="Cambria Math" panose="02040503050406030204" pitchFamily="18" charset="0"/>
                                  <a:ea typeface="Yu Mincho" panose="02020400000000000000" pitchFamily="18" charset="-128"/>
                                  <a:cs typeface="Arial" panose="020B0604020202020204" pitchFamily="34" charset="0"/>
                                </a:rPr>
                                <m:t>𝑛</m:t>
                              </m:r>
                            </m:sup>
                          </m:sSup>
                        </m:e>
                      </m:nary>
                    </m:oMath>
                  </m:oMathPara>
                </a14:m>
                <a:endParaRPr lang="fr-CA" sz="3200" dirty="0"/>
              </a:p>
            </p:txBody>
          </p:sp>
        </mc:Choice>
        <mc:Fallback>
          <p:sp>
            <p:nvSpPr>
              <p:cNvPr id="3" name="Espace réservé du contenu 2">
                <a:extLst>
                  <a:ext uri="{FF2B5EF4-FFF2-40B4-BE49-F238E27FC236}">
                    <a16:creationId xmlns:a16="http://schemas.microsoft.com/office/drawing/2014/main" id="{4E19874A-6C10-C530-852D-FBCF80C9BB9B}"/>
                  </a:ext>
                </a:extLst>
              </p:cNvPr>
              <p:cNvSpPr>
                <a:spLocks noGrp="1" noRot="1" noChangeAspect="1" noMove="1" noResize="1" noEditPoints="1" noAdjustHandles="1" noChangeArrowheads="1" noChangeShapeType="1" noTextEdit="1"/>
              </p:cNvSpPr>
              <p:nvPr>
                <p:ph idx="1"/>
              </p:nvPr>
            </p:nvSpPr>
            <p:spPr>
              <a:xfrm>
                <a:off x="838200" y="490120"/>
                <a:ext cx="10515600" cy="2131782"/>
              </a:xfrm>
              <a:blipFill>
                <a:blip r:embed="rId2"/>
                <a:stretch>
                  <a:fillRect b="-1429"/>
                </a:stretch>
              </a:blipFill>
            </p:spPr>
            <p:txBody>
              <a:bodyPr/>
              <a:lstStyle/>
              <a:p>
                <a:r>
                  <a:rPr lang="fr-CA">
                    <a:noFill/>
                  </a:rPr>
                  <a:t> </a:t>
                </a:r>
              </a:p>
            </p:txBody>
          </p:sp>
        </mc:Fallback>
      </mc:AlternateContent>
      <p:pic>
        <p:nvPicPr>
          <p:cNvPr id="4" name="Image 3">
            <a:extLst>
              <a:ext uri="{FF2B5EF4-FFF2-40B4-BE49-F238E27FC236}">
                <a16:creationId xmlns:a16="http://schemas.microsoft.com/office/drawing/2014/main" id="{E886951B-629A-650B-79BA-DD4C83CD70F2}"/>
              </a:ext>
            </a:extLst>
          </p:cNvPr>
          <p:cNvPicPr>
            <a:picLocks noChangeAspect="1"/>
          </p:cNvPicPr>
          <p:nvPr/>
        </p:nvPicPr>
        <p:blipFill>
          <a:blip r:embed="rId3"/>
          <a:stretch>
            <a:fillRect/>
          </a:stretch>
        </p:blipFill>
        <p:spPr>
          <a:xfrm>
            <a:off x="3130502" y="2987352"/>
            <a:ext cx="5930995" cy="3513704"/>
          </a:xfrm>
          <a:prstGeom prst="rect">
            <a:avLst/>
          </a:prstGeom>
        </p:spPr>
      </p:pic>
    </p:spTree>
    <p:extLst>
      <p:ext uri="{BB962C8B-B14F-4D97-AF65-F5344CB8AC3E}">
        <p14:creationId xmlns:p14="http://schemas.microsoft.com/office/powerpoint/2010/main" val="2256029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85010" y="1528074"/>
            <a:ext cx="11421979" cy="3801852"/>
          </a:xfrm>
          <a:prstGeom prst="rect">
            <a:avLst/>
          </a:prstGeom>
        </p:spPr>
      </p:pic>
    </p:spTree>
    <p:extLst>
      <p:ext uri="{BB962C8B-B14F-4D97-AF65-F5344CB8AC3E}">
        <p14:creationId xmlns:p14="http://schemas.microsoft.com/office/powerpoint/2010/main" val="3241280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D7A7F5-5976-DA95-AEF2-AD636263AB30}"/>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2" name="Image 1">
            <a:extLst>
              <a:ext uri="{FF2B5EF4-FFF2-40B4-BE49-F238E27FC236}">
                <a16:creationId xmlns:a16="http://schemas.microsoft.com/office/drawing/2014/main" id="{86A60741-A2FF-C0D5-1CDC-1C50C1114EFE}"/>
              </a:ext>
            </a:extLst>
          </p:cNvPr>
          <p:cNvPicPr>
            <a:picLocks noChangeAspect="1"/>
          </p:cNvPicPr>
          <p:nvPr/>
        </p:nvPicPr>
        <p:blipFill>
          <a:blip r:embed="rId2"/>
          <a:stretch>
            <a:fillRect/>
          </a:stretch>
        </p:blipFill>
        <p:spPr>
          <a:xfrm>
            <a:off x="3217746" y="1269000"/>
            <a:ext cx="5756507" cy="4320000"/>
          </a:xfrm>
          <a:prstGeom prst="rect">
            <a:avLst/>
          </a:prstGeom>
        </p:spPr>
      </p:pic>
    </p:spTree>
    <p:extLst>
      <p:ext uri="{BB962C8B-B14F-4D97-AF65-F5344CB8AC3E}">
        <p14:creationId xmlns:p14="http://schemas.microsoft.com/office/powerpoint/2010/main" val="769314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867837F-8D3F-E268-53B7-3C11195ABBBF}"/>
              </a:ext>
            </a:extLst>
          </p:cNvPr>
          <p:cNvPicPr>
            <a:picLocks noChangeAspect="1"/>
          </p:cNvPicPr>
          <p:nvPr/>
        </p:nvPicPr>
        <p:blipFill>
          <a:blip r:embed="rId2"/>
          <a:stretch>
            <a:fillRect/>
          </a:stretch>
        </p:blipFill>
        <p:spPr>
          <a:xfrm>
            <a:off x="926983" y="727787"/>
            <a:ext cx="10338033" cy="5084105"/>
          </a:xfrm>
          <a:prstGeom prst="rect">
            <a:avLst/>
          </a:prstGeom>
        </p:spPr>
      </p:pic>
    </p:spTree>
    <p:extLst>
      <p:ext uri="{BB962C8B-B14F-4D97-AF65-F5344CB8AC3E}">
        <p14:creationId xmlns:p14="http://schemas.microsoft.com/office/powerpoint/2010/main" val="1988842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re 1">
                <a:extLst>
                  <a:ext uri="{FF2B5EF4-FFF2-40B4-BE49-F238E27FC236}">
                    <a16:creationId xmlns:a16="http://schemas.microsoft.com/office/drawing/2014/main" id="{1A74478B-3B13-F8B7-5B8E-1ADD5E8CF7CD}"/>
                  </a:ext>
                </a:extLst>
              </p:cNvPr>
              <p:cNvSpPr>
                <a:spLocks noGrp="1"/>
              </p:cNvSpPr>
              <p:nvPr>
                <p:ph type="title"/>
              </p:nvPr>
            </p:nvSpPr>
            <p:spPr/>
            <p:txBody>
              <a:bodyPr>
                <a:normAutofit/>
              </a:bodyPr>
              <a:lstStyle/>
              <a:p>
                <a:pPr algn="ctr"/>
                <a:r>
                  <a:rPr lang="fr-CA" sz="7200" b="1" dirty="0">
                    <a:solidFill>
                      <a:schemeClr val="accent5">
                        <a:lumMod val="50000"/>
                      </a:schemeClr>
                    </a:solidFill>
                    <a:latin typeface="Aharoni" panose="02010803020104030203" pitchFamily="2" charset="-79"/>
                    <a:cs typeface="Aharoni" panose="02010803020104030203" pitchFamily="2" charset="-79"/>
                  </a:rPr>
                  <a:t>Décimales du nombre </a:t>
                </a:r>
                <a14:m>
                  <m:oMath xmlns:m="http://schemas.openxmlformats.org/officeDocument/2006/math">
                    <m:r>
                      <a:rPr lang="fr-CA" sz="7200" b="1" i="1" smtClean="0">
                        <a:solidFill>
                          <a:schemeClr val="accent5">
                            <a:lumMod val="50000"/>
                          </a:schemeClr>
                        </a:solidFill>
                        <a:latin typeface="Cambria Math" panose="02040503050406030204" pitchFamily="18" charset="0"/>
                      </a:rPr>
                      <m:t>𝝅</m:t>
                    </m:r>
                  </m:oMath>
                </a14:m>
                <a:endParaRPr lang="fr-CA" sz="7200" b="1" dirty="0">
                  <a:solidFill>
                    <a:schemeClr val="accent5">
                      <a:lumMod val="50000"/>
                    </a:schemeClr>
                  </a:solidFill>
                  <a:latin typeface="Aharoni" panose="02010803020104030203" pitchFamily="2" charset="-79"/>
                  <a:cs typeface="Aharoni" panose="02010803020104030203" pitchFamily="2" charset="-79"/>
                </a:endParaRPr>
              </a:p>
            </p:txBody>
          </p:sp>
        </mc:Choice>
        <mc:Fallback>
          <p:sp>
            <p:nvSpPr>
              <p:cNvPr id="2" name="Titre 1">
                <a:extLst>
                  <a:ext uri="{FF2B5EF4-FFF2-40B4-BE49-F238E27FC236}">
                    <a16:creationId xmlns:a16="http://schemas.microsoft.com/office/drawing/2014/main" id="{1A74478B-3B13-F8B7-5B8E-1ADD5E8CF7CD}"/>
                  </a:ext>
                </a:extLst>
              </p:cNvPr>
              <p:cNvSpPr>
                <a:spLocks noGrp="1" noRot="1" noChangeAspect="1" noMove="1" noResize="1" noEditPoints="1" noAdjustHandles="1" noChangeArrowheads="1" noChangeShapeType="1" noTextEdit="1"/>
              </p:cNvSpPr>
              <p:nvPr>
                <p:ph type="title"/>
              </p:nvPr>
            </p:nvSpPr>
            <p:spPr>
              <a:blipFill>
                <a:blip r:embed="rId2"/>
                <a:stretch>
                  <a:fillRect l="-3826" t="-14747" b="-30876"/>
                </a:stretch>
              </a:blipFill>
            </p:spPr>
            <p:txBody>
              <a:bodyPr/>
              <a:lstStyle/>
              <a:p>
                <a:r>
                  <a:rPr lang="fr-CA">
                    <a:noFill/>
                  </a:rPr>
                  <a:t> </a:t>
                </a:r>
              </a:p>
            </p:txBody>
          </p:sp>
        </mc:Fallback>
      </mc:AlternateContent>
      <p:pic>
        <p:nvPicPr>
          <p:cNvPr id="4" name="Image 3" descr="Une image contenant texte&#10;&#10;Description générée automatiquement">
            <a:extLst>
              <a:ext uri="{FF2B5EF4-FFF2-40B4-BE49-F238E27FC236}">
                <a16:creationId xmlns:a16="http://schemas.microsoft.com/office/drawing/2014/main" id="{F59D9014-CBA0-E7BD-65D1-1E1F4931D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510" y="1690688"/>
            <a:ext cx="6038979" cy="4348065"/>
          </a:xfrm>
          <a:prstGeom prst="rect">
            <a:avLst/>
          </a:prstGeom>
        </p:spPr>
      </p:pic>
    </p:spTree>
    <p:extLst>
      <p:ext uri="{BB962C8B-B14F-4D97-AF65-F5344CB8AC3E}">
        <p14:creationId xmlns:p14="http://schemas.microsoft.com/office/powerpoint/2010/main" val="424480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personne, foule&#10;&#10;Description générée automatiquement">
            <a:extLst>
              <a:ext uri="{FF2B5EF4-FFF2-40B4-BE49-F238E27FC236}">
                <a16:creationId xmlns:a16="http://schemas.microsoft.com/office/drawing/2014/main" id="{2877F85F-361A-8155-F531-B2E17A3469E5}"/>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mc:AlternateContent xmlns:mc="http://schemas.openxmlformats.org/markup-compatibility/2006">
        <mc:Choice xmlns:a14="http://schemas.microsoft.com/office/drawing/2010/main" Requires="a14">
          <p:sp>
            <p:nvSpPr>
              <p:cNvPr id="2" name="Titre 1">
                <a:extLst>
                  <a:ext uri="{FF2B5EF4-FFF2-40B4-BE49-F238E27FC236}">
                    <a16:creationId xmlns:a16="http://schemas.microsoft.com/office/drawing/2014/main" id="{67D9050E-1F6E-11E1-FEF5-1CEC13862543}"/>
                  </a:ext>
                </a:extLst>
              </p:cNvPr>
              <p:cNvSpPr>
                <a:spLocks noGrp="1"/>
              </p:cNvSpPr>
              <p:nvPr>
                <p:ph type="title"/>
              </p:nvPr>
            </p:nvSpPr>
            <p:spPr/>
            <p:txBody>
              <a:bodyPr/>
              <a:lstStyle/>
              <a:p>
                <a:pPr algn="ctr"/>
                <a:r>
                  <a:rPr lang="fr-CA" sz="4400" b="1" dirty="0">
                    <a:solidFill>
                      <a:srgbClr val="7030A0"/>
                    </a:solidFill>
                    <a:effectLst/>
                    <a:latin typeface="Cambria" panose="02040503050406030204" pitchFamily="18" charset="0"/>
                    <a:ea typeface="Cambria" panose="02040503050406030204" pitchFamily="18" charset="0"/>
                    <a:cs typeface="Arial" panose="020B0604020202020204" pitchFamily="34" charset="0"/>
                  </a:rPr>
                  <a:t>128 décimales de </a:t>
                </a:r>
                <a14:m>
                  <m:oMath xmlns:m="http://schemas.openxmlformats.org/officeDocument/2006/math">
                    <m:r>
                      <a:rPr lang="fr-CA" sz="4400" b="1" i="1">
                        <a:solidFill>
                          <a:srgbClr val="7030A0"/>
                        </a:solidFill>
                        <a:effectLst/>
                        <a:latin typeface="Cambria Math" panose="02040503050406030204" pitchFamily="18" charset="0"/>
                        <a:ea typeface="Calibri" panose="020F0502020204030204" pitchFamily="34" charset="0"/>
                        <a:cs typeface="Arial" panose="020B0604020202020204" pitchFamily="34" charset="0"/>
                      </a:rPr>
                      <m:t>𝝅</m:t>
                    </m:r>
                  </m:oMath>
                </a14:m>
                <a:r>
                  <a:rPr lang="fr-CA" sz="4400" b="1" dirty="0">
                    <a:solidFill>
                      <a:srgbClr val="7030A0"/>
                    </a:solidFill>
                    <a:effectLst/>
                    <a:latin typeface="Cambria" panose="02040503050406030204" pitchFamily="18" charset="0"/>
                    <a:ea typeface="Cambria" panose="02040503050406030204" pitchFamily="18" charset="0"/>
                    <a:cs typeface="Arial" panose="020B0604020202020204" pitchFamily="34" charset="0"/>
                  </a:rPr>
                  <a:t> en poésie</a:t>
                </a:r>
                <a:endParaRPr lang="fr-CA" dirty="0">
                  <a:solidFill>
                    <a:srgbClr val="7030A0"/>
                  </a:solidFill>
                </a:endParaRPr>
              </a:p>
            </p:txBody>
          </p:sp>
        </mc:Choice>
        <mc:Fallback>
          <p:sp>
            <p:nvSpPr>
              <p:cNvPr id="2" name="Titre 1">
                <a:extLst>
                  <a:ext uri="{FF2B5EF4-FFF2-40B4-BE49-F238E27FC236}">
                    <a16:creationId xmlns:a16="http://schemas.microsoft.com/office/drawing/2014/main" id="{67D9050E-1F6E-11E1-FEF5-1CEC13862543}"/>
                  </a:ext>
                </a:extLst>
              </p:cNvPr>
              <p:cNvSpPr>
                <a:spLocks noGrp="1" noRot="1" noChangeAspect="1" noMove="1" noResize="1" noEditPoints="1" noAdjustHandles="1" noChangeArrowheads="1" noChangeShapeType="1" noTextEdit="1"/>
              </p:cNvSpPr>
              <p:nvPr>
                <p:ph type="title"/>
              </p:nvPr>
            </p:nvSpPr>
            <p:spPr>
              <a:blipFill>
                <a:blip r:embed="rId3"/>
                <a:stretch>
                  <a:fillRect/>
                </a:stretch>
              </a:blipFill>
            </p:spPr>
            <p:txBody>
              <a:bodyPr/>
              <a:lstStyle/>
              <a:p>
                <a:r>
                  <a:rPr lang="fr-CA">
                    <a:noFill/>
                  </a:rPr>
                  <a:t> </a:t>
                </a:r>
              </a:p>
            </p:txBody>
          </p:sp>
        </mc:Fallback>
      </mc:AlternateContent>
      <p:sp>
        <p:nvSpPr>
          <p:cNvPr id="3" name="Espace réservé du contenu 2">
            <a:extLst>
              <a:ext uri="{FF2B5EF4-FFF2-40B4-BE49-F238E27FC236}">
                <a16:creationId xmlns:a16="http://schemas.microsoft.com/office/drawing/2014/main" id="{6977FD1A-43C7-B995-D1D1-635C3EB75D88}"/>
              </a:ext>
            </a:extLst>
          </p:cNvPr>
          <p:cNvSpPr>
            <a:spLocks noGrp="1"/>
          </p:cNvSpPr>
          <p:nvPr>
            <p:ph sz="half" idx="1"/>
          </p:nvPr>
        </p:nvSpPr>
        <p:spPr/>
        <p:txBody>
          <a:bodyPr>
            <a:noAutofit/>
          </a:bodyPr>
          <a:lstStyle/>
          <a:p>
            <a:pPr marL="0" indent="0">
              <a:spcBef>
                <a:spcPts val="0"/>
              </a:spcBef>
              <a:spcAft>
                <a:spcPts val="200"/>
              </a:spcAft>
              <a:buNone/>
            </a:pPr>
            <a:r>
              <a:rPr lang="fr-CA" sz="2200" dirty="0"/>
              <a:t>Que j'aime à faire apprendre ce nombre utile aux sages !</a:t>
            </a:r>
          </a:p>
          <a:p>
            <a:pPr marL="0" indent="0">
              <a:spcBef>
                <a:spcPts val="0"/>
              </a:spcBef>
              <a:spcAft>
                <a:spcPts val="200"/>
              </a:spcAft>
              <a:buNone/>
            </a:pPr>
            <a:r>
              <a:rPr lang="fr-CA" sz="2200" dirty="0"/>
              <a:t>Immortel Archimède, artiste ingénieur,</a:t>
            </a:r>
          </a:p>
          <a:p>
            <a:pPr marL="0" indent="0">
              <a:spcBef>
                <a:spcPts val="0"/>
              </a:spcBef>
              <a:spcAft>
                <a:spcPts val="200"/>
              </a:spcAft>
              <a:buNone/>
            </a:pPr>
            <a:r>
              <a:rPr lang="fr-CA" sz="2200" dirty="0"/>
              <a:t>Qui de ton jugement peut priser la valeur ?</a:t>
            </a:r>
          </a:p>
          <a:p>
            <a:pPr marL="0" indent="0">
              <a:spcBef>
                <a:spcPts val="0"/>
              </a:spcBef>
              <a:spcAft>
                <a:spcPts val="200"/>
              </a:spcAft>
              <a:buNone/>
            </a:pPr>
            <a:r>
              <a:rPr lang="fr-CA" sz="2200" dirty="0"/>
              <a:t>Pour moi, ton problème eut de pareils avantages.</a:t>
            </a:r>
          </a:p>
          <a:p>
            <a:pPr marL="0" indent="0">
              <a:spcBef>
                <a:spcPts val="0"/>
              </a:spcBef>
              <a:spcAft>
                <a:spcPts val="200"/>
              </a:spcAft>
              <a:buNone/>
            </a:pPr>
            <a:r>
              <a:rPr lang="fr-CA" sz="2200" dirty="0"/>
              <a:t>Jadis, mystérieux, un problème bloquait</a:t>
            </a:r>
          </a:p>
          <a:p>
            <a:pPr marL="0" indent="0">
              <a:spcBef>
                <a:spcPts val="0"/>
              </a:spcBef>
              <a:spcAft>
                <a:spcPts val="200"/>
              </a:spcAft>
              <a:buNone/>
            </a:pPr>
            <a:r>
              <a:rPr lang="fr-CA" sz="2200" dirty="0"/>
              <a:t>Tout l'admirable procédé, l'œuvre grandiose</a:t>
            </a:r>
          </a:p>
          <a:p>
            <a:pPr marL="0" indent="0">
              <a:spcBef>
                <a:spcPts val="0"/>
              </a:spcBef>
              <a:spcAft>
                <a:spcPts val="200"/>
              </a:spcAft>
              <a:buNone/>
            </a:pPr>
            <a:r>
              <a:rPr lang="fr-CA" sz="2200" dirty="0"/>
              <a:t>Que Pythagore découvrit aux anciens Grecs.</a:t>
            </a:r>
          </a:p>
          <a:p>
            <a:pPr marL="0" indent="0">
              <a:spcBef>
                <a:spcPts val="0"/>
              </a:spcBef>
              <a:spcAft>
                <a:spcPts val="200"/>
              </a:spcAft>
              <a:buNone/>
            </a:pPr>
            <a:r>
              <a:rPr lang="fr-CA" sz="2200" dirty="0"/>
              <a:t>0 quadrature ! Vieux tourment du philosophe</a:t>
            </a:r>
          </a:p>
          <a:p>
            <a:pPr marL="0" indent="0">
              <a:spcBef>
                <a:spcPts val="0"/>
              </a:spcBef>
              <a:spcAft>
                <a:spcPts val="200"/>
              </a:spcAft>
              <a:buNone/>
            </a:pPr>
            <a:r>
              <a:rPr lang="fr-CA" sz="2200" dirty="0"/>
              <a:t>Insoluble rondeur, trop longtemps vous avez</a:t>
            </a:r>
          </a:p>
          <a:p>
            <a:pPr marL="0" indent="0">
              <a:spcBef>
                <a:spcPts val="0"/>
              </a:spcBef>
              <a:spcAft>
                <a:spcPts val="200"/>
              </a:spcAft>
              <a:buNone/>
            </a:pPr>
            <a:r>
              <a:rPr lang="fr-CA" sz="2200" dirty="0"/>
              <a:t>Défié Pythagore et ses imitateurs.</a:t>
            </a:r>
          </a:p>
        </p:txBody>
      </p:sp>
      <p:sp>
        <p:nvSpPr>
          <p:cNvPr id="4" name="Espace réservé du contenu 3">
            <a:extLst>
              <a:ext uri="{FF2B5EF4-FFF2-40B4-BE49-F238E27FC236}">
                <a16:creationId xmlns:a16="http://schemas.microsoft.com/office/drawing/2014/main" id="{F4E6912F-27BC-3B94-AEDF-7F7333CAAD04}"/>
              </a:ext>
            </a:extLst>
          </p:cNvPr>
          <p:cNvSpPr>
            <a:spLocks noGrp="1"/>
          </p:cNvSpPr>
          <p:nvPr>
            <p:ph sz="half" idx="2"/>
          </p:nvPr>
        </p:nvSpPr>
        <p:spPr/>
        <p:txBody>
          <a:bodyPr>
            <a:normAutofit fontScale="77500" lnSpcReduction="20000"/>
          </a:bodyPr>
          <a:lstStyle/>
          <a:p>
            <a:pPr marL="0" indent="0">
              <a:lnSpc>
                <a:spcPct val="110000"/>
              </a:lnSpc>
              <a:spcBef>
                <a:spcPts val="0"/>
              </a:spcBef>
              <a:spcAft>
                <a:spcPts val="200"/>
              </a:spcAft>
              <a:buNone/>
            </a:pPr>
            <a:r>
              <a:rPr lang="fr-CA" dirty="0"/>
              <a:t>Comment intégrer l'espace plan circulaire ?</a:t>
            </a:r>
          </a:p>
          <a:p>
            <a:pPr marL="0" indent="0">
              <a:lnSpc>
                <a:spcPct val="110000"/>
              </a:lnSpc>
              <a:spcBef>
                <a:spcPts val="0"/>
              </a:spcBef>
              <a:spcAft>
                <a:spcPts val="200"/>
              </a:spcAft>
              <a:buNone/>
            </a:pPr>
            <a:r>
              <a:rPr lang="fr-CA" dirty="0"/>
              <a:t>Former un triangle auquel il équivaudra ?</a:t>
            </a:r>
          </a:p>
          <a:p>
            <a:pPr marL="0" indent="0">
              <a:lnSpc>
                <a:spcPct val="110000"/>
              </a:lnSpc>
              <a:spcBef>
                <a:spcPts val="0"/>
              </a:spcBef>
              <a:spcAft>
                <a:spcPts val="200"/>
              </a:spcAft>
              <a:buNone/>
            </a:pPr>
            <a:r>
              <a:rPr lang="fr-CA" dirty="0"/>
              <a:t>Nouvelle invention : Archimède inscrira</a:t>
            </a:r>
          </a:p>
          <a:p>
            <a:pPr marL="0" indent="0">
              <a:lnSpc>
                <a:spcPct val="110000"/>
              </a:lnSpc>
              <a:spcBef>
                <a:spcPts val="0"/>
              </a:spcBef>
              <a:spcAft>
                <a:spcPts val="200"/>
              </a:spcAft>
              <a:buNone/>
            </a:pPr>
            <a:r>
              <a:rPr lang="fr-CA" dirty="0"/>
              <a:t>Dedans un hexagone ; appréciera son aire</a:t>
            </a:r>
          </a:p>
          <a:p>
            <a:pPr marL="0" indent="0">
              <a:lnSpc>
                <a:spcPct val="110000"/>
              </a:lnSpc>
              <a:spcBef>
                <a:spcPts val="0"/>
              </a:spcBef>
              <a:spcAft>
                <a:spcPts val="200"/>
              </a:spcAft>
              <a:buNone/>
            </a:pPr>
            <a:r>
              <a:rPr lang="fr-CA" dirty="0"/>
              <a:t>Fonction du rayon. Pas trop ne s'y tiendra :</a:t>
            </a:r>
          </a:p>
          <a:p>
            <a:pPr marL="0" indent="0">
              <a:lnSpc>
                <a:spcPct val="110000"/>
              </a:lnSpc>
              <a:spcBef>
                <a:spcPts val="0"/>
              </a:spcBef>
              <a:spcAft>
                <a:spcPts val="200"/>
              </a:spcAft>
              <a:buNone/>
            </a:pPr>
            <a:r>
              <a:rPr lang="fr-CA" dirty="0"/>
              <a:t>Dédoublera chaque élément antérieur ;</a:t>
            </a:r>
          </a:p>
          <a:p>
            <a:pPr marL="0" indent="0">
              <a:lnSpc>
                <a:spcPct val="110000"/>
              </a:lnSpc>
              <a:spcBef>
                <a:spcPts val="0"/>
              </a:spcBef>
              <a:spcAft>
                <a:spcPts val="200"/>
              </a:spcAft>
              <a:buNone/>
            </a:pPr>
            <a:r>
              <a:rPr lang="fr-CA" dirty="0"/>
              <a:t>Toujours de l'orbe calculée approchera ;</a:t>
            </a:r>
          </a:p>
          <a:p>
            <a:pPr marL="0" indent="0">
              <a:lnSpc>
                <a:spcPct val="110000"/>
              </a:lnSpc>
              <a:spcBef>
                <a:spcPts val="0"/>
              </a:spcBef>
              <a:spcAft>
                <a:spcPts val="200"/>
              </a:spcAft>
              <a:buNone/>
            </a:pPr>
            <a:r>
              <a:rPr lang="fr-CA" dirty="0"/>
              <a:t>Définira limite ; enfin, l'arc, le limiteur</a:t>
            </a:r>
          </a:p>
          <a:p>
            <a:pPr marL="0" indent="0">
              <a:lnSpc>
                <a:spcPct val="110000"/>
              </a:lnSpc>
              <a:spcBef>
                <a:spcPts val="0"/>
              </a:spcBef>
              <a:spcAft>
                <a:spcPts val="200"/>
              </a:spcAft>
              <a:buNone/>
            </a:pPr>
            <a:r>
              <a:rPr lang="fr-CA" dirty="0"/>
              <a:t>De cet inquiétant cercle, ennemi trop rebelle</a:t>
            </a:r>
          </a:p>
          <a:p>
            <a:pPr marL="0" indent="0">
              <a:lnSpc>
                <a:spcPct val="110000"/>
              </a:lnSpc>
              <a:spcBef>
                <a:spcPts val="0"/>
              </a:spcBef>
              <a:spcAft>
                <a:spcPts val="200"/>
              </a:spcAft>
              <a:buNone/>
            </a:pPr>
            <a:r>
              <a:rPr lang="fr-CA" dirty="0"/>
              <a:t>Professeur, enseignez son problème avec zèle</a:t>
            </a:r>
          </a:p>
        </p:txBody>
      </p:sp>
    </p:spTree>
    <p:extLst>
      <p:ext uri="{BB962C8B-B14F-4D97-AF65-F5344CB8AC3E}">
        <p14:creationId xmlns:p14="http://schemas.microsoft.com/office/powerpoint/2010/main" val="4205326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F2C9921C-1A7F-615F-797C-E94C93D34578}"/>
              </a:ext>
            </a:extLst>
          </p:cNvPr>
          <p:cNvSpPr>
            <a:spLocks noGrp="1"/>
          </p:cNvSpPr>
          <p:nvPr>
            <p:ph type="title"/>
          </p:nvPr>
        </p:nvSpPr>
        <p:spPr>
          <a:xfrm>
            <a:off x="2555631" y="1441938"/>
            <a:ext cx="7080738" cy="3974124"/>
          </a:xfrm>
        </p:spPr>
        <p:txBody>
          <a:bodyPr>
            <a:normAutofit/>
          </a:bodyPr>
          <a:lstStyle/>
          <a:p>
            <a:pPr algn="ctr"/>
            <a:r>
              <a:rPr lang="fr-CA" sz="8400" b="1" dirty="0">
                <a:solidFill>
                  <a:schemeClr val="bg2">
                    <a:lumMod val="75000"/>
                  </a:schemeClr>
                </a:solidFill>
              </a:rPr>
              <a:t>Le défi de Mirko </a:t>
            </a:r>
          </a:p>
        </p:txBody>
      </p:sp>
    </p:spTree>
    <p:extLst>
      <p:ext uri="{BB962C8B-B14F-4D97-AF65-F5344CB8AC3E}">
        <p14:creationId xmlns:p14="http://schemas.microsoft.com/office/powerpoint/2010/main" val="420188929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F75A331-8D9B-EDDA-77C4-F27D732CAE6E}"/>
              </a:ext>
            </a:extLst>
          </p:cNvPr>
          <p:cNvPicPr>
            <a:picLocks noChangeAspect="1"/>
          </p:cNvPicPr>
          <p:nvPr/>
        </p:nvPicPr>
        <p:blipFill rotWithShape="1">
          <a:blip r:embed="rId2">
            <a:duotone>
              <a:prstClr val="black"/>
              <a:schemeClr val="tx2">
                <a:tint val="45000"/>
                <a:satMod val="400000"/>
              </a:schemeClr>
            </a:duotone>
            <a:alphaModFix amt="2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665187CA-2EC2-C462-6244-EA7AEB928209}"/>
              </a:ext>
            </a:extLst>
          </p:cNvPr>
          <p:cNvSpPr>
            <a:spLocks noGrp="1"/>
          </p:cNvSpPr>
          <p:nvPr>
            <p:ph type="ctrTitle"/>
          </p:nvPr>
        </p:nvSpPr>
        <p:spPr>
          <a:xfrm>
            <a:off x="1524000" y="1122363"/>
            <a:ext cx="9144000" cy="2777852"/>
          </a:xfrm>
        </p:spPr>
        <p:txBody>
          <a:bodyPr>
            <a:normAutofit/>
          </a:bodyPr>
          <a:lstStyle/>
          <a:p>
            <a:r>
              <a:rPr lang="en-US" dirty="0" err="1"/>
              <a:t>Histoire</a:t>
            </a:r>
            <a:r>
              <a:rPr lang="en-US" dirty="0"/>
              <a:t> de </a:t>
            </a:r>
            <a:r>
              <a:rPr lang="en-US" dirty="0" err="1"/>
              <a:t>l’évaluation</a:t>
            </a:r>
            <a:r>
              <a:rPr lang="en-US" dirty="0"/>
              <a:t> de pi</a:t>
            </a:r>
            <a:endParaRPr lang="en-CA" dirty="0"/>
          </a:p>
        </p:txBody>
      </p:sp>
      <p:sp>
        <p:nvSpPr>
          <p:cNvPr id="3" name="Subtitle 2">
            <a:extLst>
              <a:ext uri="{FF2B5EF4-FFF2-40B4-BE49-F238E27FC236}">
                <a16:creationId xmlns:a16="http://schemas.microsoft.com/office/drawing/2014/main" id="{F40EAB66-D634-7A21-199F-F281FFB30C3C}"/>
              </a:ext>
            </a:extLst>
          </p:cNvPr>
          <p:cNvSpPr>
            <a:spLocks noGrp="1"/>
          </p:cNvSpPr>
          <p:nvPr>
            <p:ph type="subTitle" idx="1"/>
          </p:nvPr>
        </p:nvSpPr>
        <p:spPr>
          <a:xfrm>
            <a:off x="1524000" y="4036740"/>
            <a:ext cx="9144000" cy="1221059"/>
          </a:xfrm>
        </p:spPr>
        <p:txBody>
          <a:bodyPr>
            <a:normAutofit/>
          </a:bodyPr>
          <a:lstStyle/>
          <a:p>
            <a:endParaRPr lang="en-CA"/>
          </a:p>
        </p:txBody>
      </p:sp>
    </p:spTree>
    <p:extLst>
      <p:ext uri="{BB962C8B-B14F-4D97-AF65-F5344CB8AC3E}">
        <p14:creationId xmlns:p14="http://schemas.microsoft.com/office/powerpoint/2010/main" val="176853502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3916-FD25-B2C6-B7B2-A5E77B2DD888}"/>
              </a:ext>
            </a:extLst>
          </p:cNvPr>
          <p:cNvSpPr>
            <a:spLocks noGrp="1"/>
          </p:cNvSpPr>
          <p:nvPr>
            <p:ph type="title"/>
          </p:nvPr>
        </p:nvSpPr>
        <p:spPr/>
        <p:txBody>
          <a:bodyPr>
            <a:normAutofit/>
          </a:bodyPr>
          <a:lstStyle/>
          <a:p>
            <a:r>
              <a:rPr lang="en-US" dirty="0"/>
              <a:t>Premières estimation de pi (roues, rapport </a:t>
            </a:r>
            <a:r>
              <a:rPr lang="en-US" dirty="0" err="1"/>
              <a:t>circonférence-diametre</a:t>
            </a:r>
            <a:r>
              <a:rPr lang="en-US" dirty="0"/>
              <a:t> </a:t>
            </a:r>
            <a:r>
              <a:rPr lang="en-US" dirty="0" err="1"/>
              <a:t>proportionnel</a:t>
            </a:r>
            <a:r>
              <a:rPr lang="en-US" dirty="0"/>
              <a:t>)</a:t>
            </a:r>
            <a:endParaRPr lang="en-CA" dirty="0"/>
          </a:p>
        </p:txBody>
      </p:sp>
      <p:pic>
        <p:nvPicPr>
          <p:cNvPr id="9" name="Content Placeholder 8">
            <a:extLst>
              <a:ext uri="{FF2B5EF4-FFF2-40B4-BE49-F238E27FC236}">
                <a16:creationId xmlns:a16="http://schemas.microsoft.com/office/drawing/2014/main" id="{85D00190-FEF3-7685-0FF1-16CBB2EAB7C7}"/>
              </a:ext>
            </a:extLst>
          </p:cNvPr>
          <p:cNvPicPr>
            <a:picLocks noGrp="1" noChangeAspect="1"/>
          </p:cNvPicPr>
          <p:nvPr>
            <p:ph idx="1"/>
          </p:nvPr>
        </p:nvPicPr>
        <p:blipFill>
          <a:blip r:embed="rId2"/>
          <a:stretch>
            <a:fillRect/>
          </a:stretch>
        </p:blipFill>
        <p:spPr>
          <a:xfrm>
            <a:off x="5033919" y="1690688"/>
            <a:ext cx="2517255" cy="2550523"/>
          </a:xfrm>
          <a:prstGeom prst="rect">
            <a:avLst/>
          </a:prstGeom>
        </p:spPr>
      </p:pic>
      <p:sp>
        <p:nvSpPr>
          <p:cNvPr id="5" name="Oval 4">
            <a:extLst>
              <a:ext uri="{FF2B5EF4-FFF2-40B4-BE49-F238E27FC236}">
                <a16:creationId xmlns:a16="http://schemas.microsoft.com/office/drawing/2014/main" id="{7D6AB351-A991-F53C-CF1B-78AB5BC9751B}"/>
              </a:ext>
            </a:extLst>
          </p:cNvPr>
          <p:cNvSpPr/>
          <p:nvPr/>
        </p:nvSpPr>
        <p:spPr>
          <a:xfrm>
            <a:off x="1362075" y="2324100"/>
            <a:ext cx="1343025" cy="1362075"/>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CA" dirty="0"/>
          </a:p>
        </p:txBody>
      </p:sp>
      <p:cxnSp>
        <p:nvCxnSpPr>
          <p:cNvPr id="7" name="Straight Connector 6">
            <a:extLst>
              <a:ext uri="{FF2B5EF4-FFF2-40B4-BE49-F238E27FC236}">
                <a16:creationId xmlns:a16="http://schemas.microsoft.com/office/drawing/2014/main" id="{C9DA6FFA-604B-61D7-4D8F-795ED7BA771B}"/>
              </a:ext>
            </a:extLst>
          </p:cNvPr>
          <p:cNvCxnSpPr>
            <a:stCxn id="5" idx="2"/>
            <a:endCxn id="5" idx="6"/>
          </p:cNvCxnSpPr>
          <p:nvPr/>
        </p:nvCxnSpPr>
        <p:spPr>
          <a:xfrm>
            <a:off x="1362075" y="3005138"/>
            <a:ext cx="1343025"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5E6061C8-B32F-1AE8-E79D-7F5DD34AFC4A}"/>
              </a:ext>
            </a:extLst>
          </p:cNvPr>
          <p:cNvSpPr txBox="1"/>
          <p:nvPr/>
        </p:nvSpPr>
        <p:spPr>
          <a:xfrm>
            <a:off x="1362075" y="2694800"/>
            <a:ext cx="1343025" cy="369332"/>
          </a:xfrm>
          <a:prstGeom prst="rect">
            <a:avLst/>
          </a:prstGeom>
          <a:noFill/>
        </p:spPr>
        <p:txBody>
          <a:bodyPr wrap="square" rtlCol="0">
            <a:spAutoFit/>
          </a:bodyPr>
          <a:lstStyle/>
          <a:p>
            <a:r>
              <a:rPr lang="en-US" dirty="0"/>
              <a:t>r = 1 </a:t>
            </a:r>
            <a:r>
              <a:rPr lang="en-US" dirty="0" err="1"/>
              <a:t>coudée</a:t>
            </a:r>
            <a:endParaRPr lang="en-CA" dirty="0"/>
          </a:p>
        </p:txBody>
      </p:sp>
      <p:cxnSp>
        <p:nvCxnSpPr>
          <p:cNvPr id="11" name="Straight Connector 10">
            <a:extLst>
              <a:ext uri="{FF2B5EF4-FFF2-40B4-BE49-F238E27FC236}">
                <a16:creationId xmlns:a16="http://schemas.microsoft.com/office/drawing/2014/main" id="{D86F27EC-C01D-3C40-685C-C3A6DDC749C3}"/>
              </a:ext>
            </a:extLst>
          </p:cNvPr>
          <p:cNvCxnSpPr>
            <a:cxnSpLocks/>
            <a:stCxn id="9" idx="1"/>
            <a:endCxn id="9" idx="3"/>
          </p:cNvCxnSpPr>
          <p:nvPr/>
        </p:nvCxnSpPr>
        <p:spPr>
          <a:xfrm>
            <a:off x="5033919" y="2965950"/>
            <a:ext cx="2517255" cy="0"/>
          </a:xfrm>
          <a:prstGeom prst="line">
            <a:avLst/>
          </a:prstGeom>
          <a:ln w="19050"/>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0735014A-00D3-1F95-7F5E-340B838E1001}"/>
              </a:ext>
            </a:extLst>
          </p:cNvPr>
          <p:cNvSpPr txBox="1"/>
          <p:nvPr/>
        </p:nvSpPr>
        <p:spPr>
          <a:xfrm>
            <a:off x="5587572" y="2596617"/>
            <a:ext cx="1633896" cy="369332"/>
          </a:xfrm>
          <a:prstGeom prst="rect">
            <a:avLst/>
          </a:prstGeom>
          <a:noFill/>
        </p:spPr>
        <p:txBody>
          <a:bodyPr wrap="square" rtlCol="0">
            <a:spAutoFit/>
          </a:bodyPr>
          <a:lstStyle/>
          <a:p>
            <a:r>
              <a:rPr lang="en-US" dirty="0"/>
              <a:t>r = 3 </a:t>
            </a:r>
            <a:r>
              <a:rPr lang="en-US" dirty="0" err="1"/>
              <a:t>coudées</a:t>
            </a:r>
            <a:endParaRPr lang="en-CA" dirty="0"/>
          </a:p>
        </p:txBody>
      </p:sp>
      <p:sp>
        <p:nvSpPr>
          <p:cNvPr id="17" name="TextBox 16">
            <a:extLst>
              <a:ext uri="{FF2B5EF4-FFF2-40B4-BE49-F238E27FC236}">
                <a16:creationId xmlns:a16="http://schemas.microsoft.com/office/drawing/2014/main" id="{B7F86848-CD3E-AB87-FB60-F50F11513C1A}"/>
              </a:ext>
            </a:extLst>
          </p:cNvPr>
          <p:cNvSpPr txBox="1"/>
          <p:nvPr/>
        </p:nvSpPr>
        <p:spPr>
          <a:xfrm>
            <a:off x="1362075" y="3687543"/>
            <a:ext cx="1823577" cy="369332"/>
          </a:xfrm>
          <a:prstGeom prst="rect">
            <a:avLst/>
          </a:prstGeom>
          <a:noFill/>
        </p:spPr>
        <p:txBody>
          <a:bodyPr wrap="square" rtlCol="0">
            <a:spAutoFit/>
          </a:bodyPr>
          <a:lstStyle/>
          <a:p>
            <a:r>
              <a:rPr lang="en-US" dirty="0"/>
              <a:t>C</a:t>
            </a:r>
            <a:r>
              <a:rPr lang="en-CA" dirty="0"/>
              <a:t> ≈</a:t>
            </a:r>
            <a:r>
              <a:rPr lang="en-US" dirty="0"/>
              <a:t> 3,14 </a:t>
            </a:r>
            <a:r>
              <a:rPr lang="en-US" dirty="0" err="1"/>
              <a:t>coudées</a:t>
            </a:r>
            <a:endParaRPr lang="en-CA" dirty="0"/>
          </a:p>
        </p:txBody>
      </p:sp>
      <p:sp>
        <p:nvSpPr>
          <p:cNvPr id="18" name="TextBox 17">
            <a:extLst>
              <a:ext uri="{FF2B5EF4-FFF2-40B4-BE49-F238E27FC236}">
                <a16:creationId xmlns:a16="http://schemas.microsoft.com/office/drawing/2014/main" id="{61E8A10B-B6A6-EBA3-5326-AC6ACD5A2E7F}"/>
              </a:ext>
            </a:extLst>
          </p:cNvPr>
          <p:cNvSpPr txBox="1"/>
          <p:nvPr/>
        </p:nvSpPr>
        <p:spPr>
          <a:xfrm>
            <a:off x="5587572" y="4241211"/>
            <a:ext cx="1963601" cy="369332"/>
          </a:xfrm>
          <a:prstGeom prst="rect">
            <a:avLst/>
          </a:prstGeom>
          <a:noFill/>
        </p:spPr>
        <p:txBody>
          <a:bodyPr wrap="square" rtlCol="0">
            <a:spAutoFit/>
          </a:bodyPr>
          <a:lstStyle/>
          <a:p>
            <a:r>
              <a:rPr lang="en-CA" b="0" i="0" dirty="0">
                <a:solidFill>
                  <a:srgbClr val="202124"/>
                </a:solidFill>
                <a:effectLst/>
                <a:latin typeface="Google Sans"/>
              </a:rPr>
              <a:t> C </a:t>
            </a:r>
            <a:r>
              <a:rPr lang="en-CA" b="0" i="0" dirty="0">
                <a:solidFill>
                  <a:srgbClr val="040C28"/>
                </a:solidFill>
                <a:effectLst/>
                <a:latin typeface="Google Sans"/>
              </a:rPr>
              <a:t>≈ </a:t>
            </a:r>
            <a:r>
              <a:rPr lang="en-CA" b="0" i="0" dirty="0">
                <a:solidFill>
                  <a:srgbClr val="202124"/>
                </a:solidFill>
                <a:effectLst/>
                <a:latin typeface="arial" panose="020B0604020202020204" pitchFamily="34" charset="0"/>
              </a:rPr>
              <a:t>9,42 </a:t>
            </a:r>
            <a:r>
              <a:rPr lang="en-CA" b="0" i="0" dirty="0" err="1">
                <a:solidFill>
                  <a:srgbClr val="202124"/>
                </a:solidFill>
                <a:effectLst/>
                <a:latin typeface="arial" panose="020B0604020202020204" pitchFamily="34" charset="0"/>
              </a:rPr>
              <a:t>coudées</a:t>
            </a:r>
            <a:r>
              <a:rPr lang="en-CA" b="0" i="0" dirty="0">
                <a:solidFill>
                  <a:srgbClr val="202124"/>
                </a:solidFill>
                <a:effectLst/>
                <a:latin typeface="arial" panose="020B0604020202020204" pitchFamily="34" charset="0"/>
              </a:rPr>
              <a:t> </a:t>
            </a:r>
            <a:endParaRPr lang="en-CA" dirty="0"/>
          </a:p>
        </p:txBody>
      </p:sp>
    </p:spTree>
    <p:extLst>
      <p:ext uri="{BB962C8B-B14F-4D97-AF65-F5344CB8AC3E}">
        <p14:creationId xmlns:p14="http://schemas.microsoft.com/office/powerpoint/2010/main" val="1238241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0C9D-7066-7CC6-F8D0-70C690372CAC}"/>
              </a:ext>
            </a:extLst>
          </p:cNvPr>
          <p:cNvSpPr>
            <a:spLocks noGrp="1"/>
          </p:cNvSpPr>
          <p:nvPr>
            <p:ph type="title"/>
          </p:nvPr>
        </p:nvSpPr>
        <p:spPr>
          <a:xfrm>
            <a:off x="590550" y="422275"/>
            <a:ext cx="10515600" cy="1325563"/>
          </a:xfrm>
        </p:spPr>
        <p:txBody>
          <a:bodyPr/>
          <a:lstStyle/>
          <a:p>
            <a:r>
              <a:rPr lang="en-US" dirty="0" err="1"/>
              <a:t>Archimède</a:t>
            </a:r>
            <a:r>
              <a:rPr lang="en-US" dirty="0"/>
              <a:t> (</a:t>
            </a:r>
            <a:r>
              <a:rPr lang="en-CA" dirty="0"/>
              <a:t>212 av. J.-C)</a:t>
            </a:r>
          </a:p>
        </p:txBody>
      </p:sp>
      <p:pic>
        <p:nvPicPr>
          <p:cNvPr id="4" name="Content Placeholder 3">
            <a:extLst>
              <a:ext uri="{FF2B5EF4-FFF2-40B4-BE49-F238E27FC236}">
                <a16:creationId xmlns:a16="http://schemas.microsoft.com/office/drawing/2014/main" id="{3DF4E858-CC05-91D6-A952-399EC13E08C2}"/>
              </a:ext>
            </a:extLst>
          </p:cNvPr>
          <p:cNvPicPr>
            <a:picLocks noGrp="1" noChangeAspect="1"/>
          </p:cNvPicPr>
          <p:nvPr>
            <p:ph idx="1"/>
          </p:nvPr>
        </p:nvPicPr>
        <p:blipFill>
          <a:blip r:embed="rId2"/>
          <a:stretch>
            <a:fillRect/>
          </a:stretch>
        </p:blipFill>
        <p:spPr>
          <a:xfrm>
            <a:off x="2848942" y="3149668"/>
            <a:ext cx="6494115" cy="1739763"/>
          </a:xfrm>
          <a:prstGeom prst="rect">
            <a:avLst/>
          </a:prstGeom>
        </p:spPr>
      </p:pic>
      <p:sp>
        <p:nvSpPr>
          <p:cNvPr id="6" name="TextBox 5">
            <a:extLst>
              <a:ext uri="{FF2B5EF4-FFF2-40B4-BE49-F238E27FC236}">
                <a16:creationId xmlns:a16="http://schemas.microsoft.com/office/drawing/2014/main" id="{C91619EC-3723-50CD-3647-0F496E8C1F26}"/>
              </a:ext>
            </a:extLst>
          </p:cNvPr>
          <p:cNvSpPr txBox="1"/>
          <p:nvPr/>
        </p:nvSpPr>
        <p:spPr>
          <a:xfrm>
            <a:off x="390525" y="1662113"/>
            <a:ext cx="1051560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t>Méthode</a:t>
            </a:r>
            <a:r>
              <a:rPr lang="en-US" dirty="0"/>
              <a:t> </a:t>
            </a:r>
            <a:r>
              <a:rPr lang="en-US" sz="2800" dirty="0" err="1"/>
              <a:t>d’exhaustion</a:t>
            </a: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CA" sz="2800" dirty="0"/>
          </a:p>
        </p:txBody>
      </p:sp>
    </p:spTree>
    <p:extLst>
      <p:ext uri="{BB962C8B-B14F-4D97-AF65-F5344CB8AC3E}">
        <p14:creationId xmlns:p14="http://schemas.microsoft.com/office/powerpoint/2010/main" val="2327224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1324-42C1-B923-B1C9-2BBDCFFD2777}"/>
              </a:ext>
            </a:extLst>
          </p:cNvPr>
          <p:cNvSpPr>
            <a:spLocks noGrp="1"/>
          </p:cNvSpPr>
          <p:nvPr>
            <p:ph type="title"/>
          </p:nvPr>
        </p:nvSpPr>
        <p:spPr/>
        <p:txBody>
          <a:bodyPr/>
          <a:lstStyle/>
          <a:p>
            <a:r>
              <a:rPr lang="en-CA" dirty="0" err="1"/>
              <a:t>Ludolph</a:t>
            </a:r>
            <a:r>
              <a:rPr lang="en-CA" dirty="0"/>
              <a:t> van Ceulen (1610)</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C5DC781-229D-A975-BB5E-5FC38CFAE3AF}"/>
                  </a:ext>
                </a:extLst>
              </p:cNvPr>
              <p:cNvSpPr>
                <a:spLocks noGrp="1"/>
              </p:cNvSpPr>
              <p:nvPr>
                <p:ph idx="1"/>
              </p:nvPr>
            </p:nvSpPr>
            <p:spPr>
              <a:xfrm>
                <a:off x="838200" y="1690688"/>
                <a:ext cx="10515600" cy="4486275"/>
              </a:xfrm>
            </p:spPr>
            <p:txBody>
              <a:bodyPr/>
              <a:lstStyle/>
              <a:p>
                <a:r>
                  <a:rPr lang="en-US" dirty="0"/>
                  <a:t>Même </a:t>
                </a:r>
                <a:r>
                  <a:rPr lang="en-US" dirty="0" err="1"/>
                  <a:t>méthode</a:t>
                </a:r>
                <a:r>
                  <a:rPr lang="en-US" dirty="0"/>
                  <a:t>, </a:t>
                </a:r>
                <a:r>
                  <a:rPr lang="en-US" dirty="0" err="1"/>
                  <a:t>mais</a:t>
                </a:r>
                <a:r>
                  <a:rPr lang="en-US" dirty="0"/>
                  <a:t> </a:t>
                </a:r>
                <a:r>
                  <a:rPr lang="fr-FR" dirty="0"/>
                  <a:t>polygone régulier de </a:t>
                </a:r>
                <a14:m>
                  <m:oMath xmlns:m="http://schemas.openxmlformats.org/officeDocument/2006/math">
                    <m:sSup>
                      <m:sSupPr>
                        <m:ctrlPr>
                          <a:rPr lang="fr-FR"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62</m:t>
                        </m:r>
                      </m:sup>
                    </m:sSup>
                  </m:oMath>
                </a14:m>
                <a:r>
                  <a:rPr lang="fr-FR" dirty="0"/>
                  <a:t> côtés</a:t>
                </a:r>
              </a:p>
              <a:p>
                <a:r>
                  <a:rPr lang="fr-FR" dirty="0"/>
                  <a:t>35 décimales</a:t>
                </a:r>
              </a:p>
              <a:p>
                <a:r>
                  <a:rPr lang="fr-FR" dirty="0"/>
                  <a:t>25 ans</a:t>
                </a:r>
              </a:p>
              <a:p>
                <a:pPr marL="0" indent="0">
                  <a:buNone/>
                </a:pPr>
                <a:endParaRPr lang="en-CA" dirty="0"/>
              </a:p>
            </p:txBody>
          </p:sp>
        </mc:Choice>
        <mc:Fallback>
          <p:sp>
            <p:nvSpPr>
              <p:cNvPr id="3" name="Content Placeholder 2">
                <a:extLst>
                  <a:ext uri="{FF2B5EF4-FFF2-40B4-BE49-F238E27FC236}">
                    <a16:creationId xmlns:a16="http://schemas.microsoft.com/office/drawing/2014/main" id="{8C5DC781-229D-A975-BB5E-5FC38CFAE3AF}"/>
                  </a:ext>
                </a:extLst>
              </p:cNvPr>
              <p:cNvSpPr>
                <a:spLocks noGrp="1" noRot="1" noChangeAspect="1" noMove="1" noResize="1" noEditPoints="1" noAdjustHandles="1" noChangeArrowheads="1" noChangeShapeType="1" noTextEdit="1"/>
              </p:cNvSpPr>
              <p:nvPr>
                <p:ph idx="1"/>
              </p:nvPr>
            </p:nvSpPr>
            <p:spPr>
              <a:xfrm>
                <a:off x="838200" y="1690688"/>
                <a:ext cx="10515600" cy="4486275"/>
              </a:xfrm>
              <a:blipFill>
                <a:blip r:embed="rId2"/>
                <a:stretch>
                  <a:fillRect l="-1043" t="-2174"/>
                </a:stretch>
              </a:blipFill>
            </p:spPr>
            <p:txBody>
              <a:bodyPr/>
              <a:lstStyle/>
              <a:p>
                <a:r>
                  <a:rPr lang="fr-CA">
                    <a:noFill/>
                  </a:rPr>
                  <a:t> </a:t>
                </a:r>
              </a:p>
            </p:txBody>
          </p:sp>
        </mc:Fallback>
      </mc:AlternateContent>
      <p:pic>
        <p:nvPicPr>
          <p:cNvPr id="5" name="Picture 4">
            <a:extLst>
              <a:ext uri="{FF2B5EF4-FFF2-40B4-BE49-F238E27FC236}">
                <a16:creationId xmlns:a16="http://schemas.microsoft.com/office/drawing/2014/main" id="{19D2F3A6-4241-127B-2E67-EA0F0D0621E1}"/>
              </a:ext>
            </a:extLst>
          </p:cNvPr>
          <p:cNvPicPr>
            <a:picLocks noChangeAspect="1"/>
          </p:cNvPicPr>
          <p:nvPr/>
        </p:nvPicPr>
        <p:blipFill>
          <a:blip r:embed="rId3"/>
          <a:stretch>
            <a:fillRect/>
          </a:stretch>
        </p:blipFill>
        <p:spPr>
          <a:xfrm>
            <a:off x="1028700" y="5035513"/>
            <a:ext cx="10498015" cy="266737"/>
          </a:xfrm>
          <a:prstGeom prst="rect">
            <a:avLst/>
          </a:prstGeom>
        </p:spPr>
      </p:pic>
      <p:pic>
        <p:nvPicPr>
          <p:cNvPr id="6" name="Picture 5">
            <a:extLst>
              <a:ext uri="{FF2B5EF4-FFF2-40B4-BE49-F238E27FC236}">
                <a16:creationId xmlns:a16="http://schemas.microsoft.com/office/drawing/2014/main" id="{BF89A95F-18DE-B6D0-41DF-97AE5D842B73}"/>
              </a:ext>
            </a:extLst>
          </p:cNvPr>
          <p:cNvPicPr>
            <a:picLocks noChangeAspect="1"/>
          </p:cNvPicPr>
          <p:nvPr/>
        </p:nvPicPr>
        <p:blipFill>
          <a:blip r:embed="rId4"/>
          <a:stretch>
            <a:fillRect/>
          </a:stretch>
        </p:blipFill>
        <p:spPr>
          <a:xfrm>
            <a:off x="9298598" y="365125"/>
            <a:ext cx="2540978" cy="4319663"/>
          </a:xfrm>
          <a:prstGeom prst="rect">
            <a:avLst/>
          </a:prstGeom>
        </p:spPr>
      </p:pic>
    </p:spTree>
    <p:extLst>
      <p:ext uri="{BB962C8B-B14F-4D97-AF65-F5344CB8AC3E}">
        <p14:creationId xmlns:p14="http://schemas.microsoft.com/office/powerpoint/2010/main" val="2937122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BE6C-2C99-EA10-1984-35895CAE457C}"/>
              </a:ext>
            </a:extLst>
          </p:cNvPr>
          <p:cNvSpPr>
            <a:spLocks noGrp="1"/>
          </p:cNvSpPr>
          <p:nvPr>
            <p:ph type="title"/>
          </p:nvPr>
        </p:nvSpPr>
        <p:spPr/>
        <p:txBody>
          <a:bodyPr/>
          <a:lstStyle/>
          <a:p>
            <a:r>
              <a:rPr lang="en-US" dirty="0"/>
              <a:t>Newton (</a:t>
            </a:r>
            <a:r>
              <a:rPr lang="en-CA" dirty="0"/>
              <a:t>1727)</a:t>
            </a:r>
          </a:p>
        </p:txBody>
      </p:sp>
      <p:sp>
        <p:nvSpPr>
          <p:cNvPr id="3" name="Content Placeholder 2">
            <a:extLst>
              <a:ext uri="{FF2B5EF4-FFF2-40B4-BE49-F238E27FC236}">
                <a16:creationId xmlns:a16="http://schemas.microsoft.com/office/drawing/2014/main" id="{C87E4ACE-121D-A19C-F0D0-8E8B4D560723}"/>
              </a:ext>
            </a:extLst>
          </p:cNvPr>
          <p:cNvSpPr>
            <a:spLocks noGrp="1"/>
          </p:cNvSpPr>
          <p:nvPr>
            <p:ph idx="1"/>
          </p:nvPr>
        </p:nvSpPr>
        <p:spPr/>
        <p:txBody>
          <a:bodyPr/>
          <a:lstStyle/>
          <a:p>
            <a:r>
              <a:rPr lang="en-US" dirty="0"/>
              <a:t>Série Maclaurin de arctan(x) </a:t>
            </a:r>
            <a:r>
              <a:rPr lang="en-US" dirty="0" err="1"/>
              <a:t>évaluée</a:t>
            </a:r>
            <a:r>
              <a:rPr lang="en-US" dirty="0"/>
              <a:t> </a:t>
            </a:r>
            <a:r>
              <a:rPr lang="en-US" dirty="0" err="1"/>
              <a:t>en</a:t>
            </a:r>
            <a:r>
              <a:rPr lang="en-US" dirty="0"/>
              <a:t> x</a:t>
            </a:r>
            <a:r>
              <a:rPr lang="en-US"/>
              <a:t>=1</a:t>
            </a:r>
            <a:endParaRPr lang="en-US" dirty="0"/>
          </a:p>
          <a:p>
            <a:endParaRPr lang="en-CA" dirty="0"/>
          </a:p>
        </p:txBody>
      </p:sp>
      <p:pic>
        <p:nvPicPr>
          <p:cNvPr id="4" name="Picture 3">
            <a:extLst>
              <a:ext uri="{FF2B5EF4-FFF2-40B4-BE49-F238E27FC236}">
                <a16:creationId xmlns:a16="http://schemas.microsoft.com/office/drawing/2014/main" id="{3D301940-0EFF-A5D3-5CA2-1BE4C9767573}"/>
              </a:ext>
            </a:extLst>
          </p:cNvPr>
          <p:cNvPicPr>
            <a:picLocks noChangeAspect="1"/>
          </p:cNvPicPr>
          <p:nvPr/>
        </p:nvPicPr>
        <p:blipFill>
          <a:blip r:embed="rId2"/>
          <a:stretch>
            <a:fillRect/>
          </a:stretch>
        </p:blipFill>
        <p:spPr>
          <a:xfrm>
            <a:off x="992504" y="2309495"/>
            <a:ext cx="7094855" cy="4437818"/>
          </a:xfrm>
          <a:prstGeom prst="rect">
            <a:avLst/>
          </a:prstGeom>
        </p:spPr>
      </p:pic>
    </p:spTree>
    <p:extLst>
      <p:ext uri="{BB962C8B-B14F-4D97-AF65-F5344CB8AC3E}">
        <p14:creationId xmlns:p14="http://schemas.microsoft.com/office/powerpoint/2010/main" val="3141662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8101E6F-5020-03E5-E9AC-971302B4CBFB}"/>
              </a:ext>
            </a:extLst>
          </p:cNvPr>
          <p:cNvSpPr>
            <a:spLocks noGrp="1"/>
          </p:cNvSpPr>
          <p:nvPr>
            <p:ph idx="1"/>
          </p:nvPr>
        </p:nvSpPr>
        <p:spPr>
          <a:xfrm>
            <a:off x="838200" y="1548882"/>
            <a:ext cx="10366310" cy="4628081"/>
          </a:xfrm>
        </p:spPr>
        <p:txBody>
          <a:bodyPr/>
          <a:lstStyle/>
          <a:p>
            <a:pPr marL="0" indent="0">
              <a:buNone/>
            </a:pPr>
            <a:endParaRPr lang="fr-CA" b="1" dirty="0"/>
          </a:p>
          <a:p>
            <a:pPr marL="0" indent="0">
              <a:buNone/>
            </a:pPr>
            <a:r>
              <a:rPr lang="fr-CA" b="1" dirty="0"/>
              <a:t>Proclamation d’une « Journée internationale des mathématiques » par l’Organisation des Nations unies pour l'éducation, la science et la culture (UNESCO) en 2019.</a:t>
            </a:r>
            <a:endParaRPr lang="fr-CA" dirty="0"/>
          </a:p>
        </p:txBody>
      </p:sp>
      <p:pic>
        <p:nvPicPr>
          <p:cNvPr id="5" name="Image 4">
            <a:extLst>
              <a:ext uri="{FF2B5EF4-FFF2-40B4-BE49-F238E27FC236}">
                <a16:creationId xmlns:a16="http://schemas.microsoft.com/office/drawing/2014/main" id="{EA670C32-EFD3-9FE8-B863-EACDD1231996}"/>
              </a:ext>
            </a:extLst>
          </p:cNvPr>
          <p:cNvPicPr>
            <a:picLocks noChangeAspect="1"/>
          </p:cNvPicPr>
          <p:nvPr/>
        </p:nvPicPr>
        <p:blipFill>
          <a:blip r:embed="rId2"/>
          <a:stretch>
            <a:fillRect/>
          </a:stretch>
        </p:blipFill>
        <p:spPr>
          <a:xfrm>
            <a:off x="3914192" y="0"/>
            <a:ext cx="4363616" cy="1452448"/>
          </a:xfrm>
          <a:prstGeom prst="rect">
            <a:avLst/>
          </a:prstGeom>
        </p:spPr>
      </p:pic>
      <p:pic>
        <p:nvPicPr>
          <p:cNvPr id="8" name="Image 7">
            <a:extLst>
              <a:ext uri="{FF2B5EF4-FFF2-40B4-BE49-F238E27FC236}">
                <a16:creationId xmlns:a16="http://schemas.microsoft.com/office/drawing/2014/main" id="{164191DE-9B2D-0CC6-A9DD-D65DF4CFE11E}"/>
              </a:ext>
            </a:extLst>
          </p:cNvPr>
          <p:cNvPicPr>
            <a:picLocks noChangeAspect="1"/>
          </p:cNvPicPr>
          <p:nvPr/>
        </p:nvPicPr>
        <p:blipFill>
          <a:blip r:embed="rId3"/>
          <a:stretch>
            <a:fillRect/>
          </a:stretch>
        </p:blipFill>
        <p:spPr>
          <a:xfrm>
            <a:off x="4649829" y="3429000"/>
            <a:ext cx="2892341" cy="611659"/>
          </a:xfrm>
          <a:prstGeom prst="rect">
            <a:avLst/>
          </a:prstGeom>
        </p:spPr>
      </p:pic>
    </p:spTree>
    <p:extLst>
      <p:ext uri="{BB962C8B-B14F-4D97-AF65-F5344CB8AC3E}">
        <p14:creationId xmlns:p14="http://schemas.microsoft.com/office/powerpoint/2010/main" val="114812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0BA8A-F328-08AA-08E8-0F71C93692BE}"/>
              </a:ext>
            </a:extLst>
          </p:cNvPr>
          <p:cNvSpPr>
            <a:spLocks noGrp="1"/>
          </p:cNvSpPr>
          <p:nvPr>
            <p:ph type="title"/>
          </p:nvPr>
        </p:nvSpPr>
        <p:spPr/>
        <p:txBody>
          <a:bodyPr/>
          <a:lstStyle/>
          <a:p>
            <a:r>
              <a:rPr lang="en-US" dirty="0"/>
              <a:t>Record du </a:t>
            </a:r>
            <a:r>
              <a:rPr lang="en-US" dirty="0" err="1"/>
              <a:t>calcul</a:t>
            </a:r>
            <a:r>
              <a:rPr lang="en-US" dirty="0"/>
              <a:t> de </a:t>
            </a:r>
            <a:r>
              <a:rPr lang="en-US" dirty="0" err="1"/>
              <a:t>décimales</a:t>
            </a:r>
            <a:r>
              <a:rPr lang="en-US" dirty="0"/>
              <a:t>, </a:t>
            </a:r>
            <a:r>
              <a:rPr lang="en-US" dirty="0" err="1"/>
              <a:t>Algorithme</a:t>
            </a:r>
            <a:r>
              <a:rPr lang="en-US" dirty="0"/>
              <a:t> de </a:t>
            </a:r>
            <a:r>
              <a:rPr lang="en-US" dirty="0" err="1"/>
              <a:t>Chudnovsky</a:t>
            </a:r>
            <a:endParaRPr lang="en-CA" dirty="0"/>
          </a:p>
        </p:txBody>
      </p:sp>
      <p:pic>
        <p:nvPicPr>
          <p:cNvPr id="1026" name="Picture 2" descr="School maths 'dunce' Emma Haruka Iwao decimates pi record">
            <a:extLst>
              <a:ext uri="{FF2B5EF4-FFF2-40B4-BE49-F238E27FC236}">
                <a16:creationId xmlns:a16="http://schemas.microsoft.com/office/drawing/2014/main" id="{750EE280-02B3-E164-B38E-482754D7CE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4288" y="1825657"/>
            <a:ext cx="3941064" cy="3941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3151AA9-1A54-8385-CFD9-89A85D8DDA43}"/>
              </a:ext>
            </a:extLst>
          </p:cNvPr>
          <p:cNvPicPr>
            <a:picLocks noChangeAspect="1"/>
          </p:cNvPicPr>
          <p:nvPr/>
        </p:nvPicPr>
        <p:blipFill>
          <a:blip r:embed="rId3"/>
          <a:stretch>
            <a:fillRect/>
          </a:stretch>
        </p:blipFill>
        <p:spPr>
          <a:xfrm>
            <a:off x="4975352" y="2121869"/>
            <a:ext cx="6788229" cy="3161332"/>
          </a:xfrm>
          <a:prstGeom prst="rect">
            <a:avLst/>
          </a:prstGeom>
        </p:spPr>
      </p:pic>
    </p:spTree>
    <p:extLst>
      <p:ext uri="{BB962C8B-B14F-4D97-AF65-F5344CB8AC3E}">
        <p14:creationId xmlns:p14="http://schemas.microsoft.com/office/powerpoint/2010/main" val="418120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B3273-650A-0934-DC0D-4BB182337B7F}"/>
              </a:ext>
            </a:extLst>
          </p:cNvPr>
          <p:cNvSpPr>
            <a:spLocks noGrp="1"/>
          </p:cNvSpPr>
          <p:nvPr>
            <p:ph type="title"/>
          </p:nvPr>
        </p:nvSpPr>
        <p:spPr/>
        <p:txBody>
          <a:bodyPr/>
          <a:lstStyle/>
          <a:p>
            <a:r>
              <a:rPr lang="en-US" dirty="0"/>
              <a:t>Hakeem Raouj</a:t>
            </a:r>
            <a:endParaRPr lang="en-CA" dirty="0"/>
          </a:p>
        </p:txBody>
      </p:sp>
      <p:sp>
        <p:nvSpPr>
          <p:cNvPr id="3" name="Content Placeholder 2">
            <a:extLst>
              <a:ext uri="{FF2B5EF4-FFF2-40B4-BE49-F238E27FC236}">
                <a16:creationId xmlns:a16="http://schemas.microsoft.com/office/drawing/2014/main" id="{4B56BF5F-1123-60AF-2560-D4349C3137BA}"/>
              </a:ext>
            </a:extLst>
          </p:cNvPr>
          <p:cNvSpPr>
            <a:spLocks noGrp="1"/>
          </p:cNvSpPr>
          <p:nvPr>
            <p:ph idx="1"/>
          </p:nvPr>
        </p:nvSpPr>
        <p:spPr/>
        <p:txBody>
          <a:bodyPr/>
          <a:lstStyle/>
          <a:p>
            <a:r>
              <a:rPr lang="en-US" dirty="0" err="1"/>
              <a:t>Étudiant</a:t>
            </a:r>
            <a:r>
              <a:rPr lang="en-US" dirty="0"/>
              <a:t> </a:t>
            </a:r>
            <a:r>
              <a:rPr lang="en-US" dirty="0" err="1"/>
              <a:t>en</a:t>
            </a:r>
            <a:r>
              <a:rPr lang="en-US" dirty="0"/>
              <a:t> Sciences </a:t>
            </a:r>
            <a:r>
              <a:rPr lang="en-US" dirty="0" err="1"/>
              <a:t>informatiques</a:t>
            </a:r>
            <a:r>
              <a:rPr lang="en-US" dirty="0"/>
              <a:t> et </a:t>
            </a:r>
            <a:r>
              <a:rPr lang="en-US" dirty="0" err="1"/>
              <a:t>mathématiques</a:t>
            </a:r>
            <a:endParaRPr lang="en-CA" dirty="0"/>
          </a:p>
        </p:txBody>
      </p:sp>
    </p:spTree>
    <p:extLst>
      <p:ext uri="{BB962C8B-B14F-4D97-AF65-F5344CB8AC3E}">
        <p14:creationId xmlns:p14="http://schemas.microsoft.com/office/powerpoint/2010/main" val="3024165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63E9-9072-56F2-1B37-84E06C87C994}"/>
              </a:ext>
            </a:extLst>
          </p:cNvPr>
          <p:cNvSpPr>
            <a:spLocks noGrp="1"/>
          </p:cNvSpPr>
          <p:nvPr>
            <p:ph type="ctrTitle"/>
          </p:nvPr>
        </p:nvSpPr>
        <p:spPr>
          <a:xfrm>
            <a:off x="1691148" y="1964267"/>
            <a:ext cx="9468977" cy="2421464"/>
          </a:xfrm>
        </p:spPr>
        <p:txBody>
          <a:bodyPr/>
          <a:lstStyle/>
          <a:p>
            <a:r>
              <a:rPr lang="el-GR" b="1" i="1" cap="none" dirty="0">
                <a:effectLst/>
                <a:latin typeface="Nimbus Roman No9 L"/>
              </a:rPr>
              <a:t>π</a:t>
            </a:r>
            <a:r>
              <a:rPr lang="fr-CA" b="1" i="1" dirty="0">
                <a:latin typeface="Nimbus Roman No9 L"/>
              </a:rPr>
              <a:t> </a:t>
            </a:r>
            <a:r>
              <a:rPr lang="fr-CA" b="1" i="1" dirty="0">
                <a:effectLst/>
                <a:latin typeface="Nimbus Roman No9 L"/>
              </a:rPr>
              <a:t>dans Magic : The Gathering</a:t>
            </a:r>
            <a:endParaRPr lang="en-US" dirty="0"/>
          </a:p>
        </p:txBody>
      </p:sp>
      <p:sp>
        <p:nvSpPr>
          <p:cNvPr id="3" name="Subtitle 2">
            <a:extLst>
              <a:ext uri="{FF2B5EF4-FFF2-40B4-BE49-F238E27FC236}">
                <a16:creationId xmlns:a16="http://schemas.microsoft.com/office/drawing/2014/main" id="{EFCB5CF0-F376-7D7D-A2CE-3594D5E7D808}"/>
              </a:ext>
            </a:extLst>
          </p:cNvPr>
          <p:cNvSpPr>
            <a:spLocks noGrp="1"/>
          </p:cNvSpPr>
          <p:nvPr>
            <p:ph type="subTitle" idx="1"/>
          </p:nvPr>
        </p:nvSpPr>
        <p:spPr>
          <a:xfrm>
            <a:off x="1362636" y="5067767"/>
            <a:ext cx="9144000" cy="519486"/>
          </a:xfrm>
        </p:spPr>
        <p:txBody>
          <a:bodyPr/>
          <a:lstStyle/>
          <a:p>
            <a:r>
              <a:rPr lang="fr-CA" dirty="0"/>
              <a:t>Présenté par : William Therrien</a:t>
            </a:r>
            <a:endParaRPr lang="en-US" dirty="0"/>
          </a:p>
        </p:txBody>
      </p:sp>
    </p:spTree>
    <p:extLst>
      <p:ext uri="{BB962C8B-B14F-4D97-AF65-F5344CB8AC3E}">
        <p14:creationId xmlns:p14="http://schemas.microsoft.com/office/powerpoint/2010/main" val="3834840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E89C2-BDC6-7721-9AA9-51B1F67F4622}"/>
              </a:ext>
            </a:extLst>
          </p:cNvPr>
          <p:cNvSpPr>
            <a:spLocks noGrp="1"/>
          </p:cNvSpPr>
          <p:nvPr>
            <p:ph type="title"/>
          </p:nvPr>
        </p:nvSpPr>
        <p:spPr>
          <a:xfrm>
            <a:off x="210787" y="411929"/>
            <a:ext cx="10515600" cy="1325563"/>
          </a:xfrm>
        </p:spPr>
        <p:txBody>
          <a:bodyPr/>
          <a:lstStyle/>
          <a:p>
            <a:r>
              <a:rPr lang="fr-CA" dirty="0"/>
              <a:t>1. Grec ancien</a:t>
            </a:r>
            <a:endParaRPr lang="en-US" dirty="0"/>
          </a:p>
        </p:txBody>
      </p:sp>
      <p:pic>
        <p:nvPicPr>
          <p:cNvPr id="4" name="Picture 4">
            <a:extLst>
              <a:ext uri="{FF2B5EF4-FFF2-40B4-BE49-F238E27FC236}">
                <a16:creationId xmlns:a16="http://schemas.microsoft.com/office/drawing/2014/main" id="{5F24902E-388B-CC24-836B-5588BC77FB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0545" y="508103"/>
            <a:ext cx="4516088" cy="6292910"/>
          </a:xfrm>
        </p:spPr>
      </p:pic>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FD238213-1117-41FF-7D5C-3F7765F10AE2}"/>
                  </a:ext>
                </a:extLst>
              </p14:cNvPr>
              <p14:cNvContentPartPr/>
              <p14:nvPr/>
            </p14:nvContentPartPr>
            <p14:xfrm>
              <a:off x="4831909" y="1024840"/>
              <a:ext cx="199080" cy="11880"/>
            </p14:xfrm>
          </p:contentPart>
        </mc:Choice>
        <mc:Fallback>
          <p:pic>
            <p:nvPicPr>
              <p:cNvPr id="7" name="Ink 6">
                <a:extLst>
                  <a:ext uri="{FF2B5EF4-FFF2-40B4-BE49-F238E27FC236}">
                    <a16:creationId xmlns:a16="http://schemas.microsoft.com/office/drawing/2014/main" id="{FD238213-1117-41FF-7D5C-3F7765F10AE2}"/>
                  </a:ext>
                </a:extLst>
              </p:cNvPr>
              <p:cNvPicPr/>
              <p:nvPr/>
            </p:nvPicPr>
            <p:blipFill>
              <a:blip r:embed="rId4"/>
              <a:stretch>
                <a:fillRect/>
              </a:stretch>
            </p:blipFill>
            <p:spPr>
              <a:xfrm>
                <a:off x="4804909" y="996996"/>
                <a:ext cx="252720" cy="67196"/>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E04056EF-6127-E2E5-6381-C4E79D95A433}"/>
                  </a:ext>
                </a:extLst>
              </p14:cNvPr>
              <p14:cNvContentPartPr/>
              <p14:nvPr/>
            </p14:nvContentPartPr>
            <p14:xfrm>
              <a:off x="5184345" y="4491476"/>
              <a:ext cx="124200" cy="35640"/>
            </p14:xfrm>
          </p:contentPart>
        </mc:Choice>
        <mc:Fallback>
          <p:pic>
            <p:nvPicPr>
              <p:cNvPr id="8" name="Ink 7">
                <a:extLst>
                  <a:ext uri="{FF2B5EF4-FFF2-40B4-BE49-F238E27FC236}">
                    <a16:creationId xmlns:a16="http://schemas.microsoft.com/office/drawing/2014/main" id="{E04056EF-6127-E2E5-6381-C4E79D95A433}"/>
                  </a:ext>
                </a:extLst>
              </p:cNvPr>
              <p:cNvPicPr/>
              <p:nvPr/>
            </p:nvPicPr>
            <p:blipFill>
              <a:blip r:embed="rId6"/>
              <a:stretch>
                <a:fillRect/>
              </a:stretch>
            </p:blipFill>
            <p:spPr>
              <a:xfrm>
                <a:off x="5157345" y="4464476"/>
                <a:ext cx="17784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0BE93C77-80F5-4CA4-E60F-BC2D5383DDD4}"/>
                  </a:ext>
                </a:extLst>
              </p14:cNvPr>
              <p14:cNvContentPartPr/>
              <p14:nvPr/>
            </p14:nvContentPartPr>
            <p14:xfrm>
              <a:off x="5221332" y="5064593"/>
              <a:ext cx="133920" cy="21240"/>
            </p14:xfrm>
          </p:contentPart>
        </mc:Choice>
        <mc:Fallback>
          <p:pic>
            <p:nvPicPr>
              <p:cNvPr id="9" name="Ink 8">
                <a:extLst>
                  <a:ext uri="{FF2B5EF4-FFF2-40B4-BE49-F238E27FC236}">
                    <a16:creationId xmlns:a16="http://schemas.microsoft.com/office/drawing/2014/main" id="{0BE93C77-80F5-4CA4-E60F-BC2D5383DDD4}"/>
                  </a:ext>
                </a:extLst>
              </p:cNvPr>
              <p:cNvPicPr/>
              <p:nvPr/>
            </p:nvPicPr>
            <p:blipFill>
              <a:blip r:embed="rId8"/>
              <a:stretch>
                <a:fillRect/>
              </a:stretch>
            </p:blipFill>
            <p:spPr>
              <a:xfrm>
                <a:off x="5194332" y="5037593"/>
                <a:ext cx="18756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74D0EB96-DAC4-D156-1502-2DABBF535AC7}"/>
                  </a:ext>
                </a:extLst>
              </p14:cNvPr>
              <p14:cNvContentPartPr/>
              <p14:nvPr/>
            </p14:nvContentPartPr>
            <p14:xfrm>
              <a:off x="5262783" y="5653520"/>
              <a:ext cx="103320" cy="32400"/>
            </p14:xfrm>
          </p:contentPart>
        </mc:Choice>
        <mc:Fallback>
          <p:pic>
            <p:nvPicPr>
              <p:cNvPr id="10" name="Ink 9">
                <a:extLst>
                  <a:ext uri="{FF2B5EF4-FFF2-40B4-BE49-F238E27FC236}">
                    <a16:creationId xmlns:a16="http://schemas.microsoft.com/office/drawing/2014/main" id="{74D0EB96-DAC4-D156-1502-2DABBF535AC7}"/>
                  </a:ext>
                </a:extLst>
              </p:cNvPr>
              <p:cNvPicPr/>
              <p:nvPr/>
            </p:nvPicPr>
            <p:blipFill>
              <a:blip r:embed="rId10"/>
              <a:stretch>
                <a:fillRect/>
              </a:stretch>
            </p:blipFill>
            <p:spPr>
              <a:xfrm>
                <a:off x="5235877" y="5626520"/>
                <a:ext cx="156774"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1" name="Ink 10">
                <a:extLst>
                  <a:ext uri="{FF2B5EF4-FFF2-40B4-BE49-F238E27FC236}">
                    <a16:creationId xmlns:a16="http://schemas.microsoft.com/office/drawing/2014/main" id="{D54A66C6-5A8D-10F1-3B72-DE47828D7182}"/>
                  </a:ext>
                </a:extLst>
              </p14:cNvPr>
              <p14:cNvContentPartPr/>
              <p14:nvPr/>
            </p14:nvContentPartPr>
            <p14:xfrm>
              <a:off x="4829389" y="5811920"/>
              <a:ext cx="96840" cy="21240"/>
            </p14:xfrm>
          </p:contentPart>
        </mc:Choice>
        <mc:Fallback>
          <p:pic>
            <p:nvPicPr>
              <p:cNvPr id="11" name="Ink 10">
                <a:extLst>
                  <a:ext uri="{FF2B5EF4-FFF2-40B4-BE49-F238E27FC236}">
                    <a16:creationId xmlns:a16="http://schemas.microsoft.com/office/drawing/2014/main" id="{D54A66C6-5A8D-10F1-3B72-DE47828D7182}"/>
                  </a:ext>
                </a:extLst>
              </p:cNvPr>
              <p:cNvPicPr/>
              <p:nvPr/>
            </p:nvPicPr>
            <p:blipFill>
              <a:blip r:embed="rId12"/>
              <a:stretch>
                <a:fillRect/>
              </a:stretch>
            </p:blipFill>
            <p:spPr>
              <a:xfrm>
                <a:off x="4802389" y="5784920"/>
                <a:ext cx="15048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2" name="Ink 11">
                <a:extLst>
                  <a:ext uri="{FF2B5EF4-FFF2-40B4-BE49-F238E27FC236}">
                    <a16:creationId xmlns:a16="http://schemas.microsoft.com/office/drawing/2014/main" id="{D376DAC4-42DD-FAF4-974F-5AF1962EFEE2}"/>
                  </a:ext>
                </a:extLst>
              </p14:cNvPr>
              <p14:cNvContentPartPr/>
              <p14:nvPr/>
            </p14:nvContentPartPr>
            <p14:xfrm>
              <a:off x="7292160" y="4687659"/>
              <a:ext cx="136800" cy="10440"/>
            </p14:xfrm>
          </p:contentPart>
        </mc:Choice>
        <mc:Fallback>
          <p:pic>
            <p:nvPicPr>
              <p:cNvPr id="12" name="Ink 11">
                <a:extLst>
                  <a:ext uri="{FF2B5EF4-FFF2-40B4-BE49-F238E27FC236}">
                    <a16:creationId xmlns:a16="http://schemas.microsoft.com/office/drawing/2014/main" id="{D376DAC4-42DD-FAF4-974F-5AF1962EFEE2}"/>
                  </a:ext>
                </a:extLst>
              </p:cNvPr>
              <p:cNvPicPr/>
              <p:nvPr/>
            </p:nvPicPr>
            <p:blipFill>
              <a:blip r:embed="rId14"/>
              <a:stretch>
                <a:fillRect/>
              </a:stretch>
            </p:blipFill>
            <p:spPr>
              <a:xfrm>
                <a:off x="7265160" y="4660659"/>
                <a:ext cx="19044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3" name="Ink 12">
                <a:extLst>
                  <a:ext uri="{FF2B5EF4-FFF2-40B4-BE49-F238E27FC236}">
                    <a16:creationId xmlns:a16="http://schemas.microsoft.com/office/drawing/2014/main" id="{A352783C-F601-C39E-80F7-9394CCF55AE6}"/>
                  </a:ext>
                </a:extLst>
              </p14:cNvPr>
              <p14:cNvContentPartPr/>
              <p14:nvPr/>
            </p14:nvContentPartPr>
            <p14:xfrm>
              <a:off x="6711465" y="4843265"/>
              <a:ext cx="212760" cy="15840"/>
            </p14:xfrm>
          </p:contentPart>
        </mc:Choice>
        <mc:Fallback>
          <p:pic>
            <p:nvPicPr>
              <p:cNvPr id="13" name="Ink 12">
                <a:extLst>
                  <a:ext uri="{FF2B5EF4-FFF2-40B4-BE49-F238E27FC236}">
                    <a16:creationId xmlns:a16="http://schemas.microsoft.com/office/drawing/2014/main" id="{A352783C-F601-C39E-80F7-9394CCF55AE6}"/>
                  </a:ext>
                </a:extLst>
              </p:cNvPr>
              <p:cNvPicPr/>
              <p:nvPr/>
            </p:nvPicPr>
            <p:blipFill>
              <a:blip r:embed="rId16"/>
              <a:stretch>
                <a:fillRect/>
              </a:stretch>
            </p:blipFill>
            <p:spPr>
              <a:xfrm>
                <a:off x="6684511" y="4816265"/>
                <a:ext cx="266309" cy="694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4" name="Ink 13">
                <a:extLst>
                  <a:ext uri="{FF2B5EF4-FFF2-40B4-BE49-F238E27FC236}">
                    <a16:creationId xmlns:a16="http://schemas.microsoft.com/office/drawing/2014/main" id="{2E0DD6E3-35A6-8A76-0D16-47661C0BCAB0}"/>
                  </a:ext>
                </a:extLst>
              </p14:cNvPr>
              <p14:cNvContentPartPr/>
              <p14:nvPr/>
            </p14:nvContentPartPr>
            <p14:xfrm>
              <a:off x="6995232" y="4830416"/>
              <a:ext cx="78840" cy="20160"/>
            </p14:xfrm>
          </p:contentPart>
        </mc:Choice>
        <mc:Fallback>
          <p:pic>
            <p:nvPicPr>
              <p:cNvPr id="14" name="Ink 13">
                <a:extLst>
                  <a:ext uri="{FF2B5EF4-FFF2-40B4-BE49-F238E27FC236}">
                    <a16:creationId xmlns:a16="http://schemas.microsoft.com/office/drawing/2014/main" id="{2E0DD6E3-35A6-8A76-0D16-47661C0BCAB0}"/>
                  </a:ext>
                </a:extLst>
              </p:cNvPr>
              <p:cNvPicPr/>
              <p:nvPr/>
            </p:nvPicPr>
            <p:blipFill>
              <a:blip r:embed="rId18"/>
              <a:stretch>
                <a:fillRect/>
              </a:stretch>
            </p:blipFill>
            <p:spPr>
              <a:xfrm>
                <a:off x="6968232" y="4803890"/>
                <a:ext cx="132480" cy="72859"/>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5" name="Ink 14">
                <a:extLst>
                  <a:ext uri="{FF2B5EF4-FFF2-40B4-BE49-F238E27FC236}">
                    <a16:creationId xmlns:a16="http://schemas.microsoft.com/office/drawing/2014/main" id="{CB6BF75A-E6EC-5F84-1A11-87816D8A0561}"/>
                  </a:ext>
                </a:extLst>
              </p14:cNvPr>
              <p14:cNvContentPartPr/>
              <p14:nvPr/>
            </p14:nvContentPartPr>
            <p14:xfrm>
              <a:off x="5468587" y="5249427"/>
              <a:ext cx="122400" cy="12960"/>
            </p14:xfrm>
          </p:contentPart>
        </mc:Choice>
        <mc:Fallback>
          <p:pic>
            <p:nvPicPr>
              <p:cNvPr id="15" name="Ink 14">
                <a:extLst>
                  <a:ext uri="{FF2B5EF4-FFF2-40B4-BE49-F238E27FC236}">
                    <a16:creationId xmlns:a16="http://schemas.microsoft.com/office/drawing/2014/main" id="{CB6BF75A-E6EC-5F84-1A11-87816D8A0561}"/>
                  </a:ext>
                </a:extLst>
              </p:cNvPr>
              <p:cNvPicPr/>
              <p:nvPr/>
            </p:nvPicPr>
            <p:blipFill>
              <a:blip r:embed="rId20"/>
              <a:stretch>
                <a:fillRect/>
              </a:stretch>
            </p:blipFill>
            <p:spPr>
              <a:xfrm>
                <a:off x="5441587" y="5222427"/>
                <a:ext cx="176040" cy="666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6" name="Ink 15">
                <a:extLst>
                  <a:ext uri="{FF2B5EF4-FFF2-40B4-BE49-F238E27FC236}">
                    <a16:creationId xmlns:a16="http://schemas.microsoft.com/office/drawing/2014/main" id="{0BB04082-503C-AFE1-6229-BF32ED34FABF}"/>
                  </a:ext>
                </a:extLst>
              </p14:cNvPr>
              <p14:cNvContentPartPr/>
              <p14:nvPr/>
            </p14:nvContentPartPr>
            <p14:xfrm>
              <a:off x="6557777" y="5253567"/>
              <a:ext cx="111960" cy="17640"/>
            </p14:xfrm>
          </p:contentPart>
        </mc:Choice>
        <mc:Fallback>
          <p:pic>
            <p:nvPicPr>
              <p:cNvPr id="16" name="Ink 15">
                <a:extLst>
                  <a:ext uri="{FF2B5EF4-FFF2-40B4-BE49-F238E27FC236}">
                    <a16:creationId xmlns:a16="http://schemas.microsoft.com/office/drawing/2014/main" id="{0BB04082-503C-AFE1-6229-BF32ED34FABF}"/>
                  </a:ext>
                </a:extLst>
              </p:cNvPr>
              <p:cNvPicPr/>
              <p:nvPr/>
            </p:nvPicPr>
            <p:blipFill>
              <a:blip r:embed="rId22"/>
              <a:stretch>
                <a:fillRect/>
              </a:stretch>
            </p:blipFill>
            <p:spPr>
              <a:xfrm>
                <a:off x="6530777" y="5226567"/>
                <a:ext cx="16560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5" name="Ink 4">
                <a:extLst>
                  <a:ext uri="{FF2B5EF4-FFF2-40B4-BE49-F238E27FC236}">
                    <a16:creationId xmlns:a16="http://schemas.microsoft.com/office/drawing/2014/main" id="{8F65938D-995E-4689-D92D-321585C6EEEF}"/>
                  </a:ext>
                </a:extLst>
              </p14:cNvPr>
              <p14:cNvContentPartPr/>
              <p14:nvPr/>
            </p14:nvContentPartPr>
            <p14:xfrm>
              <a:off x="4829389" y="814066"/>
              <a:ext cx="201600" cy="213840"/>
            </p14:xfrm>
          </p:contentPart>
        </mc:Choice>
        <mc:Fallback>
          <p:pic>
            <p:nvPicPr>
              <p:cNvPr id="5" name="Ink 4">
                <a:extLst>
                  <a:ext uri="{FF2B5EF4-FFF2-40B4-BE49-F238E27FC236}">
                    <a16:creationId xmlns:a16="http://schemas.microsoft.com/office/drawing/2014/main" id="{8F65938D-995E-4689-D92D-321585C6EEEF}"/>
                  </a:ext>
                </a:extLst>
              </p:cNvPr>
              <p:cNvPicPr/>
              <p:nvPr/>
            </p:nvPicPr>
            <p:blipFill>
              <a:blip r:embed="rId24"/>
              <a:stretch>
                <a:fillRect/>
              </a:stretch>
            </p:blipFill>
            <p:spPr>
              <a:xfrm>
                <a:off x="4811389" y="796066"/>
                <a:ext cx="23724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6" name="Ink 5">
                <a:extLst>
                  <a:ext uri="{FF2B5EF4-FFF2-40B4-BE49-F238E27FC236}">
                    <a16:creationId xmlns:a16="http://schemas.microsoft.com/office/drawing/2014/main" id="{98543CBD-514B-38CC-12A5-F3C65E45FEE8}"/>
                  </a:ext>
                </a:extLst>
              </p14:cNvPr>
              <p14:cNvContentPartPr/>
              <p14:nvPr/>
            </p14:nvContentPartPr>
            <p14:xfrm>
              <a:off x="5200202" y="4352696"/>
              <a:ext cx="128520" cy="160920"/>
            </p14:xfrm>
          </p:contentPart>
        </mc:Choice>
        <mc:Fallback>
          <p:pic>
            <p:nvPicPr>
              <p:cNvPr id="6" name="Ink 5">
                <a:extLst>
                  <a:ext uri="{FF2B5EF4-FFF2-40B4-BE49-F238E27FC236}">
                    <a16:creationId xmlns:a16="http://schemas.microsoft.com/office/drawing/2014/main" id="{98543CBD-514B-38CC-12A5-F3C65E45FEE8}"/>
                  </a:ext>
                </a:extLst>
              </p:cNvPr>
              <p:cNvPicPr/>
              <p:nvPr/>
            </p:nvPicPr>
            <p:blipFill>
              <a:blip r:embed="rId26"/>
              <a:stretch>
                <a:fillRect/>
              </a:stretch>
            </p:blipFill>
            <p:spPr>
              <a:xfrm>
                <a:off x="5182202" y="4334696"/>
                <a:ext cx="16416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7" name="Ink 16">
                <a:extLst>
                  <a:ext uri="{FF2B5EF4-FFF2-40B4-BE49-F238E27FC236}">
                    <a16:creationId xmlns:a16="http://schemas.microsoft.com/office/drawing/2014/main" id="{1BEF0835-8FC5-1A69-B9D2-D2F0D7F0EC1D}"/>
                  </a:ext>
                </a:extLst>
              </p14:cNvPr>
              <p14:cNvContentPartPr/>
              <p14:nvPr/>
            </p14:nvContentPartPr>
            <p14:xfrm>
              <a:off x="7292160" y="4555091"/>
              <a:ext cx="126000" cy="145440"/>
            </p14:xfrm>
          </p:contentPart>
        </mc:Choice>
        <mc:Fallback>
          <p:pic>
            <p:nvPicPr>
              <p:cNvPr id="17" name="Ink 16">
                <a:extLst>
                  <a:ext uri="{FF2B5EF4-FFF2-40B4-BE49-F238E27FC236}">
                    <a16:creationId xmlns:a16="http://schemas.microsoft.com/office/drawing/2014/main" id="{1BEF0835-8FC5-1A69-B9D2-D2F0D7F0EC1D}"/>
                  </a:ext>
                </a:extLst>
              </p:cNvPr>
              <p:cNvPicPr/>
              <p:nvPr/>
            </p:nvPicPr>
            <p:blipFill>
              <a:blip r:embed="rId28"/>
              <a:stretch>
                <a:fillRect/>
              </a:stretch>
            </p:blipFill>
            <p:spPr>
              <a:xfrm>
                <a:off x="7274160" y="4537046"/>
                <a:ext cx="161640" cy="181168"/>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0" name="Ink 20">
                <a:extLst>
                  <a:ext uri="{FF2B5EF4-FFF2-40B4-BE49-F238E27FC236}">
                    <a16:creationId xmlns:a16="http://schemas.microsoft.com/office/drawing/2014/main" id="{2C296AD1-7CC4-8F57-BEB2-E63BCC534190}"/>
                  </a:ext>
                </a:extLst>
              </p14:cNvPr>
              <p14:cNvContentPartPr/>
              <p14:nvPr/>
            </p14:nvContentPartPr>
            <p14:xfrm>
              <a:off x="6703632" y="4700531"/>
              <a:ext cx="370440" cy="163080"/>
            </p14:xfrm>
          </p:contentPart>
        </mc:Choice>
        <mc:Fallback>
          <p:pic>
            <p:nvPicPr>
              <p:cNvPr id="20" name="Ink 20">
                <a:extLst>
                  <a:ext uri="{FF2B5EF4-FFF2-40B4-BE49-F238E27FC236}">
                    <a16:creationId xmlns:a16="http://schemas.microsoft.com/office/drawing/2014/main" id="{2C296AD1-7CC4-8F57-BEB2-E63BCC534190}"/>
                  </a:ext>
                </a:extLst>
              </p:cNvPr>
              <p:cNvPicPr/>
              <p:nvPr/>
            </p:nvPicPr>
            <p:blipFill>
              <a:blip r:embed="rId30"/>
              <a:stretch>
                <a:fillRect/>
              </a:stretch>
            </p:blipFill>
            <p:spPr>
              <a:xfrm>
                <a:off x="6685632" y="4682571"/>
                <a:ext cx="406080" cy="198641"/>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1" name="Ink 20">
                <a:extLst>
                  <a:ext uri="{FF2B5EF4-FFF2-40B4-BE49-F238E27FC236}">
                    <a16:creationId xmlns:a16="http://schemas.microsoft.com/office/drawing/2014/main" id="{516A757A-616B-FB3C-6F0D-052F39099DB9}"/>
                  </a:ext>
                </a:extLst>
              </p14:cNvPr>
              <p14:cNvContentPartPr/>
              <p14:nvPr/>
            </p14:nvContentPartPr>
            <p14:xfrm>
              <a:off x="5196092" y="4943153"/>
              <a:ext cx="126000" cy="153000"/>
            </p14:xfrm>
          </p:contentPart>
        </mc:Choice>
        <mc:Fallback>
          <p:pic>
            <p:nvPicPr>
              <p:cNvPr id="21" name="Ink 20">
                <a:extLst>
                  <a:ext uri="{FF2B5EF4-FFF2-40B4-BE49-F238E27FC236}">
                    <a16:creationId xmlns:a16="http://schemas.microsoft.com/office/drawing/2014/main" id="{516A757A-616B-FB3C-6F0D-052F39099DB9}"/>
                  </a:ext>
                </a:extLst>
              </p:cNvPr>
              <p:cNvPicPr/>
              <p:nvPr/>
            </p:nvPicPr>
            <p:blipFill>
              <a:blip r:embed="rId32"/>
              <a:stretch>
                <a:fillRect/>
              </a:stretch>
            </p:blipFill>
            <p:spPr>
              <a:xfrm>
                <a:off x="5178040" y="4925195"/>
                <a:ext cx="161742" cy="188556"/>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2" name="Ink 21">
                <a:extLst>
                  <a:ext uri="{FF2B5EF4-FFF2-40B4-BE49-F238E27FC236}">
                    <a16:creationId xmlns:a16="http://schemas.microsoft.com/office/drawing/2014/main" id="{CA5D3D3F-301A-8A70-A4DB-623B786DCBA1}"/>
                  </a:ext>
                </a:extLst>
              </p14:cNvPr>
              <p14:cNvContentPartPr/>
              <p14:nvPr/>
            </p14:nvContentPartPr>
            <p14:xfrm>
              <a:off x="5484067" y="5147076"/>
              <a:ext cx="106920" cy="144000"/>
            </p14:xfrm>
          </p:contentPart>
        </mc:Choice>
        <mc:Fallback>
          <p:pic>
            <p:nvPicPr>
              <p:cNvPr id="22" name="Ink 21">
                <a:extLst>
                  <a:ext uri="{FF2B5EF4-FFF2-40B4-BE49-F238E27FC236}">
                    <a16:creationId xmlns:a16="http://schemas.microsoft.com/office/drawing/2014/main" id="{CA5D3D3F-301A-8A70-A4DB-623B786DCBA1}"/>
                  </a:ext>
                </a:extLst>
              </p:cNvPr>
              <p:cNvPicPr/>
              <p:nvPr/>
            </p:nvPicPr>
            <p:blipFill>
              <a:blip r:embed="rId34"/>
              <a:stretch>
                <a:fillRect/>
              </a:stretch>
            </p:blipFill>
            <p:spPr>
              <a:xfrm>
                <a:off x="5466067" y="5129076"/>
                <a:ext cx="14256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3" name="Ink 22">
                <a:extLst>
                  <a:ext uri="{FF2B5EF4-FFF2-40B4-BE49-F238E27FC236}">
                    <a16:creationId xmlns:a16="http://schemas.microsoft.com/office/drawing/2014/main" id="{2FE04000-6631-B6DC-5153-2A5E78162888}"/>
                  </a:ext>
                </a:extLst>
              </p14:cNvPr>
              <p14:cNvContentPartPr/>
              <p14:nvPr/>
            </p14:nvContentPartPr>
            <p14:xfrm>
              <a:off x="6534595" y="5108484"/>
              <a:ext cx="132840" cy="154080"/>
            </p14:xfrm>
          </p:contentPart>
        </mc:Choice>
        <mc:Fallback>
          <p:pic>
            <p:nvPicPr>
              <p:cNvPr id="23" name="Ink 22">
                <a:extLst>
                  <a:ext uri="{FF2B5EF4-FFF2-40B4-BE49-F238E27FC236}">
                    <a16:creationId xmlns:a16="http://schemas.microsoft.com/office/drawing/2014/main" id="{2FE04000-6631-B6DC-5153-2A5E78162888}"/>
                  </a:ext>
                </a:extLst>
              </p:cNvPr>
              <p:cNvPicPr/>
              <p:nvPr/>
            </p:nvPicPr>
            <p:blipFill>
              <a:blip r:embed="rId36"/>
              <a:stretch>
                <a:fillRect/>
              </a:stretch>
            </p:blipFill>
            <p:spPr>
              <a:xfrm>
                <a:off x="6516595" y="5090484"/>
                <a:ext cx="16848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4" name="Ink 23">
                <a:extLst>
                  <a:ext uri="{FF2B5EF4-FFF2-40B4-BE49-F238E27FC236}">
                    <a16:creationId xmlns:a16="http://schemas.microsoft.com/office/drawing/2014/main" id="{53A93827-EA12-AE60-1716-243D7376D8B1}"/>
                  </a:ext>
                </a:extLst>
              </p14:cNvPr>
              <p14:cNvContentPartPr/>
              <p14:nvPr/>
            </p14:nvContentPartPr>
            <p14:xfrm>
              <a:off x="5218083" y="5520064"/>
              <a:ext cx="120960" cy="144000"/>
            </p14:xfrm>
          </p:contentPart>
        </mc:Choice>
        <mc:Fallback>
          <p:pic>
            <p:nvPicPr>
              <p:cNvPr id="24" name="Ink 23">
                <a:extLst>
                  <a:ext uri="{FF2B5EF4-FFF2-40B4-BE49-F238E27FC236}">
                    <a16:creationId xmlns:a16="http://schemas.microsoft.com/office/drawing/2014/main" id="{53A93827-EA12-AE60-1716-243D7376D8B1}"/>
                  </a:ext>
                </a:extLst>
              </p:cNvPr>
              <p:cNvPicPr/>
              <p:nvPr/>
            </p:nvPicPr>
            <p:blipFill>
              <a:blip r:embed="rId38"/>
              <a:stretch>
                <a:fillRect/>
              </a:stretch>
            </p:blipFill>
            <p:spPr>
              <a:xfrm>
                <a:off x="5200083" y="5502064"/>
                <a:ext cx="15660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5" name="Ink 24">
                <a:extLst>
                  <a:ext uri="{FF2B5EF4-FFF2-40B4-BE49-F238E27FC236}">
                    <a16:creationId xmlns:a16="http://schemas.microsoft.com/office/drawing/2014/main" id="{6DB87AAF-C541-E046-EC0B-AE57ABFD5352}"/>
                  </a:ext>
                </a:extLst>
              </p14:cNvPr>
              <p14:cNvContentPartPr/>
              <p14:nvPr/>
            </p14:nvContentPartPr>
            <p14:xfrm>
              <a:off x="4785638" y="5685920"/>
              <a:ext cx="149040" cy="147240"/>
            </p14:xfrm>
          </p:contentPart>
        </mc:Choice>
        <mc:Fallback>
          <p:pic>
            <p:nvPicPr>
              <p:cNvPr id="25" name="Ink 24">
                <a:extLst>
                  <a:ext uri="{FF2B5EF4-FFF2-40B4-BE49-F238E27FC236}">
                    <a16:creationId xmlns:a16="http://schemas.microsoft.com/office/drawing/2014/main" id="{6DB87AAF-C541-E046-EC0B-AE57ABFD5352}"/>
                  </a:ext>
                </a:extLst>
              </p:cNvPr>
              <p:cNvPicPr/>
              <p:nvPr/>
            </p:nvPicPr>
            <p:blipFill>
              <a:blip r:embed="rId40"/>
              <a:stretch>
                <a:fillRect/>
              </a:stretch>
            </p:blipFill>
            <p:spPr>
              <a:xfrm>
                <a:off x="4767594" y="5667920"/>
                <a:ext cx="184766" cy="182880"/>
              </a:xfrm>
              <a:prstGeom prst="rect">
                <a:avLst/>
              </a:prstGeom>
            </p:spPr>
          </p:pic>
        </mc:Fallback>
      </mc:AlternateContent>
      <p:pic>
        <p:nvPicPr>
          <p:cNvPr id="26" name="Picture 26">
            <a:extLst>
              <a:ext uri="{FF2B5EF4-FFF2-40B4-BE49-F238E27FC236}">
                <a16:creationId xmlns:a16="http://schemas.microsoft.com/office/drawing/2014/main" id="{B07ED1D9-6E3C-AC0C-5653-62A591C66372}"/>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604701" y="950146"/>
            <a:ext cx="3571459" cy="4976624"/>
          </a:xfrm>
          <a:prstGeom prst="rect">
            <a:avLst/>
          </a:prstGeom>
        </p:spPr>
      </p:pic>
    </p:spTree>
    <p:extLst>
      <p:ext uri="{BB962C8B-B14F-4D97-AF65-F5344CB8AC3E}">
        <p14:creationId xmlns:p14="http://schemas.microsoft.com/office/powerpoint/2010/main" val="77047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ppt_x"/>
                                          </p:val>
                                        </p:tav>
                                        <p:tav tm="100000">
                                          <p:val>
                                            <p:strVal val="#ppt_x"/>
                                          </p:val>
                                        </p:tav>
                                      </p:tavLst>
                                    </p:anim>
                                    <p:anim calcmode="lin" valueType="num">
                                      <p:cBhvr additive="base">
                                        <p:cTn id="16" dur="2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ppt_x"/>
                                          </p:val>
                                        </p:tav>
                                        <p:tav tm="100000">
                                          <p:val>
                                            <p:strVal val="#ppt_x"/>
                                          </p:val>
                                        </p:tav>
                                      </p:tavLst>
                                    </p:anim>
                                    <p:anim calcmode="lin" valueType="num">
                                      <p:cBhvr additive="base">
                                        <p:cTn id="20" dur="2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250" fill="hold"/>
                                        <p:tgtEl>
                                          <p:spTgt spid="11"/>
                                        </p:tgtEl>
                                        <p:attrNameLst>
                                          <p:attrName>ppt_x</p:attrName>
                                        </p:attrNameLst>
                                      </p:cBhvr>
                                      <p:tavLst>
                                        <p:tav tm="0">
                                          <p:val>
                                            <p:strVal val="#ppt_x"/>
                                          </p:val>
                                        </p:tav>
                                        <p:tav tm="100000">
                                          <p:val>
                                            <p:strVal val="#ppt_x"/>
                                          </p:val>
                                        </p:tav>
                                      </p:tavLst>
                                    </p:anim>
                                    <p:anim calcmode="lin" valueType="num">
                                      <p:cBhvr additive="base">
                                        <p:cTn id="28" dur="25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250" fill="hold"/>
                                        <p:tgtEl>
                                          <p:spTgt spid="12"/>
                                        </p:tgtEl>
                                        <p:attrNameLst>
                                          <p:attrName>ppt_x</p:attrName>
                                        </p:attrNameLst>
                                      </p:cBhvr>
                                      <p:tavLst>
                                        <p:tav tm="0">
                                          <p:val>
                                            <p:strVal val="#ppt_x"/>
                                          </p:val>
                                        </p:tav>
                                        <p:tav tm="100000">
                                          <p:val>
                                            <p:strVal val="#ppt_x"/>
                                          </p:val>
                                        </p:tav>
                                      </p:tavLst>
                                    </p:anim>
                                    <p:anim calcmode="lin" valueType="num">
                                      <p:cBhvr additive="base">
                                        <p:cTn id="32" dur="2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250" fill="hold"/>
                                        <p:tgtEl>
                                          <p:spTgt spid="13"/>
                                        </p:tgtEl>
                                        <p:attrNameLst>
                                          <p:attrName>ppt_x</p:attrName>
                                        </p:attrNameLst>
                                      </p:cBhvr>
                                      <p:tavLst>
                                        <p:tav tm="0">
                                          <p:val>
                                            <p:strVal val="#ppt_x"/>
                                          </p:val>
                                        </p:tav>
                                        <p:tav tm="100000">
                                          <p:val>
                                            <p:strVal val="#ppt_x"/>
                                          </p:val>
                                        </p:tav>
                                      </p:tavLst>
                                    </p:anim>
                                    <p:anim calcmode="lin" valueType="num">
                                      <p:cBhvr additive="base">
                                        <p:cTn id="36" dur="25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250" fill="hold"/>
                                        <p:tgtEl>
                                          <p:spTgt spid="14"/>
                                        </p:tgtEl>
                                        <p:attrNameLst>
                                          <p:attrName>ppt_x</p:attrName>
                                        </p:attrNameLst>
                                      </p:cBhvr>
                                      <p:tavLst>
                                        <p:tav tm="0">
                                          <p:val>
                                            <p:strVal val="#ppt_x"/>
                                          </p:val>
                                        </p:tav>
                                        <p:tav tm="100000">
                                          <p:val>
                                            <p:strVal val="#ppt_x"/>
                                          </p:val>
                                        </p:tav>
                                      </p:tavLst>
                                    </p:anim>
                                    <p:anim calcmode="lin" valueType="num">
                                      <p:cBhvr additive="base">
                                        <p:cTn id="40" dur="25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250" fill="hold"/>
                                        <p:tgtEl>
                                          <p:spTgt spid="15"/>
                                        </p:tgtEl>
                                        <p:attrNameLst>
                                          <p:attrName>ppt_x</p:attrName>
                                        </p:attrNameLst>
                                      </p:cBhvr>
                                      <p:tavLst>
                                        <p:tav tm="0">
                                          <p:val>
                                            <p:strVal val="#ppt_x"/>
                                          </p:val>
                                        </p:tav>
                                        <p:tav tm="100000">
                                          <p:val>
                                            <p:strVal val="#ppt_x"/>
                                          </p:val>
                                        </p:tav>
                                      </p:tavLst>
                                    </p:anim>
                                    <p:anim calcmode="lin" valueType="num">
                                      <p:cBhvr additive="base">
                                        <p:cTn id="44" dur="25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250" fill="hold"/>
                                        <p:tgtEl>
                                          <p:spTgt spid="16"/>
                                        </p:tgtEl>
                                        <p:attrNameLst>
                                          <p:attrName>ppt_x</p:attrName>
                                        </p:attrNameLst>
                                      </p:cBhvr>
                                      <p:tavLst>
                                        <p:tav tm="0">
                                          <p:val>
                                            <p:strVal val="#ppt_x"/>
                                          </p:val>
                                        </p:tav>
                                        <p:tav tm="100000">
                                          <p:val>
                                            <p:strVal val="#ppt_x"/>
                                          </p:val>
                                        </p:tav>
                                      </p:tavLst>
                                    </p:anim>
                                    <p:anim calcmode="lin" valueType="num">
                                      <p:cBhvr additive="base">
                                        <p:cTn id="48" dur="25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250" fill="hold"/>
                                        <p:tgtEl>
                                          <p:spTgt spid="6"/>
                                        </p:tgtEl>
                                        <p:attrNameLst>
                                          <p:attrName>ppt_x</p:attrName>
                                        </p:attrNameLst>
                                      </p:cBhvr>
                                      <p:tavLst>
                                        <p:tav tm="0">
                                          <p:val>
                                            <p:strVal val="#ppt_x"/>
                                          </p:val>
                                        </p:tav>
                                        <p:tav tm="100000">
                                          <p:val>
                                            <p:strVal val="#ppt_x"/>
                                          </p:val>
                                        </p:tav>
                                      </p:tavLst>
                                    </p:anim>
                                    <p:anim calcmode="lin" valueType="num">
                                      <p:cBhvr additive="base">
                                        <p:cTn id="56" dur="250" fill="hold"/>
                                        <p:tgtEl>
                                          <p:spTgt spid="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250" fill="hold"/>
                                        <p:tgtEl>
                                          <p:spTgt spid="17"/>
                                        </p:tgtEl>
                                        <p:attrNameLst>
                                          <p:attrName>ppt_x</p:attrName>
                                        </p:attrNameLst>
                                      </p:cBhvr>
                                      <p:tavLst>
                                        <p:tav tm="0">
                                          <p:val>
                                            <p:strVal val="#ppt_x"/>
                                          </p:val>
                                        </p:tav>
                                        <p:tav tm="100000">
                                          <p:val>
                                            <p:strVal val="#ppt_x"/>
                                          </p:val>
                                        </p:tav>
                                      </p:tavLst>
                                    </p:anim>
                                    <p:anim calcmode="lin" valueType="num">
                                      <p:cBhvr additive="base">
                                        <p:cTn id="60" dur="250" fill="hold"/>
                                        <p:tgtEl>
                                          <p:spTgt spid="1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250" fill="hold"/>
                                        <p:tgtEl>
                                          <p:spTgt spid="20"/>
                                        </p:tgtEl>
                                        <p:attrNameLst>
                                          <p:attrName>ppt_x</p:attrName>
                                        </p:attrNameLst>
                                      </p:cBhvr>
                                      <p:tavLst>
                                        <p:tav tm="0">
                                          <p:val>
                                            <p:strVal val="#ppt_x"/>
                                          </p:val>
                                        </p:tav>
                                        <p:tav tm="100000">
                                          <p:val>
                                            <p:strVal val="#ppt_x"/>
                                          </p:val>
                                        </p:tav>
                                      </p:tavLst>
                                    </p:anim>
                                    <p:anim calcmode="lin" valueType="num">
                                      <p:cBhvr additive="base">
                                        <p:cTn id="64" dur="25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250" fill="hold"/>
                                        <p:tgtEl>
                                          <p:spTgt spid="21"/>
                                        </p:tgtEl>
                                        <p:attrNameLst>
                                          <p:attrName>ppt_x</p:attrName>
                                        </p:attrNameLst>
                                      </p:cBhvr>
                                      <p:tavLst>
                                        <p:tav tm="0">
                                          <p:val>
                                            <p:strVal val="#ppt_x"/>
                                          </p:val>
                                        </p:tav>
                                        <p:tav tm="100000">
                                          <p:val>
                                            <p:strVal val="#ppt_x"/>
                                          </p:val>
                                        </p:tav>
                                      </p:tavLst>
                                    </p:anim>
                                    <p:anim calcmode="lin" valueType="num">
                                      <p:cBhvr additive="base">
                                        <p:cTn id="68" dur="25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250" fill="hold"/>
                                        <p:tgtEl>
                                          <p:spTgt spid="22"/>
                                        </p:tgtEl>
                                        <p:attrNameLst>
                                          <p:attrName>ppt_x</p:attrName>
                                        </p:attrNameLst>
                                      </p:cBhvr>
                                      <p:tavLst>
                                        <p:tav tm="0">
                                          <p:val>
                                            <p:strVal val="#ppt_x"/>
                                          </p:val>
                                        </p:tav>
                                        <p:tav tm="100000">
                                          <p:val>
                                            <p:strVal val="#ppt_x"/>
                                          </p:val>
                                        </p:tav>
                                      </p:tavLst>
                                    </p:anim>
                                    <p:anim calcmode="lin" valueType="num">
                                      <p:cBhvr additive="base">
                                        <p:cTn id="72" dur="25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250" fill="hold"/>
                                        <p:tgtEl>
                                          <p:spTgt spid="23"/>
                                        </p:tgtEl>
                                        <p:attrNameLst>
                                          <p:attrName>ppt_x</p:attrName>
                                        </p:attrNameLst>
                                      </p:cBhvr>
                                      <p:tavLst>
                                        <p:tav tm="0">
                                          <p:val>
                                            <p:strVal val="#ppt_x"/>
                                          </p:val>
                                        </p:tav>
                                        <p:tav tm="100000">
                                          <p:val>
                                            <p:strVal val="#ppt_x"/>
                                          </p:val>
                                        </p:tav>
                                      </p:tavLst>
                                    </p:anim>
                                    <p:anim calcmode="lin" valueType="num">
                                      <p:cBhvr additive="base">
                                        <p:cTn id="76" dur="25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250" fill="hold"/>
                                        <p:tgtEl>
                                          <p:spTgt spid="24"/>
                                        </p:tgtEl>
                                        <p:attrNameLst>
                                          <p:attrName>ppt_x</p:attrName>
                                        </p:attrNameLst>
                                      </p:cBhvr>
                                      <p:tavLst>
                                        <p:tav tm="0">
                                          <p:val>
                                            <p:strVal val="#ppt_x"/>
                                          </p:val>
                                        </p:tav>
                                        <p:tav tm="100000">
                                          <p:val>
                                            <p:strVal val="#ppt_x"/>
                                          </p:val>
                                        </p:tav>
                                      </p:tavLst>
                                    </p:anim>
                                    <p:anim calcmode="lin" valueType="num">
                                      <p:cBhvr additive="base">
                                        <p:cTn id="80" dur="25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250" fill="hold"/>
                                        <p:tgtEl>
                                          <p:spTgt spid="25"/>
                                        </p:tgtEl>
                                        <p:attrNameLst>
                                          <p:attrName>ppt_x</p:attrName>
                                        </p:attrNameLst>
                                      </p:cBhvr>
                                      <p:tavLst>
                                        <p:tav tm="0">
                                          <p:val>
                                            <p:strVal val="#ppt_x"/>
                                          </p:val>
                                        </p:tav>
                                        <p:tav tm="100000">
                                          <p:val>
                                            <p:strVal val="#ppt_x"/>
                                          </p:val>
                                        </p:tav>
                                      </p:tavLst>
                                    </p:anim>
                                    <p:anim calcmode="lin" valueType="num">
                                      <p:cBhvr additive="base">
                                        <p:cTn id="84" dur="25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additive="base">
                                        <p:cTn id="89" dur="500" fill="hold"/>
                                        <p:tgtEl>
                                          <p:spTgt spid="26"/>
                                        </p:tgtEl>
                                        <p:attrNameLst>
                                          <p:attrName>ppt_x</p:attrName>
                                        </p:attrNameLst>
                                      </p:cBhvr>
                                      <p:tavLst>
                                        <p:tav tm="0">
                                          <p:val>
                                            <p:strVal val="#ppt_x"/>
                                          </p:val>
                                        </p:tav>
                                        <p:tav tm="100000">
                                          <p:val>
                                            <p:strVal val="#ppt_x"/>
                                          </p:val>
                                        </p:tav>
                                      </p:tavLst>
                                    </p:anim>
                                    <p:anim calcmode="lin" valueType="num">
                                      <p:cBhvr additive="base">
                                        <p:cTn id="9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777E7-E2E3-1DCA-B1EC-E9A77E08A7FA}"/>
              </a:ext>
            </a:extLst>
          </p:cNvPr>
          <p:cNvSpPr>
            <a:spLocks noGrp="1"/>
          </p:cNvSpPr>
          <p:nvPr>
            <p:ph type="title"/>
          </p:nvPr>
        </p:nvSpPr>
        <p:spPr/>
        <p:txBody>
          <a:bodyPr/>
          <a:lstStyle/>
          <a:p>
            <a:r>
              <a:rPr lang="fr-CA" dirty="0"/>
              <a:t>2. Un-set</a:t>
            </a:r>
            <a:endParaRPr lang="en-US" dirty="0"/>
          </a:p>
        </p:txBody>
      </p:sp>
      <p:pic>
        <p:nvPicPr>
          <p:cNvPr id="8" name="Picture 8">
            <a:extLst>
              <a:ext uri="{FF2B5EF4-FFF2-40B4-BE49-F238E27FC236}">
                <a16:creationId xmlns:a16="http://schemas.microsoft.com/office/drawing/2014/main" id="{7FBCD695-C6A0-64DD-A8D5-02F40FD45A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0472" y="184911"/>
            <a:ext cx="4526890" cy="6307964"/>
          </a:xfrm>
        </p:spPr>
      </p:pic>
      <p:pic>
        <p:nvPicPr>
          <p:cNvPr id="9" name="Picture 9">
            <a:extLst>
              <a:ext uri="{FF2B5EF4-FFF2-40B4-BE49-F238E27FC236}">
                <a16:creationId xmlns:a16="http://schemas.microsoft.com/office/drawing/2014/main" id="{1DAAC750-5BD0-3B6B-7152-4C2E4499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362" y="184914"/>
            <a:ext cx="4526889" cy="6307961"/>
          </a:xfrm>
          <a:prstGeom prst="rect">
            <a:avLst/>
          </a:prstGeom>
        </p:spPr>
      </p:pic>
      <p:sp>
        <p:nvSpPr>
          <p:cNvPr id="4" name="ZoneTexte 3">
            <a:extLst>
              <a:ext uri="{FF2B5EF4-FFF2-40B4-BE49-F238E27FC236}">
                <a16:creationId xmlns:a16="http://schemas.microsoft.com/office/drawing/2014/main" id="{D86A328D-97E5-BD0B-C289-56F9D7C46AFB}"/>
              </a:ext>
            </a:extLst>
          </p:cNvPr>
          <p:cNvSpPr txBox="1"/>
          <p:nvPr/>
        </p:nvSpPr>
        <p:spPr>
          <a:xfrm>
            <a:off x="206476" y="1700146"/>
            <a:ext cx="2772697" cy="4524315"/>
          </a:xfrm>
          <a:prstGeom prst="rect">
            <a:avLst/>
          </a:prstGeom>
          <a:noFill/>
        </p:spPr>
        <p:txBody>
          <a:bodyPr wrap="square" rtlCol="0">
            <a:spAutoFit/>
          </a:bodyPr>
          <a:lstStyle/>
          <a:p>
            <a:r>
              <a:rPr lang="fr-CA" sz="3200" i="1" dirty="0">
                <a:latin typeface="Nimbus Roman No9 L"/>
              </a:rPr>
              <a:t>‘’</a:t>
            </a:r>
            <a:r>
              <a:rPr lang="el-GR" sz="3200" i="1" dirty="0">
                <a:effectLst/>
                <a:latin typeface="Nimbus Roman No9 L"/>
              </a:rPr>
              <a:t>π</a:t>
            </a:r>
            <a:r>
              <a:rPr lang="fr-CA" sz="3200" i="1" dirty="0">
                <a:latin typeface="Nimbus Roman No9 L"/>
              </a:rPr>
              <a:t> </a:t>
            </a:r>
            <a:r>
              <a:rPr lang="fr-CA" sz="3200" i="1" dirty="0" err="1">
                <a:latin typeface="Nimbus Roman No9 L"/>
              </a:rPr>
              <a:t>is</a:t>
            </a:r>
            <a:r>
              <a:rPr lang="fr-CA" sz="3200" i="1" dirty="0">
                <a:latin typeface="Nimbus Roman No9 L"/>
              </a:rPr>
              <a:t> the ratio of a </a:t>
            </a:r>
            <a:r>
              <a:rPr lang="fr-CA" sz="3200" i="1" dirty="0" err="1">
                <a:latin typeface="Nimbus Roman No9 L"/>
              </a:rPr>
              <a:t>circle’s</a:t>
            </a:r>
            <a:r>
              <a:rPr lang="fr-CA" sz="3200" i="1" dirty="0">
                <a:latin typeface="Nimbus Roman No9 L"/>
              </a:rPr>
              <a:t> </a:t>
            </a:r>
            <a:r>
              <a:rPr lang="fr-CA" sz="3200" i="1" dirty="0" err="1">
                <a:latin typeface="Nimbus Roman No9 L"/>
              </a:rPr>
              <a:t>circumference</a:t>
            </a:r>
            <a:r>
              <a:rPr lang="fr-CA" sz="3200" i="1" dirty="0">
                <a:latin typeface="Nimbus Roman No9 L"/>
              </a:rPr>
              <a:t> to </a:t>
            </a:r>
            <a:r>
              <a:rPr lang="fr-CA" sz="3200" i="1" dirty="0" err="1">
                <a:latin typeface="Nimbus Roman No9 L"/>
              </a:rPr>
              <a:t>its</a:t>
            </a:r>
            <a:r>
              <a:rPr lang="fr-CA" sz="3200" i="1" dirty="0">
                <a:latin typeface="Nimbus Roman No9 L"/>
              </a:rPr>
              <a:t> </a:t>
            </a:r>
            <a:r>
              <a:rPr lang="fr-CA" sz="3200" i="1" dirty="0" err="1">
                <a:latin typeface="Nimbus Roman No9 L"/>
              </a:rPr>
              <a:t>diamater</a:t>
            </a:r>
            <a:r>
              <a:rPr lang="fr-CA" sz="3200" i="1" dirty="0">
                <a:latin typeface="Nimbus Roman No9 L"/>
              </a:rPr>
              <a:t>. How to </a:t>
            </a:r>
            <a:r>
              <a:rPr lang="fr-CA" sz="3200" i="1" dirty="0" err="1">
                <a:latin typeface="Nimbus Roman No9 L"/>
              </a:rPr>
              <a:t>calculate</a:t>
            </a:r>
            <a:r>
              <a:rPr lang="fr-CA" sz="3200" i="1" dirty="0">
                <a:latin typeface="Nimbus Roman No9 L"/>
              </a:rPr>
              <a:t> </a:t>
            </a:r>
            <a:r>
              <a:rPr lang="el-GR" sz="3200" i="1" dirty="0">
                <a:effectLst/>
                <a:latin typeface="Nimbus Roman No9 L"/>
              </a:rPr>
              <a:t>π</a:t>
            </a:r>
            <a:r>
              <a:rPr lang="fr-CA" sz="3200" i="1" dirty="0">
                <a:effectLst/>
                <a:latin typeface="Nimbus Roman No9 L"/>
              </a:rPr>
              <a:t> </a:t>
            </a:r>
            <a:r>
              <a:rPr lang="fr-CA" sz="3200" i="1" dirty="0" err="1">
                <a:effectLst/>
                <a:latin typeface="Nimbus Roman No9 L"/>
              </a:rPr>
              <a:t>isn’t</a:t>
            </a:r>
            <a:r>
              <a:rPr lang="fr-CA" sz="3200" i="1" dirty="0">
                <a:effectLst/>
                <a:latin typeface="Nimbus Roman No9 L"/>
              </a:rPr>
              <a:t> Important. </a:t>
            </a:r>
            <a:r>
              <a:rPr lang="fr-CA" sz="3200" i="1" dirty="0" err="1">
                <a:effectLst/>
                <a:latin typeface="Nimbus Roman No9 L"/>
              </a:rPr>
              <a:t>It’s</a:t>
            </a:r>
            <a:r>
              <a:rPr lang="fr-CA" sz="3200" i="1" dirty="0">
                <a:effectLst/>
                <a:latin typeface="Nimbus Roman No9 L"/>
              </a:rPr>
              <a:t> a </a:t>
            </a:r>
            <a:r>
              <a:rPr lang="fr-CA" sz="3200" i="1" dirty="0" err="1">
                <a:effectLst/>
                <a:latin typeface="Nimbus Roman No9 L"/>
              </a:rPr>
              <a:t>smidgen</a:t>
            </a:r>
            <a:r>
              <a:rPr lang="fr-CA" sz="3200" i="1" dirty="0">
                <a:effectLst/>
                <a:latin typeface="Nimbus Roman No9 L"/>
              </a:rPr>
              <a:t> more </a:t>
            </a:r>
            <a:r>
              <a:rPr lang="fr-CA" sz="3200" i="1" dirty="0" err="1">
                <a:effectLst/>
                <a:latin typeface="Nimbus Roman No9 L"/>
              </a:rPr>
              <a:t>than</a:t>
            </a:r>
            <a:r>
              <a:rPr lang="fr-CA" sz="3200" i="1" dirty="0">
                <a:effectLst/>
                <a:latin typeface="Nimbus Roman No9 L"/>
              </a:rPr>
              <a:t> 3.’’</a:t>
            </a:r>
            <a:endParaRPr lang="fr-CA" sz="3200" dirty="0"/>
          </a:p>
        </p:txBody>
      </p:sp>
    </p:spTree>
    <p:extLst>
      <p:ext uri="{BB962C8B-B14F-4D97-AF65-F5344CB8AC3E}">
        <p14:creationId xmlns:p14="http://schemas.microsoft.com/office/powerpoint/2010/main" val="126313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307CCB43-1A05-A52D-AA10-918EB08E2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062" y="1294087"/>
            <a:ext cx="3265843" cy="4550764"/>
          </a:xfrm>
          <a:prstGeom prst="rect">
            <a:avLst/>
          </a:prstGeom>
        </p:spPr>
      </p:pic>
      <p:pic>
        <p:nvPicPr>
          <p:cNvPr id="8" name="Picture 8">
            <a:extLst>
              <a:ext uri="{FF2B5EF4-FFF2-40B4-BE49-F238E27FC236}">
                <a16:creationId xmlns:a16="http://schemas.microsoft.com/office/drawing/2014/main" id="{7911B43A-62AB-3A96-8E5C-4A6A7CC48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668" y="1294087"/>
            <a:ext cx="3265843" cy="4550764"/>
          </a:xfrm>
          <a:prstGeom prst="rect">
            <a:avLst/>
          </a:prstGeom>
        </p:spPr>
      </p:pic>
      <p:pic>
        <p:nvPicPr>
          <p:cNvPr id="7" name="Picture 7">
            <a:extLst>
              <a:ext uri="{FF2B5EF4-FFF2-40B4-BE49-F238E27FC236}">
                <a16:creationId xmlns:a16="http://schemas.microsoft.com/office/drawing/2014/main" id="{53790F57-E508-CFDC-EFE4-2FB5CB759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670" y="1294443"/>
            <a:ext cx="3265844" cy="4550766"/>
          </a:xfrm>
          <a:prstGeom prst="rect">
            <a:avLst/>
          </a:prstGeom>
        </p:spPr>
      </p:pic>
      <p:pic>
        <p:nvPicPr>
          <p:cNvPr id="6" name="Picture 6">
            <a:extLst>
              <a:ext uri="{FF2B5EF4-FFF2-40B4-BE49-F238E27FC236}">
                <a16:creationId xmlns:a16="http://schemas.microsoft.com/office/drawing/2014/main" id="{1E270984-FC80-0672-461B-E93700BB1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5942" y="1294085"/>
            <a:ext cx="3265844" cy="4550766"/>
          </a:xfrm>
          <a:prstGeom prst="rect">
            <a:avLst/>
          </a:prstGeom>
        </p:spPr>
      </p:pic>
      <p:sp>
        <p:nvSpPr>
          <p:cNvPr id="2" name="Title 1">
            <a:extLst>
              <a:ext uri="{FF2B5EF4-FFF2-40B4-BE49-F238E27FC236}">
                <a16:creationId xmlns:a16="http://schemas.microsoft.com/office/drawing/2014/main" id="{E591C743-B202-C9BE-3FC9-2B089CD791A0}"/>
              </a:ext>
            </a:extLst>
          </p:cNvPr>
          <p:cNvSpPr>
            <a:spLocks noGrp="1"/>
          </p:cNvSpPr>
          <p:nvPr>
            <p:ph type="title"/>
          </p:nvPr>
        </p:nvSpPr>
        <p:spPr>
          <a:xfrm>
            <a:off x="1030287" y="147484"/>
            <a:ext cx="10131425" cy="1456267"/>
          </a:xfrm>
        </p:spPr>
        <p:txBody>
          <a:bodyPr/>
          <a:lstStyle/>
          <a:p>
            <a:r>
              <a:rPr lang="fr-CA" dirty="0"/>
              <a:t>3. </a:t>
            </a:r>
            <a:r>
              <a:rPr lang="fr-CA" i="1" dirty="0"/>
              <a:t>Secret Lair : Math Is For </a:t>
            </a:r>
            <a:r>
              <a:rPr lang="fr-CA" i="1" dirty="0" err="1"/>
              <a:t>Blockers</a:t>
            </a:r>
            <a:r>
              <a:rPr lang="fr-CA" i="1" dirty="0"/>
              <a:t> (2021)</a:t>
            </a:r>
            <a:endParaRPr lang="en-US" dirty="0"/>
          </a:p>
        </p:txBody>
      </p:sp>
      <p:pic>
        <p:nvPicPr>
          <p:cNvPr id="5" name="Picture 5">
            <a:extLst>
              <a:ext uri="{FF2B5EF4-FFF2-40B4-BE49-F238E27FC236}">
                <a16:creationId xmlns:a16="http://schemas.microsoft.com/office/drawing/2014/main" id="{814B7919-3912-DEA8-A9FE-E1150006D0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3119" y="1294087"/>
            <a:ext cx="3265844" cy="4550768"/>
          </a:xfrm>
          <a:prstGeom prst="rect">
            <a:avLst/>
          </a:prstGeom>
        </p:spPr>
      </p:pic>
      <p:pic>
        <p:nvPicPr>
          <p:cNvPr id="4" name="Picture 4">
            <a:extLst>
              <a:ext uri="{FF2B5EF4-FFF2-40B4-BE49-F238E27FC236}">
                <a16:creationId xmlns:a16="http://schemas.microsoft.com/office/drawing/2014/main" id="{FB9CE2F4-8997-A42B-4D77-DDB857AC7F72}"/>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046268" y="1294091"/>
            <a:ext cx="3265844" cy="4550766"/>
          </a:xfrm>
        </p:spPr>
      </p:pic>
    </p:spTree>
    <p:extLst>
      <p:ext uri="{BB962C8B-B14F-4D97-AF65-F5344CB8AC3E}">
        <p14:creationId xmlns:p14="http://schemas.microsoft.com/office/powerpoint/2010/main" val="20445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1+#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000" fill="hold"/>
                                        <p:tgtEl>
                                          <p:spTgt spid="8"/>
                                        </p:tgtEl>
                                        <p:attrNameLst>
                                          <p:attrName>ppt_x</p:attrName>
                                        </p:attrNameLst>
                                      </p:cBhvr>
                                      <p:tavLst>
                                        <p:tav tm="0">
                                          <p:val>
                                            <p:strVal val="1+#ppt_w/2"/>
                                          </p:val>
                                        </p:tav>
                                        <p:tav tm="100000">
                                          <p:val>
                                            <p:strVal val="#ppt_x"/>
                                          </p:val>
                                        </p:tav>
                                      </p:tavLst>
                                    </p:anim>
                                    <p:anim calcmode="lin" valueType="num">
                                      <p:cBhvr additive="base">
                                        <p:cTn id="32"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1+#ppt_w/2"/>
                                          </p:val>
                                        </p:tav>
                                        <p:tav tm="100000">
                                          <p:val>
                                            <p:strVal val="#ppt_x"/>
                                          </p:val>
                                        </p:tav>
                                      </p:tavLst>
                                    </p:anim>
                                    <p:anim calcmode="lin" valueType="num">
                                      <p:cBhvr additive="base">
                                        <p:cTn id="3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499F-3EBA-BDE3-D1E0-FB49C4CF5451}"/>
              </a:ext>
            </a:extLst>
          </p:cNvPr>
          <p:cNvSpPr>
            <a:spLocks noGrp="1"/>
          </p:cNvSpPr>
          <p:nvPr>
            <p:ph type="title"/>
          </p:nvPr>
        </p:nvSpPr>
        <p:spPr>
          <a:xfrm>
            <a:off x="685802" y="609600"/>
            <a:ext cx="8677220" cy="1456267"/>
          </a:xfrm>
        </p:spPr>
        <p:txBody>
          <a:bodyPr/>
          <a:lstStyle/>
          <a:p>
            <a:r>
              <a:rPr lang="en-US" dirty="0" err="1"/>
              <a:t>Jusqu’où</a:t>
            </a:r>
            <a:r>
              <a:rPr lang="en-US" dirty="0"/>
              <a:t> </a:t>
            </a:r>
            <a:r>
              <a:rPr lang="en-US" dirty="0" err="1"/>
              <a:t>pouvons</a:t>
            </a:r>
            <a:r>
              <a:rPr lang="en-US" dirty="0"/>
              <a:t> nous </a:t>
            </a:r>
            <a:r>
              <a:rPr lang="en-US" dirty="0" err="1"/>
              <a:t>pousser</a:t>
            </a:r>
            <a:r>
              <a:rPr lang="en-US" dirty="0"/>
              <a:t> le concept sans </a:t>
            </a:r>
            <a:r>
              <a:rPr lang="en-US" dirty="0" err="1"/>
              <a:t>utiliser</a:t>
            </a:r>
            <a:r>
              <a:rPr lang="en-US" dirty="0"/>
              <a:t> des </a:t>
            </a:r>
            <a:r>
              <a:rPr lang="en-US" dirty="0" err="1"/>
              <a:t>doublons</a:t>
            </a:r>
            <a:r>
              <a:rPr lang="en-US" dirty="0"/>
              <a:t>?</a:t>
            </a:r>
          </a:p>
        </p:txBody>
      </p:sp>
      <p:pic>
        <p:nvPicPr>
          <p:cNvPr id="16" name="Picture 16">
            <a:extLst>
              <a:ext uri="{FF2B5EF4-FFF2-40B4-BE49-F238E27FC236}">
                <a16:creationId xmlns:a16="http://schemas.microsoft.com/office/drawing/2014/main" id="{FA6D402E-FB22-E372-B110-C035401B4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7974" y="3084557"/>
            <a:ext cx="2723465" cy="3794993"/>
          </a:xfrm>
          <a:prstGeom prst="rect">
            <a:avLst/>
          </a:prstGeom>
        </p:spPr>
      </p:pic>
      <p:pic>
        <p:nvPicPr>
          <p:cNvPr id="17" name="Picture 17">
            <a:extLst>
              <a:ext uri="{FF2B5EF4-FFF2-40B4-BE49-F238E27FC236}">
                <a16:creationId xmlns:a16="http://schemas.microsoft.com/office/drawing/2014/main" id="{1763F579-5288-F242-9185-E12253F92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378" y="3077374"/>
            <a:ext cx="2723466" cy="3794993"/>
          </a:xfrm>
          <a:prstGeom prst="rect">
            <a:avLst/>
          </a:prstGeom>
        </p:spPr>
      </p:pic>
      <p:pic>
        <p:nvPicPr>
          <p:cNvPr id="15" name="Picture 15">
            <a:extLst>
              <a:ext uri="{FF2B5EF4-FFF2-40B4-BE49-F238E27FC236}">
                <a16:creationId xmlns:a16="http://schemas.microsoft.com/office/drawing/2014/main" id="{4A79A018-6916-4BAF-7040-808854159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293" y="3067796"/>
            <a:ext cx="2723467" cy="3794993"/>
          </a:xfrm>
          <a:prstGeom prst="rect">
            <a:avLst/>
          </a:prstGeom>
        </p:spPr>
      </p:pic>
      <p:pic>
        <p:nvPicPr>
          <p:cNvPr id="14" name="Picture 14">
            <a:extLst>
              <a:ext uri="{FF2B5EF4-FFF2-40B4-BE49-F238E27FC236}">
                <a16:creationId xmlns:a16="http://schemas.microsoft.com/office/drawing/2014/main" id="{0CD04E40-1D85-194F-F23A-A3CA39096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5660" y="3063007"/>
            <a:ext cx="2723465" cy="3794993"/>
          </a:xfrm>
          <a:prstGeom prst="rect">
            <a:avLst/>
          </a:prstGeom>
        </p:spPr>
      </p:pic>
      <p:pic>
        <p:nvPicPr>
          <p:cNvPr id="3" name="Picture 7">
            <a:extLst>
              <a:ext uri="{FF2B5EF4-FFF2-40B4-BE49-F238E27FC236}">
                <a16:creationId xmlns:a16="http://schemas.microsoft.com/office/drawing/2014/main" id="{E15D31EC-8939-1A6A-40F2-6FEED403D2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9556" y="-202017"/>
            <a:ext cx="2723465" cy="3794992"/>
          </a:xfrm>
          <a:prstGeom prst="rect">
            <a:avLst/>
          </a:prstGeom>
        </p:spPr>
      </p:pic>
      <p:pic>
        <p:nvPicPr>
          <p:cNvPr id="7" name="Picture 7">
            <a:extLst>
              <a:ext uri="{FF2B5EF4-FFF2-40B4-BE49-F238E27FC236}">
                <a16:creationId xmlns:a16="http://schemas.microsoft.com/office/drawing/2014/main" id="{849656C4-652E-8342-46FD-3A50410BCE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5178" y="-225907"/>
            <a:ext cx="2723465" cy="3794993"/>
          </a:xfrm>
          <a:prstGeom prst="rect">
            <a:avLst/>
          </a:prstGeom>
        </p:spPr>
      </p:pic>
      <p:pic>
        <p:nvPicPr>
          <p:cNvPr id="6" name="Picture 6">
            <a:extLst>
              <a:ext uri="{FF2B5EF4-FFF2-40B4-BE49-F238E27FC236}">
                <a16:creationId xmlns:a16="http://schemas.microsoft.com/office/drawing/2014/main" id="{300FCA9F-ACEC-3F26-5868-3F19396CA2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4671" y="-211599"/>
            <a:ext cx="2723465" cy="3794993"/>
          </a:xfrm>
          <a:prstGeom prst="rect">
            <a:avLst/>
          </a:prstGeom>
        </p:spPr>
      </p:pic>
      <p:pic>
        <p:nvPicPr>
          <p:cNvPr id="5" name="Picture 5">
            <a:extLst>
              <a:ext uri="{FF2B5EF4-FFF2-40B4-BE49-F238E27FC236}">
                <a16:creationId xmlns:a16="http://schemas.microsoft.com/office/drawing/2014/main" id="{481B6BAF-5687-B5F2-373C-D4B87BABE5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7323" y="-202017"/>
            <a:ext cx="2723465" cy="3794992"/>
          </a:xfrm>
          <a:prstGeom prst="rect">
            <a:avLst/>
          </a:prstGeom>
        </p:spPr>
      </p:pic>
      <p:pic>
        <p:nvPicPr>
          <p:cNvPr id="4" name="Picture 4">
            <a:extLst>
              <a:ext uri="{FF2B5EF4-FFF2-40B4-BE49-F238E27FC236}">
                <a16:creationId xmlns:a16="http://schemas.microsoft.com/office/drawing/2014/main" id="{B6F01107-CF0F-52E7-EE93-BBC032ADE7F4}"/>
              </a:ext>
            </a:extLst>
          </p:cNvPr>
          <p:cNvPicPr>
            <a:picLocks noGrp="1" noChangeAspect="1"/>
          </p:cNvPicPr>
          <p:nvPr>
            <p:ph idx="1"/>
          </p:nvPr>
        </p:nvPicPr>
        <p:blipFill>
          <a:blip r:embed="rId10">
            <a:extLst>
              <a:ext uri="{28A0092B-C50C-407E-A947-70E740481C1C}">
                <a14:useLocalDpi xmlns:a14="http://schemas.microsoft.com/office/drawing/2010/main" val="0"/>
              </a:ext>
            </a:extLst>
          </a:blip>
          <a:stretch>
            <a:fillRect/>
          </a:stretch>
        </p:blipFill>
        <p:spPr>
          <a:xfrm>
            <a:off x="4048257" y="-202017"/>
            <a:ext cx="2723464" cy="3794992"/>
          </a:xfrm>
        </p:spPr>
      </p:pic>
      <p:pic>
        <p:nvPicPr>
          <p:cNvPr id="13" name="Picture 13">
            <a:extLst>
              <a:ext uri="{FF2B5EF4-FFF2-40B4-BE49-F238E27FC236}">
                <a16:creationId xmlns:a16="http://schemas.microsoft.com/office/drawing/2014/main" id="{25409371-2467-3E6E-A054-F80753B0DB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9927" y="3074979"/>
            <a:ext cx="2723465" cy="3794993"/>
          </a:xfrm>
          <a:prstGeom prst="rect">
            <a:avLst/>
          </a:prstGeom>
        </p:spPr>
      </p:pic>
      <p:pic>
        <p:nvPicPr>
          <p:cNvPr id="12" name="Picture 12">
            <a:extLst>
              <a:ext uri="{FF2B5EF4-FFF2-40B4-BE49-F238E27FC236}">
                <a16:creationId xmlns:a16="http://schemas.microsoft.com/office/drawing/2014/main" id="{E31A7AF6-E0B1-B44C-F591-7A547C679A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93727" y="3067796"/>
            <a:ext cx="2723465" cy="3794993"/>
          </a:xfrm>
          <a:prstGeom prst="rect">
            <a:avLst/>
          </a:prstGeom>
        </p:spPr>
      </p:pic>
      <p:pic>
        <p:nvPicPr>
          <p:cNvPr id="11" name="Picture 11">
            <a:extLst>
              <a:ext uri="{FF2B5EF4-FFF2-40B4-BE49-F238E27FC236}">
                <a16:creationId xmlns:a16="http://schemas.microsoft.com/office/drawing/2014/main" id="{A7FE09E0-6125-0B80-E86C-DDCA7980D0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82047" y="3077374"/>
            <a:ext cx="2723465" cy="3794993"/>
          </a:xfrm>
          <a:prstGeom prst="rect">
            <a:avLst/>
          </a:prstGeom>
        </p:spPr>
      </p:pic>
      <p:pic>
        <p:nvPicPr>
          <p:cNvPr id="10" name="Picture 10">
            <a:extLst>
              <a:ext uri="{FF2B5EF4-FFF2-40B4-BE49-F238E27FC236}">
                <a16:creationId xmlns:a16="http://schemas.microsoft.com/office/drawing/2014/main" id="{1FD59DA4-083F-2B5A-B0AE-402FB10E6C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8411" y="3072585"/>
            <a:ext cx="2723465" cy="3794993"/>
          </a:xfrm>
          <a:prstGeom prst="rect">
            <a:avLst/>
          </a:prstGeom>
        </p:spPr>
      </p:pic>
      <p:pic>
        <p:nvPicPr>
          <p:cNvPr id="9" name="Picture 9">
            <a:extLst>
              <a:ext uri="{FF2B5EF4-FFF2-40B4-BE49-F238E27FC236}">
                <a16:creationId xmlns:a16="http://schemas.microsoft.com/office/drawing/2014/main" id="{02A9284E-9097-C022-0509-9A34D24FCE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6927" y="3070192"/>
            <a:ext cx="2723464" cy="3794992"/>
          </a:xfrm>
          <a:prstGeom prst="rect">
            <a:avLst/>
          </a:prstGeom>
        </p:spPr>
      </p:pic>
      <p:pic>
        <p:nvPicPr>
          <p:cNvPr id="8" name="Picture 8">
            <a:extLst>
              <a:ext uri="{FF2B5EF4-FFF2-40B4-BE49-F238E27FC236}">
                <a16:creationId xmlns:a16="http://schemas.microsoft.com/office/drawing/2014/main" id="{9851557A-F2D0-3E18-994F-E2B4F9E35C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678" y="3063007"/>
            <a:ext cx="2723465" cy="3794992"/>
          </a:xfrm>
          <a:prstGeom prst="rect">
            <a:avLst/>
          </a:prstGeom>
        </p:spPr>
      </p:pic>
      <p:pic>
        <p:nvPicPr>
          <p:cNvPr id="18" name="Picture 18">
            <a:extLst>
              <a:ext uri="{FF2B5EF4-FFF2-40B4-BE49-F238E27FC236}">
                <a16:creationId xmlns:a16="http://schemas.microsoft.com/office/drawing/2014/main" id="{53EB7A4B-7D8B-78F3-799C-294C56FB44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664" y="-211599"/>
            <a:ext cx="6069336" cy="3804574"/>
          </a:xfrm>
          <a:prstGeom prst="rect">
            <a:avLst/>
          </a:prstGeom>
        </p:spPr>
      </p:pic>
      <p:sp>
        <p:nvSpPr>
          <p:cNvPr id="20" name="TextBox 19">
            <a:extLst>
              <a:ext uri="{FF2B5EF4-FFF2-40B4-BE49-F238E27FC236}">
                <a16:creationId xmlns:a16="http://schemas.microsoft.com/office/drawing/2014/main" id="{7DA6525E-6142-6C34-C40C-36B86F05747C}"/>
              </a:ext>
            </a:extLst>
          </p:cNvPr>
          <p:cNvSpPr txBox="1"/>
          <p:nvPr/>
        </p:nvSpPr>
        <p:spPr>
          <a:xfrm>
            <a:off x="8848165" y="3822327"/>
            <a:ext cx="3166782" cy="1323439"/>
          </a:xfrm>
          <a:prstGeom prst="rect">
            <a:avLst/>
          </a:prstGeom>
          <a:noFill/>
        </p:spPr>
        <p:txBody>
          <a:bodyPr wrap="square" rtlCol="0">
            <a:spAutoFit/>
          </a:bodyPr>
          <a:lstStyle/>
          <a:p>
            <a:pPr algn="l"/>
            <a:r>
              <a:rPr lang="fr-CA" sz="2000" b="1" dirty="0"/>
              <a:t>Le maximum de décimale de pi représentable avec des cartes magic sans double est 41 (21 cartes)!</a:t>
            </a:r>
            <a:endParaRPr lang="en-US" sz="2000" b="1" dirty="0"/>
          </a:p>
        </p:txBody>
      </p:sp>
      <p:sp>
        <p:nvSpPr>
          <p:cNvPr id="19" name="ZoneTexte 18">
            <a:extLst>
              <a:ext uri="{FF2B5EF4-FFF2-40B4-BE49-F238E27FC236}">
                <a16:creationId xmlns:a16="http://schemas.microsoft.com/office/drawing/2014/main" id="{78D51C51-3556-B87A-E4AC-015BF3568B2D}"/>
              </a:ext>
            </a:extLst>
          </p:cNvPr>
          <p:cNvSpPr txBox="1"/>
          <p:nvPr/>
        </p:nvSpPr>
        <p:spPr>
          <a:xfrm>
            <a:off x="9075175" y="5496232"/>
            <a:ext cx="2723466" cy="646331"/>
          </a:xfrm>
          <a:prstGeom prst="rect">
            <a:avLst/>
          </a:prstGeom>
          <a:noFill/>
        </p:spPr>
        <p:txBody>
          <a:bodyPr wrap="square" rtlCol="0">
            <a:spAutoFit/>
          </a:bodyPr>
          <a:lstStyle/>
          <a:p>
            <a:r>
              <a:rPr lang="fr-CA" b="1" dirty="0"/>
              <a:t>3.14159265358979323846264338327950288419716</a:t>
            </a:r>
          </a:p>
        </p:txBody>
      </p:sp>
    </p:spTree>
    <p:extLst>
      <p:ext uri="{BB962C8B-B14F-4D97-AF65-F5344CB8AC3E}">
        <p14:creationId xmlns:p14="http://schemas.microsoft.com/office/powerpoint/2010/main" val="152141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1+#ppt_w/2"/>
                                          </p:val>
                                        </p:tav>
                                        <p:tav tm="100000">
                                          <p:val>
                                            <p:strVal val="#ppt_x"/>
                                          </p:val>
                                        </p:tav>
                                      </p:tavLst>
                                    </p:anim>
                                    <p:anim calcmode="lin" valueType="num">
                                      <p:cBhvr additive="base">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1000" fill="hold"/>
                                        <p:tgtEl>
                                          <p:spTgt spid="3"/>
                                        </p:tgtEl>
                                        <p:attrNameLst>
                                          <p:attrName>ppt_x</p:attrName>
                                        </p:attrNameLst>
                                      </p:cBhvr>
                                      <p:tavLst>
                                        <p:tav tm="0">
                                          <p:val>
                                            <p:strVal val="1+#ppt_w/2"/>
                                          </p:val>
                                        </p:tav>
                                        <p:tav tm="100000">
                                          <p:val>
                                            <p:strVal val="#ppt_x"/>
                                          </p:val>
                                        </p:tav>
                                      </p:tavLst>
                                    </p:anim>
                                    <p:anim calcmode="lin" valueType="num">
                                      <p:cBhvr additive="base">
                                        <p:cTn id="3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1000" fill="hold"/>
                                        <p:tgtEl>
                                          <p:spTgt spid="9"/>
                                        </p:tgtEl>
                                        <p:attrNameLst>
                                          <p:attrName>ppt_x</p:attrName>
                                        </p:attrNameLst>
                                      </p:cBhvr>
                                      <p:tavLst>
                                        <p:tav tm="0">
                                          <p:val>
                                            <p:strVal val="1+#ppt_w/2"/>
                                          </p:val>
                                        </p:tav>
                                        <p:tav tm="100000">
                                          <p:val>
                                            <p:strVal val="#ppt_x"/>
                                          </p:val>
                                        </p:tav>
                                      </p:tavLst>
                                    </p:anim>
                                    <p:anim calcmode="lin" valueType="num">
                                      <p:cBhvr additive="base">
                                        <p:cTn id="5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1000" fill="hold"/>
                                        <p:tgtEl>
                                          <p:spTgt spid="10"/>
                                        </p:tgtEl>
                                        <p:attrNameLst>
                                          <p:attrName>ppt_x</p:attrName>
                                        </p:attrNameLst>
                                      </p:cBhvr>
                                      <p:tavLst>
                                        <p:tav tm="0">
                                          <p:val>
                                            <p:strVal val="1+#ppt_w/2"/>
                                          </p:val>
                                        </p:tav>
                                        <p:tav tm="100000">
                                          <p:val>
                                            <p:strVal val="#ppt_x"/>
                                          </p:val>
                                        </p:tav>
                                      </p:tavLst>
                                    </p:anim>
                                    <p:anim calcmode="lin" valueType="num">
                                      <p:cBhvr additive="base">
                                        <p:cTn id="5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1000" fill="hold"/>
                                        <p:tgtEl>
                                          <p:spTgt spid="11"/>
                                        </p:tgtEl>
                                        <p:attrNameLst>
                                          <p:attrName>ppt_x</p:attrName>
                                        </p:attrNameLst>
                                      </p:cBhvr>
                                      <p:tavLst>
                                        <p:tav tm="0">
                                          <p:val>
                                            <p:strVal val="1+#ppt_w/2"/>
                                          </p:val>
                                        </p:tav>
                                        <p:tav tm="100000">
                                          <p:val>
                                            <p:strVal val="#ppt_x"/>
                                          </p:val>
                                        </p:tav>
                                      </p:tavLst>
                                    </p:anim>
                                    <p:anim calcmode="lin" valueType="num">
                                      <p:cBhvr additive="base">
                                        <p:cTn id="6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1000" fill="hold"/>
                                        <p:tgtEl>
                                          <p:spTgt spid="12"/>
                                        </p:tgtEl>
                                        <p:attrNameLst>
                                          <p:attrName>ppt_x</p:attrName>
                                        </p:attrNameLst>
                                      </p:cBhvr>
                                      <p:tavLst>
                                        <p:tav tm="0">
                                          <p:val>
                                            <p:strVal val="1+#ppt_w/2"/>
                                          </p:val>
                                        </p:tav>
                                        <p:tav tm="100000">
                                          <p:val>
                                            <p:strVal val="#ppt_x"/>
                                          </p:val>
                                        </p:tav>
                                      </p:tavLst>
                                    </p:anim>
                                    <p:anim calcmode="lin" valueType="num">
                                      <p:cBhvr additive="base">
                                        <p:cTn id="6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1000" fill="hold"/>
                                        <p:tgtEl>
                                          <p:spTgt spid="13"/>
                                        </p:tgtEl>
                                        <p:attrNameLst>
                                          <p:attrName>ppt_x</p:attrName>
                                        </p:attrNameLst>
                                      </p:cBhvr>
                                      <p:tavLst>
                                        <p:tav tm="0">
                                          <p:val>
                                            <p:strVal val="1+#ppt_w/2"/>
                                          </p:val>
                                        </p:tav>
                                        <p:tav tm="100000">
                                          <p:val>
                                            <p:strVal val="#ppt_x"/>
                                          </p:val>
                                        </p:tav>
                                      </p:tavLst>
                                    </p:anim>
                                    <p:anim calcmode="lin" valueType="num">
                                      <p:cBhvr additive="base">
                                        <p:cTn id="7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1000" fill="hold"/>
                                        <p:tgtEl>
                                          <p:spTgt spid="14"/>
                                        </p:tgtEl>
                                        <p:attrNameLst>
                                          <p:attrName>ppt_x</p:attrName>
                                        </p:attrNameLst>
                                      </p:cBhvr>
                                      <p:tavLst>
                                        <p:tav tm="0">
                                          <p:val>
                                            <p:strVal val="1+#ppt_w/2"/>
                                          </p:val>
                                        </p:tav>
                                        <p:tav tm="100000">
                                          <p:val>
                                            <p:strVal val="#ppt_x"/>
                                          </p:val>
                                        </p:tav>
                                      </p:tavLst>
                                    </p:anim>
                                    <p:anim calcmode="lin" valueType="num">
                                      <p:cBhvr additive="base">
                                        <p:cTn id="8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1000" fill="hold"/>
                                        <p:tgtEl>
                                          <p:spTgt spid="15"/>
                                        </p:tgtEl>
                                        <p:attrNameLst>
                                          <p:attrName>ppt_x</p:attrName>
                                        </p:attrNameLst>
                                      </p:cBhvr>
                                      <p:tavLst>
                                        <p:tav tm="0">
                                          <p:val>
                                            <p:strVal val="1+#ppt_w/2"/>
                                          </p:val>
                                        </p:tav>
                                        <p:tav tm="100000">
                                          <p:val>
                                            <p:strVal val="#ppt_x"/>
                                          </p:val>
                                        </p:tav>
                                      </p:tavLst>
                                    </p:anim>
                                    <p:anim calcmode="lin" valueType="num">
                                      <p:cBhvr additive="base">
                                        <p:cTn id="8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1000" fill="hold"/>
                                        <p:tgtEl>
                                          <p:spTgt spid="16"/>
                                        </p:tgtEl>
                                        <p:attrNameLst>
                                          <p:attrName>ppt_x</p:attrName>
                                        </p:attrNameLst>
                                      </p:cBhvr>
                                      <p:tavLst>
                                        <p:tav tm="0">
                                          <p:val>
                                            <p:strVal val="1+#ppt_w/2"/>
                                          </p:val>
                                        </p:tav>
                                        <p:tav tm="100000">
                                          <p:val>
                                            <p:strVal val="#ppt_x"/>
                                          </p:val>
                                        </p:tav>
                                      </p:tavLst>
                                    </p:anim>
                                    <p:anim calcmode="lin" valueType="num">
                                      <p:cBhvr additive="base">
                                        <p:cTn id="9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nodeType="click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additive="base">
                                        <p:cTn id="97" dur="1000" fill="hold"/>
                                        <p:tgtEl>
                                          <p:spTgt spid="17"/>
                                        </p:tgtEl>
                                        <p:attrNameLst>
                                          <p:attrName>ppt_x</p:attrName>
                                        </p:attrNameLst>
                                      </p:cBhvr>
                                      <p:tavLst>
                                        <p:tav tm="0">
                                          <p:val>
                                            <p:strVal val="1+#ppt_w/2"/>
                                          </p:val>
                                        </p:tav>
                                        <p:tav tm="100000">
                                          <p:val>
                                            <p:strVal val="#ppt_x"/>
                                          </p:val>
                                        </p:tav>
                                      </p:tavLst>
                                    </p:anim>
                                    <p:anim calcmode="lin" valueType="num">
                                      <p:cBhvr additive="base">
                                        <p:cTn id="9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additive="base">
                                        <p:cTn id="103" dur="500" fill="hold"/>
                                        <p:tgtEl>
                                          <p:spTgt spid="20"/>
                                        </p:tgtEl>
                                        <p:attrNameLst>
                                          <p:attrName>ppt_x</p:attrName>
                                        </p:attrNameLst>
                                      </p:cBhvr>
                                      <p:tavLst>
                                        <p:tav tm="0">
                                          <p:val>
                                            <p:strVal val="#ppt_x"/>
                                          </p:val>
                                        </p:tav>
                                        <p:tav tm="100000">
                                          <p:val>
                                            <p:strVal val="#ppt_x"/>
                                          </p:val>
                                        </p:tav>
                                      </p:tavLst>
                                    </p:anim>
                                    <p:anim calcmode="lin" valueType="num">
                                      <p:cBhvr additive="base">
                                        <p:cTn id="10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9"/>
                                        </p:tgtEl>
                                        <p:attrNameLst>
                                          <p:attrName>style.visibility</p:attrName>
                                        </p:attrNameLst>
                                      </p:cBhvr>
                                      <p:to>
                                        <p:strVal val="visible"/>
                                      </p:to>
                                    </p:set>
                                    <p:anim calcmode="lin" valueType="num">
                                      <p:cBhvr additive="base">
                                        <p:cTn id="109" dur="500" fill="hold"/>
                                        <p:tgtEl>
                                          <p:spTgt spid="19"/>
                                        </p:tgtEl>
                                        <p:attrNameLst>
                                          <p:attrName>ppt_x</p:attrName>
                                        </p:attrNameLst>
                                      </p:cBhvr>
                                      <p:tavLst>
                                        <p:tav tm="0">
                                          <p:val>
                                            <p:strVal val="#ppt_x"/>
                                          </p:val>
                                        </p:tav>
                                        <p:tav tm="100000">
                                          <p:val>
                                            <p:strVal val="#ppt_x"/>
                                          </p:val>
                                        </p:tav>
                                      </p:tavLst>
                                    </p:anim>
                                    <p:anim calcmode="lin" valueType="num">
                                      <p:cBhvr additive="base">
                                        <p:cTn id="11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883514-9B53-90FB-2A7A-AD17F6DD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id="{EC95C141-CF95-4F5F-3D70-FC33B746404E}"/>
              </a:ext>
            </a:extLst>
          </p:cNvPr>
          <p:cNvSpPr txBox="1"/>
          <p:nvPr/>
        </p:nvSpPr>
        <p:spPr>
          <a:xfrm>
            <a:off x="10525125" y="6323469"/>
            <a:ext cx="1666875" cy="430887"/>
          </a:xfrm>
          <a:prstGeom prst="rect">
            <a:avLst/>
          </a:prstGeom>
          <a:noFill/>
        </p:spPr>
        <p:txBody>
          <a:bodyPr wrap="square" rtlCol="0">
            <a:spAutoFit/>
          </a:bodyPr>
          <a:lstStyle/>
          <a:p>
            <a:r>
              <a:rPr lang="fr-CA" sz="2200" dirty="0">
                <a:solidFill>
                  <a:schemeClr val="bg1"/>
                </a:solidFill>
              </a:rPr>
              <a:t>par </a:t>
            </a:r>
            <a:r>
              <a:rPr lang="fr-CA" sz="2200" b="1" dirty="0">
                <a:solidFill>
                  <a:schemeClr val="bg1"/>
                </a:solidFill>
              </a:rPr>
              <a:t>Jérémie</a:t>
            </a:r>
          </a:p>
        </p:txBody>
      </p:sp>
    </p:spTree>
    <p:extLst>
      <p:ext uri="{BB962C8B-B14F-4D97-AF65-F5344CB8AC3E}">
        <p14:creationId xmlns:p14="http://schemas.microsoft.com/office/powerpoint/2010/main" val="3499002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6AAF5A3-F51F-58C6-9264-CDEB7C5A250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6353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849BBB-3450-FA36-017A-93E24BBFFAE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0017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8101E6F-5020-03E5-E9AC-971302B4CBFB}"/>
              </a:ext>
            </a:extLst>
          </p:cNvPr>
          <p:cNvSpPr>
            <a:spLocks noGrp="1"/>
          </p:cNvSpPr>
          <p:nvPr>
            <p:ph idx="1"/>
          </p:nvPr>
        </p:nvSpPr>
        <p:spPr>
          <a:xfrm>
            <a:off x="838200" y="1548882"/>
            <a:ext cx="10366310" cy="4628081"/>
          </a:xfrm>
        </p:spPr>
        <p:txBody>
          <a:bodyPr/>
          <a:lstStyle/>
          <a:p>
            <a:pPr marL="0" indent="0">
              <a:buNone/>
            </a:pPr>
            <a:r>
              <a:rPr lang="fr-CA" b="1" dirty="0"/>
              <a:t>Proclamation d’une « Journée internationale des mathématiques »</a:t>
            </a:r>
          </a:p>
          <a:p>
            <a:pPr marL="0" indent="0">
              <a:buNone/>
            </a:pPr>
            <a:r>
              <a:rPr lang="fr-CA" dirty="0"/>
              <a:t>Considérant qu’une meilleure connaissance des sciences mathématiques dans le monde et un renforcement de leur enseignement sont essentiels pour faire face à des défis dans des domaines tels que l’</a:t>
            </a:r>
            <a:r>
              <a:rPr lang="fr-CA" b="1" dirty="0"/>
              <a:t>intelligence artificielle</a:t>
            </a:r>
            <a:r>
              <a:rPr lang="fr-CA" dirty="0"/>
              <a:t>, le </a:t>
            </a:r>
            <a:r>
              <a:rPr lang="fr-CA" b="1" dirty="0"/>
              <a:t>changement climatique</a:t>
            </a:r>
            <a:r>
              <a:rPr lang="fr-CA" dirty="0"/>
              <a:t>, l’</a:t>
            </a:r>
            <a:r>
              <a:rPr lang="fr-CA" b="1" dirty="0"/>
              <a:t>énergie</a:t>
            </a:r>
            <a:r>
              <a:rPr lang="fr-CA" dirty="0"/>
              <a:t> et le </a:t>
            </a:r>
            <a:r>
              <a:rPr lang="fr-CA" b="1" dirty="0"/>
              <a:t>développement durable</a:t>
            </a:r>
            <a:r>
              <a:rPr lang="fr-CA" dirty="0"/>
              <a:t>, ainsi que pour améliorer la </a:t>
            </a:r>
            <a:r>
              <a:rPr lang="fr-CA" b="1" dirty="0"/>
              <a:t>qualité de vie</a:t>
            </a:r>
            <a:r>
              <a:rPr lang="fr-CA" dirty="0"/>
              <a:t> dans le monde développé et en développement,</a:t>
            </a:r>
          </a:p>
        </p:txBody>
      </p:sp>
      <p:pic>
        <p:nvPicPr>
          <p:cNvPr id="5" name="Image 4">
            <a:extLst>
              <a:ext uri="{FF2B5EF4-FFF2-40B4-BE49-F238E27FC236}">
                <a16:creationId xmlns:a16="http://schemas.microsoft.com/office/drawing/2014/main" id="{EA670C32-EFD3-9FE8-B863-EACDD1231996}"/>
              </a:ext>
            </a:extLst>
          </p:cNvPr>
          <p:cNvPicPr>
            <a:picLocks noChangeAspect="1"/>
          </p:cNvPicPr>
          <p:nvPr/>
        </p:nvPicPr>
        <p:blipFill>
          <a:blip r:embed="rId2"/>
          <a:stretch>
            <a:fillRect/>
          </a:stretch>
        </p:blipFill>
        <p:spPr>
          <a:xfrm>
            <a:off x="3914192" y="0"/>
            <a:ext cx="4363616" cy="1452448"/>
          </a:xfrm>
          <a:prstGeom prst="rect">
            <a:avLst/>
          </a:prstGeom>
        </p:spPr>
      </p:pic>
      <p:pic>
        <p:nvPicPr>
          <p:cNvPr id="6" name="Image 5" descr="Une image contenant ciel, extérieur, herbe, plage&#10;&#10;Description générée automatiquement">
            <a:extLst>
              <a:ext uri="{FF2B5EF4-FFF2-40B4-BE49-F238E27FC236}">
                <a16:creationId xmlns:a16="http://schemas.microsoft.com/office/drawing/2014/main" id="{655F12A0-BEC3-8ECC-4D00-8CA619441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611" y="4522657"/>
            <a:ext cx="3344778" cy="2138019"/>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3421270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D98185CC-EA7E-23A3-11C1-D12FF2A3FE2E}"/>
              </a:ext>
            </a:extLst>
          </p:cNvPr>
          <p:cNvSpPr>
            <a:spLocks noGrp="1"/>
          </p:cNvSpPr>
          <p:nvPr>
            <p:ph type="subTitle" idx="1"/>
          </p:nvPr>
        </p:nvSpPr>
        <p:spPr>
          <a:xfrm>
            <a:off x="1524000" y="4599432"/>
            <a:ext cx="9144000" cy="1225296"/>
          </a:xfrm>
        </p:spPr>
        <p:txBody>
          <a:bodyPr>
            <a:normAutofit/>
          </a:bodyPr>
          <a:lstStyle/>
          <a:p>
            <a:pPr algn="ctr"/>
            <a:r>
              <a:rPr lang="fr-CA" sz="3200" dirty="0"/>
              <a:t>6 mars 2023</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9720BE0B-1461-8D1B-DE3E-D4B69963AC66}"/>
                  </a:ext>
                </a:extLst>
              </p:cNvPr>
              <p:cNvSpPr txBox="1"/>
              <p:nvPr/>
            </p:nvSpPr>
            <p:spPr>
              <a:xfrm>
                <a:off x="2593273" y="6120720"/>
                <a:ext cx="7002379" cy="646331"/>
              </a:xfrm>
              <a:prstGeom prst="rect">
                <a:avLst/>
              </a:prstGeom>
              <a:noFill/>
            </p:spPr>
            <p:txBody>
              <a:bodyPr wrap="square" rtlCol="0">
                <a:spAutoFit/>
              </a:bodyPr>
              <a:lstStyle/>
              <a:p>
                <a:pPr algn="ctr"/>
                <a:r>
                  <a:rPr lang="fr-CA" sz="3600" dirty="0">
                    <a:latin typeface="Stencil" panose="040409050D0802020404" pitchFamily="82" charset="0"/>
                  </a:rPr>
                  <a:t>Club Math </a:t>
                </a:r>
                <a:r>
                  <a:rPr lang="fr-CA" sz="3600" dirty="0">
                    <a:solidFill>
                      <a:srgbClr val="FFC000"/>
                    </a:solidFill>
                    <a:latin typeface="Stencil" panose="040409050D0802020404" pitchFamily="82" charset="0"/>
                  </a:rPr>
                  <a:t>A</a:t>
                </a:r>
                <a14:m>
                  <m:oMath xmlns:m="http://schemas.openxmlformats.org/officeDocument/2006/math">
                    <m:r>
                      <a:rPr lang="fr-CA" sz="3000" i="1" dirty="0" smtClean="0">
                        <a:solidFill>
                          <a:srgbClr val="FFC000"/>
                        </a:solidFill>
                        <a:latin typeface="Cambria Math" panose="02040503050406030204" pitchFamily="18" charset="0"/>
                      </a:rPr>
                      <m:t>𝑛</m:t>
                    </m:r>
                    <m:r>
                      <a:rPr lang="fr-CA" sz="3000" i="1" dirty="0" smtClean="0">
                        <a:solidFill>
                          <a:srgbClr val="FFC000"/>
                        </a:solidFill>
                        <a:latin typeface="Cambria Math" panose="02040503050406030204" pitchFamily="18" charset="0"/>
                      </a:rPr>
                      <m:t>!</m:t>
                    </m:r>
                  </m:oMath>
                </a14:m>
                <a:r>
                  <a:rPr lang="fr-CA" sz="3600" dirty="0">
                    <a:solidFill>
                      <a:srgbClr val="FFC000"/>
                    </a:solidFill>
                    <a:latin typeface="Stencil" panose="040409050D0802020404" pitchFamily="82" charset="0"/>
                  </a:rPr>
                  <a:t>k Trahan</a:t>
                </a:r>
                <a:endParaRPr lang="fr-CA" sz="3600" dirty="0">
                  <a:latin typeface="Stencil" panose="040409050D0802020404" pitchFamily="82" charset="0"/>
                </a:endParaRPr>
              </a:p>
            </p:txBody>
          </p:sp>
        </mc:Choice>
        <mc:Fallback xmlns="">
          <p:sp>
            <p:nvSpPr>
              <p:cNvPr id="6" name="ZoneTexte 5">
                <a:extLst>
                  <a:ext uri="{FF2B5EF4-FFF2-40B4-BE49-F238E27FC236}">
                    <a16:creationId xmlns:a16="http://schemas.microsoft.com/office/drawing/2014/main" id="{9720BE0B-1461-8D1B-DE3E-D4B69963AC66}"/>
                  </a:ext>
                </a:extLst>
              </p:cNvPr>
              <p:cNvSpPr txBox="1">
                <a:spLocks noRot="1" noChangeAspect="1" noMove="1" noResize="1" noEditPoints="1" noAdjustHandles="1" noChangeArrowheads="1" noChangeShapeType="1" noTextEdit="1"/>
              </p:cNvSpPr>
              <p:nvPr/>
            </p:nvSpPr>
            <p:spPr>
              <a:xfrm>
                <a:off x="2593273" y="6120720"/>
                <a:ext cx="7002379" cy="646331"/>
              </a:xfrm>
              <a:prstGeom prst="rect">
                <a:avLst/>
              </a:prstGeom>
              <a:blipFill>
                <a:blip r:embed="rId3"/>
                <a:stretch>
                  <a:fillRect t="-14151" b="-34906"/>
                </a:stretch>
              </a:blipFill>
            </p:spPr>
            <p:txBody>
              <a:bodyPr/>
              <a:lstStyle/>
              <a:p>
                <a:r>
                  <a:rPr lang="fr-CA">
                    <a:noFill/>
                  </a:rPr>
                  <a:t> </a:t>
                </a:r>
              </a:p>
            </p:txBody>
          </p:sp>
        </mc:Fallback>
      </mc:AlternateContent>
      <p:pic>
        <p:nvPicPr>
          <p:cNvPr id="7" name="Image 6">
            <a:extLst>
              <a:ext uri="{FF2B5EF4-FFF2-40B4-BE49-F238E27FC236}">
                <a16:creationId xmlns:a16="http://schemas.microsoft.com/office/drawing/2014/main" id="{8572F0CC-9B26-57F7-24E4-22D3480AD342}"/>
              </a:ext>
            </a:extLst>
          </p:cNvPr>
          <p:cNvPicPr>
            <a:picLocks noChangeAspect="1"/>
          </p:cNvPicPr>
          <p:nvPr/>
        </p:nvPicPr>
        <p:blipFill>
          <a:blip r:embed="rId4"/>
          <a:stretch>
            <a:fillRect/>
          </a:stretch>
        </p:blipFill>
        <p:spPr>
          <a:xfrm>
            <a:off x="2646091" y="0"/>
            <a:ext cx="6899817" cy="6858000"/>
          </a:xfrm>
          <a:prstGeom prst="rect">
            <a:avLst/>
          </a:prstGeom>
        </p:spPr>
      </p:pic>
    </p:spTree>
    <p:extLst>
      <p:ext uri="{BB962C8B-B14F-4D97-AF65-F5344CB8AC3E}">
        <p14:creationId xmlns:p14="http://schemas.microsoft.com/office/powerpoint/2010/main" val="3946806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8101E6F-5020-03E5-E9AC-971302B4CBFB}"/>
              </a:ext>
            </a:extLst>
          </p:cNvPr>
          <p:cNvSpPr>
            <a:spLocks noGrp="1"/>
          </p:cNvSpPr>
          <p:nvPr>
            <p:ph idx="1"/>
          </p:nvPr>
        </p:nvSpPr>
        <p:spPr/>
        <p:txBody>
          <a:bodyPr/>
          <a:lstStyle/>
          <a:p>
            <a:pPr marL="0" indent="0">
              <a:buNone/>
            </a:pPr>
            <a:r>
              <a:rPr lang="fr-CA" b="1" dirty="0"/>
              <a:t>Proclamation d’une « Journée internationale des mathématiques »</a:t>
            </a:r>
          </a:p>
          <a:p>
            <a:pPr marL="0" indent="0">
              <a:buNone/>
            </a:pPr>
            <a:r>
              <a:rPr lang="fr-CA" dirty="0"/>
              <a:t>Soulignant que les applications des sciences mathématiques sont indispensables aux progrès dans l’ensemble des domaines de l’</a:t>
            </a:r>
            <a:r>
              <a:rPr lang="fr-CA" b="1" dirty="0"/>
              <a:t>ingénierie</a:t>
            </a:r>
            <a:r>
              <a:rPr lang="fr-CA" dirty="0"/>
              <a:t> et de l’</a:t>
            </a:r>
            <a:r>
              <a:rPr lang="fr-CA" b="1" dirty="0"/>
              <a:t>informatique</a:t>
            </a:r>
            <a:r>
              <a:rPr lang="fr-CA" dirty="0"/>
              <a:t>, qu’elles répondent aux besoins croissants d’</a:t>
            </a:r>
            <a:r>
              <a:rPr lang="fr-CA" b="1" dirty="0"/>
              <a:t>automatisation</a:t>
            </a:r>
            <a:r>
              <a:rPr lang="fr-CA" dirty="0"/>
              <a:t> et permettent d’accéder à l’</a:t>
            </a:r>
            <a:r>
              <a:rPr lang="fr-CA" b="1" dirty="0"/>
              <a:t>information</a:t>
            </a:r>
            <a:r>
              <a:rPr lang="fr-CA" dirty="0"/>
              <a:t> grâce à Internet pour le </a:t>
            </a:r>
            <a:r>
              <a:rPr lang="fr-CA" b="1" dirty="0"/>
              <a:t>bien-être de la société</a:t>
            </a:r>
            <a:r>
              <a:rPr lang="fr-CA" dirty="0"/>
              <a:t>,</a:t>
            </a:r>
          </a:p>
        </p:txBody>
      </p:sp>
      <p:pic>
        <p:nvPicPr>
          <p:cNvPr id="5" name="Image 4">
            <a:extLst>
              <a:ext uri="{FF2B5EF4-FFF2-40B4-BE49-F238E27FC236}">
                <a16:creationId xmlns:a16="http://schemas.microsoft.com/office/drawing/2014/main" id="{EA670C32-EFD3-9FE8-B863-EACDD1231996}"/>
              </a:ext>
            </a:extLst>
          </p:cNvPr>
          <p:cNvPicPr>
            <a:picLocks noChangeAspect="1"/>
          </p:cNvPicPr>
          <p:nvPr/>
        </p:nvPicPr>
        <p:blipFill>
          <a:blip r:embed="rId2"/>
          <a:stretch>
            <a:fillRect/>
          </a:stretch>
        </p:blipFill>
        <p:spPr>
          <a:xfrm>
            <a:off x="3352800" y="0"/>
            <a:ext cx="5486400" cy="1826171"/>
          </a:xfrm>
          <a:prstGeom prst="rect">
            <a:avLst/>
          </a:prstGeom>
        </p:spPr>
      </p:pic>
      <p:pic>
        <p:nvPicPr>
          <p:cNvPr id="4" name="Image 3">
            <a:extLst>
              <a:ext uri="{FF2B5EF4-FFF2-40B4-BE49-F238E27FC236}">
                <a16:creationId xmlns:a16="http://schemas.microsoft.com/office/drawing/2014/main" id="{C30311C9-A1AE-EBB2-CEFF-F9094DB82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878" y="4505893"/>
            <a:ext cx="3732244" cy="2124508"/>
          </a:xfrm>
          <a:prstGeom prst="rect">
            <a:avLst/>
          </a:prstGeom>
          <a:ln>
            <a:solidFill>
              <a:schemeClr val="accent1">
                <a:lumMod val="75000"/>
              </a:schemeClr>
            </a:solidFill>
          </a:ln>
        </p:spPr>
      </p:pic>
    </p:spTree>
    <p:extLst>
      <p:ext uri="{BB962C8B-B14F-4D97-AF65-F5344CB8AC3E}">
        <p14:creationId xmlns:p14="http://schemas.microsoft.com/office/powerpoint/2010/main" val="282899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8101E6F-5020-03E5-E9AC-971302B4CBFB}"/>
              </a:ext>
            </a:extLst>
          </p:cNvPr>
          <p:cNvSpPr>
            <a:spLocks noGrp="1"/>
          </p:cNvSpPr>
          <p:nvPr>
            <p:ph idx="1"/>
          </p:nvPr>
        </p:nvSpPr>
        <p:spPr/>
        <p:txBody>
          <a:bodyPr>
            <a:normAutofit/>
          </a:bodyPr>
          <a:lstStyle/>
          <a:p>
            <a:pPr marL="0" indent="0">
              <a:buNone/>
            </a:pPr>
            <a:r>
              <a:rPr lang="fr-CA" b="1" dirty="0"/>
              <a:t>Proclamation d’une « Journée internationale des mathématiques »</a:t>
            </a:r>
          </a:p>
          <a:p>
            <a:pPr marL="0" indent="0">
              <a:buNone/>
            </a:pPr>
            <a:r>
              <a:rPr lang="fr-CA" dirty="0"/>
              <a:t>Reconnaissant également qu’il est important de créer les conditions de l’égalité des genres dans les mathématiques par la promotion de modèles de réussite féminins dans le domaine des sciences, d’</a:t>
            </a:r>
            <a:r>
              <a:rPr lang="fr-CA" b="1" dirty="0" err="1"/>
              <a:t>Hypathie</a:t>
            </a:r>
            <a:r>
              <a:rPr lang="fr-CA" b="1" dirty="0"/>
              <a:t> d’Alexandrie</a:t>
            </a:r>
            <a:r>
              <a:rPr lang="fr-CA" dirty="0"/>
              <a:t> à </a:t>
            </a:r>
            <a:r>
              <a:rPr lang="fr-CA" b="1" dirty="0"/>
              <a:t>Maryam </a:t>
            </a:r>
            <a:r>
              <a:rPr lang="fr-CA" b="1" dirty="0" err="1"/>
              <a:t>Mirzakhani</a:t>
            </a:r>
            <a:r>
              <a:rPr lang="fr-CA" dirty="0"/>
              <a:t>, en passant par </a:t>
            </a:r>
            <a:r>
              <a:rPr lang="fr-CA" b="1" dirty="0"/>
              <a:t>Emmy Noether</a:t>
            </a:r>
            <a:r>
              <a:rPr lang="fr-CA" dirty="0"/>
              <a:t>, </a:t>
            </a:r>
            <a:r>
              <a:rPr lang="fr-CA" b="1" dirty="0"/>
              <a:t>Sophie Germain</a:t>
            </a:r>
            <a:r>
              <a:rPr lang="fr-CA" dirty="0"/>
              <a:t> ou encore </a:t>
            </a:r>
            <a:r>
              <a:rPr lang="fr-CA" b="1" dirty="0"/>
              <a:t>Mary Winston Jackson</a:t>
            </a:r>
            <a:r>
              <a:rPr lang="fr-CA" dirty="0"/>
              <a:t>, </a:t>
            </a:r>
          </a:p>
        </p:txBody>
      </p:sp>
      <p:pic>
        <p:nvPicPr>
          <p:cNvPr id="5" name="Image 4">
            <a:extLst>
              <a:ext uri="{FF2B5EF4-FFF2-40B4-BE49-F238E27FC236}">
                <a16:creationId xmlns:a16="http://schemas.microsoft.com/office/drawing/2014/main" id="{EA670C32-EFD3-9FE8-B863-EACDD1231996}"/>
              </a:ext>
            </a:extLst>
          </p:cNvPr>
          <p:cNvPicPr>
            <a:picLocks noChangeAspect="1"/>
          </p:cNvPicPr>
          <p:nvPr/>
        </p:nvPicPr>
        <p:blipFill>
          <a:blip r:embed="rId2"/>
          <a:stretch>
            <a:fillRect/>
          </a:stretch>
        </p:blipFill>
        <p:spPr>
          <a:xfrm>
            <a:off x="3352800" y="0"/>
            <a:ext cx="5486400" cy="1826171"/>
          </a:xfrm>
          <a:prstGeom prst="rect">
            <a:avLst/>
          </a:prstGeom>
        </p:spPr>
      </p:pic>
      <p:pic>
        <p:nvPicPr>
          <p:cNvPr id="4" name="Image 3">
            <a:extLst>
              <a:ext uri="{FF2B5EF4-FFF2-40B4-BE49-F238E27FC236}">
                <a16:creationId xmlns:a16="http://schemas.microsoft.com/office/drawing/2014/main" id="{694B2877-82BE-3FBB-8F4A-76CAD49D6762}"/>
              </a:ext>
            </a:extLst>
          </p:cNvPr>
          <p:cNvPicPr>
            <a:picLocks noChangeAspect="1"/>
          </p:cNvPicPr>
          <p:nvPr/>
        </p:nvPicPr>
        <p:blipFill>
          <a:blip r:embed="rId3"/>
          <a:stretch>
            <a:fillRect/>
          </a:stretch>
        </p:blipFill>
        <p:spPr>
          <a:xfrm>
            <a:off x="1560379" y="4532953"/>
            <a:ext cx="9071241" cy="2012226"/>
          </a:xfrm>
          <a:prstGeom prst="rect">
            <a:avLst/>
          </a:prstGeom>
          <a:ln>
            <a:solidFill>
              <a:schemeClr val="accent2">
                <a:lumMod val="20000"/>
                <a:lumOff val="80000"/>
              </a:schemeClr>
            </a:solidFill>
          </a:ln>
        </p:spPr>
      </p:pic>
    </p:spTree>
    <p:extLst>
      <p:ext uri="{BB962C8B-B14F-4D97-AF65-F5344CB8AC3E}">
        <p14:creationId xmlns:p14="http://schemas.microsoft.com/office/powerpoint/2010/main" val="294009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8101E6F-5020-03E5-E9AC-971302B4CBFB}"/>
              </a:ext>
            </a:extLst>
          </p:cNvPr>
          <p:cNvSpPr>
            <a:spLocks noGrp="1"/>
          </p:cNvSpPr>
          <p:nvPr>
            <p:ph idx="1"/>
          </p:nvPr>
        </p:nvSpPr>
        <p:spPr/>
        <p:txBody>
          <a:bodyPr>
            <a:normAutofit/>
          </a:bodyPr>
          <a:lstStyle/>
          <a:p>
            <a:pPr marL="0" indent="0">
              <a:buNone/>
            </a:pPr>
            <a:r>
              <a:rPr lang="fr-CA" b="1" dirty="0"/>
              <a:t>Proclamation d’une « Journée internationale des mathématiques »</a:t>
            </a:r>
          </a:p>
          <a:p>
            <a:pPr marL="0" indent="0">
              <a:buNone/>
            </a:pPr>
            <a:r>
              <a:rPr lang="fr-CA" dirty="0"/>
              <a:t>Reconnaissant en outre les apports de toutes les civilisations au progrès des sciences mathématiques, donnant sa dimension universelle à cette discipline qui remonte au Paléolithique supérieur africain, comme en témoignent les </a:t>
            </a:r>
            <a:r>
              <a:rPr lang="fr-CA" b="1" dirty="0"/>
              <a:t>os d’</a:t>
            </a:r>
            <a:r>
              <a:rPr lang="fr-CA" b="1" dirty="0" err="1"/>
              <a:t>Ishango</a:t>
            </a:r>
            <a:r>
              <a:rPr lang="fr-CA" dirty="0"/>
              <a:t>, sans doute la plus ancienne représentation mathématique dans l’histoire de l’humanité,</a:t>
            </a:r>
          </a:p>
        </p:txBody>
      </p:sp>
      <p:pic>
        <p:nvPicPr>
          <p:cNvPr id="5" name="Image 4">
            <a:extLst>
              <a:ext uri="{FF2B5EF4-FFF2-40B4-BE49-F238E27FC236}">
                <a16:creationId xmlns:a16="http://schemas.microsoft.com/office/drawing/2014/main" id="{EA670C32-EFD3-9FE8-B863-EACDD1231996}"/>
              </a:ext>
            </a:extLst>
          </p:cNvPr>
          <p:cNvPicPr>
            <a:picLocks noChangeAspect="1"/>
          </p:cNvPicPr>
          <p:nvPr/>
        </p:nvPicPr>
        <p:blipFill>
          <a:blip r:embed="rId2"/>
          <a:stretch>
            <a:fillRect/>
          </a:stretch>
        </p:blipFill>
        <p:spPr>
          <a:xfrm>
            <a:off x="3352800" y="0"/>
            <a:ext cx="5486400" cy="1826171"/>
          </a:xfrm>
          <a:prstGeom prst="rect">
            <a:avLst/>
          </a:prstGeom>
        </p:spPr>
      </p:pic>
      <p:pic>
        <p:nvPicPr>
          <p:cNvPr id="7" name="Image 6">
            <a:extLst>
              <a:ext uri="{FF2B5EF4-FFF2-40B4-BE49-F238E27FC236}">
                <a16:creationId xmlns:a16="http://schemas.microsoft.com/office/drawing/2014/main" id="{0EF9E733-00F2-5D27-510E-DCB34698F23A}"/>
              </a:ext>
            </a:extLst>
          </p:cNvPr>
          <p:cNvPicPr>
            <a:picLocks noChangeAspect="1"/>
          </p:cNvPicPr>
          <p:nvPr/>
        </p:nvPicPr>
        <p:blipFill>
          <a:blip r:embed="rId3"/>
          <a:stretch>
            <a:fillRect/>
          </a:stretch>
        </p:blipFill>
        <p:spPr>
          <a:xfrm>
            <a:off x="3629608" y="4384937"/>
            <a:ext cx="4932784" cy="2195088"/>
          </a:xfrm>
          <a:prstGeom prst="rect">
            <a:avLst/>
          </a:prstGeom>
        </p:spPr>
      </p:pic>
    </p:spTree>
    <p:extLst>
      <p:ext uri="{BB962C8B-B14F-4D97-AF65-F5344CB8AC3E}">
        <p14:creationId xmlns:p14="http://schemas.microsoft.com/office/powerpoint/2010/main" val="4252657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8101E6F-5020-03E5-E9AC-971302B4CBFB}"/>
              </a:ext>
            </a:extLst>
          </p:cNvPr>
          <p:cNvSpPr>
            <a:spLocks noGrp="1"/>
          </p:cNvSpPr>
          <p:nvPr>
            <p:ph idx="1"/>
          </p:nvPr>
        </p:nvSpPr>
        <p:spPr/>
        <p:txBody>
          <a:bodyPr>
            <a:normAutofit/>
          </a:bodyPr>
          <a:lstStyle/>
          <a:p>
            <a:pPr marL="0" indent="0">
              <a:buNone/>
            </a:pPr>
            <a:r>
              <a:rPr lang="fr-CA" b="1" dirty="0"/>
              <a:t>Proclamation d’une « Journée internationale des mathématiques »</a:t>
            </a:r>
          </a:p>
          <a:p>
            <a:pPr marL="0" indent="0">
              <a:buNone/>
            </a:pPr>
            <a:r>
              <a:rPr lang="fr-CA" dirty="0"/>
              <a:t>Saluant le rôle moteur joué par l’</a:t>
            </a:r>
            <a:r>
              <a:rPr lang="fr-CA" b="1" dirty="0"/>
              <a:t>Union mathématique internationale</a:t>
            </a:r>
            <a:r>
              <a:rPr lang="fr-CA" dirty="0"/>
              <a:t> dans la conception d’une journée internationale des mathématiques, ainsi que dans l’organisation et la mobilisation des partenaires en vue de sa célébration, </a:t>
            </a:r>
          </a:p>
        </p:txBody>
      </p:sp>
      <p:pic>
        <p:nvPicPr>
          <p:cNvPr id="5" name="Image 4">
            <a:extLst>
              <a:ext uri="{FF2B5EF4-FFF2-40B4-BE49-F238E27FC236}">
                <a16:creationId xmlns:a16="http://schemas.microsoft.com/office/drawing/2014/main" id="{EA670C32-EFD3-9FE8-B863-EACDD1231996}"/>
              </a:ext>
            </a:extLst>
          </p:cNvPr>
          <p:cNvPicPr>
            <a:picLocks noChangeAspect="1"/>
          </p:cNvPicPr>
          <p:nvPr/>
        </p:nvPicPr>
        <p:blipFill>
          <a:blip r:embed="rId2"/>
          <a:stretch>
            <a:fillRect/>
          </a:stretch>
        </p:blipFill>
        <p:spPr>
          <a:xfrm>
            <a:off x="3352800" y="0"/>
            <a:ext cx="5486400" cy="1826171"/>
          </a:xfrm>
          <a:prstGeom prst="rect">
            <a:avLst/>
          </a:prstGeom>
        </p:spPr>
      </p:pic>
      <p:pic>
        <p:nvPicPr>
          <p:cNvPr id="4" name="Image 3" descr="Une image contenant extérieur, arbre, personne, homme&#10;&#10;Description générée automatiquement">
            <a:extLst>
              <a:ext uri="{FF2B5EF4-FFF2-40B4-BE49-F238E27FC236}">
                <a16:creationId xmlns:a16="http://schemas.microsoft.com/office/drawing/2014/main" id="{DAF992B7-9D7F-6020-5F4F-C0CE9996D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691" y="3651796"/>
            <a:ext cx="2302618" cy="2880530"/>
          </a:xfrm>
          <a:prstGeom prst="rect">
            <a:avLst/>
          </a:prstGeom>
          <a:ln>
            <a:solidFill>
              <a:schemeClr val="accent6">
                <a:lumMod val="60000"/>
                <a:lumOff val="40000"/>
              </a:schemeClr>
            </a:solidFill>
          </a:ln>
        </p:spPr>
      </p:pic>
    </p:spTree>
    <p:extLst>
      <p:ext uri="{BB962C8B-B14F-4D97-AF65-F5344CB8AC3E}">
        <p14:creationId xmlns:p14="http://schemas.microsoft.com/office/powerpoint/2010/main" val="2161831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8101E6F-5020-03E5-E9AC-971302B4CBFB}"/>
              </a:ext>
            </a:extLst>
          </p:cNvPr>
          <p:cNvSpPr>
            <a:spLocks noGrp="1"/>
          </p:cNvSpPr>
          <p:nvPr>
            <p:ph idx="1"/>
          </p:nvPr>
        </p:nvSpPr>
        <p:spPr/>
        <p:txBody>
          <a:bodyPr>
            <a:normAutofit/>
          </a:bodyPr>
          <a:lstStyle/>
          <a:p>
            <a:pPr marL="0" indent="0">
              <a:buNone/>
            </a:pPr>
            <a:r>
              <a:rPr lang="fr-CA" b="1" dirty="0"/>
              <a:t>Proclamation d’une « Journée internationale des mathématiques »</a:t>
            </a:r>
          </a:p>
          <a:p>
            <a:pPr marL="514350" indent="-514350">
              <a:buAutoNum type="arabicPeriod"/>
            </a:pPr>
            <a:r>
              <a:rPr lang="fr-CA" dirty="0"/>
              <a:t>Proclame le </a:t>
            </a:r>
            <a:r>
              <a:rPr lang="fr-CA" b="1" dirty="0"/>
              <a:t>14 mars Journée internationale des mathématiques </a:t>
            </a:r>
            <a:r>
              <a:rPr lang="fr-CA" dirty="0"/>
              <a:t>;</a:t>
            </a:r>
          </a:p>
          <a:p>
            <a:pPr marL="514350" indent="-514350">
              <a:buAutoNum type="arabicPeriod"/>
            </a:pPr>
            <a:r>
              <a:rPr lang="fr-CA" dirty="0"/>
              <a:t>b) encourager les États membres, les organisations intergouvernementales et non gouvernementales, les universités, les centres de recherche, les organisations de la société civile, les établissements scolaires ainsi que d’autres parties prenantes locales concernées à prendre une part active à cette manifestation, </a:t>
            </a:r>
            <a:r>
              <a:rPr lang="fr-CA" b="1" dirty="0"/>
              <a:t>de la façon que chacun jugera la plus appropriée</a:t>
            </a:r>
            <a:r>
              <a:rPr lang="fr-CA" dirty="0"/>
              <a:t> ;</a:t>
            </a:r>
          </a:p>
        </p:txBody>
      </p:sp>
      <p:pic>
        <p:nvPicPr>
          <p:cNvPr id="5" name="Image 4">
            <a:extLst>
              <a:ext uri="{FF2B5EF4-FFF2-40B4-BE49-F238E27FC236}">
                <a16:creationId xmlns:a16="http://schemas.microsoft.com/office/drawing/2014/main" id="{EA670C32-EFD3-9FE8-B863-EACDD1231996}"/>
              </a:ext>
            </a:extLst>
          </p:cNvPr>
          <p:cNvPicPr>
            <a:picLocks noChangeAspect="1"/>
          </p:cNvPicPr>
          <p:nvPr/>
        </p:nvPicPr>
        <p:blipFill>
          <a:blip r:embed="rId2"/>
          <a:stretch>
            <a:fillRect/>
          </a:stretch>
        </p:blipFill>
        <p:spPr>
          <a:xfrm>
            <a:off x="3352800" y="0"/>
            <a:ext cx="5486400" cy="1826171"/>
          </a:xfrm>
          <a:prstGeom prst="rect">
            <a:avLst/>
          </a:prstGeom>
        </p:spPr>
      </p:pic>
    </p:spTree>
    <p:extLst>
      <p:ext uri="{BB962C8B-B14F-4D97-AF65-F5344CB8AC3E}">
        <p14:creationId xmlns:p14="http://schemas.microsoft.com/office/powerpoint/2010/main" val="353073684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éleste">
  <a:themeElements>
    <a:clrScheme name="Célest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3002</TotalTime>
  <Words>838</Words>
  <Application>Microsoft Office PowerPoint</Application>
  <PresentationFormat>Grand écran</PresentationFormat>
  <Paragraphs>88</Paragraphs>
  <Slides>40</Slides>
  <Notes>0</Notes>
  <HiddenSlides>0</HiddenSlides>
  <MMClips>0</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40</vt:i4>
      </vt:variant>
    </vt:vector>
  </HeadingPairs>
  <TitlesOfParts>
    <vt:vector size="53" baseType="lpstr">
      <vt:lpstr>Aharoni</vt:lpstr>
      <vt:lpstr>Arial</vt:lpstr>
      <vt:lpstr>Arial</vt:lpstr>
      <vt:lpstr>Calibri</vt:lpstr>
      <vt:lpstr>Calibri Light</vt:lpstr>
      <vt:lpstr>Cambria</vt:lpstr>
      <vt:lpstr>Cambria Math</vt:lpstr>
      <vt:lpstr>Google Sans</vt:lpstr>
      <vt:lpstr>Nimbus Roman No9 L</vt:lpstr>
      <vt:lpstr>Stencil</vt:lpstr>
      <vt:lpstr>Thème Office</vt:lpstr>
      <vt:lpstr>Céleste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Plan de la présentation</vt:lpstr>
      <vt:lpstr>Définition du nombre π</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Décimales du nombre π</vt:lpstr>
      <vt:lpstr>128 décimales de π en poésie</vt:lpstr>
      <vt:lpstr>Le défi de Mirko </vt:lpstr>
      <vt:lpstr>Histoire de l’évaluation de pi</vt:lpstr>
      <vt:lpstr>Premières estimation de pi (roues, rapport circonférence-diametre proportionnel)</vt:lpstr>
      <vt:lpstr>Archimède (212 av. J.-C)</vt:lpstr>
      <vt:lpstr>Ludolph van Ceulen (1610)</vt:lpstr>
      <vt:lpstr>Newton (1727)</vt:lpstr>
      <vt:lpstr>Record du calcul de décimales, Algorithme de Chudnovsky</vt:lpstr>
      <vt:lpstr>Hakeem Raouj</vt:lpstr>
      <vt:lpstr>π dans Magic : The Gathering</vt:lpstr>
      <vt:lpstr>1. Grec ancien</vt:lpstr>
      <vt:lpstr>2. Un-set</vt:lpstr>
      <vt:lpstr>3. Secret Lair : Math Is For Blockers (2021)</vt:lpstr>
      <vt:lpstr>Jusqu’où pouvons nous pousser le concept sans utiliser des doublons?</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Bérubé</dc:creator>
  <cp:lastModifiedBy>Sylvain Bérubé</cp:lastModifiedBy>
  <cp:revision>33</cp:revision>
  <dcterms:created xsi:type="dcterms:W3CDTF">2021-08-28T16:47:35Z</dcterms:created>
  <dcterms:modified xsi:type="dcterms:W3CDTF">2023-03-13T07:34:20Z</dcterms:modified>
</cp:coreProperties>
</file>