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6" r:id="rId3"/>
    <p:sldId id="305" r:id="rId4"/>
    <p:sldId id="299" r:id="rId5"/>
    <p:sldId id="300" r:id="rId6"/>
    <p:sldId id="257" r:id="rId7"/>
    <p:sldId id="258" r:id="rId8"/>
    <p:sldId id="291" r:id="rId9"/>
    <p:sldId id="292" r:id="rId10"/>
    <p:sldId id="272" r:id="rId11"/>
    <p:sldId id="293" r:id="rId12"/>
    <p:sldId id="301" r:id="rId13"/>
    <p:sldId id="302" r:id="rId14"/>
    <p:sldId id="269" r:id="rId15"/>
    <p:sldId id="275" r:id="rId16"/>
    <p:sldId id="276" r:id="rId17"/>
    <p:sldId id="294" r:id="rId18"/>
    <p:sldId id="270" r:id="rId19"/>
    <p:sldId id="264" r:id="rId20"/>
    <p:sldId id="303" r:id="rId21"/>
    <p:sldId id="304" r:id="rId22"/>
    <p:sldId id="298" r:id="rId23"/>
    <p:sldId id="265" r:id="rId24"/>
    <p:sldId id="266" r:id="rId25"/>
    <p:sldId id="281" r:id="rId26"/>
    <p:sldId id="267" r:id="rId27"/>
    <p:sldId id="295" r:id="rId28"/>
    <p:sldId id="296" r:id="rId29"/>
    <p:sldId id="290" r:id="rId30"/>
    <p:sldId id="288" r:id="rId31"/>
    <p:sldId id="289" r:id="rId32"/>
    <p:sldId id="268" r:id="rId33"/>
    <p:sldId id="271" r:id="rId34"/>
    <p:sldId id="286" r:id="rId35"/>
    <p:sldId id="287" r:id="rId36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DF822-5846-450F-BD91-1186AE39146E}" v="76" dt="2023-03-17T20:55:09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71" autoAdjust="0"/>
    <p:restoredTop sz="90929"/>
  </p:normalViewPr>
  <p:slideViewPr>
    <p:cSldViewPr>
      <p:cViewPr varScale="1">
        <p:scale>
          <a:sx n="100" d="100"/>
          <a:sy n="100" d="100"/>
        </p:scale>
        <p:origin x="14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vreau, Chantal" userId="ea3475e8-25ef-4f38-9785-1b88991a05b3" providerId="ADAL" clId="{66D7EB57-CE80-4BB6-8477-A3BA3E4F4DC9}"/>
    <pc:docChg chg="undo custSel addSld modSld sldOrd">
      <pc:chgData name="Gauvreau, Chantal" userId="ea3475e8-25ef-4f38-9785-1b88991a05b3" providerId="ADAL" clId="{66D7EB57-CE80-4BB6-8477-A3BA3E4F4DC9}" dt="2022-12-15T13:07:44.551" v="951" actId="27636"/>
      <pc:docMkLst>
        <pc:docMk/>
      </pc:docMkLst>
      <pc:sldChg chg="modSp mod">
        <pc:chgData name="Gauvreau, Chantal" userId="ea3475e8-25ef-4f38-9785-1b88991a05b3" providerId="ADAL" clId="{66D7EB57-CE80-4BB6-8477-A3BA3E4F4DC9}" dt="2022-12-14T19:48:22.111" v="5" actId="27636"/>
        <pc:sldMkLst>
          <pc:docMk/>
          <pc:sldMk cId="0" sldId="256"/>
        </pc:sldMkLst>
        <pc:spChg chg="mod">
          <ac:chgData name="Gauvreau, Chantal" userId="ea3475e8-25ef-4f38-9785-1b88991a05b3" providerId="ADAL" clId="{66D7EB57-CE80-4BB6-8477-A3BA3E4F4DC9}" dt="2022-12-14T19:48:22.111" v="5" actId="27636"/>
          <ac:spMkLst>
            <pc:docMk/>
            <pc:sldMk cId="0" sldId="256"/>
            <ac:spMk id="5122" creationId="{98753868-372D-49E8-8CD1-CDA94CBF5F55}"/>
          </ac:spMkLst>
        </pc:spChg>
        <pc:spChg chg="mod">
          <ac:chgData name="Gauvreau, Chantal" userId="ea3475e8-25ef-4f38-9785-1b88991a05b3" providerId="ADAL" clId="{66D7EB57-CE80-4BB6-8477-A3BA3E4F4DC9}" dt="2022-12-14T19:47:59.088" v="3" actId="20577"/>
          <ac:spMkLst>
            <pc:docMk/>
            <pc:sldMk cId="0" sldId="256"/>
            <ac:spMk id="5123" creationId="{B2A6B197-11FC-4447-9EEC-DCC1ADCF5AD2}"/>
          </ac:spMkLst>
        </pc:spChg>
      </pc:sldChg>
      <pc:sldChg chg="modSp modAnim">
        <pc:chgData name="Gauvreau, Chantal" userId="ea3475e8-25ef-4f38-9785-1b88991a05b3" providerId="ADAL" clId="{66D7EB57-CE80-4BB6-8477-A3BA3E4F4DC9}" dt="2022-12-14T21:23:17.506" v="534"/>
        <pc:sldMkLst>
          <pc:docMk/>
          <pc:sldMk cId="0" sldId="257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57"/>
            <ac:spMk id="5" creationId="{FCD230BE-867C-4E63-B2C6-53C80ECFC42D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57"/>
            <ac:spMk id="6" creationId="{CDBD08CD-A036-4170-9318-8B48C2275474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57"/>
            <ac:spMk id="8196" creationId="{E67542CD-B163-4BA1-9E91-83444E1C1A03}"/>
          </ac:spMkLst>
        </pc:spChg>
        <pc:spChg chg="mod">
          <ac:chgData name="Gauvreau, Chantal" userId="ea3475e8-25ef-4f38-9785-1b88991a05b3" providerId="ADAL" clId="{66D7EB57-CE80-4BB6-8477-A3BA3E4F4DC9}" dt="2022-12-14T19:49:30.307" v="8" actId="255"/>
          <ac:spMkLst>
            <pc:docMk/>
            <pc:sldMk cId="0" sldId="257"/>
            <ac:spMk id="24579" creationId="{C5AE8F31-8A4C-4299-9BE1-CDFAF861BF49}"/>
          </ac:spMkLst>
        </pc:spChg>
        <pc:spChg chg="mod">
          <ac:chgData name="Gauvreau, Chantal" userId="ea3475e8-25ef-4f38-9785-1b88991a05b3" providerId="ADAL" clId="{66D7EB57-CE80-4BB6-8477-A3BA3E4F4DC9}" dt="2022-12-14T19:49:43.057" v="10" actId="14100"/>
          <ac:spMkLst>
            <pc:docMk/>
            <pc:sldMk cId="0" sldId="257"/>
            <ac:spMk id="24580" creationId="{624D33A7-0168-4537-87F1-A1A597A6CB1D}"/>
          </ac:spMkLst>
        </pc:spChg>
      </pc:sldChg>
      <pc:sldChg chg="modSp mod">
        <pc:chgData name="Gauvreau, Chantal" userId="ea3475e8-25ef-4f38-9785-1b88991a05b3" providerId="ADAL" clId="{66D7EB57-CE80-4BB6-8477-A3BA3E4F4DC9}" dt="2022-12-14T19:50:13.049" v="11" actId="255"/>
        <pc:sldMkLst>
          <pc:docMk/>
          <pc:sldMk cId="0" sldId="258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58"/>
            <ac:spMk id="7" creationId="{A747D968-AD6A-4F08-A7F5-4C9ECD60FDAE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58"/>
            <ac:spMk id="8" creationId="{CDEF95A6-4712-4825-AD76-3D458FCD0320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58"/>
            <ac:spMk id="10244" creationId="{B0B256CD-FBAA-462E-9C25-07318934B4B1}"/>
          </ac:spMkLst>
        </pc:spChg>
        <pc:spChg chg="mod">
          <ac:chgData name="Gauvreau, Chantal" userId="ea3475e8-25ef-4f38-9785-1b88991a05b3" providerId="ADAL" clId="{66D7EB57-CE80-4BB6-8477-A3BA3E4F4DC9}" dt="2022-12-14T19:50:13.049" v="11" actId="255"/>
          <ac:spMkLst>
            <pc:docMk/>
            <pc:sldMk cId="0" sldId="258"/>
            <ac:spMk id="10245" creationId="{9E659A95-54FC-48B4-B6CC-3B02EB5F5C22}"/>
          </ac:spMkLst>
        </pc:spChg>
      </pc:sldChg>
      <pc:sldChg chg="modSp mod">
        <pc:chgData name="Gauvreau, Chantal" userId="ea3475e8-25ef-4f38-9785-1b88991a05b3" providerId="ADAL" clId="{66D7EB57-CE80-4BB6-8477-A3BA3E4F4DC9}" dt="2022-12-14T19:57:41.060" v="90" actId="14100"/>
        <pc:sldMkLst>
          <pc:docMk/>
          <pc:sldMk cId="0" sldId="264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64"/>
            <ac:spMk id="8" creationId="{B96CEF2F-AA49-4419-8321-1BE4B6A2EAC6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64"/>
            <ac:spMk id="9" creationId="{171125F2-8DB7-47E9-987E-B1837C5C9985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64"/>
            <ac:spMk id="32772" creationId="{C9DAD9DD-8226-4624-95FA-AD11595C6F96}"/>
          </ac:spMkLst>
        </pc:spChg>
        <pc:spChg chg="mod">
          <ac:chgData name="Gauvreau, Chantal" userId="ea3475e8-25ef-4f38-9785-1b88991a05b3" providerId="ADAL" clId="{66D7EB57-CE80-4BB6-8477-A3BA3E4F4DC9}" dt="2022-12-14T19:56:52.808" v="60" actId="20577"/>
          <ac:spMkLst>
            <pc:docMk/>
            <pc:sldMk cId="0" sldId="264"/>
            <ac:spMk id="32773" creationId="{953DB359-6DC2-4188-89DE-9DAD198B0EE2}"/>
          </ac:spMkLst>
        </pc:spChg>
        <pc:spChg chg="mod">
          <ac:chgData name="Gauvreau, Chantal" userId="ea3475e8-25ef-4f38-9785-1b88991a05b3" providerId="ADAL" clId="{66D7EB57-CE80-4BB6-8477-A3BA3E4F4DC9}" dt="2022-12-14T19:57:33.270" v="88" actId="20577"/>
          <ac:spMkLst>
            <pc:docMk/>
            <pc:sldMk cId="0" sldId="264"/>
            <ac:spMk id="32777" creationId="{6124D06D-2D3A-4BB3-AB8E-EBC8B59605B4}"/>
          </ac:spMkLst>
        </pc:spChg>
        <pc:graphicFrameChg chg="mod">
          <ac:chgData name="Gauvreau, Chantal" userId="ea3475e8-25ef-4f38-9785-1b88991a05b3" providerId="ADAL" clId="{66D7EB57-CE80-4BB6-8477-A3BA3E4F4DC9}" dt="2022-12-14T19:57:41.060" v="90" actId="14100"/>
          <ac:graphicFrameMkLst>
            <pc:docMk/>
            <pc:sldMk cId="0" sldId="264"/>
            <ac:graphicFrameMk id="32776" creationId="{0B8B4A6B-9377-4B6E-ABA3-444C538AB96C}"/>
          </ac:graphicFrameMkLst>
        </pc:graphicFrameChg>
      </pc:sldChg>
      <pc:sldChg chg="addSp modSp mod modAnim">
        <pc:chgData name="Gauvreau, Chantal" userId="ea3475e8-25ef-4f38-9785-1b88991a05b3" providerId="ADAL" clId="{66D7EB57-CE80-4BB6-8477-A3BA3E4F4DC9}" dt="2022-12-14T21:57:46.171" v="791" actId="20577"/>
        <pc:sldMkLst>
          <pc:docMk/>
          <pc:sldMk cId="0" sldId="265"/>
        </pc:sldMkLst>
        <pc:spChg chg="add mod">
          <ac:chgData name="Gauvreau, Chantal" userId="ea3475e8-25ef-4f38-9785-1b88991a05b3" providerId="ADAL" clId="{66D7EB57-CE80-4BB6-8477-A3BA3E4F4DC9}" dt="2022-12-14T21:57:46.171" v="791" actId="20577"/>
          <ac:spMkLst>
            <pc:docMk/>
            <pc:sldMk cId="0" sldId="265"/>
            <ac:spMk id="2" creationId="{EE4528C8-ED16-41A3-9415-3F1A387DA65C}"/>
          </ac:spMkLst>
        </pc:spChg>
        <pc:spChg chg="add mod">
          <ac:chgData name="Gauvreau, Chantal" userId="ea3475e8-25ef-4f38-9785-1b88991a05b3" providerId="ADAL" clId="{66D7EB57-CE80-4BB6-8477-A3BA3E4F4DC9}" dt="2022-12-14T20:26:54.695" v="383" actId="1076"/>
          <ac:spMkLst>
            <pc:docMk/>
            <pc:sldMk cId="0" sldId="265"/>
            <ac:spMk id="3" creationId="{301369CC-38D9-4548-A9FC-91C8E97DF612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65"/>
            <ac:spMk id="4" creationId="{61659A03-1EE5-431D-AB43-14B5994B1427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65"/>
            <ac:spMk id="5" creationId="{FC8B5F16-A2A5-4AFA-94F4-6EA8BE1B5ACB}"/>
          </ac:spMkLst>
        </pc:spChg>
        <pc:spChg chg="add mod">
          <ac:chgData name="Gauvreau, Chantal" userId="ea3475e8-25ef-4f38-9785-1b88991a05b3" providerId="ADAL" clId="{66D7EB57-CE80-4BB6-8477-A3BA3E4F4DC9}" dt="2022-12-14T20:26:51.581" v="382" actId="1076"/>
          <ac:spMkLst>
            <pc:docMk/>
            <pc:sldMk cId="0" sldId="265"/>
            <ac:spMk id="7" creationId="{42426C8B-9066-485B-B5AE-7FD366AA5323}"/>
          </ac:spMkLst>
        </pc:spChg>
        <pc:spChg chg="add mod">
          <ac:chgData name="Gauvreau, Chantal" userId="ea3475e8-25ef-4f38-9785-1b88991a05b3" providerId="ADAL" clId="{66D7EB57-CE80-4BB6-8477-A3BA3E4F4DC9}" dt="2022-12-14T20:26:59.710" v="384" actId="1076"/>
          <ac:spMkLst>
            <pc:docMk/>
            <pc:sldMk cId="0" sldId="265"/>
            <ac:spMk id="9" creationId="{EC1407D3-F24F-4698-AA8C-CC4B45122BB6}"/>
          </ac:spMkLst>
        </pc:spChg>
        <pc:spChg chg="add mod">
          <ac:chgData name="Gauvreau, Chantal" userId="ea3475e8-25ef-4f38-9785-1b88991a05b3" providerId="ADAL" clId="{66D7EB57-CE80-4BB6-8477-A3BA3E4F4DC9}" dt="2022-12-14T20:27:03.088" v="385" actId="1076"/>
          <ac:spMkLst>
            <pc:docMk/>
            <pc:sldMk cId="0" sldId="265"/>
            <ac:spMk id="10" creationId="{02538AA2-E2F9-4007-9624-70B900B3E804}"/>
          </ac:spMkLst>
        </pc:spChg>
        <pc:spChg chg="mod">
          <ac:chgData name="Gauvreau, Chantal" userId="ea3475e8-25ef-4f38-9785-1b88991a05b3" providerId="ADAL" clId="{66D7EB57-CE80-4BB6-8477-A3BA3E4F4DC9}" dt="2022-12-14T21:57:15.092" v="786" actId="20577"/>
          <ac:spMkLst>
            <pc:docMk/>
            <pc:sldMk cId="0" sldId="265"/>
            <ac:spMk id="34820" creationId="{EEFF94A1-ADFA-4A7B-87E8-39D4F409B5A4}"/>
          </ac:spMkLst>
        </pc:spChg>
        <pc:spChg chg="mod">
          <ac:chgData name="Gauvreau, Chantal" userId="ea3475e8-25ef-4f38-9785-1b88991a05b3" providerId="ADAL" clId="{66D7EB57-CE80-4BB6-8477-A3BA3E4F4DC9}" dt="2022-12-14T21:57:33.003" v="788" actId="1076"/>
          <ac:spMkLst>
            <pc:docMk/>
            <pc:sldMk cId="0" sldId="265"/>
            <ac:spMk id="34821" creationId="{FB0BDDF5-3C2D-42CC-80C5-22D8EEF7BBE2}"/>
          </ac:spMkLst>
        </pc:spChg>
      </pc:sldChg>
      <pc:sldChg chg="modSp mod">
        <pc:chgData name="Gauvreau, Chantal" userId="ea3475e8-25ef-4f38-9785-1b88991a05b3" providerId="ADAL" clId="{66D7EB57-CE80-4BB6-8477-A3BA3E4F4DC9}" dt="2022-12-14T20:28:24.826" v="389" actId="115"/>
        <pc:sldMkLst>
          <pc:docMk/>
          <pc:sldMk cId="0" sldId="266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66"/>
            <ac:spMk id="4" creationId="{C3E95BF2-1330-42CA-ADAF-B3BF96228EE2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66"/>
            <ac:spMk id="5" creationId="{657922E3-5BEF-476B-8B92-01720917B364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66"/>
            <ac:spMk id="36868" creationId="{4313BF3E-9CFB-4FB0-9ABD-2358BC0F9486}"/>
          </ac:spMkLst>
        </pc:spChg>
        <pc:spChg chg="mod">
          <ac:chgData name="Gauvreau, Chantal" userId="ea3475e8-25ef-4f38-9785-1b88991a05b3" providerId="ADAL" clId="{66D7EB57-CE80-4BB6-8477-A3BA3E4F4DC9}" dt="2022-12-14T20:28:24.826" v="389" actId="115"/>
          <ac:spMkLst>
            <pc:docMk/>
            <pc:sldMk cId="0" sldId="266"/>
            <ac:spMk id="36869" creationId="{6F9CFA42-F894-4A11-92A6-A9935D3972D4}"/>
          </ac:spMkLst>
        </pc:spChg>
      </pc:sldChg>
      <pc:sldChg chg="addSp delSp modSp mod setFolMasterAnim modAnim">
        <pc:chgData name="Gauvreau, Chantal" userId="ea3475e8-25ef-4f38-9785-1b88991a05b3" providerId="ADAL" clId="{66D7EB57-CE80-4BB6-8477-A3BA3E4F4DC9}" dt="2022-12-14T21:48:51.972" v="779" actId="20577"/>
        <pc:sldMkLst>
          <pc:docMk/>
          <pc:sldMk cId="0" sldId="267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67"/>
            <ac:spMk id="6" creationId="{1C8905AF-4D69-4304-872B-BC844CA937C9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67"/>
            <ac:spMk id="7" creationId="{2A676BE1-F74B-4044-9D44-D2AE430E7E5A}"/>
          </ac:spMkLst>
        </pc:spChg>
        <pc:spChg chg="mod">
          <ac:chgData name="Gauvreau, Chantal" userId="ea3475e8-25ef-4f38-9785-1b88991a05b3" providerId="ADAL" clId="{66D7EB57-CE80-4BB6-8477-A3BA3E4F4DC9}" dt="2022-12-14T21:48:51.972" v="779" actId="20577"/>
          <ac:spMkLst>
            <pc:docMk/>
            <pc:sldMk cId="0" sldId="267"/>
            <ac:spMk id="40964" creationId="{89B03FA0-47C0-4593-A8AF-1B670BDDC419}"/>
          </ac:spMkLst>
        </pc:spChg>
        <pc:picChg chg="add del mod">
          <ac:chgData name="Gauvreau, Chantal" userId="ea3475e8-25ef-4f38-9785-1b88991a05b3" providerId="ADAL" clId="{66D7EB57-CE80-4BB6-8477-A3BA3E4F4DC9}" dt="2022-12-14T21:46:34.991" v="764" actId="478"/>
          <ac:picMkLst>
            <pc:docMk/>
            <pc:sldMk cId="0" sldId="267"/>
            <ac:picMk id="2" creationId="{BD34F4C1-3A96-474C-B0D6-DF98FBFC6C5F}"/>
          </ac:picMkLst>
        </pc:picChg>
        <pc:picChg chg="del mod">
          <ac:chgData name="Gauvreau, Chantal" userId="ea3475e8-25ef-4f38-9785-1b88991a05b3" providerId="ADAL" clId="{66D7EB57-CE80-4BB6-8477-A3BA3E4F4DC9}" dt="2022-12-14T21:34:56.188" v="539" actId="478"/>
          <ac:picMkLst>
            <pc:docMk/>
            <pc:sldMk cId="0" sldId="267"/>
            <ac:picMk id="40967" creationId="{5109A868-BFCD-4A41-AF49-81D141EDBAF1}"/>
          </ac:picMkLst>
        </pc:picChg>
        <pc:picChg chg="add del mod">
          <ac:chgData name="Gauvreau, Chantal" userId="ea3475e8-25ef-4f38-9785-1b88991a05b3" providerId="ADAL" clId="{66D7EB57-CE80-4BB6-8477-A3BA3E4F4DC9}" dt="2022-12-14T21:41:08.892" v="758" actId="478"/>
          <ac:picMkLst>
            <pc:docMk/>
            <pc:sldMk cId="0" sldId="267"/>
            <ac:picMk id="40969" creationId="{D37592A7-E6D9-404D-B3F4-DBE762456B04}"/>
          </ac:picMkLst>
        </pc:picChg>
        <pc:picChg chg="add mod">
          <ac:chgData name="Gauvreau, Chantal" userId="ea3475e8-25ef-4f38-9785-1b88991a05b3" providerId="ADAL" clId="{66D7EB57-CE80-4BB6-8477-A3BA3E4F4DC9}" dt="2022-12-14T21:47:21.158" v="775" actId="14100"/>
          <ac:picMkLst>
            <pc:docMk/>
            <pc:sldMk cId="0" sldId="267"/>
            <ac:picMk id="40971" creationId="{709D2F06-2F78-4256-8D00-7667C2FF9662}"/>
          </ac:picMkLst>
        </pc:picChg>
      </pc:sldChg>
      <pc:sldChg chg="modSp mod">
        <pc:chgData name="Gauvreau, Chantal" userId="ea3475e8-25ef-4f38-9785-1b88991a05b3" providerId="ADAL" clId="{66D7EB57-CE80-4BB6-8477-A3BA3E4F4DC9}" dt="2022-12-14T20:03:16.389" v="149" actId="255"/>
        <pc:sldMkLst>
          <pc:docMk/>
          <pc:sldMk cId="0" sldId="268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68"/>
            <ac:spMk id="4" creationId="{42A5C641-EA79-436E-B8E6-BAEFE1161A70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68"/>
            <ac:spMk id="5" creationId="{BFAAD660-4425-4450-9B49-46DEDD6EC58A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68"/>
            <ac:spMk id="51204" creationId="{29B7DBEF-94BA-4DED-BAD5-413F4F98CDEA}"/>
          </ac:spMkLst>
        </pc:spChg>
        <pc:spChg chg="mod">
          <ac:chgData name="Gauvreau, Chantal" userId="ea3475e8-25ef-4f38-9785-1b88991a05b3" providerId="ADAL" clId="{66D7EB57-CE80-4BB6-8477-A3BA3E4F4DC9}" dt="2022-12-14T20:03:16.389" v="149" actId="255"/>
          <ac:spMkLst>
            <pc:docMk/>
            <pc:sldMk cId="0" sldId="268"/>
            <ac:spMk id="51205" creationId="{DDD2C657-32EC-4046-8652-DA7EA124E75E}"/>
          </ac:spMkLst>
        </pc:spChg>
      </pc:sldChg>
      <pc:sldChg chg="modSp">
        <pc:chgData name="Gauvreau, Chantal" userId="ea3475e8-25ef-4f38-9785-1b88991a05b3" providerId="ADAL" clId="{66D7EB57-CE80-4BB6-8477-A3BA3E4F4DC9}" dt="2022-12-14T19:48:22.008" v="4"/>
        <pc:sldMkLst>
          <pc:docMk/>
          <pc:sldMk cId="0" sldId="269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69"/>
            <ac:spMk id="4" creationId="{CC6CDBCD-6FB5-496D-BF26-A8CF2D17AC82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69"/>
            <ac:spMk id="5" creationId="{233B544B-1A50-4BFA-B0CB-8DC445DECB16}"/>
          </ac:spMkLst>
        </pc:spChg>
      </pc:sldChg>
      <pc:sldChg chg="modSp mod">
        <pc:chgData name="Gauvreau, Chantal" userId="ea3475e8-25ef-4f38-9785-1b88991a05b3" providerId="ADAL" clId="{66D7EB57-CE80-4BB6-8477-A3BA3E4F4DC9}" dt="2022-12-14T20:08:47.492" v="157" actId="1076"/>
        <pc:sldMkLst>
          <pc:docMk/>
          <pc:sldMk cId="0" sldId="270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70"/>
            <ac:spMk id="5" creationId="{89EB5DB2-7205-4BF4-AB10-3A00B0CD22FF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70"/>
            <ac:spMk id="6" creationId="{C26FDCE3-CCD4-403B-AAD1-3F19DF026B50}"/>
          </ac:spMkLst>
        </pc:spChg>
        <pc:spChg chg="mod">
          <ac:chgData name="Gauvreau, Chantal" userId="ea3475e8-25ef-4f38-9785-1b88991a05b3" providerId="ADAL" clId="{66D7EB57-CE80-4BB6-8477-A3BA3E4F4DC9}" dt="2022-12-14T19:56:02.900" v="54" actId="1076"/>
          <ac:spMkLst>
            <pc:docMk/>
            <pc:sldMk cId="0" sldId="270"/>
            <ac:spMk id="30724" creationId="{7CD24488-6659-427E-BC07-19340FC76E7D}"/>
          </ac:spMkLst>
        </pc:spChg>
        <pc:spChg chg="mod">
          <ac:chgData name="Gauvreau, Chantal" userId="ea3475e8-25ef-4f38-9785-1b88991a05b3" providerId="ADAL" clId="{66D7EB57-CE80-4BB6-8477-A3BA3E4F4DC9}" dt="2022-12-14T19:56:08.476" v="55" actId="255"/>
          <ac:spMkLst>
            <pc:docMk/>
            <pc:sldMk cId="0" sldId="270"/>
            <ac:spMk id="30725" creationId="{DF04E336-F9A0-48F0-8DC3-1C5C70366D2C}"/>
          </ac:spMkLst>
        </pc:spChg>
        <pc:graphicFrameChg chg="mod">
          <ac:chgData name="Gauvreau, Chantal" userId="ea3475e8-25ef-4f38-9785-1b88991a05b3" providerId="ADAL" clId="{66D7EB57-CE80-4BB6-8477-A3BA3E4F4DC9}" dt="2022-12-14T20:08:47.492" v="157" actId="1076"/>
          <ac:graphicFrameMkLst>
            <pc:docMk/>
            <pc:sldMk cId="0" sldId="270"/>
            <ac:graphicFrameMk id="30726" creationId="{D33EB20E-B774-4B33-B930-EFCBABF3FBB9}"/>
          </ac:graphicFrameMkLst>
        </pc:graphicFrameChg>
      </pc:sldChg>
      <pc:sldChg chg="modSp mod">
        <pc:chgData name="Gauvreau, Chantal" userId="ea3475e8-25ef-4f38-9785-1b88991a05b3" providerId="ADAL" clId="{66D7EB57-CE80-4BB6-8477-A3BA3E4F4DC9}" dt="2022-12-14T20:03:30.095" v="151" actId="1076"/>
        <pc:sldMkLst>
          <pc:docMk/>
          <pc:sldMk cId="0" sldId="271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71"/>
            <ac:spMk id="4" creationId="{6CB59843-E70D-4678-AD32-D91224499202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71"/>
            <ac:spMk id="5" creationId="{9502546F-7E71-4F9B-812C-772EE3F9C77F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71"/>
            <ac:spMk id="53252" creationId="{06F269AA-137D-461B-9A29-C4B994903AB5}"/>
          </ac:spMkLst>
        </pc:spChg>
        <pc:spChg chg="mod">
          <ac:chgData name="Gauvreau, Chantal" userId="ea3475e8-25ef-4f38-9785-1b88991a05b3" providerId="ADAL" clId="{66D7EB57-CE80-4BB6-8477-A3BA3E4F4DC9}" dt="2022-12-14T20:03:30.095" v="151" actId="1076"/>
          <ac:spMkLst>
            <pc:docMk/>
            <pc:sldMk cId="0" sldId="271"/>
            <ac:spMk id="53253" creationId="{35BFA4DC-339D-44C7-97E8-1A776EA852A4}"/>
          </ac:spMkLst>
        </pc:spChg>
      </pc:sldChg>
      <pc:sldChg chg="modSp mod">
        <pc:chgData name="Gauvreau, Chantal" userId="ea3475e8-25ef-4f38-9785-1b88991a05b3" providerId="ADAL" clId="{66D7EB57-CE80-4BB6-8477-A3BA3E4F4DC9}" dt="2022-12-14T19:51:35.881" v="19" actId="20577"/>
        <pc:sldMkLst>
          <pc:docMk/>
          <pc:sldMk cId="0" sldId="272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72"/>
            <ac:spMk id="4" creationId="{52589A38-0E22-49EC-A1D3-7D10237F1764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72"/>
            <ac:spMk id="5" creationId="{DBA6955A-C7BD-4EF0-B634-6FCF77A01D1A}"/>
          </ac:spMkLst>
        </pc:spChg>
        <pc:spChg chg="mod">
          <ac:chgData name="Gauvreau, Chantal" userId="ea3475e8-25ef-4f38-9785-1b88991a05b3" providerId="ADAL" clId="{66D7EB57-CE80-4BB6-8477-A3BA3E4F4DC9}" dt="2022-12-14T19:51:35.881" v="19" actId="20577"/>
          <ac:spMkLst>
            <pc:docMk/>
            <pc:sldMk cId="0" sldId="272"/>
            <ac:spMk id="16388" creationId="{52208A5F-DAD7-462A-8CCD-2519A96F04F1}"/>
          </ac:spMkLst>
        </pc:spChg>
        <pc:spChg chg="mod">
          <ac:chgData name="Gauvreau, Chantal" userId="ea3475e8-25ef-4f38-9785-1b88991a05b3" providerId="ADAL" clId="{66D7EB57-CE80-4BB6-8477-A3BA3E4F4DC9}" dt="2022-12-14T19:51:24.083" v="17" actId="255"/>
          <ac:spMkLst>
            <pc:docMk/>
            <pc:sldMk cId="0" sldId="272"/>
            <ac:spMk id="16389" creationId="{254DBCA3-BA46-4E5B-B515-929CB2BF4418}"/>
          </ac:spMkLst>
        </pc:spChg>
      </pc:sldChg>
      <pc:sldChg chg="modSp mod">
        <pc:chgData name="Gauvreau, Chantal" userId="ea3475e8-25ef-4f38-9785-1b88991a05b3" providerId="ADAL" clId="{66D7EB57-CE80-4BB6-8477-A3BA3E4F4DC9}" dt="2022-12-14T20:08:25.652" v="155" actId="1076"/>
        <pc:sldMkLst>
          <pc:docMk/>
          <pc:sldMk cId="0" sldId="275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75"/>
            <ac:spMk id="5" creationId="{805D2208-23BC-4708-8FE9-BDEB0D25DEBF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75"/>
            <ac:spMk id="6" creationId="{664706D7-AB7A-47AC-B704-99A893EE6B50}"/>
          </ac:spMkLst>
        </pc:spChg>
        <pc:spChg chg="mod">
          <ac:chgData name="Gauvreau, Chantal" userId="ea3475e8-25ef-4f38-9785-1b88991a05b3" providerId="ADAL" clId="{66D7EB57-CE80-4BB6-8477-A3BA3E4F4DC9}" dt="2022-12-14T20:08:23.068" v="154" actId="1076"/>
          <ac:spMkLst>
            <pc:docMk/>
            <pc:sldMk cId="0" sldId="275"/>
            <ac:spMk id="22532" creationId="{27D3595E-350B-452B-95B3-C0535B2978E9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75"/>
            <ac:spMk id="22533" creationId="{11E20120-BF88-413C-A153-5E29E78BCBE1}"/>
          </ac:spMkLst>
        </pc:spChg>
        <pc:picChg chg="mod">
          <ac:chgData name="Gauvreau, Chantal" userId="ea3475e8-25ef-4f38-9785-1b88991a05b3" providerId="ADAL" clId="{66D7EB57-CE80-4BB6-8477-A3BA3E4F4DC9}" dt="2022-12-14T20:08:25.652" v="155" actId="1076"/>
          <ac:picMkLst>
            <pc:docMk/>
            <pc:sldMk cId="0" sldId="275"/>
            <ac:picMk id="22534" creationId="{993510C6-222E-44DD-8111-1CE43588E5E2}"/>
          </ac:picMkLst>
        </pc:picChg>
      </pc:sldChg>
      <pc:sldChg chg="modSp mod">
        <pc:chgData name="Gauvreau, Chantal" userId="ea3475e8-25ef-4f38-9785-1b88991a05b3" providerId="ADAL" clId="{66D7EB57-CE80-4BB6-8477-A3BA3E4F4DC9}" dt="2022-12-14T20:08:31.958" v="156" actId="1076"/>
        <pc:sldMkLst>
          <pc:docMk/>
          <pc:sldMk cId="0" sldId="276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76"/>
            <ac:spMk id="5" creationId="{F276B148-E77A-4C2A-A184-714A94614C2F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76"/>
            <ac:spMk id="6" creationId="{51034651-72B4-4FC5-A17D-0F4B974B5298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76"/>
            <ac:spMk id="24580" creationId="{EA60D2A3-C121-40B6-A3C0-16E532AC0E51}"/>
          </ac:spMkLst>
        </pc:spChg>
        <pc:picChg chg="mod">
          <ac:chgData name="Gauvreau, Chantal" userId="ea3475e8-25ef-4f38-9785-1b88991a05b3" providerId="ADAL" clId="{66D7EB57-CE80-4BB6-8477-A3BA3E4F4DC9}" dt="2022-12-14T20:08:31.958" v="156" actId="1076"/>
          <ac:picMkLst>
            <pc:docMk/>
            <pc:sldMk cId="0" sldId="276"/>
            <ac:picMk id="24581" creationId="{5D12B451-3620-4E75-A07E-7AA8B3EDC487}"/>
          </ac:picMkLst>
        </pc:picChg>
      </pc:sldChg>
      <pc:sldChg chg="modSp">
        <pc:chgData name="Gauvreau, Chantal" userId="ea3475e8-25ef-4f38-9785-1b88991a05b3" providerId="ADAL" clId="{66D7EB57-CE80-4BB6-8477-A3BA3E4F4DC9}" dt="2022-12-14T19:48:22.008" v="4"/>
        <pc:sldMkLst>
          <pc:docMk/>
          <pc:sldMk cId="0" sldId="279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79"/>
            <ac:spMk id="5" creationId="{A5F2B884-53F8-45E6-82E5-497C0722E0E6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79"/>
            <ac:spMk id="6" creationId="{1D9C4509-370C-4218-BADB-A7B5252560F1}"/>
          </ac:spMkLst>
        </pc:spChg>
        <pc:graphicFrameChg chg="mod">
          <ac:chgData name="Gauvreau, Chantal" userId="ea3475e8-25ef-4f38-9785-1b88991a05b3" providerId="ADAL" clId="{66D7EB57-CE80-4BB6-8477-A3BA3E4F4DC9}" dt="2022-12-14T19:48:22.008" v="4"/>
          <ac:graphicFrameMkLst>
            <pc:docMk/>
            <pc:sldMk cId="0" sldId="279"/>
            <ac:graphicFrameMk id="26629" creationId="{05A1D55C-AA98-4B0A-BED4-E6D5BDCD6DAF}"/>
          </ac:graphicFrameMkLst>
        </pc:graphicFrameChg>
      </pc:sldChg>
      <pc:sldChg chg="addSp delSp modSp mod">
        <pc:chgData name="Gauvreau, Chantal" userId="ea3475e8-25ef-4f38-9785-1b88991a05b3" providerId="ADAL" clId="{66D7EB57-CE80-4BB6-8477-A3BA3E4F4DC9}" dt="2022-12-14T22:09:44.925" v="803" actId="1076"/>
        <pc:sldMkLst>
          <pc:docMk/>
          <pc:sldMk cId="0" sldId="281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81"/>
            <ac:spMk id="8" creationId="{1C0DB5BD-96BB-4D3F-9CE9-12B00D7D385F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81"/>
            <ac:spMk id="9" creationId="{0CB06B03-F632-45CA-896B-503B002C128D}"/>
          </ac:spMkLst>
        </pc:spChg>
        <pc:spChg chg="add mod">
          <ac:chgData name="Gauvreau, Chantal" userId="ea3475e8-25ef-4f38-9785-1b88991a05b3" providerId="ADAL" clId="{66D7EB57-CE80-4BB6-8477-A3BA3E4F4DC9}" dt="2022-12-14T20:56:30.940" v="479" actId="208"/>
          <ac:spMkLst>
            <pc:docMk/>
            <pc:sldMk cId="0" sldId="281"/>
            <ac:spMk id="24" creationId="{1809A87F-01DE-4C60-A28A-0D81018CC9C0}"/>
          </ac:spMkLst>
        </pc:spChg>
        <pc:spChg chg="add mod">
          <ac:chgData name="Gauvreau, Chantal" userId="ea3475e8-25ef-4f38-9785-1b88991a05b3" providerId="ADAL" clId="{66D7EB57-CE80-4BB6-8477-A3BA3E4F4DC9}" dt="2022-12-14T21:17:14.367" v="533" actId="1076"/>
          <ac:spMkLst>
            <pc:docMk/>
            <pc:sldMk cId="0" sldId="281"/>
            <ac:spMk id="25" creationId="{A97EB0FA-C832-48C5-883D-3A8C73F8FBC8}"/>
          </ac:spMkLst>
        </pc:spChg>
        <pc:spChg chg="add mod">
          <ac:chgData name="Gauvreau, Chantal" userId="ea3475e8-25ef-4f38-9785-1b88991a05b3" providerId="ADAL" clId="{66D7EB57-CE80-4BB6-8477-A3BA3E4F4DC9}" dt="2022-12-14T21:16:40.605" v="527" actId="164"/>
          <ac:spMkLst>
            <pc:docMk/>
            <pc:sldMk cId="0" sldId="281"/>
            <ac:spMk id="26" creationId="{84F527DE-3820-48EB-BAC4-F4A8FF1022E8}"/>
          </ac:spMkLst>
        </pc:spChg>
        <pc:spChg chg="add mod">
          <ac:chgData name="Gauvreau, Chantal" userId="ea3475e8-25ef-4f38-9785-1b88991a05b3" providerId="ADAL" clId="{66D7EB57-CE80-4BB6-8477-A3BA3E4F4DC9}" dt="2022-12-14T20:56:34.415" v="481" actId="208"/>
          <ac:spMkLst>
            <pc:docMk/>
            <pc:sldMk cId="0" sldId="281"/>
            <ac:spMk id="28" creationId="{0EDF4D1B-589A-4917-8301-DC25F5A9ADE4}"/>
          </ac:spMkLst>
        </pc:spChg>
        <pc:spChg chg="add del mod">
          <ac:chgData name="Gauvreau, Chantal" userId="ea3475e8-25ef-4f38-9785-1b88991a05b3" providerId="ADAL" clId="{66D7EB57-CE80-4BB6-8477-A3BA3E4F4DC9}" dt="2022-12-14T21:17:11.300" v="532" actId="478"/>
          <ac:spMkLst>
            <pc:docMk/>
            <pc:sldMk cId="0" sldId="281"/>
            <ac:spMk id="29" creationId="{9DF6E60A-F0C2-47D1-AD3E-8C738279787F}"/>
          </ac:spMkLst>
        </pc:spChg>
        <pc:spChg chg="mod">
          <ac:chgData name="Gauvreau, Chantal" userId="ea3475e8-25ef-4f38-9785-1b88991a05b3" providerId="ADAL" clId="{66D7EB57-CE80-4BB6-8477-A3BA3E4F4DC9}" dt="2022-12-14T19:59:08.587" v="108" actId="20578"/>
          <ac:spMkLst>
            <pc:docMk/>
            <pc:sldMk cId="0" sldId="281"/>
            <ac:spMk id="38916" creationId="{56E18475-1F47-47A9-BC06-70DD928C0E4D}"/>
          </ac:spMkLst>
        </pc:spChg>
        <pc:spChg chg="del mod">
          <ac:chgData name="Gauvreau, Chantal" userId="ea3475e8-25ef-4f38-9785-1b88991a05b3" providerId="ADAL" clId="{66D7EB57-CE80-4BB6-8477-A3BA3E4F4DC9}" dt="2022-12-14T20:54:45.371" v="459"/>
          <ac:spMkLst>
            <pc:docMk/>
            <pc:sldMk cId="0" sldId="281"/>
            <ac:spMk id="38917" creationId="{04FBA361-7D14-4961-A805-38C69FC19C26}"/>
          </ac:spMkLst>
        </pc:spChg>
        <pc:grpChg chg="del mod">
          <ac:chgData name="Gauvreau, Chantal" userId="ea3475e8-25ef-4f38-9785-1b88991a05b3" providerId="ADAL" clId="{66D7EB57-CE80-4BB6-8477-A3BA3E4F4DC9}" dt="2022-12-14T20:52:30.287" v="432"/>
          <ac:grpSpMkLst>
            <pc:docMk/>
            <pc:sldMk cId="0" sldId="281"/>
            <ac:grpSpMk id="11" creationId="{9E12F361-8569-4861-9CA4-F8C55FD84D36}"/>
          </ac:grpSpMkLst>
        </pc:grpChg>
        <pc:grpChg chg="del mod">
          <ac:chgData name="Gauvreau, Chantal" userId="ea3475e8-25ef-4f38-9785-1b88991a05b3" providerId="ADAL" clId="{66D7EB57-CE80-4BB6-8477-A3BA3E4F4DC9}" dt="2022-12-14T20:52:33.281" v="434"/>
          <ac:grpSpMkLst>
            <pc:docMk/>
            <pc:sldMk cId="0" sldId="281"/>
            <ac:grpSpMk id="14" creationId="{B3CC652C-DBF4-49CC-8805-3451DCF9026F}"/>
          </ac:grpSpMkLst>
        </pc:grpChg>
        <pc:grpChg chg="del mod">
          <ac:chgData name="Gauvreau, Chantal" userId="ea3475e8-25ef-4f38-9785-1b88991a05b3" providerId="ADAL" clId="{66D7EB57-CE80-4BB6-8477-A3BA3E4F4DC9}" dt="2022-12-14T20:52:40.088" v="438"/>
          <ac:grpSpMkLst>
            <pc:docMk/>
            <pc:sldMk cId="0" sldId="281"/>
            <ac:grpSpMk id="16" creationId="{29C1BD66-A689-475B-9900-B14D3EBA4787}"/>
          </ac:grpSpMkLst>
        </pc:grpChg>
        <pc:grpChg chg="add del mod">
          <ac:chgData name="Gauvreau, Chantal" userId="ea3475e8-25ef-4f38-9785-1b88991a05b3" providerId="ADAL" clId="{66D7EB57-CE80-4BB6-8477-A3BA3E4F4DC9}" dt="2022-12-14T22:04:53.526" v="799" actId="478"/>
          <ac:grpSpMkLst>
            <pc:docMk/>
            <pc:sldMk cId="0" sldId="281"/>
            <ac:grpSpMk id="38929" creationId="{0AEDA49A-308F-4633-A78C-54E3F6AEBF69}"/>
          </ac:grpSpMkLst>
        </pc:grpChg>
        <pc:graphicFrameChg chg="add del mod">
          <ac:chgData name="Gauvreau, Chantal" userId="ea3475e8-25ef-4f38-9785-1b88991a05b3" providerId="ADAL" clId="{66D7EB57-CE80-4BB6-8477-A3BA3E4F4DC9}" dt="2022-12-14T20:44:10.276" v="410"/>
          <ac:graphicFrameMkLst>
            <pc:docMk/>
            <pc:sldMk cId="0" sldId="281"/>
            <ac:graphicFrameMk id="2" creationId="{5E51BDD1-F396-428B-AAF5-B813F7A8EA8F}"/>
          </ac:graphicFrameMkLst>
        </pc:graphicFrameChg>
        <pc:graphicFrameChg chg="add del mod">
          <ac:chgData name="Gauvreau, Chantal" userId="ea3475e8-25ef-4f38-9785-1b88991a05b3" providerId="ADAL" clId="{66D7EB57-CE80-4BB6-8477-A3BA3E4F4DC9}" dt="2022-12-14T20:46:06.916" v="419"/>
          <ac:graphicFrameMkLst>
            <pc:docMk/>
            <pc:sldMk cId="0" sldId="281"/>
            <ac:graphicFrameMk id="4" creationId="{E743DF59-C297-4EE6-964F-712452B14C18}"/>
          </ac:graphicFrameMkLst>
        </pc:graphicFrameChg>
        <pc:graphicFrameChg chg="add del mod">
          <ac:chgData name="Gauvreau, Chantal" userId="ea3475e8-25ef-4f38-9785-1b88991a05b3" providerId="ADAL" clId="{66D7EB57-CE80-4BB6-8477-A3BA3E4F4DC9}" dt="2022-12-14T20:54:45.367" v="458"/>
          <ac:graphicFrameMkLst>
            <pc:docMk/>
            <pc:sldMk cId="0" sldId="281"/>
            <ac:graphicFrameMk id="22" creationId="{445992E2-8400-40AF-8D3C-2843F068E73D}"/>
          </ac:graphicFrameMkLst>
        </pc:graphicFrameChg>
        <pc:picChg chg="add del mod">
          <ac:chgData name="Gauvreau, Chantal" userId="ea3475e8-25ef-4f38-9785-1b88991a05b3" providerId="ADAL" clId="{66D7EB57-CE80-4BB6-8477-A3BA3E4F4DC9}" dt="2022-12-14T20:44:29.728" v="416" actId="478"/>
          <ac:picMkLst>
            <pc:docMk/>
            <pc:sldMk cId="0" sldId="281"/>
            <ac:picMk id="3" creationId="{C984434B-0BCA-46CD-9BF9-3881348DCA2C}"/>
          </ac:picMkLst>
        </pc:picChg>
        <pc:picChg chg="add del mod">
          <ac:chgData name="Gauvreau, Chantal" userId="ea3475e8-25ef-4f38-9785-1b88991a05b3" providerId="ADAL" clId="{66D7EB57-CE80-4BB6-8477-A3BA3E4F4DC9}" dt="2022-12-14T20:54:34.327" v="455" actId="478"/>
          <ac:picMkLst>
            <pc:docMk/>
            <pc:sldMk cId="0" sldId="281"/>
            <ac:picMk id="5" creationId="{2469DE2C-1CED-40E7-ADCE-A8E46BFD9CDA}"/>
          </ac:picMkLst>
        </pc:picChg>
        <pc:picChg chg="add del mod">
          <ac:chgData name="Gauvreau, Chantal" userId="ea3475e8-25ef-4f38-9785-1b88991a05b3" providerId="ADAL" clId="{66D7EB57-CE80-4BB6-8477-A3BA3E4F4DC9}" dt="2022-12-14T21:14:33.043" v="500" actId="478"/>
          <ac:picMkLst>
            <pc:docMk/>
            <pc:sldMk cId="0" sldId="281"/>
            <ac:picMk id="23" creationId="{732612FF-9A17-450B-870A-7F522EA62888}"/>
          </ac:picMkLst>
        </pc:picChg>
        <pc:picChg chg="del mod">
          <ac:chgData name="Gauvreau, Chantal" userId="ea3475e8-25ef-4f38-9785-1b88991a05b3" providerId="ADAL" clId="{66D7EB57-CE80-4BB6-8477-A3BA3E4F4DC9}" dt="2022-12-14T20:46:14.078" v="423" actId="478"/>
          <ac:picMkLst>
            <pc:docMk/>
            <pc:sldMk cId="0" sldId="281"/>
            <ac:picMk id="38918" creationId="{BFC0C949-D2BF-45D9-9306-9841495FB93A}"/>
          </ac:picMkLst>
        </pc:picChg>
        <pc:picChg chg="add mod">
          <ac:chgData name="Gauvreau, Chantal" userId="ea3475e8-25ef-4f38-9785-1b88991a05b3" providerId="ADAL" clId="{66D7EB57-CE80-4BB6-8477-A3BA3E4F4DC9}" dt="2022-12-14T22:09:44.925" v="803" actId="1076"/>
          <ac:picMkLst>
            <pc:docMk/>
            <pc:sldMk cId="0" sldId="281"/>
            <ac:picMk id="38932" creationId="{7E278965-18F7-43D3-BAD3-DE26B445AB1F}"/>
          </ac:picMkLst>
        </pc:picChg>
        <pc:inkChg chg="add del">
          <ac:chgData name="Gauvreau, Chantal" userId="ea3475e8-25ef-4f38-9785-1b88991a05b3" providerId="ADAL" clId="{66D7EB57-CE80-4BB6-8477-A3BA3E4F4DC9}" dt="2022-12-14T20:52:11.502" v="426"/>
          <ac:inkMkLst>
            <pc:docMk/>
            <pc:sldMk cId="0" sldId="281"/>
            <ac:inkMk id="6" creationId="{E2D2EB32-0A3F-45CF-AB6C-732FB9DC712F}"/>
          </ac:inkMkLst>
        </pc:inkChg>
        <pc:inkChg chg="add del mod">
          <ac:chgData name="Gauvreau, Chantal" userId="ea3475e8-25ef-4f38-9785-1b88991a05b3" providerId="ADAL" clId="{66D7EB57-CE80-4BB6-8477-A3BA3E4F4DC9}" dt="2022-12-14T20:52:40.086" v="435"/>
          <ac:inkMkLst>
            <pc:docMk/>
            <pc:sldMk cId="0" sldId="281"/>
            <ac:inkMk id="7" creationId="{5B6EB3F2-97B3-4A68-BD97-84E0B677240F}"/>
          </ac:inkMkLst>
        </pc:inkChg>
        <pc:inkChg chg="add del mod">
          <ac:chgData name="Gauvreau, Chantal" userId="ea3475e8-25ef-4f38-9785-1b88991a05b3" providerId="ADAL" clId="{66D7EB57-CE80-4BB6-8477-A3BA3E4F4DC9}" dt="2022-12-14T20:52:40.088" v="438"/>
          <ac:inkMkLst>
            <pc:docMk/>
            <pc:sldMk cId="0" sldId="281"/>
            <ac:inkMk id="10" creationId="{864D30FC-5C08-47BA-A667-289C4716D00C}"/>
          </ac:inkMkLst>
        </pc:inkChg>
        <pc:inkChg chg="add del mod">
          <ac:chgData name="Gauvreau, Chantal" userId="ea3475e8-25ef-4f38-9785-1b88991a05b3" providerId="ADAL" clId="{66D7EB57-CE80-4BB6-8477-A3BA3E4F4DC9}" dt="2022-12-14T20:52:40.088" v="437"/>
          <ac:inkMkLst>
            <pc:docMk/>
            <pc:sldMk cId="0" sldId="281"/>
            <ac:inkMk id="12" creationId="{FD284CBE-7E29-488E-86D1-595A1B31C82A}"/>
          </ac:inkMkLst>
        </pc:inkChg>
        <pc:inkChg chg="add del mod">
          <ac:chgData name="Gauvreau, Chantal" userId="ea3475e8-25ef-4f38-9785-1b88991a05b3" providerId="ADAL" clId="{66D7EB57-CE80-4BB6-8477-A3BA3E4F4DC9}" dt="2022-12-14T20:52:40.089" v="439"/>
          <ac:inkMkLst>
            <pc:docMk/>
            <pc:sldMk cId="0" sldId="281"/>
            <ac:inkMk id="13" creationId="{F1342D43-4919-4649-AC99-2D62FA74E542}"/>
          </ac:inkMkLst>
        </pc:inkChg>
        <pc:inkChg chg="add del mod">
          <ac:chgData name="Gauvreau, Chantal" userId="ea3475e8-25ef-4f38-9785-1b88991a05b3" providerId="ADAL" clId="{66D7EB57-CE80-4BB6-8477-A3BA3E4F4DC9}" dt="2022-12-14T20:52:40.087" v="436"/>
          <ac:inkMkLst>
            <pc:docMk/>
            <pc:sldMk cId="0" sldId="281"/>
            <ac:inkMk id="15" creationId="{77439EE1-873A-40C5-955E-1E7460892519}"/>
          </ac:inkMkLst>
        </pc:inkChg>
        <pc:inkChg chg="add del mod">
          <ac:chgData name="Gauvreau, Chantal" userId="ea3475e8-25ef-4f38-9785-1b88991a05b3" providerId="ADAL" clId="{66D7EB57-CE80-4BB6-8477-A3BA3E4F4DC9}" dt="2022-12-14T20:54:21.517" v="452" actId="478"/>
          <ac:inkMkLst>
            <pc:docMk/>
            <pc:sldMk cId="0" sldId="281"/>
            <ac:inkMk id="17" creationId="{C4E1B40C-0710-43C2-81E6-2E2A4456B521}"/>
          </ac:inkMkLst>
        </pc:inkChg>
        <pc:inkChg chg="add del">
          <ac:chgData name="Gauvreau, Chantal" userId="ea3475e8-25ef-4f38-9785-1b88991a05b3" providerId="ADAL" clId="{66D7EB57-CE80-4BB6-8477-A3BA3E4F4DC9}" dt="2022-12-14T20:54:19.589" v="450" actId="478"/>
          <ac:inkMkLst>
            <pc:docMk/>
            <pc:sldMk cId="0" sldId="281"/>
            <ac:inkMk id="18" creationId="{AFD6DACB-802A-4EC4-BC18-732ECB90443D}"/>
          </ac:inkMkLst>
        </pc:inkChg>
        <pc:inkChg chg="add del">
          <ac:chgData name="Gauvreau, Chantal" userId="ea3475e8-25ef-4f38-9785-1b88991a05b3" providerId="ADAL" clId="{66D7EB57-CE80-4BB6-8477-A3BA3E4F4DC9}" dt="2022-12-14T20:54:24.687" v="454" actId="478"/>
          <ac:inkMkLst>
            <pc:docMk/>
            <pc:sldMk cId="0" sldId="281"/>
            <ac:inkMk id="19" creationId="{6DBDE291-7844-4DAC-A99C-C34BF8B4274F}"/>
          </ac:inkMkLst>
        </pc:inkChg>
        <pc:inkChg chg="add del">
          <ac:chgData name="Gauvreau, Chantal" userId="ea3475e8-25ef-4f38-9785-1b88991a05b3" providerId="ADAL" clId="{66D7EB57-CE80-4BB6-8477-A3BA3E4F4DC9}" dt="2022-12-14T20:54:20.514" v="451" actId="478"/>
          <ac:inkMkLst>
            <pc:docMk/>
            <pc:sldMk cId="0" sldId="281"/>
            <ac:inkMk id="20" creationId="{9430E8E1-9849-4A86-A72A-F1466BB0DA4A}"/>
          </ac:inkMkLst>
        </pc:inkChg>
        <pc:inkChg chg="add del">
          <ac:chgData name="Gauvreau, Chantal" userId="ea3475e8-25ef-4f38-9785-1b88991a05b3" providerId="ADAL" clId="{66D7EB57-CE80-4BB6-8477-A3BA3E4F4DC9}" dt="2022-12-14T20:54:23.030" v="453" actId="478"/>
          <ac:inkMkLst>
            <pc:docMk/>
            <pc:sldMk cId="0" sldId="281"/>
            <ac:inkMk id="21" creationId="{7BD9614F-B4CE-4F05-B955-8177D20E5F47}"/>
          </ac:inkMkLst>
        </pc:inkChg>
        <pc:inkChg chg="add del">
          <ac:chgData name="Gauvreau, Chantal" userId="ea3475e8-25ef-4f38-9785-1b88991a05b3" providerId="ADAL" clId="{66D7EB57-CE80-4BB6-8477-A3BA3E4F4DC9}" dt="2022-12-14T21:15:31.747" v="511" actId="9405"/>
          <ac:inkMkLst>
            <pc:docMk/>
            <pc:sldMk cId="0" sldId="281"/>
            <ac:inkMk id="30" creationId="{F9C4CB2C-1BF0-4ECE-829A-A248CF3E709B}"/>
          </ac:inkMkLst>
        </pc:inkChg>
        <pc:inkChg chg="add del">
          <ac:chgData name="Gauvreau, Chantal" userId="ea3475e8-25ef-4f38-9785-1b88991a05b3" providerId="ADAL" clId="{66D7EB57-CE80-4BB6-8477-A3BA3E4F4DC9}" dt="2022-12-14T21:15:31.267" v="510" actId="9405"/>
          <ac:inkMkLst>
            <pc:docMk/>
            <pc:sldMk cId="0" sldId="281"/>
            <ac:inkMk id="31" creationId="{4DF00E82-F9C6-482E-88FF-EC36587737BD}"/>
          </ac:inkMkLst>
        </pc:inkChg>
        <pc:inkChg chg="add del">
          <ac:chgData name="Gauvreau, Chantal" userId="ea3475e8-25ef-4f38-9785-1b88991a05b3" providerId="ADAL" clId="{66D7EB57-CE80-4BB6-8477-A3BA3E4F4DC9}" dt="2022-12-14T21:15:30.692" v="509" actId="9405"/>
          <ac:inkMkLst>
            <pc:docMk/>
            <pc:sldMk cId="0" sldId="281"/>
            <ac:inkMk id="38912" creationId="{DDFF68BD-8850-4672-9809-42E81A5DC01A}"/>
          </ac:inkMkLst>
        </pc:inkChg>
        <pc:inkChg chg="add del">
          <ac:chgData name="Gauvreau, Chantal" userId="ea3475e8-25ef-4f38-9785-1b88991a05b3" providerId="ADAL" clId="{66D7EB57-CE80-4BB6-8477-A3BA3E4F4DC9}" dt="2022-12-14T21:15:30.185" v="508" actId="9405"/>
          <ac:inkMkLst>
            <pc:docMk/>
            <pc:sldMk cId="0" sldId="281"/>
            <ac:inkMk id="38913" creationId="{24B932D3-E981-46F0-A898-B64C8AFBC4DD}"/>
          </ac:inkMkLst>
        </pc:inkChg>
        <pc:inkChg chg="add mod">
          <ac:chgData name="Gauvreau, Chantal" userId="ea3475e8-25ef-4f38-9785-1b88991a05b3" providerId="ADAL" clId="{66D7EB57-CE80-4BB6-8477-A3BA3E4F4DC9}" dt="2022-12-14T21:16:40.605" v="527" actId="164"/>
          <ac:inkMkLst>
            <pc:docMk/>
            <pc:sldMk cId="0" sldId="281"/>
            <ac:inkMk id="38914" creationId="{7200A227-239F-4253-AA6D-8921D1278A29}"/>
          </ac:inkMkLst>
        </pc:inkChg>
        <pc:inkChg chg="add mod">
          <ac:chgData name="Gauvreau, Chantal" userId="ea3475e8-25ef-4f38-9785-1b88991a05b3" providerId="ADAL" clId="{66D7EB57-CE80-4BB6-8477-A3BA3E4F4DC9}" dt="2022-12-14T21:16:40.605" v="527" actId="164"/>
          <ac:inkMkLst>
            <pc:docMk/>
            <pc:sldMk cId="0" sldId="281"/>
            <ac:inkMk id="38915" creationId="{A5DE4FF2-6694-40EC-B307-D41538DC914D}"/>
          </ac:inkMkLst>
        </pc:inkChg>
        <pc:inkChg chg="add del">
          <ac:chgData name="Gauvreau, Chantal" userId="ea3475e8-25ef-4f38-9785-1b88991a05b3" providerId="ADAL" clId="{66D7EB57-CE80-4BB6-8477-A3BA3E4F4DC9}" dt="2022-12-14T21:15:41.360" v="515" actId="9405"/>
          <ac:inkMkLst>
            <pc:docMk/>
            <pc:sldMk cId="0" sldId="281"/>
            <ac:inkMk id="38919" creationId="{10CB9BCE-7613-45AC-A646-C0EFB62F90CC}"/>
          </ac:inkMkLst>
        </pc:inkChg>
        <pc:inkChg chg="add del">
          <ac:chgData name="Gauvreau, Chantal" userId="ea3475e8-25ef-4f38-9785-1b88991a05b3" providerId="ADAL" clId="{66D7EB57-CE80-4BB6-8477-A3BA3E4F4DC9}" dt="2022-12-14T21:15:46.982" v="517" actId="9405"/>
          <ac:inkMkLst>
            <pc:docMk/>
            <pc:sldMk cId="0" sldId="281"/>
            <ac:inkMk id="38920" creationId="{7CD6F7DF-C9C6-47AA-9684-063CB2BC1B67}"/>
          </ac:inkMkLst>
        </pc:inkChg>
        <pc:inkChg chg="add mod">
          <ac:chgData name="Gauvreau, Chantal" userId="ea3475e8-25ef-4f38-9785-1b88991a05b3" providerId="ADAL" clId="{66D7EB57-CE80-4BB6-8477-A3BA3E4F4DC9}" dt="2022-12-14T21:16:40.605" v="527" actId="164"/>
          <ac:inkMkLst>
            <pc:docMk/>
            <pc:sldMk cId="0" sldId="281"/>
            <ac:inkMk id="38921" creationId="{DB9134F7-7991-45AC-8C46-6917371C70D2}"/>
          </ac:inkMkLst>
        </pc:inkChg>
        <pc:inkChg chg="add">
          <ac:chgData name="Gauvreau, Chantal" userId="ea3475e8-25ef-4f38-9785-1b88991a05b3" providerId="ADAL" clId="{66D7EB57-CE80-4BB6-8477-A3BA3E4F4DC9}" dt="2022-12-14T21:15:59.882" v="519" actId="9405"/>
          <ac:inkMkLst>
            <pc:docMk/>
            <pc:sldMk cId="0" sldId="281"/>
            <ac:inkMk id="38922" creationId="{AEA26268-A719-4FE8-A343-5248E5C9C3B9}"/>
          </ac:inkMkLst>
        </pc:inkChg>
        <pc:inkChg chg="add">
          <ac:chgData name="Gauvreau, Chantal" userId="ea3475e8-25ef-4f38-9785-1b88991a05b3" providerId="ADAL" clId="{66D7EB57-CE80-4BB6-8477-A3BA3E4F4DC9}" dt="2022-12-14T21:16:00.500" v="520" actId="9405"/>
          <ac:inkMkLst>
            <pc:docMk/>
            <pc:sldMk cId="0" sldId="281"/>
            <ac:inkMk id="38923" creationId="{6F1ABD30-9D23-4262-8B84-ABB4FBA4120B}"/>
          </ac:inkMkLst>
        </pc:inkChg>
        <pc:inkChg chg="add">
          <ac:chgData name="Gauvreau, Chantal" userId="ea3475e8-25ef-4f38-9785-1b88991a05b3" providerId="ADAL" clId="{66D7EB57-CE80-4BB6-8477-A3BA3E4F4DC9}" dt="2022-12-14T21:16:01.190" v="521" actId="9405"/>
          <ac:inkMkLst>
            <pc:docMk/>
            <pc:sldMk cId="0" sldId="281"/>
            <ac:inkMk id="38924" creationId="{D5EC1D5E-DD17-44EA-B3D3-51168ACA7339}"/>
          </ac:inkMkLst>
        </pc:inkChg>
        <pc:inkChg chg="add">
          <ac:chgData name="Gauvreau, Chantal" userId="ea3475e8-25ef-4f38-9785-1b88991a05b3" providerId="ADAL" clId="{66D7EB57-CE80-4BB6-8477-A3BA3E4F4DC9}" dt="2022-12-14T21:16:02.189" v="522" actId="9405"/>
          <ac:inkMkLst>
            <pc:docMk/>
            <pc:sldMk cId="0" sldId="281"/>
            <ac:inkMk id="38925" creationId="{A2C09E62-CD4A-46EB-8EE2-85697AAB15DE}"/>
          </ac:inkMkLst>
        </pc:inkChg>
        <pc:inkChg chg="add">
          <ac:chgData name="Gauvreau, Chantal" userId="ea3475e8-25ef-4f38-9785-1b88991a05b3" providerId="ADAL" clId="{66D7EB57-CE80-4BB6-8477-A3BA3E4F4DC9}" dt="2022-12-14T21:16:02.767" v="523" actId="9405"/>
          <ac:inkMkLst>
            <pc:docMk/>
            <pc:sldMk cId="0" sldId="281"/>
            <ac:inkMk id="38926" creationId="{D356BB42-6036-4C5B-B9AE-D33C430D7C85}"/>
          </ac:inkMkLst>
        </pc:inkChg>
        <pc:inkChg chg="add">
          <ac:chgData name="Gauvreau, Chantal" userId="ea3475e8-25ef-4f38-9785-1b88991a05b3" providerId="ADAL" clId="{66D7EB57-CE80-4BB6-8477-A3BA3E4F4DC9}" dt="2022-12-14T21:16:03.814" v="524" actId="9405"/>
          <ac:inkMkLst>
            <pc:docMk/>
            <pc:sldMk cId="0" sldId="281"/>
            <ac:inkMk id="38927" creationId="{0437845F-0DFB-4F16-A0C8-42486ABEA600}"/>
          </ac:inkMkLst>
        </pc:inkChg>
        <pc:inkChg chg="add">
          <ac:chgData name="Gauvreau, Chantal" userId="ea3475e8-25ef-4f38-9785-1b88991a05b3" providerId="ADAL" clId="{66D7EB57-CE80-4BB6-8477-A3BA3E4F4DC9}" dt="2022-12-14T21:16:09.231" v="525" actId="9405"/>
          <ac:inkMkLst>
            <pc:docMk/>
            <pc:sldMk cId="0" sldId="281"/>
            <ac:inkMk id="38928" creationId="{9F220D16-72FF-4761-A061-BCF8428ED61B}"/>
          </ac:inkMkLst>
        </pc:inkChg>
      </pc:sldChg>
      <pc:sldChg chg="modSp mod">
        <pc:chgData name="Gauvreau, Chantal" userId="ea3475e8-25ef-4f38-9785-1b88991a05b3" providerId="ADAL" clId="{66D7EB57-CE80-4BB6-8477-A3BA3E4F4DC9}" dt="2022-12-15T13:07:44.551" v="951" actId="27636"/>
        <pc:sldMkLst>
          <pc:docMk/>
          <pc:sldMk cId="0" sldId="286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86"/>
            <ac:spMk id="4" creationId="{76213ECA-18E5-4570-BA69-E91F82717871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86"/>
            <ac:spMk id="5" creationId="{494DBEE8-E0A4-4093-BA76-6F15EF9C0DB0}"/>
          </ac:spMkLst>
        </pc:spChg>
        <pc:spChg chg="mod">
          <ac:chgData name="Gauvreau, Chantal" userId="ea3475e8-25ef-4f38-9785-1b88991a05b3" providerId="ADAL" clId="{66D7EB57-CE80-4BB6-8477-A3BA3E4F4DC9}" dt="2022-12-15T13:07:44.551" v="951" actId="27636"/>
          <ac:spMkLst>
            <pc:docMk/>
            <pc:sldMk cId="0" sldId="286"/>
            <ac:spMk id="55301" creationId="{27F75CBE-09AC-4C5B-B0AE-C6113B53F2C7}"/>
          </ac:spMkLst>
        </pc:spChg>
      </pc:sldChg>
      <pc:sldChg chg="modSp mod">
        <pc:chgData name="Gauvreau, Chantal" userId="ea3475e8-25ef-4f38-9785-1b88991a05b3" providerId="ADAL" clId="{66D7EB57-CE80-4BB6-8477-A3BA3E4F4DC9}" dt="2022-12-14T20:03:55.352" v="153" actId="255"/>
        <pc:sldMkLst>
          <pc:docMk/>
          <pc:sldMk cId="0" sldId="287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87"/>
            <ac:spMk id="4" creationId="{CA20BC84-86E4-4C3A-892C-E432A08A8A5E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87"/>
            <ac:spMk id="5" creationId="{26B69B30-650E-458B-A4DA-E020CD0C8D45}"/>
          </ac:spMkLst>
        </pc:spChg>
        <pc:spChg chg="mod">
          <ac:chgData name="Gauvreau, Chantal" userId="ea3475e8-25ef-4f38-9785-1b88991a05b3" providerId="ADAL" clId="{66D7EB57-CE80-4BB6-8477-A3BA3E4F4DC9}" dt="2022-12-14T20:03:55.352" v="153" actId="255"/>
          <ac:spMkLst>
            <pc:docMk/>
            <pc:sldMk cId="0" sldId="287"/>
            <ac:spMk id="57349" creationId="{91C2104B-C9A3-4916-A4DB-133EBC1B843E}"/>
          </ac:spMkLst>
        </pc:spChg>
      </pc:sldChg>
      <pc:sldChg chg="addSp delSp modSp mod modAnim">
        <pc:chgData name="Gauvreau, Chantal" userId="ea3475e8-25ef-4f38-9785-1b88991a05b3" providerId="ADAL" clId="{66D7EB57-CE80-4BB6-8477-A3BA3E4F4DC9}" dt="2022-12-14T22:01:09.131" v="792"/>
        <pc:sldMkLst>
          <pc:docMk/>
          <pc:sldMk cId="0" sldId="288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88"/>
            <ac:spMk id="9" creationId="{99359941-311F-4D68-9C30-4B6226CDB991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88"/>
            <ac:spMk id="10" creationId="{9F6DB7B3-F170-436D-8EC7-F29238201DEE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88"/>
            <ac:spMk id="47108" creationId="{1C2C46CB-C907-4D4F-A2F8-00CAEDA74609}"/>
          </ac:spMkLst>
        </pc:spChg>
        <pc:spChg chg="mod">
          <ac:chgData name="Gauvreau, Chantal" userId="ea3475e8-25ef-4f38-9785-1b88991a05b3" providerId="ADAL" clId="{66D7EB57-CE80-4BB6-8477-A3BA3E4F4DC9}" dt="2022-12-14T20:32:00.085" v="393" actId="1076"/>
          <ac:spMkLst>
            <pc:docMk/>
            <pc:sldMk cId="0" sldId="288"/>
            <ac:spMk id="47109" creationId="{6943B08F-73AC-4F18-93FD-EFC401B1531D}"/>
          </ac:spMkLst>
        </pc:spChg>
        <pc:graphicFrameChg chg="add del mod">
          <ac:chgData name="Gauvreau, Chantal" userId="ea3475e8-25ef-4f38-9785-1b88991a05b3" providerId="ADAL" clId="{66D7EB57-CE80-4BB6-8477-A3BA3E4F4DC9}" dt="2022-12-14T20:33:24.035" v="397"/>
          <ac:graphicFrameMkLst>
            <pc:docMk/>
            <pc:sldMk cId="0" sldId="288"/>
            <ac:graphicFrameMk id="2" creationId="{0F4C92EB-8A74-49EC-BF04-F415C3631263}"/>
          </ac:graphicFrameMkLst>
        </pc:graphicFrameChg>
        <pc:picChg chg="add mod">
          <ac:chgData name="Gauvreau, Chantal" userId="ea3475e8-25ef-4f38-9785-1b88991a05b3" providerId="ADAL" clId="{66D7EB57-CE80-4BB6-8477-A3BA3E4F4DC9}" dt="2022-12-14T20:34:26.039" v="402" actId="1076"/>
          <ac:picMkLst>
            <pc:docMk/>
            <pc:sldMk cId="0" sldId="288"/>
            <ac:picMk id="3" creationId="{34F90A18-BC1B-4FED-B6C2-50F840CD5176}"/>
          </ac:picMkLst>
        </pc:picChg>
        <pc:picChg chg="mod">
          <ac:chgData name="Gauvreau, Chantal" userId="ea3475e8-25ef-4f38-9785-1b88991a05b3" providerId="ADAL" clId="{66D7EB57-CE80-4BB6-8477-A3BA3E4F4DC9}" dt="2022-12-14T20:35:54.860" v="406" actId="166"/>
          <ac:picMkLst>
            <pc:docMk/>
            <pc:sldMk cId="0" sldId="288"/>
            <ac:picMk id="60422" creationId="{F40BA33F-502D-437A-8FED-1CEDD7991322}"/>
          </ac:picMkLst>
        </pc:picChg>
        <pc:picChg chg="del mod">
          <ac:chgData name="Gauvreau, Chantal" userId="ea3475e8-25ef-4f38-9785-1b88991a05b3" providerId="ADAL" clId="{66D7EB57-CE80-4BB6-8477-A3BA3E4F4DC9}" dt="2022-12-14T20:34:22.201" v="401" actId="478"/>
          <ac:picMkLst>
            <pc:docMk/>
            <pc:sldMk cId="0" sldId="288"/>
            <ac:picMk id="60425" creationId="{39BEFD60-BB3A-4D86-97B7-9CDD35865A14}"/>
          </ac:picMkLst>
        </pc:picChg>
      </pc:sldChg>
      <pc:sldChg chg="modSp mod">
        <pc:chgData name="Gauvreau, Chantal" userId="ea3475e8-25ef-4f38-9785-1b88991a05b3" providerId="ADAL" clId="{66D7EB57-CE80-4BB6-8477-A3BA3E4F4DC9}" dt="2022-12-14T20:03:03.996" v="148" actId="255"/>
        <pc:sldMkLst>
          <pc:docMk/>
          <pc:sldMk cId="0" sldId="289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89"/>
            <ac:spMk id="6" creationId="{CBE547E3-50F2-4424-B09D-39E88A210F41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89"/>
            <ac:spMk id="7" creationId="{61FC5FB0-F379-4C22-9548-8E3F61CF1212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89"/>
            <ac:spMk id="49156" creationId="{0125C14C-A322-4CBB-89E6-8123F22D0B37}"/>
          </ac:spMkLst>
        </pc:spChg>
        <pc:spChg chg="mod">
          <ac:chgData name="Gauvreau, Chantal" userId="ea3475e8-25ef-4f38-9785-1b88991a05b3" providerId="ADAL" clId="{66D7EB57-CE80-4BB6-8477-A3BA3E4F4DC9}" dt="2022-12-14T20:03:03.996" v="148" actId="255"/>
          <ac:spMkLst>
            <pc:docMk/>
            <pc:sldMk cId="0" sldId="289"/>
            <ac:spMk id="49157" creationId="{591838FA-511A-4CCF-87E6-41D32C03D407}"/>
          </ac:spMkLst>
        </pc:spChg>
        <pc:graphicFrameChg chg="mod">
          <ac:chgData name="Gauvreau, Chantal" userId="ea3475e8-25ef-4f38-9785-1b88991a05b3" providerId="ADAL" clId="{66D7EB57-CE80-4BB6-8477-A3BA3E4F4DC9}" dt="2022-12-14T20:02:47.334" v="145" actId="1076"/>
          <ac:graphicFrameMkLst>
            <pc:docMk/>
            <pc:sldMk cId="0" sldId="289"/>
            <ac:graphicFrameMk id="49158" creationId="{EFF24895-6233-43E6-A85B-C9A0DE086CD9}"/>
          </ac:graphicFrameMkLst>
        </pc:graphicFrameChg>
        <pc:graphicFrameChg chg="mod">
          <ac:chgData name="Gauvreau, Chantal" userId="ea3475e8-25ef-4f38-9785-1b88991a05b3" providerId="ADAL" clId="{66D7EB57-CE80-4BB6-8477-A3BA3E4F4DC9}" dt="2022-12-14T20:02:41.576" v="143" actId="1076"/>
          <ac:graphicFrameMkLst>
            <pc:docMk/>
            <pc:sldMk cId="0" sldId="289"/>
            <ac:graphicFrameMk id="49159" creationId="{1FB3EA2A-9603-4C7F-90B9-E0359A217C85}"/>
          </ac:graphicFrameMkLst>
        </pc:graphicFrameChg>
      </pc:sldChg>
      <pc:sldChg chg="modSp mod">
        <pc:chgData name="Gauvreau, Chantal" userId="ea3475e8-25ef-4f38-9785-1b88991a05b3" providerId="ADAL" clId="{66D7EB57-CE80-4BB6-8477-A3BA3E4F4DC9}" dt="2022-12-14T20:02:05.341" v="139" actId="1076"/>
        <pc:sldMkLst>
          <pc:docMk/>
          <pc:sldMk cId="0" sldId="290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0"/>
            <ac:spMk id="5" creationId="{299719B5-DA24-4A7F-9E70-5437611B988C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0"/>
            <ac:spMk id="6" creationId="{7D094F11-B09D-4150-ABB4-7E0CD59DE239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0"/>
            <ac:spMk id="45060" creationId="{21238A3A-8874-4567-8450-476E6AC31C1E}"/>
          </ac:spMkLst>
        </pc:spChg>
        <pc:spChg chg="mod">
          <ac:chgData name="Gauvreau, Chantal" userId="ea3475e8-25ef-4f38-9785-1b88991a05b3" providerId="ADAL" clId="{66D7EB57-CE80-4BB6-8477-A3BA3E4F4DC9}" dt="2022-12-14T20:01:43.199" v="135" actId="20577"/>
          <ac:spMkLst>
            <pc:docMk/>
            <pc:sldMk cId="0" sldId="290"/>
            <ac:spMk id="45061" creationId="{C2C4FB0C-ECD5-4AA7-81E6-4586F0DF7E66}"/>
          </ac:spMkLst>
        </pc:spChg>
        <pc:spChg chg="mod">
          <ac:chgData name="Gauvreau, Chantal" userId="ea3475e8-25ef-4f38-9785-1b88991a05b3" providerId="ADAL" clId="{66D7EB57-CE80-4BB6-8477-A3BA3E4F4DC9}" dt="2022-12-14T20:02:05.341" v="139" actId="1076"/>
          <ac:spMkLst>
            <pc:docMk/>
            <pc:sldMk cId="0" sldId="290"/>
            <ac:spMk id="45062" creationId="{AC0F3A0E-9D28-4C66-8E33-58DD8187DB9B}"/>
          </ac:spMkLst>
        </pc:spChg>
      </pc:sldChg>
      <pc:sldChg chg="modSp mod">
        <pc:chgData name="Gauvreau, Chantal" userId="ea3475e8-25ef-4f38-9785-1b88991a05b3" providerId="ADAL" clId="{66D7EB57-CE80-4BB6-8477-A3BA3E4F4DC9}" dt="2022-12-14T19:50:34.899" v="12" actId="255"/>
        <pc:sldMkLst>
          <pc:docMk/>
          <pc:sldMk cId="0" sldId="291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1"/>
            <ac:spMk id="4" creationId="{45F1CB1A-40C2-4B63-B1FB-8D44EE948DC5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1"/>
            <ac:spMk id="5" creationId="{8342F153-EC4D-4D8C-AE1D-6727E8A0C9E1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1"/>
            <ac:spMk id="12292" creationId="{54D23711-25D6-4A02-946E-27A9D9204824}"/>
          </ac:spMkLst>
        </pc:spChg>
        <pc:spChg chg="mod">
          <ac:chgData name="Gauvreau, Chantal" userId="ea3475e8-25ef-4f38-9785-1b88991a05b3" providerId="ADAL" clId="{66D7EB57-CE80-4BB6-8477-A3BA3E4F4DC9}" dt="2022-12-14T19:50:34.899" v="12" actId="255"/>
          <ac:spMkLst>
            <pc:docMk/>
            <pc:sldMk cId="0" sldId="291"/>
            <ac:spMk id="12293" creationId="{9674E54D-3402-484C-A2E0-FA211149BEBB}"/>
          </ac:spMkLst>
        </pc:spChg>
      </pc:sldChg>
      <pc:sldChg chg="modSp mod">
        <pc:chgData name="Gauvreau, Chantal" userId="ea3475e8-25ef-4f38-9785-1b88991a05b3" providerId="ADAL" clId="{66D7EB57-CE80-4BB6-8477-A3BA3E4F4DC9}" dt="2022-12-14T19:51:05.976" v="16" actId="255"/>
        <pc:sldMkLst>
          <pc:docMk/>
          <pc:sldMk cId="0" sldId="292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2"/>
            <ac:spMk id="4" creationId="{0259C983-DDDE-4F82-8E95-D09250539AF6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2"/>
            <ac:spMk id="5" creationId="{AE309954-B0B1-4F7A-A7D9-26D61525B8F9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2"/>
            <ac:spMk id="14340" creationId="{D922CCA8-5CED-45BE-A42E-772F0F739943}"/>
          </ac:spMkLst>
        </pc:spChg>
        <pc:spChg chg="mod">
          <ac:chgData name="Gauvreau, Chantal" userId="ea3475e8-25ef-4f38-9785-1b88991a05b3" providerId="ADAL" clId="{66D7EB57-CE80-4BB6-8477-A3BA3E4F4DC9}" dt="2022-12-14T19:51:05.976" v="16" actId="255"/>
          <ac:spMkLst>
            <pc:docMk/>
            <pc:sldMk cId="0" sldId="292"/>
            <ac:spMk id="14341" creationId="{8930DE52-BB8E-423B-A13C-C7A880DE564D}"/>
          </ac:spMkLst>
        </pc:spChg>
      </pc:sldChg>
      <pc:sldChg chg="addSp delSp modSp mod">
        <pc:chgData name="Gauvreau, Chantal" userId="ea3475e8-25ef-4f38-9785-1b88991a05b3" providerId="ADAL" clId="{66D7EB57-CE80-4BB6-8477-A3BA3E4F4DC9}" dt="2022-12-14T19:54:53.734" v="50" actId="14100"/>
        <pc:sldMkLst>
          <pc:docMk/>
          <pc:sldMk cId="0" sldId="293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3"/>
            <ac:spMk id="5" creationId="{86BF430F-67A6-449B-BF8B-E5D7DF9F4D2F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3"/>
            <ac:spMk id="6" creationId="{68277D24-A46C-4038-9FE3-F842F25D50A9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3"/>
            <ac:spMk id="18436" creationId="{E998AACF-399E-47F5-8B06-C85AED33A86B}"/>
          </ac:spMkLst>
        </pc:spChg>
        <pc:spChg chg="mod">
          <ac:chgData name="Gauvreau, Chantal" userId="ea3475e8-25ef-4f38-9785-1b88991a05b3" providerId="ADAL" clId="{66D7EB57-CE80-4BB6-8477-A3BA3E4F4DC9}" dt="2022-12-14T19:53:56.477" v="45" actId="255"/>
          <ac:spMkLst>
            <pc:docMk/>
            <pc:sldMk cId="0" sldId="293"/>
            <ac:spMk id="18437" creationId="{D2245379-D816-4EE4-8096-ADB8DF637D5D}"/>
          </ac:spMkLst>
        </pc:spChg>
        <pc:graphicFrameChg chg="del">
          <ac:chgData name="Gauvreau, Chantal" userId="ea3475e8-25ef-4f38-9785-1b88991a05b3" providerId="ADAL" clId="{66D7EB57-CE80-4BB6-8477-A3BA3E4F4DC9}" dt="2022-12-14T19:54:40.863" v="46" actId="478"/>
          <ac:graphicFrameMkLst>
            <pc:docMk/>
            <pc:sldMk cId="0" sldId="293"/>
            <ac:graphicFrameMk id="18438" creationId="{477089CC-6A19-4C8D-A2B8-F09195786EE3}"/>
          </ac:graphicFrameMkLst>
        </pc:graphicFrameChg>
        <pc:picChg chg="add mod">
          <ac:chgData name="Gauvreau, Chantal" userId="ea3475e8-25ef-4f38-9785-1b88991a05b3" providerId="ADAL" clId="{66D7EB57-CE80-4BB6-8477-A3BA3E4F4DC9}" dt="2022-12-14T19:54:53.734" v="50" actId="14100"/>
          <ac:picMkLst>
            <pc:docMk/>
            <pc:sldMk cId="0" sldId="293"/>
            <ac:picMk id="18440" creationId="{1368DB8F-D65D-4E95-88C3-FECE76ED00F5}"/>
          </ac:picMkLst>
        </pc:picChg>
      </pc:sldChg>
      <pc:sldChg chg="modSp">
        <pc:chgData name="Gauvreau, Chantal" userId="ea3475e8-25ef-4f38-9785-1b88991a05b3" providerId="ADAL" clId="{66D7EB57-CE80-4BB6-8477-A3BA3E4F4DC9}" dt="2022-12-14T19:55:42.659" v="53" actId="1076"/>
        <pc:sldMkLst>
          <pc:docMk/>
          <pc:sldMk cId="0" sldId="294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4"/>
            <ac:spMk id="5" creationId="{F42B3F9D-00C0-4EB6-A5BF-39C8C617F55B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4"/>
            <ac:spMk id="6" creationId="{C690970E-B81A-4165-B760-D78EB845390E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4"/>
            <ac:spMk id="28676" creationId="{354CD21F-1E9E-47DB-ABF7-324D95856793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4"/>
            <ac:spMk id="28677" creationId="{0FAD4B5A-E9C2-4591-B4D9-8E01794CA825}"/>
          </ac:spMkLst>
        </pc:spChg>
        <pc:picChg chg="mod">
          <ac:chgData name="Gauvreau, Chantal" userId="ea3475e8-25ef-4f38-9785-1b88991a05b3" providerId="ADAL" clId="{66D7EB57-CE80-4BB6-8477-A3BA3E4F4DC9}" dt="2022-12-14T19:55:42.659" v="53" actId="1076"/>
          <ac:picMkLst>
            <pc:docMk/>
            <pc:sldMk cId="0" sldId="294"/>
            <ac:picMk id="28678" creationId="{16BAB5CB-2670-4FF6-884F-D95595C1A087}"/>
          </ac:picMkLst>
        </pc:picChg>
      </pc:sldChg>
      <pc:sldChg chg="modSp mod">
        <pc:chgData name="Gauvreau, Chantal" userId="ea3475e8-25ef-4f38-9785-1b88991a05b3" providerId="ADAL" clId="{66D7EB57-CE80-4BB6-8477-A3BA3E4F4DC9}" dt="2022-12-14T20:00:18.796" v="122" actId="255"/>
        <pc:sldMkLst>
          <pc:docMk/>
          <pc:sldMk cId="0" sldId="295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5"/>
            <ac:spMk id="66" creationId="{3002135B-733F-4442-9A55-C59DB96441DE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5"/>
            <ac:spMk id="67" creationId="{A884B5E0-1BBB-4A50-AC25-E30BA1ADB4B1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5"/>
            <ac:spMk id="43012" creationId="{408EE5A3-692E-4CA7-8E08-0055230CEECE}"/>
          </ac:spMkLst>
        </pc:spChg>
        <pc:spChg chg="mod">
          <ac:chgData name="Gauvreau, Chantal" userId="ea3475e8-25ef-4f38-9785-1b88991a05b3" providerId="ADAL" clId="{66D7EB57-CE80-4BB6-8477-A3BA3E4F4DC9}" dt="2022-12-14T19:59:49.677" v="117" actId="255"/>
          <ac:spMkLst>
            <pc:docMk/>
            <pc:sldMk cId="0" sldId="295"/>
            <ac:spMk id="43013" creationId="{D4C2FD02-F504-41C9-BF14-C243A9BCB15D}"/>
          </ac:spMkLst>
        </pc:spChg>
        <pc:graphicFrameChg chg="mod modGraphic">
          <ac:chgData name="Gauvreau, Chantal" userId="ea3475e8-25ef-4f38-9785-1b88991a05b3" providerId="ADAL" clId="{66D7EB57-CE80-4BB6-8477-A3BA3E4F4DC9}" dt="2022-12-14T20:00:18.796" v="122" actId="255"/>
          <ac:graphicFrameMkLst>
            <pc:docMk/>
            <pc:sldMk cId="0" sldId="295"/>
            <ac:graphicFrameMk id="176202" creationId="{E653F1E0-1DAF-4C2E-AE26-97B002CF14E0}"/>
          </ac:graphicFrameMkLst>
        </pc:graphicFrameChg>
      </pc:sldChg>
      <pc:sldChg chg="modSp mod">
        <pc:chgData name="Gauvreau, Chantal" userId="ea3475e8-25ef-4f38-9785-1b88991a05b3" providerId="ADAL" clId="{66D7EB57-CE80-4BB6-8477-A3BA3E4F4DC9}" dt="2022-12-14T19:48:22.236" v="6" actId="27636"/>
        <pc:sldMkLst>
          <pc:docMk/>
          <pc:sldMk cId="0" sldId="296"/>
        </pc:sldMkLst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6"/>
            <ac:spMk id="6" creationId="{E5772594-2DE4-4124-A8E6-41D91FD52F47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6"/>
            <ac:spMk id="7" creationId="{C7B3F697-F127-4EE7-9ADD-E685E494BBFE}"/>
          </ac:spMkLst>
        </pc:spChg>
        <pc:spChg chg="mod">
          <ac:chgData name="Gauvreau, Chantal" userId="ea3475e8-25ef-4f38-9785-1b88991a05b3" providerId="ADAL" clId="{66D7EB57-CE80-4BB6-8477-A3BA3E4F4DC9}" dt="2022-12-14T19:48:22.008" v="4"/>
          <ac:spMkLst>
            <pc:docMk/>
            <pc:sldMk cId="0" sldId="296"/>
            <ac:spMk id="44036" creationId="{1C752D46-8BFB-4553-922D-87D2B8B5E7F6}"/>
          </ac:spMkLst>
        </pc:spChg>
        <pc:spChg chg="mod">
          <ac:chgData name="Gauvreau, Chantal" userId="ea3475e8-25ef-4f38-9785-1b88991a05b3" providerId="ADAL" clId="{66D7EB57-CE80-4BB6-8477-A3BA3E4F4DC9}" dt="2022-12-14T19:48:22.236" v="6" actId="27636"/>
          <ac:spMkLst>
            <pc:docMk/>
            <pc:sldMk cId="0" sldId="296"/>
            <ac:spMk id="44037" creationId="{5F17EBBB-9935-4609-A1EE-5942C72140D7}"/>
          </ac:spMkLst>
        </pc:spChg>
      </pc:sldChg>
      <pc:sldChg chg="addSp delSp modSp mod setBg">
        <pc:chgData name="Gauvreau, Chantal" userId="ea3475e8-25ef-4f38-9785-1b88991a05b3" providerId="ADAL" clId="{66D7EB57-CE80-4BB6-8477-A3BA3E4F4DC9}" dt="2022-12-14T19:53:30.242" v="44" actId="20577"/>
        <pc:sldMkLst>
          <pc:docMk/>
          <pc:sldMk cId="0" sldId="297"/>
        </pc:sldMkLst>
        <pc:spChg chg="mod">
          <ac:chgData name="Gauvreau, Chantal" userId="ea3475e8-25ef-4f38-9785-1b88991a05b3" providerId="ADAL" clId="{66D7EB57-CE80-4BB6-8477-A3BA3E4F4DC9}" dt="2022-12-14T19:48:44.605" v="7" actId="26606"/>
          <ac:spMkLst>
            <pc:docMk/>
            <pc:sldMk cId="0" sldId="297"/>
            <ac:spMk id="4" creationId="{8E90F723-47FC-443D-A35D-703A2072E447}"/>
          </ac:spMkLst>
        </pc:spChg>
        <pc:spChg chg="mod">
          <ac:chgData name="Gauvreau, Chantal" userId="ea3475e8-25ef-4f38-9785-1b88991a05b3" providerId="ADAL" clId="{66D7EB57-CE80-4BB6-8477-A3BA3E4F4DC9}" dt="2022-12-14T19:48:44.605" v="7" actId="26606"/>
          <ac:spMkLst>
            <pc:docMk/>
            <pc:sldMk cId="0" sldId="297"/>
            <ac:spMk id="5" creationId="{0AF54390-44E3-44B2-8684-FD11E7DDF348}"/>
          </ac:spMkLst>
        </pc:spChg>
        <pc:spChg chg="mod">
          <ac:chgData name="Gauvreau, Chantal" userId="ea3475e8-25ef-4f38-9785-1b88991a05b3" providerId="ADAL" clId="{66D7EB57-CE80-4BB6-8477-A3BA3E4F4DC9}" dt="2022-12-14T19:48:44.605" v="7" actId="26606"/>
          <ac:spMkLst>
            <pc:docMk/>
            <pc:sldMk cId="0" sldId="297"/>
            <ac:spMk id="7170" creationId="{D12473EE-C62F-4052-92BD-F9C702F44F4A}"/>
          </ac:spMkLst>
        </pc:spChg>
        <pc:spChg chg="del mod">
          <ac:chgData name="Gauvreau, Chantal" userId="ea3475e8-25ef-4f38-9785-1b88991a05b3" providerId="ADAL" clId="{66D7EB57-CE80-4BB6-8477-A3BA3E4F4DC9}" dt="2022-12-14T19:48:44.605" v="7" actId="26606"/>
          <ac:spMkLst>
            <pc:docMk/>
            <pc:sldMk cId="0" sldId="297"/>
            <ac:spMk id="7171" creationId="{42828C84-CE75-4E42-A349-B4E02C0A8BFE}"/>
          </ac:spMkLst>
        </pc:spChg>
        <pc:graphicFrameChg chg="add mod">
          <ac:chgData name="Gauvreau, Chantal" userId="ea3475e8-25ef-4f38-9785-1b88991a05b3" providerId="ADAL" clId="{66D7EB57-CE80-4BB6-8477-A3BA3E4F4DC9}" dt="2022-12-14T19:53:30.242" v="44" actId="20577"/>
          <ac:graphicFrameMkLst>
            <pc:docMk/>
            <pc:sldMk cId="0" sldId="297"/>
            <ac:graphicFrameMk id="7173" creationId="{E714B7D5-7BB5-D45B-71D8-DA76D3526AA8}"/>
          </ac:graphicFrameMkLst>
        </pc:graphicFrameChg>
      </pc:sldChg>
      <pc:sldChg chg="modSp add mod ord">
        <pc:chgData name="Gauvreau, Chantal" userId="ea3475e8-25ef-4f38-9785-1b88991a05b3" providerId="ADAL" clId="{66D7EB57-CE80-4BB6-8477-A3BA3E4F4DC9}" dt="2022-12-14T21:57:21.166" v="787" actId="20577"/>
        <pc:sldMkLst>
          <pc:docMk/>
          <pc:sldMk cId="886164014" sldId="298"/>
        </pc:sldMkLst>
        <pc:spChg chg="mod">
          <ac:chgData name="Gauvreau, Chantal" userId="ea3475e8-25ef-4f38-9785-1b88991a05b3" providerId="ADAL" clId="{66D7EB57-CE80-4BB6-8477-A3BA3E4F4DC9}" dt="2022-12-14T21:57:21.166" v="787" actId="20577"/>
          <ac:spMkLst>
            <pc:docMk/>
            <pc:sldMk cId="886164014" sldId="298"/>
            <ac:spMk id="34820" creationId="{EEFF94A1-ADFA-4A7B-87E8-39D4F409B5A4}"/>
          </ac:spMkLst>
        </pc:spChg>
        <pc:spChg chg="mod">
          <ac:chgData name="Gauvreau, Chantal" userId="ea3475e8-25ef-4f38-9785-1b88991a05b3" providerId="ADAL" clId="{66D7EB57-CE80-4BB6-8477-A3BA3E4F4DC9}" dt="2022-12-14T20:26:06.510" v="381" actId="20577"/>
          <ac:spMkLst>
            <pc:docMk/>
            <pc:sldMk cId="886164014" sldId="298"/>
            <ac:spMk id="34821" creationId="{FB0BDDF5-3C2D-42CC-80C5-22D8EEF7BBE2}"/>
          </ac:spMkLst>
        </pc:spChg>
      </pc:sldChg>
    </pc:docChg>
  </pc:docChgLst>
  <pc:docChgLst>
    <pc:chgData name="Gauvreau, Chantal" userId="ea3475e8-25ef-4f38-9785-1b88991a05b3" providerId="ADAL" clId="{95F67543-3321-4E2E-B1FB-77FB2C3EC1F9}"/>
    <pc:docChg chg="undo custSel addSld modSld">
      <pc:chgData name="Gauvreau, Chantal" userId="ea3475e8-25ef-4f38-9785-1b88991a05b3" providerId="ADAL" clId="{95F67543-3321-4E2E-B1FB-77FB2C3EC1F9}" dt="2023-01-19T20:01:37.753" v="222" actId="1076"/>
      <pc:docMkLst>
        <pc:docMk/>
      </pc:docMkLst>
      <pc:sldChg chg="addSp modSp mod">
        <pc:chgData name="Gauvreau, Chantal" userId="ea3475e8-25ef-4f38-9785-1b88991a05b3" providerId="ADAL" clId="{95F67543-3321-4E2E-B1FB-77FB2C3EC1F9}" dt="2023-01-19T19:30:15.928" v="210" actId="20577"/>
        <pc:sldMkLst>
          <pc:docMk/>
          <pc:sldMk cId="0" sldId="256"/>
        </pc:sldMkLst>
        <pc:spChg chg="add mod">
          <ac:chgData name="Gauvreau, Chantal" userId="ea3475e8-25ef-4f38-9785-1b88991a05b3" providerId="ADAL" clId="{95F67543-3321-4E2E-B1FB-77FB2C3EC1F9}" dt="2023-01-18T19:13:54.483" v="2" actId="1076"/>
          <ac:spMkLst>
            <pc:docMk/>
            <pc:sldMk cId="0" sldId="256"/>
            <ac:spMk id="4" creationId="{F8816301-E5AD-4F82-9265-5E078A4C6147}"/>
          </ac:spMkLst>
        </pc:spChg>
        <pc:spChg chg="add mod">
          <ac:chgData name="Gauvreau, Chantal" userId="ea3475e8-25ef-4f38-9785-1b88991a05b3" providerId="ADAL" clId="{95F67543-3321-4E2E-B1FB-77FB2C3EC1F9}" dt="2023-01-18T19:13:54.483" v="2" actId="1076"/>
          <ac:spMkLst>
            <pc:docMk/>
            <pc:sldMk cId="0" sldId="256"/>
            <ac:spMk id="5" creationId="{CF5F534B-3DC5-4EDC-AACD-72A240AFFF5C}"/>
          </ac:spMkLst>
        </pc:spChg>
        <pc:spChg chg="add mod">
          <ac:chgData name="Gauvreau, Chantal" userId="ea3475e8-25ef-4f38-9785-1b88991a05b3" providerId="ADAL" clId="{95F67543-3321-4E2E-B1FB-77FB2C3EC1F9}" dt="2023-01-18T19:13:54.483" v="2" actId="1076"/>
          <ac:spMkLst>
            <pc:docMk/>
            <pc:sldMk cId="0" sldId="256"/>
            <ac:spMk id="6" creationId="{32B2B226-37C3-40A1-B7D4-E7B563CD99E6}"/>
          </ac:spMkLst>
        </pc:spChg>
        <pc:spChg chg="mod">
          <ac:chgData name="Gauvreau, Chantal" userId="ea3475e8-25ef-4f38-9785-1b88991a05b3" providerId="ADAL" clId="{95F67543-3321-4E2E-B1FB-77FB2C3EC1F9}" dt="2023-01-19T19:30:15.928" v="210" actId="20577"/>
          <ac:spMkLst>
            <pc:docMk/>
            <pc:sldMk cId="0" sldId="256"/>
            <ac:spMk id="5123" creationId="{B2A6B197-11FC-4447-9EEC-DCC1ADCF5AD2}"/>
          </ac:spMkLst>
        </pc:spChg>
      </pc:sldChg>
      <pc:sldChg chg="modSp">
        <pc:chgData name="Gauvreau, Chantal" userId="ea3475e8-25ef-4f38-9785-1b88991a05b3" providerId="ADAL" clId="{95F67543-3321-4E2E-B1FB-77FB2C3EC1F9}" dt="2023-01-19T20:00:11.381" v="219" actId="20577"/>
        <pc:sldMkLst>
          <pc:docMk/>
          <pc:sldMk cId="0" sldId="265"/>
        </pc:sldMkLst>
        <pc:spChg chg="mod">
          <ac:chgData name="Gauvreau, Chantal" userId="ea3475e8-25ef-4f38-9785-1b88991a05b3" providerId="ADAL" clId="{95F67543-3321-4E2E-B1FB-77FB2C3EC1F9}" dt="2023-01-19T20:00:11.381" v="219" actId="20577"/>
          <ac:spMkLst>
            <pc:docMk/>
            <pc:sldMk cId="0" sldId="265"/>
            <ac:spMk id="2" creationId="{EE4528C8-ED16-41A3-9415-3F1A387DA65C}"/>
          </ac:spMkLst>
        </pc:spChg>
      </pc:sldChg>
      <pc:sldChg chg="modSp mod">
        <pc:chgData name="Gauvreau, Chantal" userId="ea3475e8-25ef-4f38-9785-1b88991a05b3" providerId="ADAL" clId="{95F67543-3321-4E2E-B1FB-77FB2C3EC1F9}" dt="2023-01-19T20:01:37.753" v="222" actId="1076"/>
        <pc:sldMkLst>
          <pc:docMk/>
          <pc:sldMk cId="0" sldId="269"/>
        </pc:sldMkLst>
        <pc:picChg chg="mod">
          <ac:chgData name="Gauvreau, Chantal" userId="ea3475e8-25ef-4f38-9785-1b88991a05b3" providerId="ADAL" clId="{95F67543-3321-4E2E-B1FB-77FB2C3EC1F9}" dt="2023-01-19T20:01:37.753" v="222" actId="1076"/>
          <ac:picMkLst>
            <pc:docMk/>
            <pc:sldMk cId="0" sldId="269"/>
            <ac:picMk id="20485" creationId="{53B5D218-CA48-4E34-A06B-3DDA90A0DC53}"/>
          </ac:picMkLst>
        </pc:picChg>
      </pc:sldChg>
      <pc:sldChg chg="modSp mod">
        <pc:chgData name="Gauvreau, Chantal" userId="ea3475e8-25ef-4f38-9785-1b88991a05b3" providerId="ADAL" clId="{95F67543-3321-4E2E-B1FB-77FB2C3EC1F9}" dt="2023-01-19T19:31:02.108" v="217" actId="20577"/>
        <pc:sldMkLst>
          <pc:docMk/>
          <pc:sldMk cId="0" sldId="271"/>
        </pc:sldMkLst>
        <pc:spChg chg="mod">
          <ac:chgData name="Gauvreau, Chantal" userId="ea3475e8-25ef-4f38-9785-1b88991a05b3" providerId="ADAL" clId="{95F67543-3321-4E2E-B1FB-77FB2C3EC1F9}" dt="2023-01-19T19:31:02.108" v="217" actId="20577"/>
          <ac:spMkLst>
            <pc:docMk/>
            <pc:sldMk cId="0" sldId="271"/>
            <ac:spMk id="53253" creationId="{35BFA4DC-339D-44C7-97E8-1A776EA852A4}"/>
          </ac:spMkLst>
        </pc:spChg>
      </pc:sldChg>
      <pc:sldChg chg="addSp delSp modSp new mod">
        <pc:chgData name="Gauvreau, Chantal" userId="ea3475e8-25ef-4f38-9785-1b88991a05b3" providerId="ADAL" clId="{95F67543-3321-4E2E-B1FB-77FB2C3EC1F9}" dt="2023-01-19T19:23:26.289" v="202" actId="14100"/>
        <pc:sldMkLst>
          <pc:docMk/>
          <pc:sldMk cId="1515517901" sldId="299"/>
        </pc:sldMkLst>
        <pc:spChg chg="del">
          <ac:chgData name="Gauvreau, Chantal" userId="ea3475e8-25ef-4f38-9785-1b88991a05b3" providerId="ADAL" clId="{95F67543-3321-4E2E-B1FB-77FB2C3EC1F9}" dt="2023-01-19T19:09:05.011" v="8"/>
          <ac:spMkLst>
            <pc:docMk/>
            <pc:sldMk cId="1515517901" sldId="299"/>
            <ac:spMk id="3" creationId="{69E198CB-F00F-4237-8309-202E9312CDA8}"/>
          </ac:spMkLst>
        </pc:spChg>
        <pc:graphicFrameChg chg="add del mod">
          <ac:chgData name="Gauvreau, Chantal" userId="ea3475e8-25ef-4f38-9785-1b88991a05b3" providerId="ADAL" clId="{95F67543-3321-4E2E-B1FB-77FB2C3EC1F9}" dt="2023-01-19T19:09:03.559" v="7"/>
          <ac:graphicFrameMkLst>
            <pc:docMk/>
            <pc:sldMk cId="1515517901" sldId="299"/>
            <ac:graphicFrameMk id="6" creationId="{D1DE7BC2-C646-4DFF-B893-EA5DB6382058}"/>
          </ac:graphicFrameMkLst>
        </pc:graphicFrameChg>
        <pc:graphicFrameChg chg="add mod modGraphic">
          <ac:chgData name="Gauvreau, Chantal" userId="ea3475e8-25ef-4f38-9785-1b88991a05b3" providerId="ADAL" clId="{95F67543-3321-4E2E-B1FB-77FB2C3EC1F9}" dt="2023-01-19T19:23:26.289" v="202" actId="14100"/>
          <ac:graphicFrameMkLst>
            <pc:docMk/>
            <pc:sldMk cId="1515517901" sldId="299"/>
            <ac:graphicFrameMk id="7" creationId="{D69B3436-FD7F-47A5-A14C-B7FBAA6DF1E2}"/>
          </ac:graphicFrameMkLst>
        </pc:graphicFrameChg>
      </pc:sldChg>
      <pc:sldChg chg="addSp delSp modSp add mod">
        <pc:chgData name="Gauvreau, Chantal" userId="ea3475e8-25ef-4f38-9785-1b88991a05b3" providerId="ADAL" clId="{95F67543-3321-4E2E-B1FB-77FB2C3EC1F9}" dt="2023-01-19T19:23:37.790" v="203" actId="14100"/>
        <pc:sldMkLst>
          <pc:docMk/>
          <pc:sldMk cId="203141728" sldId="300"/>
        </pc:sldMkLst>
        <pc:graphicFrameChg chg="add del mod">
          <ac:chgData name="Gauvreau, Chantal" userId="ea3475e8-25ef-4f38-9785-1b88991a05b3" providerId="ADAL" clId="{95F67543-3321-4E2E-B1FB-77FB2C3EC1F9}" dt="2023-01-19T19:22:21.812" v="189"/>
          <ac:graphicFrameMkLst>
            <pc:docMk/>
            <pc:sldMk cId="203141728" sldId="300"/>
            <ac:graphicFrameMk id="3" creationId="{3A060E3E-BB28-4AAF-B868-11D72C2083DC}"/>
          </ac:graphicFrameMkLst>
        </pc:graphicFrameChg>
        <pc:graphicFrameChg chg="add del mod">
          <ac:chgData name="Gauvreau, Chantal" userId="ea3475e8-25ef-4f38-9785-1b88991a05b3" providerId="ADAL" clId="{95F67543-3321-4E2E-B1FB-77FB2C3EC1F9}" dt="2023-01-19T19:22:40.011" v="195"/>
          <ac:graphicFrameMkLst>
            <pc:docMk/>
            <pc:sldMk cId="203141728" sldId="300"/>
            <ac:graphicFrameMk id="6" creationId="{A51BAACD-3028-4F3C-8CF1-0FEAD674D830}"/>
          </ac:graphicFrameMkLst>
        </pc:graphicFrameChg>
        <pc:graphicFrameChg chg="mod modGraphic">
          <ac:chgData name="Gauvreau, Chantal" userId="ea3475e8-25ef-4f38-9785-1b88991a05b3" providerId="ADAL" clId="{95F67543-3321-4E2E-B1FB-77FB2C3EC1F9}" dt="2023-01-19T19:23:37.790" v="203" actId="14100"/>
          <ac:graphicFrameMkLst>
            <pc:docMk/>
            <pc:sldMk cId="203141728" sldId="300"/>
            <ac:graphicFrameMk id="7" creationId="{D69B3436-FD7F-47A5-A14C-B7FBAA6DF1E2}"/>
          </ac:graphicFrameMkLst>
        </pc:graphicFrameChg>
      </pc:sldChg>
    </pc:docChg>
  </pc:docChgLst>
  <pc:docChgLst>
    <pc:chgData name="Gauvreau, Chantal" userId="ea3475e8-25ef-4f38-9785-1b88991a05b3" providerId="ADAL" clId="{DC8DF822-5846-450F-BD91-1186AE39146E}"/>
    <pc:docChg chg="custSel addSld delSld modSld">
      <pc:chgData name="Gauvreau, Chantal" userId="ea3475e8-25ef-4f38-9785-1b88991a05b3" providerId="ADAL" clId="{DC8DF822-5846-450F-BD91-1186AE39146E}" dt="2023-03-17T20:45:54.436" v="221" actId="20577"/>
      <pc:docMkLst>
        <pc:docMk/>
      </pc:docMkLst>
      <pc:sldChg chg="delSp modSp mod">
        <pc:chgData name="Gauvreau, Chantal" userId="ea3475e8-25ef-4f38-9785-1b88991a05b3" providerId="ADAL" clId="{DC8DF822-5846-450F-BD91-1186AE39146E}" dt="2023-02-15T15:06:48.069" v="78" actId="478"/>
        <pc:sldMkLst>
          <pc:docMk/>
          <pc:sldMk cId="0" sldId="264"/>
        </pc:sldMkLst>
        <pc:spChg chg="mod">
          <ac:chgData name="Gauvreau, Chantal" userId="ea3475e8-25ef-4f38-9785-1b88991a05b3" providerId="ADAL" clId="{DC8DF822-5846-450F-BD91-1186AE39146E}" dt="2023-02-15T15:06:35.971" v="76" actId="20577"/>
          <ac:spMkLst>
            <pc:docMk/>
            <pc:sldMk cId="0" sldId="264"/>
            <ac:spMk id="32773" creationId="{953DB359-6DC2-4188-89DE-9DAD198B0EE2}"/>
          </ac:spMkLst>
        </pc:spChg>
        <pc:spChg chg="del">
          <ac:chgData name="Gauvreau, Chantal" userId="ea3475e8-25ef-4f38-9785-1b88991a05b3" providerId="ADAL" clId="{DC8DF822-5846-450F-BD91-1186AE39146E}" dt="2023-02-15T15:06:48.069" v="78" actId="478"/>
          <ac:spMkLst>
            <pc:docMk/>
            <pc:sldMk cId="0" sldId="264"/>
            <ac:spMk id="32777" creationId="{6124D06D-2D3A-4BB3-AB8E-EBC8B59605B4}"/>
          </ac:spMkLst>
        </pc:spChg>
        <pc:graphicFrameChg chg="del">
          <ac:chgData name="Gauvreau, Chantal" userId="ea3475e8-25ef-4f38-9785-1b88991a05b3" providerId="ADAL" clId="{DC8DF822-5846-450F-BD91-1186AE39146E}" dt="2023-02-15T15:06:40.990" v="77" actId="478"/>
          <ac:graphicFrameMkLst>
            <pc:docMk/>
            <pc:sldMk cId="0" sldId="264"/>
            <ac:graphicFrameMk id="32776" creationId="{0B8B4A6B-9377-4B6E-ABA3-444C538AB96C}"/>
          </ac:graphicFrameMkLst>
        </pc:graphicFrameChg>
      </pc:sldChg>
      <pc:sldChg chg="modSp mod">
        <pc:chgData name="Gauvreau, Chantal" userId="ea3475e8-25ef-4f38-9785-1b88991a05b3" providerId="ADAL" clId="{DC8DF822-5846-450F-BD91-1186AE39146E}" dt="2023-02-15T15:33:47.220" v="172" actId="1076"/>
        <pc:sldMkLst>
          <pc:docMk/>
          <pc:sldMk cId="0" sldId="265"/>
        </pc:sldMkLst>
        <pc:spChg chg="mod">
          <ac:chgData name="Gauvreau, Chantal" userId="ea3475e8-25ef-4f38-9785-1b88991a05b3" providerId="ADAL" clId="{DC8DF822-5846-450F-BD91-1186AE39146E}" dt="2023-02-15T15:33:47.220" v="172" actId="1076"/>
          <ac:spMkLst>
            <pc:docMk/>
            <pc:sldMk cId="0" sldId="265"/>
            <ac:spMk id="3" creationId="{301369CC-38D9-4548-A9FC-91C8E97DF612}"/>
          </ac:spMkLst>
        </pc:spChg>
        <pc:spChg chg="mod">
          <ac:chgData name="Gauvreau, Chantal" userId="ea3475e8-25ef-4f38-9785-1b88991a05b3" providerId="ADAL" clId="{DC8DF822-5846-450F-BD91-1186AE39146E}" dt="2023-02-15T15:33:27.355" v="168" actId="20577"/>
          <ac:spMkLst>
            <pc:docMk/>
            <pc:sldMk cId="0" sldId="265"/>
            <ac:spMk id="7" creationId="{42426C8B-9066-485B-B5AE-7FD366AA5323}"/>
          </ac:spMkLst>
        </pc:spChg>
        <pc:spChg chg="mod">
          <ac:chgData name="Gauvreau, Chantal" userId="ea3475e8-25ef-4f38-9785-1b88991a05b3" providerId="ADAL" clId="{DC8DF822-5846-450F-BD91-1186AE39146E}" dt="2023-02-15T15:33:43.220" v="171" actId="1076"/>
          <ac:spMkLst>
            <pc:docMk/>
            <pc:sldMk cId="0" sldId="265"/>
            <ac:spMk id="9" creationId="{EC1407D3-F24F-4698-AA8C-CC4B45122BB6}"/>
          </ac:spMkLst>
        </pc:spChg>
        <pc:spChg chg="mod">
          <ac:chgData name="Gauvreau, Chantal" userId="ea3475e8-25ef-4f38-9785-1b88991a05b3" providerId="ADAL" clId="{DC8DF822-5846-450F-BD91-1186AE39146E}" dt="2023-02-15T15:33:39.301" v="170" actId="1076"/>
          <ac:spMkLst>
            <pc:docMk/>
            <pc:sldMk cId="0" sldId="265"/>
            <ac:spMk id="10" creationId="{02538AA2-E2F9-4007-9624-70B900B3E804}"/>
          </ac:spMkLst>
        </pc:spChg>
      </pc:sldChg>
      <pc:sldChg chg="del">
        <pc:chgData name="Gauvreau, Chantal" userId="ea3475e8-25ef-4f38-9785-1b88991a05b3" providerId="ADAL" clId="{DC8DF822-5846-450F-BD91-1186AE39146E}" dt="2023-02-24T20:05:38.015" v="204" actId="2696"/>
        <pc:sldMkLst>
          <pc:docMk/>
          <pc:sldMk cId="0" sldId="279"/>
        </pc:sldMkLst>
      </pc:sldChg>
      <pc:sldChg chg="addSp delSp modSp mod modAnim">
        <pc:chgData name="Gauvreau, Chantal" userId="ea3475e8-25ef-4f38-9785-1b88991a05b3" providerId="ADAL" clId="{DC8DF822-5846-450F-BD91-1186AE39146E}" dt="2023-02-16T16:19:31.634" v="187"/>
        <pc:sldMkLst>
          <pc:docMk/>
          <pc:sldMk cId="0" sldId="288"/>
        </pc:sldMkLst>
        <pc:spChg chg="mod">
          <ac:chgData name="Gauvreau, Chantal" userId="ea3475e8-25ef-4f38-9785-1b88991a05b3" providerId="ADAL" clId="{DC8DF822-5846-450F-BD91-1186AE39146E}" dt="2023-02-16T16:17:26.757" v="174" actId="1076"/>
          <ac:spMkLst>
            <pc:docMk/>
            <pc:sldMk cId="0" sldId="288"/>
            <ac:spMk id="47108" creationId="{1C2C46CB-C907-4D4F-A2F8-00CAEDA74609}"/>
          </ac:spMkLst>
        </pc:spChg>
        <pc:spChg chg="mod">
          <ac:chgData name="Gauvreau, Chantal" userId="ea3475e8-25ef-4f38-9785-1b88991a05b3" providerId="ADAL" clId="{DC8DF822-5846-450F-BD91-1186AE39146E}" dt="2023-02-16T16:17:25.207" v="173" actId="1076"/>
          <ac:spMkLst>
            <pc:docMk/>
            <pc:sldMk cId="0" sldId="288"/>
            <ac:spMk id="47109" creationId="{6943B08F-73AC-4F18-93FD-EFC401B1531D}"/>
          </ac:spMkLst>
        </pc:spChg>
        <pc:picChg chg="add mod">
          <ac:chgData name="Gauvreau, Chantal" userId="ea3475e8-25ef-4f38-9785-1b88991a05b3" providerId="ADAL" clId="{DC8DF822-5846-450F-BD91-1186AE39146E}" dt="2023-02-16T16:19:01.428" v="185" actId="1076"/>
          <ac:picMkLst>
            <pc:docMk/>
            <pc:sldMk cId="0" sldId="288"/>
            <ac:picMk id="1026" creationId="{CD912586-5D1B-43F2-AE6E-C043ABB8FFAA}"/>
          </ac:picMkLst>
        </pc:picChg>
        <pc:picChg chg="del mod">
          <ac:chgData name="Gauvreau, Chantal" userId="ea3475e8-25ef-4f38-9785-1b88991a05b3" providerId="ADAL" clId="{DC8DF822-5846-450F-BD91-1186AE39146E}" dt="2023-02-16T16:17:48.263" v="178" actId="478"/>
          <ac:picMkLst>
            <pc:docMk/>
            <pc:sldMk cId="0" sldId="288"/>
            <ac:picMk id="60422" creationId="{F40BA33F-502D-437A-8FED-1CEDD7991322}"/>
          </ac:picMkLst>
        </pc:picChg>
      </pc:sldChg>
      <pc:sldChg chg="modSp mod">
        <pc:chgData name="Gauvreau, Chantal" userId="ea3475e8-25ef-4f38-9785-1b88991a05b3" providerId="ADAL" clId="{DC8DF822-5846-450F-BD91-1186AE39146E}" dt="2023-02-16T16:24:23.043" v="203" actId="1076"/>
        <pc:sldMkLst>
          <pc:docMk/>
          <pc:sldMk cId="0" sldId="289"/>
        </pc:sldMkLst>
        <pc:spChg chg="mod">
          <ac:chgData name="Gauvreau, Chantal" userId="ea3475e8-25ef-4f38-9785-1b88991a05b3" providerId="ADAL" clId="{DC8DF822-5846-450F-BD91-1186AE39146E}" dt="2023-02-16T16:24:13.429" v="201" actId="14100"/>
          <ac:spMkLst>
            <pc:docMk/>
            <pc:sldMk cId="0" sldId="289"/>
            <ac:spMk id="49157" creationId="{591838FA-511A-4CCF-87E6-41D32C03D407}"/>
          </ac:spMkLst>
        </pc:spChg>
        <pc:graphicFrameChg chg="mod">
          <ac:chgData name="Gauvreau, Chantal" userId="ea3475e8-25ef-4f38-9785-1b88991a05b3" providerId="ADAL" clId="{DC8DF822-5846-450F-BD91-1186AE39146E}" dt="2023-02-16T16:24:23.043" v="203" actId="1076"/>
          <ac:graphicFrameMkLst>
            <pc:docMk/>
            <pc:sldMk cId="0" sldId="289"/>
            <ac:graphicFrameMk id="49158" creationId="{EFF24895-6233-43E6-A85B-C9A0DE086CD9}"/>
          </ac:graphicFrameMkLst>
        </pc:graphicFrameChg>
        <pc:graphicFrameChg chg="mod">
          <ac:chgData name="Gauvreau, Chantal" userId="ea3475e8-25ef-4f38-9785-1b88991a05b3" providerId="ADAL" clId="{DC8DF822-5846-450F-BD91-1186AE39146E}" dt="2023-02-16T16:24:19.837" v="202" actId="1076"/>
          <ac:graphicFrameMkLst>
            <pc:docMk/>
            <pc:sldMk cId="0" sldId="289"/>
            <ac:graphicFrameMk id="49159" creationId="{1FB3EA2A-9603-4C7F-90B9-E0359A217C85}"/>
          </ac:graphicFrameMkLst>
        </pc:graphicFrameChg>
      </pc:sldChg>
      <pc:sldChg chg="addSp modSp">
        <pc:chgData name="Gauvreau, Chantal" userId="ea3475e8-25ef-4f38-9785-1b88991a05b3" providerId="ADAL" clId="{DC8DF822-5846-450F-BD91-1186AE39146E}" dt="2023-02-24T20:07:46.344" v="210" actId="1076"/>
        <pc:sldMkLst>
          <pc:docMk/>
          <pc:sldMk cId="886164014" sldId="298"/>
        </pc:sldMkLst>
        <pc:picChg chg="mod">
          <ac:chgData name="Gauvreau, Chantal" userId="ea3475e8-25ef-4f38-9785-1b88991a05b3" providerId="ADAL" clId="{DC8DF822-5846-450F-BD91-1186AE39146E}" dt="2023-02-24T20:07:46.344" v="210" actId="1076"/>
          <ac:picMkLst>
            <pc:docMk/>
            <pc:sldMk cId="886164014" sldId="298"/>
            <ac:picMk id="1028" creationId="{4ADB2D22-8072-424C-B35F-40A3D93D76D3}"/>
          </ac:picMkLst>
        </pc:picChg>
        <pc:picChg chg="add mod">
          <ac:chgData name="Gauvreau, Chantal" userId="ea3475e8-25ef-4f38-9785-1b88991a05b3" providerId="ADAL" clId="{DC8DF822-5846-450F-BD91-1186AE39146E}" dt="2023-02-24T20:07:30.695" v="207" actId="1076"/>
          <ac:picMkLst>
            <pc:docMk/>
            <pc:sldMk cId="886164014" sldId="298"/>
            <ac:picMk id="3074" creationId="{0B44CEFF-4EC3-4375-94CF-D2115A430051}"/>
          </ac:picMkLst>
        </pc:picChg>
      </pc:sldChg>
      <pc:sldChg chg="addSp delSp modSp new mod">
        <pc:chgData name="Gauvreau, Chantal" userId="ea3475e8-25ef-4f38-9785-1b88991a05b3" providerId="ADAL" clId="{DC8DF822-5846-450F-BD91-1186AE39146E}" dt="2023-02-15T14:43:26.778" v="11" actId="1076"/>
        <pc:sldMkLst>
          <pc:docMk/>
          <pc:sldMk cId="1499909368" sldId="301"/>
        </pc:sldMkLst>
        <pc:spChg chg="del">
          <ac:chgData name="Gauvreau, Chantal" userId="ea3475e8-25ef-4f38-9785-1b88991a05b3" providerId="ADAL" clId="{DC8DF822-5846-450F-BD91-1186AE39146E}" dt="2023-02-15T14:41:03.078" v="1"/>
          <ac:spMkLst>
            <pc:docMk/>
            <pc:sldMk cId="1499909368" sldId="301"/>
            <ac:spMk id="3" creationId="{82161358-59DB-4D06-8063-EE0ED888089C}"/>
          </ac:spMkLst>
        </pc:spChg>
        <pc:spChg chg="add mod">
          <ac:chgData name="Gauvreau, Chantal" userId="ea3475e8-25ef-4f38-9785-1b88991a05b3" providerId="ADAL" clId="{DC8DF822-5846-450F-BD91-1186AE39146E}" dt="2023-02-15T14:42:33.460" v="7" actId="1076"/>
          <ac:spMkLst>
            <pc:docMk/>
            <pc:sldMk cId="1499909368" sldId="301"/>
            <ac:spMk id="6" creationId="{12D0C212-192E-4B40-A4A2-AA09F23857AE}"/>
          </ac:spMkLst>
        </pc:spChg>
        <pc:picChg chg="add del mod">
          <ac:chgData name="Gauvreau, Chantal" userId="ea3475e8-25ef-4f38-9785-1b88991a05b3" providerId="ADAL" clId="{DC8DF822-5846-450F-BD91-1186AE39146E}" dt="2023-02-15T14:42:26.858" v="6" actId="478"/>
          <ac:picMkLst>
            <pc:docMk/>
            <pc:sldMk cId="1499909368" sldId="301"/>
            <ac:picMk id="1026" creationId="{E8BFF9EF-E231-4CB1-8675-E854A86CA7A0}"/>
          </ac:picMkLst>
        </pc:picChg>
        <pc:picChg chg="add mod">
          <ac:chgData name="Gauvreau, Chantal" userId="ea3475e8-25ef-4f38-9785-1b88991a05b3" providerId="ADAL" clId="{DC8DF822-5846-450F-BD91-1186AE39146E}" dt="2023-02-15T14:43:26.778" v="11" actId="1076"/>
          <ac:picMkLst>
            <pc:docMk/>
            <pc:sldMk cId="1499909368" sldId="301"/>
            <ac:picMk id="1028" creationId="{BC8A8AF0-DBAC-4254-9327-0C10D53BD5EF}"/>
          </ac:picMkLst>
        </pc:picChg>
      </pc:sldChg>
      <pc:sldChg chg="addSp delSp modSp new mod">
        <pc:chgData name="Gauvreau, Chantal" userId="ea3475e8-25ef-4f38-9785-1b88991a05b3" providerId="ADAL" clId="{DC8DF822-5846-450F-BD91-1186AE39146E}" dt="2023-02-15T14:56:20.947" v="74" actId="14100"/>
        <pc:sldMkLst>
          <pc:docMk/>
          <pc:sldMk cId="26366397" sldId="302"/>
        </pc:sldMkLst>
        <pc:spChg chg="mod">
          <ac:chgData name="Gauvreau, Chantal" userId="ea3475e8-25ef-4f38-9785-1b88991a05b3" providerId="ADAL" clId="{DC8DF822-5846-450F-BD91-1186AE39146E}" dt="2023-02-15T14:56:20.947" v="74" actId="14100"/>
          <ac:spMkLst>
            <pc:docMk/>
            <pc:sldMk cId="26366397" sldId="302"/>
            <ac:spMk id="2" creationId="{02CE8FEE-B166-44BB-B358-D59B7F57B9E7}"/>
          </ac:spMkLst>
        </pc:spChg>
        <pc:spChg chg="del">
          <ac:chgData name="Gauvreau, Chantal" userId="ea3475e8-25ef-4f38-9785-1b88991a05b3" providerId="ADAL" clId="{DC8DF822-5846-450F-BD91-1186AE39146E}" dt="2023-02-15T14:54:46.958" v="15"/>
          <ac:spMkLst>
            <pc:docMk/>
            <pc:sldMk cId="26366397" sldId="302"/>
            <ac:spMk id="3" creationId="{D9BBF13B-50BB-4DCF-A1C4-9E19444E31FC}"/>
          </ac:spMkLst>
        </pc:spChg>
        <pc:picChg chg="add del">
          <ac:chgData name="Gauvreau, Chantal" userId="ea3475e8-25ef-4f38-9785-1b88991a05b3" providerId="ADAL" clId="{DC8DF822-5846-450F-BD91-1186AE39146E}" dt="2023-02-15T14:54:26.793" v="14" actId="478"/>
          <ac:picMkLst>
            <pc:docMk/>
            <pc:sldMk cId="26366397" sldId="302"/>
            <ac:picMk id="2050" creationId="{5C26B549-6639-4E9B-9D47-1CE36BD2B438}"/>
          </ac:picMkLst>
        </pc:picChg>
        <pc:picChg chg="add mod">
          <ac:chgData name="Gauvreau, Chantal" userId="ea3475e8-25ef-4f38-9785-1b88991a05b3" providerId="ADAL" clId="{DC8DF822-5846-450F-BD91-1186AE39146E}" dt="2023-02-15T14:54:58.539" v="17" actId="1076"/>
          <ac:picMkLst>
            <pc:docMk/>
            <pc:sldMk cId="26366397" sldId="302"/>
            <ac:picMk id="2052" creationId="{7AAEB2B8-D101-45AA-A3CD-B5BAB235FD53}"/>
          </ac:picMkLst>
        </pc:picChg>
      </pc:sldChg>
      <pc:sldChg chg="delSp modSp add mod">
        <pc:chgData name="Gauvreau, Chantal" userId="ea3475e8-25ef-4f38-9785-1b88991a05b3" providerId="ADAL" clId="{DC8DF822-5846-450F-BD91-1186AE39146E}" dt="2023-02-15T15:09:43.413" v="130" actId="20577"/>
        <pc:sldMkLst>
          <pc:docMk/>
          <pc:sldMk cId="1061969452" sldId="303"/>
        </pc:sldMkLst>
        <pc:spChg chg="mod">
          <ac:chgData name="Gauvreau, Chantal" userId="ea3475e8-25ef-4f38-9785-1b88991a05b3" providerId="ADAL" clId="{DC8DF822-5846-450F-BD91-1186AE39146E}" dt="2023-02-15T15:08:13.059" v="121" actId="5793"/>
          <ac:spMkLst>
            <pc:docMk/>
            <pc:sldMk cId="1061969452" sldId="303"/>
            <ac:spMk id="32773" creationId="{953DB359-6DC2-4188-89DE-9DAD198B0EE2}"/>
          </ac:spMkLst>
        </pc:spChg>
        <pc:spChg chg="mod">
          <ac:chgData name="Gauvreau, Chantal" userId="ea3475e8-25ef-4f38-9785-1b88991a05b3" providerId="ADAL" clId="{DC8DF822-5846-450F-BD91-1186AE39146E}" dt="2023-02-15T15:09:43.413" v="130" actId="20577"/>
          <ac:spMkLst>
            <pc:docMk/>
            <pc:sldMk cId="1061969452" sldId="303"/>
            <ac:spMk id="32777" creationId="{6124D06D-2D3A-4BB3-AB8E-EBC8B59605B4}"/>
          </ac:spMkLst>
        </pc:spChg>
        <pc:graphicFrameChg chg="mod ord">
          <ac:chgData name="Gauvreau, Chantal" userId="ea3475e8-25ef-4f38-9785-1b88991a05b3" providerId="ADAL" clId="{DC8DF822-5846-450F-BD91-1186AE39146E}" dt="2023-02-15T15:09:26.013" v="126" actId="167"/>
          <ac:graphicFrameMkLst>
            <pc:docMk/>
            <pc:sldMk cId="1061969452" sldId="303"/>
            <ac:graphicFrameMk id="32776" creationId="{0B8B4A6B-9377-4B6E-ABA3-444C538AB96C}"/>
          </ac:graphicFrameMkLst>
        </pc:graphicFrameChg>
        <pc:picChg chg="del">
          <ac:chgData name="Gauvreau, Chantal" userId="ea3475e8-25ef-4f38-9785-1b88991a05b3" providerId="ADAL" clId="{DC8DF822-5846-450F-BD91-1186AE39146E}" dt="2023-02-15T15:07:02.450" v="81" actId="478"/>
          <ac:picMkLst>
            <pc:docMk/>
            <pc:sldMk cId="1061969452" sldId="303"/>
            <ac:picMk id="32774" creationId="{D7C66300-8B1A-4A14-97A7-0032E0071A8C}"/>
          </ac:picMkLst>
        </pc:picChg>
      </pc:sldChg>
      <pc:sldChg chg="modSp mod">
        <pc:chgData name="Gauvreau, Chantal" userId="ea3475e8-25ef-4f38-9785-1b88991a05b3" providerId="ADAL" clId="{DC8DF822-5846-450F-BD91-1186AE39146E}" dt="2023-03-17T20:45:54.436" v="221" actId="20577"/>
        <pc:sldMkLst>
          <pc:docMk/>
          <pc:sldMk cId="600671614" sldId="305"/>
        </pc:sldMkLst>
        <pc:spChg chg="mod">
          <ac:chgData name="Gauvreau, Chantal" userId="ea3475e8-25ef-4f38-9785-1b88991a05b3" providerId="ADAL" clId="{DC8DF822-5846-450F-BD91-1186AE39146E}" dt="2023-03-17T20:45:54.436" v="221" actId="20577"/>
          <ac:spMkLst>
            <pc:docMk/>
            <pc:sldMk cId="600671614" sldId="305"/>
            <ac:spMk id="7170" creationId="{D12473EE-C62F-4052-92BD-F9C702F44F4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5A732-F02C-4B98-BBA6-3E158066370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36E8BF-96BB-4038-A59C-6153B5C6C7F4}">
      <dgm:prSet custT="1"/>
      <dgm:spPr/>
      <dgm:t>
        <a:bodyPr/>
        <a:lstStyle/>
        <a:p>
          <a:r>
            <a:rPr lang="fr-CA" sz="3200" dirty="0"/>
            <a:t>Quelles sont les caractéristiques de notre numération?</a:t>
          </a:r>
          <a:endParaRPr lang="en-US" sz="3200" dirty="0"/>
        </a:p>
      </dgm:t>
    </dgm:pt>
    <dgm:pt modelId="{595339A3-9E9A-4203-A6B5-84E4624502E6}" type="parTrans" cxnId="{2EDDF4E0-DC68-4CB8-B493-C432B6128B3B}">
      <dgm:prSet/>
      <dgm:spPr/>
      <dgm:t>
        <a:bodyPr/>
        <a:lstStyle/>
        <a:p>
          <a:endParaRPr lang="en-US"/>
        </a:p>
      </dgm:t>
    </dgm:pt>
    <dgm:pt modelId="{0D8FF33D-40A7-4FF1-B5CA-62F387536038}" type="sibTrans" cxnId="{2EDDF4E0-DC68-4CB8-B493-C432B6128B3B}">
      <dgm:prSet/>
      <dgm:spPr/>
      <dgm:t>
        <a:bodyPr/>
        <a:lstStyle/>
        <a:p>
          <a:endParaRPr lang="en-US"/>
        </a:p>
      </dgm:t>
    </dgm:pt>
    <dgm:pt modelId="{64E01285-BC0B-4E21-88B4-589B5168F912}">
      <dgm:prSet custT="1"/>
      <dgm:spPr/>
      <dgm:t>
        <a:bodyPr/>
        <a:lstStyle/>
        <a:p>
          <a:r>
            <a:rPr lang="fr-CA" sz="3200" dirty="0"/>
            <a:t>Relevez des ‘’illogismes’’ dans la nomenclature des nombres.</a:t>
          </a:r>
          <a:endParaRPr lang="en-US" sz="3200" dirty="0"/>
        </a:p>
      </dgm:t>
    </dgm:pt>
    <dgm:pt modelId="{F470B6A2-13AB-43B3-8940-014AD69C02DB}" type="parTrans" cxnId="{120315E3-FF98-4A7C-AF56-C229B218981D}">
      <dgm:prSet/>
      <dgm:spPr/>
      <dgm:t>
        <a:bodyPr/>
        <a:lstStyle/>
        <a:p>
          <a:endParaRPr lang="en-US"/>
        </a:p>
      </dgm:t>
    </dgm:pt>
    <dgm:pt modelId="{09BCDFD9-2B37-4BC8-ADDC-3964A7EE2E03}" type="sibTrans" cxnId="{120315E3-FF98-4A7C-AF56-C229B218981D}">
      <dgm:prSet/>
      <dgm:spPr/>
      <dgm:t>
        <a:bodyPr/>
        <a:lstStyle/>
        <a:p>
          <a:endParaRPr lang="en-US"/>
        </a:p>
      </dgm:t>
    </dgm:pt>
    <dgm:pt modelId="{2F19B6BD-C978-459D-9737-7101EE9008B5}" type="pres">
      <dgm:prSet presAssocID="{6305A732-F02C-4B98-BBA6-3E15806637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3FC729-E621-4D6C-AFB7-A1EE7B976005}" type="pres">
      <dgm:prSet presAssocID="{A836E8BF-96BB-4038-A59C-6153B5C6C7F4}" presName="hierRoot1" presStyleCnt="0"/>
      <dgm:spPr/>
    </dgm:pt>
    <dgm:pt modelId="{F05B7577-F939-482E-8F2F-51F2C475D8A0}" type="pres">
      <dgm:prSet presAssocID="{A836E8BF-96BB-4038-A59C-6153B5C6C7F4}" presName="composite" presStyleCnt="0"/>
      <dgm:spPr/>
    </dgm:pt>
    <dgm:pt modelId="{EF8F9AA4-6F1C-4319-B1E8-29CB404F7AA5}" type="pres">
      <dgm:prSet presAssocID="{A836E8BF-96BB-4038-A59C-6153B5C6C7F4}" presName="background" presStyleLbl="node0" presStyleIdx="0" presStyleCnt="2"/>
      <dgm:spPr>
        <a:solidFill>
          <a:schemeClr val="accent2"/>
        </a:solidFill>
      </dgm:spPr>
    </dgm:pt>
    <dgm:pt modelId="{03889560-7BE8-4162-852C-1138C965D41A}" type="pres">
      <dgm:prSet presAssocID="{A836E8BF-96BB-4038-A59C-6153B5C6C7F4}" presName="text" presStyleLbl="fgAcc0" presStyleIdx="0" presStyleCnt="2" custScaleX="109711" custScaleY="103977">
        <dgm:presLayoutVars>
          <dgm:chPref val="3"/>
        </dgm:presLayoutVars>
      </dgm:prSet>
      <dgm:spPr/>
    </dgm:pt>
    <dgm:pt modelId="{DAE8C71B-ED84-4A90-9ECD-6A982603C61B}" type="pres">
      <dgm:prSet presAssocID="{A836E8BF-96BB-4038-A59C-6153B5C6C7F4}" presName="hierChild2" presStyleCnt="0"/>
      <dgm:spPr/>
    </dgm:pt>
    <dgm:pt modelId="{AEE0BAF5-3E90-4467-8D86-7A1F5C175A2E}" type="pres">
      <dgm:prSet presAssocID="{64E01285-BC0B-4E21-88B4-589B5168F912}" presName="hierRoot1" presStyleCnt="0"/>
      <dgm:spPr/>
    </dgm:pt>
    <dgm:pt modelId="{E592981F-3EB8-4B20-8847-30CEFE2ABC12}" type="pres">
      <dgm:prSet presAssocID="{64E01285-BC0B-4E21-88B4-589B5168F912}" presName="composite" presStyleCnt="0"/>
      <dgm:spPr/>
    </dgm:pt>
    <dgm:pt modelId="{84476EAA-546C-4181-AFA1-427A2563EF5F}" type="pres">
      <dgm:prSet presAssocID="{64E01285-BC0B-4E21-88B4-589B5168F912}" presName="background" presStyleLbl="node0" presStyleIdx="1" presStyleCnt="2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1F81F19B-FC96-4E75-BA2C-11707844EFFC}" type="pres">
      <dgm:prSet presAssocID="{64E01285-BC0B-4E21-88B4-589B5168F912}" presName="text" presStyleLbl="fgAcc0" presStyleIdx="1" presStyleCnt="2" custScaleX="110483" custScaleY="103636">
        <dgm:presLayoutVars>
          <dgm:chPref val="3"/>
        </dgm:presLayoutVars>
      </dgm:prSet>
      <dgm:spPr/>
    </dgm:pt>
    <dgm:pt modelId="{0550D6D6-7E1C-4760-9D78-8C972A5B63B5}" type="pres">
      <dgm:prSet presAssocID="{64E01285-BC0B-4E21-88B4-589B5168F912}" presName="hierChild2" presStyleCnt="0"/>
      <dgm:spPr/>
    </dgm:pt>
  </dgm:ptLst>
  <dgm:cxnLst>
    <dgm:cxn modelId="{B3DF9AD8-411A-4998-A380-FA5890AA7512}" type="presOf" srcId="{64E01285-BC0B-4E21-88B4-589B5168F912}" destId="{1F81F19B-FC96-4E75-BA2C-11707844EFFC}" srcOrd="0" destOrd="0" presId="urn:microsoft.com/office/officeart/2005/8/layout/hierarchy1"/>
    <dgm:cxn modelId="{2EDDF4E0-DC68-4CB8-B493-C432B6128B3B}" srcId="{6305A732-F02C-4B98-BBA6-3E158066370B}" destId="{A836E8BF-96BB-4038-A59C-6153B5C6C7F4}" srcOrd="0" destOrd="0" parTransId="{595339A3-9E9A-4203-A6B5-84E4624502E6}" sibTransId="{0D8FF33D-40A7-4FF1-B5CA-62F387536038}"/>
    <dgm:cxn modelId="{120315E3-FF98-4A7C-AF56-C229B218981D}" srcId="{6305A732-F02C-4B98-BBA6-3E158066370B}" destId="{64E01285-BC0B-4E21-88B4-589B5168F912}" srcOrd="1" destOrd="0" parTransId="{F470B6A2-13AB-43B3-8940-014AD69C02DB}" sibTransId="{09BCDFD9-2B37-4BC8-ADDC-3964A7EE2E03}"/>
    <dgm:cxn modelId="{F1A6E0F4-6C5B-4A41-84D8-163223E4592B}" type="presOf" srcId="{6305A732-F02C-4B98-BBA6-3E158066370B}" destId="{2F19B6BD-C978-459D-9737-7101EE9008B5}" srcOrd="0" destOrd="0" presId="urn:microsoft.com/office/officeart/2005/8/layout/hierarchy1"/>
    <dgm:cxn modelId="{5507FCFC-67B3-440A-AD56-0A110C8B408A}" type="presOf" srcId="{A836E8BF-96BB-4038-A59C-6153B5C6C7F4}" destId="{03889560-7BE8-4162-852C-1138C965D41A}" srcOrd="0" destOrd="0" presId="urn:microsoft.com/office/officeart/2005/8/layout/hierarchy1"/>
    <dgm:cxn modelId="{7A06C13A-0B9D-4BF8-BA1F-CCB0E8EDEA2D}" type="presParOf" srcId="{2F19B6BD-C978-459D-9737-7101EE9008B5}" destId="{6B3FC729-E621-4D6C-AFB7-A1EE7B976005}" srcOrd="0" destOrd="0" presId="urn:microsoft.com/office/officeart/2005/8/layout/hierarchy1"/>
    <dgm:cxn modelId="{F5ECFC43-DD82-48F5-9A64-0A599BBF59E4}" type="presParOf" srcId="{6B3FC729-E621-4D6C-AFB7-A1EE7B976005}" destId="{F05B7577-F939-482E-8F2F-51F2C475D8A0}" srcOrd="0" destOrd="0" presId="urn:microsoft.com/office/officeart/2005/8/layout/hierarchy1"/>
    <dgm:cxn modelId="{42CE396F-8E09-4EC7-B372-C696394C95A9}" type="presParOf" srcId="{F05B7577-F939-482E-8F2F-51F2C475D8A0}" destId="{EF8F9AA4-6F1C-4319-B1E8-29CB404F7AA5}" srcOrd="0" destOrd="0" presId="urn:microsoft.com/office/officeart/2005/8/layout/hierarchy1"/>
    <dgm:cxn modelId="{47D6B84E-E379-4EC6-95B6-84747FE57090}" type="presParOf" srcId="{F05B7577-F939-482E-8F2F-51F2C475D8A0}" destId="{03889560-7BE8-4162-852C-1138C965D41A}" srcOrd="1" destOrd="0" presId="urn:microsoft.com/office/officeart/2005/8/layout/hierarchy1"/>
    <dgm:cxn modelId="{A2C1857B-4DD9-4139-AD63-407AFE543658}" type="presParOf" srcId="{6B3FC729-E621-4D6C-AFB7-A1EE7B976005}" destId="{DAE8C71B-ED84-4A90-9ECD-6A982603C61B}" srcOrd="1" destOrd="0" presId="urn:microsoft.com/office/officeart/2005/8/layout/hierarchy1"/>
    <dgm:cxn modelId="{013AE19E-4F14-4B6E-BE6B-D1359576EAA4}" type="presParOf" srcId="{2F19B6BD-C978-459D-9737-7101EE9008B5}" destId="{AEE0BAF5-3E90-4467-8D86-7A1F5C175A2E}" srcOrd="1" destOrd="0" presId="urn:microsoft.com/office/officeart/2005/8/layout/hierarchy1"/>
    <dgm:cxn modelId="{9391548A-D557-4519-83D9-FFB353D08BF4}" type="presParOf" srcId="{AEE0BAF5-3E90-4467-8D86-7A1F5C175A2E}" destId="{E592981F-3EB8-4B20-8847-30CEFE2ABC12}" srcOrd="0" destOrd="0" presId="urn:microsoft.com/office/officeart/2005/8/layout/hierarchy1"/>
    <dgm:cxn modelId="{4FC99B19-28D4-4800-8849-1C619934BE96}" type="presParOf" srcId="{E592981F-3EB8-4B20-8847-30CEFE2ABC12}" destId="{84476EAA-546C-4181-AFA1-427A2563EF5F}" srcOrd="0" destOrd="0" presId="urn:microsoft.com/office/officeart/2005/8/layout/hierarchy1"/>
    <dgm:cxn modelId="{B1F71467-1E6D-4A00-AF2D-F433842CA498}" type="presParOf" srcId="{E592981F-3EB8-4B20-8847-30CEFE2ABC12}" destId="{1F81F19B-FC96-4E75-BA2C-11707844EFFC}" srcOrd="1" destOrd="0" presId="urn:microsoft.com/office/officeart/2005/8/layout/hierarchy1"/>
    <dgm:cxn modelId="{1567B478-E292-4136-A093-8AD191255F04}" type="presParOf" srcId="{AEE0BAF5-3E90-4467-8D86-7A1F5C175A2E}" destId="{0550D6D6-7E1C-4760-9D78-8C972A5B63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F9AA4-6F1C-4319-B1E8-29CB404F7AA5}">
      <dsp:nvSpPr>
        <dsp:cNvPr id="0" name=""/>
        <dsp:cNvSpPr/>
      </dsp:nvSpPr>
      <dsp:spPr>
        <a:xfrm>
          <a:off x="2346" y="754401"/>
          <a:ext cx="3262461" cy="1963388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89560-7BE8-4162-852C-1138C965D41A}">
      <dsp:nvSpPr>
        <dsp:cNvPr id="0" name=""/>
        <dsp:cNvSpPr/>
      </dsp:nvSpPr>
      <dsp:spPr>
        <a:xfrm>
          <a:off x="332755" y="1068290"/>
          <a:ext cx="3262461" cy="1963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 dirty="0"/>
            <a:t>Quelles sont les caractéristiques de notre numération?</a:t>
          </a:r>
          <a:endParaRPr lang="en-US" sz="3200" kern="1200" dirty="0"/>
        </a:p>
      </dsp:txBody>
      <dsp:txXfrm>
        <a:off x="390261" y="1125796"/>
        <a:ext cx="3147449" cy="1848376"/>
      </dsp:txXfrm>
    </dsp:sp>
    <dsp:sp modelId="{84476EAA-546C-4181-AFA1-427A2563EF5F}">
      <dsp:nvSpPr>
        <dsp:cNvPr id="0" name=""/>
        <dsp:cNvSpPr/>
      </dsp:nvSpPr>
      <dsp:spPr>
        <a:xfrm>
          <a:off x="3925626" y="754401"/>
          <a:ext cx="3285417" cy="1956949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1F19B-FC96-4E75-BA2C-11707844EFFC}">
      <dsp:nvSpPr>
        <dsp:cNvPr id="0" name=""/>
        <dsp:cNvSpPr/>
      </dsp:nvSpPr>
      <dsp:spPr>
        <a:xfrm>
          <a:off x="4256035" y="1068290"/>
          <a:ext cx="3285417" cy="195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 dirty="0"/>
            <a:t>Relevez des ‘’illogismes’’ dans la nomenclature des nombres.</a:t>
          </a:r>
          <a:endParaRPr lang="en-US" sz="3200" kern="1200" dirty="0"/>
        </a:p>
      </dsp:txBody>
      <dsp:txXfrm>
        <a:off x="4313352" y="1125607"/>
        <a:ext cx="3170783" cy="1842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D1B0A5A-F0B3-44B0-B03B-D77B34BA65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AED1C81-36B2-4459-AFB2-96BC233E88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A77E3DF4-FEAA-45F8-A10B-E9406F34B20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46C7E427-AFB4-44C9-B39D-44C794AC2D1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3318D3-5438-4FC9-BF48-AF5C2540CEA9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4T21:15:59.88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4T21:16:00.49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4T21:16:01.18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4T21:16:02.18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4T21:16:02.76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1,'0'4,"0"2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4T21:16:03.8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4T21:16:09.23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1,'4'0,"2"0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67934BB3-E3A8-4851-9021-E0F088489A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19CF6A2F-3F76-4F1B-830D-2CE46DD4A9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CDD46B4-F85B-4646-A1E6-8F42EBFCAC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22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5" name="Rectangle 5">
            <a:extLst>
              <a:ext uri="{FF2B5EF4-FFF2-40B4-BE49-F238E27FC236}">
                <a16:creationId xmlns:a16="http://schemas.microsoft.com/office/drawing/2014/main" id="{D6BB84BB-B269-4974-B8E2-EC2DA13119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48486" name="Rectangle 6">
            <a:extLst>
              <a:ext uri="{FF2B5EF4-FFF2-40B4-BE49-F238E27FC236}">
                <a16:creationId xmlns:a16="http://schemas.microsoft.com/office/drawing/2014/main" id="{731280BA-E29C-4FFE-818A-C6FD7F925D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487" name="Rectangle 7">
            <a:extLst>
              <a:ext uri="{FF2B5EF4-FFF2-40B4-BE49-F238E27FC236}">
                <a16:creationId xmlns:a16="http://schemas.microsoft.com/office/drawing/2014/main" id="{4C5266A0-9F80-4A7A-BE26-F3F8F96795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1A3B73F-8AC4-40A4-8EBF-1D0AECE8B0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2C7D4E1-CC83-4B90-9DF0-8111DBCAE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B3D2D0-C3B3-4E60-B466-0CD8F18A5ED3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1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86AC9BC-8ABA-42C9-BB31-4C1C0D038B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D3CFFFE-38A9-424D-9FC1-620A2C70A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747E9AA-235B-485B-A7BC-4306012E4C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22C02B-8F42-407D-B6DC-20A19C704AD1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16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9DF0EAD-4111-4529-938A-073A46545C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5B3C376-7D49-4F07-8545-6AB44DC02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9A23F7E-85AA-414C-82EF-D180CC5290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7F1507-EE55-4D40-9F86-773EBF030E16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17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7F4F5BB-267D-4E13-942F-A483ED314D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59429F0-BC27-461F-AD60-782E5E2F9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9EE120DC-75F3-4AB3-9601-33689A6371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C3C91B-FE2A-4D17-9D00-686247A95CFB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18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05B2960-4030-4E77-A11D-8AC6744836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685275C-D551-4A78-876A-87FB06BD8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DEE5EFAE-F389-4428-9BD6-751D4CAA8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F2ACC8-E80F-4B63-AC35-4DEE38A9A53B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19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6D8FF2D-130A-4DDF-B607-42D8BE5BC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40F0710-CF2F-44FD-9850-EF8098AA8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DEE5EFAE-F389-4428-9BD6-751D4CAA8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F2ACC8-E80F-4B63-AC35-4DEE38A9A53B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20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6D8FF2D-130A-4DDF-B607-42D8BE5BC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40F0710-CF2F-44FD-9850-EF8098AA8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55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23AE402F-1696-47EF-8FB2-3D54AB65E6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1C125E-3F19-47E7-AC3E-1C10F6826D60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21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BAB13D6-2767-4518-9CC7-27A146EB8E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6719A14-5168-4F27-9776-C05B9FC74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0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23AE402F-1696-47EF-8FB2-3D54AB65E6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1C125E-3F19-47E7-AC3E-1C10F6826D60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22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BAB13D6-2767-4518-9CC7-27A146EB8E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6719A14-5168-4F27-9776-C05B9FC74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89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23AE402F-1696-47EF-8FB2-3D54AB65E6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1C125E-3F19-47E7-AC3E-1C10F6826D60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23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BAB13D6-2767-4518-9CC7-27A146EB8E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6719A14-5168-4F27-9776-C05B9FC74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765AE43-9864-4046-8D82-844A639F98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DE73C6-80D9-4672-928C-9A51FDAAB0C0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24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5C05DC6-5F89-4F5F-96D6-B821ADD81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9B0A250-2F23-4334-9003-694DE818F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CAFCB8C9-878A-4C6E-98BC-8F7016F7C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EF14F8-B388-4A8E-9152-AF59069D0AA6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25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74F4FFB-56A8-4E4B-AAD2-6D62AE43DB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6BE1E59-F8DD-4890-9461-32A1736F7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A13D3B5-F6F1-4BFA-8F2F-269A149EEB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E4CDC5-3247-4A28-822D-8B102D2267AD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6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68C94BB-546B-4513-9C26-EE8A7ED86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234CF0D-EA92-4B59-A927-099F89C70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4901A24-F6AF-43BC-8DC8-D9E1987D2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36FA31-731B-4DA4-882F-6B4305984467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26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F904CC1-2B71-445C-9EB3-7560225C19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A732D53-09BA-4BB8-B562-A169E21FC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FF14E4B-F21B-47CF-AEBF-E85E09D0B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9C4B91-0190-4009-B3D5-0CC9A275A528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29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A9CEBEE-2E96-44E8-BC34-F4C0088AE1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FB6240DC-8DFB-40B2-835D-53BEC1378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512479B8-40D2-4171-9749-FF5D623ED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3C91DF-85A6-4BCF-A6A6-F4D971037F60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30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8ED5CD6-9A7C-4F3B-8605-B692BF0D1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C6239AB-6520-4259-A9D7-DC8DD4CFD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EA7ADEE-2943-47B4-875C-AE4CF33FF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84477A-79BC-42A9-81F0-9E716F2D9749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31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A819877-A58E-4C3B-9E16-37DA8C76E9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B1E7E65-FDFD-40C6-8501-B3FC216E8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0FB6B175-9005-4C8C-8715-421766742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0A81FE-0022-40AD-8F48-6FDD15738FE9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32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90DF6AB-BD0A-4115-A6FF-E0CAAF039E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77DC3BC6-65FA-4333-A9C3-30FBC5316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133FDB67-F470-4A76-BC72-1F36D6C7F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B9B6B-CFB4-4D7E-9D5D-F7520F643F6B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33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AA541F0-3F1F-4421-A4E7-1EBA39BF3E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E0801E4-977E-42DA-B999-8BDA5FEEB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885F37CE-A138-47AA-960F-27FAF184A3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3640D2-4D84-42D5-A82C-C9381337CB39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34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FC1705B-21A8-42A9-A03D-3BD5CB73EC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19F3EA80-5272-4795-9B02-849E1DEC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319E2122-54CA-4A65-BA7F-7834580E0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39DE4C-CB38-4F85-8E6F-44DEBE761429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35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026BBCE4-279F-451C-A3B1-A5E4727F5E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B77A1209-0C9E-4A2A-8C62-04BEDA08A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0922302F-DE2A-40A1-BBCC-96473EF7E4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516E2B-8B46-4CD4-A4C7-E166C91041A1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7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6CFB37A-2200-481D-B4F6-5B9EC4A649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AC0C2F6-294F-4C01-A856-3C6611D3D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A6B5A23A-1088-40D1-8B53-DA8553526E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FE358E-B5BB-4749-81E9-4CE63D984397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8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EED930D-0DC6-4226-B7C2-9FADC15B1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B0CCA78-87FD-4390-BCB4-6D374803C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FE4A5A5-1F68-4C7B-A7A5-F35DDD4036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1E3584-071D-48E9-8BD1-E2BE248B81F4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9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D2B3DD8-C438-4C4B-B5A4-580AC816B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015A596-0798-453C-814A-7B63EC4F8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4127ABD-6EC7-4258-B821-33E803F2D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B7F236-D5B6-4185-844F-98AE0B20CE41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10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C18516D-9248-4EEB-9125-AA14B9C337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CC61D2D-E9D1-4E38-BFC3-9B2CFCC4B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B606F3E3-EA60-48E1-91F7-24B6BABB9C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F7B05A-E617-4960-A81D-2D09A7526E26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11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E8A9EA1-81C4-4CAF-8A0E-8280ADEA6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B4DE274-39F1-4146-A98F-706F9BFDC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A3EACF94-746A-474C-91F5-B74327266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3D87A8-0B35-4CC6-87EE-DF78A05E351C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14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F504E42-BC12-4B65-8281-1C9C5A054C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54ED7C5-8C4A-490B-AE26-8712AC0CF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500FB55-D2F3-412F-83CB-5E15E0FD77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8E8F07-C4A0-4BD8-B08E-B010D7A91E7B}" type="slidenum">
              <a:rPr kumimoji="0" lang="fr-FR" altLang="fr-FR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15</a:t>
            </a:fld>
            <a:endParaRPr kumimoji="0" lang="fr-FR" altLang="fr-FR">
              <a:latin typeface="Comic Sans MS" panose="030F0702030302020204" pitchFamily="66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9D59803-B20D-4CE3-A556-237A2E0B3C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7737EDC-F6BB-49D2-B7A0-97631C685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C69A9-3886-4117-96C3-BBCB9487D4B7}" type="slidenum">
              <a:rPr lang="de-DE" altLang="fr-FR" smtClean="0"/>
              <a:pPr>
                <a:defRPr/>
              </a:pPr>
              <a:t>‹N°›</a:t>
            </a:fld>
            <a:endParaRPr lang="de-DE" alt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85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CE123-516C-4F3F-A5D2-5398886199A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895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B5351-8931-4822-A2E8-A39EBF00EB47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028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1B8C0-6989-4A5A-B473-AFACC2592033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732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3E06F-8AB2-46C7-BF6E-E51CF590AC1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3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9B6EA-2CC8-46A6-9E95-734BA72F3A3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745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4E47F-7408-453A-A887-032F2B774CA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865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B9120-4E5F-4CC1-9349-F72ABA19FE13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124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BE35A-35DE-42BF-8890-B1AE9C59A96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179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CF9127-CD3E-4BCA-AFDE-4FE5C1F05870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979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D686A-5150-4882-9660-778D8CFA4D0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504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4EF92AE-B4DE-4FDE-B1E1-34862D4092B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8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HDQ7xHD0c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5.png"/><Relationship Id="rId4" Type="http://schemas.openxmlformats.org/officeDocument/2006/relationships/image" Target="../media/image120.png"/><Relationship Id="rId9" Type="http://schemas.openxmlformats.org/officeDocument/2006/relationships/customXml" Target="../ink/ink4.xml"/><Relationship Id="rId1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youtube.com/watch?v=a79iLjV-HKw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8753868-372D-49E8-8CD1-CDA94CBF5F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486025"/>
            <a:ext cx="7772400" cy="885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altLang="fr-FR"/>
              <a:t>Une « petite » histoire des chiffres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2A6B197-11FC-4447-9EEC-DCC1ADCF5A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93812" y="3747141"/>
            <a:ext cx="7772400" cy="760413"/>
          </a:xfrm>
          <a:ln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fr-FR" dirty="0"/>
              <a:t>20 mars 2023</a:t>
            </a:r>
            <a:endParaRPr lang="fr-CA" alt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8816301-E5AD-4F82-9265-5E078A4C6147}"/>
              </a:ext>
            </a:extLst>
          </p:cNvPr>
          <p:cNvSpPr/>
          <p:nvPr/>
        </p:nvSpPr>
        <p:spPr>
          <a:xfrm>
            <a:off x="3865065" y="4507554"/>
            <a:ext cx="216025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F5F534B-3DC5-4EDC-AACD-72A240AFFF5C}"/>
              </a:ext>
            </a:extLst>
          </p:cNvPr>
          <p:cNvSpPr/>
          <p:nvPr/>
        </p:nvSpPr>
        <p:spPr>
          <a:xfrm>
            <a:off x="4572000" y="4509836"/>
            <a:ext cx="216025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B2B226-37C3-40A1-B7D4-E7B563CD99E6}"/>
              </a:ext>
            </a:extLst>
          </p:cNvPr>
          <p:cNvSpPr/>
          <p:nvPr/>
        </p:nvSpPr>
        <p:spPr>
          <a:xfrm>
            <a:off x="3721047" y="5364831"/>
            <a:ext cx="122413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>
            <a:extLst>
              <a:ext uri="{FF2B5EF4-FFF2-40B4-BE49-F238E27FC236}">
                <a16:creationId xmlns:a16="http://schemas.microsoft.com/office/drawing/2014/main" id="{52208A5F-DAD7-462A-8CCD-2519A96F0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fr-FR" dirty="0" err="1"/>
              <a:t>L’énigmatique</a:t>
            </a:r>
            <a:r>
              <a:rPr lang="en-CA" altLang="fr-FR" dirty="0"/>
              <a:t> base 60</a:t>
            </a:r>
            <a:endParaRPr lang="fr-CA" altLang="fr-FR" dirty="0"/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254DBCA3-BA46-4E5B-B515-929CB2BF4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CA" altLang="fr-FR" sz="4000" dirty="0"/>
              <a:t>environ 360 </a:t>
            </a:r>
            <a:r>
              <a:rPr lang="en-CA" altLang="fr-FR" sz="4000" dirty="0" err="1"/>
              <a:t>jours</a:t>
            </a:r>
            <a:r>
              <a:rPr lang="en-CA" altLang="fr-FR" sz="4000" dirty="0"/>
              <a:t> par </a:t>
            </a:r>
            <a:r>
              <a:rPr lang="en-CA" altLang="fr-FR" sz="4000" dirty="0" err="1"/>
              <a:t>année</a:t>
            </a:r>
            <a:endParaRPr lang="en-CA" altLang="fr-FR" sz="4000" dirty="0"/>
          </a:p>
          <a:p>
            <a:pPr lvl="1" eaLnBrk="1" hangingPunct="1"/>
            <a:r>
              <a:rPr lang="en-CA" altLang="fr-FR" sz="4000" dirty="0"/>
              <a:t>360° dans un cercle</a:t>
            </a:r>
          </a:p>
          <a:p>
            <a:pPr lvl="1" eaLnBrk="1" hangingPunct="1"/>
            <a:r>
              <a:rPr lang="en-CA" altLang="fr-FR" sz="4000" dirty="0"/>
              <a:t>angles  </a:t>
            </a:r>
            <a:r>
              <a:rPr lang="en-CA" altLang="fr-FR" sz="4000" dirty="0">
                <a:latin typeface="Symbol" panose="05050102010706020507" pitchFamily="18" charset="2"/>
              </a:rPr>
              <a:t>D </a:t>
            </a:r>
            <a:r>
              <a:rPr lang="en-CA" altLang="fr-FR" sz="4000" dirty="0"/>
              <a:t> </a:t>
            </a:r>
            <a:r>
              <a:rPr lang="en-CA" altLang="fr-FR" sz="4000" dirty="0" err="1"/>
              <a:t>équilatéral</a:t>
            </a:r>
            <a:endParaRPr lang="en-CA" altLang="fr-FR" sz="4000" dirty="0"/>
          </a:p>
          <a:p>
            <a:pPr lvl="1" eaLnBrk="1" hangingPunct="1"/>
            <a:r>
              <a:rPr lang="en-CA" altLang="fr-FR" sz="4000" dirty="0" err="1"/>
              <a:t>combinaisons</a:t>
            </a:r>
            <a:r>
              <a:rPr lang="en-CA" altLang="fr-FR" sz="4000" dirty="0"/>
              <a:t> bases 12 et 10</a:t>
            </a:r>
          </a:p>
          <a:p>
            <a:pPr lvl="1" eaLnBrk="1" hangingPunct="1"/>
            <a:r>
              <a:rPr lang="en-CA" altLang="fr-FR" sz="4000" dirty="0" err="1"/>
              <a:t>combinaisons</a:t>
            </a:r>
            <a:r>
              <a:rPr lang="en-CA" altLang="fr-FR" sz="4000" dirty="0"/>
              <a:t> bases 12 et 5</a:t>
            </a:r>
          </a:p>
          <a:p>
            <a:pPr lvl="1" eaLnBrk="1" hangingPunct="1"/>
            <a:endParaRPr lang="fr-CA" alt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589A38-0E22-49EC-A1D3-7D10237F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A6955A-C7BD-4EF0-B634-6FCF77A0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E998AACF-399E-47F5-8B06-C85AED33A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4. Invention des chiffres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D2245379-D816-4EE4-8096-ADB8DF637D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4000" dirty="0"/>
              <a:t>L’entaille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6BF430F-67A6-449B-BF8B-E5D7DF9F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8277D24-A46C-4038-9FE3-F842F25D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8440" name="Picture 8" descr="Os d'Ishango - Vikidia, l'encyclopédie des 8-13 ans">
            <a:extLst>
              <a:ext uri="{FF2B5EF4-FFF2-40B4-BE49-F238E27FC236}">
                <a16:creationId xmlns:a16="http://schemas.microsoft.com/office/drawing/2014/main" id="{1368DB8F-D65D-4E95-88C3-FECE76ED0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61" y="2581273"/>
            <a:ext cx="7631894" cy="339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D61896-E998-4B3A-A877-92DE6258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ED8795-0D3E-4746-AFD4-A4AA3E20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04A840-0222-4827-A34B-4A91CB01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028" name="Picture 4" descr="Les fables d'Ishango, ou l'irrésistible tentation de la mathématique-fiction">
            <a:extLst>
              <a:ext uri="{FF2B5EF4-FFF2-40B4-BE49-F238E27FC236}">
                <a16:creationId xmlns:a16="http://schemas.microsoft.com/office/drawing/2014/main" id="{BC8A8AF0-DBAC-4254-9327-0C10D53B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47125"/>
            <a:ext cx="5616624" cy="47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D0C212-192E-4B40-A4A2-AA09F238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3212976"/>
            <a:ext cx="7543801" cy="4023360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99909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E8FEE-B166-44BB-B358-D59B7F57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20688"/>
            <a:ext cx="3617103" cy="4320480"/>
          </a:xfrm>
        </p:spPr>
        <p:txBody>
          <a:bodyPr>
            <a:normAutofit/>
          </a:bodyPr>
          <a:lstStyle/>
          <a:p>
            <a:r>
              <a:rPr lang="fr-CA" dirty="0"/>
              <a:t>Des nombres en ficelles: le quipu chez les Incas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773AA0-02F8-46A5-8DC8-B2EE6923D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44FBA1-D0E0-4949-A4B3-CD5F71B0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AAEB2B8-D101-45AA-A3CD-B5BAB235FD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971817" cy="56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>
            <a:extLst>
              <a:ext uri="{FF2B5EF4-FFF2-40B4-BE49-F238E27FC236}">
                <a16:creationId xmlns:a16="http://schemas.microsoft.com/office/drawing/2014/main" id="{AFB47AB5-6A3A-4DF6-8AA2-7B34D7BB9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220663"/>
            <a:ext cx="8596313" cy="1403350"/>
          </a:xfrm>
        </p:spPr>
        <p:txBody>
          <a:bodyPr/>
          <a:lstStyle/>
          <a:p>
            <a:pPr eaLnBrk="1" hangingPunct="1"/>
            <a:r>
              <a:rPr lang="en-CA" altLang="fr-FR"/>
              <a:t>La Mésopotamie: le berceau de l’écriture abstraite</a:t>
            </a:r>
            <a:endParaRPr lang="fr-CA" altLang="fr-FR"/>
          </a:p>
        </p:txBody>
      </p:sp>
      <p:pic>
        <p:nvPicPr>
          <p:cNvPr id="20485" name="Picture 4">
            <a:extLst>
              <a:ext uri="{FF2B5EF4-FFF2-40B4-BE49-F238E27FC236}">
                <a16:creationId xmlns:a16="http://schemas.microsoft.com/office/drawing/2014/main" id="{53B5D218-CA48-4E34-A06B-3DDA90A0DC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3668" y="1772816"/>
            <a:ext cx="5976664" cy="4486392"/>
          </a:xfrm>
          <a:noFill/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6CDBCD-6FB5-496D-BF26-A8CF2D17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3B544B-1A50-4BFA-B0CB-8DC445DE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>
            <a:extLst>
              <a:ext uri="{FF2B5EF4-FFF2-40B4-BE49-F238E27FC236}">
                <a16:creationId xmlns:a16="http://schemas.microsoft.com/office/drawing/2014/main" id="{27D3595E-350B-452B-95B3-C0535B297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960" y="86241"/>
            <a:ext cx="7543800" cy="1450757"/>
          </a:xfrm>
        </p:spPr>
        <p:txBody>
          <a:bodyPr/>
          <a:lstStyle/>
          <a:p>
            <a:pPr eaLnBrk="1" hangingPunct="1"/>
            <a:r>
              <a:rPr lang="en-CA" altLang="fr-FR" dirty="0"/>
              <a:t>Jetons </a:t>
            </a:r>
            <a:r>
              <a:rPr lang="en-CA" altLang="fr-FR" dirty="0" err="1"/>
              <a:t>calculis</a:t>
            </a:r>
            <a:endParaRPr lang="fr-CA" altLang="fr-FR" dirty="0"/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11E20120-BF88-413C-A153-5E29E78BCB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fr-FR"/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fr-FR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05D2208-23BC-4708-8FE9-BDEB0D25D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64706D7-AB7A-47AC-B704-99A893EE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22534" name="Picture 4">
            <a:extLst>
              <a:ext uri="{FF2B5EF4-FFF2-40B4-BE49-F238E27FC236}">
                <a16:creationId xmlns:a16="http://schemas.microsoft.com/office/drawing/2014/main" id="{993510C6-222E-44DD-8111-1CE43588E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86468"/>
            <a:ext cx="55626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>
            <a:extLst>
              <a:ext uri="{FF2B5EF4-FFF2-40B4-BE49-F238E27FC236}">
                <a16:creationId xmlns:a16="http://schemas.microsoft.com/office/drawing/2014/main" id="{EA60D2A3-C121-40B6-A3C0-16E532AC0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/>
              <a:t>Bulle-enveloppe</a:t>
            </a: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5D12B451-3620-4E75-A07E-7AA8B3EDC4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15319"/>
            <a:ext cx="3752850" cy="4114800"/>
          </a:xfrm>
          <a:noFill/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276B148-E77A-4C2A-A184-714A9461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1034651-72B4-4FC5-A17D-0F4B974B5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24582" name="Picture 5">
            <a:extLst>
              <a:ext uri="{FF2B5EF4-FFF2-40B4-BE49-F238E27FC236}">
                <a16:creationId xmlns:a16="http://schemas.microsoft.com/office/drawing/2014/main" id="{E2239ED7-2DCD-47F6-AAA8-88288821D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3434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>
            <a:extLst>
              <a:ext uri="{FF2B5EF4-FFF2-40B4-BE49-F238E27FC236}">
                <a16:creationId xmlns:a16="http://schemas.microsoft.com/office/drawing/2014/main" id="{354CD21F-1E9E-47DB-ABF7-324D95856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Tablette babylonienne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0FAD4B5A-E9C2-4591-B4D9-8E01794CA8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42B3F9D-00C0-4EB6-A5BF-39C8C617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690970E-B81A-4165-B760-D78EB845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28678" name="Picture 4" descr="tablette babylonienne">
            <a:extLst>
              <a:ext uri="{FF2B5EF4-FFF2-40B4-BE49-F238E27FC236}">
                <a16:creationId xmlns:a16="http://schemas.microsoft.com/office/drawing/2014/main" id="{16BAB5CB-2670-4FF6-884F-D95595C1A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69731"/>
            <a:ext cx="4377576" cy="44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>
            <a:extLst>
              <a:ext uri="{FF2B5EF4-FFF2-40B4-BE49-F238E27FC236}">
                <a16:creationId xmlns:a16="http://schemas.microsoft.com/office/drawing/2014/main" id="{7CD24488-6659-427E-BC07-19340FC76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33089"/>
            <a:ext cx="7543800" cy="1450757"/>
          </a:xfrm>
        </p:spPr>
        <p:txBody>
          <a:bodyPr/>
          <a:lstStyle/>
          <a:p>
            <a:pPr eaLnBrk="1" hangingPunct="1"/>
            <a:r>
              <a:rPr lang="en-CA" altLang="fr-FR" dirty="0" err="1"/>
              <a:t>Écriture</a:t>
            </a:r>
            <a:r>
              <a:rPr lang="en-CA" altLang="fr-FR" dirty="0"/>
              <a:t> </a:t>
            </a:r>
            <a:r>
              <a:rPr lang="en-CA" altLang="fr-FR" dirty="0" err="1"/>
              <a:t>babylonienne</a:t>
            </a:r>
            <a:endParaRPr lang="fr-CA" altLang="fr-FR" dirty="0"/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DF04E336-F9A0-48F0-8DC3-1C5C70366D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fr-FR" sz="4000" dirty="0" err="1"/>
              <a:t>Écriture</a:t>
            </a:r>
            <a:endParaRPr lang="en-CA" altLang="fr-FR" sz="4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fr-FR" sz="4000" dirty="0" err="1"/>
              <a:t>cunéiforme</a:t>
            </a:r>
            <a:endParaRPr lang="en-CA" altLang="fr-FR" sz="4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fr-FR" dirty="0"/>
              <a:t>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fr-FR" dirty="0"/>
              <a:t>		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fr-FR" dirty="0"/>
              <a:t>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fr-FR" dirty="0"/>
              <a:t>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CA" altLang="fr-FR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fr-FR" dirty="0"/>
              <a:t>                 </a:t>
            </a:r>
            <a:endParaRPr lang="fr-CA" altLang="fr-FR" dirty="0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9EB5DB2-7205-4BF4-AB10-3A00B0CD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26FDCE3-CCD4-403B-AAD1-3F19DF02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30726" name="Object 9">
            <a:extLst>
              <a:ext uri="{FF2B5EF4-FFF2-40B4-BE49-F238E27FC236}">
                <a16:creationId xmlns:a16="http://schemas.microsoft.com/office/drawing/2014/main" id="{D33EB20E-B774-4B33-B930-EFCBABF3FB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569050"/>
              </p:ext>
            </p:extLst>
          </p:nvPr>
        </p:nvGraphicFramePr>
        <p:xfrm>
          <a:off x="3730005" y="1367802"/>
          <a:ext cx="5436096" cy="509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3" imgW="4057143" imgH="3801006" progId="Paint.Picture">
                  <p:embed/>
                </p:oleObj>
              </mc:Choice>
              <mc:Fallback>
                <p:oleObj name="Image bitmap" r:id="rId3" imgW="4057143" imgH="3801006" progId="Paint.Picture">
                  <p:embed/>
                  <p:pic>
                    <p:nvPicPr>
                      <p:cNvPr id="30726" name="Object 9">
                        <a:extLst>
                          <a:ext uri="{FF2B5EF4-FFF2-40B4-BE49-F238E27FC236}">
                            <a16:creationId xmlns:a16="http://schemas.microsoft.com/office/drawing/2014/main" id="{D33EB20E-B774-4B33-B930-EFCBABF3FB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005" y="1367802"/>
                        <a:ext cx="5436096" cy="5091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>
            <a:extLst>
              <a:ext uri="{FF2B5EF4-FFF2-40B4-BE49-F238E27FC236}">
                <a16:creationId xmlns:a16="http://schemas.microsoft.com/office/drawing/2014/main" id="{C9DAD9DD-8226-4624-95FA-AD11595C6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L’écriture des chiffres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953DB359-6DC2-4188-89DE-9DAD198B0E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 sz="4000" dirty="0"/>
              <a:t>Babyloniens</a:t>
            </a:r>
          </a:p>
          <a:p>
            <a:pPr eaLnBrk="1" hangingPunct="1"/>
            <a:endParaRPr lang="fr-CA" altLang="fr-FR" dirty="0"/>
          </a:p>
          <a:p>
            <a:pPr eaLnBrk="1" hangingPunct="1"/>
            <a:endParaRPr lang="fr-CA" altLang="fr-FR" dirty="0"/>
          </a:p>
          <a:p>
            <a:pPr eaLnBrk="1" hangingPunct="1"/>
            <a:endParaRPr lang="fr-CA" alt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B96CEF2F-AA49-4419-8321-1BE4B6A2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171125F2-8DB7-47E9-987E-B1837C5C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32774" name="Picture 4">
            <a:extLst>
              <a:ext uri="{FF2B5EF4-FFF2-40B4-BE49-F238E27FC236}">
                <a16:creationId xmlns:a16="http://schemas.microsoft.com/office/drawing/2014/main" id="{D7C66300-8B1A-4A14-97A7-0032E007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2362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6">
            <a:extLst>
              <a:ext uri="{FF2B5EF4-FFF2-40B4-BE49-F238E27FC236}">
                <a16:creationId xmlns:a16="http://schemas.microsoft.com/office/drawing/2014/main" id="{75DE2839-7901-4CA5-8EC1-58CDA5E90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313" y="2619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16CD46-CC71-480E-B730-8315E554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Avant de commencer…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55BD62-B4F5-49E2-8651-8CE2C242B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4400" dirty="0">
                <a:solidFill>
                  <a:srgbClr val="D2693A"/>
                </a:solidFill>
              </a:rPr>
              <a:t>Différence entre </a:t>
            </a:r>
          </a:p>
          <a:p>
            <a:endParaRPr lang="fr-CA" sz="4400" dirty="0">
              <a:solidFill>
                <a:srgbClr val="D2693A"/>
              </a:solidFill>
            </a:endParaRPr>
          </a:p>
          <a:p>
            <a:r>
              <a:rPr lang="fr-CA" sz="4400" dirty="0">
                <a:solidFill>
                  <a:srgbClr val="D2693A"/>
                </a:solidFill>
              </a:rPr>
              <a:t>chiffre 		et 		 nombre?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F506FB-1981-4C5E-AAB1-A6BAE6E61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5937D1-3ABE-40DC-9A37-42656456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355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6" name="Object 5">
            <a:extLst>
              <a:ext uri="{FF2B5EF4-FFF2-40B4-BE49-F238E27FC236}">
                <a16:creationId xmlns:a16="http://schemas.microsoft.com/office/drawing/2014/main" id="{0B8B4A6B-9377-4B6E-ABA3-444C538AB9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213087"/>
              </p:ext>
            </p:extLst>
          </p:nvPr>
        </p:nvGraphicFramePr>
        <p:xfrm>
          <a:off x="1457712" y="2116672"/>
          <a:ext cx="5993500" cy="1800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904762" imgH="1619476" progId="Paint.Picture">
                  <p:embed/>
                </p:oleObj>
              </mc:Choice>
              <mc:Fallback>
                <p:oleObj r:id="rId3" imgW="4904762" imgH="1619476" progId="Paint.Picture">
                  <p:embed/>
                  <p:pic>
                    <p:nvPicPr>
                      <p:cNvPr id="32776" name="Object 5">
                        <a:extLst>
                          <a:ext uri="{FF2B5EF4-FFF2-40B4-BE49-F238E27FC236}">
                            <a16:creationId xmlns:a16="http://schemas.microsoft.com/office/drawing/2014/main" id="{0B8B4A6B-9377-4B6E-ABA3-444C538AB9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712" y="2116672"/>
                        <a:ext cx="5993500" cy="1800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2">
            <a:extLst>
              <a:ext uri="{FF2B5EF4-FFF2-40B4-BE49-F238E27FC236}">
                <a16:creationId xmlns:a16="http://schemas.microsoft.com/office/drawing/2014/main" id="{C9DAD9DD-8226-4624-95FA-AD11595C6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L’écriture des chiffres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953DB359-6DC2-4188-89DE-9DAD198B0E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fr-CA" altLang="fr-FR" sz="4000" dirty="0"/>
              <a:t>Égyptiens</a:t>
            </a:r>
          </a:p>
          <a:p>
            <a:pPr marL="0" indent="0" eaLnBrk="1" hangingPunct="1">
              <a:buNone/>
            </a:pPr>
            <a:endParaRPr lang="fr-CA" altLang="fr-FR" sz="4000" dirty="0"/>
          </a:p>
          <a:p>
            <a:pPr marL="0" indent="0" eaLnBrk="1" hangingPunct="1">
              <a:buNone/>
            </a:pPr>
            <a:endParaRPr lang="fr-CA" altLang="fr-FR" sz="4000" dirty="0"/>
          </a:p>
          <a:p>
            <a:pPr marL="0" indent="0" eaLnBrk="1" hangingPunct="1">
              <a:buNone/>
            </a:pPr>
            <a:endParaRPr lang="fr-CA" altLang="fr-FR" sz="4000" dirty="0"/>
          </a:p>
          <a:p>
            <a:pPr marL="0" indent="0" eaLnBrk="1" hangingPunct="1">
              <a:buNone/>
            </a:pPr>
            <a:r>
              <a:rPr lang="fr-CA" altLang="fr-FR" sz="4000" dirty="0"/>
              <a:t> 1 120 042 s’écrit:…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B96CEF2F-AA49-4419-8321-1BE4B6A2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171125F2-8DB7-47E9-987E-B1837C5C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2775" name="Rectangle 6">
            <a:extLst>
              <a:ext uri="{FF2B5EF4-FFF2-40B4-BE49-F238E27FC236}">
                <a16:creationId xmlns:a16="http://schemas.microsoft.com/office/drawing/2014/main" id="{75DE2839-7901-4CA5-8EC1-58CDA5E90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313" y="2619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omic Sans MS" panose="030F0702030302020204" pitchFamily="66" charset="0"/>
            </a:endParaRPr>
          </a:p>
        </p:txBody>
      </p:sp>
      <p:sp>
        <p:nvSpPr>
          <p:cNvPr id="32777" name="Text Box 7">
            <a:extLst>
              <a:ext uri="{FF2B5EF4-FFF2-40B4-BE49-F238E27FC236}">
                <a16:creationId xmlns:a16="http://schemas.microsoft.com/office/drawing/2014/main" id="{6124D06D-2D3A-4BB3-AB8E-EBC8B5960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712" y="3424025"/>
            <a:ext cx="79527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latin typeface="Comic Sans MS" panose="030F0702030302020204" pitchFamily="66" charset="0"/>
              </a:rPr>
              <a:t> </a:t>
            </a:r>
            <a:r>
              <a:rPr lang="fr-FR" altLang="fr-FR" sz="2000" dirty="0">
                <a:latin typeface="Comic Sans MS" panose="030F0702030302020204" pitchFamily="66" charset="0"/>
              </a:rPr>
              <a:t>1     10    100   1 000  10 000  100 000   1 000 000</a:t>
            </a:r>
          </a:p>
        </p:txBody>
      </p:sp>
    </p:spTree>
    <p:extLst>
      <p:ext uri="{BB962C8B-B14F-4D97-AF65-F5344CB8AC3E}">
        <p14:creationId xmlns:p14="http://schemas.microsoft.com/office/powerpoint/2010/main" val="1061969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EEFF94A1-ADFA-4A7B-87E8-39D4F409B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220663"/>
            <a:ext cx="8596313" cy="1403350"/>
          </a:xfrm>
        </p:spPr>
        <p:txBody>
          <a:bodyPr/>
          <a:lstStyle/>
          <a:p>
            <a:pPr eaLnBrk="1" hangingPunct="1"/>
            <a:r>
              <a:rPr lang="fr-CA" altLang="fr-FR" dirty="0"/>
              <a:t>5. Impasse: chiffres romains</a:t>
            </a: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FB0BDDF5-3C2D-42CC-80C5-22D8EEF7BB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4808" y="1624013"/>
            <a:ext cx="7543801" cy="4023360"/>
          </a:xfrm>
        </p:spPr>
        <p:txBody>
          <a:bodyPr/>
          <a:lstStyle/>
          <a:p>
            <a:pPr eaLnBrk="1" hangingPunct="1"/>
            <a:r>
              <a:rPr lang="fr-CA" altLang="fr-FR" sz="4000" dirty="0"/>
              <a:t>« invention de bergers »</a:t>
            </a:r>
          </a:p>
          <a:p>
            <a:pPr eaLnBrk="1" hangingPunct="1"/>
            <a:endParaRPr lang="fr-CA" alt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659A03-1EE5-431D-AB43-14B5994B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8B5F16-A2A5-4AFA-94F4-6EA8BE1B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2" name="Image 1">
            <a:hlinkClick r:id="rId3"/>
            <a:extLst>
              <a:ext uri="{FF2B5EF4-FFF2-40B4-BE49-F238E27FC236}">
                <a16:creationId xmlns:a16="http://schemas.microsoft.com/office/drawing/2014/main" id="{13D3DD46-ECD9-4338-A17F-CB4240E41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271454"/>
            <a:ext cx="5796819" cy="38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94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EEFF94A1-ADFA-4A7B-87E8-39D4F409B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220663"/>
            <a:ext cx="8596313" cy="1403350"/>
          </a:xfrm>
        </p:spPr>
        <p:txBody>
          <a:bodyPr/>
          <a:lstStyle/>
          <a:p>
            <a:pPr eaLnBrk="1" hangingPunct="1"/>
            <a:r>
              <a:rPr lang="fr-CA" altLang="fr-FR" dirty="0"/>
              <a:t>5. Impasse: chiffres romains</a:t>
            </a: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FB0BDDF5-3C2D-42CC-80C5-22D8EEF7BB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4808" y="1624013"/>
            <a:ext cx="7543801" cy="4023360"/>
          </a:xfrm>
        </p:spPr>
        <p:txBody>
          <a:bodyPr/>
          <a:lstStyle/>
          <a:p>
            <a:pPr eaLnBrk="1" hangingPunct="1"/>
            <a:endParaRPr lang="fr-CA" alt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659A03-1EE5-431D-AB43-14B5994B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8B5F16-A2A5-4AFA-94F4-6EA8BE1B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3074" name="Picture 2" descr="À quoi servent encore les chiffres romains ? - La Libre">
            <a:extLst>
              <a:ext uri="{FF2B5EF4-FFF2-40B4-BE49-F238E27FC236}">
                <a16:creationId xmlns:a16="http://schemas.microsoft.com/office/drawing/2014/main" id="{0B44CEFF-4EC3-4375-94CF-D2115A430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7" y="2348880"/>
            <a:ext cx="7523192" cy="501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watch Super Bowl 2023 on your computer | Digital Trends">
            <a:extLst>
              <a:ext uri="{FF2B5EF4-FFF2-40B4-BE49-F238E27FC236}">
                <a16:creationId xmlns:a16="http://schemas.microsoft.com/office/drawing/2014/main" id="{4ADB2D22-8072-424C-B35F-40A3D93D7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408" y="2243932"/>
            <a:ext cx="10240816" cy="512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16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EEFF94A1-ADFA-4A7B-87E8-39D4F409B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220663"/>
            <a:ext cx="8596313" cy="1403350"/>
          </a:xfrm>
        </p:spPr>
        <p:txBody>
          <a:bodyPr/>
          <a:lstStyle/>
          <a:p>
            <a:pPr eaLnBrk="1" hangingPunct="1"/>
            <a:r>
              <a:rPr lang="fr-CA" altLang="fr-FR" dirty="0"/>
              <a:t>5. Impasse: chiffres grecs</a:t>
            </a: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FB0BDDF5-3C2D-42CC-80C5-22D8EEF7BB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7525" y="1916832"/>
            <a:ext cx="7849235" cy="4023360"/>
          </a:xfrm>
        </p:spPr>
        <p:txBody>
          <a:bodyPr/>
          <a:lstStyle/>
          <a:p>
            <a:pPr eaLnBrk="1" hangingPunct="1"/>
            <a:r>
              <a:rPr lang="fr-CA" altLang="fr-FR" sz="4000" dirty="0"/>
              <a:t>Grecs</a:t>
            </a:r>
          </a:p>
          <a:p>
            <a:pPr eaLnBrk="1" hangingPunct="1"/>
            <a:r>
              <a:rPr lang="fr-CA" altLang="fr-FR" sz="4000" dirty="0">
                <a:sym typeface="Symbol" panose="05050102010706020507" pitchFamily="18" charset="2"/>
              </a:rPr>
              <a:t>                                              </a:t>
            </a:r>
            <a:endParaRPr lang="fr-CA" altLang="fr-FR" sz="4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fr-FR" sz="4000" dirty="0"/>
          </a:p>
          <a:p>
            <a:pPr eaLnBrk="1" hangingPunct="1"/>
            <a:endParaRPr lang="fr-CA" alt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659A03-1EE5-431D-AB43-14B5994B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8B5F16-A2A5-4AFA-94F4-6EA8BE1B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E4528C8-ED16-41A3-9415-3F1A387DA65C}"/>
              </a:ext>
            </a:extLst>
          </p:cNvPr>
          <p:cNvSpPr txBox="1"/>
          <p:nvPr/>
        </p:nvSpPr>
        <p:spPr>
          <a:xfrm>
            <a:off x="395536" y="314096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      1           5          10        100        1000     10 000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2426C8B-9066-485B-B5AE-7FD366AA5323}"/>
              </a:ext>
            </a:extLst>
          </p:cNvPr>
          <p:cNvSpPr txBox="1"/>
          <p:nvPr/>
        </p:nvSpPr>
        <p:spPr>
          <a:xfrm>
            <a:off x="639217" y="4048137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fr-FR" sz="9600" dirty="0">
                <a:sym typeface="Symbol" panose="05050102010706020507" pitchFamily="18" charset="2"/>
              </a:rPr>
              <a:t></a:t>
            </a:r>
            <a:r>
              <a:rPr lang="fr-CA" sz="3200" dirty="0"/>
              <a:t>          </a:t>
            </a:r>
            <a:r>
              <a:rPr lang="fr-CA" altLang="fr-FR" sz="9600" dirty="0">
                <a:sym typeface="Symbol" panose="05050102010706020507" pitchFamily="18" charset="2"/>
              </a:rPr>
              <a:t>         </a:t>
            </a:r>
            <a:endParaRPr lang="fr-CA" sz="9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1369CC-38D9-4548-A9FC-91C8E97DF612}"/>
              </a:ext>
            </a:extLst>
          </p:cNvPr>
          <p:cNvSpPr txBox="1"/>
          <p:nvPr/>
        </p:nvSpPr>
        <p:spPr>
          <a:xfrm>
            <a:off x="3540783" y="441748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fr-FR" sz="3200" dirty="0">
                <a:sym typeface="Symbol" panose="05050102010706020507" pitchFamily="18" charset="2"/>
              </a:rPr>
              <a:t></a:t>
            </a:r>
            <a:endParaRPr lang="fr-CA" sz="32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C1407D3-F24F-4698-AA8C-CC4B45122BB6}"/>
              </a:ext>
            </a:extLst>
          </p:cNvPr>
          <p:cNvSpPr txBox="1"/>
          <p:nvPr/>
        </p:nvSpPr>
        <p:spPr>
          <a:xfrm>
            <a:off x="5578671" y="4417481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fr-FR" sz="3200" dirty="0">
                <a:sym typeface="Symbol" panose="05050102010706020507" pitchFamily="18" charset="2"/>
              </a:rPr>
              <a:t></a:t>
            </a:r>
            <a:endParaRPr lang="fr-CA" sz="3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538AA2-E2F9-4007-9624-70B900B3E804}"/>
              </a:ext>
            </a:extLst>
          </p:cNvPr>
          <p:cNvSpPr txBox="1"/>
          <p:nvPr/>
        </p:nvSpPr>
        <p:spPr>
          <a:xfrm>
            <a:off x="7433670" y="4417481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fr-FR" sz="3200" dirty="0">
                <a:sym typeface="Symbol" panose="05050102010706020507" pitchFamily="18" charset="2"/>
              </a:rPr>
              <a:t></a:t>
            </a:r>
            <a:endParaRPr lang="fr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>
            <a:extLst>
              <a:ext uri="{FF2B5EF4-FFF2-40B4-BE49-F238E27FC236}">
                <a16:creationId xmlns:a16="http://schemas.microsoft.com/office/drawing/2014/main" id="{4313BF3E-9CFB-4FB0-9ABD-2358BC0F9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6. L’invention du zéro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6F9CFA42-F894-4A11-92A6-A9935D3972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8069521" cy="4023360"/>
          </a:xfrm>
        </p:spPr>
        <p:txBody>
          <a:bodyPr/>
          <a:lstStyle/>
          <a:p>
            <a:pPr eaLnBrk="1" hangingPunct="1"/>
            <a:r>
              <a:rPr lang="fr-CA" altLang="fr-FR" sz="2800" dirty="0"/>
              <a:t>Avantages de la numération actuelle: position </a:t>
            </a:r>
            <a:r>
              <a:rPr lang="fr-CA" altLang="fr-FR" sz="2800" b="1" u="sng" dirty="0"/>
              <a:t>et</a:t>
            </a:r>
            <a:r>
              <a:rPr lang="fr-CA" altLang="fr-FR" sz="2800" dirty="0"/>
              <a:t> zéro</a:t>
            </a:r>
            <a:endParaRPr lang="en-CA" altLang="fr-FR" sz="2800" dirty="0"/>
          </a:p>
          <a:p>
            <a:pPr eaLnBrk="1" hangingPunct="1"/>
            <a:r>
              <a:rPr lang="en-CA" altLang="fr-FR" sz="2800" dirty="0" err="1"/>
              <a:t>Numération</a:t>
            </a:r>
            <a:r>
              <a:rPr lang="en-CA" altLang="fr-FR" sz="2800" dirty="0"/>
              <a:t> </a:t>
            </a:r>
            <a:r>
              <a:rPr lang="en-CA" altLang="fr-FR" sz="2800" dirty="0" err="1"/>
              <a:t>positionnelle</a:t>
            </a:r>
            <a:r>
              <a:rPr lang="en-CA" altLang="fr-FR" sz="2800" dirty="0"/>
              <a:t>:</a:t>
            </a:r>
          </a:p>
          <a:p>
            <a:pPr lvl="1" eaLnBrk="1" hangingPunct="1"/>
            <a:r>
              <a:rPr lang="en-CA" altLang="fr-FR" sz="2400" dirty="0" err="1"/>
              <a:t>babylonienne</a:t>
            </a:r>
            <a:r>
              <a:rPr lang="en-CA" altLang="fr-FR" sz="2400" dirty="0"/>
              <a:t>, </a:t>
            </a:r>
            <a:r>
              <a:rPr lang="en-CA" altLang="fr-FR" sz="2400" dirty="0" err="1"/>
              <a:t>chinoise</a:t>
            </a:r>
            <a:r>
              <a:rPr lang="en-CA" altLang="fr-FR" sz="2400" dirty="0"/>
              <a:t> et maya</a:t>
            </a:r>
            <a:endParaRPr lang="fr-CA" altLang="fr-FR" sz="2400" dirty="0"/>
          </a:p>
          <a:p>
            <a:pPr eaLnBrk="1" hangingPunct="1"/>
            <a:r>
              <a:rPr lang="fr-CA" altLang="fr-FR" sz="2800" dirty="0"/>
              <a:t>Les premiers zéros: pour enlever l’ambiguïté des positions</a:t>
            </a:r>
            <a:endParaRPr lang="en-CA" altLang="fr-FR" sz="2800" dirty="0"/>
          </a:p>
          <a:p>
            <a:pPr lvl="1" eaLnBrk="1" hangingPunct="1"/>
            <a:r>
              <a:rPr lang="en-CA" altLang="fr-FR" sz="2400" dirty="0" err="1"/>
              <a:t>babylonienne</a:t>
            </a:r>
            <a:r>
              <a:rPr lang="en-CA" altLang="fr-FR" sz="2400" dirty="0"/>
              <a:t> et maya</a:t>
            </a:r>
          </a:p>
          <a:p>
            <a:pPr lvl="1" eaLnBrk="1" hangingPunct="1"/>
            <a:endParaRPr lang="en-CA" altLang="fr-FR" sz="2400" dirty="0"/>
          </a:p>
          <a:p>
            <a:pPr lvl="1" eaLnBrk="1" hangingPunct="1">
              <a:buFontTx/>
              <a:buNone/>
            </a:pPr>
            <a:r>
              <a:rPr lang="fr-CA" altLang="fr-FR" sz="2400" b="1" dirty="0"/>
              <a:t>&lt;      | |  </a:t>
            </a:r>
            <a:r>
              <a:rPr lang="fr-CA" altLang="fr-FR" sz="2400" dirty="0"/>
              <a:t>= 12?   	    ou</a:t>
            </a:r>
            <a:r>
              <a:rPr lang="fr-CA" altLang="fr-FR" sz="2400" b="1" dirty="0"/>
              <a:t>		&lt;      | |  = </a:t>
            </a:r>
            <a:r>
              <a:rPr lang="fr-CA" altLang="fr-FR" sz="2400" dirty="0"/>
              <a:t>602?</a:t>
            </a:r>
          </a:p>
          <a:p>
            <a:pPr lvl="1" eaLnBrk="1" hangingPunct="1">
              <a:buFontTx/>
              <a:buNone/>
            </a:pPr>
            <a:endParaRPr lang="en-CA" altLang="fr-FR" sz="2400" dirty="0"/>
          </a:p>
          <a:p>
            <a:pPr lvl="1" eaLnBrk="1" hangingPunct="1">
              <a:buFontTx/>
              <a:buNone/>
            </a:pPr>
            <a:endParaRPr lang="en-CA" altLang="fr-FR" sz="2400" dirty="0"/>
          </a:p>
          <a:p>
            <a:pPr lvl="1" eaLnBrk="1" hangingPunct="1">
              <a:buFontTx/>
              <a:buNone/>
            </a:pPr>
            <a:endParaRPr lang="en-CA" altLang="fr-FR" sz="2400" dirty="0"/>
          </a:p>
          <a:p>
            <a:pPr lvl="1" eaLnBrk="1" hangingPunct="1">
              <a:buFontTx/>
              <a:buNone/>
            </a:pPr>
            <a:endParaRPr lang="fr-CA" alt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E95BF2-1330-42CA-ADAF-B3BF9622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7922E3-5BEF-476B-8B92-01720917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>
            <a:extLst>
              <a:ext uri="{FF2B5EF4-FFF2-40B4-BE49-F238E27FC236}">
                <a16:creationId xmlns:a16="http://schemas.microsoft.com/office/drawing/2014/main" id="{56E18475-1F47-47A9-BC06-70DD928C0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fr-FR" dirty="0" err="1"/>
              <a:t>numération</a:t>
            </a:r>
            <a:r>
              <a:rPr lang="en-CA" altLang="fr-FR" dirty="0"/>
              <a:t> maya: un </a:t>
            </a:r>
            <a:r>
              <a:rPr lang="en-CA" altLang="fr-FR" dirty="0" err="1"/>
              <a:t>exercice</a:t>
            </a:r>
            <a:r>
              <a:rPr lang="en-CA" altLang="fr-FR" dirty="0"/>
              <a:t> </a:t>
            </a:r>
            <a:br>
              <a:rPr lang="fr-CA" altLang="fr-FR" dirty="0"/>
            </a:br>
            <a:endParaRPr lang="fr-CA" alt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1C0DB5BD-96BB-4D3F-9CE9-12B00D7D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0CB06B03-F632-45CA-896B-503B002C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809A87F-01DE-4C60-A28A-0D81018CC9C0}"/>
              </a:ext>
            </a:extLst>
          </p:cNvPr>
          <p:cNvSpPr/>
          <p:nvPr/>
        </p:nvSpPr>
        <p:spPr>
          <a:xfrm>
            <a:off x="3779912" y="3287849"/>
            <a:ext cx="216025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EDF4D1B-589A-4917-8301-DC25F5A9ADE4}"/>
              </a:ext>
            </a:extLst>
          </p:cNvPr>
          <p:cNvSpPr/>
          <p:nvPr/>
        </p:nvSpPr>
        <p:spPr>
          <a:xfrm>
            <a:off x="4486847" y="3290131"/>
            <a:ext cx="216025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7EB0FA-C832-48C5-883D-3A8C73F8FBC8}"/>
              </a:ext>
            </a:extLst>
          </p:cNvPr>
          <p:cNvSpPr/>
          <p:nvPr/>
        </p:nvSpPr>
        <p:spPr>
          <a:xfrm>
            <a:off x="3635894" y="4145126"/>
            <a:ext cx="122413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8922" name="Encre 38921">
                <a:extLst>
                  <a:ext uri="{FF2B5EF4-FFF2-40B4-BE49-F238E27FC236}">
                    <a16:creationId xmlns:a16="http://schemas.microsoft.com/office/drawing/2014/main" id="{AEA26268-A719-4FE8-A343-5248E5C9C3B9}"/>
                  </a:ext>
                </a:extLst>
              </p14:cNvPr>
              <p14:cNvContentPartPr/>
              <p14:nvPr/>
            </p14:nvContentPartPr>
            <p14:xfrm>
              <a:off x="4190565" y="2676090"/>
              <a:ext cx="360" cy="360"/>
            </p14:xfrm>
          </p:contentPart>
        </mc:Choice>
        <mc:Fallback xmlns="">
          <p:pic>
            <p:nvPicPr>
              <p:cNvPr id="38922" name="Encre 38921">
                <a:extLst>
                  <a:ext uri="{FF2B5EF4-FFF2-40B4-BE49-F238E27FC236}">
                    <a16:creationId xmlns:a16="http://schemas.microsoft.com/office/drawing/2014/main" id="{AEA26268-A719-4FE8-A343-5248E5C9C3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2565" y="256845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38923" name="Encre 38922">
                <a:extLst>
                  <a:ext uri="{FF2B5EF4-FFF2-40B4-BE49-F238E27FC236}">
                    <a16:creationId xmlns:a16="http://schemas.microsoft.com/office/drawing/2014/main" id="{6F1ABD30-9D23-4262-8B84-ABB4FBA4120B}"/>
                  </a:ext>
                </a:extLst>
              </p14:cNvPr>
              <p14:cNvContentPartPr/>
              <p14:nvPr/>
            </p14:nvContentPartPr>
            <p14:xfrm>
              <a:off x="4047645" y="2695170"/>
              <a:ext cx="360" cy="360"/>
            </p14:xfrm>
          </p:contentPart>
        </mc:Choice>
        <mc:Fallback xmlns="">
          <p:pic>
            <p:nvPicPr>
              <p:cNvPr id="38923" name="Encre 38922">
                <a:extLst>
                  <a:ext uri="{FF2B5EF4-FFF2-40B4-BE49-F238E27FC236}">
                    <a16:creationId xmlns:a16="http://schemas.microsoft.com/office/drawing/2014/main" id="{6F1ABD30-9D23-4262-8B84-ABB4FBA412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0005" y="258717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38924" name="Encre 38923">
                <a:extLst>
                  <a:ext uri="{FF2B5EF4-FFF2-40B4-BE49-F238E27FC236}">
                    <a16:creationId xmlns:a16="http://schemas.microsoft.com/office/drawing/2014/main" id="{D5EC1D5E-DD17-44EA-B3D3-51168ACA7339}"/>
                  </a:ext>
                </a:extLst>
              </p14:cNvPr>
              <p14:cNvContentPartPr/>
              <p14:nvPr/>
            </p14:nvContentPartPr>
            <p14:xfrm>
              <a:off x="4152765" y="2476290"/>
              <a:ext cx="360" cy="360"/>
            </p14:xfrm>
          </p:contentPart>
        </mc:Choice>
        <mc:Fallback xmlns="">
          <p:pic>
            <p:nvPicPr>
              <p:cNvPr id="38924" name="Encre 38923">
                <a:extLst>
                  <a:ext uri="{FF2B5EF4-FFF2-40B4-BE49-F238E27FC236}">
                    <a16:creationId xmlns:a16="http://schemas.microsoft.com/office/drawing/2014/main" id="{D5EC1D5E-DD17-44EA-B3D3-51168ACA7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34765" y="236865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38925" name="Encre 38924">
                <a:extLst>
                  <a:ext uri="{FF2B5EF4-FFF2-40B4-BE49-F238E27FC236}">
                    <a16:creationId xmlns:a16="http://schemas.microsoft.com/office/drawing/2014/main" id="{A2C09E62-CD4A-46EB-8EE2-85697AAB15DE}"/>
                  </a:ext>
                </a:extLst>
              </p14:cNvPr>
              <p14:cNvContentPartPr/>
              <p14:nvPr/>
            </p14:nvContentPartPr>
            <p14:xfrm>
              <a:off x="8124285" y="1704810"/>
              <a:ext cx="360" cy="360"/>
            </p14:xfrm>
          </p:contentPart>
        </mc:Choice>
        <mc:Fallback xmlns="">
          <p:pic>
            <p:nvPicPr>
              <p:cNvPr id="38925" name="Encre 38924">
                <a:extLst>
                  <a:ext uri="{FF2B5EF4-FFF2-40B4-BE49-F238E27FC236}">
                    <a16:creationId xmlns:a16="http://schemas.microsoft.com/office/drawing/2014/main" id="{A2C09E62-CD4A-46EB-8EE2-85697AAB15D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06645" y="159681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38926" name="Encre 38925">
                <a:extLst>
                  <a:ext uri="{FF2B5EF4-FFF2-40B4-BE49-F238E27FC236}">
                    <a16:creationId xmlns:a16="http://schemas.microsoft.com/office/drawing/2014/main" id="{D356BB42-6036-4C5B-B9AE-D33C430D7C85}"/>
                  </a:ext>
                </a:extLst>
              </p14:cNvPr>
              <p14:cNvContentPartPr/>
              <p14:nvPr/>
            </p14:nvContentPartPr>
            <p14:xfrm>
              <a:off x="8857965" y="2504730"/>
              <a:ext cx="360" cy="3960"/>
            </p14:xfrm>
          </p:contentPart>
        </mc:Choice>
        <mc:Fallback xmlns="">
          <p:pic>
            <p:nvPicPr>
              <p:cNvPr id="38926" name="Encre 38925">
                <a:extLst>
                  <a:ext uri="{FF2B5EF4-FFF2-40B4-BE49-F238E27FC236}">
                    <a16:creationId xmlns:a16="http://schemas.microsoft.com/office/drawing/2014/main" id="{D356BB42-6036-4C5B-B9AE-D33C430D7C8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39965" y="2397090"/>
                <a:ext cx="360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8927" name="Encre 38926">
                <a:extLst>
                  <a:ext uri="{FF2B5EF4-FFF2-40B4-BE49-F238E27FC236}">
                    <a16:creationId xmlns:a16="http://schemas.microsoft.com/office/drawing/2014/main" id="{0437845F-0DFB-4F16-A0C8-42486ABEA600}"/>
                  </a:ext>
                </a:extLst>
              </p14:cNvPr>
              <p14:cNvContentPartPr/>
              <p14:nvPr/>
            </p14:nvContentPartPr>
            <p14:xfrm>
              <a:off x="3590445" y="6724650"/>
              <a:ext cx="360" cy="360"/>
            </p14:xfrm>
          </p:contentPart>
        </mc:Choice>
        <mc:Fallback xmlns="">
          <p:pic>
            <p:nvPicPr>
              <p:cNvPr id="38927" name="Encre 38926">
                <a:extLst>
                  <a:ext uri="{FF2B5EF4-FFF2-40B4-BE49-F238E27FC236}">
                    <a16:creationId xmlns:a16="http://schemas.microsoft.com/office/drawing/2014/main" id="{0437845F-0DFB-4F16-A0C8-42486ABEA6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72805" y="661665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8928" name="Encre 38927">
                <a:extLst>
                  <a:ext uri="{FF2B5EF4-FFF2-40B4-BE49-F238E27FC236}">
                    <a16:creationId xmlns:a16="http://schemas.microsoft.com/office/drawing/2014/main" id="{9F220D16-72FF-4761-A061-BCF8428ED61B}"/>
                  </a:ext>
                </a:extLst>
              </p14:cNvPr>
              <p14:cNvContentPartPr/>
              <p14:nvPr/>
            </p14:nvContentPartPr>
            <p14:xfrm>
              <a:off x="3752445" y="723780"/>
              <a:ext cx="3960" cy="360"/>
            </p14:xfrm>
          </p:contentPart>
        </mc:Choice>
        <mc:Fallback xmlns="">
          <p:pic>
            <p:nvPicPr>
              <p:cNvPr id="38928" name="Encre 38927">
                <a:extLst>
                  <a:ext uri="{FF2B5EF4-FFF2-40B4-BE49-F238E27FC236}">
                    <a16:creationId xmlns:a16="http://schemas.microsoft.com/office/drawing/2014/main" id="{9F220D16-72FF-4761-A061-BCF8428ED61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34805" y="616140"/>
                <a:ext cx="396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8932" name="Picture 9">
            <a:extLst>
              <a:ext uri="{FF2B5EF4-FFF2-40B4-BE49-F238E27FC236}">
                <a16:creationId xmlns:a16="http://schemas.microsoft.com/office/drawing/2014/main" id="{7E278965-18F7-43D3-BAD3-DE26B445A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41825"/>
            <a:ext cx="1657053" cy="13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1" name="Picture 11" descr="Fig5_1_19">
            <a:extLst>
              <a:ext uri="{FF2B5EF4-FFF2-40B4-BE49-F238E27FC236}">
                <a16:creationId xmlns:a16="http://schemas.microsoft.com/office/drawing/2014/main" id="{709D2F06-2F78-4256-8D00-7667C2FF9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6712421" cy="56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Rectangle 2">
            <a:extLst>
              <a:ext uri="{FF2B5EF4-FFF2-40B4-BE49-F238E27FC236}">
                <a16:creationId xmlns:a16="http://schemas.microsoft.com/office/drawing/2014/main" id="{89B03FA0-47C0-4593-A8AF-1B670BDDC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7" y="325773"/>
            <a:ext cx="3600400" cy="25202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altLang="fr-FR" dirty="0"/>
              <a:t>7. L’Inde</a:t>
            </a:r>
            <a:r>
              <a:rPr lang="en-CA" altLang="fr-FR" dirty="0"/>
              <a:t>: </a:t>
            </a:r>
            <a:r>
              <a:rPr lang="en-CA" altLang="fr-FR" dirty="0" err="1"/>
              <a:t>berceau</a:t>
            </a:r>
            <a:r>
              <a:rPr lang="en-CA" altLang="fr-FR" dirty="0"/>
              <a:t> de la </a:t>
            </a:r>
            <a:r>
              <a:rPr lang="en-CA" altLang="fr-FR" dirty="0" err="1"/>
              <a:t>numération</a:t>
            </a:r>
            <a:r>
              <a:rPr lang="en-CA" altLang="fr-FR" dirty="0"/>
              <a:t> </a:t>
            </a:r>
            <a:r>
              <a:rPr lang="en-CA" altLang="fr-FR" dirty="0" err="1"/>
              <a:t>moderne</a:t>
            </a:r>
            <a:endParaRPr lang="fr-CA" altLang="fr-FR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E1BF71E-6E75-4398-ABED-1E51CAABA4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5025" y="2184400"/>
            <a:ext cx="7402513" cy="38401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CA" altLang="fr-FR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1C8905AF-4D69-4304-872B-BC844CA93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A676BE1-F74B-4044-9D44-D2AE430E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0966" name="Rectangle 5">
            <a:extLst>
              <a:ext uri="{FF2B5EF4-FFF2-40B4-BE49-F238E27FC236}">
                <a16:creationId xmlns:a16="http://schemas.microsoft.com/office/drawing/2014/main" id="{AC8322C7-9C13-44DA-8FE8-1A45BD8D3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585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1026">
            <a:extLst>
              <a:ext uri="{FF2B5EF4-FFF2-40B4-BE49-F238E27FC236}">
                <a16:creationId xmlns:a16="http://schemas.microsoft.com/office/drawing/2014/main" id="{408EE5A3-692E-4CA7-8E08-0055230CE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3013" name="Rectangle 1027">
            <a:extLst>
              <a:ext uri="{FF2B5EF4-FFF2-40B4-BE49-F238E27FC236}">
                <a16:creationId xmlns:a16="http://schemas.microsoft.com/office/drawing/2014/main" id="{D4C2FD02-F504-41C9-BF14-C243A9BCB1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fr-FR" sz="4000" dirty="0"/>
              <a:t>À l’origine, 45 symboles</a:t>
            </a:r>
          </a:p>
        </p:txBody>
      </p:sp>
      <p:sp>
        <p:nvSpPr>
          <p:cNvPr id="66" name="Espace réservé de la date 3">
            <a:extLst>
              <a:ext uri="{FF2B5EF4-FFF2-40B4-BE49-F238E27FC236}">
                <a16:creationId xmlns:a16="http://schemas.microsoft.com/office/drawing/2014/main" id="{3002135B-733F-4442-9A55-C59DB964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7" name="Espace réservé du pied de page 4">
            <a:extLst>
              <a:ext uri="{FF2B5EF4-FFF2-40B4-BE49-F238E27FC236}">
                <a16:creationId xmlns:a16="http://schemas.microsoft.com/office/drawing/2014/main" id="{A884B5E0-1BBB-4A50-AC25-E30BA1AD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176202" name="Group 1098">
            <a:extLst>
              <a:ext uri="{FF2B5EF4-FFF2-40B4-BE49-F238E27FC236}">
                <a16:creationId xmlns:a16="http://schemas.microsoft.com/office/drawing/2014/main" id="{E653F1E0-1DAF-4C2E-AE26-97B002CF1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606684"/>
              </p:ext>
            </p:extLst>
          </p:nvPr>
        </p:nvGraphicFramePr>
        <p:xfrm>
          <a:off x="467541" y="2708919"/>
          <a:ext cx="8208918" cy="3160175"/>
        </p:xfrm>
        <a:graphic>
          <a:graphicData uri="http://schemas.openxmlformats.org/drawingml/2006/table">
            <a:tbl>
              <a:tblPr/>
              <a:tblGrid>
                <a:gridCol w="912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>
            <a:extLst>
              <a:ext uri="{FF2B5EF4-FFF2-40B4-BE49-F238E27FC236}">
                <a16:creationId xmlns:a16="http://schemas.microsoft.com/office/drawing/2014/main" id="{1C752D46-8BFB-4553-922D-87D2B8B5E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5F17EBBB-9935-4609-A1EE-5942C72140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800"/>
              <a:t>un exemple : 7629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28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800"/>
              <a:t>à l’oral: neuf.vingt.six cent.sept mille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28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800"/>
              <a:t>vers 5</a:t>
            </a:r>
            <a:r>
              <a:rPr lang="fr-FR" altLang="fr-FR" sz="2800" baseline="30000"/>
              <a:t>e</a:t>
            </a:r>
            <a:r>
              <a:rPr lang="fr-FR" altLang="fr-FR" sz="2800"/>
              <a:t> siècle on laisse tomber les puissances: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800"/>
              <a:t>				neuf.deux.six.sept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E5772594-2DE4-4124-A8E6-41D91FD52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7B3F697-F127-4EE7-9ADD-E685E494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44038" name="Picture 4" descr="chifres indiens">
            <a:extLst>
              <a:ext uri="{FF2B5EF4-FFF2-40B4-BE49-F238E27FC236}">
                <a16:creationId xmlns:a16="http://schemas.microsoft.com/office/drawing/2014/main" id="{F193E80A-5FBC-4837-90E4-4D6432DC2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642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5" descr="ch">
            <a:extLst>
              <a:ext uri="{FF2B5EF4-FFF2-40B4-BE49-F238E27FC236}">
                <a16:creationId xmlns:a16="http://schemas.microsoft.com/office/drawing/2014/main" id="{937B980E-8EAF-43DC-839A-1865A35EF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4394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>
            <a:extLst>
              <a:ext uri="{FF2B5EF4-FFF2-40B4-BE49-F238E27FC236}">
                <a16:creationId xmlns:a16="http://schemas.microsoft.com/office/drawing/2014/main" id="{21238A3A-8874-4567-8450-476E6AC31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/>
              <a:t>Poésie des chiffres!</a:t>
            </a:r>
            <a:endParaRPr lang="fr-CA" altLang="fr-FR"/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C2C4FB0C-ECD5-4AA7-81E6-4586F0DF7E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9" y="1845734"/>
            <a:ext cx="8043232" cy="402336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fr-FR" sz="3200" dirty="0"/>
              <a:t>UN:</a:t>
            </a:r>
          </a:p>
          <a:p>
            <a:pPr lvl="2" eaLnBrk="1" hangingPunct="1"/>
            <a:r>
              <a:rPr lang="en-CA" altLang="fr-FR" sz="3200" dirty="0"/>
              <a:t>Eka – premier </a:t>
            </a:r>
            <a:r>
              <a:rPr lang="en-CA" altLang="fr-FR" sz="3200" dirty="0" err="1"/>
              <a:t>père</a:t>
            </a:r>
            <a:r>
              <a:rPr lang="en-CA" altLang="fr-FR" sz="3200" dirty="0"/>
              <a:t> – commencement – corps – </a:t>
            </a:r>
            <a:r>
              <a:rPr lang="en-CA" altLang="fr-FR" sz="3200" dirty="0" err="1"/>
              <a:t>terre</a:t>
            </a:r>
            <a:r>
              <a:rPr lang="en-CA" altLang="fr-FR" sz="3200" dirty="0"/>
              <a:t> – lune…</a:t>
            </a:r>
          </a:p>
          <a:p>
            <a:pPr eaLnBrk="1" hangingPunct="1"/>
            <a:r>
              <a:rPr lang="en-CA" altLang="fr-FR" sz="3200" dirty="0"/>
              <a:t>DEUX:</a:t>
            </a:r>
          </a:p>
          <a:p>
            <a:pPr lvl="2" eaLnBrk="1" hangingPunct="1"/>
            <a:r>
              <a:rPr lang="en-CA" altLang="fr-FR" sz="3200" dirty="0" err="1"/>
              <a:t>Dvi</a:t>
            </a:r>
            <a:r>
              <a:rPr lang="en-CA" altLang="fr-FR" sz="3200" dirty="0"/>
              <a:t> – </a:t>
            </a:r>
            <a:r>
              <a:rPr lang="en-CA" altLang="fr-FR" sz="3200" dirty="0" err="1"/>
              <a:t>asvin</a:t>
            </a:r>
            <a:r>
              <a:rPr lang="en-CA" altLang="fr-FR" sz="3200" dirty="0"/>
              <a:t> (</a:t>
            </a:r>
            <a:r>
              <a:rPr lang="en-CA" altLang="fr-FR" sz="3200" dirty="0" err="1"/>
              <a:t>dieux</a:t>
            </a:r>
            <a:r>
              <a:rPr lang="en-CA" altLang="fr-FR" sz="3200" dirty="0"/>
              <a:t> </a:t>
            </a:r>
            <a:r>
              <a:rPr lang="en-CA" altLang="fr-FR" sz="3200" dirty="0" err="1"/>
              <a:t>jumeaux</a:t>
            </a:r>
            <a:r>
              <a:rPr lang="en-CA" altLang="fr-FR" sz="3200" dirty="0"/>
              <a:t>) – Yama (couple primordial) – couple – </a:t>
            </a:r>
            <a:r>
              <a:rPr lang="en-CA" altLang="fr-FR" sz="3200" dirty="0" err="1"/>
              <a:t>yeux</a:t>
            </a:r>
            <a:r>
              <a:rPr lang="en-CA" altLang="fr-FR" sz="3200" dirty="0"/>
              <a:t> – bras – chevilles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CA" altLang="fr-FR" sz="3200" dirty="0"/>
              <a:t>	 </a:t>
            </a:r>
            <a:r>
              <a:rPr lang="en-CA" altLang="fr-FR" sz="3200" dirty="0" err="1"/>
              <a:t>ailes</a:t>
            </a:r>
            <a:r>
              <a:rPr lang="en-CA" altLang="fr-FR" sz="3200" dirty="0"/>
              <a:t> …</a:t>
            </a:r>
            <a:endParaRPr lang="fr-CA" altLang="fr-FR" sz="3200" dirty="0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99719B5-DA24-4A7F-9E70-5437611B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D094F11-B09D-4150-ABB4-7E0CD59D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5062" name="Text Box 4">
            <a:extLst>
              <a:ext uri="{FF2B5EF4-FFF2-40B4-BE49-F238E27FC236}">
                <a16:creationId xmlns:a16="http://schemas.microsoft.com/office/drawing/2014/main" id="{AC0F3A0E-9D28-4C66-8E33-58DD8187D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5576706"/>
            <a:ext cx="59046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dirty="0">
                <a:latin typeface="Comic Sans MS" panose="030F0702030302020204" pitchFamily="66" charset="0"/>
              </a:rPr>
              <a:t>2212: dvi-</a:t>
            </a:r>
            <a:r>
              <a:rPr lang="fr-FR" altLang="fr-FR" dirty="0" err="1">
                <a:latin typeface="Comic Sans MS" panose="030F0702030302020204" pitchFamily="66" charset="0"/>
              </a:rPr>
              <a:t>eka</a:t>
            </a:r>
            <a:r>
              <a:rPr lang="fr-FR" altLang="fr-FR" dirty="0">
                <a:latin typeface="Comic Sans MS" panose="030F0702030302020204" pitchFamily="66" charset="0"/>
              </a:rPr>
              <a:t>-</a:t>
            </a:r>
            <a:r>
              <a:rPr lang="fr-FR" altLang="fr-FR" dirty="0" err="1">
                <a:latin typeface="Comic Sans MS" panose="030F0702030302020204" pitchFamily="66" charset="0"/>
              </a:rPr>
              <a:t>asvin</a:t>
            </a:r>
            <a:r>
              <a:rPr lang="fr-FR" altLang="fr-FR" dirty="0">
                <a:latin typeface="Comic Sans MS" panose="030F0702030302020204" pitchFamily="66" charset="0"/>
              </a:rPr>
              <a:t>-yama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D12473EE-C62F-4052-92BD-F9C702F44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fr-CA" altLang="fr-FR" dirty="0">
                <a:hlinkClick r:id="rId2"/>
              </a:rPr>
              <a:t>Questions</a:t>
            </a:r>
            <a:r>
              <a:rPr lang="fr-CA" altLang="fr-FR" dirty="0"/>
              <a:t>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90F723-47FC-443D-A35D-703A2072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F54390-44E3-44B2-8684-FD11E7DD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fr-FR"/>
          </a:p>
        </p:txBody>
      </p:sp>
      <p:graphicFrame>
        <p:nvGraphicFramePr>
          <p:cNvPr id="7173" name="Espace réservé du contenu 2">
            <a:extLst>
              <a:ext uri="{FF2B5EF4-FFF2-40B4-BE49-F238E27FC236}">
                <a16:creationId xmlns:a16="http://schemas.microsoft.com/office/drawing/2014/main" id="{E714B7D5-7BB5-D45B-71D8-DA76D3526A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0671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>
            <a:extLst>
              <a:ext uri="{FF2B5EF4-FFF2-40B4-BE49-F238E27FC236}">
                <a16:creationId xmlns:a16="http://schemas.microsoft.com/office/drawing/2014/main" id="{1C2C46CB-C907-4D4F-A2F8-00CAEDA74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961" y="280397"/>
            <a:ext cx="7543800" cy="1450757"/>
          </a:xfrm>
        </p:spPr>
        <p:txBody>
          <a:bodyPr/>
          <a:lstStyle/>
          <a:p>
            <a:pPr eaLnBrk="1" hangingPunct="1"/>
            <a:r>
              <a:rPr lang="en-CA" altLang="fr-FR"/>
              <a:t>8. Introduction en Occident</a:t>
            </a:r>
            <a:endParaRPr lang="fr-CA" altLang="fr-FR"/>
          </a:p>
        </p:txBody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6943B08F-73AC-4F18-93FD-EFC401B153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2060848"/>
            <a:ext cx="91440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fr-FR" dirty="0"/>
              <a:t>   </a:t>
            </a:r>
            <a:r>
              <a:rPr lang="en-CA" altLang="fr-FR" sz="4000" dirty="0"/>
              <a:t>Au </a:t>
            </a:r>
            <a:r>
              <a:rPr lang="en-CA" altLang="fr-FR" sz="4000" dirty="0" err="1"/>
              <a:t>Moyen-</a:t>
            </a:r>
            <a:r>
              <a:rPr lang="en-CA" altLang="ja-JP" sz="4000" dirty="0" err="1">
                <a:ea typeface="ＭＳ Ｐゴシック" panose="020B0600070205080204" pitchFamily="34" charset="-128"/>
              </a:rPr>
              <a:t>Âge</a:t>
            </a:r>
            <a:r>
              <a:rPr lang="en-CA" altLang="ja-JP" sz="4000" dirty="0">
                <a:ea typeface="ＭＳ Ｐゴシック" panose="020B0600070205080204" pitchFamily="34" charset="-128"/>
              </a:rPr>
              <a:t>, on</a:t>
            </a:r>
            <a:r>
              <a:rPr lang="en-CA" altLang="fr-FR" sz="4000" dirty="0"/>
              <a:t> </a:t>
            </a:r>
            <a:r>
              <a:rPr lang="en-CA" altLang="fr-FR" sz="4000" dirty="0" err="1"/>
              <a:t>compte</a:t>
            </a:r>
            <a:r>
              <a:rPr lang="en-CA" altLang="fr-FR" sz="4000" dirty="0"/>
              <a:t> à </a:t>
            </a:r>
            <a:r>
              <a:rPr lang="en-CA" altLang="fr-FR" sz="4000" dirty="0" err="1"/>
              <a:t>l’aide</a:t>
            </a:r>
            <a:r>
              <a:rPr lang="en-CA" altLang="fr-FR" sz="4000" dirty="0"/>
              <a:t> </a:t>
            </a:r>
            <a:r>
              <a:rPr lang="en-CA" altLang="fr-FR" sz="4000" dirty="0" err="1"/>
              <a:t>d’abaques</a:t>
            </a:r>
            <a:endParaRPr lang="fr-CA" altLang="fr-FR" sz="4000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99359941-311F-4D68-9C30-4B6226CD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9F6DB7B3-F170-436D-8EC7-F2923820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7110" name="Rectangle 5">
            <a:extLst>
              <a:ext uri="{FF2B5EF4-FFF2-40B4-BE49-F238E27FC236}">
                <a16:creationId xmlns:a16="http://schemas.microsoft.com/office/drawing/2014/main" id="{185F3D3F-00BC-4B8A-9B00-67B32867F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2486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omic Sans MS" panose="030F0702030302020204" pitchFamily="66" charset="0"/>
            </a:endParaRPr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930B87E9-D824-4E13-A270-4A8064D09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1600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omic Sans MS" panose="030F0702030302020204" pitchFamily="66" charset="0"/>
            </a:endParaRP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6AC2A2DE-7CE2-4D4E-AAD9-0BC025D19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352800"/>
            <a:ext cx="25908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fr-FR" sz="2400" dirty="0">
                <a:latin typeface="Comic Sans MS" panose="030F0702030302020204" pitchFamily="66" charset="0"/>
              </a:rPr>
              <a:t>Margarita </a:t>
            </a:r>
            <a:r>
              <a:rPr lang="en-CA" altLang="fr-FR" sz="2400" dirty="0" err="1">
                <a:latin typeface="Comic Sans MS" panose="030F0702030302020204" pitchFamily="66" charset="0"/>
              </a:rPr>
              <a:t>Philosophica</a:t>
            </a:r>
            <a:endParaRPr lang="en-CA" altLang="fr-FR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CA" altLang="fr-FR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fr-FR" sz="2400" dirty="0" err="1">
                <a:latin typeface="Comic Sans MS" panose="030F0702030302020204" pitchFamily="66" charset="0"/>
              </a:rPr>
              <a:t>Gregorus</a:t>
            </a:r>
            <a:r>
              <a:rPr lang="en-CA" altLang="fr-FR" sz="2400" dirty="0">
                <a:latin typeface="Comic Sans MS" panose="030F0702030302020204" pitchFamily="66" charset="0"/>
              </a:rPr>
              <a:t> </a:t>
            </a:r>
            <a:r>
              <a:rPr lang="en-CA" altLang="fr-FR" sz="2400" dirty="0" err="1">
                <a:latin typeface="Comic Sans MS" panose="030F0702030302020204" pitchFamily="66" charset="0"/>
              </a:rPr>
              <a:t>Reish</a:t>
            </a:r>
            <a:endParaRPr lang="en-CA" altLang="fr-FR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fr-FR" sz="2400" dirty="0">
                <a:latin typeface="Comic Sans MS" panose="030F0702030302020204" pitchFamily="66" charset="0"/>
              </a:rPr>
              <a:t>(1503)</a:t>
            </a:r>
            <a:endParaRPr lang="fr-CA" altLang="fr-FR" sz="2400" dirty="0">
              <a:latin typeface="Comic Sans MS" panose="030F07020303020202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F90A18-BC1B-4FED-B6C2-50F840CD5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885" y="3261047"/>
            <a:ext cx="3795915" cy="240865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D912586-5D1B-43F2-AE6E-C043ABB8F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25" y="2586527"/>
            <a:ext cx="2802967" cy="37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>
            <a:extLst>
              <a:ext uri="{FF2B5EF4-FFF2-40B4-BE49-F238E27FC236}">
                <a16:creationId xmlns:a16="http://schemas.microsoft.com/office/drawing/2014/main" id="{0125C14C-A322-4CBB-89E6-8123F22D0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CA" altLang="fr-FR"/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591838FA-511A-4CCF-87E6-41D32C03D4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1907" y="836712"/>
            <a:ext cx="8566557" cy="5328592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fr-FR" sz="4000" dirty="0"/>
              <a:t>1ère introduction: </a:t>
            </a:r>
            <a:r>
              <a:rPr lang="en-CA" altLang="fr-FR" sz="4000" dirty="0" err="1"/>
              <a:t>Gerbert</a:t>
            </a:r>
            <a:r>
              <a:rPr lang="en-CA" altLang="fr-FR" sz="4000" dirty="0"/>
              <a:t> </a:t>
            </a:r>
            <a:r>
              <a:rPr lang="en-CA" altLang="fr-FR" sz="4000" dirty="0" err="1"/>
              <a:t>d’Aurillac</a:t>
            </a:r>
            <a:r>
              <a:rPr lang="en-CA" altLang="fr-FR" sz="4000" dirty="0"/>
              <a:t> (945 – 1003)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CA" altLang="fr-FR" sz="3200" dirty="0"/>
          </a:p>
          <a:p>
            <a:pPr eaLnBrk="1" hangingPunct="1"/>
            <a:r>
              <a:rPr lang="en-CA" altLang="fr-FR" sz="4000" dirty="0"/>
              <a:t>2e introduction: </a:t>
            </a:r>
            <a:r>
              <a:rPr lang="en-CA" altLang="fr-FR" sz="4000" dirty="0" err="1"/>
              <a:t>Léonardo</a:t>
            </a:r>
            <a:r>
              <a:rPr lang="en-CA" altLang="fr-FR" sz="4000" dirty="0"/>
              <a:t> Pisano “Fibonacci” (1170-1250)</a:t>
            </a:r>
          </a:p>
          <a:p>
            <a:pPr eaLnBrk="1" hangingPunct="1"/>
            <a:r>
              <a:rPr lang="en-CA" altLang="fr-FR" sz="4000" dirty="0"/>
              <a:t>(Liber Abaci 1202)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CA" altLang="fr-FR" sz="3200" dirty="0"/>
          </a:p>
          <a:p>
            <a:pPr eaLnBrk="1" hangingPunct="1"/>
            <a:r>
              <a:rPr lang="en-CA" altLang="fr-FR" sz="4000" dirty="0" err="1"/>
              <a:t>Méthode</a:t>
            </a:r>
            <a:r>
              <a:rPr lang="en-CA" altLang="fr-FR" sz="4000" dirty="0"/>
              <a:t> </a:t>
            </a:r>
            <a:r>
              <a:rPr lang="en-CA" altLang="fr-FR" sz="4000" dirty="0" err="1"/>
              <a:t>généralisée</a:t>
            </a:r>
            <a:r>
              <a:rPr lang="en-CA" altLang="fr-FR" sz="4000" dirty="0"/>
              <a:t> ~fin 18e</a:t>
            </a:r>
            <a:endParaRPr lang="fr-CA" altLang="fr-FR" sz="4000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CBE547E3-50F2-4424-B09D-39E88A210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61FC5FB0-F379-4C22-9548-8E3F61CF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49158" name="Object 4">
            <a:extLst>
              <a:ext uri="{FF2B5EF4-FFF2-40B4-BE49-F238E27FC236}">
                <a16:creationId xmlns:a16="http://schemas.microsoft.com/office/drawing/2014/main" id="{EFF24895-6233-43E6-A85B-C9A0DE086C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733910"/>
              </p:ext>
            </p:extLst>
          </p:nvPr>
        </p:nvGraphicFramePr>
        <p:xfrm>
          <a:off x="7440067" y="2820922"/>
          <a:ext cx="13017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3" imgW="2495238" imgH="3067478" progId="Paint.Picture">
                  <p:embed/>
                </p:oleObj>
              </mc:Choice>
              <mc:Fallback>
                <p:oleObj name="Image bitmap" r:id="rId3" imgW="2495238" imgH="3067478" progId="Paint.Picture">
                  <p:embed/>
                  <p:pic>
                    <p:nvPicPr>
                      <p:cNvPr id="49158" name="Object 4">
                        <a:extLst>
                          <a:ext uri="{FF2B5EF4-FFF2-40B4-BE49-F238E27FC236}">
                            <a16:creationId xmlns:a16="http://schemas.microsoft.com/office/drawing/2014/main" id="{EFF24895-6233-43E6-A85B-C9A0DE086C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067" y="2820922"/>
                        <a:ext cx="13017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5">
            <a:extLst>
              <a:ext uri="{FF2B5EF4-FFF2-40B4-BE49-F238E27FC236}">
                <a16:creationId xmlns:a16="http://schemas.microsoft.com/office/drawing/2014/main" id="{1FB3EA2A-9603-4C7F-90B9-E0359A217C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144003"/>
              </p:ext>
            </p:extLst>
          </p:nvPr>
        </p:nvGraphicFramePr>
        <p:xfrm>
          <a:off x="7806393" y="542230"/>
          <a:ext cx="11557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5" imgW="1828571" imgH="2771429" progId="Paint.Picture">
                  <p:embed/>
                </p:oleObj>
              </mc:Choice>
              <mc:Fallback>
                <p:oleObj name="Image bitmap" r:id="rId5" imgW="1828571" imgH="2771429" progId="Paint.Picture">
                  <p:embed/>
                  <p:pic>
                    <p:nvPicPr>
                      <p:cNvPr id="49159" name="Object 5">
                        <a:extLst>
                          <a:ext uri="{FF2B5EF4-FFF2-40B4-BE49-F238E27FC236}">
                            <a16:creationId xmlns:a16="http://schemas.microsoft.com/office/drawing/2014/main" id="{1FB3EA2A-9603-4C7F-90B9-E0359A217C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6393" y="542230"/>
                        <a:ext cx="11557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>
            <a:extLst>
              <a:ext uri="{FF2B5EF4-FFF2-40B4-BE49-F238E27FC236}">
                <a16:creationId xmlns:a16="http://schemas.microsoft.com/office/drawing/2014/main" id="{29B7DBEF-94BA-4DED-BAD5-413F4F98C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En conclusion:</a:t>
            </a: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DDD2C657-32EC-4046-8652-DA7EA124E7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5178" y="2276872"/>
            <a:ext cx="7543801" cy="40233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fr-FR" sz="4800" dirty="0"/>
              <a:t>« Si l’on voulait schématiser l’histoire des numérations, on dirait que c’est tout le chemin qui a séparé le Un du Zéro… »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A5C641-EA79-436E-B8E6-BAEFE116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AAD660-4425-4450-9B49-46DEDD6E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>
            <a:extLst>
              <a:ext uri="{FF2B5EF4-FFF2-40B4-BE49-F238E27FC236}">
                <a16:creationId xmlns:a16="http://schemas.microsoft.com/office/drawing/2014/main" id="{06F269AA-137D-461B-9A29-C4B994903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/>
              <a:t>Références</a:t>
            </a:r>
            <a:endParaRPr lang="fr-CA" altLang="fr-FR"/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35BFA4DC-339D-44C7-97E8-1A776EA852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458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fr-FR" dirty="0"/>
              <a:t>	</a:t>
            </a:r>
            <a:r>
              <a:rPr lang="en-CA" altLang="fr-FR" sz="3200" dirty="0"/>
              <a:t>IFRAH, Georges.  </a:t>
            </a:r>
            <a:r>
              <a:rPr lang="en-CA" altLang="fr-FR" sz="3200" i="1" dirty="0"/>
              <a:t>LES CHIFFRES </a:t>
            </a:r>
            <a:r>
              <a:rPr lang="en-CA" altLang="fr-FR" sz="3200" i="1" dirty="0" err="1"/>
              <a:t>ou</a:t>
            </a:r>
            <a:r>
              <a:rPr lang="en-CA" altLang="fr-FR" sz="3200" i="1" dirty="0"/>
              <a:t> </a:t>
            </a:r>
            <a:r>
              <a:rPr lang="en-CA" altLang="fr-FR" sz="3200" i="1" dirty="0" err="1"/>
              <a:t>l’histoire</a:t>
            </a:r>
            <a:r>
              <a:rPr lang="en-CA" altLang="fr-FR" sz="3200" i="1" dirty="0"/>
              <a:t> </a:t>
            </a:r>
            <a:r>
              <a:rPr lang="en-CA" altLang="fr-FR" sz="3200" i="1" dirty="0" err="1"/>
              <a:t>d’une</a:t>
            </a:r>
            <a:r>
              <a:rPr lang="en-CA" altLang="fr-FR" sz="3200" i="1" dirty="0"/>
              <a:t> </a:t>
            </a:r>
            <a:r>
              <a:rPr lang="en-CA" altLang="fr-FR" sz="3200" i="1" dirty="0" err="1"/>
              <a:t>grande</a:t>
            </a:r>
            <a:r>
              <a:rPr lang="en-CA" altLang="fr-FR" sz="3200" i="1" dirty="0"/>
              <a:t> invention</a:t>
            </a:r>
            <a:r>
              <a:rPr lang="en-CA" altLang="fr-FR" sz="3200" dirty="0"/>
              <a:t>, Paris, Éditions Robert Lafond,1985, 334 p.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CA" altLang="fr-FR" sz="32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fr-FR" sz="3200" dirty="0"/>
              <a:t>	IFRAH, Georges.  </a:t>
            </a:r>
            <a:r>
              <a:rPr lang="en-CA" altLang="fr-FR" sz="3200" i="1" dirty="0"/>
              <a:t>HISTOIRE UNIVERSELLE DES CHIFFRES tome 1</a:t>
            </a:r>
            <a:r>
              <a:rPr lang="en-CA" altLang="fr-FR" sz="3200" dirty="0"/>
              <a:t>, Paris, Éditions Robert Lafond,1994, 1042 p.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CA" altLang="fr-FR" sz="32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fr-FR" dirty="0"/>
              <a:t>	</a:t>
            </a:r>
            <a:endParaRPr lang="fr-CA" alt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B59843-E70D-4678-AD32-D9122449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02546F-7E71-4F9B-812C-772EE3F9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>
            <a:extLst>
              <a:ext uri="{FF2B5EF4-FFF2-40B4-BE49-F238E27FC236}">
                <a16:creationId xmlns:a16="http://schemas.microsoft.com/office/drawing/2014/main" id="{9C97FB0F-7378-44D0-A0BD-B065674A0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220663"/>
            <a:ext cx="8596313" cy="1403350"/>
          </a:xfrm>
        </p:spPr>
        <p:txBody>
          <a:bodyPr/>
          <a:lstStyle/>
          <a:p>
            <a:pPr eaLnBrk="1" hangingPunct="1"/>
            <a:endParaRPr lang="fr-CA" altLang="fr-FR"/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27F75CBE-09AC-4C5B-B0AE-C6113B53F2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fr-FR" dirty="0"/>
              <a:t>	</a:t>
            </a:r>
            <a:r>
              <a:rPr lang="en-CA" altLang="fr-FR" sz="3200" dirty="0"/>
              <a:t>DAHAN-DALMÉDICO, Amy et Jeanne PEIFFER. Une </a:t>
            </a:r>
            <a:r>
              <a:rPr lang="en-CA" altLang="fr-FR" sz="3200" dirty="0" err="1"/>
              <a:t>histoire</a:t>
            </a:r>
            <a:r>
              <a:rPr lang="en-CA" altLang="fr-FR" sz="3200" dirty="0"/>
              <a:t> des </a:t>
            </a:r>
            <a:r>
              <a:rPr lang="en-CA" altLang="fr-FR" sz="3200" dirty="0" err="1"/>
              <a:t>mathématiques</a:t>
            </a:r>
            <a:r>
              <a:rPr lang="en-CA" altLang="fr-FR" sz="3200" dirty="0"/>
              <a:t> routes et </a:t>
            </a:r>
            <a:r>
              <a:rPr lang="en-CA" altLang="fr-FR" sz="3200" dirty="0" err="1"/>
              <a:t>dédales</a:t>
            </a:r>
            <a:r>
              <a:rPr lang="en-CA" altLang="fr-FR" sz="3200" dirty="0"/>
              <a:t>, Paris, Éditions du </a:t>
            </a:r>
            <a:r>
              <a:rPr lang="en-CA" altLang="fr-FR" sz="3200" dirty="0" err="1"/>
              <a:t>Seuil</a:t>
            </a:r>
            <a:r>
              <a:rPr lang="en-CA" altLang="fr-FR" sz="3200" dirty="0"/>
              <a:t>, 1986, 320 p.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CA" altLang="fr-FR" sz="32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fr-FR" sz="3200" dirty="0"/>
              <a:t>COLLETTE, Jean-Paul. </a:t>
            </a:r>
            <a:r>
              <a:rPr lang="en-CA" altLang="fr-FR" sz="3200" dirty="0" err="1"/>
              <a:t>Histoire</a:t>
            </a:r>
            <a:r>
              <a:rPr lang="en-CA" altLang="fr-FR" sz="3200" dirty="0"/>
              <a:t> des </a:t>
            </a:r>
            <a:r>
              <a:rPr lang="en-CA" altLang="fr-FR" sz="3200" dirty="0" err="1"/>
              <a:t>mathématiques</a:t>
            </a:r>
            <a:r>
              <a:rPr lang="en-CA" altLang="fr-FR" sz="3200" dirty="0"/>
              <a:t> tome 1, Montréal, Éditions du </a:t>
            </a:r>
            <a:r>
              <a:rPr lang="en-CA" altLang="fr-FR" sz="3200" dirty="0" err="1"/>
              <a:t>Renouveau</a:t>
            </a:r>
            <a:r>
              <a:rPr lang="en-CA" altLang="fr-FR" sz="3200" dirty="0"/>
              <a:t> Pédagogique,1973 334 p.</a:t>
            </a:r>
            <a:endParaRPr lang="fr-CA" altLang="fr-FR" sz="3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213ECA-18E5-4570-BA69-E91F827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4DBEE8-E0A4-4093-BA76-6F15EF9C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>
            <a:extLst>
              <a:ext uri="{FF2B5EF4-FFF2-40B4-BE49-F238E27FC236}">
                <a16:creationId xmlns:a16="http://schemas.microsoft.com/office/drawing/2014/main" id="{6F09DC71-1AFB-4B0B-AEED-28A6A58EF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220663"/>
            <a:ext cx="8596313" cy="1403350"/>
          </a:xfrm>
        </p:spPr>
        <p:txBody>
          <a:bodyPr/>
          <a:lstStyle/>
          <a:p>
            <a:pPr eaLnBrk="1" hangingPunct="1"/>
            <a:endParaRPr lang="fr-CA" altLang="fr-FR"/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91C2104B-C9A3-4916-A4DB-133EBC1B84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fr-FR" dirty="0"/>
              <a:t>	</a:t>
            </a:r>
            <a:r>
              <a:rPr lang="en-CA" altLang="fr-FR" sz="3200" dirty="0"/>
              <a:t>ROSS, André.  In Cégep </a:t>
            </a:r>
            <a:r>
              <a:rPr lang="en-CA" altLang="fr-FR" sz="3200" dirty="0" err="1"/>
              <a:t>Levis</a:t>
            </a:r>
            <a:r>
              <a:rPr lang="en-CA" altLang="fr-FR" sz="3200" dirty="0"/>
              <a:t>-Lauzon.  Site des profs[</a:t>
            </a:r>
            <a:r>
              <a:rPr lang="en-CA" altLang="fr-FR" sz="3200" dirty="0" err="1"/>
              <a:t>en</a:t>
            </a:r>
            <a:r>
              <a:rPr lang="en-CA" altLang="fr-FR" sz="3200" dirty="0"/>
              <a:t> </a:t>
            </a:r>
            <a:r>
              <a:rPr lang="en-CA" altLang="fr-FR" sz="3200" dirty="0" err="1"/>
              <a:t>ligne</a:t>
            </a:r>
            <a:r>
              <a:rPr lang="en-CA" altLang="fr-FR" sz="3200" dirty="0"/>
              <a:t>], </a:t>
            </a:r>
            <a:r>
              <a:rPr lang="fr-CA" altLang="fr-FR" sz="3200" dirty="0"/>
              <a:t>http://www.clevislauzon.qc.ca/</a:t>
            </a:r>
            <a:endParaRPr lang="en-CA" altLang="fr-FR" sz="32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fr-FR" sz="3200" dirty="0"/>
              <a:t>professeurs/</a:t>
            </a:r>
            <a:r>
              <a:rPr lang="fr-CA" altLang="fr-FR" sz="3200" dirty="0" err="1"/>
              <a:t>mathematiques</a:t>
            </a:r>
            <a:r>
              <a:rPr lang="fr-CA" altLang="fr-FR" sz="3200" dirty="0"/>
              <a:t>/rossa/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fr-FR" sz="3200" dirty="0"/>
              <a:t>(page </a:t>
            </a:r>
            <a:r>
              <a:rPr lang="en-CA" altLang="fr-FR" sz="3200" dirty="0" err="1"/>
              <a:t>consultée</a:t>
            </a:r>
            <a:r>
              <a:rPr lang="en-CA" altLang="fr-FR" sz="3200" dirty="0"/>
              <a:t> le 10 </a:t>
            </a:r>
            <a:r>
              <a:rPr lang="en-CA" altLang="fr-FR" sz="3200" dirty="0" err="1"/>
              <a:t>janvier</a:t>
            </a:r>
            <a:r>
              <a:rPr lang="en-CA" altLang="fr-FR" sz="3200" dirty="0"/>
              <a:t> 2005)</a:t>
            </a:r>
            <a:endParaRPr lang="fr-CA" altLang="fr-FR" sz="32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20BC84-86E4-4C3A-892C-E432A08A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B69B30-650E-458B-A4DA-E020CD0C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22F7D0-7037-466D-A427-DC70917C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D69B3436-FD7F-47A5-A14C-B7FBAA6DF1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583953"/>
              </p:ext>
            </p:extLst>
          </p:nvPr>
        </p:nvGraphicFramePr>
        <p:xfrm>
          <a:off x="0" y="-1"/>
          <a:ext cx="9144000" cy="6824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054">
                  <a:extLst>
                    <a:ext uri="{9D8B030D-6E8A-4147-A177-3AD203B41FA5}">
                      <a16:colId xmlns:a16="http://schemas.microsoft.com/office/drawing/2014/main" val="3385362501"/>
                    </a:ext>
                  </a:extLst>
                </a:gridCol>
                <a:gridCol w="2203906">
                  <a:extLst>
                    <a:ext uri="{9D8B030D-6E8A-4147-A177-3AD203B41FA5}">
                      <a16:colId xmlns:a16="http://schemas.microsoft.com/office/drawing/2014/main" val="3515197802"/>
                    </a:ext>
                  </a:extLst>
                </a:gridCol>
                <a:gridCol w="858224">
                  <a:extLst>
                    <a:ext uri="{9D8B030D-6E8A-4147-A177-3AD203B41FA5}">
                      <a16:colId xmlns:a16="http://schemas.microsoft.com/office/drawing/2014/main" val="686483122"/>
                    </a:ext>
                  </a:extLst>
                </a:gridCol>
                <a:gridCol w="2193368">
                  <a:extLst>
                    <a:ext uri="{9D8B030D-6E8A-4147-A177-3AD203B41FA5}">
                      <a16:colId xmlns:a16="http://schemas.microsoft.com/office/drawing/2014/main" val="2298220770"/>
                    </a:ext>
                  </a:extLst>
                </a:gridCol>
                <a:gridCol w="867168">
                  <a:extLst>
                    <a:ext uri="{9D8B030D-6E8A-4147-A177-3AD203B41FA5}">
                      <a16:colId xmlns:a16="http://schemas.microsoft.com/office/drawing/2014/main" val="2524205885"/>
                    </a:ext>
                  </a:extLst>
                </a:gridCol>
                <a:gridCol w="2333280">
                  <a:extLst>
                    <a:ext uri="{9D8B030D-6E8A-4147-A177-3AD203B41FA5}">
                      <a16:colId xmlns:a16="http://schemas.microsoft.com/office/drawing/2014/main" val="1558525338"/>
                    </a:ext>
                  </a:extLst>
                </a:gridCol>
              </a:tblGrid>
              <a:tr h="675669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</a:rPr>
                        <a:t>0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err="1">
                          <a:effectLst/>
                        </a:rPr>
                        <a:t>zero</a:t>
                      </a:r>
                      <a:endParaRPr lang="fr-CA" sz="3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</a:rPr>
                        <a:t>10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dieci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>
                          <a:effectLst/>
                        </a:rPr>
                        <a:t>20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>
                          <a:effectLst/>
                        </a:rPr>
                        <a:t>venti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85586581"/>
                  </a:ext>
                </a:extLst>
              </a:tr>
              <a:tr h="675669">
                <a:tc>
                  <a:txBody>
                    <a:bodyPr/>
                    <a:lstStyle/>
                    <a:p>
                      <a:pPr algn="ctr"/>
                      <a:r>
                        <a:rPr lang="en-CA" sz="3200">
                          <a:effectLst/>
                        </a:rPr>
                        <a:t>1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effectLst/>
                        </a:rPr>
                        <a:t>uno</a:t>
                      </a:r>
                      <a:endParaRPr lang="fr-CA" sz="3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>
                          <a:effectLst/>
                        </a:rPr>
                        <a:t>11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>
                          <a:effectLst/>
                        </a:rPr>
                        <a:t>undici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>
                          <a:effectLst/>
                        </a:rPr>
                        <a:t>30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>
                          <a:effectLst/>
                        </a:rPr>
                        <a:t>trenta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57400485"/>
                  </a:ext>
                </a:extLst>
              </a:tr>
              <a:tr h="675669">
                <a:tc>
                  <a:txBody>
                    <a:bodyPr/>
                    <a:lstStyle/>
                    <a:p>
                      <a:pPr algn="ctr"/>
                      <a:r>
                        <a:rPr lang="fr-FR" sz="3200">
                          <a:effectLst/>
                        </a:rPr>
                        <a:t>2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</a:rPr>
                        <a:t>due</a:t>
                      </a:r>
                      <a:endParaRPr lang="fr-CA" sz="3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12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dodici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40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quaranta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0443123"/>
                  </a:ext>
                </a:extLst>
              </a:tr>
              <a:tr h="675669"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3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</a:rPr>
                        <a:t>tre</a:t>
                      </a:r>
                      <a:endParaRPr lang="fr-CA" sz="3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>
                          <a:effectLst/>
                        </a:rPr>
                        <a:t>13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</a:rPr>
                        <a:t>tredici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50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</a:rPr>
                        <a:t>cinquanta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357518"/>
                  </a:ext>
                </a:extLst>
              </a:tr>
              <a:tr h="675669"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4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</a:rPr>
                        <a:t>quattro</a:t>
                      </a:r>
                      <a:endParaRPr lang="fr-CA" sz="3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>
                          <a:effectLst/>
                        </a:rPr>
                        <a:t>14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quattordici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60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sessanta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1205681"/>
                  </a:ext>
                </a:extLst>
              </a:tr>
              <a:tr h="675669"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5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</a:rPr>
                        <a:t>cinque</a:t>
                      </a:r>
                      <a:endParaRPr lang="fr-CA" sz="3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effectLst/>
                        </a:rPr>
                        <a:t>15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</a:rPr>
                        <a:t>quindici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effectLst/>
                        </a:rPr>
                        <a:t>70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settanta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85348576"/>
                  </a:ext>
                </a:extLst>
              </a:tr>
              <a:tr h="675669"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effectLst/>
                        </a:rPr>
                        <a:t>6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effectLst/>
                        </a:rPr>
                        <a:t>sei</a:t>
                      </a:r>
                      <a:endParaRPr lang="fr-CA" sz="3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effectLst/>
                        </a:rPr>
                        <a:t>16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</a:rPr>
                        <a:t>sedici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effectLst/>
                        </a:rPr>
                        <a:t>80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ottanta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4011452"/>
                  </a:ext>
                </a:extLst>
              </a:tr>
              <a:tr h="675669"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effectLst/>
                        </a:rPr>
                        <a:t>7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err="1">
                          <a:effectLst/>
                        </a:rPr>
                        <a:t>sette</a:t>
                      </a:r>
                      <a:endParaRPr lang="fr-CA" sz="3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effectLst/>
                        </a:rPr>
                        <a:t>17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</a:rPr>
                        <a:t>diciassette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effectLst/>
                        </a:rPr>
                        <a:t>90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>
                          <a:effectLst/>
                        </a:rPr>
                        <a:t>novanta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5749455"/>
                  </a:ext>
                </a:extLst>
              </a:tr>
              <a:tr h="70978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effectLst/>
                        </a:rPr>
                        <a:t>8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err="1">
                          <a:effectLst/>
                        </a:rPr>
                        <a:t>otto</a:t>
                      </a:r>
                      <a:endParaRPr lang="fr-CA" sz="3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effectLst/>
                        </a:rPr>
                        <a:t>18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err="1">
                          <a:effectLst/>
                        </a:rPr>
                        <a:t>diciotto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effectLst/>
                        </a:rPr>
                        <a:t>100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effectLst/>
                        </a:rPr>
                        <a:t>cento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9577663"/>
                  </a:ext>
                </a:extLst>
              </a:tr>
              <a:tr h="709780">
                <a:tc>
                  <a:txBody>
                    <a:bodyPr/>
                    <a:lstStyle/>
                    <a:p>
                      <a:pPr algn="ctr"/>
                      <a:r>
                        <a:rPr lang="fr-CA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>
                          <a:effectLst/>
                          <a:latin typeface="+mn-lt"/>
                        </a:rPr>
                        <a:t>nove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diciannove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7945615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E76B6B-FD02-4BD0-BA48-074441E5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FBDEB8-0746-4B35-BFB8-CBA58B36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51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22F7D0-7037-466D-A427-DC70917C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D69B3436-FD7F-47A5-A14C-B7FBAA6DF1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494117"/>
              </p:ext>
            </p:extLst>
          </p:nvPr>
        </p:nvGraphicFramePr>
        <p:xfrm>
          <a:off x="10716" y="-2"/>
          <a:ext cx="9133283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248">
                  <a:extLst>
                    <a:ext uri="{9D8B030D-6E8A-4147-A177-3AD203B41FA5}">
                      <a16:colId xmlns:a16="http://schemas.microsoft.com/office/drawing/2014/main" val="3385362501"/>
                    </a:ext>
                  </a:extLst>
                </a:gridCol>
                <a:gridCol w="2201323">
                  <a:extLst>
                    <a:ext uri="{9D8B030D-6E8A-4147-A177-3AD203B41FA5}">
                      <a16:colId xmlns:a16="http://schemas.microsoft.com/office/drawing/2014/main" val="3515197802"/>
                    </a:ext>
                  </a:extLst>
                </a:gridCol>
                <a:gridCol w="857218">
                  <a:extLst>
                    <a:ext uri="{9D8B030D-6E8A-4147-A177-3AD203B41FA5}">
                      <a16:colId xmlns:a16="http://schemas.microsoft.com/office/drawing/2014/main" val="686483122"/>
                    </a:ext>
                  </a:extLst>
                </a:gridCol>
                <a:gridCol w="2190797">
                  <a:extLst>
                    <a:ext uri="{9D8B030D-6E8A-4147-A177-3AD203B41FA5}">
                      <a16:colId xmlns:a16="http://schemas.microsoft.com/office/drawing/2014/main" val="2298220770"/>
                    </a:ext>
                  </a:extLst>
                </a:gridCol>
                <a:gridCol w="866152">
                  <a:extLst>
                    <a:ext uri="{9D8B030D-6E8A-4147-A177-3AD203B41FA5}">
                      <a16:colId xmlns:a16="http://schemas.microsoft.com/office/drawing/2014/main" val="2524205885"/>
                    </a:ext>
                  </a:extLst>
                </a:gridCol>
                <a:gridCol w="2330545">
                  <a:extLst>
                    <a:ext uri="{9D8B030D-6E8A-4147-A177-3AD203B41FA5}">
                      <a16:colId xmlns:a16="http://schemas.microsoft.com/office/drawing/2014/main" val="1558525338"/>
                    </a:ext>
                  </a:extLst>
                </a:gridCol>
              </a:tblGrid>
              <a:tr h="678945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</a:rPr>
                        <a:t>0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</a:rPr>
                        <a:t>null</a:t>
                      </a:r>
                      <a:endParaRPr lang="fr-CA" sz="3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</a:rPr>
                        <a:t>10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zehn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>
                          <a:effectLst/>
                        </a:rPr>
                        <a:t>20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zwanzig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85586581"/>
                  </a:ext>
                </a:extLst>
              </a:tr>
              <a:tr h="678945">
                <a:tc>
                  <a:txBody>
                    <a:bodyPr/>
                    <a:lstStyle/>
                    <a:p>
                      <a:pPr algn="ctr"/>
                      <a:r>
                        <a:rPr lang="en-CA" sz="3200">
                          <a:effectLst/>
                        </a:rPr>
                        <a:t>1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</a:rPr>
                        <a:t>eins</a:t>
                      </a:r>
                      <a:endParaRPr lang="fr-CA" sz="3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>
                          <a:effectLst/>
                        </a:rPr>
                        <a:t>11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elf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>
                          <a:effectLst/>
                        </a:rPr>
                        <a:t>30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dreißig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57400485"/>
                  </a:ext>
                </a:extLst>
              </a:tr>
              <a:tr h="678945">
                <a:tc>
                  <a:txBody>
                    <a:bodyPr/>
                    <a:lstStyle/>
                    <a:p>
                      <a:pPr algn="ctr"/>
                      <a:r>
                        <a:rPr lang="fr-FR" sz="3200">
                          <a:effectLst/>
                        </a:rPr>
                        <a:t>2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</a:rPr>
                        <a:t>zwei</a:t>
                      </a:r>
                      <a:endParaRPr lang="fr-CA" sz="3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12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zwölf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40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vierzig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0443123"/>
                  </a:ext>
                </a:extLst>
              </a:tr>
              <a:tr h="678945"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3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</a:rPr>
                        <a:t>drei</a:t>
                      </a:r>
                      <a:endParaRPr lang="fr-CA" sz="3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>
                          <a:effectLst/>
                        </a:rPr>
                        <a:t>13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dreizehn</a:t>
                      </a:r>
                      <a:endParaRPr lang="fr-CA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50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fünfzig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357518"/>
                  </a:ext>
                </a:extLst>
              </a:tr>
              <a:tr h="678945"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4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>
                          <a:effectLst/>
                        </a:rPr>
                        <a:t>vier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>
                          <a:effectLst/>
                        </a:rPr>
                        <a:t>14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vierzehn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60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sechzig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1205681"/>
                  </a:ext>
                </a:extLst>
              </a:tr>
              <a:tr h="678945"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</a:rPr>
                        <a:t>5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</a:rPr>
                        <a:t>fünf</a:t>
                      </a:r>
                      <a:endParaRPr lang="fr-CA" sz="3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effectLst/>
                        </a:rPr>
                        <a:t>15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fünfzehn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effectLst/>
                        </a:rPr>
                        <a:t>70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siebzig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85348576"/>
                  </a:ext>
                </a:extLst>
              </a:tr>
              <a:tr h="678945"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effectLst/>
                        </a:rPr>
                        <a:t>6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</a:rPr>
                        <a:t>sechs</a:t>
                      </a:r>
                      <a:endParaRPr lang="fr-CA" sz="3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effectLst/>
                        </a:rPr>
                        <a:t>16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sechzehn</a:t>
                      </a:r>
                      <a:endParaRPr lang="fr-CA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effectLst/>
                        </a:rPr>
                        <a:t>80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achtzig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4011452"/>
                  </a:ext>
                </a:extLst>
              </a:tr>
              <a:tr h="678945"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effectLst/>
                        </a:rPr>
                        <a:t>7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</a:rPr>
                        <a:t>sieben</a:t>
                      </a:r>
                      <a:endParaRPr lang="fr-CA" sz="3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effectLst/>
                        </a:rPr>
                        <a:t>17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siebzehn</a:t>
                      </a:r>
                      <a:endParaRPr lang="fr-CA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effectLst/>
                        </a:rPr>
                        <a:t>90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neunzig</a:t>
                      </a:r>
                      <a:endParaRPr lang="fr-CA" sz="3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5749455"/>
                  </a:ext>
                </a:extLst>
              </a:tr>
              <a:tr h="713221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effectLst/>
                        </a:rPr>
                        <a:t>8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</a:rPr>
                        <a:t>acht</a:t>
                      </a:r>
                      <a:endParaRPr lang="fr-CA" sz="32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effectLst/>
                        </a:rPr>
                        <a:t>18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achtzehn</a:t>
                      </a:r>
                      <a:endParaRPr lang="fr-CA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>
                          <a:effectLst/>
                        </a:rPr>
                        <a:t>100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hundert</a:t>
                      </a:r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9577663"/>
                  </a:ext>
                </a:extLst>
              </a:tr>
              <a:tr h="713221">
                <a:tc>
                  <a:txBody>
                    <a:bodyPr/>
                    <a:lstStyle/>
                    <a:p>
                      <a:pPr algn="ctr"/>
                      <a:r>
                        <a:rPr lang="fr-CA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  <a:latin typeface="+mn-lt"/>
                        </a:rPr>
                        <a:t>neun</a:t>
                      </a:r>
                      <a:endParaRPr lang="fr-CA" sz="32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neunzehn</a:t>
                      </a:r>
                      <a:endParaRPr lang="fr-CA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CA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7945615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E76B6B-FD02-4BD0-BA48-074441E5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FBDEB8-0746-4B35-BFB8-CBA58B36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4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E67542CD-B163-4BA1-9E91-83444E1C1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1. Préhistoire des nombres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5AE8F31-8A4C-4299-9BE1-CDFAF861BF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 sz="4000" dirty="0"/>
              <a:t>Premiers signes des mathématiques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fr-FR" sz="4000" dirty="0"/>
          </a:p>
          <a:p>
            <a:pPr eaLnBrk="1" hangingPunct="1"/>
            <a:r>
              <a:rPr lang="fr-CA" altLang="fr-FR" sz="4000" dirty="0"/>
              <a:t>Au départ, peu de nombres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fr-FR" dirty="0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CD230BE-867C-4E63-B2C6-53C80ECF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DBD08CD-A036-4170-9318-8B48C227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624D33A7-0168-4537-87F1-A1A597A6C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38600"/>
            <a:ext cx="4653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fr-FR" dirty="0">
                <a:latin typeface="Comic Sans MS" panose="030F0702030302020204" pitchFamily="66" charset="0"/>
              </a:rPr>
              <a:t>1, 2 et … beaucoup!!!</a:t>
            </a:r>
            <a:endParaRPr lang="fr-CA" altLang="fr-F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>
            <a:extLst>
              <a:ext uri="{FF2B5EF4-FFF2-40B4-BE49-F238E27FC236}">
                <a16:creationId xmlns:a16="http://schemas.microsoft.com/office/drawing/2014/main" id="{B0B256CD-FBAA-462E-9C25-07318934B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CA" altLang="fr-FR"/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9E659A95-54FC-48B4-B6CC-3B02EB5F5C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 sz="4000" dirty="0"/>
              <a:t>Compter… une question de perception: combien y a-t-il de </a:t>
            </a:r>
            <a:r>
              <a:rPr lang="fr-CA" altLang="fr-FR" sz="3600" b="1" dirty="0">
                <a:latin typeface="Wingdings 3" panose="05040102010807070707" pitchFamily="18" charset="2"/>
                <a:sym typeface="Wingdings 2" panose="05020102010507070707" pitchFamily="18" charset="2"/>
              </a:rPr>
              <a:t></a:t>
            </a:r>
            <a:r>
              <a:rPr lang="fr-CA" altLang="fr-FR" dirty="0">
                <a:sym typeface="Wingdings 2" panose="05020102010507070707" pitchFamily="18" charset="2"/>
              </a:rPr>
              <a:t>?</a:t>
            </a:r>
          </a:p>
          <a:p>
            <a:pPr lvl="1" eaLnBrk="1" hangingPunct="1"/>
            <a:endParaRPr lang="fr-CA" altLang="fr-FR" sz="3200" b="1" dirty="0">
              <a:latin typeface="Wingdings 3" panose="05040102010807070707" pitchFamily="18" charset="2"/>
              <a:sym typeface="Wingdings 2" panose="050201020105070707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fr-FR" sz="3600" b="1" dirty="0">
              <a:latin typeface="Wingdings 3" panose="05040102010807070707" pitchFamily="18" charset="2"/>
              <a:sym typeface="Wingdings 2" panose="05020102010507070707" pitchFamily="18" charset="2"/>
            </a:endParaRPr>
          </a:p>
          <a:p>
            <a:pPr lvl="1" eaLnBrk="1" hangingPunct="1">
              <a:buFontTx/>
              <a:buNone/>
            </a:pPr>
            <a:endParaRPr lang="fr-CA" altLang="fr-FR" sz="3200" b="1" dirty="0">
              <a:latin typeface="Wingdings 3" panose="05040102010807070707" pitchFamily="18" charset="2"/>
              <a:sym typeface="Wingdings 2" panose="050201020105070707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fr-CA" altLang="fr-FR" sz="3600" b="1" dirty="0">
              <a:latin typeface="Wingdings 3" panose="05040102010807070707" pitchFamily="18" charset="2"/>
              <a:sym typeface="Wingdings 2" panose="05020102010507070707" pitchFamily="18" charset="2"/>
            </a:endParaRPr>
          </a:p>
          <a:p>
            <a:pPr lvl="1" eaLnBrk="1" hangingPunct="1">
              <a:buFontTx/>
              <a:buNone/>
            </a:pPr>
            <a:endParaRPr lang="fr-CA" altLang="fr-FR" sz="3200" b="1" dirty="0">
              <a:latin typeface="Wingdings 3" panose="05040102010807070707" pitchFamily="18" charset="2"/>
              <a:sym typeface="Wingdings 2" panose="05020102010507070707" pitchFamily="18" charset="2"/>
            </a:endParaRP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747D968-AD6A-4F08-A7F5-4C9ECD60F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DEF95A6-4712-4825-AD76-3D458FCD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D4C1936F-2268-4B01-BED1-7848F7B91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733800"/>
            <a:ext cx="1457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sz="3600" b="1">
                <a:latin typeface="Wingdings 3" panose="05040102010807070707" pitchFamily="18" charset="2"/>
                <a:sym typeface="Wingdings 2" panose="05020102010507070707" pitchFamily="18" charset="2"/>
              </a:rPr>
              <a:t> </a:t>
            </a:r>
            <a:endParaRPr lang="fr-FR" altLang="fr-FR" sz="3600" b="1">
              <a:latin typeface="Wingdings 3" panose="05040102010807070707" pitchFamily="18" charset="2"/>
              <a:sym typeface="Wingdings 2" panose="05020102010507070707" pitchFamily="18" charset="2"/>
            </a:endParaRP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0128DC65-D309-4424-92D4-5733CA165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733800"/>
            <a:ext cx="2320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sz="3600" b="1">
                <a:latin typeface="Wingdings 3" panose="05040102010807070707" pitchFamily="18" charset="2"/>
                <a:sym typeface="Wingdings 2" panose="05020102010507070707" pitchFamily="18" charset="2"/>
              </a:rPr>
              <a:t>  </a:t>
            </a:r>
            <a:endParaRPr lang="fr-FR" altLang="fr-FR" sz="3600" b="1">
              <a:latin typeface="Wingdings 3" panose="05040102010807070707" pitchFamily="18" charset="2"/>
              <a:sym typeface="Wingdings 2" panose="05020102010507070707" pitchFamily="18" charset="2"/>
            </a:endParaRP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07C2F1D8-7B72-4C58-BF00-C1DFBD9BB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33800"/>
            <a:ext cx="5780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sz="3600" b="1" dirty="0">
                <a:latin typeface="Wingdings 3" panose="05040102010807070707" pitchFamily="18" charset="2"/>
                <a:sym typeface="Wingdings 2" panose="05020102010507070707" pitchFamily="18" charset="2"/>
              </a:rPr>
              <a:t>     </a:t>
            </a:r>
            <a:r>
              <a:rPr lang="en-CA" altLang="fr-FR" sz="3600" b="1" dirty="0">
                <a:latin typeface="Wingdings 3" panose="05040102010807070707" pitchFamily="18" charset="2"/>
                <a:sym typeface="Wingdings 2" panose="05020102010507070707" pitchFamily="18" charset="2"/>
              </a:rPr>
              <a:t> </a:t>
            </a:r>
            <a:r>
              <a:rPr lang="fr-CA" altLang="fr-FR" sz="3600" b="1" dirty="0">
                <a:latin typeface="Wingdings 3" panose="05040102010807070707" pitchFamily="18" charset="2"/>
                <a:sym typeface="Wingdings 2" panose="05020102010507070707" pitchFamily="18" charset="2"/>
              </a:rPr>
              <a:t></a:t>
            </a:r>
            <a:endParaRPr lang="fr-FR" altLang="fr-FR" sz="3600" b="1" dirty="0">
              <a:latin typeface="Wingdings 3" panose="05040102010807070707" pitchFamily="18" charset="2"/>
              <a:sym typeface="Wingdings 2" panose="050201020105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7" grpId="0"/>
      <p:bldP spid="256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>
            <a:extLst>
              <a:ext uri="{FF2B5EF4-FFF2-40B4-BE49-F238E27FC236}">
                <a16:creationId xmlns:a16="http://schemas.microsoft.com/office/drawing/2014/main" id="{54D23711-25D6-4A02-946E-27A9D9204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2. Comment apprendre à compter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9674E54D-3402-484C-A2E0-FA211149BE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sz="4000" dirty="0"/>
              <a:t>correspondance </a:t>
            </a:r>
            <a:r>
              <a:rPr lang="fr-FR" altLang="fr-FR" sz="4000" dirty="0">
                <a:sym typeface="Wingdings" panose="05000000000000000000" pitchFamily="2" charset="2"/>
              </a:rPr>
              <a:t> </a:t>
            </a:r>
            <a:r>
              <a:rPr lang="fr-FR" altLang="fr-FR" sz="4000" dirty="0"/>
              <a:t>cardinal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4000" dirty="0"/>
          </a:p>
          <a:p>
            <a:pPr eaLnBrk="1" hangingPunct="1"/>
            <a:r>
              <a:rPr lang="fr-FR" altLang="fr-FR" sz="4000" dirty="0"/>
              <a:t>récurrence </a:t>
            </a:r>
            <a:r>
              <a:rPr lang="fr-FR" altLang="fr-FR" sz="4000" dirty="0">
                <a:sym typeface="Wingdings" panose="05000000000000000000" pitchFamily="2" charset="2"/>
              </a:rPr>
              <a:t></a:t>
            </a:r>
            <a:r>
              <a:rPr lang="fr-FR" altLang="fr-FR" sz="4000" dirty="0"/>
              <a:t> ordinal</a:t>
            </a:r>
          </a:p>
          <a:p>
            <a:pPr eaLnBrk="1" hangingPunct="1"/>
            <a:endParaRPr lang="fr-FR" alt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F1CB1A-40C2-4B63-B1FB-8D44EE94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42F153-EC4D-4D8C-AE1D-6727E8A0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>
            <a:extLst>
              <a:ext uri="{FF2B5EF4-FFF2-40B4-BE49-F238E27FC236}">
                <a16:creationId xmlns:a16="http://schemas.microsoft.com/office/drawing/2014/main" id="{D922CCA8-5CED-45BE-A42E-772F0F739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3. L’invention de la base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8930DE52-BB8E-423B-A13C-C7A880DE56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altLang="fr-FR" sz="4000" dirty="0"/>
              <a:t>10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1200" dirty="0"/>
          </a:p>
          <a:p>
            <a:pPr eaLnBrk="1" hangingPunct="1"/>
            <a:r>
              <a:rPr lang="fr-FR" altLang="fr-FR" sz="4000" dirty="0"/>
              <a:t>5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1200" dirty="0"/>
          </a:p>
          <a:p>
            <a:pPr eaLnBrk="1" hangingPunct="1"/>
            <a:r>
              <a:rPr lang="fr-FR" altLang="fr-FR" sz="4000" dirty="0"/>
              <a:t>20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1400" dirty="0"/>
          </a:p>
          <a:p>
            <a:pPr eaLnBrk="1" hangingPunct="1"/>
            <a:r>
              <a:rPr lang="fr-FR" altLang="fr-FR" sz="4000" dirty="0"/>
              <a:t>12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59C983-DDDE-4F82-8E95-D0925053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309954-B0B1-4F7A-A7D9-26D61525B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880</TotalTime>
  <Words>816</Words>
  <Application>Microsoft Office PowerPoint</Application>
  <PresentationFormat>Affichage à l'écran (4:3)</PresentationFormat>
  <Paragraphs>319</Paragraphs>
  <Slides>35</Slides>
  <Notes>27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Wingdings 3</vt:lpstr>
      <vt:lpstr>Rétrospective</vt:lpstr>
      <vt:lpstr>Image bitmap</vt:lpstr>
      <vt:lpstr>Bitmap Image</vt:lpstr>
      <vt:lpstr>Une « petite » histoire des chiffres</vt:lpstr>
      <vt:lpstr>Avant de commencer…</vt:lpstr>
      <vt:lpstr>Questions…</vt:lpstr>
      <vt:lpstr>Présentation PowerPoint</vt:lpstr>
      <vt:lpstr>Présentation PowerPoint</vt:lpstr>
      <vt:lpstr>1. Préhistoire des nombres</vt:lpstr>
      <vt:lpstr>Présentation PowerPoint</vt:lpstr>
      <vt:lpstr>2. Comment apprendre à compter</vt:lpstr>
      <vt:lpstr>3. L’invention de la base</vt:lpstr>
      <vt:lpstr>L’énigmatique base 60</vt:lpstr>
      <vt:lpstr>4. Invention des chiffres</vt:lpstr>
      <vt:lpstr>Présentation PowerPoint</vt:lpstr>
      <vt:lpstr>Des nombres en ficelles: le quipu chez les Incas</vt:lpstr>
      <vt:lpstr>La Mésopotamie: le berceau de l’écriture abstraite</vt:lpstr>
      <vt:lpstr>Jetons calculis</vt:lpstr>
      <vt:lpstr>Bulle-enveloppe</vt:lpstr>
      <vt:lpstr>Tablette babylonienne</vt:lpstr>
      <vt:lpstr>Écriture babylonienne</vt:lpstr>
      <vt:lpstr>L’écriture des chiffres</vt:lpstr>
      <vt:lpstr>L’écriture des chiffres</vt:lpstr>
      <vt:lpstr>5. Impasse: chiffres romains</vt:lpstr>
      <vt:lpstr>5. Impasse: chiffres romains</vt:lpstr>
      <vt:lpstr>5. Impasse: chiffres grecs</vt:lpstr>
      <vt:lpstr>6. L’invention du zéro</vt:lpstr>
      <vt:lpstr>numération maya: un exercice  </vt:lpstr>
      <vt:lpstr>7. L’Inde: berceau de la numération moderne</vt:lpstr>
      <vt:lpstr>Présentation PowerPoint</vt:lpstr>
      <vt:lpstr>Présentation PowerPoint</vt:lpstr>
      <vt:lpstr>Poésie des chiffres!</vt:lpstr>
      <vt:lpstr>8. Introduction en Occident</vt:lpstr>
      <vt:lpstr>Présentation PowerPoint</vt:lpstr>
      <vt:lpstr>En conclusion:</vt:lpstr>
      <vt:lpstr>Références</vt:lpstr>
      <vt:lpstr>Présentation PowerPoint</vt:lpstr>
      <vt:lpstr>Présentation PowerPoint</vt:lpstr>
    </vt:vector>
  </TitlesOfParts>
  <Company>College de Rosemont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« petite » histoire des chiffres</dc:title>
  <dc:creator>Chantal Gauvreau</dc:creator>
  <cp:lastModifiedBy>Gauvreau, Chantal</cp:lastModifiedBy>
  <cp:revision>18</cp:revision>
  <cp:lastPrinted>2009-04-22T19:24:48Z</cp:lastPrinted>
  <dcterms:created xsi:type="dcterms:W3CDTF">2008-01-16T15:29:02Z</dcterms:created>
  <dcterms:modified xsi:type="dcterms:W3CDTF">2023-03-17T20:55:20Z</dcterms:modified>
</cp:coreProperties>
</file>