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67" r:id="rId14"/>
    <p:sldId id="268" r:id="rId15"/>
    <p:sldId id="269" r:id="rId16"/>
    <p:sldId id="274" r:id="rId17"/>
    <p:sldId id="270" r:id="rId18"/>
    <p:sldId id="271" r:id="rId19"/>
    <p:sldId id="272" r:id="rId20"/>
    <p:sldId id="273" r:id="rId21"/>
    <p:sldId id="276" r:id="rId22"/>
    <p:sldId id="277" r:id="rId23"/>
    <p:sldId id="278" r:id="rId24"/>
    <p:sldId id="279" r:id="rId25"/>
    <p:sldId id="401" r:id="rId26"/>
    <p:sldId id="40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95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FC5A6-D9F4-4452-9598-2D946BF24F33}" v="448" dt="2023-04-03T18:06:30.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77" d="100"/>
          <a:sy n="77" d="100"/>
        </p:scale>
        <p:origin x="43" y="1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han, Anik" userId="54262fd3-4634-4131-bb90-0ce55e74faae" providerId="ADAL" clId="{234FC5A6-D9F4-4452-9598-2D946BF24F33}"/>
    <pc:docChg chg="undo custSel addSld modSld">
      <pc:chgData name="Trahan, Anik" userId="54262fd3-4634-4131-bb90-0ce55e74faae" providerId="ADAL" clId="{234FC5A6-D9F4-4452-9598-2D946BF24F33}" dt="2023-04-03T18:06:30.013" v="1870" actId="20577"/>
      <pc:docMkLst>
        <pc:docMk/>
      </pc:docMkLst>
      <pc:sldChg chg="modTransition modAnim">
        <pc:chgData name="Trahan, Anik" userId="54262fd3-4634-4131-bb90-0ce55e74faae" providerId="ADAL" clId="{234FC5A6-D9F4-4452-9598-2D946BF24F33}" dt="2023-03-31T12:20:34.678" v="1752"/>
        <pc:sldMkLst>
          <pc:docMk/>
          <pc:sldMk cId="1121421329" sldId="257"/>
        </pc:sldMkLst>
      </pc:sldChg>
      <pc:sldChg chg="modSp mod modTransition modAnim">
        <pc:chgData name="Trahan, Anik" userId="54262fd3-4634-4131-bb90-0ce55e74faae" providerId="ADAL" clId="{234FC5A6-D9F4-4452-9598-2D946BF24F33}" dt="2023-04-03T11:59:30.508" v="1772" actId="20577"/>
        <pc:sldMkLst>
          <pc:docMk/>
          <pc:sldMk cId="1838057559" sldId="258"/>
        </pc:sldMkLst>
        <pc:spChg chg="mod">
          <ac:chgData name="Trahan, Anik" userId="54262fd3-4634-4131-bb90-0ce55e74faae" providerId="ADAL" clId="{234FC5A6-D9F4-4452-9598-2D946BF24F33}" dt="2023-03-30T13:23:39.057" v="1181" actId="6559"/>
          <ac:spMkLst>
            <pc:docMk/>
            <pc:sldMk cId="1838057559" sldId="258"/>
            <ac:spMk id="2" creationId="{DD3E1D00-8478-5B77-E4A5-E36E970ECD42}"/>
          </ac:spMkLst>
        </pc:spChg>
        <pc:spChg chg="mod">
          <ac:chgData name="Trahan, Anik" userId="54262fd3-4634-4131-bb90-0ce55e74faae" providerId="ADAL" clId="{234FC5A6-D9F4-4452-9598-2D946BF24F33}" dt="2023-04-03T11:59:30.508" v="1772" actId="20577"/>
          <ac:spMkLst>
            <pc:docMk/>
            <pc:sldMk cId="1838057559" sldId="258"/>
            <ac:spMk id="3" creationId="{C37A7CBD-08C5-72A5-9C69-135701921EFF}"/>
          </ac:spMkLst>
        </pc:spChg>
      </pc:sldChg>
      <pc:sldChg chg="modSp mod modTransition modAnim">
        <pc:chgData name="Trahan, Anik" userId="54262fd3-4634-4131-bb90-0ce55e74faae" providerId="ADAL" clId="{234FC5A6-D9F4-4452-9598-2D946BF24F33}" dt="2023-04-03T18:06:30.013" v="1870" actId="20577"/>
        <pc:sldMkLst>
          <pc:docMk/>
          <pc:sldMk cId="550539069" sldId="259"/>
        </pc:sldMkLst>
        <pc:spChg chg="mod">
          <ac:chgData name="Trahan, Anik" userId="54262fd3-4634-4131-bb90-0ce55e74faae" providerId="ADAL" clId="{234FC5A6-D9F4-4452-9598-2D946BF24F33}" dt="2023-04-03T18:06:30.013" v="1870" actId="20577"/>
          <ac:spMkLst>
            <pc:docMk/>
            <pc:sldMk cId="550539069" sldId="259"/>
            <ac:spMk id="3" creationId="{E270883D-ED23-D3F9-BC97-3CA0D6F19535}"/>
          </ac:spMkLst>
        </pc:spChg>
      </pc:sldChg>
      <pc:sldChg chg="modTransition modAnim">
        <pc:chgData name="Trahan, Anik" userId="54262fd3-4634-4131-bb90-0ce55e74faae" providerId="ADAL" clId="{234FC5A6-D9F4-4452-9598-2D946BF24F33}" dt="2023-03-31T12:21:17.381" v="1760"/>
        <pc:sldMkLst>
          <pc:docMk/>
          <pc:sldMk cId="935803017" sldId="260"/>
        </pc:sldMkLst>
      </pc:sldChg>
      <pc:sldChg chg="modSp modTransition modAnim">
        <pc:chgData name="Trahan, Anik" userId="54262fd3-4634-4131-bb90-0ce55e74faae" providerId="ADAL" clId="{234FC5A6-D9F4-4452-9598-2D946BF24F33}" dt="2023-03-31T12:21:25.829" v="1761"/>
        <pc:sldMkLst>
          <pc:docMk/>
          <pc:sldMk cId="274989355" sldId="261"/>
        </pc:sldMkLst>
        <pc:spChg chg="mod">
          <ac:chgData name="Trahan, Anik" userId="54262fd3-4634-4131-bb90-0ce55e74faae" providerId="ADAL" clId="{234FC5A6-D9F4-4452-9598-2D946BF24F33}" dt="2023-03-30T13:26:15.268" v="1185" actId="2711"/>
          <ac:spMkLst>
            <pc:docMk/>
            <pc:sldMk cId="274989355" sldId="261"/>
            <ac:spMk id="2" creationId="{F1110139-BE42-6BC7-216B-05EB6AE41348}"/>
          </ac:spMkLst>
        </pc:spChg>
      </pc:sldChg>
      <pc:sldChg chg="addSp delSp modSp mod modTransition modAnim">
        <pc:chgData name="Trahan, Anik" userId="54262fd3-4634-4131-bb90-0ce55e74faae" providerId="ADAL" clId="{234FC5A6-D9F4-4452-9598-2D946BF24F33}" dt="2023-04-03T12:00:33.819" v="1773" actId="114"/>
        <pc:sldMkLst>
          <pc:docMk/>
          <pc:sldMk cId="396669431" sldId="262"/>
        </pc:sldMkLst>
        <pc:spChg chg="mod">
          <ac:chgData name="Trahan, Anik" userId="54262fd3-4634-4131-bb90-0ce55e74faae" providerId="ADAL" clId="{234FC5A6-D9F4-4452-9598-2D946BF24F33}" dt="2023-04-03T12:00:33.819" v="1773" actId="114"/>
          <ac:spMkLst>
            <pc:docMk/>
            <pc:sldMk cId="396669431" sldId="262"/>
            <ac:spMk id="3" creationId="{3F8D180D-392C-75D4-DE21-C266F66149A0}"/>
          </ac:spMkLst>
        </pc:spChg>
        <pc:spChg chg="add mod">
          <ac:chgData name="Trahan, Anik" userId="54262fd3-4634-4131-bb90-0ce55e74faae" providerId="ADAL" clId="{234FC5A6-D9F4-4452-9598-2D946BF24F33}" dt="2023-03-30T00:58:39.193" v="317" actId="255"/>
          <ac:spMkLst>
            <pc:docMk/>
            <pc:sldMk cId="396669431" sldId="262"/>
            <ac:spMk id="10" creationId="{C204C7E0-908C-D095-2B1C-A42BC1F0528B}"/>
          </ac:spMkLst>
        </pc:spChg>
        <pc:picChg chg="add mod">
          <ac:chgData name="Trahan, Anik" userId="54262fd3-4634-4131-bb90-0ce55e74faae" providerId="ADAL" clId="{234FC5A6-D9F4-4452-9598-2D946BF24F33}" dt="2023-03-30T00:40:57.247" v="4" actId="1076"/>
          <ac:picMkLst>
            <pc:docMk/>
            <pc:sldMk cId="396669431" sldId="262"/>
            <ac:picMk id="5" creationId="{6BF32C72-9E8E-1E1E-E903-F2981686E5C4}"/>
          </ac:picMkLst>
        </pc:picChg>
        <pc:picChg chg="add mod">
          <ac:chgData name="Trahan, Anik" userId="54262fd3-4634-4131-bb90-0ce55e74faae" providerId="ADAL" clId="{234FC5A6-D9F4-4452-9598-2D946BF24F33}" dt="2023-03-30T00:42:51.355" v="58" actId="1076"/>
          <ac:picMkLst>
            <pc:docMk/>
            <pc:sldMk cId="396669431" sldId="262"/>
            <ac:picMk id="7" creationId="{52FF1FBC-7F40-4266-8D94-264112DB7606}"/>
          </ac:picMkLst>
        </pc:picChg>
        <pc:picChg chg="add mod">
          <ac:chgData name="Trahan, Anik" userId="54262fd3-4634-4131-bb90-0ce55e74faae" providerId="ADAL" clId="{234FC5A6-D9F4-4452-9598-2D946BF24F33}" dt="2023-03-30T13:42:35.609" v="1401" actId="14100"/>
          <ac:picMkLst>
            <pc:docMk/>
            <pc:sldMk cId="396669431" sldId="262"/>
            <ac:picMk id="9" creationId="{ADE12D1D-5BA1-177F-D0CF-20D3ED0ECB26}"/>
          </ac:picMkLst>
        </pc:picChg>
        <pc:picChg chg="del">
          <ac:chgData name="Trahan, Anik" userId="54262fd3-4634-4131-bb90-0ce55e74faae" providerId="ADAL" clId="{234FC5A6-D9F4-4452-9598-2D946BF24F33}" dt="2023-03-30T00:39:02.410" v="1" actId="478"/>
          <ac:picMkLst>
            <pc:docMk/>
            <pc:sldMk cId="396669431" sldId="262"/>
            <ac:picMk id="1026" creationId="{BCC30D6F-E747-C5FF-6653-FFDDEF9FF5D3}"/>
          </ac:picMkLst>
        </pc:picChg>
      </pc:sldChg>
      <pc:sldChg chg="addSp modSp new mod modTransition setBg">
        <pc:chgData name="Trahan, Anik" userId="54262fd3-4634-4131-bb90-0ce55e74faae" providerId="ADAL" clId="{234FC5A6-D9F4-4452-9598-2D946BF24F33}" dt="2023-03-31T12:21:59.589" v="1764"/>
        <pc:sldMkLst>
          <pc:docMk/>
          <pc:sldMk cId="3135753409" sldId="263"/>
        </pc:sldMkLst>
        <pc:spChg chg="mod">
          <ac:chgData name="Trahan, Anik" userId="54262fd3-4634-4131-bb90-0ce55e74faae" providerId="ADAL" clId="{234FC5A6-D9F4-4452-9598-2D946BF24F33}" dt="2023-03-30T01:04:53.618" v="328" actId="2711"/>
          <ac:spMkLst>
            <pc:docMk/>
            <pc:sldMk cId="3135753409" sldId="263"/>
            <ac:spMk id="2" creationId="{959588E2-423B-9597-5601-F6EBC2385B8A}"/>
          </ac:spMkLst>
        </pc:spChg>
        <pc:spChg chg="mod">
          <ac:chgData name="Trahan, Anik" userId="54262fd3-4634-4131-bb90-0ce55e74faae" providerId="ADAL" clId="{234FC5A6-D9F4-4452-9598-2D946BF24F33}" dt="2023-03-30T01:04:10.872" v="318" actId="26606"/>
          <ac:spMkLst>
            <pc:docMk/>
            <pc:sldMk cId="3135753409" sldId="263"/>
            <ac:spMk id="3" creationId="{FC59DC3C-6454-9CE8-44C2-6B4E54659D09}"/>
          </ac:spMkLst>
        </pc:spChg>
        <pc:spChg chg="add">
          <ac:chgData name="Trahan, Anik" userId="54262fd3-4634-4131-bb90-0ce55e74faae" providerId="ADAL" clId="{234FC5A6-D9F4-4452-9598-2D946BF24F33}" dt="2023-03-30T01:04:10.872" v="318" actId="26606"/>
          <ac:spMkLst>
            <pc:docMk/>
            <pc:sldMk cId="3135753409" sldId="263"/>
            <ac:spMk id="10" creationId="{F821940F-7A1D-4ACC-85B4-A932898ABB37}"/>
          </ac:spMkLst>
        </pc:spChg>
        <pc:spChg chg="add">
          <ac:chgData name="Trahan, Anik" userId="54262fd3-4634-4131-bb90-0ce55e74faae" providerId="ADAL" clId="{234FC5A6-D9F4-4452-9598-2D946BF24F33}" dt="2023-03-30T01:04:10.872" v="318" actId="26606"/>
          <ac:spMkLst>
            <pc:docMk/>
            <pc:sldMk cId="3135753409" sldId="263"/>
            <ac:spMk id="12" creationId="{BAB0BC72-1C3A-421F-AB0A-D480DA93F959}"/>
          </ac:spMkLst>
        </pc:spChg>
        <pc:picChg chg="add mod">
          <ac:chgData name="Trahan, Anik" userId="54262fd3-4634-4131-bb90-0ce55e74faae" providerId="ADAL" clId="{234FC5A6-D9F4-4452-9598-2D946BF24F33}" dt="2023-03-30T01:04:42.993" v="320" actId="14100"/>
          <ac:picMkLst>
            <pc:docMk/>
            <pc:sldMk cId="3135753409" sldId="263"/>
            <ac:picMk id="5" creationId="{EB146AD7-5B28-D1EE-3DD5-D3DF868B438A}"/>
          </ac:picMkLst>
        </pc:picChg>
      </pc:sldChg>
      <pc:sldChg chg="addSp delSp modSp new mod modTransition">
        <pc:chgData name="Trahan, Anik" userId="54262fd3-4634-4131-bb90-0ce55e74faae" providerId="ADAL" clId="{234FC5A6-D9F4-4452-9598-2D946BF24F33}" dt="2023-04-03T12:05:05.962" v="1818" actId="6559"/>
        <pc:sldMkLst>
          <pc:docMk/>
          <pc:sldMk cId="2063795311" sldId="264"/>
        </pc:sldMkLst>
        <pc:spChg chg="mod">
          <ac:chgData name="Trahan, Anik" userId="54262fd3-4634-4131-bb90-0ce55e74faae" providerId="ADAL" clId="{234FC5A6-D9F4-4452-9598-2D946BF24F33}" dt="2023-04-03T12:05:05.962" v="1818" actId="6559"/>
          <ac:spMkLst>
            <pc:docMk/>
            <pc:sldMk cId="2063795311" sldId="264"/>
            <ac:spMk id="2" creationId="{96BB678C-0FA5-E27D-5E17-D3E33E23F141}"/>
          </ac:spMkLst>
        </pc:spChg>
        <pc:spChg chg="del">
          <ac:chgData name="Trahan, Anik" userId="54262fd3-4634-4131-bb90-0ce55e74faae" providerId="ADAL" clId="{234FC5A6-D9F4-4452-9598-2D946BF24F33}" dt="2023-03-30T01:05:29.399" v="340" actId="22"/>
          <ac:spMkLst>
            <pc:docMk/>
            <pc:sldMk cId="2063795311" sldId="264"/>
            <ac:spMk id="3" creationId="{47749376-3270-B23F-4171-85FD80E5D4D1}"/>
          </ac:spMkLst>
        </pc:spChg>
        <pc:picChg chg="add mod ord">
          <ac:chgData name="Trahan, Anik" userId="54262fd3-4634-4131-bb90-0ce55e74faae" providerId="ADAL" clId="{234FC5A6-D9F4-4452-9598-2D946BF24F33}" dt="2023-03-30T01:10:34.462" v="357" actId="12788"/>
          <ac:picMkLst>
            <pc:docMk/>
            <pc:sldMk cId="2063795311" sldId="264"/>
            <ac:picMk id="5" creationId="{8571EE09-C7D0-D31C-0004-E922706881FE}"/>
          </ac:picMkLst>
        </pc:picChg>
      </pc:sldChg>
      <pc:sldChg chg="addSp modSp add mod">
        <pc:chgData name="Trahan, Anik" userId="54262fd3-4634-4131-bb90-0ce55e74faae" providerId="ADAL" clId="{234FC5A6-D9F4-4452-9598-2D946BF24F33}" dt="2023-03-30T01:10:38.108" v="358" actId="12788"/>
        <pc:sldMkLst>
          <pc:docMk/>
          <pc:sldMk cId="3705552680" sldId="265"/>
        </pc:sldMkLst>
        <pc:picChg chg="add mod">
          <ac:chgData name="Trahan, Anik" userId="54262fd3-4634-4131-bb90-0ce55e74faae" providerId="ADAL" clId="{234FC5A6-D9F4-4452-9598-2D946BF24F33}" dt="2023-03-30T01:10:38.108" v="358" actId="12788"/>
          <ac:picMkLst>
            <pc:docMk/>
            <pc:sldMk cId="3705552680" sldId="265"/>
            <ac:picMk id="4" creationId="{D0F35A11-2281-CF6F-EF8B-65DC7D96672B}"/>
          </ac:picMkLst>
        </pc:picChg>
      </pc:sldChg>
      <pc:sldChg chg="addSp modSp add mod">
        <pc:chgData name="Trahan, Anik" userId="54262fd3-4634-4131-bb90-0ce55e74faae" providerId="ADAL" clId="{234FC5A6-D9F4-4452-9598-2D946BF24F33}" dt="2023-03-30T01:10:42.330" v="359" actId="12788"/>
        <pc:sldMkLst>
          <pc:docMk/>
          <pc:sldMk cId="22451201" sldId="266"/>
        </pc:sldMkLst>
        <pc:picChg chg="add mod">
          <ac:chgData name="Trahan, Anik" userId="54262fd3-4634-4131-bb90-0ce55e74faae" providerId="ADAL" clId="{234FC5A6-D9F4-4452-9598-2D946BF24F33}" dt="2023-03-30T01:10:42.330" v="359" actId="12788"/>
          <ac:picMkLst>
            <pc:docMk/>
            <pc:sldMk cId="22451201" sldId="266"/>
            <ac:picMk id="6" creationId="{61DC714F-17C8-208D-3F4C-9DD489C46882}"/>
          </ac:picMkLst>
        </pc:picChg>
      </pc:sldChg>
      <pc:sldChg chg="addSp delSp modSp new mod modTransition">
        <pc:chgData name="Trahan, Anik" userId="54262fd3-4634-4131-bb90-0ce55e74faae" providerId="ADAL" clId="{234FC5A6-D9F4-4452-9598-2D946BF24F33}" dt="2023-04-03T12:03:38.565" v="1775" actId="6559"/>
        <pc:sldMkLst>
          <pc:docMk/>
          <pc:sldMk cId="2745947413" sldId="267"/>
        </pc:sldMkLst>
        <pc:spChg chg="mod">
          <ac:chgData name="Trahan, Anik" userId="54262fd3-4634-4131-bb90-0ce55e74faae" providerId="ADAL" clId="{234FC5A6-D9F4-4452-9598-2D946BF24F33}" dt="2023-04-03T12:03:38.565" v="1775" actId="6559"/>
          <ac:spMkLst>
            <pc:docMk/>
            <pc:sldMk cId="2745947413" sldId="267"/>
            <ac:spMk id="2" creationId="{933E08D5-91E9-6B0D-A4D6-038A17B3CC66}"/>
          </ac:spMkLst>
        </pc:spChg>
        <pc:spChg chg="del">
          <ac:chgData name="Trahan, Anik" userId="54262fd3-4634-4131-bb90-0ce55e74faae" providerId="ADAL" clId="{234FC5A6-D9F4-4452-9598-2D946BF24F33}" dt="2023-03-30T01:12:52.203" v="404" actId="22"/>
          <ac:spMkLst>
            <pc:docMk/>
            <pc:sldMk cId="2745947413" sldId="267"/>
            <ac:spMk id="3" creationId="{35B3BBB1-0313-19AB-68E8-3A24897A518E}"/>
          </ac:spMkLst>
        </pc:spChg>
        <pc:picChg chg="add mod ord">
          <ac:chgData name="Trahan, Anik" userId="54262fd3-4634-4131-bb90-0ce55e74faae" providerId="ADAL" clId="{234FC5A6-D9F4-4452-9598-2D946BF24F33}" dt="2023-03-30T01:12:52.203" v="404" actId="22"/>
          <ac:picMkLst>
            <pc:docMk/>
            <pc:sldMk cId="2745947413" sldId="267"/>
            <ac:picMk id="5" creationId="{586934BC-4FE3-3AD5-18B8-68E58957849F}"/>
          </ac:picMkLst>
        </pc:picChg>
      </pc:sldChg>
      <pc:sldChg chg="addSp modSp add mod">
        <pc:chgData name="Trahan, Anik" userId="54262fd3-4634-4131-bb90-0ce55e74faae" providerId="ADAL" clId="{234FC5A6-D9F4-4452-9598-2D946BF24F33}" dt="2023-03-30T01:13:28.197" v="408" actId="1076"/>
        <pc:sldMkLst>
          <pc:docMk/>
          <pc:sldMk cId="3670313934" sldId="268"/>
        </pc:sldMkLst>
        <pc:picChg chg="add mod">
          <ac:chgData name="Trahan, Anik" userId="54262fd3-4634-4131-bb90-0ce55e74faae" providerId="ADAL" clId="{234FC5A6-D9F4-4452-9598-2D946BF24F33}" dt="2023-03-30T01:13:28.197" v="408" actId="1076"/>
          <ac:picMkLst>
            <pc:docMk/>
            <pc:sldMk cId="3670313934" sldId="268"/>
            <ac:picMk id="4" creationId="{F9ECD552-B7AC-4331-D7CE-CD6F60D51C2F}"/>
          </ac:picMkLst>
        </pc:picChg>
      </pc:sldChg>
      <pc:sldChg chg="addSp modSp add mod modAnim">
        <pc:chgData name="Trahan, Anik" userId="54262fd3-4634-4131-bb90-0ce55e74faae" providerId="ADAL" clId="{234FC5A6-D9F4-4452-9598-2D946BF24F33}" dt="2023-03-30T13:30:19.334" v="1335"/>
        <pc:sldMkLst>
          <pc:docMk/>
          <pc:sldMk cId="2012120145" sldId="269"/>
        </pc:sldMkLst>
        <pc:spChg chg="add mod">
          <ac:chgData name="Trahan, Anik" userId="54262fd3-4634-4131-bb90-0ce55e74faae" providerId="ADAL" clId="{234FC5A6-D9F4-4452-9598-2D946BF24F33}" dt="2023-03-30T13:30:11.712" v="1334" actId="14100"/>
          <ac:spMkLst>
            <pc:docMk/>
            <pc:sldMk cId="2012120145" sldId="269"/>
            <ac:spMk id="3" creationId="{53E00780-8726-ADCB-BC47-06C9620177E4}"/>
          </ac:spMkLst>
        </pc:spChg>
        <pc:picChg chg="add mod">
          <ac:chgData name="Trahan, Anik" userId="54262fd3-4634-4131-bb90-0ce55e74faae" providerId="ADAL" clId="{234FC5A6-D9F4-4452-9598-2D946BF24F33}" dt="2023-03-30T01:14:46.560" v="479" actId="1076"/>
          <ac:picMkLst>
            <pc:docMk/>
            <pc:sldMk cId="2012120145" sldId="269"/>
            <ac:picMk id="6" creationId="{09B1A673-B539-3949-F6B2-6E1CFD828E3B}"/>
          </ac:picMkLst>
        </pc:picChg>
      </pc:sldChg>
      <pc:sldChg chg="addSp delSp modSp new mod modTransition modAnim">
        <pc:chgData name="Trahan, Anik" userId="54262fd3-4634-4131-bb90-0ce55e74faae" providerId="ADAL" clId="{234FC5A6-D9F4-4452-9598-2D946BF24F33}" dt="2023-04-03T12:05:27.688" v="1826" actId="20577"/>
        <pc:sldMkLst>
          <pc:docMk/>
          <pc:sldMk cId="1147487684" sldId="270"/>
        </pc:sldMkLst>
        <pc:spChg chg="mod">
          <ac:chgData name="Trahan, Anik" userId="54262fd3-4634-4131-bb90-0ce55e74faae" providerId="ADAL" clId="{234FC5A6-D9F4-4452-9598-2D946BF24F33}" dt="2023-04-03T12:05:27.688" v="1826" actId="20577"/>
          <ac:spMkLst>
            <pc:docMk/>
            <pc:sldMk cId="1147487684" sldId="270"/>
            <ac:spMk id="2" creationId="{A42FBB56-3F37-23C5-DED0-DE4921EEF3F1}"/>
          </ac:spMkLst>
        </pc:spChg>
        <pc:spChg chg="add mod">
          <ac:chgData name="Trahan, Anik" userId="54262fd3-4634-4131-bb90-0ce55e74faae" providerId="ADAL" clId="{234FC5A6-D9F4-4452-9598-2D946BF24F33}" dt="2023-03-30T13:30:38.528" v="1336"/>
          <ac:spMkLst>
            <pc:docMk/>
            <pc:sldMk cId="1147487684" sldId="270"/>
            <ac:spMk id="3" creationId="{7393EA35-D8AE-09BE-DD85-11F335E50EC2}"/>
          </ac:spMkLst>
        </pc:spChg>
        <pc:spChg chg="del">
          <ac:chgData name="Trahan, Anik" userId="54262fd3-4634-4131-bb90-0ce55e74faae" providerId="ADAL" clId="{234FC5A6-D9F4-4452-9598-2D946BF24F33}" dt="2023-03-30T01:18:02.624" v="540" actId="22"/>
          <ac:spMkLst>
            <pc:docMk/>
            <pc:sldMk cId="1147487684" sldId="270"/>
            <ac:spMk id="3" creationId="{A608D863-F092-6D38-034D-C3566B34CA63}"/>
          </ac:spMkLst>
        </pc:spChg>
        <pc:spChg chg="add del mod">
          <ac:chgData name="Trahan, Anik" userId="54262fd3-4634-4131-bb90-0ce55e74faae" providerId="ADAL" clId="{234FC5A6-D9F4-4452-9598-2D946BF24F33}" dt="2023-03-30T01:25:06.960" v="542" actId="22"/>
          <ac:spMkLst>
            <pc:docMk/>
            <pc:sldMk cId="1147487684" sldId="270"/>
            <ac:spMk id="7" creationId="{BDC7127D-9CAD-AA0D-2596-28C8530C3AEB}"/>
          </ac:spMkLst>
        </pc:spChg>
        <pc:picChg chg="add del mod ord">
          <ac:chgData name="Trahan, Anik" userId="54262fd3-4634-4131-bb90-0ce55e74faae" providerId="ADAL" clId="{234FC5A6-D9F4-4452-9598-2D946BF24F33}" dt="2023-03-30T01:19:01.479" v="541" actId="478"/>
          <ac:picMkLst>
            <pc:docMk/>
            <pc:sldMk cId="1147487684" sldId="270"/>
            <ac:picMk id="5" creationId="{1A8BE85C-4F8D-BEAF-9A24-8EB366C95E1D}"/>
          </ac:picMkLst>
        </pc:picChg>
        <pc:picChg chg="add mod ord">
          <ac:chgData name="Trahan, Anik" userId="54262fd3-4634-4131-bb90-0ce55e74faae" providerId="ADAL" clId="{234FC5A6-D9F4-4452-9598-2D946BF24F33}" dt="2023-03-30T01:25:10.949" v="543" actId="1076"/>
          <ac:picMkLst>
            <pc:docMk/>
            <pc:sldMk cId="1147487684" sldId="270"/>
            <ac:picMk id="9" creationId="{F6E5C612-460F-2EB8-172A-98683341945B}"/>
          </ac:picMkLst>
        </pc:picChg>
      </pc:sldChg>
      <pc:sldChg chg="addSp modSp new mod modTransition modAnim">
        <pc:chgData name="Trahan, Anik" userId="54262fd3-4634-4131-bb90-0ce55e74faae" providerId="ADAL" clId="{234FC5A6-D9F4-4452-9598-2D946BF24F33}" dt="2023-03-31T12:22:35.005" v="1770"/>
        <pc:sldMkLst>
          <pc:docMk/>
          <pc:sldMk cId="1525678981" sldId="271"/>
        </pc:sldMkLst>
        <pc:spChg chg="mod">
          <ac:chgData name="Trahan, Anik" userId="54262fd3-4634-4131-bb90-0ce55e74faae" providerId="ADAL" clId="{234FC5A6-D9F4-4452-9598-2D946BF24F33}" dt="2023-03-30T01:27:57.323" v="553" actId="20577"/>
          <ac:spMkLst>
            <pc:docMk/>
            <pc:sldMk cId="1525678981" sldId="271"/>
            <ac:spMk id="2" creationId="{0A9F3215-A068-9CE3-50DA-20F6A7B4500C}"/>
          </ac:spMkLst>
        </pc:spChg>
        <pc:spChg chg="mod">
          <ac:chgData name="Trahan, Anik" userId="54262fd3-4634-4131-bb90-0ce55e74faae" providerId="ADAL" clId="{234FC5A6-D9F4-4452-9598-2D946BF24F33}" dt="2023-03-30T01:34:15.888" v="915" actId="255"/>
          <ac:spMkLst>
            <pc:docMk/>
            <pc:sldMk cId="1525678981" sldId="271"/>
            <ac:spMk id="3" creationId="{C0F55B2E-C4E3-1A78-067F-03F490DA9DB9}"/>
          </ac:spMkLst>
        </pc:spChg>
        <pc:spChg chg="add mod">
          <ac:chgData name="Trahan, Anik" userId="54262fd3-4634-4131-bb90-0ce55e74faae" providerId="ADAL" clId="{234FC5A6-D9F4-4452-9598-2D946BF24F33}" dt="2023-03-30T13:30:45.802" v="1338" actId="1076"/>
          <ac:spMkLst>
            <pc:docMk/>
            <pc:sldMk cId="1525678981" sldId="271"/>
            <ac:spMk id="4" creationId="{EF9A4D98-CA80-8D3E-FBF7-746F15DF69A8}"/>
          </ac:spMkLst>
        </pc:spChg>
      </pc:sldChg>
      <pc:sldChg chg="addSp modSp add mod modTransition">
        <pc:chgData name="Trahan, Anik" userId="54262fd3-4634-4131-bb90-0ce55e74faae" providerId="ADAL" clId="{234FC5A6-D9F4-4452-9598-2D946BF24F33}" dt="2023-03-31T12:22:46.757" v="1771"/>
        <pc:sldMkLst>
          <pc:docMk/>
          <pc:sldMk cId="1663217793" sldId="272"/>
        </pc:sldMkLst>
        <pc:spChg chg="mod">
          <ac:chgData name="Trahan, Anik" userId="54262fd3-4634-4131-bb90-0ce55e74faae" providerId="ADAL" clId="{234FC5A6-D9F4-4452-9598-2D946BF24F33}" dt="2023-03-30T01:34:37.357" v="919" actId="1076"/>
          <ac:spMkLst>
            <pc:docMk/>
            <pc:sldMk cId="1663217793" sldId="272"/>
            <ac:spMk id="2" creationId="{0A9F3215-A068-9CE3-50DA-20F6A7B4500C}"/>
          </ac:spMkLst>
        </pc:spChg>
        <pc:spChg chg="mod">
          <ac:chgData name="Trahan, Anik" userId="54262fd3-4634-4131-bb90-0ce55e74faae" providerId="ADAL" clId="{234FC5A6-D9F4-4452-9598-2D946BF24F33}" dt="2023-03-30T01:34:33.262" v="918" actId="255"/>
          <ac:spMkLst>
            <pc:docMk/>
            <pc:sldMk cId="1663217793" sldId="272"/>
            <ac:spMk id="3" creationId="{C0F55B2E-C4E3-1A78-067F-03F490DA9DB9}"/>
          </ac:spMkLst>
        </pc:spChg>
        <pc:picChg chg="add mod">
          <ac:chgData name="Trahan, Anik" userId="54262fd3-4634-4131-bb90-0ce55e74faae" providerId="ADAL" clId="{234FC5A6-D9F4-4452-9598-2D946BF24F33}" dt="2023-03-30T02:46:11.452" v="1177" actId="1076"/>
          <ac:picMkLst>
            <pc:docMk/>
            <pc:sldMk cId="1663217793" sldId="272"/>
            <ac:picMk id="5" creationId="{8B264D6C-06FE-0B47-B646-C49A3EF97CAC}"/>
          </ac:picMkLst>
        </pc:picChg>
      </pc:sldChg>
      <pc:sldChg chg="addSp delSp modSp add mod modTransition modAnim">
        <pc:chgData name="Trahan, Anik" userId="54262fd3-4634-4131-bb90-0ce55e74faae" providerId="ADAL" clId="{234FC5A6-D9F4-4452-9598-2D946BF24F33}" dt="2023-04-03T15:39:46.689" v="1852"/>
        <pc:sldMkLst>
          <pc:docMk/>
          <pc:sldMk cId="726020953" sldId="273"/>
        </pc:sldMkLst>
        <pc:spChg chg="mod">
          <ac:chgData name="Trahan, Anik" userId="54262fd3-4634-4131-bb90-0ce55e74faae" providerId="ADAL" clId="{234FC5A6-D9F4-4452-9598-2D946BF24F33}" dt="2023-04-03T12:20:42.047" v="1828" actId="20577"/>
          <ac:spMkLst>
            <pc:docMk/>
            <pc:sldMk cId="726020953" sldId="273"/>
            <ac:spMk id="3" creationId="{C0F55B2E-C4E3-1A78-067F-03F490DA9DB9}"/>
          </ac:spMkLst>
        </pc:spChg>
        <pc:spChg chg="add mod">
          <ac:chgData name="Trahan, Anik" userId="54262fd3-4634-4131-bb90-0ce55e74faae" providerId="ADAL" clId="{234FC5A6-D9F4-4452-9598-2D946BF24F33}" dt="2023-03-30T13:31:07.649" v="1340" actId="1076"/>
          <ac:spMkLst>
            <pc:docMk/>
            <pc:sldMk cId="726020953" sldId="273"/>
            <ac:spMk id="4" creationId="{18FA4EC9-D62A-7A32-2839-5780A0F005C0}"/>
          </ac:spMkLst>
        </pc:spChg>
        <pc:picChg chg="del">
          <ac:chgData name="Trahan, Anik" userId="54262fd3-4634-4131-bb90-0ce55e74faae" providerId="ADAL" clId="{234FC5A6-D9F4-4452-9598-2D946BF24F33}" dt="2023-03-30T01:35:51.815" v="1052" actId="478"/>
          <ac:picMkLst>
            <pc:docMk/>
            <pc:sldMk cId="726020953" sldId="273"/>
            <ac:picMk id="5" creationId="{8B264D6C-06FE-0B47-B646-C49A3EF97CAC}"/>
          </ac:picMkLst>
        </pc:picChg>
        <pc:picChg chg="add mod">
          <ac:chgData name="Trahan, Anik" userId="54262fd3-4634-4131-bb90-0ce55e74faae" providerId="ADAL" clId="{234FC5A6-D9F4-4452-9598-2D946BF24F33}" dt="2023-03-30T01:39:08.306" v="1059" actId="14100"/>
          <ac:picMkLst>
            <pc:docMk/>
            <pc:sldMk cId="726020953" sldId="273"/>
            <ac:picMk id="6" creationId="{2B9562D7-0215-5442-B27E-DD21C84D5F28}"/>
          </ac:picMkLst>
        </pc:picChg>
        <pc:picChg chg="add mod">
          <ac:chgData name="Trahan, Anik" userId="54262fd3-4634-4131-bb90-0ce55e74faae" providerId="ADAL" clId="{234FC5A6-D9F4-4452-9598-2D946BF24F33}" dt="2023-03-30T01:39:36.467" v="1102" actId="1076"/>
          <ac:picMkLst>
            <pc:docMk/>
            <pc:sldMk cId="726020953" sldId="273"/>
            <ac:picMk id="8" creationId="{804CCF12-156F-CB82-03F6-B3AA114BD9F5}"/>
          </ac:picMkLst>
        </pc:picChg>
      </pc:sldChg>
      <pc:sldChg chg="addSp delSp modSp new mod modTransition setBg">
        <pc:chgData name="Trahan, Anik" userId="54262fd3-4634-4131-bb90-0ce55e74faae" providerId="ADAL" clId="{234FC5A6-D9F4-4452-9598-2D946BF24F33}" dt="2023-03-31T12:22:22.573" v="1768"/>
        <pc:sldMkLst>
          <pc:docMk/>
          <pc:sldMk cId="2203097537" sldId="274"/>
        </pc:sldMkLst>
        <pc:spChg chg="mod">
          <ac:chgData name="Trahan, Anik" userId="54262fd3-4634-4131-bb90-0ce55e74faae" providerId="ADAL" clId="{234FC5A6-D9F4-4452-9598-2D946BF24F33}" dt="2023-03-30T01:41:30.009" v="1133" actId="947"/>
          <ac:spMkLst>
            <pc:docMk/>
            <pc:sldMk cId="2203097537" sldId="274"/>
            <ac:spMk id="2" creationId="{44FA9F4B-0572-D976-F7DE-CE67DE48CBC5}"/>
          </ac:spMkLst>
        </pc:spChg>
        <pc:spChg chg="del">
          <ac:chgData name="Trahan, Anik" userId="54262fd3-4634-4131-bb90-0ce55e74faae" providerId="ADAL" clId="{234FC5A6-D9F4-4452-9598-2D946BF24F33}" dt="2023-03-30T01:41:16.154" v="1130" actId="22"/>
          <ac:spMkLst>
            <pc:docMk/>
            <pc:sldMk cId="2203097537" sldId="274"/>
            <ac:spMk id="3" creationId="{5E7B4E7E-75F4-0F2B-64ED-A9D3D5699767}"/>
          </ac:spMkLst>
        </pc:spChg>
        <pc:spChg chg="add">
          <ac:chgData name="Trahan, Anik" userId="54262fd3-4634-4131-bb90-0ce55e74faae" providerId="ADAL" clId="{234FC5A6-D9F4-4452-9598-2D946BF24F33}" dt="2023-03-30T01:41:21.179" v="1131" actId="26606"/>
          <ac:spMkLst>
            <pc:docMk/>
            <pc:sldMk cId="2203097537" sldId="274"/>
            <ac:spMk id="14" creationId="{E914257E-1E2A-4AC7-89EC-1FB65C9C0A0D}"/>
          </ac:spMkLst>
        </pc:spChg>
        <pc:spChg chg="add">
          <ac:chgData name="Trahan, Anik" userId="54262fd3-4634-4131-bb90-0ce55e74faae" providerId="ADAL" clId="{234FC5A6-D9F4-4452-9598-2D946BF24F33}" dt="2023-03-30T01:41:21.179" v="1131" actId="26606"/>
          <ac:spMkLst>
            <pc:docMk/>
            <pc:sldMk cId="2203097537" sldId="274"/>
            <ac:spMk id="16" creationId="{03E1C8F1-97F5-489C-8308-958F09657254}"/>
          </ac:spMkLst>
        </pc:spChg>
        <pc:spChg chg="add">
          <ac:chgData name="Trahan, Anik" userId="54262fd3-4634-4131-bb90-0ce55e74faae" providerId="ADAL" clId="{234FC5A6-D9F4-4452-9598-2D946BF24F33}" dt="2023-03-30T01:41:21.179" v="1131" actId="26606"/>
          <ac:spMkLst>
            <pc:docMk/>
            <pc:sldMk cId="2203097537" sldId="274"/>
            <ac:spMk id="18" creationId="{DEB62645-D4DA-4E99-8344-B1536F63D108}"/>
          </ac:spMkLst>
        </pc:spChg>
        <pc:picChg chg="add mod ord">
          <ac:chgData name="Trahan, Anik" userId="54262fd3-4634-4131-bb90-0ce55e74faae" providerId="ADAL" clId="{234FC5A6-D9F4-4452-9598-2D946BF24F33}" dt="2023-03-30T01:41:21.179" v="1131" actId="26606"/>
          <ac:picMkLst>
            <pc:docMk/>
            <pc:sldMk cId="2203097537" sldId="274"/>
            <ac:picMk id="5" creationId="{58CF44CB-08FC-53F3-2BC0-A314E9F3FF38}"/>
          </ac:picMkLst>
        </pc:picChg>
        <pc:picChg chg="add">
          <ac:chgData name="Trahan, Anik" userId="54262fd3-4634-4131-bb90-0ce55e74faae" providerId="ADAL" clId="{234FC5A6-D9F4-4452-9598-2D946BF24F33}" dt="2023-03-30T01:41:21.179" v="1131" actId="26606"/>
          <ac:picMkLst>
            <pc:docMk/>
            <pc:sldMk cId="2203097537" sldId="274"/>
            <ac:picMk id="10" creationId="{DEB2E8C4-C3E7-4048-A43D-9859510CFA98}"/>
          </ac:picMkLst>
        </pc:picChg>
        <pc:inkChg chg="add">
          <ac:chgData name="Trahan, Anik" userId="54262fd3-4634-4131-bb90-0ce55e74faae" providerId="ADAL" clId="{234FC5A6-D9F4-4452-9598-2D946BF24F33}" dt="2023-03-30T01:41:21.179" v="1131" actId="26606"/>
          <ac:inkMkLst>
            <pc:docMk/>
            <pc:sldMk cId="2203097537" sldId="274"/>
            <ac:inkMk id="12" creationId="{24D29CCB-7956-4E3E-8880-304085F04BF4}"/>
          </ac:inkMkLst>
        </pc:inkChg>
      </pc:sldChg>
      <pc:sldChg chg="addSp modSp new mod modTransition modAnim">
        <pc:chgData name="Trahan, Anik" userId="54262fd3-4634-4131-bb90-0ce55e74faae" providerId="ADAL" clId="{234FC5A6-D9F4-4452-9598-2D946BF24F33}" dt="2023-03-31T12:22:12.045" v="1766"/>
        <pc:sldMkLst>
          <pc:docMk/>
          <pc:sldMk cId="102918503" sldId="275"/>
        </pc:sldMkLst>
        <pc:spChg chg="mod">
          <ac:chgData name="Trahan, Anik" userId="54262fd3-4634-4131-bb90-0ce55e74faae" providerId="ADAL" clId="{234FC5A6-D9F4-4452-9598-2D946BF24F33}" dt="2023-03-30T13:43:04.995" v="1404" actId="1076"/>
          <ac:spMkLst>
            <pc:docMk/>
            <pc:sldMk cId="102918503" sldId="275"/>
            <ac:spMk id="2" creationId="{0E37ED7E-86B0-6019-A2B8-28E589D94B60}"/>
          </ac:spMkLst>
        </pc:spChg>
        <pc:spChg chg="mod">
          <ac:chgData name="Trahan, Anik" userId="54262fd3-4634-4131-bb90-0ce55e74faae" providerId="ADAL" clId="{234FC5A6-D9F4-4452-9598-2D946BF24F33}" dt="2023-03-30T13:43:08.283" v="1405" actId="1076"/>
          <ac:spMkLst>
            <pc:docMk/>
            <pc:sldMk cId="102918503" sldId="275"/>
            <ac:spMk id="3" creationId="{D4D60F17-6D2E-CD1C-5294-6DCF684A1CD8}"/>
          </ac:spMkLst>
        </pc:spChg>
        <pc:spChg chg="add mod">
          <ac:chgData name="Trahan, Anik" userId="54262fd3-4634-4131-bb90-0ce55e74faae" providerId="ADAL" clId="{234FC5A6-D9F4-4452-9598-2D946BF24F33}" dt="2023-03-30T13:43:17.963" v="1407" actId="1076"/>
          <ac:spMkLst>
            <pc:docMk/>
            <pc:sldMk cId="102918503" sldId="275"/>
            <ac:spMk id="4" creationId="{2AAE92F9-F246-B4C7-1073-64A578FFEDDC}"/>
          </ac:spMkLst>
        </pc:spChg>
      </pc:sldChg>
      <pc:sldChg chg="addSp delSp modSp new mod modTransition modAnim">
        <pc:chgData name="Trahan, Anik" userId="54262fd3-4634-4131-bb90-0ce55e74faae" providerId="ADAL" clId="{234FC5A6-D9F4-4452-9598-2D946BF24F33}" dt="2023-03-31T12:22:46.757" v="1771"/>
        <pc:sldMkLst>
          <pc:docMk/>
          <pc:sldMk cId="597450916" sldId="276"/>
        </pc:sldMkLst>
        <pc:spChg chg="mod">
          <ac:chgData name="Trahan, Anik" userId="54262fd3-4634-4131-bb90-0ce55e74faae" providerId="ADAL" clId="{234FC5A6-D9F4-4452-9598-2D946BF24F33}" dt="2023-03-30T13:40:51.226" v="1360" actId="1076"/>
          <ac:spMkLst>
            <pc:docMk/>
            <pc:sldMk cId="597450916" sldId="276"/>
            <ac:spMk id="2" creationId="{72DA4628-07CF-6FAF-82DF-4087698E637F}"/>
          </ac:spMkLst>
        </pc:spChg>
        <pc:spChg chg="del">
          <ac:chgData name="Trahan, Anik" userId="54262fd3-4634-4131-bb90-0ce55e74faae" providerId="ADAL" clId="{234FC5A6-D9F4-4452-9598-2D946BF24F33}" dt="2023-03-30T13:40:33.891" v="1356"/>
          <ac:spMkLst>
            <pc:docMk/>
            <pc:sldMk cId="597450916" sldId="276"/>
            <ac:spMk id="3" creationId="{60C80A06-6997-8394-1CB0-4938F16CCB5C}"/>
          </ac:spMkLst>
        </pc:spChg>
        <pc:spChg chg="add mod">
          <ac:chgData name="Trahan, Anik" userId="54262fd3-4634-4131-bb90-0ce55e74faae" providerId="ADAL" clId="{234FC5A6-D9F4-4452-9598-2D946BF24F33}" dt="2023-03-30T13:40:22.548" v="1355" actId="1076"/>
          <ac:spMkLst>
            <pc:docMk/>
            <pc:sldMk cId="597450916" sldId="276"/>
            <ac:spMk id="5" creationId="{6F9378F7-EE05-B950-78BA-40B2C168B771}"/>
          </ac:spMkLst>
        </pc:spChg>
        <pc:picChg chg="add mod">
          <ac:chgData name="Trahan, Anik" userId="54262fd3-4634-4131-bb90-0ce55e74faae" providerId="ADAL" clId="{234FC5A6-D9F4-4452-9598-2D946BF24F33}" dt="2023-03-30T13:40:56.122" v="1361" actId="1076"/>
          <ac:picMkLst>
            <pc:docMk/>
            <pc:sldMk cId="597450916" sldId="276"/>
            <ac:picMk id="4" creationId="{4EC1CCBB-7057-DD01-5DD8-09EB1DB29E53}"/>
          </ac:picMkLst>
        </pc:picChg>
        <pc:picChg chg="add mod">
          <ac:chgData name="Trahan, Anik" userId="54262fd3-4634-4131-bb90-0ce55e74faae" providerId="ADAL" clId="{234FC5A6-D9F4-4452-9598-2D946BF24F33}" dt="2023-03-30T13:40:41.395" v="1358" actId="14100"/>
          <ac:picMkLst>
            <pc:docMk/>
            <pc:sldMk cId="597450916" sldId="276"/>
            <ac:picMk id="6" creationId="{03632019-1EF6-62AD-B709-787F042BD714}"/>
          </ac:picMkLst>
        </pc:picChg>
      </pc:sldChg>
      <pc:sldChg chg="addSp delSp modSp new mod modTransition modAnim">
        <pc:chgData name="Trahan, Anik" userId="54262fd3-4634-4131-bb90-0ce55e74faae" providerId="ADAL" clId="{234FC5A6-D9F4-4452-9598-2D946BF24F33}" dt="2023-03-31T12:22:46.757" v="1771"/>
        <pc:sldMkLst>
          <pc:docMk/>
          <pc:sldMk cId="2683876428" sldId="277"/>
        </pc:sldMkLst>
        <pc:spChg chg="mod">
          <ac:chgData name="Trahan, Anik" userId="54262fd3-4634-4131-bb90-0ce55e74faae" providerId="ADAL" clId="{234FC5A6-D9F4-4452-9598-2D946BF24F33}" dt="2023-03-30T19:03:07.728" v="1605" actId="1076"/>
          <ac:spMkLst>
            <pc:docMk/>
            <pc:sldMk cId="2683876428" sldId="277"/>
            <ac:spMk id="2" creationId="{7354BDC8-5141-EBEE-5BFC-2755EBC43E2B}"/>
          </ac:spMkLst>
        </pc:spChg>
        <pc:spChg chg="mod">
          <ac:chgData name="Trahan, Anik" userId="54262fd3-4634-4131-bb90-0ce55e74faae" providerId="ADAL" clId="{234FC5A6-D9F4-4452-9598-2D946BF24F33}" dt="2023-03-30T19:03:40.061" v="1615" actId="27636"/>
          <ac:spMkLst>
            <pc:docMk/>
            <pc:sldMk cId="2683876428" sldId="277"/>
            <ac:spMk id="3" creationId="{28753167-D970-D5CA-18A1-374DFBCB723C}"/>
          </ac:spMkLst>
        </pc:spChg>
        <pc:picChg chg="add mod">
          <ac:chgData name="Trahan, Anik" userId="54262fd3-4634-4131-bb90-0ce55e74faae" providerId="ADAL" clId="{234FC5A6-D9F4-4452-9598-2D946BF24F33}" dt="2023-03-30T19:04:22.105" v="1622" actId="1076"/>
          <ac:picMkLst>
            <pc:docMk/>
            <pc:sldMk cId="2683876428" sldId="277"/>
            <ac:picMk id="5" creationId="{5FC71776-E371-75D5-86AF-25CA03892152}"/>
          </ac:picMkLst>
        </pc:picChg>
        <pc:picChg chg="add del mod">
          <ac:chgData name="Trahan, Anik" userId="54262fd3-4634-4131-bb90-0ce55e74faae" providerId="ADAL" clId="{234FC5A6-D9F4-4452-9598-2D946BF24F33}" dt="2023-03-30T19:04:52.152" v="1623" actId="478"/>
          <ac:picMkLst>
            <pc:docMk/>
            <pc:sldMk cId="2683876428" sldId="277"/>
            <ac:picMk id="7" creationId="{B16433D3-C7E3-5088-23C4-F50095E0A61F}"/>
          </ac:picMkLst>
        </pc:picChg>
        <pc:picChg chg="add mod">
          <ac:chgData name="Trahan, Anik" userId="54262fd3-4634-4131-bb90-0ce55e74faae" providerId="ADAL" clId="{234FC5A6-D9F4-4452-9598-2D946BF24F33}" dt="2023-03-30T19:05:07.488" v="1626" actId="1076"/>
          <ac:picMkLst>
            <pc:docMk/>
            <pc:sldMk cId="2683876428" sldId="277"/>
            <ac:picMk id="9" creationId="{7B0356B0-9FA8-6C8B-419F-AB6A27BE8EF3}"/>
          </ac:picMkLst>
        </pc:picChg>
      </pc:sldChg>
      <pc:sldChg chg="addSp delSp modSp add mod modTransition delAnim modAnim">
        <pc:chgData name="Trahan, Anik" userId="54262fd3-4634-4131-bb90-0ce55e74faae" providerId="ADAL" clId="{234FC5A6-D9F4-4452-9598-2D946BF24F33}" dt="2023-03-31T12:22:46.757" v="1771"/>
        <pc:sldMkLst>
          <pc:docMk/>
          <pc:sldMk cId="546113983" sldId="278"/>
        </pc:sldMkLst>
        <pc:spChg chg="mod">
          <ac:chgData name="Trahan, Anik" userId="54262fd3-4634-4131-bb90-0ce55e74faae" providerId="ADAL" clId="{234FC5A6-D9F4-4452-9598-2D946BF24F33}" dt="2023-03-30T19:25:17.785" v="1709" actId="1076"/>
          <ac:spMkLst>
            <pc:docMk/>
            <pc:sldMk cId="546113983" sldId="278"/>
            <ac:spMk id="2" creationId="{7354BDC8-5141-EBEE-5BFC-2755EBC43E2B}"/>
          </ac:spMkLst>
        </pc:spChg>
        <pc:spChg chg="mod">
          <ac:chgData name="Trahan, Anik" userId="54262fd3-4634-4131-bb90-0ce55e74faae" providerId="ADAL" clId="{234FC5A6-D9F4-4452-9598-2D946BF24F33}" dt="2023-03-30T19:23:31.456" v="1678" actId="14100"/>
          <ac:spMkLst>
            <pc:docMk/>
            <pc:sldMk cId="546113983" sldId="278"/>
            <ac:spMk id="3" creationId="{28753167-D970-D5CA-18A1-374DFBCB723C}"/>
          </ac:spMkLst>
        </pc:spChg>
        <pc:spChg chg="add mod">
          <ac:chgData name="Trahan, Anik" userId="54262fd3-4634-4131-bb90-0ce55e74faae" providerId="ADAL" clId="{234FC5A6-D9F4-4452-9598-2D946BF24F33}" dt="2023-03-30T19:25:04.160" v="1707" actId="14100"/>
          <ac:spMkLst>
            <pc:docMk/>
            <pc:sldMk cId="546113983" sldId="278"/>
            <ac:spMk id="12" creationId="{EB158DC5-2CCA-1295-06BB-60DB46BE6B85}"/>
          </ac:spMkLst>
        </pc:spChg>
        <pc:spChg chg="add mod">
          <ac:chgData name="Trahan, Anik" userId="54262fd3-4634-4131-bb90-0ce55e74faae" providerId="ADAL" clId="{234FC5A6-D9F4-4452-9598-2D946BF24F33}" dt="2023-03-30T19:26:55.592" v="1729"/>
          <ac:spMkLst>
            <pc:docMk/>
            <pc:sldMk cId="546113983" sldId="278"/>
            <ac:spMk id="13" creationId="{96A10420-3EF2-048E-AB79-01CF467AE18D}"/>
          </ac:spMkLst>
        </pc:spChg>
        <pc:spChg chg="add mod">
          <ac:chgData name="Trahan, Anik" userId="54262fd3-4634-4131-bb90-0ce55e74faae" providerId="ADAL" clId="{234FC5A6-D9F4-4452-9598-2D946BF24F33}" dt="2023-03-30T19:27:00.522" v="1731"/>
          <ac:spMkLst>
            <pc:docMk/>
            <pc:sldMk cId="546113983" sldId="278"/>
            <ac:spMk id="14" creationId="{75742FED-3E2A-02FA-49C1-C66291886B7F}"/>
          </ac:spMkLst>
        </pc:spChg>
        <pc:spChg chg="add mod">
          <ac:chgData name="Trahan, Anik" userId="54262fd3-4634-4131-bb90-0ce55e74faae" providerId="ADAL" clId="{234FC5A6-D9F4-4452-9598-2D946BF24F33}" dt="2023-03-30T19:28:27.913" v="1741" actId="14100"/>
          <ac:spMkLst>
            <pc:docMk/>
            <pc:sldMk cId="546113983" sldId="278"/>
            <ac:spMk id="15" creationId="{9D09DD72-37EE-1C3E-E10D-3CCD4ECBBCEA}"/>
          </ac:spMkLst>
        </pc:spChg>
        <pc:picChg chg="del">
          <ac:chgData name="Trahan, Anik" userId="54262fd3-4634-4131-bb90-0ce55e74faae" providerId="ADAL" clId="{234FC5A6-D9F4-4452-9598-2D946BF24F33}" dt="2023-03-30T19:16:51.734" v="1632" actId="478"/>
          <ac:picMkLst>
            <pc:docMk/>
            <pc:sldMk cId="546113983" sldId="278"/>
            <ac:picMk id="5" creationId="{5FC71776-E371-75D5-86AF-25CA03892152}"/>
          </ac:picMkLst>
        </pc:picChg>
        <pc:picChg chg="add mod">
          <ac:chgData name="Trahan, Anik" userId="54262fd3-4634-4131-bb90-0ce55e74faae" providerId="ADAL" clId="{234FC5A6-D9F4-4452-9598-2D946BF24F33}" dt="2023-03-30T19:25:13.508" v="1708" actId="1076"/>
          <ac:picMkLst>
            <pc:docMk/>
            <pc:sldMk cId="546113983" sldId="278"/>
            <ac:picMk id="6" creationId="{8602861A-5141-BB32-807F-B5F16E5CD1EB}"/>
          </ac:picMkLst>
        </pc:picChg>
        <pc:picChg chg="add mod">
          <ac:chgData name="Trahan, Anik" userId="54262fd3-4634-4131-bb90-0ce55e74faae" providerId="ADAL" clId="{234FC5A6-D9F4-4452-9598-2D946BF24F33}" dt="2023-03-30T19:25:13.508" v="1708" actId="1076"/>
          <ac:picMkLst>
            <pc:docMk/>
            <pc:sldMk cId="546113983" sldId="278"/>
            <ac:picMk id="8" creationId="{11A12D08-1B77-56E9-B5B7-6B48A92EA5F8}"/>
          </ac:picMkLst>
        </pc:picChg>
        <pc:picChg chg="del">
          <ac:chgData name="Trahan, Anik" userId="54262fd3-4634-4131-bb90-0ce55e74faae" providerId="ADAL" clId="{234FC5A6-D9F4-4452-9598-2D946BF24F33}" dt="2023-03-30T19:16:52.243" v="1633" actId="478"/>
          <ac:picMkLst>
            <pc:docMk/>
            <pc:sldMk cId="546113983" sldId="278"/>
            <ac:picMk id="9" creationId="{7B0356B0-9FA8-6C8B-419F-AB6A27BE8EF3}"/>
          </ac:picMkLst>
        </pc:picChg>
        <pc:picChg chg="add mod">
          <ac:chgData name="Trahan, Anik" userId="54262fd3-4634-4131-bb90-0ce55e74faae" providerId="ADAL" clId="{234FC5A6-D9F4-4452-9598-2D946BF24F33}" dt="2023-03-30T19:25:13.508" v="1708" actId="1076"/>
          <ac:picMkLst>
            <pc:docMk/>
            <pc:sldMk cId="546113983" sldId="278"/>
            <ac:picMk id="11" creationId="{84B77004-69AA-5FE4-80D3-F582E4782B73}"/>
          </ac:picMkLst>
        </pc:picChg>
      </pc:sldChg>
      <pc:sldChg chg="addSp delSp modSp new mod">
        <pc:chgData name="Trahan, Anik" userId="54262fd3-4634-4131-bb90-0ce55e74faae" providerId="ADAL" clId="{234FC5A6-D9F4-4452-9598-2D946BF24F33}" dt="2023-04-03T15:32:46.831" v="1849" actId="1076"/>
        <pc:sldMkLst>
          <pc:docMk/>
          <pc:sldMk cId="197804793" sldId="279"/>
        </pc:sldMkLst>
        <pc:spChg chg="mod">
          <ac:chgData name="Trahan, Anik" userId="54262fd3-4634-4131-bb90-0ce55e74faae" providerId="ADAL" clId="{234FC5A6-D9F4-4452-9598-2D946BF24F33}" dt="2023-04-03T15:25:32.417" v="1842" actId="20577"/>
          <ac:spMkLst>
            <pc:docMk/>
            <pc:sldMk cId="197804793" sldId="279"/>
            <ac:spMk id="2" creationId="{E24DD324-2E2A-2349-6491-4EBEA4B29A06}"/>
          </ac:spMkLst>
        </pc:spChg>
        <pc:spChg chg="del">
          <ac:chgData name="Trahan, Anik" userId="54262fd3-4634-4131-bb90-0ce55e74faae" providerId="ADAL" clId="{234FC5A6-D9F4-4452-9598-2D946BF24F33}" dt="2023-04-03T15:32:17.283" v="1843" actId="22"/>
          <ac:spMkLst>
            <pc:docMk/>
            <pc:sldMk cId="197804793" sldId="279"/>
            <ac:spMk id="3" creationId="{0964739F-F072-08AD-B8AC-DBA856B81B2D}"/>
          </ac:spMkLst>
        </pc:spChg>
        <pc:picChg chg="add mod ord modCrop">
          <ac:chgData name="Trahan, Anik" userId="54262fd3-4634-4131-bb90-0ce55e74faae" providerId="ADAL" clId="{234FC5A6-D9F4-4452-9598-2D946BF24F33}" dt="2023-04-03T15:32:46.831" v="1849" actId="1076"/>
          <ac:picMkLst>
            <pc:docMk/>
            <pc:sldMk cId="197804793" sldId="279"/>
            <ac:picMk id="5" creationId="{AF6584E1-057B-7985-16C3-8F42A430982D}"/>
          </ac:picMkLst>
        </pc:picChg>
      </pc:sldChg>
      <pc:sldChg chg="addSp modSp new mod modTransition setBg">
        <pc:chgData name="Trahan, Anik" userId="54262fd3-4634-4131-bb90-0ce55e74faae" providerId="ADAL" clId="{234FC5A6-D9F4-4452-9598-2D946BF24F33}" dt="2023-04-03T16:23:35.748" v="1869"/>
        <pc:sldMkLst>
          <pc:docMk/>
          <pc:sldMk cId="2000608522" sldId="402"/>
        </pc:sldMkLst>
        <pc:spChg chg="mod">
          <ac:chgData name="Trahan, Anik" userId="54262fd3-4634-4131-bb90-0ce55e74faae" providerId="ADAL" clId="{234FC5A6-D9F4-4452-9598-2D946BF24F33}" dt="2023-04-03T16:23:23.723" v="1868" actId="14100"/>
          <ac:spMkLst>
            <pc:docMk/>
            <pc:sldMk cId="2000608522" sldId="402"/>
            <ac:spMk id="2" creationId="{DBA27D3E-4B9F-048D-5C82-DD2337D98B0A}"/>
          </ac:spMkLst>
        </pc:spChg>
        <pc:spChg chg="mod">
          <ac:chgData name="Trahan, Anik" userId="54262fd3-4634-4131-bb90-0ce55e74faae" providerId="ADAL" clId="{234FC5A6-D9F4-4452-9598-2D946BF24F33}" dt="2023-04-03T16:23:11.605" v="1866" actId="27636"/>
          <ac:spMkLst>
            <pc:docMk/>
            <pc:sldMk cId="2000608522" sldId="402"/>
            <ac:spMk id="3" creationId="{6C78FFED-2599-4204-B760-7088CB59E371}"/>
          </ac:spMkLst>
        </pc:spChg>
        <pc:spChg chg="add">
          <ac:chgData name="Trahan, Anik" userId="54262fd3-4634-4131-bb90-0ce55e74faae" providerId="ADAL" clId="{234FC5A6-D9F4-4452-9598-2D946BF24F33}" dt="2023-04-03T16:22:56.338" v="1860" actId="26606"/>
          <ac:spMkLst>
            <pc:docMk/>
            <pc:sldMk cId="2000608522" sldId="402"/>
            <ac:spMk id="9" creationId="{F821940F-7A1D-4ACC-85B4-A932898ABB37}"/>
          </ac:spMkLst>
        </pc:spChg>
        <pc:spChg chg="add">
          <ac:chgData name="Trahan, Anik" userId="54262fd3-4634-4131-bb90-0ce55e74faae" providerId="ADAL" clId="{234FC5A6-D9F4-4452-9598-2D946BF24F33}" dt="2023-04-03T16:22:56.338" v="1860" actId="26606"/>
          <ac:spMkLst>
            <pc:docMk/>
            <pc:sldMk cId="2000608522" sldId="402"/>
            <ac:spMk id="11" creationId="{BAB0BC72-1C3A-421F-AB0A-D480DA93F959}"/>
          </ac:spMkLst>
        </pc:spChg>
        <pc:picChg chg="add mod">
          <ac:chgData name="Trahan, Anik" userId="54262fd3-4634-4131-bb90-0ce55e74faae" providerId="ADAL" clId="{234FC5A6-D9F4-4452-9598-2D946BF24F33}" dt="2023-04-03T16:22:56.338" v="1860" actId="26606"/>
          <ac:picMkLst>
            <pc:docMk/>
            <pc:sldMk cId="2000608522" sldId="402"/>
            <ac:picMk id="4" creationId="{7FBFC385-4E33-6999-E651-50A8802DFE51}"/>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31:57.373"/>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37:29.909"/>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1:41:16.558"/>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April 3,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28285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April 3,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122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April 3,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60230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April 3,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157813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April 3,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5397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April 3,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139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April 3,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973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April 3,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31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April 3,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46320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April 3,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3880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April 3,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400757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April 3,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237122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2"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spacecreationjeanlouis.blogspot.com/2013/04/le-rideau-rouge.html"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3.xm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re 1">
            <a:extLst>
              <a:ext uri="{FF2B5EF4-FFF2-40B4-BE49-F238E27FC236}">
                <a16:creationId xmlns:a16="http://schemas.microsoft.com/office/drawing/2014/main" id="{B49FF7F1-284D-640B-25DB-37832967F7D8}"/>
              </a:ext>
            </a:extLst>
          </p:cNvPr>
          <p:cNvSpPr>
            <a:spLocks noGrp="1"/>
          </p:cNvSpPr>
          <p:nvPr>
            <p:ph type="ctrTitle"/>
          </p:nvPr>
        </p:nvSpPr>
        <p:spPr>
          <a:xfrm>
            <a:off x="176655" y="126027"/>
            <a:ext cx="9990107" cy="2008639"/>
          </a:xfrm>
        </p:spPr>
        <p:txBody>
          <a:bodyPr anchor="ctr">
            <a:normAutofit/>
          </a:bodyPr>
          <a:lstStyle/>
          <a:p>
            <a:pPr algn="l"/>
            <a:r>
              <a:rPr lang="fr-CA" sz="6000" dirty="0">
                <a:latin typeface="Radio Canada" pitchFamily="2" charset="0"/>
              </a:rPr>
              <a:t>Théorème de</a:t>
            </a:r>
          </a:p>
        </p:txBody>
      </p:sp>
      <p:pic>
        <p:nvPicPr>
          <p:cNvPr id="5" name="Image 4">
            <a:extLst>
              <a:ext uri="{FF2B5EF4-FFF2-40B4-BE49-F238E27FC236}">
                <a16:creationId xmlns:a16="http://schemas.microsoft.com/office/drawing/2014/main" id="{5FCF749B-7321-84EC-EF2F-332FCBC17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87" y="1892364"/>
            <a:ext cx="8153400" cy="4076700"/>
          </a:xfrm>
          <a:prstGeom prst="rect">
            <a:avLst/>
          </a:prstGeom>
        </p:spPr>
      </p:pic>
      <p:sp>
        <p:nvSpPr>
          <p:cNvPr id="14" name="Freeform: Shape 13">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 coins arrondis 5">
                <a:extLst>
                  <a:ext uri="{FF2B5EF4-FFF2-40B4-BE49-F238E27FC236}">
                    <a16:creationId xmlns:a16="http://schemas.microsoft.com/office/drawing/2014/main" id="{B8FDA301-ADF8-988F-D5C2-E56276CBB959}"/>
                  </a:ext>
                </a:extLst>
              </p:cNvPr>
              <p:cNvSpPr/>
              <p:nvPr/>
            </p:nvSpPr>
            <p:spPr>
              <a:xfrm>
                <a:off x="9003120" y="2008641"/>
                <a:ext cx="3012226" cy="3960423"/>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latin typeface="Radio Canada" pitchFamily="2" charset="0"/>
                  </a:rPr>
                  <a:t>A</a:t>
                </a:r>
                <a14:m>
                  <m:oMath xmlns:m="http://schemas.openxmlformats.org/officeDocument/2006/math">
                    <m:r>
                      <a:rPr lang="fr-CA" sz="3200" i="1" dirty="0" smtClean="0">
                        <a:latin typeface="Cambria Math" panose="02040503050406030204" pitchFamily="18" charset="0"/>
                      </a:rPr>
                      <m:t>𝑛</m:t>
                    </m:r>
                    <m:r>
                      <a:rPr lang="fr-CA" sz="3200" i="1" dirty="0" smtClean="0">
                        <a:latin typeface="Cambria Math" panose="02040503050406030204" pitchFamily="18" charset="0"/>
                      </a:rPr>
                      <m:t>!</m:t>
                    </m:r>
                  </m:oMath>
                </a14:m>
                <a:r>
                  <a:rPr lang="fr-CA" sz="3200" dirty="0">
                    <a:latin typeface="Radio Canada" pitchFamily="2" charset="0"/>
                  </a:rPr>
                  <a:t>k Trahan</a:t>
                </a:r>
              </a:p>
              <a:p>
                <a:pPr algn="ctr"/>
                <a:endParaRPr lang="fr-CA" sz="3200" dirty="0">
                  <a:latin typeface="Radio Canada" pitchFamily="2" charset="0"/>
                </a:endParaRPr>
              </a:p>
              <a:p>
                <a:pPr algn="ctr"/>
                <a:r>
                  <a:rPr lang="fr-CA" sz="3200" dirty="0">
                    <a:latin typeface="Radio Canada" pitchFamily="2" charset="0"/>
                  </a:rPr>
                  <a:t>Club math du Cégep de Sherbrooke</a:t>
                </a:r>
              </a:p>
              <a:p>
                <a:pPr algn="ctr"/>
                <a:endParaRPr lang="fr-CA" sz="3200" dirty="0">
                  <a:latin typeface="Radio Canada" pitchFamily="2" charset="0"/>
                </a:endParaRPr>
              </a:p>
              <a:p>
                <a:pPr algn="ctr"/>
                <a:r>
                  <a:rPr lang="fr-CA" sz="3200" dirty="0">
                    <a:latin typeface="Radio Canada" pitchFamily="2" charset="0"/>
                  </a:rPr>
                  <a:t>3 avril 2023</a:t>
                </a:r>
              </a:p>
            </p:txBody>
          </p:sp>
        </mc:Choice>
        <mc:Fallback xmlns="">
          <p:sp>
            <p:nvSpPr>
              <p:cNvPr id="6" name="Rectangle : coins arrondis 5">
                <a:extLst>
                  <a:ext uri="{FF2B5EF4-FFF2-40B4-BE49-F238E27FC236}">
                    <a16:creationId xmlns:a16="http://schemas.microsoft.com/office/drawing/2014/main" id="{B8FDA301-ADF8-988F-D5C2-E56276CBB959}"/>
                  </a:ext>
                </a:extLst>
              </p:cNvPr>
              <p:cNvSpPr>
                <a:spLocks noRot="1" noChangeAspect="1" noMove="1" noResize="1" noEditPoints="1" noAdjustHandles="1" noChangeArrowheads="1" noChangeShapeType="1" noTextEdit="1"/>
              </p:cNvSpPr>
              <p:nvPr/>
            </p:nvSpPr>
            <p:spPr>
              <a:xfrm>
                <a:off x="9003120" y="2008641"/>
                <a:ext cx="3012226" cy="3960423"/>
              </a:xfrm>
              <a:prstGeom prst="roundRect">
                <a:avLst/>
              </a:prstGeom>
              <a:blipFill>
                <a:blip r:embed="rId3"/>
                <a:stretch>
                  <a:fillRect r="-3427"/>
                </a:stretch>
              </a:blipFill>
            </p:spPr>
            <p:txBody>
              <a:bodyPr/>
              <a:lstStyle/>
              <a:p>
                <a:r>
                  <a:rPr lang="fr-CA">
                    <a:noFill/>
                  </a:rPr>
                  <a:t> </a:t>
                </a:r>
              </a:p>
            </p:txBody>
          </p:sp>
        </mc:Fallback>
      </mc:AlternateContent>
    </p:spTree>
    <p:extLst>
      <p:ext uri="{BB962C8B-B14F-4D97-AF65-F5344CB8AC3E}">
        <p14:creationId xmlns:p14="http://schemas.microsoft.com/office/powerpoint/2010/main" val="221669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B678C-0FA5-E27D-5E17-D3E33E23F141}"/>
              </a:ext>
            </a:extLst>
          </p:cNvPr>
          <p:cNvSpPr>
            <a:spLocks noGrp="1"/>
          </p:cNvSpPr>
          <p:nvPr>
            <p:ph type="title"/>
          </p:nvPr>
        </p:nvSpPr>
        <p:spPr/>
        <p:txBody>
          <a:bodyPr/>
          <a:lstStyle/>
          <a:p>
            <a:r>
              <a:rPr lang="fr-CA" dirty="0">
                <a:latin typeface="Radio Canada" pitchFamily="2" charset="0"/>
              </a:rPr>
              <a:t>Rectangle</a:t>
            </a:r>
          </a:p>
        </p:txBody>
      </p:sp>
      <p:pic>
        <p:nvPicPr>
          <p:cNvPr id="5" name="Espace réservé du contenu 4">
            <a:extLst>
              <a:ext uri="{FF2B5EF4-FFF2-40B4-BE49-F238E27FC236}">
                <a16:creationId xmlns:a16="http://schemas.microsoft.com/office/drawing/2014/main" id="{8571EE09-C7D0-D31C-0004-E922706881FE}"/>
              </a:ext>
            </a:extLst>
          </p:cNvPr>
          <p:cNvPicPr>
            <a:picLocks noGrp="1" noChangeAspect="1"/>
          </p:cNvPicPr>
          <p:nvPr>
            <p:ph idx="1"/>
          </p:nvPr>
        </p:nvPicPr>
        <p:blipFill>
          <a:blip r:embed="rId2"/>
          <a:stretch>
            <a:fillRect/>
          </a:stretch>
        </p:blipFill>
        <p:spPr>
          <a:xfrm>
            <a:off x="2488850" y="1825625"/>
            <a:ext cx="6934899" cy="4429125"/>
          </a:xfrm>
        </p:spPr>
      </p:pic>
      <p:pic>
        <p:nvPicPr>
          <p:cNvPr id="4" name="Image 3">
            <a:extLst>
              <a:ext uri="{FF2B5EF4-FFF2-40B4-BE49-F238E27FC236}">
                <a16:creationId xmlns:a16="http://schemas.microsoft.com/office/drawing/2014/main" id="{D0F35A11-2281-CF6F-EF8B-65DC7D96672B}"/>
              </a:ext>
            </a:extLst>
          </p:cNvPr>
          <p:cNvPicPr>
            <a:picLocks noChangeAspect="1"/>
          </p:cNvPicPr>
          <p:nvPr/>
        </p:nvPicPr>
        <p:blipFill>
          <a:blip r:embed="rId3"/>
          <a:stretch>
            <a:fillRect/>
          </a:stretch>
        </p:blipFill>
        <p:spPr>
          <a:xfrm>
            <a:off x="2573064" y="1819273"/>
            <a:ext cx="7045872" cy="4500000"/>
          </a:xfrm>
          <a:prstGeom prst="rect">
            <a:avLst/>
          </a:prstGeom>
        </p:spPr>
      </p:pic>
    </p:spTree>
    <p:extLst>
      <p:ext uri="{BB962C8B-B14F-4D97-AF65-F5344CB8AC3E}">
        <p14:creationId xmlns:p14="http://schemas.microsoft.com/office/powerpoint/2010/main" val="370555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B678C-0FA5-E27D-5E17-D3E33E23F141}"/>
              </a:ext>
            </a:extLst>
          </p:cNvPr>
          <p:cNvSpPr>
            <a:spLocks noGrp="1"/>
          </p:cNvSpPr>
          <p:nvPr>
            <p:ph type="title"/>
          </p:nvPr>
        </p:nvSpPr>
        <p:spPr/>
        <p:txBody>
          <a:bodyPr/>
          <a:lstStyle/>
          <a:p>
            <a:r>
              <a:rPr lang="fr-CA" dirty="0">
                <a:latin typeface="Radio Canada" pitchFamily="2" charset="0"/>
              </a:rPr>
              <a:t>Rectangle</a:t>
            </a:r>
          </a:p>
        </p:txBody>
      </p:sp>
      <p:pic>
        <p:nvPicPr>
          <p:cNvPr id="5" name="Espace réservé du contenu 4">
            <a:extLst>
              <a:ext uri="{FF2B5EF4-FFF2-40B4-BE49-F238E27FC236}">
                <a16:creationId xmlns:a16="http://schemas.microsoft.com/office/drawing/2014/main" id="{8571EE09-C7D0-D31C-0004-E922706881FE}"/>
              </a:ext>
            </a:extLst>
          </p:cNvPr>
          <p:cNvPicPr>
            <a:picLocks noGrp="1" noChangeAspect="1"/>
          </p:cNvPicPr>
          <p:nvPr>
            <p:ph idx="1"/>
          </p:nvPr>
        </p:nvPicPr>
        <p:blipFill>
          <a:blip r:embed="rId2"/>
          <a:stretch>
            <a:fillRect/>
          </a:stretch>
        </p:blipFill>
        <p:spPr>
          <a:xfrm>
            <a:off x="2488850" y="1825625"/>
            <a:ext cx="6934899" cy="4429125"/>
          </a:xfrm>
        </p:spPr>
      </p:pic>
      <p:pic>
        <p:nvPicPr>
          <p:cNvPr id="4" name="Image 3">
            <a:extLst>
              <a:ext uri="{FF2B5EF4-FFF2-40B4-BE49-F238E27FC236}">
                <a16:creationId xmlns:a16="http://schemas.microsoft.com/office/drawing/2014/main" id="{D0F35A11-2281-CF6F-EF8B-65DC7D96672B}"/>
              </a:ext>
            </a:extLst>
          </p:cNvPr>
          <p:cNvPicPr>
            <a:picLocks noChangeAspect="1"/>
          </p:cNvPicPr>
          <p:nvPr/>
        </p:nvPicPr>
        <p:blipFill>
          <a:blip r:embed="rId3"/>
          <a:stretch>
            <a:fillRect/>
          </a:stretch>
        </p:blipFill>
        <p:spPr>
          <a:xfrm>
            <a:off x="2628550" y="1819274"/>
            <a:ext cx="6934899" cy="4429125"/>
          </a:xfrm>
          <a:prstGeom prst="rect">
            <a:avLst/>
          </a:prstGeom>
        </p:spPr>
      </p:pic>
      <p:pic>
        <p:nvPicPr>
          <p:cNvPr id="6" name="Image 5">
            <a:extLst>
              <a:ext uri="{FF2B5EF4-FFF2-40B4-BE49-F238E27FC236}">
                <a16:creationId xmlns:a16="http://schemas.microsoft.com/office/drawing/2014/main" id="{61DC714F-17C8-208D-3F4C-9DD489C46882}"/>
              </a:ext>
            </a:extLst>
          </p:cNvPr>
          <p:cNvPicPr>
            <a:picLocks noChangeAspect="1"/>
          </p:cNvPicPr>
          <p:nvPr/>
        </p:nvPicPr>
        <p:blipFill>
          <a:blip r:embed="rId4"/>
          <a:stretch>
            <a:fillRect/>
          </a:stretch>
        </p:blipFill>
        <p:spPr>
          <a:xfrm>
            <a:off x="2573065" y="1788177"/>
            <a:ext cx="7045871" cy="4500000"/>
          </a:xfrm>
          <a:prstGeom prst="rect">
            <a:avLst/>
          </a:prstGeom>
        </p:spPr>
      </p:pic>
    </p:spTree>
    <p:extLst>
      <p:ext uri="{BB962C8B-B14F-4D97-AF65-F5344CB8AC3E}">
        <p14:creationId xmlns:p14="http://schemas.microsoft.com/office/powerpoint/2010/main" val="2245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37ED7E-86B0-6019-A2B8-28E589D94B60}"/>
              </a:ext>
            </a:extLst>
          </p:cNvPr>
          <p:cNvSpPr>
            <a:spLocks noGrp="1"/>
          </p:cNvSpPr>
          <p:nvPr>
            <p:ph type="title"/>
          </p:nvPr>
        </p:nvSpPr>
        <p:spPr>
          <a:xfrm>
            <a:off x="647033" y="273699"/>
            <a:ext cx="9810604" cy="1216024"/>
          </a:xfrm>
        </p:spPr>
        <p:txBody>
          <a:bodyPr>
            <a:normAutofit/>
          </a:bodyPr>
          <a:lstStyle/>
          <a:p>
            <a:r>
              <a:rPr lang="fr-CA" sz="4000" cap="none" spc="0" dirty="0">
                <a:latin typeface="Radio Canada" pitchFamily="2" charset="0"/>
              </a:rPr>
              <a:t>Formule de Pick</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4D60F17-6D2E-CD1C-5294-6DCF684A1CD8}"/>
                  </a:ext>
                </a:extLst>
              </p:cNvPr>
              <p:cNvSpPr>
                <a:spLocks noGrp="1"/>
              </p:cNvSpPr>
              <p:nvPr>
                <p:ph idx="1"/>
              </p:nvPr>
            </p:nvSpPr>
            <p:spPr>
              <a:xfrm>
                <a:off x="882928" y="1489723"/>
                <a:ext cx="9810604" cy="4428753"/>
              </a:xfrm>
            </p:spPr>
            <p:txBody>
              <a:bodyPr/>
              <a:lstStyle/>
              <a:p>
                <a:pPr marL="0" indent="0">
                  <a:buNone/>
                </a:pPr>
                <a:r>
                  <a:rPr lang="fr-CA" sz="3600" dirty="0"/>
                  <a:t>Soit </a:t>
                </a:r>
                <a14:m>
                  <m:oMath xmlns:m="http://schemas.openxmlformats.org/officeDocument/2006/math">
                    <m:r>
                      <a:rPr lang="fr-CA" sz="3600" b="0" i="1" smtClean="0">
                        <a:latin typeface="Cambria Math" panose="02040503050406030204" pitchFamily="18" charset="0"/>
                      </a:rPr>
                      <m:t>𝑏</m:t>
                    </m:r>
                  </m:oMath>
                </a14:m>
                <a:r>
                  <a:rPr lang="fr-CA" sz="3600" dirty="0"/>
                  <a:t> le nombre de points sur les bord,</a:t>
                </a:r>
              </a:p>
              <a:p>
                <a:pPr marL="0" indent="0">
                  <a:buNone/>
                </a:pPr>
                <a:r>
                  <a:rPr lang="fr-CA" sz="3600" dirty="0"/>
                  <a:t>Soit </a:t>
                </a:r>
                <a14:m>
                  <m:oMath xmlns:m="http://schemas.openxmlformats.org/officeDocument/2006/math">
                    <m:r>
                      <a:rPr lang="fr-CA" sz="3600" b="0" i="1" smtClean="0">
                        <a:latin typeface="Cambria Math" panose="02040503050406030204" pitchFamily="18" charset="0"/>
                      </a:rPr>
                      <m:t>𝑖</m:t>
                    </m:r>
                  </m:oMath>
                </a14:m>
                <a:r>
                  <a:rPr lang="fr-CA" sz="3600" dirty="0"/>
                  <a:t> le nombre de points à l’intérieur.</a:t>
                </a:r>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D4D60F17-6D2E-CD1C-5294-6DCF684A1CD8}"/>
                  </a:ext>
                </a:extLst>
              </p:cNvPr>
              <p:cNvSpPr>
                <a:spLocks noGrp="1" noRot="1" noChangeAspect="1" noMove="1" noResize="1" noEditPoints="1" noAdjustHandles="1" noChangeArrowheads="1" noChangeShapeType="1" noTextEdit="1"/>
              </p:cNvSpPr>
              <p:nvPr>
                <p:ph idx="1"/>
              </p:nvPr>
            </p:nvSpPr>
            <p:spPr>
              <a:xfrm>
                <a:off x="882928" y="1489723"/>
                <a:ext cx="9810604" cy="4428753"/>
              </a:xfrm>
              <a:blipFill>
                <a:blip r:embed="rId2"/>
                <a:stretch>
                  <a:fillRect l="-1927" t="-2201"/>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4" name="Rectangle : coins arrondis 3">
                <a:extLst>
                  <a:ext uri="{FF2B5EF4-FFF2-40B4-BE49-F238E27FC236}">
                    <a16:creationId xmlns:a16="http://schemas.microsoft.com/office/drawing/2014/main" id="{2AAE92F9-F246-B4C7-1073-64A578FFEDDC}"/>
                  </a:ext>
                </a:extLst>
              </p:cNvPr>
              <p:cNvSpPr/>
              <p:nvPr/>
            </p:nvSpPr>
            <p:spPr>
              <a:xfrm>
                <a:off x="1563071" y="3429000"/>
                <a:ext cx="8450317" cy="2209316"/>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14:m>
                  <m:oMathPara xmlns:m="http://schemas.openxmlformats.org/officeDocument/2006/math">
                    <m:oMathParaPr>
                      <m:jc m:val="centerGroup"/>
                    </m:oMathParaPr>
                    <m:oMath xmlns:m="http://schemas.openxmlformats.org/officeDocument/2006/math">
                      <m:r>
                        <m:rPr>
                          <m:sty m:val="p"/>
                        </m:rPr>
                        <a:rPr lang="fr-CA" sz="6000" b="0" i="0" smtClean="0">
                          <a:latin typeface="Cambria Math" panose="02040503050406030204" pitchFamily="18" charset="0"/>
                        </a:rPr>
                        <m:t>Aire</m:t>
                      </m:r>
                      <m:r>
                        <a:rPr lang="fr-CA" sz="6000" b="0" i="1" smtClean="0">
                          <a:latin typeface="Cambria Math" panose="02040503050406030204" pitchFamily="18" charset="0"/>
                        </a:rPr>
                        <m:t>=</m:t>
                      </m:r>
                      <m:r>
                        <a:rPr lang="fr-CA" sz="6000" b="0" i="1" smtClean="0">
                          <a:latin typeface="Cambria Math" panose="02040503050406030204" pitchFamily="18" charset="0"/>
                        </a:rPr>
                        <m:t>𝑖</m:t>
                      </m:r>
                      <m:r>
                        <a:rPr lang="fr-CA" sz="6000" b="0" i="1" smtClean="0">
                          <a:latin typeface="Cambria Math" panose="02040503050406030204" pitchFamily="18" charset="0"/>
                        </a:rPr>
                        <m:t>+</m:t>
                      </m:r>
                      <m:f>
                        <m:fPr>
                          <m:ctrlPr>
                            <a:rPr lang="fr-CA" sz="6000" b="0" i="1" smtClean="0">
                              <a:latin typeface="Cambria Math" panose="02040503050406030204" pitchFamily="18" charset="0"/>
                            </a:rPr>
                          </m:ctrlPr>
                        </m:fPr>
                        <m:num>
                          <m:r>
                            <a:rPr lang="fr-CA" sz="6000" b="0" i="1" smtClean="0">
                              <a:latin typeface="Cambria Math" panose="02040503050406030204" pitchFamily="18" charset="0"/>
                            </a:rPr>
                            <m:t>𝑏</m:t>
                          </m:r>
                        </m:num>
                        <m:den>
                          <m:r>
                            <a:rPr lang="fr-CA" sz="6000" b="0" i="1" smtClean="0">
                              <a:latin typeface="Cambria Math" panose="02040503050406030204" pitchFamily="18" charset="0"/>
                            </a:rPr>
                            <m:t>2</m:t>
                          </m:r>
                        </m:den>
                      </m:f>
                      <m:r>
                        <a:rPr lang="fr-CA" sz="6000" b="0" i="1" smtClean="0">
                          <a:latin typeface="Cambria Math" panose="02040503050406030204" pitchFamily="18" charset="0"/>
                        </a:rPr>
                        <m:t>−1</m:t>
                      </m:r>
                    </m:oMath>
                  </m:oMathPara>
                </a14:m>
                <a:endParaRPr lang="fr-CA" sz="6000" dirty="0"/>
              </a:p>
            </p:txBody>
          </p:sp>
        </mc:Choice>
        <mc:Fallback xmlns="">
          <p:sp>
            <p:nvSpPr>
              <p:cNvPr id="4" name="Rectangle : coins arrondis 3">
                <a:extLst>
                  <a:ext uri="{FF2B5EF4-FFF2-40B4-BE49-F238E27FC236}">
                    <a16:creationId xmlns:a16="http://schemas.microsoft.com/office/drawing/2014/main" id="{2AAE92F9-F246-B4C7-1073-64A578FFEDDC}"/>
                  </a:ext>
                </a:extLst>
              </p:cNvPr>
              <p:cNvSpPr>
                <a:spLocks noRot="1" noChangeAspect="1" noMove="1" noResize="1" noEditPoints="1" noAdjustHandles="1" noChangeArrowheads="1" noChangeShapeType="1" noTextEdit="1"/>
              </p:cNvSpPr>
              <p:nvPr/>
            </p:nvSpPr>
            <p:spPr>
              <a:xfrm>
                <a:off x="1563071" y="3429000"/>
                <a:ext cx="8450317" cy="2209316"/>
              </a:xfrm>
              <a:prstGeom prst="roundRect">
                <a:avLst/>
              </a:prstGeom>
              <a:blipFill>
                <a:blip r:embed="rId3"/>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102918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E08D5-91E9-6B0D-A4D6-038A17B3CC66}"/>
              </a:ext>
            </a:extLst>
          </p:cNvPr>
          <p:cNvSpPr>
            <a:spLocks noGrp="1"/>
          </p:cNvSpPr>
          <p:nvPr>
            <p:ph type="title"/>
          </p:nvPr>
        </p:nvSpPr>
        <p:spPr/>
        <p:txBody>
          <a:bodyPr/>
          <a:lstStyle/>
          <a:p>
            <a:r>
              <a:rPr lang="fr-CA" cap="none" dirty="0">
                <a:latin typeface="Radio Canada" pitchFamily="2" charset="0"/>
              </a:rPr>
              <a:t>Polygone avec que des angles droits</a:t>
            </a:r>
          </a:p>
        </p:txBody>
      </p:sp>
      <p:pic>
        <p:nvPicPr>
          <p:cNvPr id="5" name="Espace réservé du contenu 4">
            <a:extLst>
              <a:ext uri="{FF2B5EF4-FFF2-40B4-BE49-F238E27FC236}">
                <a16:creationId xmlns:a16="http://schemas.microsoft.com/office/drawing/2014/main" id="{586934BC-4FE3-3AD5-18B8-68E58957849F}"/>
              </a:ext>
            </a:extLst>
          </p:cNvPr>
          <p:cNvPicPr>
            <a:picLocks noGrp="1" noChangeAspect="1"/>
          </p:cNvPicPr>
          <p:nvPr>
            <p:ph idx="1"/>
          </p:nvPr>
        </p:nvPicPr>
        <p:blipFill>
          <a:blip r:embed="rId2"/>
          <a:stretch>
            <a:fillRect/>
          </a:stretch>
        </p:blipFill>
        <p:spPr>
          <a:xfrm>
            <a:off x="3057906" y="1825625"/>
            <a:ext cx="5796788" cy="4429125"/>
          </a:xfrm>
        </p:spPr>
      </p:pic>
    </p:spTree>
    <p:extLst>
      <p:ext uri="{BB962C8B-B14F-4D97-AF65-F5344CB8AC3E}">
        <p14:creationId xmlns:p14="http://schemas.microsoft.com/office/powerpoint/2010/main" val="2745947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E08D5-91E9-6B0D-A4D6-038A17B3CC66}"/>
              </a:ext>
            </a:extLst>
          </p:cNvPr>
          <p:cNvSpPr>
            <a:spLocks noGrp="1"/>
          </p:cNvSpPr>
          <p:nvPr>
            <p:ph type="title"/>
          </p:nvPr>
        </p:nvSpPr>
        <p:spPr/>
        <p:txBody>
          <a:bodyPr/>
          <a:lstStyle/>
          <a:p>
            <a:r>
              <a:rPr lang="fr-CA" cap="none" dirty="0">
                <a:latin typeface="Radio Canada" pitchFamily="2" charset="0"/>
              </a:rPr>
              <a:t>Polygone avec que des angles droits</a:t>
            </a:r>
          </a:p>
        </p:txBody>
      </p:sp>
      <p:pic>
        <p:nvPicPr>
          <p:cNvPr id="5" name="Espace réservé du contenu 4">
            <a:extLst>
              <a:ext uri="{FF2B5EF4-FFF2-40B4-BE49-F238E27FC236}">
                <a16:creationId xmlns:a16="http://schemas.microsoft.com/office/drawing/2014/main" id="{586934BC-4FE3-3AD5-18B8-68E58957849F}"/>
              </a:ext>
            </a:extLst>
          </p:cNvPr>
          <p:cNvPicPr>
            <a:picLocks noGrp="1" noChangeAspect="1"/>
          </p:cNvPicPr>
          <p:nvPr>
            <p:ph idx="1"/>
          </p:nvPr>
        </p:nvPicPr>
        <p:blipFill>
          <a:blip r:embed="rId2"/>
          <a:stretch>
            <a:fillRect/>
          </a:stretch>
        </p:blipFill>
        <p:spPr>
          <a:xfrm>
            <a:off x="3057906" y="1825625"/>
            <a:ext cx="5796788" cy="4429125"/>
          </a:xfrm>
        </p:spPr>
      </p:pic>
      <p:pic>
        <p:nvPicPr>
          <p:cNvPr id="4" name="Image 3">
            <a:extLst>
              <a:ext uri="{FF2B5EF4-FFF2-40B4-BE49-F238E27FC236}">
                <a16:creationId xmlns:a16="http://schemas.microsoft.com/office/drawing/2014/main" id="{F9ECD552-B7AC-4331-D7CE-CD6F60D51C2F}"/>
              </a:ext>
            </a:extLst>
          </p:cNvPr>
          <p:cNvPicPr>
            <a:picLocks noChangeAspect="1"/>
          </p:cNvPicPr>
          <p:nvPr/>
        </p:nvPicPr>
        <p:blipFill>
          <a:blip r:embed="rId3"/>
          <a:stretch>
            <a:fillRect/>
          </a:stretch>
        </p:blipFill>
        <p:spPr>
          <a:xfrm>
            <a:off x="3059378" y="1826750"/>
            <a:ext cx="5795316" cy="4428000"/>
          </a:xfrm>
          <a:prstGeom prst="rect">
            <a:avLst/>
          </a:prstGeom>
        </p:spPr>
      </p:pic>
    </p:spTree>
    <p:extLst>
      <p:ext uri="{BB962C8B-B14F-4D97-AF65-F5344CB8AC3E}">
        <p14:creationId xmlns:p14="http://schemas.microsoft.com/office/powerpoint/2010/main" val="367031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E08D5-91E9-6B0D-A4D6-038A17B3CC66}"/>
              </a:ext>
            </a:extLst>
          </p:cNvPr>
          <p:cNvSpPr>
            <a:spLocks noGrp="1"/>
          </p:cNvSpPr>
          <p:nvPr>
            <p:ph type="title"/>
          </p:nvPr>
        </p:nvSpPr>
        <p:spPr/>
        <p:txBody>
          <a:bodyPr/>
          <a:lstStyle/>
          <a:p>
            <a:r>
              <a:rPr lang="fr-CA" cap="none" dirty="0">
                <a:latin typeface="Radio Canada" pitchFamily="2" charset="0"/>
              </a:rPr>
              <a:t>Polygone avec que des angles droits</a:t>
            </a:r>
          </a:p>
        </p:txBody>
      </p:sp>
      <p:pic>
        <p:nvPicPr>
          <p:cNvPr id="5" name="Espace réservé du contenu 4">
            <a:extLst>
              <a:ext uri="{FF2B5EF4-FFF2-40B4-BE49-F238E27FC236}">
                <a16:creationId xmlns:a16="http://schemas.microsoft.com/office/drawing/2014/main" id="{586934BC-4FE3-3AD5-18B8-68E58957849F}"/>
              </a:ext>
            </a:extLst>
          </p:cNvPr>
          <p:cNvPicPr>
            <a:picLocks noGrp="1" noChangeAspect="1"/>
          </p:cNvPicPr>
          <p:nvPr>
            <p:ph idx="1"/>
          </p:nvPr>
        </p:nvPicPr>
        <p:blipFill>
          <a:blip r:embed="rId2"/>
          <a:stretch>
            <a:fillRect/>
          </a:stretch>
        </p:blipFill>
        <p:spPr>
          <a:xfrm>
            <a:off x="3057906" y="1825625"/>
            <a:ext cx="5796788" cy="4429125"/>
          </a:xfrm>
        </p:spPr>
      </p:pic>
      <p:pic>
        <p:nvPicPr>
          <p:cNvPr id="4" name="Image 3">
            <a:extLst>
              <a:ext uri="{FF2B5EF4-FFF2-40B4-BE49-F238E27FC236}">
                <a16:creationId xmlns:a16="http://schemas.microsoft.com/office/drawing/2014/main" id="{F9ECD552-B7AC-4331-D7CE-CD6F60D51C2F}"/>
              </a:ext>
            </a:extLst>
          </p:cNvPr>
          <p:cNvPicPr>
            <a:picLocks noChangeAspect="1"/>
          </p:cNvPicPr>
          <p:nvPr/>
        </p:nvPicPr>
        <p:blipFill>
          <a:blip r:embed="rId3"/>
          <a:stretch>
            <a:fillRect/>
          </a:stretch>
        </p:blipFill>
        <p:spPr>
          <a:xfrm>
            <a:off x="3059378" y="1826750"/>
            <a:ext cx="5795316" cy="4428000"/>
          </a:xfrm>
          <a:prstGeom prst="rect">
            <a:avLst/>
          </a:prstGeom>
        </p:spPr>
      </p:pic>
      <p:pic>
        <p:nvPicPr>
          <p:cNvPr id="6" name="Image 5">
            <a:extLst>
              <a:ext uri="{FF2B5EF4-FFF2-40B4-BE49-F238E27FC236}">
                <a16:creationId xmlns:a16="http://schemas.microsoft.com/office/drawing/2014/main" id="{09B1A673-B539-3949-F6B2-6E1CFD828E3B}"/>
              </a:ext>
            </a:extLst>
          </p:cNvPr>
          <p:cNvPicPr>
            <a:picLocks noChangeAspect="1"/>
          </p:cNvPicPr>
          <p:nvPr/>
        </p:nvPicPr>
        <p:blipFill>
          <a:blip r:embed="rId4"/>
          <a:stretch>
            <a:fillRect/>
          </a:stretch>
        </p:blipFill>
        <p:spPr>
          <a:xfrm>
            <a:off x="3059364" y="1826750"/>
            <a:ext cx="5795330" cy="4428000"/>
          </a:xfrm>
          <a:prstGeom prst="rect">
            <a:avLst/>
          </a:prstGeom>
        </p:spPr>
      </p:pic>
      <mc:AlternateContent xmlns:mc="http://schemas.openxmlformats.org/markup-compatibility/2006" xmlns:a14="http://schemas.microsoft.com/office/drawing/2010/main">
        <mc:Choice Requires="a14">
          <p:sp>
            <p:nvSpPr>
              <p:cNvPr id="3" name="Rectangle : coins arrondis 2">
                <a:extLst>
                  <a:ext uri="{FF2B5EF4-FFF2-40B4-BE49-F238E27FC236}">
                    <a16:creationId xmlns:a16="http://schemas.microsoft.com/office/drawing/2014/main" id="{53E00780-8726-ADCB-BC47-06C9620177E4}"/>
                  </a:ext>
                </a:extLst>
              </p:cNvPr>
              <p:cNvSpPr/>
              <p:nvPr/>
            </p:nvSpPr>
            <p:spPr>
              <a:xfrm>
                <a:off x="6615404" y="5032376"/>
                <a:ext cx="4096139" cy="1340432"/>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14:m>
                  <m:oMathPara xmlns:m="http://schemas.openxmlformats.org/officeDocument/2006/math">
                    <m:oMathParaPr>
                      <m:jc m:val="centerGroup"/>
                    </m:oMathParaPr>
                    <m:oMath xmlns:m="http://schemas.openxmlformats.org/officeDocument/2006/math">
                      <m:r>
                        <m:rPr>
                          <m:sty m:val="p"/>
                        </m:rPr>
                        <a:rPr lang="fr-CA" sz="4000" b="0" i="0" smtClean="0">
                          <a:latin typeface="Cambria Math" panose="02040503050406030204" pitchFamily="18" charset="0"/>
                        </a:rPr>
                        <m:t>Aire</m:t>
                      </m:r>
                      <m:r>
                        <a:rPr lang="fr-CA" sz="4000" b="0" i="1" smtClean="0">
                          <a:latin typeface="Cambria Math" panose="02040503050406030204" pitchFamily="18" charset="0"/>
                        </a:rPr>
                        <m:t>=</m:t>
                      </m:r>
                      <m:r>
                        <a:rPr lang="fr-CA" sz="4000" b="0" i="1" smtClean="0">
                          <a:latin typeface="Cambria Math" panose="02040503050406030204" pitchFamily="18" charset="0"/>
                        </a:rPr>
                        <m:t>𝑖</m:t>
                      </m:r>
                      <m:r>
                        <a:rPr lang="fr-CA" sz="4000" b="0" i="1" smtClean="0">
                          <a:latin typeface="Cambria Math" panose="02040503050406030204" pitchFamily="18" charset="0"/>
                        </a:rPr>
                        <m:t>+</m:t>
                      </m:r>
                      <m:f>
                        <m:fPr>
                          <m:ctrlPr>
                            <a:rPr lang="fr-CA" sz="4000" b="0" i="1" smtClean="0">
                              <a:latin typeface="Cambria Math" panose="02040503050406030204" pitchFamily="18" charset="0"/>
                            </a:rPr>
                          </m:ctrlPr>
                        </m:fPr>
                        <m:num>
                          <m:r>
                            <a:rPr lang="fr-CA" sz="4000" b="0" i="1" smtClean="0">
                              <a:latin typeface="Cambria Math" panose="02040503050406030204" pitchFamily="18" charset="0"/>
                            </a:rPr>
                            <m:t>𝑏</m:t>
                          </m:r>
                        </m:num>
                        <m:den>
                          <m:r>
                            <a:rPr lang="fr-CA" sz="4000" b="0" i="1" smtClean="0">
                              <a:latin typeface="Cambria Math" panose="02040503050406030204" pitchFamily="18" charset="0"/>
                            </a:rPr>
                            <m:t>2</m:t>
                          </m:r>
                        </m:den>
                      </m:f>
                      <m:r>
                        <a:rPr lang="fr-CA" sz="4000" b="0" i="1" smtClean="0">
                          <a:latin typeface="Cambria Math" panose="02040503050406030204" pitchFamily="18" charset="0"/>
                        </a:rPr>
                        <m:t>−1</m:t>
                      </m:r>
                    </m:oMath>
                  </m:oMathPara>
                </a14:m>
                <a:endParaRPr lang="fr-CA" sz="4000" dirty="0"/>
              </a:p>
            </p:txBody>
          </p:sp>
        </mc:Choice>
        <mc:Fallback xmlns="">
          <p:sp>
            <p:nvSpPr>
              <p:cNvPr id="3" name="Rectangle : coins arrondis 2">
                <a:extLst>
                  <a:ext uri="{FF2B5EF4-FFF2-40B4-BE49-F238E27FC236}">
                    <a16:creationId xmlns:a16="http://schemas.microsoft.com/office/drawing/2014/main" id="{53E00780-8726-ADCB-BC47-06C9620177E4}"/>
                  </a:ext>
                </a:extLst>
              </p:cNvPr>
              <p:cNvSpPr>
                <a:spLocks noRot="1" noChangeAspect="1" noMove="1" noResize="1" noEditPoints="1" noAdjustHandles="1" noChangeArrowheads="1" noChangeShapeType="1" noTextEdit="1"/>
              </p:cNvSpPr>
              <p:nvPr/>
            </p:nvSpPr>
            <p:spPr>
              <a:xfrm>
                <a:off x="6615404" y="5032376"/>
                <a:ext cx="4096139" cy="1340432"/>
              </a:xfrm>
              <a:prstGeom prst="roundRect">
                <a:avLst/>
              </a:prstGeom>
              <a:blipFill>
                <a:blip r:embed="rId5"/>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20121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re 1">
            <a:extLst>
              <a:ext uri="{FF2B5EF4-FFF2-40B4-BE49-F238E27FC236}">
                <a16:creationId xmlns:a16="http://schemas.microsoft.com/office/drawing/2014/main" id="{44FA9F4B-0572-D976-F7DE-CE67DE48CBC5}"/>
              </a:ext>
            </a:extLst>
          </p:cNvPr>
          <p:cNvSpPr>
            <a:spLocks noGrp="1"/>
          </p:cNvSpPr>
          <p:nvPr>
            <p:ph type="title"/>
          </p:nvPr>
        </p:nvSpPr>
        <p:spPr>
          <a:xfrm>
            <a:off x="723901" y="509587"/>
            <a:ext cx="7649239" cy="742951"/>
          </a:xfrm>
        </p:spPr>
        <p:txBody>
          <a:bodyPr vert="horz" lIns="91440" tIns="45720" rIns="91440" bIns="45720" rtlCol="0" anchor="ctr">
            <a:normAutofit/>
          </a:bodyPr>
          <a:lstStyle/>
          <a:p>
            <a:r>
              <a:rPr lang="en-US" cap="none" dirty="0">
                <a:latin typeface="Radio Canada" pitchFamily="2" charset="0"/>
              </a:rPr>
              <a:t>Et avec des triangles ?</a:t>
            </a:r>
          </a:p>
        </p:txBody>
      </p:sp>
      <p:pic>
        <p:nvPicPr>
          <p:cNvPr id="5" name="Espace réservé du contenu 4">
            <a:extLst>
              <a:ext uri="{FF2B5EF4-FFF2-40B4-BE49-F238E27FC236}">
                <a16:creationId xmlns:a16="http://schemas.microsoft.com/office/drawing/2014/main" id="{58CF44CB-08FC-53F3-2BC0-A314E9F3FF38}"/>
              </a:ext>
            </a:extLst>
          </p:cNvPr>
          <p:cNvPicPr>
            <a:picLocks noGrp="1" noChangeAspect="1"/>
          </p:cNvPicPr>
          <p:nvPr>
            <p:ph idx="1"/>
          </p:nvPr>
        </p:nvPicPr>
        <p:blipFill>
          <a:blip r:embed="rId5"/>
          <a:stretch>
            <a:fillRect/>
          </a:stretch>
        </p:blipFill>
        <p:spPr>
          <a:xfrm>
            <a:off x="2170159" y="2124075"/>
            <a:ext cx="7839806" cy="4076700"/>
          </a:xfrm>
          <a:prstGeom prst="rect">
            <a:avLst/>
          </a:prstGeom>
        </p:spPr>
      </p:pic>
      <p:sp>
        <p:nvSpPr>
          <p:cNvPr id="18" name="Freeform: Shape 17">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0975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2FBB56-3F37-23C5-DED0-DE4921EEF3F1}"/>
              </a:ext>
            </a:extLst>
          </p:cNvPr>
          <p:cNvSpPr>
            <a:spLocks noGrp="1"/>
          </p:cNvSpPr>
          <p:nvPr>
            <p:ph type="title"/>
          </p:nvPr>
        </p:nvSpPr>
        <p:spPr/>
        <p:txBody>
          <a:bodyPr/>
          <a:lstStyle/>
          <a:p>
            <a:r>
              <a:rPr lang="fr-CA" cap="none" dirty="0">
                <a:latin typeface="Radio Canada" pitchFamily="2" charset="0"/>
              </a:rPr>
              <a:t>Triangle rectangle avec deux côtés parallèles aux axes</a:t>
            </a:r>
          </a:p>
        </p:txBody>
      </p:sp>
      <p:pic>
        <p:nvPicPr>
          <p:cNvPr id="9" name="Espace réservé du contenu 8">
            <a:extLst>
              <a:ext uri="{FF2B5EF4-FFF2-40B4-BE49-F238E27FC236}">
                <a16:creationId xmlns:a16="http://schemas.microsoft.com/office/drawing/2014/main" id="{F6E5C612-460F-2EB8-172A-98683341945B}"/>
              </a:ext>
            </a:extLst>
          </p:cNvPr>
          <p:cNvPicPr>
            <a:picLocks noGrp="1" noChangeAspect="1"/>
          </p:cNvPicPr>
          <p:nvPr>
            <p:ph idx="1"/>
          </p:nvPr>
        </p:nvPicPr>
        <p:blipFill>
          <a:blip r:embed="rId2"/>
          <a:stretch>
            <a:fillRect/>
          </a:stretch>
        </p:blipFill>
        <p:spPr>
          <a:xfrm>
            <a:off x="1050879" y="1825625"/>
            <a:ext cx="1882522" cy="4429125"/>
          </a:xfrm>
        </p:spPr>
      </p:pic>
      <mc:AlternateContent xmlns:mc="http://schemas.openxmlformats.org/markup-compatibility/2006" xmlns:a14="http://schemas.microsoft.com/office/drawing/2010/main">
        <mc:Choice Requires="a14">
          <p:sp>
            <p:nvSpPr>
              <p:cNvPr id="3" name="Rectangle : coins arrondis 2">
                <a:extLst>
                  <a:ext uri="{FF2B5EF4-FFF2-40B4-BE49-F238E27FC236}">
                    <a16:creationId xmlns:a16="http://schemas.microsoft.com/office/drawing/2014/main" id="{7393EA35-D8AE-09BE-DD85-11F335E50EC2}"/>
                  </a:ext>
                </a:extLst>
              </p:cNvPr>
              <p:cNvSpPr/>
              <p:nvPr/>
            </p:nvSpPr>
            <p:spPr>
              <a:xfrm>
                <a:off x="6615404" y="5032376"/>
                <a:ext cx="4096139" cy="1340432"/>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14:m>
                  <m:oMathPara xmlns:m="http://schemas.openxmlformats.org/officeDocument/2006/math">
                    <m:oMathParaPr>
                      <m:jc m:val="centerGroup"/>
                    </m:oMathParaPr>
                    <m:oMath xmlns:m="http://schemas.openxmlformats.org/officeDocument/2006/math">
                      <m:r>
                        <m:rPr>
                          <m:sty m:val="p"/>
                        </m:rPr>
                        <a:rPr lang="fr-CA" sz="4000" b="0" i="0" smtClean="0">
                          <a:latin typeface="Cambria Math" panose="02040503050406030204" pitchFamily="18" charset="0"/>
                        </a:rPr>
                        <m:t>Aire</m:t>
                      </m:r>
                      <m:r>
                        <a:rPr lang="fr-CA" sz="4000" b="0" i="1" smtClean="0">
                          <a:latin typeface="Cambria Math" panose="02040503050406030204" pitchFamily="18" charset="0"/>
                        </a:rPr>
                        <m:t>=</m:t>
                      </m:r>
                      <m:r>
                        <a:rPr lang="fr-CA" sz="4000" b="0" i="1" smtClean="0">
                          <a:latin typeface="Cambria Math" panose="02040503050406030204" pitchFamily="18" charset="0"/>
                        </a:rPr>
                        <m:t>𝑖</m:t>
                      </m:r>
                      <m:r>
                        <a:rPr lang="fr-CA" sz="4000" b="0" i="1" smtClean="0">
                          <a:latin typeface="Cambria Math" panose="02040503050406030204" pitchFamily="18" charset="0"/>
                        </a:rPr>
                        <m:t>+</m:t>
                      </m:r>
                      <m:f>
                        <m:fPr>
                          <m:ctrlPr>
                            <a:rPr lang="fr-CA" sz="4000" b="0" i="1" smtClean="0">
                              <a:latin typeface="Cambria Math" panose="02040503050406030204" pitchFamily="18" charset="0"/>
                            </a:rPr>
                          </m:ctrlPr>
                        </m:fPr>
                        <m:num>
                          <m:r>
                            <a:rPr lang="fr-CA" sz="4000" b="0" i="1" smtClean="0">
                              <a:latin typeface="Cambria Math" panose="02040503050406030204" pitchFamily="18" charset="0"/>
                            </a:rPr>
                            <m:t>𝑏</m:t>
                          </m:r>
                        </m:num>
                        <m:den>
                          <m:r>
                            <a:rPr lang="fr-CA" sz="4000" b="0" i="1" smtClean="0">
                              <a:latin typeface="Cambria Math" panose="02040503050406030204" pitchFamily="18" charset="0"/>
                            </a:rPr>
                            <m:t>2</m:t>
                          </m:r>
                        </m:den>
                      </m:f>
                      <m:r>
                        <a:rPr lang="fr-CA" sz="4000" b="0" i="1" smtClean="0">
                          <a:latin typeface="Cambria Math" panose="02040503050406030204" pitchFamily="18" charset="0"/>
                        </a:rPr>
                        <m:t>−1</m:t>
                      </m:r>
                    </m:oMath>
                  </m:oMathPara>
                </a14:m>
                <a:endParaRPr lang="fr-CA" sz="4000" dirty="0"/>
              </a:p>
            </p:txBody>
          </p:sp>
        </mc:Choice>
        <mc:Fallback xmlns="">
          <p:sp>
            <p:nvSpPr>
              <p:cNvPr id="3" name="Rectangle : coins arrondis 2">
                <a:extLst>
                  <a:ext uri="{FF2B5EF4-FFF2-40B4-BE49-F238E27FC236}">
                    <a16:creationId xmlns:a16="http://schemas.microsoft.com/office/drawing/2014/main" id="{7393EA35-D8AE-09BE-DD85-11F335E50EC2}"/>
                  </a:ext>
                </a:extLst>
              </p:cNvPr>
              <p:cNvSpPr>
                <a:spLocks noRot="1" noChangeAspect="1" noMove="1" noResize="1" noEditPoints="1" noAdjustHandles="1" noChangeArrowheads="1" noChangeShapeType="1" noTextEdit="1"/>
              </p:cNvSpPr>
              <p:nvPr/>
            </p:nvSpPr>
            <p:spPr>
              <a:xfrm>
                <a:off x="6615404" y="5032376"/>
                <a:ext cx="4096139" cy="1340432"/>
              </a:xfrm>
              <a:prstGeom prst="roundRect">
                <a:avLst/>
              </a:prstGeom>
              <a:blipFill>
                <a:blip r:embed="rId3"/>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1147487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F3215-A068-9CE3-50DA-20F6A7B4500C}"/>
              </a:ext>
            </a:extLst>
          </p:cNvPr>
          <p:cNvSpPr>
            <a:spLocks noGrp="1"/>
          </p:cNvSpPr>
          <p:nvPr>
            <p:ph type="title"/>
          </p:nvPr>
        </p:nvSpPr>
        <p:spPr/>
        <p:txBody>
          <a:bodyPr/>
          <a:lstStyle/>
          <a:p>
            <a:r>
              <a:rPr lang="fr-CA" dirty="0">
                <a:latin typeface="Radio Canada" pitchFamily="2" charset="0"/>
              </a:rPr>
              <a:t>Théorème</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0F55B2E-C4E3-1A78-067F-03F490DA9DB9}"/>
                  </a:ext>
                </a:extLst>
              </p:cNvPr>
              <p:cNvSpPr>
                <a:spLocks noGrp="1"/>
              </p:cNvSpPr>
              <p:nvPr>
                <p:ph idx="1"/>
              </p:nvPr>
            </p:nvSpPr>
            <p:spPr>
              <a:xfrm>
                <a:off x="914400" y="1825624"/>
                <a:ext cx="10135673" cy="4428753"/>
              </a:xfrm>
            </p:spPr>
            <p:txBody>
              <a:bodyPr>
                <a:normAutofit/>
              </a:bodyPr>
              <a:lstStyle/>
              <a:p>
                <a:pPr marL="0" indent="0">
                  <a:buNone/>
                </a:pPr>
                <a:r>
                  <a:rPr lang="fr-CA" sz="2800" dirty="0"/>
                  <a:t>Soit </a:t>
                </a:r>
                <a14:m>
                  <m:oMath xmlns:m="http://schemas.openxmlformats.org/officeDocument/2006/math">
                    <m:r>
                      <a:rPr lang="fr-CA" sz="2800" i="1" dirty="0" smtClean="0">
                        <a:latin typeface="Cambria Math" panose="02040503050406030204" pitchFamily="18" charset="0"/>
                      </a:rPr>
                      <m:t>𝐴</m:t>
                    </m:r>
                  </m:oMath>
                </a14:m>
                <a:r>
                  <a:rPr lang="fr-CA" sz="2800" dirty="0"/>
                  <a:t>, un polygone fermé dont la formule de Pick fonctionne.</a:t>
                </a:r>
              </a:p>
              <a:p>
                <a:pPr marL="0" indent="0">
                  <a:buNone/>
                </a:pPr>
                <a:r>
                  <a:rPr lang="fr-CA" sz="2800" dirty="0"/>
                  <a:t>Soit </a:t>
                </a:r>
                <a14:m>
                  <m:oMath xmlns:m="http://schemas.openxmlformats.org/officeDocument/2006/math">
                    <m:r>
                      <a:rPr lang="fr-CA" sz="2800" i="1" dirty="0" smtClean="0">
                        <a:latin typeface="Cambria Math" panose="02040503050406030204" pitchFamily="18" charset="0"/>
                      </a:rPr>
                      <m:t>𝐵</m:t>
                    </m:r>
                  </m:oMath>
                </a14:m>
                <a:r>
                  <a:rPr lang="fr-CA" sz="2800" dirty="0"/>
                  <a:t> et </a:t>
                </a:r>
                <a14:m>
                  <m:oMath xmlns:m="http://schemas.openxmlformats.org/officeDocument/2006/math">
                    <m:r>
                      <a:rPr lang="fr-CA" sz="2800" i="1" dirty="0" smtClean="0">
                        <a:latin typeface="Cambria Math" panose="02040503050406030204" pitchFamily="18" charset="0"/>
                      </a:rPr>
                      <m:t>𝐶</m:t>
                    </m:r>
                  </m:oMath>
                </a14:m>
                <a:r>
                  <a:rPr lang="fr-CA" sz="2800" dirty="0"/>
                  <a:t> deux polygones fermés tels que </a:t>
                </a:r>
                <a14:m>
                  <m:oMath xmlns:m="http://schemas.openxmlformats.org/officeDocument/2006/math">
                    <m:r>
                      <a:rPr lang="fr-CA" sz="2800" i="1" dirty="0" smtClean="0">
                        <a:latin typeface="Cambria Math" panose="02040503050406030204" pitchFamily="18" charset="0"/>
                      </a:rPr>
                      <m:t>𝐶</m:t>
                    </m:r>
                  </m:oMath>
                </a14:m>
                <a:r>
                  <a:rPr lang="fr-CA" sz="2800" dirty="0"/>
                  <a:t> est obtenu par la juxtaposition sur une arête de </a:t>
                </a:r>
                <a14:m>
                  <m:oMath xmlns:m="http://schemas.openxmlformats.org/officeDocument/2006/math">
                    <m:r>
                      <a:rPr lang="fr-CA" sz="2800" i="1" dirty="0" smtClean="0">
                        <a:latin typeface="Cambria Math" panose="02040503050406030204" pitchFamily="18" charset="0"/>
                      </a:rPr>
                      <m:t>𝐴</m:t>
                    </m:r>
                  </m:oMath>
                </a14:m>
                <a:r>
                  <a:rPr lang="fr-CA" sz="2800" dirty="0"/>
                  <a:t> et </a:t>
                </a:r>
                <a14:m>
                  <m:oMath xmlns:m="http://schemas.openxmlformats.org/officeDocument/2006/math">
                    <m:r>
                      <a:rPr lang="fr-CA" sz="2800" i="1" dirty="0" smtClean="0">
                        <a:latin typeface="Cambria Math" panose="02040503050406030204" pitchFamily="18" charset="0"/>
                      </a:rPr>
                      <m:t>𝐵</m:t>
                    </m:r>
                  </m:oMath>
                </a14:m>
                <a:r>
                  <a:rPr lang="fr-CA" sz="2800" dirty="0"/>
                  <a:t>.</a:t>
                </a:r>
              </a:p>
              <a:p>
                <a:pPr marL="0" indent="0">
                  <a:buNone/>
                </a:pPr>
                <a:r>
                  <a:rPr lang="fr-CA" sz="2800" dirty="0"/>
                  <a:t>La formule de Pick fonctionne sur </a:t>
                </a:r>
                <a14:m>
                  <m:oMath xmlns:m="http://schemas.openxmlformats.org/officeDocument/2006/math">
                    <m:r>
                      <a:rPr lang="fr-CA" sz="2800" i="1" dirty="0" smtClean="0">
                        <a:latin typeface="Cambria Math" panose="02040503050406030204" pitchFamily="18" charset="0"/>
                      </a:rPr>
                      <m:t>𝐵</m:t>
                    </m:r>
                  </m:oMath>
                </a14:m>
                <a:r>
                  <a:rPr lang="fr-CA" sz="2800" dirty="0"/>
                  <a:t> si et seulement si la formule de Pick fonctionne sur </a:t>
                </a:r>
                <a14:m>
                  <m:oMath xmlns:m="http://schemas.openxmlformats.org/officeDocument/2006/math">
                    <m:r>
                      <a:rPr lang="fr-CA" sz="2800" i="1" dirty="0" smtClean="0">
                        <a:latin typeface="Cambria Math" panose="02040503050406030204" pitchFamily="18" charset="0"/>
                      </a:rPr>
                      <m:t>𝐶</m:t>
                    </m:r>
                  </m:oMath>
                </a14:m>
                <a:r>
                  <a:rPr lang="fr-CA" sz="2800" dirty="0"/>
                  <a:t>.</a:t>
                </a:r>
              </a:p>
            </p:txBody>
          </p:sp>
        </mc:Choice>
        <mc:Fallback xmlns="">
          <p:sp>
            <p:nvSpPr>
              <p:cNvPr id="3" name="Espace réservé du contenu 2">
                <a:extLst>
                  <a:ext uri="{FF2B5EF4-FFF2-40B4-BE49-F238E27FC236}">
                    <a16:creationId xmlns:a16="http://schemas.microsoft.com/office/drawing/2014/main" id="{C0F55B2E-C4E3-1A78-067F-03F490DA9DB9}"/>
                  </a:ext>
                </a:extLst>
              </p:cNvPr>
              <p:cNvSpPr>
                <a:spLocks noGrp="1" noRot="1" noChangeAspect="1" noMove="1" noResize="1" noEditPoints="1" noAdjustHandles="1" noChangeArrowheads="1" noChangeShapeType="1" noTextEdit="1"/>
              </p:cNvSpPr>
              <p:nvPr>
                <p:ph idx="1"/>
              </p:nvPr>
            </p:nvSpPr>
            <p:spPr>
              <a:xfrm>
                <a:off x="914400" y="1825624"/>
                <a:ext cx="10135673" cy="4428753"/>
              </a:xfrm>
              <a:blipFill>
                <a:blip r:embed="rId2"/>
                <a:stretch>
                  <a:fillRect l="-1203" t="-1238"/>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4" name="Rectangle : coins arrondis 3">
                <a:extLst>
                  <a:ext uri="{FF2B5EF4-FFF2-40B4-BE49-F238E27FC236}">
                    <a16:creationId xmlns:a16="http://schemas.microsoft.com/office/drawing/2014/main" id="{EF9A4D98-CA80-8D3E-FBF7-746F15DF69A8}"/>
                  </a:ext>
                </a:extLst>
              </p:cNvPr>
              <p:cNvSpPr/>
              <p:nvPr/>
            </p:nvSpPr>
            <p:spPr>
              <a:xfrm>
                <a:off x="6765344" y="264433"/>
                <a:ext cx="4096139" cy="1340432"/>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14:m>
                  <m:oMathPara xmlns:m="http://schemas.openxmlformats.org/officeDocument/2006/math">
                    <m:oMathParaPr>
                      <m:jc m:val="centerGroup"/>
                    </m:oMathParaPr>
                    <m:oMath xmlns:m="http://schemas.openxmlformats.org/officeDocument/2006/math">
                      <m:r>
                        <m:rPr>
                          <m:sty m:val="p"/>
                        </m:rPr>
                        <a:rPr lang="fr-CA" sz="4000" b="0" i="0" smtClean="0">
                          <a:latin typeface="Cambria Math" panose="02040503050406030204" pitchFamily="18" charset="0"/>
                        </a:rPr>
                        <m:t>Aire</m:t>
                      </m:r>
                      <m:r>
                        <a:rPr lang="fr-CA" sz="4000" b="0" i="1" smtClean="0">
                          <a:latin typeface="Cambria Math" panose="02040503050406030204" pitchFamily="18" charset="0"/>
                        </a:rPr>
                        <m:t>=</m:t>
                      </m:r>
                      <m:r>
                        <a:rPr lang="fr-CA" sz="4000" b="0" i="1" smtClean="0">
                          <a:latin typeface="Cambria Math" panose="02040503050406030204" pitchFamily="18" charset="0"/>
                        </a:rPr>
                        <m:t>𝑖</m:t>
                      </m:r>
                      <m:r>
                        <a:rPr lang="fr-CA" sz="4000" b="0" i="1" smtClean="0">
                          <a:latin typeface="Cambria Math" panose="02040503050406030204" pitchFamily="18" charset="0"/>
                        </a:rPr>
                        <m:t>+</m:t>
                      </m:r>
                      <m:f>
                        <m:fPr>
                          <m:ctrlPr>
                            <a:rPr lang="fr-CA" sz="4000" b="0" i="1" smtClean="0">
                              <a:latin typeface="Cambria Math" panose="02040503050406030204" pitchFamily="18" charset="0"/>
                            </a:rPr>
                          </m:ctrlPr>
                        </m:fPr>
                        <m:num>
                          <m:r>
                            <a:rPr lang="fr-CA" sz="4000" b="0" i="1" smtClean="0">
                              <a:latin typeface="Cambria Math" panose="02040503050406030204" pitchFamily="18" charset="0"/>
                            </a:rPr>
                            <m:t>𝑏</m:t>
                          </m:r>
                        </m:num>
                        <m:den>
                          <m:r>
                            <a:rPr lang="fr-CA" sz="4000" b="0" i="1" smtClean="0">
                              <a:latin typeface="Cambria Math" panose="02040503050406030204" pitchFamily="18" charset="0"/>
                            </a:rPr>
                            <m:t>2</m:t>
                          </m:r>
                        </m:den>
                      </m:f>
                      <m:r>
                        <a:rPr lang="fr-CA" sz="4000" b="0" i="1" smtClean="0">
                          <a:latin typeface="Cambria Math" panose="02040503050406030204" pitchFamily="18" charset="0"/>
                        </a:rPr>
                        <m:t>−1</m:t>
                      </m:r>
                    </m:oMath>
                  </m:oMathPara>
                </a14:m>
                <a:endParaRPr lang="fr-CA" sz="4000" dirty="0"/>
              </a:p>
            </p:txBody>
          </p:sp>
        </mc:Choice>
        <mc:Fallback xmlns="">
          <p:sp>
            <p:nvSpPr>
              <p:cNvPr id="4" name="Rectangle : coins arrondis 3">
                <a:extLst>
                  <a:ext uri="{FF2B5EF4-FFF2-40B4-BE49-F238E27FC236}">
                    <a16:creationId xmlns:a16="http://schemas.microsoft.com/office/drawing/2014/main" id="{EF9A4D98-CA80-8D3E-FBF7-746F15DF69A8}"/>
                  </a:ext>
                </a:extLst>
              </p:cNvPr>
              <p:cNvSpPr>
                <a:spLocks noRot="1" noChangeAspect="1" noMove="1" noResize="1" noEditPoints="1" noAdjustHandles="1" noChangeArrowheads="1" noChangeShapeType="1" noTextEdit="1"/>
              </p:cNvSpPr>
              <p:nvPr/>
            </p:nvSpPr>
            <p:spPr>
              <a:xfrm>
                <a:off x="6765344" y="264433"/>
                <a:ext cx="4096139" cy="1340432"/>
              </a:xfrm>
              <a:prstGeom prst="roundRect">
                <a:avLst/>
              </a:prstGeom>
              <a:blipFill>
                <a:blip r:embed="rId3"/>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15256789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F3215-A068-9CE3-50DA-20F6A7B4500C}"/>
              </a:ext>
            </a:extLst>
          </p:cNvPr>
          <p:cNvSpPr>
            <a:spLocks noGrp="1"/>
          </p:cNvSpPr>
          <p:nvPr>
            <p:ph type="title"/>
          </p:nvPr>
        </p:nvSpPr>
        <p:spPr>
          <a:xfrm>
            <a:off x="287547" y="443845"/>
            <a:ext cx="9810604" cy="1216024"/>
          </a:xfrm>
        </p:spPr>
        <p:txBody>
          <a:bodyPr/>
          <a:lstStyle/>
          <a:p>
            <a:r>
              <a:rPr lang="fr-CA" dirty="0">
                <a:latin typeface="Radio Canada" pitchFamily="2" charset="0"/>
              </a:rPr>
              <a:t>Théorème</a:t>
            </a:r>
          </a:p>
        </p:txBody>
      </p:sp>
      <p:sp>
        <p:nvSpPr>
          <p:cNvPr id="3" name="Espace réservé du contenu 2">
            <a:extLst>
              <a:ext uri="{FF2B5EF4-FFF2-40B4-BE49-F238E27FC236}">
                <a16:creationId xmlns:a16="http://schemas.microsoft.com/office/drawing/2014/main" id="{C0F55B2E-C4E3-1A78-067F-03F490DA9DB9}"/>
              </a:ext>
            </a:extLst>
          </p:cNvPr>
          <p:cNvSpPr>
            <a:spLocks noGrp="1"/>
          </p:cNvSpPr>
          <p:nvPr>
            <p:ph idx="1"/>
          </p:nvPr>
        </p:nvSpPr>
        <p:spPr>
          <a:xfrm>
            <a:off x="287547" y="1825625"/>
            <a:ext cx="4088921" cy="4428753"/>
          </a:xfrm>
        </p:spPr>
        <p:txBody>
          <a:bodyPr>
            <a:noAutofit/>
          </a:bodyPr>
          <a:lstStyle/>
          <a:p>
            <a:pPr marL="0" indent="0">
              <a:buNone/>
            </a:pPr>
            <a:r>
              <a:rPr lang="fr-CA" sz="2800" dirty="0"/>
              <a:t>La formule de Pick fonctionne sur tous les triangles fermés.</a:t>
            </a:r>
          </a:p>
        </p:txBody>
      </p:sp>
      <p:pic>
        <p:nvPicPr>
          <p:cNvPr id="5" name="Image 4">
            <a:extLst>
              <a:ext uri="{FF2B5EF4-FFF2-40B4-BE49-F238E27FC236}">
                <a16:creationId xmlns:a16="http://schemas.microsoft.com/office/drawing/2014/main" id="{8B264D6C-06FE-0B47-B646-C49A3EF97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125" y="443845"/>
            <a:ext cx="7239561" cy="6312652"/>
          </a:xfrm>
          <a:prstGeom prst="rect">
            <a:avLst/>
          </a:prstGeom>
        </p:spPr>
      </p:pic>
    </p:spTree>
    <p:extLst>
      <p:ext uri="{BB962C8B-B14F-4D97-AF65-F5344CB8AC3E}">
        <p14:creationId xmlns:p14="http://schemas.microsoft.com/office/powerpoint/2010/main" val="16632177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D00D157-0FF8-43A8-A3A4-402415D3B887}"/>
              </a:ext>
            </a:extLst>
          </p:cNvPr>
          <p:cNvSpPr>
            <a:spLocks noGrp="1"/>
          </p:cNvSpPr>
          <p:nvPr>
            <p:ph type="title"/>
          </p:nvPr>
        </p:nvSpPr>
        <p:spPr>
          <a:xfrm>
            <a:off x="378487" y="214709"/>
            <a:ext cx="4736403" cy="1623669"/>
          </a:xfrm>
        </p:spPr>
        <p:txBody>
          <a:bodyPr>
            <a:noAutofit/>
          </a:bodyPr>
          <a:lstStyle/>
          <a:p>
            <a:r>
              <a:rPr lang="fr-CA" sz="3200" dirty="0">
                <a:latin typeface="Radio Canada" pitchFamily="2" charset="0"/>
              </a:rPr>
              <a:t>Georg Alexander Pick 1859-1942</a:t>
            </a:r>
          </a:p>
        </p:txBody>
      </p:sp>
      <p:sp>
        <p:nvSpPr>
          <p:cNvPr id="3" name="Espace réservé du contenu 2">
            <a:extLst>
              <a:ext uri="{FF2B5EF4-FFF2-40B4-BE49-F238E27FC236}">
                <a16:creationId xmlns:a16="http://schemas.microsoft.com/office/drawing/2014/main" id="{CC9CC86F-6A1E-6022-E03F-F9887ED4120C}"/>
              </a:ext>
            </a:extLst>
          </p:cNvPr>
          <p:cNvSpPr>
            <a:spLocks noGrp="1"/>
          </p:cNvSpPr>
          <p:nvPr>
            <p:ph idx="1"/>
          </p:nvPr>
        </p:nvSpPr>
        <p:spPr>
          <a:xfrm>
            <a:off x="241540" y="2053087"/>
            <a:ext cx="5010299" cy="4804912"/>
          </a:xfrm>
        </p:spPr>
        <p:txBody>
          <a:bodyPr>
            <a:normAutofit/>
          </a:bodyPr>
          <a:lstStyle/>
          <a:p>
            <a:r>
              <a:rPr lang="fr-CA" sz="2800" dirty="0"/>
              <a:t>Né à Vienne en Autriche dans une famille juive.</a:t>
            </a:r>
          </a:p>
          <a:p>
            <a:r>
              <a:rPr lang="fr-CA" sz="2800" dirty="0"/>
              <a:t>Il étudia en mathématiques et en physique.</a:t>
            </a:r>
          </a:p>
          <a:p>
            <a:r>
              <a:rPr lang="fr-CA" sz="2800" dirty="0"/>
              <a:t>Il publia un premier article à 17 ans.</a:t>
            </a:r>
          </a:p>
          <a:p>
            <a:r>
              <a:rPr lang="fr-CA" sz="2800" dirty="0"/>
              <a:t>1880: Doctorat pour sa thèse: « À propos d’une classe d’intégrales abéliennes ».</a:t>
            </a:r>
          </a:p>
          <a:p>
            <a:pPr marL="560070" lvl="1" indent="-285750">
              <a:buFont typeface="Courier New" panose="02070309020205020404" pitchFamily="49" charset="0"/>
              <a:buChar char="o"/>
            </a:pPr>
            <a:endParaRPr lang="fr-CA" dirty="0"/>
          </a:p>
        </p:txBody>
      </p:sp>
      <p:pic>
        <p:nvPicPr>
          <p:cNvPr id="5" name="Image 4">
            <a:extLst>
              <a:ext uri="{FF2B5EF4-FFF2-40B4-BE49-F238E27FC236}">
                <a16:creationId xmlns:a16="http://schemas.microsoft.com/office/drawing/2014/main" id="{E90BAABE-36BF-89F9-EA88-C18A7C04A85C}"/>
              </a:ext>
            </a:extLst>
          </p:cNvPr>
          <p:cNvPicPr>
            <a:picLocks noChangeAspect="1"/>
          </p:cNvPicPr>
          <p:nvPr/>
        </p:nvPicPr>
        <p:blipFill rotWithShape="1">
          <a:blip r:embed="rId2">
            <a:extLst>
              <a:ext uri="{28A0092B-C50C-407E-A947-70E740481C1C}">
                <a14:useLocalDpi xmlns:a14="http://schemas.microsoft.com/office/drawing/2010/main" val="0"/>
              </a:ext>
            </a:extLst>
          </a:blip>
          <a:srcRect t="7558" r="1" b="2298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1214213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F3215-A068-9CE3-50DA-20F6A7B4500C}"/>
              </a:ext>
            </a:extLst>
          </p:cNvPr>
          <p:cNvSpPr>
            <a:spLocks noGrp="1"/>
          </p:cNvSpPr>
          <p:nvPr>
            <p:ph type="title"/>
          </p:nvPr>
        </p:nvSpPr>
        <p:spPr>
          <a:xfrm>
            <a:off x="287547" y="443845"/>
            <a:ext cx="9810604" cy="1216024"/>
          </a:xfrm>
        </p:spPr>
        <p:txBody>
          <a:bodyPr/>
          <a:lstStyle/>
          <a:p>
            <a:r>
              <a:rPr lang="fr-CA" dirty="0">
                <a:latin typeface="Radio Canada" pitchFamily="2" charset="0"/>
              </a:rPr>
              <a:t>Théorème</a:t>
            </a:r>
          </a:p>
        </p:txBody>
      </p:sp>
      <p:sp>
        <p:nvSpPr>
          <p:cNvPr id="3" name="Espace réservé du contenu 2">
            <a:extLst>
              <a:ext uri="{FF2B5EF4-FFF2-40B4-BE49-F238E27FC236}">
                <a16:creationId xmlns:a16="http://schemas.microsoft.com/office/drawing/2014/main" id="{C0F55B2E-C4E3-1A78-067F-03F490DA9DB9}"/>
              </a:ext>
            </a:extLst>
          </p:cNvPr>
          <p:cNvSpPr>
            <a:spLocks noGrp="1"/>
          </p:cNvSpPr>
          <p:nvPr>
            <p:ph idx="1"/>
          </p:nvPr>
        </p:nvSpPr>
        <p:spPr>
          <a:xfrm>
            <a:off x="287547" y="1825625"/>
            <a:ext cx="4088921" cy="4428753"/>
          </a:xfrm>
        </p:spPr>
        <p:txBody>
          <a:bodyPr>
            <a:noAutofit/>
          </a:bodyPr>
          <a:lstStyle/>
          <a:p>
            <a:pPr marL="514350" indent="-514350">
              <a:buAutoNum type="alphaLcParenR"/>
            </a:pPr>
            <a:r>
              <a:rPr lang="fr-CA" sz="2800" dirty="0"/>
              <a:t>Tout polygone fermé peut être divisé en triangles fermés.</a:t>
            </a:r>
          </a:p>
          <a:p>
            <a:pPr marL="514350" indent="-514350">
              <a:buAutoNum type="alphaLcParenR"/>
            </a:pPr>
            <a:r>
              <a:rPr lang="fr-CA" sz="2800" dirty="0"/>
              <a:t>La formule de Pick fonctionne sur tous les polygones fermés.</a:t>
            </a:r>
          </a:p>
        </p:txBody>
      </p:sp>
      <p:pic>
        <p:nvPicPr>
          <p:cNvPr id="6" name="Image 5">
            <a:extLst>
              <a:ext uri="{FF2B5EF4-FFF2-40B4-BE49-F238E27FC236}">
                <a16:creationId xmlns:a16="http://schemas.microsoft.com/office/drawing/2014/main" id="{2B9562D7-0215-5442-B27E-DD21C84D5F28}"/>
              </a:ext>
            </a:extLst>
          </p:cNvPr>
          <p:cNvPicPr>
            <a:picLocks noChangeAspect="1"/>
          </p:cNvPicPr>
          <p:nvPr/>
        </p:nvPicPr>
        <p:blipFill>
          <a:blip r:embed="rId2"/>
          <a:stretch>
            <a:fillRect/>
          </a:stretch>
        </p:blipFill>
        <p:spPr>
          <a:xfrm>
            <a:off x="5192849" y="443845"/>
            <a:ext cx="5508000" cy="5400000"/>
          </a:xfrm>
          <a:prstGeom prst="rect">
            <a:avLst/>
          </a:prstGeom>
        </p:spPr>
      </p:pic>
      <p:pic>
        <p:nvPicPr>
          <p:cNvPr id="8" name="Image 7">
            <a:extLst>
              <a:ext uri="{FF2B5EF4-FFF2-40B4-BE49-F238E27FC236}">
                <a16:creationId xmlns:a16="http://schemas.microsoft.com/office/drawing/2014/main" id="{804CCF12-156F-CB82-03F6-B3AA114BD9F5}"/>
              </a:ext>
            </a:extLst>
          </p:cNvPr>
          <p:cNvPicPr>
            <a:picLocks noChangeAspect="1"/>
          </p:cNvPicPr>
          <p:nvPr/>
        </p:nvPicPr>
        <p:blipFill>
          <a:blip r:embed="rId3"/>
          <a:stretch>
            <a:fillRect/>
          </a:stretch>
        </p:blipFill>
        <p:spPr>
          <a:xfrm>
            <a:off x="5192849" y="443845"/>
            <a:ext cx="5508000" cy="5400000"/>
          </a:xfrm>
          <a:prstGeom prst="rect">
            <a:avLst/>
          </a:prstGeom>
        </p:spPr>
      </p:pic>
      <mc:AlternateContent xmlns:mc="http://schemas.openxmlformats.org/markup-compatibility/2006" xmlns:a14="http://schemas.microsoft.com/office/drawing/2010/main">
        <mc:Choice Requires="a14">
          <p:sp>
            <p:nvSpPr>
              <p:cNvPr id="4" name="Rectangle : coins arrondis 3">
                <a:extLst>
                  <a:ext uri="{FF2B5EF4-FFF2-40B4-BE49-F238E27FC236}">
                    <a16:creationId xmlns:a16="http://schemas.microsoft.com/office/drawing/2014/main" id="{18FA4EC9-D62A-7A32-2839-5780A0F005C0}"/>
                  </a:ext>
                </a:extLst>
              </p:cNvPr>
              <p:cNvSpPr/>
              <p:nvPr/>
            </p:nvSpPr>
            <p:spPr>
              <a:xfrm>
                <a:off x="830424" y="4995054"/>
                <a:ext cx="4096139" cy="1340432"/>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14:m>
                  <m:oMathPara xmlns:m="http://schemas.openxmlformats.org/officeDocument/2006/math">
                    <m:oMathParaPr>
                      <m:jc m:val="centerGroup"/>
                    </m:oMathParaPr>
                    <m:oMath xmlns:m="http://schemas.openxmlformats.org/officeDocument/2006/math">
                      <m:r>
                        <m:rPr>
                          <m:sty m:val="p"/>
                        </m:rPr>
                        <a:rPr lang="fr-CA" sz="4000" b="0" i="0" smtClean="0">
                          <a:latin typeface="Cambria Math" panose="02040503050406030204" pitchFamily="18" charset="0"/>
                        </a:rPr>
                        <m:t>Aire</m:t>
                      </m:r>
                      <m:r>
                        <a:rPr lang="fr-CA" sz="4000" b="0" i="1" smtClean="0">
                          <a:latin typeface="Cambria Math" panose="02040503050406030204" pitchFamily="18" charset="0"/>
                        </a:rPr>
                        <m:t>=</m:t>
                      </m:r>
                      <m:r>
                        <a:rPr lang="fr-CA" sz="4000" b="0" i="1" smtClean="0">
                          <a:latin typeface="Cambria Math" panose="02040503050406030204" pitchFamily="18" charset="0"/>
                        </a:rPr>
                        <m:t>𝑖</m:t>
                      </m:r>
                      <m:r>
                        <a:rPr lang="fr-CA" sz="4000" b="0" i="1" smtClean="0">
                          <a:latin typeface="Cambria Math" panose="02040503050406030204" pitchFamily="18" charset="0"/>
                        </a:rPr>
                        <m:t>+</m:t>
                      </m:r>
                      <m:f>
                        <m:fPr>
                          <m:ctrlPr>
                            <a:rPr lang="fr-CA" sz="4000" b="0" i="1" smtClean="0">
                              <a:latin typeface="Cambria Math" panose="02040503050406030204" pitchFamily="18" charset="0"/>
                            </a:rPr>
                          </m:ctrlPr>
                        </m:fPr>
                        <m:num>
                          <m:r>
                            <a:rPr lang="fr-CA" sz="4000" b="0" i="1" smtClean="0">
                              <a:latin typeface="Cambria Math" panose="02040503050406030204" pitchFamily="18" charset="0"/>
                            </a:rPr>
                            <m:t>𝑏</m:t>
                          </m:r>
                        </m:num>
                        <m:den>
                          <m:r>
                            <a:rPr lang="fr-CA" sz="4000" b="0" i="1" smtClean="0">
                              <a:latin typeface="Cambria Math" panose="02040503050406030204" pitchFamily="18" charset="0"/>
                            </a:rPr>
                            <m:t>2</m:t>
                          </m:r>
                        </m:den>
                      </m:f>
                      <m:r>
                        <a:rPr lang="fr-CA" sz="4000" b="0" i="1" smtClean="0">
                          <a:latin typeface="Cambria Math" panose="02040503050406030204" pitchFamily="18" charset="0"/>
                        </a:rPr>
                        <m:t>−1</m:t>
                      </m:r>
                    </m:oMath>
                  </m:oMathPara>
                </a14:m>
                <a:endParaRPr lang="fr-CA" sz="4000" dirty="0"/>
              </a:p>
            </p:txBody>
          </p:sp>
        </mc:Choice>
        <mc:Fallback xmlns="">
          <p:sp>
            <p:nvSpPr>
              <p:cNvPr id="4" name="Rectangle : coins arrondis 3">
                <a:extLst>
                  <a:ext uri="{FF2B5EF4-FFF2-40B4-BE49-F238E27FC236}">
                    <a16:creationId xmlns:a16="http://schemas.microsoft.com/office/drawing/2014/main" id="{18FA4EC9-D62A-7A32-2839-5780A0F005C0}"/>
                  </a:ext>
                </a:extLst>
              </p:cNvPr>
              <p:cNvSpPr>
                <a:spLocks noRot="1" noChangeAspect="1" noMove="1" noResize="1" noEditPoints="1" noAdjustHandles="1" noChangeArrowheads="1" noChangeShapeType="1" noTextEdit="1"/>
              </p:cNvSpPr>
              <p:nvPr/>
            </p:nvSpPr>
            <p:spPr>
              <a:xfrm>
                <a:off x="830424" y="4995054"/>
                <a:ext cx="4096139" cy="1340432"/>
              </a:xfrm>
              <a:prstGeom prst="roundRect">
                <a:avLst/>
              </a:prstGeom>
              <a:blipFill>
                <a:blip r:embed="rId4"/>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726020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A4628-07CF-6FAF-82DF-4087698E637F}"/>
              </a:ext>
            </a:extLst>
          </p:cNvPr>
          <p:cNvSpPr>
            <a:spLocks noGrp="1"/>
          </p:cNvSpPr>
          <p:nvPr>
            <p:ph type="title"/>
          </p:nvPr>
        </p:nvSpPr>
        <p:spPr>
          <a:xfrm>
            <a:off x="183132" y="0"/>
            <a:ext cx="9810604" cy="1216024"/>
          </a:xfrm>
        </p:spPr>
        <p:txBody>
          <a:bodyPr/>
          <a:lstStyle/>
          <a:p>
            <a:r>
              <a:rPr lang="fr-CA" cap="none" spc="0" dirty="0">
                <a:latin typeface="Radio Canada" pitchFamily="2" charset="0"/>
              </a:rPr>
              <a:t>Exercices</a:t>
            </a:r>
          </a:p>
        </p:txBody>
      </p:sp>
      <p:pic>
        <p:nvPicPr>
          <p:cNvPr id="4" name="Image 3">
            <a:extLst>
              <a:ext uri="{FF2B5EF4-FFF2-40B4-BE49-F238E27FC236}">
                <a16:creationId xmlns:a16="http://schemas.microsoft.com/office/drawing/2014/main" id="{4EC1CCBB-7057-DD01-5DD8-09EB1DB29E5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1221" y="1062000"/>
            <a:ext cx="5769933" cy="5796000"/>
          </a:xfrm>
          <a:prstGeom prst="rect">
            <a:avLst/>
          </a:prstGeom>
        </p:spPr>
      </p:pic>
      <mc:AlternateContent xmlns:mc="http://schemas.openxmlformats.org/markup-compatibility/2006" xmlns:a14="http://schemas.microsoft.com/office/drawing/2010/main">
        <mc:Choice Requires="a14">
          <p:sp>
            <p:nvSpPr>
              <p:cNvPr id="5" name="Rectangle : coins arrondis 4">
                <a:extLst>
                  <a:ext uri="{FF2B5EF4-FFF2-40B4-BE49-F238E27FC236}">
                    <a16:creationId xmlns:a16="http://schemas.microsoft.com/office/drawing/2014/main" id="{6F9378F7-EE05-B950-78BA-40B2C168B771}"/>
                  </a:ext>
                </a:extLst>
              </p:cNvPr>
              <p:cNvSpPr/>
              <p:nvPr/>
            </p:nvSpPr>
            <p:spPr>
              <a:xfrm>
                <a:off x="4507266" y="1396234"/>
                <a:ext cx="1880832" cy="1081825"/>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CA" sz="2800" i="1" dirty="0" smtClean="0">
                          <a:latin typeface="Cambria Math" panose="02040503050406030204" pitchFamily="18" charset="0"/>
                        </a:rPr>
                        <m:t>𝑖</m:t>
                      </m:r>
                      <m:r>
                        <a:rPr lang="fr-CA" sz="2800" i="1" dirty="0" smtClean="0">
                          <a:latin typeface="Cambria Math" panose="02040503050406030204" pitchFamily="18" charset="0"/>
                        </a:rPr>
                        <m:t>=19</m:t>
                      </m:r>
                    </m:oMath>
                  </m:oMathPara>
                </a14:m>
                <a:endParaRPr lang="fr-CA" sz="2800" dirty="0"/>
              </a:p>
              <a:p>
                <a:pPr algn="ctr"/>
                <a14:m>
                  <m:oMathPara xmlns:m="http://schemas.openxmlformats.org/officeDocument/2006/math">
                    <m:oMathParaPr>
                      <m:jc m:val="centerGroup"/>
                    </m:oMathParaPr>
                    <m:oMath xmlns:m="http://schemas.openxmlformats.org/officeDocument/2006/math">
                      <m:r>
                        <a:rPr lang="fr-CA" sz="2800" i="1" dirty="0" smtClean="0">
                          <a:latin typeface="Cambria Math" panose="02040503050406030204" pitchFamily="18" charset="0"/>
                        </a:rPr>
                        <m:t>𝑏</m:t>
                      </m:r>
                      <m:r>
                        <a:rPr lang="fr-CA" sz="2800" i="1" dirty="0" smtClean="0">
                          <a:latin typeface="Cambria Math" panose="02040503050406030204" pitchFamily="18" charset="0"/>
                        </a:rPr>
                        <m:t>=12</m:t>
                      </m:r>
                    </m:oMath>
                  </m:oMathPara>
                </a14:m>
                <a:endParaRPr lang="fr-CA" sz="2800" dirty="0"/>
              </a:p>
            </p:txBody>
          </p:sp>
        </mc:Choice>
        <mc:Fallback xmlns="">
          <p:sp>
            <p:nvSpPr>
              <p:cNvPr id="5" name="Rectangle : coins arrondis 4">
                <a:extLst>
                  <a:ext uri="{FF2B5EF4-FFF2-40B4-BE49-F238E27FC236}">
                    <a16:creationId xmlns:a16="http://schemas.microsoft.com/office/drawing/2014/main" id="{6F9378F7-EE05-B950-78BA-40B2C168B771}"/>
                  </a:ext>
                </a:extLst>
              </p:cNvPr>
              <p:cNvSpPr>
                <a:spLocks noRot="1" noChangeAspect="1" noMove="1" noResize="1" noEditPoints="1" noAdjustHandles="1" noChangeArrowheads="1" noChangeShapeType="1" noTextEdit="1"/>
              </p:cNvSpPr>
              <p:nvPr/>
            </p:nvSpPr>
            <p:spPr>
              <a:xfrm>
                <a:off x="4507266" y="1396234"/>
                <a:ext cx="1880832" cy="1081825"/>
              </a:xfrm>
              <a:prstGeom prst="roundRect">
                <a:avLst/>
              </a:prstGeom>
              <a:blipFill>
                <a:blip r:embed="rId3"/>
                <a:stretch>
                  <a:fillRect/>
                </a:stretch>
              </a:blipFill>
            </p:spPr>
            <p:txBody>
              <a:bodyPr/>
              <a:lstStyle/>
              <a:p>
                <a:r>
                  <a:rPr lang="fr-CA">
                    <a:noFill/>
                  </a:rPr>
                  <a:t> </a:t>
                </a:r>
              </a:p>
            </p:txBody>
          </p:sp>
        </mc:Fallback>
      </mc:AlternateContent>
      <p:pic>
        <p:nvPicPr>
          <p:cNvPr id="6" name="Espace réservé du contenu 5">
            <a:extLst>
              <a:ext uri="{FF2B5EF4-FFF2-40B4-BE49-F238E27FC236}">
                <a16:creationId xmlns:a16="http://schemas.microsoft.com/office/drawing/2014/main" id="{03632019-1EF6-62AD-B709-787F042BD714}"/>
              </a:ext>
            </a:extLst>
          </p:cNvPr>
          <p:cNvPicPr>
            <a:picLocks noGrp="1" noChangeAspect="1"/>
          </p:cNvPicPr>
          <p:nvPr>
            <p:ph idx="1"/>
          </p:nvPr>
        </p:nvPicPr>
        <p:blipFill>
          <a:blip r:embed="rId4"/>
          <a:stretch>
            <a:fillRect/>
          </a:stretch>
        </p:blipFill>
        <p:spPr>
          <a:xfrm>
            <a:off x="7399176" y="0"/>
            <a:ext cx="2878023" cy="6860075"/>
          </a:xfrm>
          <a:prstGeom prst="rect">
            <a:avLst/>
          </a:prstGeom>
        </p:spPr>
      </p:pic>
    </p:spTree>
    <p:extLst>
      <p:ext uri="{BB962C8B-B14F-4D97-AF65-F5344CB8AC3E}">
        <p14:creationId xmlns:p14="http://schemas.microsoft.com/office/powerpoint/2010/main" val="5974509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54BDC8-5141-EBEE-5BFC-2755EBC43E2B}"/>
              </a:ext>
            </a:extLst>
          </p:cNvPr>
          <p:cNvSpPr>
            <a:spLocks noGrp="1"/>
          </p:cNvSpPr>
          <p:nvPr>
            <p:ph type="title"/>
          </p:nvPr>
        </p:nvSpPr>
        <p:spPr>
          <a:xfrm>
            <a:off x="462641" y="202097"/>
            <a:ext cx="9810604" cy="1216024"/>
          </a:xfrm>
        </p:spPr>
        <p:txBody>
          <a:bodyPr/>
          <a:lstStyle/>
          <a:p>
            <a:r>
              <a:rPr lang="fr-CA" cap="none" spc="0" dirty="0">
                <a:latin typeface="Radio Canada" pitchFamily="2" charset="0"/>
              </a:rPr>
              <a:t>Qu’est-ce qu’un polygone fermé ?</a:t>
            </a:r>
          </a:p>
        </p:txBody>
      </p:sp>
      <p:sp>
        <p:nvSpPr>
          <p:cNvPr id="3" name="Espace réservé du contenu 2">
            <a:extLst>
              <a:ext uri="{FF2B5EF4-FFF2-40B4-BE49-F238E27FC236}">
                <a16:creationId xmlns:a16="http://schemas.microsoft.com/office/drawing/2014/main" id="{28753167-D970-D5CA-18A1-374DFBCB723C}"/>
              </a:ext>
            </a:extLst>
          </p:cNvPr>
          <p:cNvSpPr>
            <a:spLocks noGrp="1"/>
          </p:cNvSpPr>
          <p:nvPr>
            <p:ph idx="1"/>
          </p:nvPr>
        </p:nvSpPr>
        <p:spPr>
          <a:xfrm>
            <a:off x="462641" y="1825624"/>
            <a:ext cx="5454066" cy="4428753"/>
          </a:xfrm>
        </p:spPr>
        <p:txBody>
          <a:bodyPr>
            <a:normAutofit lnSpcReduction="10000"/>
          </a:bodyPr>
          <a:lstStyle/>
          <a:p>
            <a:r>
              <a:rPr lang="fr-CA" sz="2800" dirty="0"/>
              <a:t>Est-ce la formule de Pick fonctionne sur la figure formée des points A(0,0), B(3,0), C(3,3), D(2,1), E(1,1), C(3,3), F(0,3), A(0,0)?</a:t>
            </a:r>
          </a:p>
          <a:p>
            <a:endParaRPr lang="fr-CA" sz="2800" dirty="0"/>
          </a:p>
          <a:p>
            <a:r>
              <a:rPr lang="fr-CA" sz="2800" dirty="0"/>
              <a:t>Est-ce la formule de Pick fonctionne sur la figure formée des points A(0,0), B(3,0), F(0,3), C(3,3), A(0,0)?</a:t>
            </a:r>
          </a:p>
          <a:p>
            <a:endParaRPr lang="fr-CA" dirty="0"/>
          </a:p>
        </p:txBody>
      </p:sp>
      <p:pic>
        <p:nvPicPr>
          <p:cNvPr id="5" name="Image 4">
            <a:extLst>
              <a:ext uri="{FF2B5EF4-FFF2-40B4-BE49-F238E27FC236}">
                <a16:creationId xmlns:a16="http://schemas.microsoft.com/office/drawing/2014/main" id="{5FC71776-E371-75D5-86AF-25CA03892152}"/>
              </a:ext>
            </a:extLst>
          </p:cNvPr>
          <p:cNvPicPr>
            <a:picLocks noChangeAspect="1"/>
          </p:cNvPicPr>
          <p:nvPr/>
        </p:nvPicPr>
        <p:blipFill>
          <a:blip r:embed="rId2"/>
          <a:stretch>
            <a:fillRect/>
          </a:stretch>
        </p:blipFill>
        <p:spPr>
          <a:xfrm>
            <a:off x="6275385" y="608725"/>
            <a:ext cx="4357022" cy="3063727"/>
          </a:xfrm>
          <a:prstGeom prst="rect">
            <a:avLst/>
          </a:prstGeom>
        </p:spPr>
      </p:pic>
      <p:pic>
        <p:nvPicPr>
          <p:cNvPr id="9" name="Image 8">
            <a:extLst>
              <a:ext uri="{FF2B5EF4-FFF2-40B4-BE49-F238E27FC236}">
                <a16:creationId xmlns:a16="http://schemas.microsoft.com/office/drawing/2014/main" id="{7B0356B0-9FA8-6C8B-419F-AB6A27BE8EF3}"/>
              </a:ext>
            </a:extLst>
          </p:cNvPr>
          <p:cNvPicPr>
            <a:picLocks noChangeAspect="1"/>
          </p:cNvPicPr>
          <p:nvPr/>
        </p:nvPicPr>
        <p:blipFill>
          <a:blip r:embed="rId3"/>
          <a:stretch>
            <a:fillRect/>
          </a:stretch>
        </p:blipFill>
        <p:spPr>
          <a:xfrm>
            <a:off x="6275566" y="3592303"/>
            <a:ext cx="4356841" cy="3063600"/>
          </a:xfrm>
          <a:prstGeom prst="rect">
            <a:avLst/>
          </a:prstGeom>
        </p:spPr>
      </p:pic>
    </p:spTree>
    <p:extLst>
      <p:ext uri="{BB962C8B-B14F-4D97-AF65-F5344CB8AC3E}">
        <p14:creationId xmlns:p14="http://schemas.microsoft.com/office/powerpoint/2010/main" val="26838764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54BDC8-5141-EBEE-5BFC-2755EBC43E2B}"/>
              </a:ext>
            </a:extLst>
          </p:cNvPr>
          <p:cNvSpPr>
            <a:spLocks noGrp="1"/>
          </p:cNvSpPr>
          <p:nvPr>
            <p:ph type="title"/>
          </p:nvPr>
        </p:nvSpPr>
        <p:spPr>
          <a:xfrm>
            <a:off x="124710" y="339173"/>
            <a:ext cx="9810604" cy="1216024"/>
          </a:xfrm>
        </p:spPr>
        <p:txBody>
          <a:bodyPr/>
          <a:lstStyle/>
          <a:p>
            <a:r>
              <a:rPr lang="fr-CA" cap="none" spc="0" dirty="0">
                <a:latin typeface="Radio Canada" pitchFamily="2" charset="0"/>
              </a:rPr>
              <a:t>Qu’est-ce qu’un polygone fermé ?</a:t>
            </a:r>
          </a:p>
        </p:txBody>
      </p:sp>
      <p:sp>
        <p:nvSpPr>
          <p:cNvPr id="3" name="Espace réservé du contenu 2">
            <a:extLst>
              <a:ext uri="{FF2B5EF4-FFF2-40B4-BE49-F238E27FC236}">
                <a16:creationId xmlns:a16="http://schemas.microsoft.com/office/drawing/2014/main" id="{28753167-D970-D5CA-18A1-374DFBCB723C}"/>
              </a:ext>
            </a:extLst>
          </p:cNvPr>
          <p:cNvSpPr>
            <a:spLocks noGrp="1"/>
          </p:cNvSpPr>
          <p:nvPr>
            <p:ph idx="1"/>
          </p:nvPr>
        </p:nvSpPr>
        <p:spPr>
          <a:xfrm>
            <a:off x="462640" y="1825624"/>
            <a:ext cx="5633359" cy="4428753"/>
          </a:xfrm>
        </p:spPr>
        <p:txBody>
          <a:bodyPr>
            <a:normAutofit/>
          </a:bodyPr>
          <a:lstStyle/>
          <a:p>
            <a:r>
              <a:rPr lang="fr-CA" sz="2800" dirty="0"/>
              <a:t>Est-ce la formule de Pick fonctionne sur des figures trouées ?</a:t>
            </a:r>
          </a:p>
          <a:p>
            <a:endParaRPr lang="fr-CA" dirty="0"/>
          </a:p>
        </p:txBody>
      </p:sp>
      <p:pic>
        <p:nvPicPr>
          <p:cNvPr id="6" name="Image 5">
            <a:extLst>
              <a:ext uri="{FF2B5EF4-FFF2-40B4-BE49-F238E27FC236}">
                <a16:creationId xmlns:a16="http://schemas.microsoft.com/office/drawing/2014/main" id="{8602861A-5141-BB32-807F-B5F16E5CD1EB}"/>
              </a:ext>
            </a:extLst>
          </p:cNvPr>
          <p:cNvPicPr>
            <a:picLocks noChangeAspect="1"/>
          </p:cNvPicPr>
          <p:nvPr/>
        </p:nvPicPr>
        <p:blipFill>
          <a:blip r:embed="rId2"/>
          <a:stretch>
            <a:fillRect/>
          </a:stretch>
        </p:blipFill>
        <p:spPr>
          <a:xfrm>
            <a:off x="6005670" y="69574"/>
            <a:ext cx="5908034" cy="2388198"/>
          </a:xfrm>
          <a:prstGeom prst="rect">
            <a:avLst/>
          </a:prstGeom>
        </p:spPr>
      </p:pic>
      <p:pic>
        <p:nvPicPr>
          <p:cNvPr id="8" name="Image 7">
            <a:extLst>
              <a:ext uri="{FF2B5EF4-FFF2-40B4-BE49-F238E27FC236}">
                <a16:creationId xmlns:a16="http://schemas.microsoft.com/office/drawing/2014/main" id="{11A12D08-1B77-56E9-B5B7-6B48A92EA5F8}"/>
              </a:ext>
            </a:extLst>
          </p:cNvPr>
          <p:cNvPicPr>
            <a:picLocks noChangeAspect="1"/>
          </p:cNvPicPr>
          <p:nvPr/>
        </p:nvPicPr>
        <p:blipFill>
          <a:blip r:embed="rId3"/>
          <a:stretch>
            <a:fillRect/>
          </a:stretch>
        </p:blipFill>
        <p:spPr>
          <a:xfrm>
            <a:off x="6005670" y="2204093"/>
            <a:ext cx="5908034" cy="2263277"/>
          </a:xfrm>
          <a:prstGeom prst="rect">
            <a:avLst/>
          </a:prstGeom>
        </p:spPr>
      </p:pic>
      <p:pic>
        <p:nvPicPr>
          <p:cNvPr id="11" name="Image 10">
            <a:extLst>
              <a:ext uri="{FF2B5EF4-FFF2-40B4-BE49-F238E27FC236}">
                <a16:creationId xmlns:a16="http://schemas.microsoft.com/office/drawing/2014/main" id="{84B77004-69AA-5FE4-80D3-F582E4782B73}"/>
              </a:ext>
            </a:extLst>
          </p:cNvPr>
          <p:cNvPicPr>
            <a:picLocks noChangeAspect="1"/>
          </p:cNvPicPr>
          <p:nvPr/>
        </p:nvPicPr>
        <p:blipFill>
          <a:blip r:embed="rId4"/>
          <a:stretch>
            <a:fillRect/>
          </a:stretch>
        </p:blipFill>
        <p:spPr>
          <a:xfrm>
            <a:off x="6005670" y="4467370"/>
            <a:ext cx="5908035" cy="2263277"/>
          </a:xfrm>
          <a:prstGeom prst="rect">
            <a:avLst/>
          </a:prstGeom>
        </p:spPr>
      </p:pic>
      <mc:AlternateContent xmlns:mc="http://schemas.openxmlformats.org/markup-compatibility/2006" xmlns:a14="http://schemas.microsoft.com/office/drawing/2010/main">
        <mc:Choice Requires="a14">
          <p:sp>
            <p:nvSpPr>
              <p:cNvPr id="12" name="Rectangle : coins arrondis 11">
                <a:extLst>
                  <a:ext uri="{FF2B5EF4-FFF2-40B4-BE49-F238E27FC236}">
                    <a16:creationId xmlns:a16="http://schemas.microsoft.com/office/drawing/2014/main" id="{EB158DC5-2CCA-1295-06BB-60DB46BE6B85}"/>
                  </a:ext>
                </a:extLst>
              </p:cNvPr>
              <p:cNvSpPr/>
              <p:nvPr/>
            </p:nvSpPr>
            <p:spPr>
              <a:xfrm>
                <a:off x="10949201" y="434644"/>
                <a:ext cx="1242800" cy="1518910"/>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𝑏</m:t>
                      </m:r>
                      <m:r>
                        <a:rPr lang="fr-CA" b="0" i="1" smtClean="0">
                          <a:latin typeface="Cambria Math" panose="02040503050406030204" pitchFamily="18" charset="0"/>
                        </a:rPr>
                        <m:t>=34</m:t>
                      </m:r>
                    </m:oMath>
                  </m:oMathPara>
                </a14:m>
                <a:endParaRPr lang="fr-CA" b="0" dirty="0"/>
              </a:p>
              <a:p>
                <a:pPr algn="ct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𝑖</m:t>
                      </m:r>
                      <m:r>
                        <a:rPr lang="fr-CA" b="0" i="1" smtClean="0">
                          <a:latin typeface="Cambria Math" panose="02040503050406030204" pitchFamily="18" charset="0"/>
                        </a:rPr>
                        <m:t>=44</m:t>
                      </m:r>
                    </m:oMath>
                  </m:oMathPara>
                </a14:m>
                <a:endParaRPr lang="fr-CA" b="0" dirty="0"/>
              </a:p>
              <a:p>
                <a:pPr algn="ctr"/>
                <a:r>
                  <a:rPr lang="fr-CA" dirty="0"/>
                  <a:t>Aire </a:t>
                </a:r>
                <a14:m>
                  <m:oMath xmlns:m="http://schemas.openxmlformats.org/officeDocument/2006/math">
                    <m:r>
                      <a:rPr lang="fr-CA" b="0" i="1" smtClean="0">
                        <a:latin typeface="Cambria Math" panose="02040503050406030204" pitchFamily="18" charset="0"/>
                      </a:rPr>
                      <m:t>=60</m:t>
                    </m:r>
                  </m:oMath>
                </a14:m>
                <a:endParaRPr lang="fr-CA" dirty="0"/>
              </a:p>
            </p:txBody>
          </p:sp>
        </mc:Choice>
        <mc:Fallback xmlns="">
          <p:sp>
            <p:nvSpPr>
              <p:cNvPr id="12" name="Rectangle : coins arrondis 11">
                <a:extLst>
                  <a:ext uri="{FF2B5EF4-FFF2-40B4-BE49-F238E27FC236}">
                    <a16:creationId xmlns:a16="http://schemas.microsoft.com/office/drawing/2014/main" id="{EB158DC5-2CCA-1295-06BB-60DB46BE6B85}"/>
                  </a:ext>
                </a:extLst>
              </p:cNvPr>
              <p:cNvSpPr>
                <a:spLocks noRot="1" noChangeAspect="1" noMove="1" noResize="1" noEditPoints="1" noAdjustHandles="1" noChangeArrowheads="1" noChangeShapeType="1" noTextEdit="1"/>
              </p:cNvSpPr>
              <p:nvPr/>
            </p:nvSpPr>
            <p:spPr>
              <a:xfrm>
                <a:off x="10949201" y="434644"/>
                <a:ext cx="1242800" cy="1518910"/>
              </a:xfrm>
              <a:prstGeom prst="roundRect">
                <a:avLst/>
              </a:prstGeom>
              <a:blipFill>
                <a:blip r:embed="rId5"/>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3" name="Rectangle : coins arrondis 12">
                <a:extLst>
                  <a:ext uri="{FF2B5EF4-FFF2-40B4-BE49-F238E27FC236}">
                    <a16:creationId xmlns:a16="http://schemas.microsoft.com/office/drawing/2014/main" id="{96A10420-3EF2-048E-AB79-01CF467AE18D}"/>
                  </a:ext>
                </a:extLst>
              </p:cNvPr>
              <p:cNvSpPr/>
              <p:nvPr/>
            </p:nvSpPr>
            <p:spPr>
              <a:xfrm>
                <a:off x="10949200" y="2412865"/>
                <a:ext cx="1242800" cy="1518910"/>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𝑏</m:t>
                      </m:r>
                      <m:r>
                        <a:rPr lang="fr-CA" b="0" i="1" smtClean="0">
                          <a:latin typeface="Cambria Math" panose="02040503050406030204" pitchFamily="18" charset="0"/>
                        </a:rPr>
                        <m:t>=38</m:t>
                      </m:r>
                    </m:oMath>
                  </m:oMathPara>
                </a14:m>
                <a:endParaRPr lang="fr-CA" b="0" dirty="0"/>
              </a:p>
              <a:p>
                <a:pPr algn="ctr"/>
                <a14:m>
                  <m:oMath xmlns:m="http://schemas.openxmlformats.org/officeDocument/2006/math">
                    <m:r>
                      <a:rPr lang="fr-CA" b="0" i="1" smtClean="0">
                        <a:latin typeface="Cambria Math" panose="02040503050406030204" pitchFamily="18" charset="0"/>
                      </a:rPr>
                      <m:t>𝑖</m:t>
                    </m:r>
                    <m:r>
                      <a:rPr lang="fr-CA" b="0" i="1" smtClean="0">
                        <a:latin typeface="Cambria Math" panose="02040503050406030204" pitchFamily="18" charset="0"/>
                      </a:rPr>
                      <m:t>=4</m:t>
                    </m:r>
                  </m:oMath>
                </a14:m>
                <a:r>
                  <a:rPr lang="fr-CA" b="0" dirty="0"/>
                  <a:t>0</a:t>
                </a:r>
              </a:p>
              <a:p>
                <a:pPr algn="ctr"/>
                <a:r>
                  <a:rPr lang="fr-CA" dirty="0"/>
                  <a:t>Aire </a:t>
                </a:r>
                <a14:m>
                  <m:oMath xmlns:m="http://schemas.openxmlformats.org/officeDocument/2006/math">
                    <m:r>
                      <a:rPr lang="fr-CA" b="0" i="1" dirty="0" smtClean="0">
                        <a:latin typeface="Cambria Math" panose="02040503050406030204" pitchFamily="18" charset="0"/>
                      </a:rPr>
                      <m:t>=</m:t>
                    </m:r>
                    <m:r>
                      <a:rPr lang="fr-CA" i="1" dirty="0" smtClean="0">
                        <a:latin typeface="Cambria Math" panose="02040503050406030204" pitchFamily="18" charset="0"/>
                      </a:rPr>
                      <m:t>59</m:t>
                    </m:r>
                  </m:oMath>
                </a14:m>
                <a:endParaRPr lang="fr-CA" dirty="0"/>
              </a:p>
            </p:txBody>
          </p:sp>
        </mc:Choice>
        <mc:Fallback xmlns="">
          <p:sp>
            <p:nvSpPr>
              <p:cNvPr id="13" name="Rectangle : coins arrondis 12">
                <a:extLst>
                  <a:ext uri="{FF2B5EF4-FFF2-40B4-BE49-F238E27FC236}">
                    <a16:creationId xmlns:a16="http://schemas.microsoft.com/office/drawing/2014/main" id="{96A10420-3EF2-048E-AB79-01CF467AE18D}"/>
                  </a:ext>
                </a:extLst>
              </p:cNvPr>
              <p:cNvSpPr>
                <a:spLocks noRot="1" noChangeAspect="1" noMove="1" noResize="1" noEditPoints="1" noAdjustHandles="1" noChangeArrowheads="1" noChangeShapeType="1" noTextEdit="1"/>
              </p:cNvSpPr>
              <p:nvPr/>
            </p:nvSpPr>
            <p:spPr>
              <a:xfrm>
                <a:off x="10949200" y="2412865"/>
                <a:ext cx="1242800" cy="1518910"/>
              </a:xfrm>
              <a:prstGeom prst="roundRect">
                <a:avLst/>
              </a:prstGeom>
              <a:blipFill>
                <a:blip r:embed="rId6"/>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4" name="Rectangle : coins arrondis 13">
                <a:extLst>
                  <a:ext uri="{FF2B5EF4-FFF2-40B4-BE49-F238E27FC236}">
                    <a16:creationId xmlns:a16="http://schemas.microsoft.com/office/drawing/2014/main" id="{75742FED-3E2A-02FA-49C1-C66291886B7F}"/>
                  </a:ext>
                </a:extLst>
              </p:cNvPr>
              <p:cNvSpPr/>
              <p:nvPr/>
            </p:nvSpPr>
            <p:spPr>
              <a:xfrm>
                <a:off x="10930775" y="4738557"/>
                <a:ext cx="1242800" cy="1518910"/>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𝑏</m:t>
                      </m:r>
                      <m:r>
                        <a:rPr lang="fr-CA" b="0" i="1" smtClean="0">
                          <a:latin typeface="Cambria Math" panose="02040503050406030204" pitchFamily="18" charset="0"/>
                        </a:rPr>
                        <m:t>=56</m:t>
                      </m:r>
                    </m:oMath>
                  </m:oMathPara>
                </a14:m>
                <a:endParaRPr lang="fr-CA" b="0" dirty="0"/>
              </a:p>
              <a:p>
                <a:pPr algn="ct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𝑖</m:t>
                      </m:r>
                      <m:r>
                        <a:rPr lang="fr-CA" b="0" i="1" smtClean="0">
                          <a:latin typeface="Cambria Math" panose="02040503050406030204" pitchFamily="18" charset="0"/>
                        </a:rPr>
                        <m:t>=22</m:t>
                      </m:r>
                    </m:oMath>
                  </m:oMathPara>
                </a14:m>
                <a:endParaRPr lang="fr-CA" b="0" dirty="0"/>
              </a:p>
              <a:p>
                <a:pPr algn="ctr"/>
                <a:r>
                  <a:rPr lang="fr-CA" dirty="0"/>
                  <a:t>Aire </a:t>
                </a:r>
                <a14:m>
                  <m:oMath xmlns:m="http://schemas.openxmlformats.org/officeDocument/2006/math">
                    <m:r>
                      <a:rPr lang="fr-CA" b="0" i="1" dirty="0" smtClean="0">
                        <a:latin typeface="Cambria Math" panose="02040503050406030204" pitchFamily="18" charset="0"/>
                      </a:rPr>
                      <m:t>=</m:t>
                    </m:r>
                    <m:r>
                      <a:rPr lang="fr-CA" i="1" dirty="0" smtClean="0">
                        <a:latin typeface="Cambria Math" panose="02040503050406030204" pitchFamily="18" charset="0"/>
                      </a:rPr>
                      <m:t>53</m:t>
                    </m:r>
                  </m:oMath>
                </a14:m>
                <a:endParaRPr lang="fr-CA" dirty="0"/>
              </a:p>
            </p:txBody>
          </p:sp>
        </mc:Choice>
        <mc:Fallback xmlns="">
          <p:sp>
            <p:nvSpPr>
              <p:cNvPr id="14" name="Rectangle : coins arrondis 13">
                <a:extLst>
                  <a:ext uri="{FF2B5EF4-FFF2-40B4-BE49-F238E27FC236}">
                    <a16:creationId xmlns:a16="http://schemas.microsoft.com/office/drawing/2014/main" id="{75742FED-3E2A-02FA-49C1-C66291886B7F}"/>
                  </a:ext>
                </a:extLst>
              </p:cNvPr>
              <p:cNvSpPr>
                <a:spLocks noRot="1" noChangeAspect="1" noMove="1" noResize="1" noEditPoints="1" noAdjustHandles="1" noChangeArrowheads="1" noChangeShapeType="1" noTextEdit="1"/>
              </p:cNvSpPr>
              <p:nvPr/>
            </p:nvSpPr>
            <p:spPr>
              <a:xfrm>
                <a:off x="10930775" y="4738557"/>
                <a:ext cx="1242800" cy="1518910"/>
              </a:xfrm>
              <a:prstGeom prst="roundRect">
                <a:avLst/>
              </a:prstGeom>
              <a:blipFill>
                <a:blip r:embed="rId7"/>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5" name="Rectangle : coins arrondis 14">
                <a:extLst>
                  <a:ext uri="{FF2B5EF4-FFF2-40B4-BE49-F238E27FC236}">
                    <a16:creationId xmlns:a16="http://schemas.microsoft.com/office/drawing/2014/main" id="{9D09DD72-37EE-1C3E-E10D-3CCD4ECBBCEA}"/>
                  </a:ext>
                </a:extLst>
              </p:cNvPr>
              <p:cNvSpPr/>
              <p:nvPr/>
            </p:nvSpPr>
            <p:spPr>
              <a:xfrm>
                <a:off x="661458" y="3429000"/>
                <a:ext cx="4983968" cy="1340432"/>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14:m>
                  <m:oMathPara xmlns:m="http://schemas.openxmlformats.org/officeDocument/2006/math">
                    <m:oMathParaPr>
                      <m:jc m:val="centerGroup"/>
                    </m:oMathParaPr>
                    <m:oMath xmlns:m="http://schemas.openxmlformats.org/officeDocument/2006/math">
                      <m:r>
                        <m:rPr>
                          <m:sty m:val="p"/>
                        </m:rPr>
                        <a:rPr lang="fr-CA" sz="4000" b="0" i="0" smtClean="0">
                          <a:latin typeface="Cambria Math" panose="02040503050406030204" pitchFamily="18" charset="0"/>
                        </a:rPr>
                        <m:t>Aire</m:t>
                      </m:r>
                      <m:r>
                        <a:rPr lang="fr-CA" sz="4000" b="0" i="1" smtClean="0">
                          <a:latin typeface="Cambria Math" panose="02040503050406030204" pitchFamily="18" charset="0"/>
                        </a:rPr>
                        <m:t>=</m:t>
                      </m:r>
                      <m:r>
                        <a:rPr lang="fr-CA" sz="4000" b="0" i="1" smtClean="0">
                          <a:latin typeface="Cambria Math" panose="02040503050406030204" pitchFamily="18" charset="0"/>
                        </a:rPr>
                        <m:t>𝑖</m:t>
                      </m:r>
                      <m:r>
                        <a:rPr lang="fr-CA" sz="4000" b="0" i="1" smtClean="0">
                          <a:latin typeface="Cambria Math" panose="02040503050406030204" pitchFamily="18" charset="0"/>
                        </a:rPr>
                        <m:t>+</m:t>
                      </m:r>
                      <m:f>
                        <m:fPr>
                          <m:ctrlPr>
                            <a:rPr lang="fr-CA" sz="4000" b="0" i="1" smtClean="0">
                              <a:latin typeface="Cambria Math" panose="02040503050406030204" pitchFamily="18" charset="0"/>
                            </a:rPr>
                          </m:ctrlPr>
                        </m:fPr>
                        <m:num>
                          <m:r>
                            <a:rPr lang="fr-CA" sz="4000" b="0" i="1" smtClean="0">
                              <a:latin typeface="Cambria Math" panose="02040503050406030204" pitchFamily="18" charset="0"/>
                            </a:rPr>
                            <m:t>𝑏</m:t>
                          </m:r>
                        </m:num>
                        <m:den>
                          <m:r>
                            <a:rPr lang="fr-CA" sz="4000" b="0" i="1" smtClean="0">
                              <a:latin typeface="Cambria Math" panose="02040503050406030204" pitchFamily="18" charset="0"/>
                            </a:rPr>
                            <m:t>2</m:t>
                          </m:r>
                        </m:den>
                      </m:f>
                      <m:r>
                        <a:rPr lang="fr-CA" sz="4000" b="0" i="1" smtClean="0">
                          <a:latin typeface="Cambria Math" panose="02040503050406030204" pitchFamily="18" charset="0"/>
                        </a:rPr>
                        <m:t>−1</m:t>
                      </m:r>
                      <m:r>
                        <a:rPr lang="fr-CA" sz="4000" b="0" i="0" smtClean="0">
                          <a:latin typeface="Cambria Math" panose="02040503050406030204" pitchFamily="18" charset="0"/>
                        </a:rPr>
                        <m:t>+</m:t>
                      </m:r>
                      <m:r>
                        <a:rPr lang="fr-CA" sz="4000" b="0" i="1" smtClean="0">
                          <a:latin typeface="Cambria Math" panose="02040503050406030204" pitchFamily="18" charset="0"/>
                        </a:rPr>
                        <m:t>𝑛</m:t>
                      </m:r>
                    </m:oMath>
                  </m:oMathPara>
                </a14:m>
                <a:endParaRPr lang="fr-CA" sz="4000" i="1" dirty="0"/>
              </a:p>
            </p:txBody>
          </p:sp>
        </mc:Choice>
        <mc:Fallback xmlns="">
          <p:sp>
            <p:nvSpPr>
              <p:cNvPr id="15" name="Rectangle : coins arrondis 14">
                <a:extLst>
                  <a:ext uri="{FF2B5EF4-FFF2-40B4-BE49-F238E27FC236}">
                    <a16:creationId xmlns:a16="http://schemas.microsoft.com/office/drawing/2014/main" id="{9D09DD72-37EE-1C3E-E10D-3CCD4ECBBCEA}"/>
                  </a:ext>
                </a:extLst>
              </p:cNvPr>
              <p:cNvSpPr>
                <a:spLocks noRot="1" noChangeAspect="1" noMove="1" noResize="1" noEditPoints="1" noAdjustHandles="1" noChangeArrowheads="1" noChangeShapeType="1" noTextEdit="1"/>
              </p:cNvSpPr>
              <p:nvPr/>
            </p:nvSpPr>
            <p:spPr>
              <a:xfrm>
                <a:off x="661458" y="3429000"/>
                <a:ext cx="4983968" cy="1340432"/>
              </a:xfrm>
              <a:prstGeom prst="roundRect">
                <a:avLst/>
              </a:prstGeom>
              <a:blipFill>
                <a:blip r:embed="rId8"/>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546113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DD324-2E2A-2349-6491-4EBEA4B29A06}"/>
              </a:ext>
            </a:extLst>
          </p:cNvPr>
          <p:cNvSpPr>
            <a:spLocks noGrp="1"/>
          </p:cNvSpPr>
          <p:nvPr>
            <p:ph type="title"/>
          </p:nvPr>
        </p:nvSpPr>
        <p:spPr/>
        <p:txBody>
          <a:bodyPr/>
          <a:lstStyle/>
          <a:p>
            <a:r>
              <a:rPr lang="fr-CA" dirty="0"/>
              <a:t>Dimension 3 ?</a:t>
            </a:r>
          </a:p>
        </p:txBody>
      </p:sp>
      <p:pic>
        <p:nvPicPr>
          <p:cNvPr id="5" name="Espace réservé du contenu 4">
            <a:extLst>
              <a:ext uri="{FF2B5EF4-FFF2-40B4-BE49-F238E27FC236}">
                <a16:creationId xmlns:a16="http://schemas.microsoft.com/office/drawing/2014/main" id="{AF6584E1-057B-7985-16C3-8F42A430982D}"/>
              </a:ext>
            </a:extLst>
          </p:cNvPr>
          <p:cNvPicPr>
            <a:picLocks noGrp="1" noChangeAspect="1"/>
          </p:cNvPicPr>
          <p:nvPr>
            <p:ph idx="1"/>
          </p:nvPr>
        </p:nvPicPr>
        <p:blipFill rotWithShape="1">
          <a:blip r:embed="rId2"/>
          <a:srcRect l="8357" t="17089" r="52969" b="7491"/>
          <a:stretch/>
        </p:blipFill>
        <p:spPr>
          <a:xfrm>
            <a:off x="2217683" y="2280744"/>
            <a:ext cx="6706979" cy="3678621"/>
          </a:xfrm>
        </p:spPr>
      </p:pic>
    </p:spTree>
    <p:extLst>
      <p:ext uri="{BB962C8B-B14F-4D97-AF65-F5344CB8AC3E}">
        <p14:creationId xmlns:p14="http://schemas.microsoft.com/office/powerpoint/2010/main" val="19780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1AE092-018B-D015-E1BC-E316388E21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4" name="ZoneTexte 3">
            <a:extLst>
              <a:ext uri="{FF2B5EF4-FFF2-40B4-BE49-F238E27FC236}">
                <a16:creationId xmlns:a16="http://schemas.microsoft.com/office/drawing/2014/main" id="{2A0CFCB5-1E02-8E05-5B1D-0394C4C0C1AE}"/>
              </a:ext>
            </a:extLst>
          </p:cNvPr>
          <p:cNvSpPr txBox="1"/>
          <p:nvPr/>
        </p:nvSpPr>
        <p:spPr>
          <a:xfrm>
            <a:off x="0" y="6858000"/>
            <a:ext cx="12192000" cy="230832"/>
          </a:xfrm>
          <a:prstGeom prst="rect">
            <a:avLst/>
          </a:prstGeom>
          <a:noFill/>
        </p:spPr>
        <p:txBody>
          <a:bodyPr wrap="square" rtlCol="0">
            <a:spAutoFit/>
          </a:bodyPr>
          <a:lstStyle/>
          <a:p>
            <a:r>
              <a:rPr lang="fr-CA" sz="900">
                <a:hlinkClick r:id="rId3" tooltip="https://espacecreationjeanlouis.blogspot.com/2013/04/le-rideau-rouge.html"/>
              </a:rPr>
              <a:t>Cette photo</a:t>
            </a:r>
            <a:r>
              <a:rPr lang="fr-CA" sz="900"/>
              <a:t> par Auteur inconnu est soumise à la licence </a:t>
            </a:r>
            <a:r>
              <a:rPr lang="fr-CA" sz="900">
                <a:hlinkClick r:id="rId4" tooltip="https://creativecommons.org/licenses/by-nc-nd/3.0/"/>
              </a:rPr>
              <a:t>CC BY-NC-ND</a:t>
            </a:r>
            <a:endParaRPr lang="fr-CA" sz="900"/>
          </a:p>
        </p:txBody>
      </p:sp>
    </p:spTree>
    <p:extLst>
      <p:ext uri="{BB962C8B-B14F-4D97-AF65-F5344CB8AC3E}">
        <p14:creationId xmlns:p14="http://schemas.microsoft.com/office/powerpoint/2010/main" val="138346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DBA27D3E-4B9F-048D-5C82-DD2337D98B0A}"/>
              </a:ext>
            </a:extLst>
          </p:cNvPr>
          <p:cNvSpPr>
            <a:spLocks noGrp="1"/>
          </p:cNvSpPr>
          <p:nvPr>
            <p:ph type="title"/>
          </p:nvPr>
        </p:nvSpPr>
        <p:spPr>
          <a:xfrm>
            <a:off x="288235" y="609600"/>
            <a:ext cx="6325350" cy="1426234"/>
          </a:xfrm>
        </p:spPr>
        <p:txBody>
          <a:bodyPr>
            <a:normAutofit/>
          </a:bodyPr>
          <a:lstStyle/>
          <a:p>
            <a:pPr>
              <a:lnSpc>
                <a:spcPct val="100000"/>
              </a:lnSpc>
              <a:spcAft>
                <a:spcPts val="800"/>
              </a:spcAft>
            </a:pPr>
            <a:r>
              <a:rPr lang="fr-CA" sz="2000" b="1" dirty="0">
                <a:effectLst/>
                <a:latin typeface="Radio Canada" pitchFamily="2" charset="0"/>
                <a:ea typeface="Calibri" panose="020F0502020204030204" pitchFamily="34" charset="0"/>
                <a:cs typeface="Times New Roman" panose="02020603050405020304" pitchFamily="18" charset="0"/>
              </a:rPr>
              <a:t>Beauté multiplicative modulaire</a:t>
            </a:r>
            <a:br>
              <a:rPr lang="fr-CA" sz="2000" dirty="0">
                <a:effectLst/>
                <a:latin typeface="Radio Canada" pitchFamily="2" charset="0"/>
                <a:ea typeface="Calibri" panose="020F0502020204030204" pitchFamily="34" charset="0"/>
                <a:cs typeface="Times New Roman" panose="02020603050405020304" pitchFamily="18" charset="0"/>
              </a:rPr>
            </a:br>
            <a:r>
              <a:rPr lang="fr-CA" sz="2000" dirty="0">
                <a:effectLst/>
                <a:latin typeface="Radio Canada" pitchFamily="2" charset="0"/>
                <a:ea typeface="Calibri" panose="020F0502020204030204" pitchFamily="34" charset="0"/>
                <a:cs typeface="Times New Roman" panose="02020603050405020304" pitchFamily="18" charset="0"/>
              </a:rPr>
              <a:t>Lundi 17 avril à 12h30 au local 2-54-204</a:t>
            </a:r>
            <a:endParaRPr lang="fr-CA" sz="2000" dirty="0">
              <a:latin typeface="Radio Canada" pitchFamily="2" charset="0"/>
            </a:endParaRPr>
          </a:p>
        </p:txBody>
      </p:sp>
      <p:sp>
        <p:nvSpPr>
          <p:cNvPr id="3" name="Espace réservé du contenu 2">
            <a:extLst>
              <a:ext uri="{FF2B5EF4-FFF2-40B4-BE49-F238E27FC236}">
                <a16:creationId xmlns:a16="http://schemas.microsoft.com/office/drawing/2014/main" id="{6C78FFED-2599-4204-B760-7088CB59E371}"/>
              </a:ext>
            </a:extLst>
          </p:cNvPr>
          <p:cNvSpPr>
            <a:spLocks noGrp="1"/>
          </p:cNvSpPr>
          <p:nvPr>
            <p:ph idx="1"/>
          </p:nvPr>
        </p:nvSpPr>
        <p:spPr>
          <a:xfrm>
            <a:off x="288235" y="2357567"/>
            <a:ext cx="5979070" cy="3896810"/>
          </a:xfrm>
        </p:spPr>
        <p:txBody>
          <a:bodyPr>
            <a:normAutofit fontScale="85000" lnSpcReduction="10000"/>
          </a:bodyPr>
          <a:lstStyle/>
          <a:p>
            <a:pPr marL="0" indent="0">
              <a:lnSpc>
                <a:spcPct val="120000"/>
              </a:lnSpc>
              <a:buNone/>
            </a:pPr>
            <a:r>
              <a:rPr lang="fr-CA" sz="2800" dirty="0">
                <a:effectLst/>
                <a:latin typeface="Cambria" panose="02040503050406030204" pitchFamily="18" charset="0"/>
                <a:ea typeface="Calibri" panose="020F0502020204030204" pitchFamily="34" charset="0"/>
                <a:cs typeface="Times New Roman" panose="02020603050405020304" pitchFamily="18" charset="0"/>
              </a:rPr>
              <a:t>Exploration de l'arithmétique modulaire, un outil mathématique à la fois simple et puissant. En s'aidant d'un peu de trigonométrie, on va être en mesure de créer sans trop d'effort des figures géométriques surprenantes. Et en s'aidant du logiciel de mathématiques dynamiques </a:t>
            </a:r>
            <a:r>
              <a:rPr lang="fr-CA" sz="2800" dirty="0" err="1">
                <a:effectLst/>
                <a:latin typeface="Cambria" panose="02040503050406030204" pitchFamily="18" charset="0"/>
                <a:ea typeface="Calibri" panose="020F0502020204030204" pitchFamily="34" charset="0"/>
                <a:cs typeface="Times New Roman" panose="02020603050405020304" pitchFamily="18" charset="0"/>
              </a:rPr>
              <a:t>GeoGebra</a:t>
            </a:r>
            <a:r>
              <a:rPr lang="fr-CA" sz="2800" dirty="0">
                <a:effectLst/>
                <a:latin typeface="Cambria" panose="02040503050406030204" pitchFamily="18" charset="0"/>
                <a:ea typeface="Calibri" panose="020F0502020204030204" pitchFamily="34" charset="0"/>
                <a:cs typeface="Times New Roman" panose="02020603050405020304" pitchFamily="18" charset="0"/>
              </a:rPr>
              <a:t>, on va animer le tout et ainsi voir une danse étonnante prendre forme.</a:t>
            </a:r>
            <a:endParaRPr lang="fr-CA"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p:pic>
        <p:nvPicPr>
          <p:cNvPr id="4" name="Image 3">
            <a:extLst>
              <a:ext uri="{FF2B5EF4-FFF2-40B4-BE49-F238E27FC236}">
                <a16:creationId xmlns:a16="http://schemas.microsoft.com/office/drawing/2014/main" id="{7FBFC385-4E33-6999-E651-50A8802DFE51}"/>
              </a:ext>
            </a:extLst>
          </p:cNvPr>
          <p:cNvPicPr>
            <a:picLocks noChangeAspect="1"/>
          </p:cNvPicPr>
          <p:nvPr/>
        </p:nvPicPr>
        <p:blipFill>
          <a:blip r:embed="rId2"/>
          <a:stretch>
            <a:fillRect/>
          </a:stretch>
        </p:blipFill>
        <p:spPr>
          <a:xfrm>
            <a:off x="7253784" y="1460843"/>
            <a:ext cx="3951737" cy="3951737"/>
          </a:xfrm>
          <a:prstGeom prst="rect">
            <a:avLst/>
          </a:prstGeom>
        </p:spPr>
      </p:pic>
    </p:spTree>
    <p:extLst>
      <p:ext uri="{BB962C8B-B14F-4D97-AF65-F5344CB8AC3E}">
        <p14:creationId xmlns:p14="http://schemas.microsoft.com/office/powerpoint/2010/main" val="2000608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D3E1D00-8478-5B77-E4A5-E36E970ECD42}"/>
              </a:ext>
            </a:extLst>
          </p:cNvPr>
          <p:cNvSpPr>
            <a:spLocks noGrp="1"/>
          </p:cNvSpPr>
          <p:nvPr>
            <p:ph type="title"/>
          </p:nvPr>
        </p:nvSpPr>
        <p:spPr>
          <a:xfrm>
            <a:off x="334851" y="103030"/>
            <a:ext cx="5203064" cy="1931831"/>
          </a:xfrm>
        </p:spPr>
        <p:txBody>
          <a:bodyPr>
            <a:noAutofit/>
          </a:bodyPr>
          <a:lstStyle/>
          <a:p>
            <a:r>
              <a:rPr lang="fr-CA" cap="none" spc="0" dirty="0">
                <a:latin typeface="+mn-lt"/>
              </a:rPr>
              <a:t>Il fit sa carrière de professeur et chercheur à Prague.</a:t>
            </a:r>
            <a:br>
              <a:rPr lang="fr-CA" cap="none" spc="0" dirty="0">
                <a:latin typeface="+mn-lt"/>
              </a:rPr>
            </a:br>
            <a:r>
              <a:rPr lang="fr-CA" cap="none" spc="0" dirty="0">
                <a:latin typeface="+mn-lt"/>
              </a:rPr>
              <a:t>Il s’intéressa à</a:t>
            </a:r>
          </a:p>
        </p:txBody>
      </p:sp>
      <p:sp>
        <p:nvSpPr>
          <p:cNvPr id="3" name="Espace réservé du contenu 2">
            <a:extLst>
              <a:ext uri="{FF2B5EF4-FFF2-40B4-BE49-F238E27FC236}">
                <a16:creationId xmlns:a16="http://schemas.microsoft.com/office/drawing/2014/main" id="{C37A7CBD-08C5-72A5-9C69-135701921EFF}"/>
              </a:ext>
            </a:extLst>
          </p:cNvPr>
          <p:cNvSpPr>
            <a:spLocks noGrp="1"/>
          </p:cNvSpPr>
          <p:nvPr>
            <p:ph idx="1"/>
          </p:nvPr>
        </p:nvSpPr>
        <p:spPr>
          <a:xfrm>
            <a:off x="471330" y="2141379"/>
            <a:ext cx="4487036" cy="4716620"/>
          </a:xfrm>
        </p:spPr>
        <p:txBody>
          <a:bodyPr>
            <a:normAutofit/>
          </a:bodyPr>
          <a:lstStyle/>
          <a:p>
            <a:pPr marL="560070" lvl="1" indent="-285750">
              <a:buFont typeface="Courier New" panose="02070309020205020404" pitchFamily="49" charset="0"/>
              <a:buChar char="o"/>
            </a:pPr>
            <a:r>
              <a:rPr lang="fr-CA" sz="2800" dirty="0"/>
              <a:t>L’algèbre linéaire;</a:t>
            </a:r>
          </a:p>
          <a:p>
            <a:pPr marL="560070" lvl="1" indent="-285750">
              <a:buFont typeface="Courier New" panose="02070309020205020404" pitchFamily="49" charset="0"/>
              <a:buChar char="o"/>
            </a:pPr>
            <a:r>
              <a:rPr lang="fr-CA" sz="2800" dirty="0"/>
              <a:t>Théorie des invariants</a:t>
            </a:r>
          </a:p>
          <a:p>
            <a:pPr marL="560070" lvl="1" indent="-285750">
              <a:buFont typeface="Courier New" panose="02070309020205020404" pitchFamily="49" charset="0"/>
              <a:buChar char="o"/>
            </a:pPr>
            <a:r>
              <a:rPr lang="fr-CA" sz="2800" dirty="0"/>
              <a:t>Calcul intégral</a:t>
            </a:r>
          </a:p>
          <a:p>
            <a:pPr marL="560070" lvl="1" indent="-285750">
              <a:buFont typeface="Courier New" panose="02070309020205020404" pitchFamily="49" charset="0"/>
              <a:buChar char="o"/>
            </a:pPr>
            <a:r>
              <a:rPr lang="fr-CA" sz="2800" dirty="0"/>
              <a:t>Théorie du potentiel</a:t>
            </a:r>
          </a:p>
          <a:p>
            <a:pPr marL="560070" lvl="1" indent="-285750">
              <a:buFont typeface="Courier New" panose="02070309020205020404" pitchFamily="49" charset="0"/>
              <a:buChar char="o"/>
            </a:pPr>
            <a:r>
              <a:rPr lang="fr-CA" sz="2800" dirty="0"/>
              <a:t>Analyse fonctionnelle</a:t>
            </a:r>
          </a:p>
          <a:p>
            <a:pPr marL="560070" lvl="1" indent="-285750">
              <a:buFont typeface="Courier New" panose="02070309020205020404" pitchFamily="49" charset="0"/>
              <a:buChar char="o"/>
            </a:pPr>
            <a:r>
              <a:rPr lang="fr-CA" sz="2800" dirty="0"/>
              <a:t>Géométrie</a:t>
            </a:r>
          </a:p>
          <a:p>
            <a:pPr marL="560070" lvl="1" indent="-285750">
              <a:buFont typeface="Courier New" panose="02070309020205020404" pitchFamily="49" charset="0"/>
              <a:buChar char="o"/>
            </a:pPr>
            <a:r>
              <a:rPr lang="fr-CA" sz="2800" dirty="0"/>
              <a:t>Fonctions complexes</a:t>
            </a:r>
          </a:p>
          <a:p>
            <a:pPr marL="560070" lvl="1" indent="-285750">
              <a:buFont typeface="Courier New" panose="02070309020205020404" pitchFamily="49" charset="0"/>
              <a:buChar char="o"/>
            </a:pPr>
            <a:r>
              <a:rPr lang="fr-CA" sz="2800" dirty="0"/>
              <a:t>Équations différentielles</a:t>
            </a:r>
          </a:p>
          <a:p>
            <a:pPr marL="560070" lvl="1" indent="-285750">
              <a:buFont typeface="Courier New" panose="02070309020205020404" pitchFamily="49" charset="0"/>
              <a:buChar char="o"/>
            </a:pPr>
            <a:r>
              <a:rPr lang="fr-CA" sz="2800" dirty="0"/>
              <a:t>Géométrie différentielle</a:t>
            </a:r>
          </a:p>
          <a:p>
            <a:endParaRPr lang="fr-CA" dirty="0"/>
          </a:p>
        </p:txBody>
      </p:sp>
      <p:pic>
        <p:nvPicPr>
          <p:cNvPr id="5" name="Picture 4">
            <a:extLst>
              <a:ext uri="{FF2B5EF4-FFF2-40B4-BE49-F238E27FC236}">
                <a16:creationId xmlns:a16="http://schemas.microsoft.com/office/drawing/2014/main" id="{E343B36B-524E-96E3-E06D-5189A32A7561}"/>
              </a:ext>
            </a:extLst>
          </p:cNvPr>
          <p:cNvPicPr>
            <a:picLocks noChangeAspect="1"/>
          </p:cNvPicPr>
          <p:nvPr/>
        </p:nvPicPr>
        <p:blipFill rotWithShape="1">
          <a:blip r:embed="rId2"/>
          <a:srcRect l="14181" r="28985"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83805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270883D-ED23-D3F9-BC97-3CA0D6F19535}"/>
              </a:ext>
            </a:extLst>
          </p:cNvPr>
          <p:cNvSpPr>
            <a:spLocks noGrp="1"/>
          </p:cNvSpPr>
          <p:nvPr>
            <p:ph idx="1"/>
          </p:nvPr>
        </p:nvSpPr>
        <p:spPr>
          <a:xfrm>
            <a:off x="379563" y="534838"/>
            <a:ext cx="4547280" cy="5735867"/>
          </a:xfrm>
        </p:spPr>
        <p:txBody>
          <a:bodyPr>
            <a:normAutofit/>
          </a:bodyPr>
          <a:lstStyle/>
          <a:p>
            <a:r>
              <a:rPr lang="fr-CA" sz="2800" dirty="0"/>
              <a:t>Il devint doyen de la faculté </a:t>
            </a:r>
            <a:r>
              <a:rPr lang="fr-CA" sz="2800"/>
              <a:t>de philosophie </a:t>
            </a:r>
            <a:r>
              <a:rPr lang="fr-CA" sz="2800" dirty="0"/>
              <a:t>en 1900.</a:t>
            </a:r>
          </a:p>
          <a:p>
            <a:r>
              <a:rPr lang="fr-CA" sz="2800" dirty="0"/>
              <a:t>En 1910, il a réussi à convaincre un comité auquel il siégeait pour engager Albert Einstein pour une chaire en physique et mathématique (qu’Einstein occupa de 1911 à 1913).</a:t>
            </a:r>
          </a:p>
          <a:p>
            <a:r>
              <a:rPr lang="fr-CA" sz="2800" dirty="0"/>
              <a:t>1927, il prend sa retraite.</a:t>
            </a:r>
          </a:p>
          <a:p>
            <a:endParaRPr lang="fr-CA" dirty="0"/>
          </a:p>
          <a:p>
            <a:endParaRPr lang="fr-CA" dirty="0"/>
          </a:p>
        </p:txBody>
      </p:sp>
      <p:pic>
        <p:nvPicPr>
          <p:cNvPr id="7" name="Image 6">
            <a:extLst>
              <a:ext uri="{FF2B5EF4-FFF2-40B4-BE49-F238E27FC236}">
                <a16:creationId xmlns:a16="http://schemas.microsoft.com/office/drawing/2014/main" id="{AD2F5CC5-1AC4-AC14-E0D4-3DA3C561C6A8}"/>
              </a:ext>
            </a:extLst>
          </p:cNvPr>
          <p:cNvPicPr>
            <a:picLocks noChangeAspect="1"/>
          </p:cNvPicPr>
          <p:nvPr/>
        </p:nvPicPr>
        <p:blipFill rotWithShape="1">
          <a:blip r:embed="rId2"/>
          <a:srcRect l="27094" r="12032" b="2"/>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550539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4E3916C-AB7C-7772-D631-8FB7AA0DCCB0}"/>
              </a:ext>
            </a:extLst>
          </p:cNvPr>
          <p:cNvSpPr>
            <a:spLocks noGrp="1"/>
          </p:cNvSpPr>
          <p:nvPr>
            <p:ph idx="1"/>
          </p:nvPr>
        </p:nvSpPr>
        <p:spPr>
          <a:xfrm>
            <a:off x="500333" y="431321"/>
            <a:ext cx="4426510" cy="5839384"/>
          </a:xfrm>
        </p:spPr>
        <p:txBody>
          <a:bodyPr>
            <a:noAutofit/>
          </a:bodyPr>
          <a:lstStyle/>
          <a:p>
            <a:r>
              <a:rPr lang="fr-CA" sz="2800" dirty="0"/>
              <a:t>Il est élu membre de l’Académie tchèque des sciences et des arts, mais fut exclu après la prise de Prague par les nazis.</a:t>
            </a:r>
          </a:p>
          <a:p>
            <a:r>
              <a:rPr lang="fr-CA" sz="2800" dirty="0"/>
              <a:t>13 juillet 1942, Pick fut envoyé à </a:t>
            </a:r>
            <a:r>
              <a:rPr lang="fr-CA" sz="2800" dirty="0" err="1"/>
              <a:t>Theresienstadt</a:t>
            </a:r>
            <a:r>
              <a:rPr lang="fr-CA" sz="2800" dirty="0"/>
              <a:t>, camp de concentration pour les juifs âgés et célèbres.</a:t>
            </a:r>
          </a:p>
          <a:p>
            <a:r>
              <a:rPr lang="fr-CA" sz="2800" dirty="0"/>
              <a:t>Il y est mort le 26 juillet</a:t>
            </a:r>
          </a:p>
        </p:txBody>
      </p:sp>
      <p:pic>
        <p:nvPicPr>
          <p:cNvPr id="5" name="Image 4">
            <a:extLst>
              <a:ext uri="{FF2B5EF4-FFF2-40B4-BE49-F238E27FC236}">
                <a16:creationId xmlns:a16="http://schemas.microsoft.com/office/drawing/2014/main" id="{5A64D80B-CDBB-5F0B-CF4D-948375ACA199}"/>
              </a:ext>
            </a:extLst>
          </p:cNvPr>
          <p:cNvPicPr>
            <a:picLocks noChangeAspect="1"/>
          </p:cNvPicPr>
          <p:nvPr/>
        </p:nvPicPr>
        <p:blipFill rotWithShape="1">
          <a:blip r:embed="rId2"/>
          <a:srcRect r="-1" b="2156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935803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EC3FE92E-FF21-46DB-BE36-B3A5D414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9DFFEE-526A-4D56-A70C-EADE7289B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1110139-BE42-6BC7-216B-05EB6AE41348}"/>
              </a:ext>
            </a:extLst>
          </p:cNvPr>
          <p:cNvSpPr>
            <a:spLocks noGrp="1"/>
          </p:cNvSpPr>
          <p:nvPr>
            <p:ph type="title"/>
          </p:nvPr>
        </p:nvSpPr>
        <p:spPr>
          <a:xfrm>
            <a:off x="33310" y="404969"/>
            <a:ext cx="5320206" cy="745569"/>
          </a:xfrm>
        </p:spPr>
        <p:txBody>
          <a:bodyPr vert="horz" lIns="91440" tIns="45720" rIns="91440" bIns="45720" rtlCol="0" anchor="b">
            <a:normAutofit/>
          </a:bodyPr>
          <a:lstStyle/>
          <a:p>
            <a:pPr algn="ctr"/>
            <a:r>
              <a:rPr lang="fr-CA" dirty="0">
                <a:latin typeface="Radio Canada" pitchFamily="2" charset="0"/>
              </a:rPr>
              <a:t>Théorème de Pick</a:t>
            </a:r>
          </a:p>
        </p:txBody>
      </p:sp>
      <p:sp>
        <p:nvSpPr>
          <p:cNvPr id="3" name="Espace réservé du contenu 2">
            <a:extLst>
              <a:ext uri="{FF2B5EF4-FFF2-40B4-BE49-F238E27FC236}">
                <a16:creationId xmlns:a16="http://schemas.microsoft.com/office/drawing/2014/main" id="{20AF51B0-573B-843E-D062-D14F5E6E204B}"/>
              </a:ext>
            </a:extLst>
          </p:cNvPr>
          <p:cNvSpPr>
            <a:spLocks noGrp="1"/>
          </p:cNvSpPr>
          <p:nvPr>
            <p:ph idx="1"/>
          </p:nvPr>
        </p:nvSpPr>
        <p:spPr>
          <a:xfrm>
            <a:off x="274520" y="1612010"/>
            <a:ext cx="5649762" cy="2985748"/>
          </a:xfrm>
        </p:spPr>
        <p:txBody>
          <a:bodyPr vert="horz" lIns="91440" tIns="45720" rIns="91440" bIns="45720" rtlCol="0">
            <a:normAutofit/>
          </a:bodyPr>
          <a:lstStyle/>
          <a:p>
            <a:pPr marL="0"/>
            <a:r>
              <a:rPr lang="fr-CA" sz="2800" spc="160" dirty="0"/>
              <a:t>Publié à 1899 (Pick a 40 ans).</a:t>
            </a:r>
          </a:p>
          <a:p>
            <a:pPr marL="0"/>
            <a:r>
              <a:rPr lang="fr-CA" sz="2800" spc="160" dirty="0"/>
              <a:t>Résultat peu connu jusqu’à 1950 où Hugo </a:t>
            </a:r>
            <a:r>
              <a:rPr lang="fr-CA" sz="2800" spc="160" dirty="0" err="1"/>
              <a:t>Steinhaus</a:t>
            </a:r>
            <a:r>
              <a:rPr lang="fr-CA" sz="2800" spc="160" dirty="0"/>
              <a:t> le mentionne dans son livre </a:t>
            </a:r>
            <a:r>
              <a:rPr lang="fr-CA" sz="2800" i="1" spc="160" dirty="0" err="1"/>
              <a:t>Mathical</a:t>
            </a:r>
            <a:r>
              <a:rPr lang="fr-CA" sz="2800" i="1" spc="160" dirty="0"/>
              <a:t> Snapshot.</a:t>
            </a:r>
          </a:p>
          <a:p>
            <a:pPr marL="0"/>
            <a:endParaRPr lang="fr-CA" spc="160" dirty="0"/>
          </a:p>
        </p:txBody>
      </p:sp>
      <p:pic>
        <p:nvPicPr>
          <p:cNvPr id="5" name="Image 4">
            <a:extLst>
              <a:ext uri="{FF2B5EF4-FFF2-40B4-BE49-F238E27FC236}">
                <a16:creationId xmlns:a16="http://schemas.microsoft.com/office/drawing/2014/main" id="{234A4956-FC20-251B-BAC9-B19775790177}"/>
              </a:ext>
            </a:extLst>
          </p:cNvPr>
          <p:cNvPicPr>
            <a:picLocks noChangeAspect="1"/>
          </p:cNvPicPr>
          <p:nvPr/>
        </p:nvPicPr>
        <p:blipFill rotWithShape="1">
          <a:blip r:embed="rId5"/>
          <a:srcRect r="15968" b="1"/>
          <a:stretch/>
        </p:blipFill>
        <p:spPr>
          <a:xfrm>
            <a:off x="7616215" y="-23854"/>
            <a:ext cx="4575785" cy="6892740"/>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27498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033" name="Ink 103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033" name="Ink 103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035" name="Rectangle 103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3B8BD6E-4614-9AE4-CF33-A70D1AC1D977}"/>
              </a:ext>
            </a:extLst>
          </p:cNvPr>
          <p:cNvSpPr>
            <a:spLocks noGrp="1"/>
          </p:cNvSpPr>
          <p:nvPr>
            <p:ph type="title"/>
          </p:nvPr>
        </p:nvSpPr>
        <p:spPr>
          <a:xfrm>
            <a:off x="-12882" y="0"/>
            <a:ext cx="4881093" cy="759432"/>
          </a:xfrm>
        </p:spPr>
        <p:txBody>
          <a:bodyPr vert="horz" lIns="91440" tIns="45720" rIns="91440" bIns="45720" rtlCol="0" anchor="b">
            <a:normAutofit/>
          </a:bodyPr>
          <a:lstStyle/>
          <a:p>
            <a:pPr algn="ctr"/>
            <a:r>
              <a:rPr lang="fr-CA" dirty="0">
                <a:latin typeface="Radio Canada" pitchFamily="2" charset="0"/>
              </a:rPr>
              <a:t>Théorème de Pick</a:t>
            </a:r>
          </a:p>
        </p:txBody>
      </p:sp>
      <p:sp>
        <p:nvSpPr>
          <p:cNvPr id="3" name="Espace réservé du contenu 2">
            <a:extLst>
              <a:ext uri="{FF2B5EF4-FFF2-40B4-BE49-F238E27FC236}">
                <a16:creationId xmlns:a16="http://schemas.microsoft.com/office/drawing/2014/main" id="{3F8D180D-392C-75D4-DE21-C266F66149A0}"/>
              </a:ext>
            </a:extLst>
          </p:cNvPr>
          <p:cNvSpPr>
            <a:spLocks noGrp="1"/>
          </p:cNvSpPr>
          <p:nvPr>
            <p:ph idx="1"/>
          </p:nvPr>
        </p:nvSpPr>
        <p:spPr>
          <a:xfrm>
            <a:off x="315879" y="1181367"/>
            <a:ext cx="4254289" cy="5361101"/>
          </a:xfrm>
        </p:spPr>
        <p:txBody>
          <a:bodyPr vert="horz" lIns="91440" tIns="45720" rIns="91440" bIns="45720" rtlCol="0">
            <a:noAutofit/>
          </a:bodyPr>
          <a:lstStyle/>
          <a:p>
            <a:pPr marL="0" indent="0">
              <a:buNone/>
            </a:pPr>
            <a:r>
              <a:rPr lang="fr-CA" sz="2800" spc="160" dirty="0"/>
              <a:t>Soit un </a:t>
            </a:r>
            <a:r>
              <a:rPr lang="fr-CA" sz="2800" i="1" spc="160" dirty="0"/>
              <a:t>polygone fermé </a:t>
            </a:r>
            <a:r>
              <a:rPr lang="fr-CA" sz="2800" spc="160" dirty="0"/>
              <a:t>(à définir) tracé sur une grille de points.</a:t>
            </a:r>
          </a:p>
          <a:p>
            <a:pPr marL="0" indent="0">
              <a:buNone/>
            </a:pPr>
            <a:r>
              <a:rPr lang="fr-CA" sz="2800" spc="160" dirty="0"/>
              <a:t>Tous les sommets doivent être sur des points.</a:t>
            </a:r>
          </a:p>
          <a:p>
            <a:pPr marL="0" indent="0">
              <a:buNone/>
            </a:pPr>
            <a:r>
              <a:rPr lang="fr-CA" sz="2800" spc="160" dirty="0"/>
              <a:t>On peut calculer l’aire à partir du nombre de points à l’intérieur du polygone et du nombre de points sur le bord du polygone.   </a:t>
            </a:r>
          </a:p>
        </p:txBody>
      </p:sp>
      <p:pic>
        <p:nvPicPr>
          <p:cNvPr id="5" name="Image 4">
            <a:extLst>
              <a:ext uri="{FF2B5EF4-FFF2-40B4-BE49-F238E27FC236}">
                <a16:creationId xmlns:a16="http://schemas.microsoft.com/office/drawing/2014/main" id="{6BF32C72-9E8E-1E1E-E903-F2981686E5C4}"/>
              </a:ext>
            </a:extLst>
          </p:cNvPr>
          <p:cNvPicPr>
            <a:picLocks noChangeAspect="1"/>
          </p:cNvPicPr>
          <p:nvPr/>
        </p:nvPicPr>
        <p:blipFill>
          <a:blip r:embed="rId5"/>
          <a:stretch>
            <a:fillRect/>
          </a:stretch>
        </p:blipFill>
        <p:spPr>
          <a:xfrm>
            <a:off x="5453546" y="0"/>
            <a:ext cx="6827154" cy="6858000"/>
          </a:xfrm>
          <a:prstGeom prst="rect">
            <a:avLst/>
          </a:prstGeom>
        </p:spPr>
      </p:pic>
      <p:pic>
        <p:nvPicPr>
          <p:cNvPr id="7" name="Image 6">
            <a:extLst>
              <a:ext uri="{FF2B5EF4-FFF2-40B4-BE49-F238E27FC236}">
                <a16:creationId xmlns:a16="http://schemas.microsoft.com/office/drawing/2014/main" id="{52FF1FBC-7F40-4266-8D94-264112DB7606}"/>
              </a:ext>
            </a:extLst>
          </p:cNvPr>
          <p:cNvPicPr>
            <a:picLocks noChangeAspect="1"/>
          </p:cNvPicPr>
          <p:nvPr/>
        </p:nvPicPr>
        <p:blipFill>
          <a:blip r:embed="rId6"/>
          <a:stretch>
            <a:fillRect/>
          </a:stretch>
        </p:blipFill>
        <p:spPr>
          <a:xfrm>
            <a:off x="5266267" y="0"/>
            <a:ext cx="6827154" cy="6858000"/>
          </a:xfrm>
          <a:prstGeom prst="rect">
            <a:avLst/>
          </a:prstGeom>
        </p:spPr>
      </p:pic>
      <p:pic>
        <p:nvPicPr>
          <p:cNvPr id="9" name="Image 8">
            <a:extLst>
              <a:ext uri="{FF2B5EF4-FFF2-40B4-BE49-F238E27FC236}">
                <a16:creationId xmlns:a16="http://schemas.microsoft.com/office/drawing/2014/main" id="{ADE12D1D-5BA1-177F-D0CF-20D3ED0ECB2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627389" y="231820"/>
            <a:ext cx="5769933" cy="5796000"/>
          </a:xfrm>
          <a:prstGeom prst="rect">
            <a:avLst/>
          </a:prstGeom>
        </p:spPr>
      </p:pic>
      <mc:AlternateContent xmlns:mc="http://schemas.openxmlformats.org/markup-compatibility/2006" xmlns:a14="http://schemas.microsoft.com/office/drawing/2010/main">
        <mc:Choice Requires="a14">
          <p:sp>
            <p:nvSpPr>
              <p:cNvPr id="10" name="Rectangle : coins arrondis 9">
                <a:extLst>
                  <a:ext uri="{FF2B5EF4-FFF2-40B4-BE49-F238E27FC236}">
                    <a16:creationId xmlns:a16="http://schemas.microsoft.com/office/drawing/2014/main" id="{C204C7E0-908C-D095-2B1C-A42BC1F0528B}"/>
                  </a:ext>
                </a:extLst>
              </p:cNvPr>
              <p:cNvSpPr/>
              <p:nvPr/>
            </p:nvSpPr>
            <p:spPr>
              <a:xfrm>
                <a:off x="9564457" y="640454"/>
                <a:ext cx="1880832" cy="1081825"/>
              </a:xfrm>
              <a:prstGeom prst="roundRect">
                <a:avLst/>
              </a:prstGeom>
              <a:solidFill>
                <a:srgbClr val="4D9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CA" sz="2800" i="1" dirty="0" smtClean="0">
                          <a:latin typeface="Cambria Math" panose="02040503050406030204" pitchFamily="18" charset="0"/>
                        </a:rPr>
                        <m:t>𝑖</m:t>
                      </m:r>
                      <m:r>
                        <a:rPr lang="fr-CA" sz="2800" i="1" dirty="0" smtClean="0">
                          <a:latin typeface="Cambria Math" panose="02040503050406030204" pitchFamily="18" charset="0"/>
                        </a:rPr>
                        <m:t>=19</m:t>
                      </m:r>
                    </m:oMath>
                  </m:oMathPara>
                </a14:m>
                <a:endParaRPr lang="fr-CA" sz="2800" dirty="0"/>
              </a:p>
              <a:p>
                <a:pPr algn="ctr"/>
                <a14:m>
                  <m:oMathPara xmlns:m="http://schemas.openxmlformats.org/officeDocument/2006/math">
                    <m:oMathParaPr>
                      <m:jc m:val="centerGroup"/>
                    </m:oMathParaPr>
                    <m:oMath xmlns:m="http://schemas.openxmlformats.org/officeDocument/2006/math">
                      <m:r>
                        <a:rPr lang="fr-CA" sz="2800" i="1" dirty="0" smtClean="0">
                          <a:latin typeface="Cambria Math" panose="02040503050406030204" pitchFamily="18" charset="0"/>
                        </a:rPr>
                        <m:t>𝑏</m:t>
                      </m:r>
                      <m:r>
                        <a:rPr lang="fr-CA" sz="2800" i="1" dirty="0" smtClean="0">
                          <a:latin typeface="Cambria Math" panose="02040503050406030204" pitchFamily="18" charset="0"/>
                        </a:rPr>
                        <m:t>=12</m:t>
                      </m:r>
                    </m:oMath>
                  </m:oMathPara>
                </a14:m>
                <a:endParaRPr lang="fr-CA" sz="2800" dirty="0"/>
              </a:p>
            </p:txBody>
          </p:sp>
        </mc:Choice>
        <mc:Fallback xmlns="">
          <p:sp>
            <p:nvSpPr>
              <p:cNvPr id="10" name="Rectangle : coins arrondis 9">
                <a:extLst>
                  <a:ext uri="{FF2B5EF4-FFF2-40B4-BE49-F238E27FC236}">
                    <a16:creationId xmlns:a16="http://schemas.microsoft.com/office/drawing/2014/main" id="{C204C7E0-908C-D095-2B1C-A42BC1F0528B}"/>
                  </a:ext>
                </a:extLst>
              </p:cNvPr>
              <p:cNvSpPr>
                <a:spLocks noRot="1" noChangeAspect="1" noMove="1" noResize="1" noEditPoints="1" noAdjustHandles="1" noChangeArrowheads="1" noChangeShapeType="1" noTextEdit="1"/>
              </p:cNvSpPr>
              <p:nvPr/>
            </p:nvSpPr>
            <p:spPr>
              <a:xfrm>
                <a:off x="9564457" y="640454"/>
                <a:ext cx="1880832" cy="1081825"/>
              </a:xfrm>
              <a:prstGeom prst="roundRect">
                <a:avLst/>
              </a:prstGeom>
              <a:blipFill>
                <a:blip r:embed="rId8"/>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3966694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heel(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21"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59588E2-423B-9597-5601-F6EBC2385B8A}"/>
              </a:ext>
            </a:extLst>
          </p:cNvPr>
          <p:cNvSpPr>
            <a:spLocks noGrp="1"/>
          </p:cNvSpPr>
          <p:nvPr>
            <p:ph type="title"/>
          </p:nvPr>
        </p:nvSpPr>
        <p:spPr>
          <a:xfrm>
            <a:off x="1050879" y="609600"/>
            <a:ext cx="5562706" cy="1426234"/>
          </a:xfrm>
        </p:spPr>
        <p:txBody>
          <a:bodyPr>
            <a:normAutofit/>
          </a:bodyPr>
          <a:lstStyle/>
          <a:p>
            <a:r>
              <a:rPr lang="fr-CA" dirty="0">
                <a:latin typeface="Radio Canada" pitchFamily="2" charset="0"/>
              </a:rPr>
              <a:t>Ou bien</a:t>
            </a:r>
          </a:p>
        </p:txBody>
      </p:sp>
      <p:sp>
        <p:nvSpPr>
          <p:cNvPr id="3" name="Espace réservé du contenu 2">
            <a:extLst>
              <a:ext uri="{FF2B5EF4-FFF2-40B4-BE49-F238E27FC236}">
                <a16:creationId xmlns:a16="http://schemas.microsoft.com/office/drawing/2014/main" id="{FC59DC3C-6454-9CE8-44C2-6B4E54659D09}"/>
              </a:ext>
            </a:extLst>
          </p:cNvPr>
          <p:cNvSpPr>
            <a:spLocks noGrp="1"/>
          </p:cNvSpPr>
          <p:nvPr>
            <p:ph idx="1"/>
          </p:nvPr>
        </p:nvSpPr>
        <p:spPr>
          <a:xfrm>
            <a:off x="1050879" y="2357567"/>
            <a:ext cx="5216426" cy="3896810"/>
          </a:xfrm>
        </p:spPr>
        <p:txBody>
          <a:bodyPr>
            <a:normAutofit/>
          </a:bodyPr>
          <a:lstStyle/>
          <a:p>
            <a:endParaRPr lang="fr-CA"/>
          </a:p>
        </p:txBody>
      </p:sp>
      <p:pic>
        <p:nvPicPr>
          <p:cNvPr id="5" name="Image 4">
            <a:extLst>
              <a:ext uri="{FF2B5EF4-FFF2-40B4-BE49-F238E27FC236}">
                <a16:creationId xmlns:a16="http://schemas.microsoft.com/office/drawing/2014/main" id="{EB146AD7-5B28-D1EE-3DD5-D3DF868B438A}"/>
              </a:ext>
            </a:extLst>
          </p:cNvPr>
          <p:cNvPicPr>
            <a:picLocks noChangeAspect="1"/>
          </p:cNvPicPr>
          <p:nvPr/>
        </p:nvPicPr>
        <p:blipFill>
          <a:blip r:embed="rId2"/>
          <a:stretch>
            <a:fillRect/>
          </a:stretch>
        </p:blipFill>
        <p:spPr>
          <a:xfrm>
            <a:off x="8037504" y="64245"/>
            <a:ext cx="2849032" cy="6783412"/>
          </a:xfrm>
          <a:prstGeom prst="rect">
            <a:avLst/>
          </a:prstGeom>
        </p:spPr>
      </p:pic>
    </p:spTree>
    <p:extLst>
      <p:ext uri="{BB962C8B-B14F-4D97-AF65-F5344CB8AC3E}">
        <p14:creationId xmlns:p14="http://schemas.microsoft.com/office/powerpoint/2010/main" val="313575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B678C-0FA5-E27D-5E17-D3E33E23F141}"/>
              </a:ext>
            </a:extLst>
          </p:cNvPr>
          <p:cNvSpPr>
            <a:spLocks noGrp="1"/>
          </p:cNvSpPr>
          <p:nvPr>
            <p:ph type="title"/>
          </p:nvPr>
        </p:nvSpPr>
        <p:spPr/>
        <p:txBody>
          <a:bodyPr/>
          <a:lstStyle/>
          <a:p>
            <a:r>
              <a:rPr lang="fr-CA" dirty="0">
                <a:latin typeface="Radio Canada" pitchFamily="2" charset="0"/>
              </a:rPr>
              <a:t>Rectangle </a:t>
            </a:r>
            <a:r>
              <a:rPr lang="fr-CA" cap="none" spc="0" dirty="0">
                <a:latin typeface="Radio Canada" pitchFamily="2" charset="0"/>
              </a:rPr>
              <a:t>(avec des côtés parallèles aux axes)</a:t>
            </a:r>
          </a:p>
        </p:txBody>
      </p:sp>
      <p:pic>
        <p:nvPicPr>
          <p:cNvPr id="5" name="Espace réservé du contenu 4">
            <a:extLst>
              <a:ext uri="{FF2B5EF4-FFF2-40B4-BE49-F238E27FC236}">
                <a16:creationId xmlns:a16="http://schemas.microsoft.com/office/drawing/2014/main" id="{8571EE09-C7D0-D31C-0004-E922706881FE}"/>
              </a:ext>
            </a:extLst>
          </p:cNvPr>
          <p:cNvPicPr>
            <a:picLocks noGrp="1" noChangeAspect="1"/>
          </p:cNvPicPr>
          <p:nvPr>
            <p:ph idx="1"/>
          </p:nvPr>
        </p:nvPicPr>
        <p:blipFill>
          <a:blip r:embed="rId2"/>
          <a:stretch>
            <a:fillRect/>
          </a:stretch>
        </p:blipFill>
        <p:spPr>
          <a:xfrm>
            <a:off x="2573064" y="1825624"/>
            <a:ext cx="7045872" cy="4500000"/>
          </a:xfrm>
        </p:spPr>
      </p:pic>
    </p:spTree>
    <p:extLst>
      <p:ext uri="{BB962C8B-B14F-4D97-AF65-F5344CB8AC3E}">
        <p14:creationId xmlns:p14="http://schemas.microsoft.com/office/powerpoint/2010/main" val="20637953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615</TotalTime>
  <Words>704</Words>
  <Application>Microsoft Office PowerPoint</Application>
  <PresentationFormat>Grand écran</PresentationFormat>
  <Paragraphs>85</Paragraphs>
  <Slides>26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Bembo</vt:lpstr>
      <vt:lpstr>Calibri</vt:lpstr>
      <vt:lpstr>Cambria</vt:lpstr>
      <vt:lpstr>Cambria Math</vt:lpstr>
      <vt:lpstr>Courier New</vt:lpstr>
      <vt:lpstr>Radio Canada</vt:lpstr>
      <vt:lpstr>ArchiveVTI</vt:lpstr>
      <vt:lpstr>Théorème de</vt:lpstr>
      <vt:lpstr>Georg Alexander Pick 1859-1942</vt:lpstr>
      <vt:lpstr>Il fit sa carrière de professeur et chercheur à Prague. Il s’intéressa à</vt:lpstr>
      <vt:lpstr>Présentation PowerPoint</vt:lpstr>
      <vt:lpstr>Présentation PowerPoint</vt:lpstr>
      <vt:lpstr>Théorème de Pick</vt:lpstr>
      <vt:lpstr>Théorème de Pick</vt:lpstr>
      <vt:lpstr>Ou bien</vt:lpstr>
      <vt:lpstr>Rectangle (avec des côtés parallèles aux axes)</vt:lpstr>
      <vt:lpstr>Rectangle</vt:lpstr>
      <vt:lpstr>Rectangle</vt:lpstr>
      <vt:lpstr>Formule de Pick</vt:lpstr>
      <vt:lpstr>Polygone avec que des angles droits</vt:lpstr>
      <vt:lpstr>Polygone avec que des angles droits</vt:lpstr>
      <vt:lpstr>Polygone avec que des angles droits</vt:lpstr>
      <vt:lpstr>Et avec des triangles ?</vt:lpstr>
      <vt:lpstr>Triangle rectangle avec deux côtés parallèles aux axes</vt:lpstr>
      <vt:lpstr>Théorème</vt:lpstr>
      <vt:lpstr>Théorème</vt:lpstr>
      <vt:lpstr>Théorème</vt:lpstr>
      <vt:lpstr>Exercices</vt:lpstr>
      <vt:lpstr>Qu’est-ce qu’un polygone fermé ?</vt:lpstr>
      <vt:lpstr>Qu’est-ce qu’un polygone fermé ?</vt:lpstr>
      <vt:lpstr>Dimension 3 ?</vt:lpstr>
      <vt:lpstr>Présentation PowerPoint</vt:lpstr>
      <vt:lpstr>Beauté multiplicative modulaire Lundi 17 avril à 12h30 au local 2-54-204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Théorème de</dc:title>
  <dc:creator>Trahan, Anik</dc:creator>
  <cp:lastModifiedBy>Trahan, Anik</cp:lastModifiedBy>
  <cp:revision>1</cp:revision>
  <dcterms:created xsi:type="dcterms:W3CDTF">2023-03-29T23:48:25Z</dcterms:created>
  <dcterms:modified xsi:type="dcterms:W3CDTF">2023-04-03T18:06:32Z</dcterms:modified>
</cp:coreProperties>
</file>