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8" r:id="rId3"/>
    <p:sldId id="277" r:id="rId4"/>
    <p:sldId id="270" r:id="rId5"/>
    <p:sldId id="271" r:id="rId6"/>
    <p:sldId id="272" r:id="rId7"/>
    <p:sldId id="273" r:id="rId8"/>
    <p:sldId id="274" r:id="rId9"/>
    <p:sldId id="276" r:id="rId10"/>
    <p:sldId id="278" r:id="rId11"/>
    <p:sldId id="279" r:id="rId12"/>
    <p:sldId id="262" r:id="rId13"/>
    <p:sldId id="263" r:id="rId14"/>
    <p:sldId id="269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CFC284-1440-4B25-BE51-D33502EBA6D5}" v="106" dt="2023-04-17T00:40:40.8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lvain Bérubé" userId="58a7b77c-805a-4492-9b5c-f61060aeaa67" providerId="ADAL" clId="{83CFC284-1440-4B25-BE51-D33502EBA6D5}"/>
    <pc:docChg chg="custSel addSld delSld modSld">
      <pc:chgData name="Sylvain Bérubé" userId="58a7b77c-805a-4492-9b5c-f61060aeaa67" providerId="ADAL" clId="{83CFC284-1440-4B25-BE51-D33502EBA6D5}" dt="2023-04-17T00:41:33.358" v="393" actId="6549"/>
      <pc:docMkLst>
        <pc:docMk/>
      </pc:docMkLst>
      <pc:sldChg chg="modSp">
        <pc:chgData name="Sylvain Bérubé" userId="58a7b77c-805a-4492-9b5c-f61060aeaa67" providerId="ADAL" clId="{83CFC284-1440-4B25-BE51-D33502EBA6D5}" dt="2023-04-17T00:40:29.195" v="359"/>
        <pc:sldMkLst>
          <pc:docMk/>
          <pc:sldMk cId="1535090247" sldId="262"/>
        </pc:sldMkLst>
        <pc:picChg chg="mod">
          <ac:chgData name="Sylvain Bérubé" userId="58a7b77c-805a-4492-9b5c-f61060aeaa67" providerId="ADAL" clId="{83CFC284-1440-4B25-BE51-D33502EBA6D5}" dt="2023-04-17T00:40:29.195" v="359"/>
          <ac:picMkLst>
            <pc:docMk/>
            <pc:sldMk cId="1535090247" sldId="262"/>
            <ac:picMk id="5" creationId="{74B37F3B-4519-4354-9431-6E0596325A53}"/>
          </ac:picMkLst>
        </pc:picChg>
      </pc:sldChg>
      <pc:sldChg chg="modSp">
        <pc:chgData name="Sylvain Bérubé" userId="58a7b77c-805a-4492-9b5c-f61060aeaa67" providerId="ADAL" clId="{83CFC284-1440-4B25-BE51-D33502EBA6D5}" dt="2023-04-17T00:40:40.896" v="360"/>
        <pc:sldMkLst>
          <pc:docMk/>
          <pc:sldMk cId="2510557047" sldId="263"/>
        </pc:sldMkLst>
        <pc:picChg chg="mod">
          <ac:chgData name="Sylvain Bérubé" userId="58a7b77c-805a-4492-9b5c-f61060aeaa67" providerId="ADAL" clId="{83CFC284-1440-4B25-BE51-D33502EBA6D5}" dt="2023-04-17T00:40:40.896" v="360"/>
          <ac:picMkLst>
            <pc:docMk/>
            <pc:sldMk cId="2510557047" sldId="263"/>
            <ac:picMk id="5" creationId="{76621001-A50E-4DAA-B90E-55CE67311005}"/>
          </ac:picMkLst>
        </pc:picChg>
      </pc:sldChg>
      <pc:sldChg chg="modSp mod">
        <pc:chgData name="Sylvain Bérubé" userId="58a7b77c-805a-4492-9b5c-f61060aeaa67" providerId="ADAL" clId="{83CFC284-1440-4B25-BE51-D33502EBA6D5}" dt="2023-04-17T00:41:33.358" v="393" actId="6549"/>
        <pc:sldMkLst>
          <pc:docMk/>
          <pc:sldMk cId="3297050141" sldId="269"/>
        </pc:sldMkLst>
        <pc:spChg chg="mod">
          <ac:chgData name="Sylvain Bérubé" userId="58a7b77c-805a-4492-9b5c-f61060aeaa67" providerId="ADAL" clId="{83CFC284-1440-4B25-BE51-D33502EBA6D5}" dt="2023-04-17T00:41:33.358" v="393" actId="6549"/>
          <ac:spMkLst>
            <pc:docMk/>
            <pc:sldMk cId="3297050141" sldId="269"/>
            <ac:spMk id="6" creationId="{8EF39879-3868-FE03-25C8-57560B1C6AC5}"/>
          </ac:spMkLst>
        </pc:spChg>
      </pc:sldChg>
      <pc:sldChg chg="addSp delSp modSp new mod">
        <pc:chgData name="Sylvain Bérubé" userId="58a7b77c-805a-4492-9b5c-f61060aeaa67" providerId="ADAL" clId="{83CFC284-1440-4B25-BE51-D33502EBA6D5}" dt="2023-04-16T22:21:09.268" v="102" actId="207"/>
        <pc:sldMkLst>
          <pc:docMk/>
          <pc:sldMk cId="379462535" sldId="270"/>
        </pc:sldMkLst>
        <pc:spChg chg="mod">
          <ac:chgData name="Sylvain Bérubé" userId="58a7b77c-805a-4492-9b5c-f61060aeaa67" providerId="ADAL" clId="{83CFC284-1440-4B25-BE51-D33502EBA6D5}" dt="2023-04-16T22:21:09.268" v="102" actId="207"/>
          <ac:spMkLst>
            <pc:docMk/>
            <pc:sldMk cId="379462535" sldId="270"/>
            <ac:spMk id="2" creationId="{07BEDDE4-2119-9919-27BE-8C093BD07E6E}"/>
          </ac:spMkLst>
        </pc:spChg>
        <pc:spChg chg="del">
          <ac:chgData name="Sylvain Bérubé" userId="58a7b77c-805a-4492-9b5c-f61060aeaa67" providerId="ADAL" clId="{83CFC284-1440-4B25-BE51-D33502EBA6D5}" dt="2023-04-16T22:15:17.119" v="8" actId="478"/>
          <ac:spMkLst>
            <pc:docMk/>
            <pc:sldMk cId="379462535" sldId="270"/>
            <ac:spMk id="3" creationId="{BEEEF743-9CCF-79A4-BDF8-E9CA51524134}"/>
          </ac:spMkLst>
        </pc:spChg>
        <pc:picChg chg="add del mod">
          <ac:chgData name="Sylvain Bérubé" userId="58a7b77c-805a-4492-9b5c-f61060aeaa67" providerId="ADAL" clId="{83CFC284-1440-4B25-BE51-D33502EBA6D5}" dt="2023-04-16T22:15:55.051" v="12" actId="478"/>
          <ac:picMkLst>
            <pc:docMk/>
            <pc:sldMk cId="379462535" sldId="270"/>
            <ac:picMk id="5" creationId="{DAC4928B-7205-5F53-E0F7-6E02AB0FAE07}"/>
          </ac:picMkLst>
        </pc:picChg>
        <pc:picChg chg="add del mod">
          <ac:chgData name="Sylvain Bérubé" userId="58a7b77c-805a-4492-9b5c-f61060aeaa67" providerId="ADAL" clId="{83CFC284-1440-4B25-BE51-D33502EBA6D5}" dt="2023-04-16T22:16:39.938" v="18" actId="478"/>
          <ac:picMkLst>
            <pc:docMk/>
            <pc:sldMk cId="379462535" sldId="270"/>
            <ac:picMk id="7" creationId="{7B925744-0CFB-2324-3082-8D8B85068756}"/>
          </ac:picMkLst>
        </pc:picChg>
        <pc:picChg chg="add del mod">
          <ac:chgData name="Sylvain Bérubé" userId="58a7b77c-805a-4492-9b5c-f61060aeaa67" providerId="ADAL" clId="{83CFC284-1440-4B25-BE51-D33502EBA6D5}" dt="2023-04-16T22:16:46.285" v="22" actId="478"/>
          <ac:picMkLst>
            <pc:docMk/>
            <pc:sldMk cId="379462535" sldId="270"/>
            <ac:picMk id="9" creationId="{7D253BE1-3736-2F74-D7F2-48A460010963}"/>
          </ac:picMkLst>
        </pc:picChg>
        <pc:picChg chg="add mod">
          <ac:chgData name="Sylvain Bérubé" userId="58a7b77c-805a-4492-9b5c-f61060aeaa67" providerId="ADAL" clId="{83CFC284-1440-4B25-BE51-D33502EBA6D5}" dt="2023-04-16T22:16:53.674" v="25" actId="1076"/>
          <ac:picMkLst>
            <pc:docMk/>
            <pc:sldMk cId="379462535" sldId="270"/>
            <ac:picMk id="11" creationId="{7C835951-1EB2-B4E5-A3F4-37CFF9AD77F1}"/>
          </ac:picMkLst>
        </pc:picChg>
      </pc:sldChg>
      <pc:sldChg chg="addSp delSp modSp add mod">
        <pc:chgData name="Sylvain Bérubé" userId="58a7b77c-805a-4492-9b5c-f61060aeaa67" providerId="ADAL" clId="{83CFC284-1440-4B25-BE51-D33502EBA6D5}" dt="2023-04-16T22:20:17.815" v="73" actId="207"/>
        <pc:sldMkLst>
          <pc:docMk/>
          <pc:sldMk cId="2558564496" sldId="271"/>
        </pc:sldMkLst>
        <pc:spChg chg="mod">
          <ac:chgData name="Sylvain Bérubé" userId="58a7b77c-805a-4492-9b5c-f61060aeaa67" providerId="ADAL" clId="{83CFC284-1440-4B25-BE51-D33502EBA6D5}" dt="2023-04-16T22:20:17.815" v="73" actId="207"/>
          <ac:spMkLst>
            <pc:docMk/>
            <pc:sldMk cId="2558564496" sldId="271"/>
            <ac:spMk id="2" creationId="{07BEDDE4-2119-9919-27BE-8C093BD07E6E}"/>
          </ac:spMkLst>
        </pc:spChg>
        <pc:picChg chg="add mod ord">
          <ac:chgData name="Sylvain Bérubé" userId="58a7b77c-805a-4492-9b5c-f61060aeaa67" providerId="ADAL" clId="{83CFC284-1440-4B25-BE51-D33502EBA6D5}" dt="2023-04-16T22:19:40.931" v="57" actId="171"/>
          <ac:picMkLst>
            <pc:docMk/>
            <pc:sldMk cId="2558564496" sldId="271"/>
            <ac:picMk id="4" creationId="{F19D0763-BFC2-697B-039D-FBC9C09B02A9}"/>
          </ac:picMkLst>
        </pc:picChg>
        <pc:picChg chg="del">
          <ac:chgData name="Sylvain Bérubé" userId="58a7b77c-805a-4492-9b5c-f61060aeaa67" providerId="ADAL" clId="{83CFC284-1440-4B25-BE51-D33502EBA6D5}" dt="2023-04-16T22:19:42.273" v="58" actId="478"/>
          <ac:picMkLst>
            <pc:docMk/>
            <pc:sldMk cId="2558564496" sldId="271"/>
            <ac:picMk id="11" creationId="{7C835951-1EB2-B4E5-A3F4-37CFF9AD77F1}"/>
          </ac:picMkLst>
        </pc:picChg>
      </pc:sldChg>
      <pc:sldChg chg="addSp delSp modSp add mod">
        <pc:chgData name="Sylvain Bérubé" userId="58a7b77c-805a-4492-9b5c-f61060aeaa67" providerId="ADAL" clId="{83CFC284-1440-4B25-BE51-D33502EBA6D5}" dt="2023-04-16T22:43:46.310" v="167" actId="478"/>
        <pc:sldMkLst>
          <pc:docMk/>
          <pc:sldMk cId="3808547795" sldId="272"/>
        </pc:sldMkLst>
        <pc:spChg chg="mod">
          <ac:chgData name="Sylvain Bérubé" userId="58a7b77c-805a-4492-9b5c-f61060aeaa67" providerId="ADAL" clId="{83CFC284-1440-4B25-BE51-D33502EBA6D5}" dt="2023-04-16T22:42:38.059" v="155" actId="6549"/>
          <ac:spMkLst>
            <pc:docMk/>
            <pc:sldMk cId="3808547795" sldId="272"/>
            <ac:spMk id="2" creationId="{07BEDDE4-2119-9919-27BE-8C093BD07E6E}"/>
          </ac:spMkLst>
        </pc:spChg>
        <pc:picChg chg="del">
          <ac:chgData name="Sylvain Bérubé" userId="58a7b77c-805a-4492-9b5c-f61060aeaa67" providerId="ADAL" clId="{83CFC284-1440-4B25-BE51-D33502EBA6D5}" dt="2023-04-16T22:42:59.343" v="160" actId="478"/>
          <ac:picMkLst>
            <pc:docMk/>
            <pc:sldMk cId="3808547795" sldId="272"/>
            <ac:picMk id="4" creationId="{F19D0763-BFC2-697B-039D-FBC9C09B02A9}"/>
          </ac:picMkLst>
        </pc:picChg>
        <pc:picChg chg="add del mod">
          <ac:chgData name="Sylvain Bérubé" userId="58a7b77c-805a-4492-9b5c-f61060aeaa67" providerId="ADAL" clId="{83CFC284-1440-4B25-BE51-D33502EBA6D5}" dt="2023-04-16T22:43:46.310" v="167" actId="478"/>
          <ac:picMkLst>
            <pc:docMk/>
            <pc:sldMk cId="3808547795" sldId="272"/>
            <ac:picMk id="5" creationId="{364D0F18-72FF-3EB8-E877-E210BF4C2C06}"/>
          </ac:picMkLst>
        </pc:picChg>
        <pc:picChg chg="add mod ord">
          <ac:chgData name="Sylvain Bérubé" userId="58a7b77c-805a-4492-9b5c-f61060aeaa67" providerId="ADAL" clId="{83CFC284-1440-4B25-BE51-D33502EBA6D5}" dt="2023-04-16T22:43:44.485" v="166" actId="171"/>
          <ac:picMkLst>
            <pc:docMk/>
            <pc:sldMk cId="3808547795" sldId="272"/>
            <ac:picMk id="7" creationId="{F037A510-A47B-7145-0C16-D32C0860F5B9}"/>
          </ac:picMkLst>
        </pc:picChg>
      </pc:sldChg>
      <pc:sldChg chg="addSp delSp modSp add mod">
        <pc:chgData name="Sylvain Bérubé" userId="58a7b77c-805a-4492-9b5c-f61060aeaa67" providerId="ADAL" clId="{83CFC284-1440-4B25-BE51-D33502EBA6D5}" dt="2023-04-16T22:45:01.866" v="208" actId="6549"/>
        <pc:sldMkLst>
          <pc:docMk/>
          <pc:sldMk cId="2644067560" sldId="273"/>
        </pc:sldMkLst>
        <pc:spChg chg="mod">
          <ac:chgData name="Sylvain Bérubé" userId="58a7b77c-805a-4492-9b5c-f61060aeaa67" providerId="ADAL" clId="{83CFC284-1440-4B25-BE51-D33502EBA6D5}" dt="2023-04-16T22:45:01.866" v="208" actId="6549"/>
          <ac:spMkLst>
            <pc:docMk/>
            <pc:sldMk cId="2644067560" sldId="273"/>
            <ac:spMk id="2" creationId="{07BEDDE4-2119-9919-27BE-8C093BD07E6E}"/>
          </ac:spMkLst>
        </pc:spChg>
        <pc:picChg chg="add mod">
          <ac:chgData name="Sylvain Bérubé" userId="58a7b77c-805a-4492-9b5c-f61060aeaa67" providerId="ADAL" clId="{83CFC284-1440-4B25-BE51-D33502EBA6D5}" dt="2023-04-16T22:44:47.545" v="174" actId="1076"/>
          <ac:picMkLst>
            <pc:docMk/>
            <pc:sldMk cId="2644067560" sldId="273"/>
            <ac:picMk id="4" creationId="{CC17D920-FBA9-F22E-13B0-40694FDDC0B9}"/>
          </ac:picMkLst>
        </pc:picChg>
        <pc:picChg chg="del">
          <ac:chgData name="Sylvain Bérubé" userId="58a7b77c-805a-4492-9b5c-f61060aeaa67" providerId="ADAL" clId="{83CFC284-1440-4B25-BE51-D33502EBA6D5}" dt="2023-04-16T22:44:35.767" v="169" actId="478"/>
          <ac:picMkLst>
            <pc:docMk/>
            <pc:sldMk cId="2644067560" sldId="273"/>
            <ac:picMk id="7" creationId="{F037A510-A47B-7145-0C16-D32C0860F5B9}"/>
          </ac:picMkLst>
        </pc:picChg>
      </pc:sldChg>
      <pc:sldChg chg="addSp modSp add mod">
        <pc:chgData name="Sylvain Bérubé" userId="58a7b77c-805a-4492-9b5c-f61060aeaa67" providerId="ADAL" clId="{83CFC284-1440-4B25-BE51-D33502EBA6D5}" dt="2023-04-16T22:47:14.453" v="215" actId="1076"/>
        <pc:sldMkLst>
          <pc:docMk/>
          <pc:sldMk cId="1802956191" sldId="274"/>
        </pc:sldMkLst>
        <pc:spChg chg="mod">
          <ac:chgData name="Sylvain Bérubé" userId="58a7b77c-805a-4492-9b5c-f61060aeaa67" providerId="ADAL" clId="{83CFC284-1440-4B25-BE51-D33502EBA6D5}" dt="2023-04-16T22:45:28.993" v="211"/>
          <ac:spMkLst>
            <pc:docMk/>
            <pc:sldMk cId="1802956191" sldId="274"/>
            <ac:spMk id="2" creationId="{07BEDDE4-2119-9919-27BE-8C093BD07E6E}"/>
          </ac:spMkLst>
        </pc:spChg>
        <pc:picChg chg="add mod">
          <ac:chgData name="Sylvain Bérubé" userId="58a7b77c-805a-4492-9b5c-f61060aeaa67" providerId="ADAL" clId="{83CFC284-1440-4B25-BE51-D33502EBA6D5}" dt="2023-04-16T22:47:14.453" v="215" actId="1076"/>
          <ac:picMkLst>
            <pc:docMk/>
            <pc:sldMk cId="1802956191" sldId="274"/>
            <ac:picMk id="5" creationId="{2AEBA8C8-4F78-0A7A-7165-4F081C77B63B}"/>
          </ac:picMkLst>
        </pc:picChg>
      </pc:sldChg>
      <pc:sldChg chg="modSp add del mod">
        <pc:chgData name="Sylvain Bérubé" userId="58a7b77c-805a-4492-9b5c-f61060aeaa67" providerId="ADAL" clId="{83CFC284-1440-4B25-BE51-D33502EBA6D5}" dt="2023-04-17T00:30:53.987" v="358" actId="47"/>
        <pc:sldMkLst>
          <pc:docMk/>
          <pc:sldMk cId="639538348" sldId="275"/>
        </pc:sldMkLst>
        <pc:spChg chg="mod">
          <ac:chgData name="Sylvain Bérubé" userId="58a7b77c-805a-4492-9b5c-f61060aeaa67" providerId="ADAL" clId="{83CFC284-1440-4B25-BE51-D33502EBA6D5}" dt="2023-04-16T23:46:56.796" v="318" actId="20577"/>
          <ac:spMkLst>
            <pc:docMk/>
            <pc:sldMk cId="639538348" sldId="275"/>
            <ac:spMk id="2" creationId="{07BEDDE4-2119-9919-27BE-8C093BD07E6E}"/>
          </ac:spMkLst>
        </pc:spChg>
      </pc:sldChg>
      <pc:sldChg chg="addSp modSp add mod">
        <pc:chgData name="Sylvain Bérubé" userId="58a7b77c-805a-4492-9b5c-f61060aeaa67" providerId="ADAL" clId="{83CFC284-1440-4B25-BE51-D33502EBA6D5}" dt="2023-04-16T23:44:39.813" v="235" actId="1076"/>
        <pc:sldMkLst>
          <pc:docMk/>
          <pc:sldMk cId="46064534" sldId="276"/>
        </pc:sldMkLst>
        <pc:picChg chg="add mod">
          <ac:chgData name="Sylvain Bérubé" userId="58a7b77c-805a-4492-9b5c-f61060aeaa67" providerId="ADAL" clId="{83CFC284-1440-4B25-BE51-D33502EBA6D5}" dt="2023-04-16T23:44:39.813" v="235" actId="1076"/>
          <ac:picMkLst>
            <pc:docMk/>
            <pc:sldMk cId="46064534" sldId="276"/>
            <ac:picMk id="6" creationId="{FEFC397A-B1CE-852C-F9AC-44E79DBCC05A}"/>
          </ac:picMkLst>
        </pc:picChg>
      </pc:sldChg>
      <pc:sldChg chg="modSp new mod">
        <pc:chgData name="Sylvain Bérubé" userId="58a7b77c-805a-4492-9b5c-f61060aeaa67" providerId="ADAL" clId="{83CFC284-1440-4B25-BE51-D33502EBA6D5}" dt="2023-04-17T00:30:46.967" v="357" actId="20577"/>
        <pc:sldMkLst>
          <pc:docMk/>
          <pc:sldMk cId="1062190469" sldId="277"/>
        </pc:sldMkLst>
        <pc:spChg chg="mod">
          <ac:chgData name="Sylvain Bérubé" userId="58a7b77c-805a-4492-9b5c-f61060aeaa67" providerId="ADAL" clId="{83CFC284-1440-4B25-BE51-D33502EBA6D5}" dt="2023-04-16T23:46:11.283" v="266" actId="122"/>
          <ac:spMkLst>
            <pc:docMk/>
            <pc:sldMk cId="1062190469" sldId="277"/>
            <ac:spMk id="2" creationId="{08443C8B-D5A3-713B-5DBC-39E7246C059C}"/>
          </ac:spMkLst>
        </pc:spChg>
        <pc:spChg chg="mod">
          <ac:chgData name="Sylvain Bérubé" userId="58a7b77c-805a-4492-9b5c-f61060aeaa67" providerId="ADAL" clId="{83CFC284-1440-4B25-BE51-D33502EBA6D5}" dt="2023-04-17T00:30:46.967" v="357" actId="20577"/>
          <ac:spMkLst>
            <pc:docMk/>
            <pc:sldMk cId="1062190469" sldId="277"/>
            <ac:spMk id="3" creationId="{E108FD7E-9B65-0B86-E7B4-EF9D4EA892AA}"/>
          </ac:spMkLst>
        </pc:spChg>
      </pc:sldChg>
      <pc:sldChg chg="addSp delSp modSp add mod">
        <pc:chgData name="Sylvain Bérubé" userId="58a7b77c-805a-4492-9b5c-f61060aeaa67" providerId="ADAL" clId="{83CFC284-1440-4B25-BE51-D33502EBA6D5}" dt="2023-04-16T23:49:35.779" v="348" actId="1076"/>
        <pc:sldMkLst>
          <pc:docMk/>
          <pc:sldMk cId="1846573704" sldId="278"/>
        </pc:sldMkLst>
        <pc:spChg chg="mod">
          <ac:chgData name="Sylvain Bérubé" userId="58a7b77c-805a-4492-9b5c-f61060aeaa67" providerId="ADAL" clId="{83CFC284-1440-4B25-BE51-D33502EBA6D5}" dt="2023-04-16T23:47:06.075" v="340" actId="20577"/>
          <ac:spMkLst>
            <pc:docMk/>
            <pc:sldMk cId="1846573704" sldId="278"/>
            <ac:spMk id="2" creationId="{07BEDDE4-2119-9919-27BE-8C093BD07E6E}"/>
          </ac:spMkLst>
        </pc:spChg>
        <pc:picChg chg="add mod">
          <ac:chgData name="Sylvain Bérubé" userId="58a7b77c-805a-4492-9b5c-f61060aeaa67" providerId="ADAL" clId="{83CFC284-1440-4B25-BE51-D33502EBA6D5}" dt="2023-04-16T23:49:35.779" v="348" actId="1076"/>
          <ac:picMkLst>
            <pc:docMk/>
            <pc:sldMk cId="1846573704" sldId="278"/>
            <ac:picMk id="4" creationId="{6763B169-3EF5-D4A5-9B45-AF9194073F1D}"/>
          </ac:picMkLst>
        </pc:picChg>
        <pc:picChg chg="del">
          <ac:chgData name="Sylvain Bérubé" userId="58a7b77c-805a-4492-9b5c-f61060aeaa67" providerId="ADAL" clId="{83CFC284-1440-4B25-BE51-D33502EBA6D5}" dt="2023-04-16T23:47:06.993" v="341" actId="478"/>
          <ac:picMkLst>
            <pc:docMk/>
            <pc:sldMk cId="1846573704" sldId="278"/>
            <ac:picMk id="11" creationId="{7C835951-1EB2-B4E5-A3F4-37CFF9AD77F1}"/>
          </ac:picMkLst>
        </pc:picChg>
      </pc:sldChg>
      <pc:sldChg chg="addSp delSp modSp add mod">
        <pc:chgData name="Sylvain Bérubé" userId="58a7b77c-805a-4492-9b5c-f61060aeaa67" providerId="ADAL" clId="{83CFC284-1440-4B25-BE51-D33502EBA6D5}" dt="2023-04-17T00:04:30.252" v="354" actId="1076"/>
        <pc:sldMkLst>
          <pc:docMk/>
          <pc:sldMk cId="918697482" sldId="279"/>
        </pc:sldMkLst>
        <pc:picChg chg="del">
          <ac:chgData name="Sylvain Bérubé" userId="58a7b77c-805a-4492-9b5c-f61060aeaa67" providerId="ADAL" clId="{83CFC284-1440-4B25-BE51-D33502EBA6D5}" dt="2023-04-17T00:04:03.169" v="350" actId="478"/>
          <ac:picMkLst>
            <pc:docMk/>
            <pc:sldMk cId="918697482" sldId="279"/>
            <ac:picMk id="4" creationId="{6763B169-3EF5-D4A5-9B45-AF9194073F1D}"/>
          </ac:picMkLst>
        </pc:picChg>
        <pc:picChg chg="add mod">
          <ac:chgData name="Sylvain Bérubé" userId="58a7b77c-805a-4492-9b5c-f61060aeaa67" providerId="ADAL" clId="{83CFC284-1440-4B25-BE51-D33502EBA6D5}" dt="2023-04-17T00:04:30.252" v="354" actId="1076"/>
          <ac:picMkLst>
            <pc:docMk/>
            <pc:sldMk cId="918697482" sldId="279"/>
            <ac:picMk id="5" creationId="{F610F463-F281-258C-D103-B5AE2CD657E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D30931-8850-A9C3-9379-88F19A343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D6C9342-863F-21FD-8082-23E4D8FCB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311C85-0F48-93E9-CC8A-2D40715C9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B2BD-A285-406B-B941-75FD378FCABB}" type="datetimeFigureOut">
              <a:rPr lang="fr-CA" smtClean="0"/>
              <a:t>2023-04-16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948294-D1A5-3B52-2DFB-A1B14B931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5B2EA0-81C6-8516-0311-BB93A7DF7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5AFF-D884-47CD-8B18-F7168E90534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466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D9698B-86C6-40D4-40A1-9D031F574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80BD949-2EB0-EEB8-B42E-C35F970F3C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C62B25-4B19-1E04-78A1-C7F5010AC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B2BD-A285-406B-B941-75FD378FCABB}" type="datetimeFigureOut">
              <a:rPr lang="fr-CA" smtClean="0"/>
              <a:t>2023-04-16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DE1343-5F18-97D4-C512-1F8C74A46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59F0AB-DB2C-BF8F-0C67-BB63E2272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5AFF-D884-47CD-8B18-F7168E90534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34158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A9DB359-32ED-2260-BD59-D189F19FEF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CDA882C-3D60-0104-6F4B-C83D956FE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F5241A-3850-C414-EA06-28C981C8A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B2BD-A285-406B-B941-75FD378FCABB}" type="datetimeFigureOut">
              <a:rPr lang="fr-CA" smtClean="0"/>
              <a:t>2023-04-16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4A9605-5663-BAFA-E768-11A701A2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3C8F14-1353-000D-630E-E718782B8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5AFF-D884-47CD-8B18-F7168E90534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1873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DDE273-D7F0-5B79-BA4B-1AACF238C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166B92-6A3C-9E1B-4E62-157E2B0A0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573D9E-B084-DD2A-6256-4B52DC3AC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B2BD-A285-406B-B941-75FD378FCABB}" type="datetimeFigureOut">
              <a:rPr lang="fr-CA" smtClean="0"/>
              <a:t>2023-04-16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087298-C9FA-95EF-74C3-531121973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046D40-B53B-D004-EB32-E64CF81E5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5AFF-D884-47CD-8B18-F7168E90534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29589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0D45E5-11BB-03E2-5896-9564C7897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C5DB60-F4EB-0699-3A34-64D9E20B1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8645DE-479F-C4F7-36B7-F0DCB0D74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B2BD-A285-406B-B941-75FD378FCABB}" type="datetimeFigureOut">
              <a:rPr lang="fr-CA" smtClean="0"/>
              <a:t>2023-04-16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0C1756-2C61-6430-EE8E-49ED470D1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608A6B-36BF-68A2-EDDE-825332968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5AFF-D884-47CD-8B18-F7168E90534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60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DD951D-6911-2FEE-D243-911809395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E08893-D67B-497F-0BEF-A99F25E19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37386C-A87B-10CD-DDA4-7A864345F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B83F291-455A-A277-83DE-EFF81CD2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B2BD-A285-406B-B941-75FD378FCABB}" type="datetimeFigureOut">
              <a:rPr lang="fr-CA" smtClean="0"/>
              <a:t>2023-04-16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BC12B34-3DB8-1E50-E0CE-E8722CC44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017B9C-E16E-3F70-FB6E-0115E3884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5AFF-D884-47CD-8B18-F7168E90534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415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BFEEA2-C1BD-1A50-432A-9B72AD73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F365DC-EF7E-6655-CA4E-7A00A3558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6DEEDF1-DFB4-77DC-A010-4BD426558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C337116-FCE7-0B59-36E5-C0741B3116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2409D25-BA39-A156-54BF-2E3E0AFADF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117497B-47F0-7CEA-3DB3-620D93880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B2BD-A285-406B-B941-75FD378FCABB}" type="datetimeFigureOut">
              <a:rPr lang="fr-CA" smtClean="0"/>
              <a:t>2023-04-16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C543A93-88B4-E058-B5D9-3CA3CCB6C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F9647F3-D8D3-1A3B-0FDC-9A9C528CA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5AFF-D884-47CD-8B18-F7168E90534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3339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70DA45-6B1C-73C1-A2BB-44A632957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923248-343D-8ADC-D883-35D9C62C7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B2BD-A285-406B-B941-75FD378FCABB}" type="datetimeFigureOut">
              <a:rPr lang="fr-CA" smtClean="0"/>
              <a:t>2023-04-16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C26D460-E330-A828-DCA9-0A9AD319E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FAA8DF5-2D96-10A7-0D68-A7A305E1B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5AFF-D884-47CD-8B18-F7168E90534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1411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DA6A1D2-B0CB-E49F-6BDA-D1B6D6055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B2BD-A285-406B-B941-75FD378FCABB}" type="datetimeFigureOut">
              <a:rPr lang="fr-CA" smtClean="0"/>
              <a:t>2023-04-16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3AFBB20-6372-2619-E0CE-A84CB1D27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0B3776-68EC-2882-BFF4-8C1DCA52B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5AFF-D884-47CD-8B18-F7168E90534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084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1AC204-59C8-D29E-E742-B5B71B00D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F0B046-B887-3F1F-28BA-5131279E6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FC0EA31-FB65-5D80-3DBB-782E2691C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9538B8-1FFB-EFAF-AF3B-B62CD6825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B2BD-A285-406B-B941-75FD378FCABB}" type="datetimeFigureOut">
              <a:rPr lang="fr-CA" smtClean="0"/>
              <a:t>2023-04-16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D1BA67-4E7B-192D-68EB-8569EE22E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65D1CBE-8F3D-74F6-2856-DB5BA79BB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5AFF-D884-47CD-8B18-F7168E90534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3004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990932-78AE-2351-6ECB-1FE420D95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6367654-7896-1C8C-0385-81CB94184B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085555-BF1D-B876-07AA-BF0C63F27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398C04-725B-8214-BEAB-CFC224386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2B2BD-A285-406B-B941-75FD378FCABB}" type="datetimeFigureOut">
              <a:rPr lang="fr-CA" smtClean="0"/>
              <a:t>2023-04-16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744733D-C48E-5ECC-877E-9F1FA1B1D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EA555F-F4CB-3719-D7B8-8F70465CF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55AFF-D884-47CD-8B18-F7168E90534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140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07DECD6-E233-1346-EA52-BCFD76ACF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DA3009-D419-B7EE-501B-1DFB69C14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3DB03A-F64E-80E6-BD3B-EE3D4D370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2B2BD-A285-406B-B941-75FD378FCABB}" type="datetimeFigureOut">
              <a:rPr lang="fr-CA" smtClean="0"/>
              <a:t>2023-04-16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2B4ECD-A31D-E960-AA86-17F6758C39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E5D77A-5BD3-0EE6-46D9-0AF993B18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55AFF-D884-47CD-8B18-F7168E90534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735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youtube.com/watch?v=-X49VQgi86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Tp-zWeI_cd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954"/>
            <a:ext cx="3877235" cy="599209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765" y="432954"/>
            <a:ext cx="3877235" cy="599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9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BEDDE4-2119-9919-27BE-8C093BD07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705" y="116473"/>
            <a:ext cx="11654589" cy="1325563"/>
          </a:xfrm>
        </p:spPr>
        <p:txBody>
          <a:bodyPr>
            <a:normAutofit/>
          </a:bodyPr>
          <a:lstStyle/>
          <a:p>
            <a:pPr algn="ctr"/>
            <a:r>
              <a:rPr lang="fr-CA" sz="24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Segoe UI Emoji" panose="020B0502040204020203" pitchFamily="34" charset="0"/>
              </a:rPr>
              <a:t>Arithmétique modulaire</a:t>
            </a:r>
            <a:endParaRPr lang="fr-CA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mage 3" descr="Une image contenant texte, jauge, appareil&#10;&#10;Description générée automatiquement">
            <a:extLst>
              <a:ext uri="{FF2B5EF4-FFF2-40B4-BE49-F238E27FC236}">
                <a16:creationId xmlns:a16="http://schemas.microsoft.com/office/drawing/2014/main" id="{6763B169-3EF5-D4A5-9B45-AF9194073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98" y="1960205"/>
            <a:ext cx="8901404" cy="389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73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BEDDE4-2119-9919-27BE-8C093BD07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705" y="116473"/>
            <a:ext cx="11654589" cy="1325563"/>
          </a:xfrm>
        </p:spPr>
        <p:txBody>
          <a:bodyPr>
            <a:normAutofit/>
          </a:bodyPr>
          <a:lstStyle/>
          <a:p>
            <a:pPr algn="ctr"/>
            <a:r>
              <a:rPr lang="fr-CA" sz="24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Segoe UI Emoji" panose="020B0502040204020203" pitchFamily="34" charset="0"/>
              </a:rPr>
              <a:t>Arithmétique modulaire</a:t>
            </a:r>
            <a:endParaRPr lang="fr-CA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610F463-F281-258C-D103-B5AE2CD65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413" y="1614196"/>
            <a:ext cx="10167172" cy="380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97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personne, intérieur, jeune&#10;&#10;Description générée automatiquement">
            <a:hlinkClick r:id="rId2"/>
            <a:extLst>
              <a:ext uri="{FF2B5EF4-FFF2-40B4-BE49-F238E27FC236}">
                <a16:creationId xmlns:a16="http://schemas.microsoft.com/office/drawing/2014/main" id="{74B37F3B-4519-4354-9431-6E0596325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Titre 1">
            <a:extLst>
              <a:ext uri="{FF2B5EF4-FFF2-40B4-BE49-F238E27FC236}">
                <a16:creationId xmlns:a16="http://schemas.microsoft.com/office/drawing/2014/main" id="{E41FB9C5-8508-405A-8414-AC33D9FFD7E3}"/>
              </a:ext>
            </a:extLst>
          </p:cNvPr>
          <p:cNvSpPr txBox="1">
            <a:spLocks/>
          </p:cNvSpPr>
          <p:nvPr/>
        </p:nvSpPr>
        <p:spPr>
          <a:xfrm>
            <a:off x="446534" y="5508855"/>
            <a:ext cx="11298932" cy="1044125"/>
          </a:xfrm>
          <a:prstGeom prst="rect">
            <a:avLst/>
          </a:prstGeom>
          <a:noFill/>
          <a:ln>
            <a:noFill/>
          </a:ln>
          <a:effectLst>
            <a:outerShdw blurRad="25400" dist="50800" dir="2700000" algn="tl" rotWithShape="0">
              <a:prstClr val="black"/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CA" b="1" cap="none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face cachée des tables de multiplication</a:t>
            </a:r>
            <a:br>
              <a:rPr lang="fr-CA" b="1" cap="none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CA" sz="5600" b="1" cap="none" dirty="0" err="1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Micmaths</a:t>
            </a:r>
            <a:endParaRPr lang="fr-CA" sz="5600" b="1" cap="none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090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D8424E-5EE1-4CA8-93CF-65A9C8B53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D8FBCA-B8FE-4CE4-9ED5-A19ADA103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>
            <a:hlinkClick r:id="rId2"/>
            <a:extLst>
              <a:ext uri="{FF2B5EF4-FFF2-40B4-BE49-F238E27FC236}">
                <a16:creationId xmlns:a16="http://schemas.microsoft.com/office/drawing/2014/main" id="{76621001-A50E-4DAA-B90E-55CE67311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57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21CDF3F-3784-FCAC-E181-C70DBB49B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09" y="1034716"/>
            <a:ext cx="11233581" cy="250122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EF39879-3868-FE03-25C8-57560B1C6AC5}"/>
              </a:ext>
            </a:extLst>
          </p:cNvPr>
          <p:cNvSpPr txBox="1"/>
          <p:nvPr/>
        </p:nvSpPr>
        <p:spPr>
          <a:xfrm>
            <a:off x="1440023" y="4761758"/>
            <a:ext cx="93119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>
                <a:latin typeface="Cambria" panose="02040503050406030204" pitchFamily="18" charset="0"/>
                <a:ea typeface="Cambria" panose="02040503050406030204" pitchFamily="18" charset="0"/>
              </a:rPr>
              <a:t>Maths sur YouTube</a:t>
            </a:r>
          </a:p>
          <a:p>
            <a:pPr algn="ctr"/>
            <a:r>
              <a:rPr lang="fr-CA" sz="4000" dirty="0">
                <a:latin typeface="Cambria" panose="02040503050406030204" pitchFamily="18" charset="0"/>
                <a:ea typeface="Cambria" panose="02040503050406030204" pitchFamily="18" charset="0"/>
              </a:rPr>
              <a:t>24 avril 2023</a:t>
            </a:r>
          </a:p>
        </p:txBody>
      </p:sp>
    </p:spTree>
    <p:extLst>
      <p:ext uri="{BB962C8B-B14F-4D97-AF65-F5344CB8AC3E}">
        <p14:creationId xmlns:p14="http://schemas.microsoft.com/office/powerpoint/2010/main" val="3297050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5D4D40-C14B-ACE6-A4F5-1A99E1AEAEB3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EC1B980-195A-85E1-544E-95ABC0155A20}"/>
              </a:ext>
            </a:extLst>
          </p:cNvPr>
          <p:cNvSpPr txBox="1"/>
          <p:nvPr/>
        </p:nvSpPr>
        <p:spPr>
          <a:xfrm>
            <a:off x="93133" y="282215"/>
            <a:ext cx="11971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Beauté multiplicative modulaire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732FCBF-1FB3-0582-7F48-2EC48D6FD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698" y="1273534"/>
            <a:ext cx="5408601" cy="5414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9543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443C8B-D5A3-713B-5DBC-39E7246C0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5600" b="1" dirty="0">
                <a:latin typeface="Cambria" panose="02040503050406030204" pitchFamily="18" charset="0"/>
                <a:ea typeface="Cambria" panose="02040503050406030204" pitchFamily="18" charset="0"/>
              </a:rPr>
              <a:t>Préalables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08FD7E-9B65-0B86-E7B4-EF9D4EA89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Aft>
                <a:spcPts val="2000"/>
              </a:spcAft>
              <a:buNone/>
            </a:pPr>
            <a:r>
              <a:rPr lang="fr-CA" sz="4000" dirty="0">
                <a:latin typeface="Cambria" panose="02040503050406030204" pitchFamily="18" charset="0"/>
                <a:ea typeface="Cambria" panose="02040503050406030204" pitchFamily="18" charset="0"/>
              </a:rPr>
              <a:t>Géométrie analytique</a:t>
            </a:r>
          </a:p>
          <a:p>
            <a:pPr marL="0" indent="0" algn="ctr">
              <a:spcAft>
                <a:spcPts val="2000"/>
              </a:spcAft>
              <a:buNone/>
            </a:pPr>
            <a:r>
              <a:rPr lang="fr-CA" sz="4000" dirty="0">
                <a:latin typeface="Cambria" panose="02040503050406030204" pitchFamily="18" charset="0"/>
                <a:ea typeface="Cambria" panose="02040503050406030204" pitchFamily="18" charset="0"/>
              </a:rPr>
              <a:t>Trigonométrie</a:t>
            </a:r>
          </a:p>
          <a:p>
            <a:pPr marL="0" indent="0" algn="ctr">
              <a:spcAft>
                <a:spcPts val="2000"/>
              </a:spcAft>
              <a:buNone/>
            </a:pPr>
            <a:r>
              <a:rPr lang="fr-CA" sz="4000" dirty="0">
                <a:latin typeface="Cambria" panose="02040503050406030204" pitchFamily="18" charset="0"/>
                <a:ea typeface="Cambria" panose="02040503050406030204" pitchFamily="18" charset="0"/>
              </a:rPr>
              <a:t>Arithmétique modulaire</a:t>
            </a:r>
          </a:p>
          <a:p>
            <a:pPr marL="0" indent="0" algn="ctr">
              <a:spcAft>
                <a:spcPts val="2000"/>
              </a:spcAft>
              <a:buNone/>
            </a:pPr>
            <a:r>
              <a:rPr lang="fr-CA" sz="4000" dirty="0">
                <a:latin typeface="Cambria" panose="02040503050406030204" pitchFamily="18" charset="0"/>
                <a:ea typeface="Cambria" panose="02040503050406030204" pitchFamily="18" charset="0"/>
              </a:rPr>
              <a:t>Programmation (</a:t>
            </a:r>
            <a:r>
              <a:rPr lang="fr-CA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GeoGebra</a:t>
            </a:r>
            <a:r>
              <a:rPr lang="fr-CA" sz="4000" dirty="0">
                <a:latin typeface="Cambria" panose="02040503050406030204" pitchFamily="18" charset="0"/>
                <a:ea typeface="Cambria" panose="02040503050406030204" pitchFamily="18" charset="0"/>
              </a:rPr>
              <a:t> + javascript)</a:t>
            </a:r>
          </a:p>
        </p:txBody>
      </p:sp>
    </p:spTree>
    <p:extLst>
      <p:ext uri="{BB962C8B-B14F-4D97-AF65-F5344CB8AC3E}">
        <p14:creationId xmlns:p14="http://schemas.microsoft.com/office/powerpoint/2010/main" val="1062190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BEDDE4-2119-9919-27BE-8C093BD07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705" y="116473"/>
            <a:ext cx="11654589" cy="1325563"/>
          </a:xfrm>
        </p:spPr>
        <p:txBody>
          <a:bodyPr>
            <a:normAutofit/>
          </a:bodyPr>
          <a:lstStyle/>
          <a:p>
            <a:pPr algn="ctr"/>
            <a:r>
              <a:rPr lang="fr-CA" sz="24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Segoe UI Emoji" panose="020B0502040204020203" pitchFamily="34" charset="0"/>
              </a:rPr>
              <a:t>Équation d’un cercle de rayon 1 centré à l’origine</a:t>
            </a:r>
            <a:br>
              <a:rPr lang="fr-CA" sz="24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Segoe UI Emoji" panose="020B0502040204020203" pitchFamily="34" charset="0"/>
              </a:rPr>
            </a:br>
            <a:r>
              <a:rPr lang="fr-CA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Segoe UI Emoji" panose="020B0502040204020203" pitchFamily="34" charset="0"/>
              </a:rPr>
              <a:t>(cercle trigonométrique)</a:t>
            </a:r>
            <a:endParaRPr lang="fr-CA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C835951-1EB2-B4E5-A3F4-37CFF9AD7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909" y="1278584"/>
            <a:ext cx="8980181" cy="546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2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07BEDDE4-2119-9919-27BE-8C093BD07E6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68705" y="116473"/>
                <a:ext cx="11654589" cy="1325563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fr-CA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Segoe UI Emoji" panose="020B0502040204020203" pitchFamily="34" charset="0"/>
                  </a:rPr>
                  <a:t>Équation d’une droite passant par les 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CA" sz="2400" b="1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CA" sz="2400" b="1" i="1" smtClean="0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2400" b="1" i="1" smtClean="0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CA" sz="2400" b="1" i="1" smtClean="0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fr-CA" sz="2400" b="1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fr-CA" sz="2400" b="1" i="1" smtClean="0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2400" b="1" i="1" smtClean="0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fr-CA" sz="2400" b="1" i="1" smtClean="0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fr-CA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CA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CA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CA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fr-CA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fr-CA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A" sz="24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fr-CA" sz="24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fr-CA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07BEDDE4-2119-9919-27BE-8C093BD07E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8705" y="116473"/>
                <a:ext cx="11654589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F19D0763-BFC2-697B-039D-FBC9C09B0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909" y="1162111"/>
            <a:ext cx="9171643" cy="557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64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BEDDE4-2119-9919-27BE-8C093BD07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705" y="116473"/>
            <a:ext cx="11654589" cy="1325563"/>
          </a:xfrm>
        </p:spPr>
        <p:txBody>
          <a:bodyPr>
            <a:normAutofit/>
          </a:bodyPr>
          <a:lstStyle/>
          <a:p>
            <a:pPr algn="ctr"/>
            <a:r>
              <a:rPr lang="fr-CA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Segoe UI Emoji" panose="020B0502040204020203" pitchFamily="34" charset="0"/>
              </a:rPr>
              <a:t>Coordonnées d’un point sur le cercle trigonométrique</a:t>
            </a:r>
            <a:endParaRPr lang="fr-CA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037A510-A47B-7145-0C16-D32C0860F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549" y="1278147"/>
            <a:ext cx="8980900" cy="546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47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BEDDE4-2119-9919-27BE-8C093BD07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705" y="116473"/>
            <a:ext cx="11654589" cy="1325563"/>
          </a:xfrm>
        </p:spPr>
        <p:txBody>
          <a:bodyPr>
            <a:normAutofit/>
          </a:bodyPr>
          <a:lstStyle/>
          <a:p>
            <a:pPr algn="ctr"/>
            <a:r>
              <a:rPr lang="fr-CA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Segoe UI Emoji" panose="020B0502040204020203" pitchFamily="34" charset="0"/>
              </a:rPr>
              <a:t>Coordonnées de ces trois points équidistants sur le cercle trigonométrique</a:t>
            </a:r>
            <a:endParaRPr lang="fr-CA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C17D920-FBA9-F22E-13B0-40694FDDC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402" y="1138334"/>
            <a:ext cx="8973195" cy="545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67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07BEDDE4-2119-9919-27BE-8C093BD07E6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68705" y="116473"/>
                <a:ext cx="11654589" cy="1325563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fr-CA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Segoe UI Emoji" panose="020B0502040204020203" pitchFamily="34" charset="0"/>
                  </a:rPr>
                  <a:t>Coordonnées de </a:t>
                </a:r>
                <a14:m>
                  <m:oMath xmlns:m="http://schemas.openxmlformats.org/officeDocument/2006/math">
                    <m:r>
                      <a:rPr lang="fr-CA" sz="2400" b="1" i="1" dirty="0" smtClean="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Segoe UI Emoji" panose="020B0502040204020203" pitchFamily="34" charset="0"/>
                      </a:rPr>
                      <m:t>𝒌</m:t>
                    </m:r>
                  </m:oMath>
                </a14:m>
                <a:r>
                  <a:rPr lang="fr-CA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Segoe UI Emoji" panose="020B0502040204020203" pitchFamily="34" charset="0"/>
                  </a:rPr>
                  <a:t> points équidistants sur le cercle trigonométrique</a:t>
                </a:r>
                <a:endParaRPr lang="fr-CA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07BEDDE4-2119-9919-27BE-8C093BD07E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8705" y="116473"/>
                <a:ext cx="11654589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CC17D920-FBA9-F22E-13B0-40694FDDC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402" y="1138334"/>
            <a:ext cx="8973195" cy="545869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AEBA8C8-4F78-0A7A-7165-4F081C77B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402" y="1138334"/>
            <a:ext cx="8973195" cy="545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56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07BEDDE4-2119-9919-27BE-8C093BD07E6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68705" y="116473"/>
                <a:ext cx="11654589" cy="1325563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fr-CA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Segoe UI Emoji" panose="020B0502040204020203" pitchFamily="34" charset="0"/>
                  </a:rPr>
                  <a:t>Coordonnées de </a:t>
                </a:r>
                <a14:m>
                  <m:oMath xmlns:m="http://schemas.openxmlformats.org/officeDocument/2006/math">
                    <m:r>
                      <a:rPr lang="fr-CA" sz="2400" b="1" i="1" dirty="0" smtClean="0"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Segoe UI Emoji" panose="020B0502040204020203" pitchFamily="34" charset="0"/>
                      </a:rPr>
                      <m:t>𝒌</m:t>
                    </m:r>
                  </m:oMath>
                </a14:m>
                <a:r>
                  <a:rPr lang="fr-CA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Segoe UI Emoji" panose="020B0502040204020203" pitchFamily="34" charset="0"/>
                  </a:rPr>
                  <a:t> points équidistants sur le cercle trigonométrique</a:t>
                </a:r>
                <a:endParaRPr lang="fr-CA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07BEDDE4-2119-9919-27BE-8C093BD07E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8705" y="116473"/>
                <a:ext cx="11654589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CC17D920-FBA9-F22E-13B0-40694FDDC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402" y="1138334"/>
            <a:ext cx="8973195" cy="545869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AEBA8C8-4F78-0A7A-7165-4F081C77B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402" y="1138334"/>
            <a:ext cx="8973195" cy="545869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EFC397A-B1CE-852C-F9AC-44E79DBCC0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2028" y="1138333"/>
            <a:ext cx="9107942" cy="545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45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93</Words>
  <Application>Microsoft Office PowerPoint</Application>
  <PresentationFormat>Grand écran</PresentationFormat>
  <Paragraphs>17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Cambria Math</vt:lpstr>
      <vt:lpstr>Thème Office</vt:lpstr>
      <vt:lpstr>Présentation PowerPoint</vt:lpstr>
      <vt:lpstr>Présentation PowerPoint</vt:lpstr>
      <vt:lpstr>Préalables</vt:lpstr>
      <vt:lpstr>Équation d’un cercle de rayon 1 centré à l’origine (cercle trigonométrique)</vt:lpstr>
      <vt:lpstr>Équation d’une droite passant par les points (x_1, y_1 ) et (x_2, y_2 )</vt:lpstr>
      <vt:lpstr>Coordonnées d’un point sur le cercle trigonométrique</vt:lpstr>
      <vt:lpstr>Coordonnées de ces trois points équidistants sur le cercle trigonométrique</vt:lpstr>
      <vt:lpstr>Coordonnées de k points équidistants sur le cercle trigonométrique</vt:lpstr>
      <vt:lpstr>Coordonnées de k points équidistants sur le cercle trigonométrique</vt:lpstr>
      <vt:lpstr>Arithmétique modulaire</vt:lpstr>
      <vt:lpstr>Arithmétique modulaire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Sylvain Bérubé</dc:creator>
  <cp:lastModifiedBy>Sylvain Bérubé</cp:lastModifiedBy>
  <cp:revision>1</cp:revision>
  <dcterms:created xsi:type="dcterms:W3CDTF">2023-04-16T17:28:50Z</dcterms:created>
  <dcterms:modified xsi:type="dcterms:W3CDTF">2023-04-17T00:41:35Z</dcterms:modified>
</cp:coreProperties>
</file>