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6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118E5-E63A-4CBC-BFA3-18A7519F5744}" v="64" dt="2023-04-24T04:38:36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ain Bérubé" userId="58a7b77c-805a-4492-9b5c-f61060aeaa67" providerId="ADAL" clId="{83CFC284-1440-4B25-BE51-D33502EBA6D5}"/>
    <pc:docChg chg="custSel addSld delSld modSld">
      <pc:chgData name="Sylvain Bérubé" userId="58a7b77c-805a-4492-9b5c-f61060aeaa67" providerId="ADAL" clId="{83CFC284-1440-4B25-BE51-D33502EBA6D5}" dt="2023-04-17T00:41:33.358" v="393" actId="6549"/>
      <pc:docMkLst>
        <pc:docMk/>
      </pc:docMkLst>
      <pc:sldChg chg="modSp">
        <pc:chgData name="Sylvain Bérubé" userId="58a7b77c-805a-4492-9b5c-f61060aeaa67" providerId="ADAL" clId="{83CFC284-1440-4B25-BE51-D33502EBA6D5}" dt="2023-04-17T00:40:29.195" v="359"/>
        <pc:sldMkLst>
          <pc:docMk/>
          <pc:sldMk cId="1535090247" sldId="262"/>
        </pc:sldMkLst>
        <pc:picChg chg="mod">
          <ac:chgData name="Sylvain Bérubé" userId="58a7b77c-805a-4492-9b5c-f61060aeaa67" providerId="ADAL" clId="{83CFC284-1440-4B25-BE51-D33502EBA6D5}" dt="2023-04-17T00:40:29.195" v="359"/>
          <ac:picMkLst>
            <pc:docMk/>
            <pc:sldMk cId="1535090247" sldId="262"/>
            <ac:picMk id="5" creationId="{74B37F3B-4519-4354-9431-6E0596325A53}"/>
          </ac:picMkLst>
        </pc:picChg>
      </pc:sldChg>
      <pc:sldChg chg="modSp">
        <pc:chgData name="Sylvain Bérubé" userId="58a7b77c-805a-4492-9b5c-f61060aeaa67" providerId="ADAL" clId="{83CFC284-1440-4B25-BE51-D33502EBA6D5}" dt="2023-04-17T00:40:40.896" v="360"/>
        <pc:sldMkLst>
          <pc:docMk/>
          <pc:sldMk cId="2510557047" sldId="263"/>
        </pc:sldMkLst>
        <pc:picChg chg="mod">
          <ac:chgData name="Sylvain Bérubé" userId="58a7b77c-805a-4492-9b5c-f61060aeaa67" providerId="ADAL" clId="{83CFC284-1440-4B25-BE51-D33502EBA6D5}" dt="2023-04-17T00:40:40.896" v="360"/>
          <ac:picMkLst>
            <pc:docMk/>
            <pc:sldMk cId="2510557047" sldId="263"/>
            <ac:picMk id="5" creationId="{76621001-A50E-4DAA-B90E-55CE67311005}"/>
          </ac:picMkLst>
        </pc:picChg>
      </pc:sldChg>
      <pc:sldChg chg="modSp mod">
        <pc:chgData name="Sylvain Bérubé" userId="58a7b77c-805a-4492-9b5c-f61060aeaa67" providerId="ADAL" clId="{83CFC284-1440-4B25-BE51-D33502EBA6D5}" dt="2023-04-17T00:41:33.358" v="393" actId="6549"/>
        <pc:sldMkLst>
          <pc:docMk/>
          <pc:sldMk cId="3297050141" sldId="269"/>
        </pc:sldMkLst>
        <pc:spChg chg="mod">
          <ac:chgData name="Sylvain Bérubé" userId="58a7b77c-805a-4492-9b5c-f61060aeaa67" providerId="ADAL" clId="{83CFC284-1440-4B25-BE51-D33502EBA6D5}" dt="2023-04-17T00:41:33.358" v="393" actId="6549"/>
          <ac:spMkLst>
            <pc:docMk/>
            <pc:sldMk cId="3297050141" sldId="269"/>
            <ac:spMk id="6" creationId="{8EF39879-3868-FE03-25C8-57560B1C6AC5}"/>
          </ac:spMkLst>
        </pc:spChg>
      </pc:sldChg>
      <pc:sldChg chg="addSp delSp modSp new mod">
        <pc:chgData name="Sylvain Bérubé" userId="58a7b77c-805a-4492-9b5c-f61060aeaa67" providerId="ADAL" clId="{83CFC284-1440-4B25-BE51-D33502EBA6D5}" dt="2023-04-16T22:21:09.268" v="102" actId="207"/>
        <pc:sldMkLst>
          <pc:docMk/>
          <pc:sldMk cId="379462535" sldId="270"/>
        </pc:sldMkLst>
        <pc:spChg chg="mod">
          <ac:chgData name="Sylvain Bérubé" userId="58a7b77c-805a-4492-9b5c-f61060aeaa67" providerId="ADAL" clId="{83CFC284-1440-4B25-BE51-D33502EBA6D5}" dt="2023-04-16T22:21:09.268" v="102" actId="207"/>
          <ac:spMkLst>
            <pc:docMk/>
            <pc:sldMk cId="379462535" sldId="270"/>
            <ac:spMk id="2" creationId="{07BEDDE4-2119-9919-27BE-8C093BD07E6E}"/>
          </ac:spMkLst>
        </pc:spChg>
        <pc:spChg chg="del">
          <ac:chgData name="Sylvain Bérubé" userId="58a7b77c-805a-4492-9b5c-f61060aeaa67" providerId="ADAL" clId="{83CFC284-1440-4B25-BE51-D33502EBA6D5}" dt="2023-04-16T22:15:17.119" v="8" actId="478"/>
          <ac:spMkLst>
            <pc:docMk/>
            <pc:sldMk cId="379462535" sldId="270"/>
            <ac:spMk id="3" creationId="{BEEEF743-9CCF-79A4-BDF8-E9CA51524134}"/>
          </ac:spMkLst>
        </pc:spChg>
        <pc:picChg chg="add del mod">
          <ac:chgData name="Sylvain Bérubé" userId="58a7b77c-805a-4492-9b5c-f61060aeaa67" providerId="ADAL" clId="{83CFC284-1440-4B25-BE51-D33502EBA6D5}" dt="2023-04-16T22:15:55.051" v="12" actId="478"/>
          <ac:picMkLst>
            <pc:docMk/>
            <pc:sldMk cId="379462535" sldId="270"/>
            <ac:picMk id="5" creationId="{DAC4928B-7205-5F53-E0F7-6E02AB0FAE07}"/>
          </ac:picMkLst>
        </pc:picChg>
        <pc:picChg chg="add del mod">
          <ac:chgData name="Sylvain Bérubé" userId="58a7b77c-805a-4492-9b5c-f61060aeaa67" providerId="ADAL" clId="{83CFC284-1440-4B25-BE51-D33502EBA6D5}" dt="2023-04-16T22:16:39.938" v="18" actId="478"/>
          <ac:picMkLst>
            <pc:docMk/>
            <pc:sldMk cId="379462535" sldId="270"/>
            <ac:picMk id="7" creationId="{7B925744-0CFB-2324-3082-8D8B85068756}"/>
          </ac:picMkLst>
        </pc:picChg>
        <pc:picChg chg="add del mod">
          <ac:chgData name="Sylvain Bérubé" userId="58a7b77c-805a-4492-9b5c-f61060aeaa67" providerId="ADAL" clId="{83CFC284-1440-4B25-BE51-D33502EBA6D5}" dt="2023-04-16T22:16:46.285" v="22" actId="478"/>
          <ac:picMkLst>
            <pc:docMk/>
            <pc:sldMk cId="379462535" sldId="270"/>
            <ac:picMk id="9" creationId="{7D253BE1-3736-2F74-D7F2-48A460010963}"/>
          </ac:picMkLst>
        </pc:picChg>
        <pc:picChg chg="add mod">
          <ac:chgData name="Sylvain Bérubé" userId="58a7b77c-805a-4492-9b5c-f61060aeaa67" providerId="ADAL" clId="{83CFC284-1440-4B25-BE51-D33502EBA6D5}" dt="2023-04-16T22:16:53.674" v="25" actId="1076"/>
          <ac:picMkLst>
            <pc:docMk/>
            <pc:sldMk cId="379462535" sldId="270"/>
            <ac:picMk id="11" creationId="{7C835951-1EB2-B4E5-A3F4-37CFF9AD77F1}"/>
          </ac:picMkLst>
        </pc:picChg>
      </pc:sldChg>
      <pc:sldChg chg="addSp delSp modSp add mod">
        <pc:chgData name="Sylvain Bérubé" userId="58a7b77c-805a-4492-9b5c-f61060aeaa67" providerId="ADAL" clId="{83CFC284-1440-4B25-BE51-D33502EBA6D5}" dt="2023-04-16T22:20:17.815" v="73" actId="207"/>
        <pc:sldMkLst>
          <pc:docMk/>
          <pc:sldMk cId="2558564496" sldId="271"/>
        </pc:sldMkLst>
        <pc:spChg chg="mod">
          <ac:chgData name="Sylvain Bérubé" userId="58a7b77c-805a-4492-9b5c-f61060aeaa67" providerId="ADAL" clId="{83CFC284-1440-4B25-BE51-D33502EBA6D5}" dt="2023-04-16T22:20:17.815" v="73" actId="207"/>
          <ac:spMkLst>
            <pc:docMk/>
            <pc:sldMk cId="2558564496" sldId="271"/>
            <ac:spMk id="2" creationId="{07BEDDE4-2119-9919-27BE-8C093BD07E6E}"/>
          </ac:spMkLst>
        </pc:spChg>
        <pc:picChg chg="add mod ord">
          <ac:chgData name="Sylvain Bérubé" userId="58a7b77c-805a-4492-9b5c-f61060aeaa67" providerId="ADAL" clId="{83CFC284-1440-4B25-BE51-D33502EBA6D5}" dt="2023-04-16T22:19:40.931" v="57" actId="171"/>
          <ac:picMkLst>
            <pc:docMk/>
            <pc:sldMk cId="2558564496" sldId="271"/>
            <ac:picMk id="4" creationId="{F19D0763-BFC2-697B-039D-FBC9C09B02A9}"/>
          </ac:picMkLst>
        </pc:picChg>
        <pc:picChg chg="del">
          <ac:chgData name="Sylvain Bérubé" userId="58a7b77c-805a-4492-9b5c-f61060aeaa67" providerId="ADAL" clId="{83CFC284-1440-4B25-BE51-D33502EBA6D5}" dt="2023-04-16T22:19:42.273" v="58" actId="478"/>
          <ac:picMkLst>
            <pc:docMk/>
            <pc:sldMk cId="2558564496" sldId="271"/>
            <ac:picMk id="11" creationId="{7C835951-1EB2-B4E5-A3F4-37CFF9AD77F1}"/>
          </ac:picMkLst>
        </pc:picChg>
      </pc:sldChg>
      <pc:sldChg chg="addSp delSp modSp add mod">
        <pc:chgData name="Sylvain Bérubé" userId="58a7b77c-805a-4492-9b5c-f61060aeaa67" providerId="ADAL" clId="{83CFC284-1440-4B25-BE51-D33502EBA6D5}" dt="2023-04-16T22:43:46.310" v="167" actId="478"/>
        <pc:sldMkLst>
          <pc:docMk/>
          <pc:sldMk cId="3808547795" sldId="272"/>
        </pc:sldMkLst>
        <pc:spChg chg="mod">
          <ac:chgData name="Sylvain Bérubé" userId="58a7b77c-805a-4492-9b5c-f61060aeaa67" providerId="ADAL" clId="{83CFC284-1440-4B25-BE51-D33502EBA6D5}" dt="2023-04-16T22:42:38.059" v="155" actId="6549"/>
          <ac:spMkLst>
            <pc:docMk/>
            <pc:sldMk cId="3808547795" sldId="272"/>
            <ac:spMk id="2" creationId="{07BEDDE4-2119-9919-27BE-8C093BD07E6E}"/>
          </ac:spMkLst>
        </pc:spChg>
        <pc:picChg chg="del">
          <ac:chgData name="Sylvain Bérubé" userId="58a7b77c-805a-4492-9b5c-f61060aeaa67" providerId="ADAL" clId="{83CFC284-1440-4B25-BE51-D33502EBA6D5}" dt="2023-04-16T22:42:59.343" v="160" actId="478"/>
          <ac:picMkLst>
            <pc:docMk/>
            <pc:sldMk cId="3808547795" sldId="272"/>
            <ac:picMk id="4" creationId="{F19D0763-BFC2-697B-039D-FBC9C09B02A9}"/>
          </ac:picMkLst>
        </pc:picChg>
        <pc:picChg chg="add del mod">
          <ac:chgData name="Sylvain Bérubé" userId="58a7b77c-805a-4492-9b5c-f61060aeaa67" providerId="ADAL" clId="{83CFC284-1440-4B25-BE51-D33502EBA6D5}" dt="2023-04-16T22:43:46.310" v="167" actId="478"/>
          <ac:picMkLst>
            <pc:docMk/>
            <pc:sldMk cId="3808547795" sldId="272"/>
            <ac:picMk id="5" creationId="{364D0F18-72FF-3EB8-E877-E210BF4C2C06}"/>
          </ac:picMkLst>
        </pc:picChg>
        <pc:picChg chg="add mod ord">
          <ac:chgData name="Sylvain Bérubé" userId="58a7b77c-805a-4492-9b5c-f61060aeaa67" providerId="ADAL" clId="{83CFC284-1440-4B25-BE51-D33502EBA6D5}" dt="2023-04-16T22:43:44.485" v="166" actId="171"/>
          <ac:picMkLst>
            <pc:docMk/>
            <pc:sldMk cId="3808547795" sldId="272"/>
            <ac:picMk id="7" creationId="{F037A510-A47B-7145-0C16-D32C0860F5B9}"/>
          </ac:picMkLst>
        </pc:picChg>
      </pc:sldChg>
      <pc:sldChg chg="addSp delSp modSp add mod">
        <pc:chgData name="Sylvain Bérubé" userId="58a7b77c-805a-4492-9b5c-f61060aeaa67" providerId="ADAL" clId="{83CFC284-1440-4B25-BE51-D33502EBA6D5}" dt="2023-04-16T22:45:01.866" v="208" actId="6549"/>
        <pc:sldMkLst>
          <pc:docMk/>
          <pc:sldMk cId="2644067560" sldId="273"/>
        </pc:sldMkLst>
        <pc:spChg chg="mod">
          <ac:chgData name="Sylvain Bérubé" userId="58a7b77c-805a-4492-9b5c-f61060aeaa67" providerId="ADAL" clId="{83CFC284-1440-4B25-BE51-D33502EBA6D5}" dt="2023-04-16T22:45:01.866" v="208" actId="6549"/>
          <ac:spMkLst>
            <pc:docMk/>
            <pc:sldMk cId="2644067560" sldId="273"/>
            <ac:spMk id="2" creationId="{07BEDDE4-2119-9919-27BE-8C093BD07E6E}"/>
          </ac:spMkLst>
        </pc:spChg>
        <pc:picChg chg="add mod">
          <ac:chgData name="Sylvain Bérubé" userId="58a7b77c-805a-4492-9b5c-f61060aeaa67" providerId="ADAL" clId="{83CFC284-1440-4B25-BE51-D33502EBA6D5}" dt="2023-04-16T22:44:47.545" v="174" actId="1076"/>
          <ac:picMkLst>
            <pc:docMk/>
            <pc:sldMk cId="2644067560" sldId="273"/>
            <ac:picMk id="4" creationId="{CC17D920-FBA9-F22E-13B0-40694FDDC0B9}"/>
          </ac:picMkLst>
        </pc:picChg>
        <pc:picChg chg="del">
          <ac:chgData name="Sylvain Bérubé" userId="58a7b77c-805a-4492-9b5c-f61060aeaa67" providerId="ADAL" clId="{83CFC284-1440-4B25-BE51-D33502EBA6D5}" dt="2023-04-16T22:44:35.767" v="169" actId="478"/>
          <ac:picMkLst>
            <pc:docMk/>
            <pc:sldMk cId="2644067560" sldId="273"/>
            <ac:picMk id="7" creationId="{F037A510-A47B-7145-0C16-D32C0860F5B9}"/>
          </ac:picMkLst>
        </pc:picChg>
      </pc:sldChg>
      <pc:sldChg chg="addSp modSp add mod">
        <pc:chgData name="Sylvain Bérubé" userId="58a7b77c-805a-4492-9b5c-f61060aeaa67" providerId="ADAL" clId="{83CFC284-1440-4B25-BE51-D33502EBA6D5}" dt="2023-04-16T22:47:14.453" v="215" actId="1076"/>
        <pc:sldMkLst>
          <pc:docMk/>
          <pc:sldMk cId="1802956191" sldId="274"/>
        </pc:sldMkLst>
        <pc:spChg chg="mod">
          <ac:chgData name="Sylvain Bérubé" userId="58a7b77c-805a-4492-9b5c-f61060aeaa67" providerId="ADAL" clId="{83CFC284-1440-4B25-BE51-D33502EBA6D5}" dt="2023-04-16T22:45:28.993" v="211"/>
          <ac:spMkLst>
            <pc:docMk/>
            <pc:sldMk cId="1802956191" sldId="274"/>
            <ac:spMk id="2" creationId="{07BEDDE4-2119-9919-27BE-8C093BD07E6E}"/>
          </ac:spMkLst>
        </pc:spChg>
        <pc:picChg chg="add mod">
          <ac:chgData name="Sylvain Bérubé" userId="58a7b77c-805a-4492-9b5c-f61060aeaa67" providerId="ADAL" clId="{83CFC284-1440-4B25-BE51-D33502EBA6D5}" dt="2023-04-16T22:47:14.453" v="215" actId="1076"/>
          <ac:picMkLst>
            <pc:docMk/>
            <pc:sldMk cId="1802956191" sldId="274"/>
            <ac:picMk id="5" creationId="{2AEBA8C8-4F78-0A7A-7165-4F081C77B63B}"/>
          </ac:picMkLst>
        </pc:picChg>
      </pc:sldChg>
      <pc:sldChg chg="modSp add del mod">
        <pc:chgData name="Sylvain Bérubé" userId="58a7b77c-805a-4492-9b5c-f61060aeaa67" providerId="ADAL" clId="{83CFC284-1440-4B25-BE51-D33502EBA6D5}" dt="2023-04-17T00:30:53.987" v="358" actId="47"/>
        <pc:sldMkLst>
          <pc:docMk/>
          <pc:sldMk cId="639538348" sldId="275"/>
        </pc:sldMkLst>
        <pc:spChg chg="mod">
          <ac:chgData name="Sylvain Bérubé" userId="58a7b77c-805a-4492-9b5c-f61060aeaa67" providerId="ADAL" clId="{83CFC284-1440-4B25-BE51-D33502EBA6D5}" dt="2023-04-16T23:46:56.796" v="318" actId="20577"/>
          <ac:spMkLst>
            <pc:docMk/>
            <pc:sldMk cId="639538348" sldId="275"/>
            <ac:spMk id="2" creationId="{07BEDDE4-2119-9919-27BE-8C093BD07E6E}"/>
          </ac:spMkLst>
        </pc:spChg>
      </pc:sldChg>
      <pc:sldChg chg="addSp modSp add mod">
        <pc:chgData name="Sylvain Bérubé" userId="58a7b77c-805a-4492-9b5c-f61060aeaa67" providerId="ADAL" clId="{83CFC284-1440-4B25-BE51-D33502EBA6D5}" dt="2023-04-16T23:44:39.813" v="235" actId="1076"/>
        <pc:sldMkLst>
          <pc:docMk/>
          <pc:sldMk cId="46064534" sldId="276"/>
        </pc:sldMkLst>
        <pc:picChg chg="add mod">
          <ac:chgData name="Sylvain Bérubé" userId="58a7b77c-805a-4492-9b5c-f61060aeaa67" providerId="ADAL" clId="{83CFC284-1440-4B25-BE51-D33502EBA6D5}" dt="2023-04-16T23:44:39.813" v="235" actId="1076"/>
          <ac:picMkLst>
            <pc:docMk/>
            <pc:sldMk cId="46064534" sldId="276"/>
            <ac:picMk id="6" creationId="{FEFC397A-B1CE-852C-F9AC-44E79DBCC05A}"/>
          </ac:picMkLst>
        </pc:picChg>
      </pc:sldChg>
      <pc:sldChg chg="modSp new mod">
        <pc:chgData name="Sylvain Bérubé" userId="58a7b77c-805a-4492-9b5c-f61060aeaa67" providerId="ADAL" clId="{83CFC284-1440-4B25-BE51-D33502EBA6D5}" dt="2023-04-17T00:30:46.967" v="357" actId="20577"/>
        <pc:sldMkLst>
          <pc:docMk/>
          <pc:sldMk cId="1062190469" sldId="277"/>
        </pc:sldMkLst>
        <pc:spChg chg="mod">
          <ac:chgData name="Sylvain Bérubé" userId="58a7b77c-805a-4492-9b5c-f61060aeaa67" providerId="ADAL" clId="{83CFC284-1440-4B25-BE51-D33502EBA6D5}" dt="2023-04-16T23:46:11.283" v="266" actId="122"/>
          <ac:spMkLst>
            <pc:docMk/>
            <pc:sldMk cId="1062190469" sldId="277"/>
            <ac:spMk id="2" creationId="{08443C8B-D5A3-713B-5DBC-39E7246C059C}"/>
          </ac:spMkLst>
        </pc:spChg>
        <pc:spChg chg="mod">
          <ac:chgData name="Sylvain Bérubé" userId="58a7b77c-805a-4492-9b5c-f61060aeaa67" providerId="ADAL" clId="{83CFC284-1440-4B25-BE51-D33502EBA6D5}" dt="2023-04-17T00:30:46.967" v="357" actId="20577"/>
          <ac:spMkLst>
            <pc:docMk/>
            <pc:sldMk cId="1062190469" sldId="277"/>
            <ac:spMk id="3" creationId="{E108FD7E-9B65-0B86-E7B4-EF9D4EA892AA}"/>
          </ac:spMkLst>
        </pc:spChg>
      </pc:sldChg>
      <pc:sldChg chg="addSp delSp modSp add mod">
        <pc:chgData name="Sylvain Bérubé" userId="58a7b77c-805a-4492-9b5c-f61060aeaa67" providerId="ADAL" clId="{83CFC284-1440-4B25-BE51-D33502EBA6D5}" dt="2023-04-16T23:49:35.779" v="348" actId="1076"/>
        <pc:sldMkLst>
          <pc:docMk/>
          <pc:sldMk cId="1846573704" sldId="278"/>
        </pc:sldMkLst>
        <pc:spChg chg="mod">
          <ac:chgData name="Sylvain Bérubé" userId="58a7b77c-805a-4492-9b5c-f61060aeaa67" providerId="ADAL" clId="{83CFC284-1440-4B25-BE51-D33502EBA6D5}" dt="2023-04-16T23:47:06.075" v="340" actId="20577"/>
          <ac:spMkLst>
            <pc:docMk/>
            <pc:sldMk cId="1846573704" sldId="278"/>
            <ac:spMk id="2" creationId="{07BEDDE4-2119-9919-27BE-8C093BD07E6E}"/>
          </ac:spMkLst>
        </pc:spChg>
        <pc:picChg chg="add mod">
          <ac:chgData name="Sylvain Bérubé" userId="58a7b77c-805a-4492-9b5c-f61060aeaa67" providerId="ADAL" clId="{83CFC284-1440-4B25-BE51-D33502EBA6D5}" dt="2023-04-16T23:49:35.779" v="348" actId="1076"/>
          <ac:picMkLst>
            <pc:docMk/>
            <pc:sldMk cId="1846573704" sldId="278"/>
            <ac:picMk id="4" creationId="{6763B169-3EF5-D4A5-9B45-AF9194073F1D}"/>
          </ac:picMkLst>
        </pc:picChg>
        <pc:picChg chg="del">
          <ac:chgData name="Sylvain Bérubé" userId="58a7b77c-805a-4492-9b5c-f61060aeaa67" providerId="ADAL" clId="{83CFC284-1440-4B25-BE51-D33502EBA6D5}" dt="2023-04-16T23:47:06.993" v="341" actId="478"/>
          <ac:picMkLst>
            <pc:docMk/>
            <pc:sldMk cId="1846573704" sldId="278"/>
            <ac:picMk id="11" creationId="{7C835951-1EB2-B4E5-A3F4-37CFF9AD77F1}"/>
          </ac:picMkLst>
        </pc:picChg>
      </pc:sldChg>
      <pc:sldChg chg="addSp delSp modSp add mod">
        <pc:chgData name="Sylvain Bérubé" userId="58a7b77c-805a-4492-9b5c-f61060aeaa67" providerId="ADAL" clId="{83CFC284-1440-4B25-BE51-D33502EBA6D5}" dt="2023-04-17T00:04:30.252" v="354" actId="1076"/>
        <pc:sldMkLst>
          <pc:docMk/>
          <pc:sldMk cId="918697482" sldId="279"/>
        </pc:sldMkLst>
        <pc:picChg chg="del">
          <ac:chgData name="Sylvain Bérubé" userId="58a7b77c-805a-4492-9b5c-f61060aeaa67" providerId="ADAL" clId="{83CFC284-1440-4B25-BE51-D33502EBA6D5}" dt="2023-04-17T00:04:03.169" v="350" actId="478"/>
          <ac:picMkLst>
            <pc:docMk/>
            <pc:sldMk cId="918697482" sldId="279"/>
            <ac:picMk id="4" creationId="{6763B169-3EF5-D4A5-9B45-AF9194073F1D}"/>
          </ac:picMkLst>
        </pc:picChg>
        <pc:picChg chg="add mod">
          <ac:chgData name="Sylvain Bérubé" userId="58a7b77c-805a-4492-9b5c-f61060aeaa67" providerId="ADAL" clId="{83CFC284-1440-4B25-BE51-D33502EBA6D5}" dt="2023-04-17T00:04:30.252" v="354" actId="1076"/>
          <ac:picMkLst>
            <pc:docMk/>
            <pc:sldMk cId="918697482" sldId="279"/>
            <ac:picMk id="5" creationId="{F610F463-F281-258C-D103-B5AE2CD657E6}"/>
          </ac:picMkLst>
        </pc:picChg>
      </pc:sldChg>
    </pc:docChg>
  </pc:docChgLst>
  <pc:docChgLst>
    <pc:chgData name="Sylvain Bérubé" userId="58a7b77c-805a-4492-9b5c-f61060aeaa67" providerId="ADAL" clId="{9CD118E5-E63A-4CBC-BFA3-18A7519F5744}"/>
    <pc:docChg chg="undo custSel addSld delSld modSld">
      <pc:chgData name="Sylvain Bérubé" userId="58a7b77c-805a-4492-9b5c-f61060aeaa67" providerId="ADAL" clId="{9CD118E5-E63A-4CBC-BFA3-18A7519F5744}" dt="2023-04-24T04:59:19.375" v="167" actId="47"/>
      <pc:docMkLst>
        <pc:docMk/>
      </pc:docMkLst>
      <pc:sldChg chg="addSp delSp modSp mod">
        <pc:chgData name="Sylvain Bérubé" userId="58a7b77c-805a-4492-9b5c-f61060aeaa67" providerId="ADAL" clId="{9CD118E5-E63A-4CBC-BFA3-18A7519F5744}" dt="2023-04-24T03:53:27.515" v="8" actId="1076"/>
        <pc:sldMkLst>
          <pc:docMk/>
          <pc:sldMk cId="3297050141" sldId="269"/>
        </pc:sldMkLst>
        <pc:picChg chg="add mod">
          <ac:chgData name="Sylvain Bérubé" userId="58a7b77c-805a-4492-9b5c-f61060aeaa67" providerId="ADAL" clId="{9CD118E5-E63A-4CBC-BFA3-18A7519F5744}" dt="2023-04-24T03:53:27.515" v="8" actId="1076"/>
          <ac:picMkLst>
            <pc:docMk/>
            <pc:sldMk cId="3297050141" sldId="269"/>
            <ac:picMk id="3" creationId="{DC02EEB0-7006-23C7-A9EE-65AF75559757}"/>
          </ac:picMkLst>
        </pc:picChg>
        <pc:picChg chg="del">
          <ac:chgData name="Sylvain Bérubé" userId="58a7b77c-805a-4492-9b5c-f61060aeaa67" providerId="ADAL" clId="{9CD118E5-E63A-4CBC-BFA3-18A7519F5744}" dt="2023-04-24T03:53:16.511" v="2" actId="478"/>
          <ac:picMkLst>
            <pc:docMk/>
            <pc:sldMk cId="3297050141" sldId="269"/>
            <ac:picMk id="4" creationId="{00000000-0000-0000-0000-000000000000}"/>
          </ac:picMkLst>
        </pc:picChg>
      </pc:sldChg>
      <pc:sldChg chg="addSp delSp modSp add mod">
        <pc:chgData name="Sylvain Bérubé" userId="58a7b77c-805a-4492-9b5c-f61060aeaa67" providerId="ADAL" clId="{9CD118E5-E63A-4CBC-BFA3-18A7519F5744}" dt="2023-04-24T03:56:17.939" v="17" actId="1076"/>
        <pc:sldMkLst>
          <pc:docMk/>
          <pc:sldMk cId="103543377" sldId="270"/>
        </pc:sldMkLst>
        <pc:picChg chg="del">
          <ac:chgData name="Sylvain Bérubé" userId="58a7b77c-805a-4492-9b5c-f61060aeaa67" providerId="ADAL" clId="{9CD118E5-E63A-4CBC-BFA3-18A7519F5744}" dt="2023-04-24T03:55:45.329" v="10" actId="478"/>
          <ac:picMkLst>
            <pc:docMk/>
            <pc:sldMk cId="103543377" sldId="270"/>
            <ac:picMk id="4" creationId="{00000000-0000-0000-0000-000000000000}"/>
          </ac:picMkLst>
        </pc:picChg>
        <pc:picChg chg="add mod">
          <ac:chgData name="Sylvain Bérubé" userId="58a7b77c-805a-4492-9b5c-f61060aeaa67" providerId="ADAL" clId="{9CD118E5-E63A-4CBC-BFA3-18A7519F5744}" dt="2023-04-24T03:56:17.939" v="17" actId="1076"/>
          <ac:picMkLst>
            <pc:docMk/>
            <pc:sldMk cId="103543377" sldId="270"/>
            <ac:picMk id="5" creationId="{00DD535A-1C13-FCAF-12A5-E5C160F75DF7}"/>
          </ac:picMkLst>
        </pc:picChg>
      </pc:sldChg>
      <pc:sldChg chg="addSp delSp modSp add del mod">
        <pc:chgData name="Sylvain Bérubé" userId="58a7b77c-805a-4492-9b5c-f61060aeaa67" providerId="ADAL" clId="{9CD118E5-E63A-4CBC-BFA3-18A7519F5744}" dt="2023-04-24T04:59:19.375" v="167" actId="47"/>
        <pc:sldMkLst>
          <pc:docMk/>
          <pc:sldMk cId="122522896" sldId="271"/>
        </pc:sldMkLst>
        <pc:spChg chg="mod">
          <ac:chgData name="Sylvain Bérubé" userId="58a7b77c-805a-4492-9b5c-f61060aeaa67" providerId="ADAL" clId="{9CD118E5-E63A-4CBC-BFA3-18A7519F5744}" dt="2023-04-24T04:08:20.991" v="45" actId="962"/>
          <ac:spMkLst>
            <pc:docMk/>
            <pc:sldMk cId="122522896" sldId="271"/>
            <ac:spMk id="2" creationId="{095D4D40-C14B-ACE6-A4F5-1A99E1AEAEB3}"/>
          </ac:spMkLst>
        </pc:spChg>
        <pc:graphicFrameChg chg="add del mod">
          <ac:chgData name="Sylvain Bérubé" userId="58a7b77c-805a-4492-9b5c-f61060aeaa67" providerId="ADAL" clId="{9CD118E5-E63A-4CBC-BFA3-18A7519F5744}" dt="2023-04-24T04:07:51.379" v="42" actId="478"/>
          <ac:graphicFrameMkLst>
            <pc:docMk/>
            <pc:sldMk cId="122522896" sldId="271"/>
            <ac:graphicFrameMk id="3" creationId="{9539E07A-ACE7-04D6-0CBA-6DD0FBECBB03}"/>
          </ac:graphicFrameMkLst>
        </pc:graphicFrameChg>
        <pc:picChg chg="del">
          <ac:chgData name="Sylvain Bérubé" userId="58a7b77c-805a-4492-9b5c-f61060aeaa67" providerId="ADAL" clId="{9CD118E5-E63A-4CBC-BFA3-18A7519F5744}" dt="2023-04-24T04:05:47.145" v="19" actId="478"/>
          <ac:picMkLst>
            <pc:docMk/>
            <pc:sldMk cId="122522896" sldId="271"/>
            <ac:picMk id="4" creationId="{00000000-0000-0000-0000-000000000000}"/>
          </ac:picMkLst>
        </pc:picChg>
        <pc:picChg chg="add mod">
          <ac:chgData name="Sylvain Bérubé" userId="58a7b77c-805a-4492-9b5c-f61060aeaa67" providerId="ADAL" clId="{9CD118E5-E63A-4CBC-BFA3-18A7519F5744}" dt="2023-04-24T04:08:20.991" v="44" actId="27614"/>
          <ac:picMkLst>
            <pc:docMk/>
            <pc:sldMk cId="122522896" sldId="271"/>
            <ac:picMk id="6" creationId="{B6F0BAD5-2B14-0D25-FC00-1646FA08E9EE}"/>
          </ac:picMkLst>
        </pc:picChg>
      </pc:sldChg>
      <pc:sldChg chg="addSp delSp modSp add mod">
        <pc:chgData name="Sylvain Bérubé" userId="58a7b77c-805a-4492-9b5c-f61060aeaa67" providerId="ADAL" clId="{9CD118E5-E63A-4CBC-BFA3-18A7519F5744}" dt="2023-04-24T04:11:55.521" v="69" actId="22"/>
        <pc:sldMkLst>
          <pc:docMk/>
          <pc:sldMk cId="1496056653" sldId="272"/>
        </pc:sldMkLst>
        <pc:picChg chg="add del mod">
          <ac:chgData name="Sylvain Bérubé" userId="58a7b77c-805a-4492-9b5c-f61060aeaa67" providerId="ADAL" clId="{9CD118E5-E63A-4CBC-BFA3-18A7519F5744}" dt="2023-04-24T04:10:12.684" v="68" actId="478"/>
          <ac:picMkLst>
            <pc:docMk/>
            <pc:sldMk cId="1496056653" sldId="272"/>
            <ac:picMk id="4" creationId="{6A09784B-673A-74C7-12E7-AA20469AA801}"/>
          </ac:picMkLst>
        </pc:picChg>
        <pc:picChg chg="del">
          <ac:chgData name="Sylvain Bérubé" userId="58a7b77c-805a-4492-9b5c-f61060aeaa67" providerId="ADAL" clId="{9CD118E5-E63A-4CBC-BFA3-18A7519F5744}" dt="2023-04-24T04:08:27.063" v="47" actId="478"/>
          <ac:picMkLst>
            <pc:docMk/>
            <pc:sldMk cId="1496056653" sldId="272"/>
            <ac:picMk id="5" creationId="{00DD535A-1C13-FCAF-12A5-E5C160F75DF7}"/>
          </ac:picMkLst>
        </pc:picChg>
        <pc:picChg chg="add">
          <ac:chgData name="Sylvain Bérubé" userId="58a7b77c-805a-4492-9b5c-f61060aeaa67" providerId="ADAL" clId="{9CD118E5-E63A-4CBC-BFA3-18A7519F5744}" dt="2023-04-24T04:11:55.521" v="69" actId="22"/>
          <ac:picMkLst>
            <pc:docMk/>
            <pc:sldMk cId="1496056653" sldId="272"/>
            <ac:picMk id="7" creationId="{9254FA96-233E-69C0-CFCA-459043F90819}"/>
          </ac:picMkLst>
        </pc:picChg>
      </pc:sldChg>
      <pc:sldChg chg="addSp delSp add mod">
        <pc:chgData name="Sylvain Bérubé" userId="58a7b77c-805a-4492-9b5c-f61060aeaa67" providerId="ADAL" clId="{9CD118E5-E63A-4CBC-BFA3-18A7519F5744}" dt="2023-04-24T04:15:26.483" v="77" actId="22"/>
        <pc:sldMkLst>
          <pc:docMk/>
          <pc:sldMk cId="1875152458" sldId="273"/>
        </pc:sldMkLst>
        <pc:picChg chg="add del">
          <ac:chgData name="Sylvain Bérubé" userId="58a7b77c-805a-4492-9b5c-f61060aeaa67" providerId="ADAL" clId="{9CD118E5-E63A-4CBC-BFA3-18A7519F5744}" dt="2023-04-24T04:15:26.251" v="76" actId="478"/>
          <ac:picMkLst>
            <pc:docMk/>
            <pc:sldMk cId="1875152458" sldId="273"/>
            <ac:picMk id="4" creationId="{A9A4725E-B765-878E-8224-CD5E9E923234}"/>
          </ac:picMkLst>
        </pc:picChg>
        <pc:picChg chg="add">
          <ac:chgData name="Sylvain Bérubé" userId="58a7b77c-805a-4492-9b5c-f61060aeaa67" providerId="ADAL" clId="{9CD118E5-E63A-4CBC-BFA3-18A7519F5744}" dt="2023-04-24T04:15:26.483" v="77" actId="22"/>
          <ac:picMkLst>
            <pc:docMk/>
            <pc:sldMk cId="1875152458" sldId="273"/>
            <ac:picMk id="6" creationId="{442ECD53-0790-778A-EE04-3E9D82E090BC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14:22.959" v="74" actId="1076"/>
        <pc:sldMkLst>
          <pc:docMk/>
          <pc:sldMk cId="2354430427" sldId="274"/>
        </pc:sldMkLst>
        <pc:picChg chg="add mod">
          <ac:chgData name="Sylvain Bérubé" userId="58a7b77c-805a-4492-9b5c-f61060aeaa67" providerId="ADAL" clId="{9CD118E5-E63A-4CBC-BFA3-18A7519F5744}" dt="2023-04-24T04:14:22.959" v="74" actId="1076"/>
          <ac:picMkLst>
            <pc:docMk/>
            <pc:sldMk cId="2354430427" sldId="274"/>
            <ac:picMk id="4" creationId="{D10E2675-6260-AC5B-AFA8-13674B06E51F}"/>
          </ac:picMkLst>
        </pc:picChg>
      </pc:sldChg>
      <pc:sldChg chg="addSp delSp modSp add mod">
        <pc:chgData name="Sylvain Bérubé" userId="58a7b77c-805a-4492-9b5c-f61060aeaa67" providerId="ADAL" clId="{9CD118E5-E63A-4CBC-BFA3-18A7519F5744}" dt="2023-04-24T04:16:23.952" v="80" actId="27614"/>
        <pc:sldMkLst>
          <pc:docMk/>
          <pc:sldMk cId="359710409" sldId="275"/>
        </pc:sldMkLst>
        <pc:picChg chg="add del">
          <ac:chgData name="Sylvain Bérubé" userId="58a7b77c-805a-4492-9b5c-f61060aeaa67" providerId="ADAL" clId="{9CD118E5-E63A-4CBC-BFA3-18A7519F5744}" dt="2023-04-24T04:15:31.463" v="78" actId="478"/>
          <ac:picMkLst>
            <pc:docMk/>
            <pc:sldMk cId="359710409" sldId="275"/>
            <ac:picMk id="4" creationId="{AA3BE415-7DA9-FD7A-81A5-39CC4627E273}"/>
          </ac:picMkLst>
        </pc:picChg>
        <pc:picChg chg="add mod">
          <ac:chgData name="Sylvain Bérubé" userId="58a7b77c-805a-4492-9b5c-f61060aeaa67" providerId="ADAL" clId="{9CD118E5-E63A-4CBC-BFA3-18A7519F5744}" dt="2023-04-24T04:16:23.952" v="80" actId="27614"/>
          <ac:picMkLst>
            <pc:docMk/>
            <pc:sldMk cId="359710409" sldId="275"/>
            <ac:picMk id="6" creationId="{2805E41A-9294-8DEA-7C4D-ACC87A5790E7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17:06.891" v="83" actId="962"/>
        <pc:sldMkLst>
          <pc:docMk/>
          <pc:sldMk cId="4104809275" sldId="276"/>
        </pc:sldMkLst>
        <pc:picChg chg="add mod">
          <ac:chgData name="Sylvain Bérubé" userId="58a7b77c-805a-4492-9b5c-f61060aeaa67" providerId="ADAL" clId="{9CD118E5-E63A-4CBC-BFA3-18A7519F5744}" dt="2023-04-24T04:17:06.891" v="83" actId="962"/>
          <ac:picMkLst>
            <pc:docMk/>
            <pc:sldMk cId="4104809275" sldId="276"/>
            <ac:picMk id="4" creationId="{DFEA6DFE-3B60-F8F1-ED45-8B439085CB3E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17:36.232" v="89" actId="1076"/>
        <pc:sldMkLst>
          <pc:docMk/>
          <pc:sldMk cId="2929003231" sldId="277"/>
        </pc:sldMkLst>
        <pc:picChg chg="add mod">
          <ac:chgData name="Sylvain Bérubé" userId="58a7b77c-805a-4492-9b5c-f61060aeaa67" providerId="ADAL" clId="{9CD118E5-E63A-4CBC-BFA3-18A7519F5744}" dt="2023-04-24T04:17:36.232" v="89" actId="1076"/>
          <ac:picMkLst>
            <pc:docMk/>
            <pc:sldMk cId="2929003231" sldId="277"/>
            <ac:picMk id="4" creationId="{4D581E3F-FF93-E384-E3C8-CFA0032B849B}"/>
          </ac:picMkLst>
        </pc:picChg>
      </pc:sldChg>
      <pc:sldChg chg="addSp delSp modSp add mod">
        <pc:chgData name="Sylvain Bérubé" userId="58a7b77c-805a-4492-9b5c-f61060aeaa67" providerId="ADAL" clId="{9CD118E5-E63A-4CBC-BFA3-18A7519F5744}" dt="2023-04-24T04:18:26.424" v="98" actId="962"/>
        <pc:sldMkLst>
          <pc:docMk/>
          <pc:sldMk cId="739801581" sldId="278"/>
        </pc:sldMkLst>
        <pc:picChg chg="add del mod">
          <ac:chgData name="Sylvain Bérubé" userId="58a7b77c-805a-4492-9b5c-f61060aeaa67" providerId="ADAL" clId="{9CD118E5-E63A-4CBC-BFA3-18A7519F5744}" dt="2023-04-24T04:18:24.667" v="95" actId="478"/>
          <ac:picMkLst>
            <pc:docMk/>
            <pc:sldMk cId="739801581" sldId="278"/>
            <ac:picMk id="4" creationId="{E64F1682-F3DF-6683-3BD0-555C3A1171BB}"/>
          </ac:picMkLst>
        </pc:picChg>
        <pc:picChg chg="add mod">
          <ac:chgData name="Sylvain Bérubé" userId="58a7b77c-805a-4492-9b5c-f61060aeaa67" providerId="ADAL" clId="{9CD118E5-E63A-4CBC-BFA3-18A7519F5744}" dt="2023-04-24T04:18:26.424" v="98" actId="962"/>
          <ac:picMkLst>
            <pc:docMk/>
            <pc:sldMk cId="739801581" sldId="278"/>
            <ac:picMk id="6" creationId="{D160BE5B-759E-FC7D-E89A-43B26C441F7D}"/>
          </ac:picMkLst>
        </pc:picChg>
      </pc:sldChg>
      <pc:sldChg chg="del">
        <pc:chgData name="Sylvain Bérubé" userId="58a7b77c-805a-4492-9b5c-f61060aeaa67" providerId="ADAL" clId="{9CD118E5-E63A-4CBC-BFA3-18A7519F5744}" dt="2023-04-23T19:02:06.378" v="1" actId="47"/>
        <pc:sldMkLst>
          <pc:docMk/>
          <pc:sldMk cId="918697482" sldId="279"/>
        </pc:sldMkLst>
      </pc:sldChg>
      <pc:sldChg chg="addSp modSp add mod">
        <pc:chgData name="Sylvain Bérubé" userId="58a7b77c-805a-4492-9b5c-f61060aeaa67" providerId="ADAL" clId="{9CD118E5-E63A-4CBC-BFA3-18A7519F5744}" dt="2023-04-24T04:19:59.137" v="101" actId="962"/>
        <pc:sldMkLst>
          <pc:docMk/>
          <pc:sldMk cId="4157284335" sldId="279"/>
        </pc:sldMkLst>
        <pc:picChg chg="add mod">
          <ac:chgData name="Sylvain Bérubé" userId="58a7b77c-805a-4492-9b5c-f61060aeaa67" providerId="ADAL" clId="{9CD118E5-E63A-4CBC-BFA3-18A7519F5744}" dt="2023-04-24T04:19:59.137" v="101" actId="962"/>
          <ac:picMkLst>
            <pc:docMk/>
            <pc:sldMk cId="4157284335" sldId="279"/>
            <ac:picMk id="4" creationId="{94218307-740A-7D82-9CDE-03A200B93945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20:43.670" v="104" actId="962"/>
        <pc:sldMkLst>
          <pc:docMk/>
          <pc:sldMk cId="637411833" sldId="280"/>
        </pc:sldMkLst>
        <pc:picChg chg="add mod">
          <ac:chgData name="Sylvain Bérubé" userId="58a7b77c-805a-4492-9b5c-f61060aeaa67" providerId="ADAL" clId="{9CD118E5-E63A-4CBC-BFA3-18A7519F5744}" dt="2023-04-24T04:20:43.670" v="104" actId="962"/>
          <ac:picMkLst>
            <pc:docMk/>
            <pc:sldMk cId="637411833" sldId="280"/>
            <ac:picMk id="4" creationId="{808DD70B-9E4A-7F92-D31A-D857E1DA1B15}"/>
          </ac:picMkLst>
        </pc:picChg>
      </pc:sldChg>
      <pc:sldChg chg="del">
        <pc:chgData name="Sylvain Bérubé" userId="58a7b77c-805a-4492-9b5c-f61060aeaa67" providerId="ADAL" clId="{9CD118E5-E63A-4CBC-BFA3-18A7519F5744}" dt="2023-04-23T19:02:01.426" v="0" actId="47"/>
        <pc:sldMkLst>
          <pc:docMk/>
          <pc:sldMk cId="4112864483" sldId="280"/>
        </pc:sldMkLst>
      </pc:sldChg>
      <pc:sldChg chg="addSp delSp modSp add mod">
        <pc:chgData name="Sylvain Bérubé" userId="58a7b77c-805a-4492-9b5c-f61060aeaa67" providerId="ADAL" clId="{9CD118E5-E63A-4CBC-BFA3-18A7519F5744}" dt="2023-04-24T04:21:50.881" v="113" actId="962"/>
        <pc:sldMkLst>
          <pc:docMk/>
          <pc:sldMk cId="357977471" sldId="281"/>
        </pc:sldMkLst>
        <pc:picChg chg="add del mod">
          <ac:chgData name="Sylvain Bérubé" userId="58a7b77c-805a-4492-9b5c-f61060aeaa67" providerId="ADAL" clId="{9CD118E5-E63A-4CBC-BFA3-18A7519F5744}" dt="2023-04-24T04:21:03.416" v="108" actId="478"/>
          <ac:picMkLst>
            <pc:docMk/>
            <pc:sldMk cId="357977471" sldId="281"/>
            <ac:picMk id="4" creationId="{B87AA2A4-950B-B29E-7F8F-0018B209BCD0}"/>
          </ac:picMkLst>
        </pc:picChg>
        <pc:picChg chg="add del mod">
          <ac:chgData name="Sylvain Bérubé" userId="58a7b77c-805a-4492-9b5c-f61060aeaa67" providerId="ADAL" clId="{9CD118E5-E63A-4CBC-BFA3-18A7519F5744}" dt="2023-04-24T04:21:24.195" v="110"/>
          <ac:picMkLst>
            <pc:docMk/>
            <pc:sldMk cId="357977471" sldId="281"/>
            <ac:picMk id="6" creationId="{280B2043-3F76-38B0-2716-4357B1C17600}"/>
          </ac:picMkLst>
        </pc:picChg>
        <pc:picChg chg="add mod">
          <ac:chgData name="Sylvain Bérubé" userId="58a7b77c-805a-4492-9b5c-f61060aeaa67" providerId="ADAL" clId="{9CD118E5-E63A-4CBC-BFA3-18A7519F5744}" dt="2023-04-24T04:21:50.881" v="113" actId="962"/>
          <ac:picMkLst>
            <pc:docMk/>
            <pc:sldMk cId="357977471" sldId="281"/>
            <ac:picMk id="8" creationId="{B847BC30-247C-6AE5-536A-8BB99DC4E548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25:15.316" v="128" actId="14100"/>
        <pc:sldMkLst>
          <pc:docMk/>
          <pc:sldMk cId="331678585" sldId="282"/>
        </pc:sldMkLst>
        <pc:picChg chg="add mod">
          <ac:chgData name="Sylvain Bérubé" userId="58a7b77c-805a-4492-9b5c-f61060aeaa67" providerId="ADAL" clId="{9CD118E5-E63A-4CBC-BFA3-18A7519F5744}" dt="2023-04-24T04:25:15.316" v="128" actId="14100"/>
          <ac:picMkLst>
            <pc:docMk/>
            <pc:sldMk cId="331678585" sldId="282"/>
            <ac:picMk id="4" creationId="{CA501B63-B214-ED81-BF92-63159DB5268C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25:08.227" v="126" actId="14100"/>
        <pc:sldMkLst>
          <pc:docMk/>
          <pc:sldMk cId="49333713" sldId="283"/>
        </pc:sldMkLst>
        <pc:picChg chg="add mod">
          <ac:chgData name="Sylvain Bérubé" userId="58a7b77c-805a-4492-9b5c-f61060aeaa67" providerId="ADAL" clId="{9CD118E5-E63A-4CBC-BFA3-18A7519F5744}" dt="2023-04-24T04:25:08.227" v="126" actId="14100"/>
          <ac:picMkLst>
            <pc:docMk/>
            <pc:sldMk cId="49333713" sldId="283"/>
            <ac:picMk id="4" creationId="{E186FEB9-B634-4399-8142-5599467BB2DB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25:00.698" v="124" actId="1076"/>
        <pc:sldMkLst>
          <pc:docMk/>
          <pc:sldMk cId="2363079944" sldId="284"/>
        </pc:sldMkLst>
        <pc:picChg chg="add mod">
          <ac:chgData name="Sylvain Bérubé" userId="58a7b77c-805a-4492-9b5c-f61060aeaa67" providerId="ADAL" clId="{9CD118E5-E63A-4CBC-BFA3-18A7519F5744}" dt="2023-04-24T04:25:00.698" v="124" actId="1076"/>
          <ac:picMkLst>
            <pc:docMk/>
            <pc:sldMk cId="2363079944" sldId="284"/>
            <ac:picMk id="4" creationId="{79CA7F86-56A2-5503-D167-90F47808A9FE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26:30.421" v="130" actId="27614"/>
        <pc:sldMkLst>
          <pc:docMk/>
          <pc:sldMk cId="994343599" sldId="285"/>
        </pc:sldMkLst>
        <pc:picChg chg="add mod">
          <ac:chgData name="Sylvain Bérubé" userId="58a7b77c-805a-4492-9b5c-f61060aeaa67" providerId="ADAL" clId="{9CD118E5-E63A-4CBC-BFA3-18A7519F5744}" dt="2023-04-24T04:26:30.421" v="130" actId="27614"/>
          <ac:picMkLst>
            <pc:docMk/>
            <pc:sldMk cId="994343599" sldId="285"/>
            <ac:picMk id="4" creationId="{AFF3204E-5F21-A2D9-A4E9-98A8FC88416F}"/>
          </ac:picMkLst>
        </pc:picChg>
      </pc:sldChg>
      <pc:sldChg chg="addSp delSp modSp add mod">
        <pc:chgData name="Sylvain Bérubé" userId="58a7b77c-805a-4492-9b5c-f61060aeaa67" providerId="ADAL" clId="{9CD118E5-E63A-4CBC-BFA3-18A7519F5744}" dt="2023-04-24T04:27:59.874" v="138" actId="1076"/>
        <pc:sldMkLst>
          <pc:docMk/>
          <pc:sldMk cId="4204665552" sldId="286"/>
        </pc:sldMkLst>
        <pc:picChg chg="add del mod">
          <ac:chgData name="Sylvain Bérubé" userId="58a7b77c-805a-4492-9b5c-f61060aeaa67" providerId="ADAL" clId="{9CD118E5-E63A-4CBC-BFA3-18A7519F5744}" dt="2023-04-24T04:27:12.650" v="132" actId="478"/>
          <ac:picMkLst>
            <pc:docMk/>
            <pc:sldMk cId="4204665552" sldId="286"/>
            <ac:picMk id="4" creationId="{019E8471-B410-0208-ED14-DFD4285DA829}"/>
          </ac:picMkLst>
        </pc:picChg>
        <pc:picChg chg="add mod">
          <ac:chgData name="Sylvain Bérubé" userId="58a7b77c-805a-4492-9b5c-f61060aeaa67" providerId="ADAL" clId="{9CD118E5-E63A-4CBC-BFA3-18A7519F5744}" dt="2023-04-24T04:27:59.874" v="138" actId="1076"/>
          <ac:picMkLst>
            <pc:docMk/>
            <pc:sldMk cId="4204665552" sldId="286"/>
            <ac:picMk id="6" creationId="{C1992D36-3C7B-690C-B1A7-5568ECA6B73F}"/>
          </ac:picMkLst>
        </pc:picChg>
      </pc:sldChg>
      <pc:sldChg chg="addSp delSp modSp add mod">
        <pc:chgData name="Sylvain Bérubé" userId="58a7b77c-805a-4492-9b5c-f61060aeaa67" providerId="ADAL" clId="{9CD118E5-E63A-4CBC-BFA3-18A7519F5744}" dt="2023-04-24T04:37:07.385" v="148" actId="962"/>
        <pc:sldMkLst>
          <pc:docMk/>
          <pc:sldMk cId="2844618095" sldId="287"/>
        </pc:sldMkLst>
        <pc:picChg chg="add del mod">
          <ac:chgData name="Sylvain Bérubé" userId="58a7b77c-805a-4492-9b5c-f61060aeaa67" providerId="ADAL" clId="{9CD118E5-E63A-4CBC-BFA3-18A7519F5744}" dt="2023-04-24T04:37:05.781" v="145" actId="478"/>
          <ac:picMkLst>
            <pc:docMk/>
            <pc:sldMk cId="2844618095" sldId="287"/>
            <ac:picMk id="4" creationId="{E02ED679-C76C-FFE1-FF0B-A5D9BF9966A5}"/>
          </ac:picMkLst>
        </pc:picChg>
        <pc:picChg chg="add mod">
          <ac:chgData name="Sylvain Bérubé" userId="58a7b77c-805a-4492-9b5c-f61060aeaa67" providerId="ADAL" clId="{9CD118E5-E63A-4CBC-BFA3-18A7519F5744}" dt="2023-04-24T04:37:07.385" v="148" actId="962"/>
          <ac:picMkLst>
            <pc:docMk/>
            <pc:sldMk cId="2844618095" sldId="287"/>
            <ac:picMk id="6" creationId="{33394EC8-B78D-9123-B02F-9CB9DB990861}"/>
          </ac:picMkLst>
        </pc:picChg>
      </pc:sldChg>
      <pc:sldChg chg="addSp modSp add mod">
        <pc:chgData name="Sylvain Bérubé" userId="58a7b77c-805a-4492-9b5c-f61060aeaa67" providerId="ADAL" clId="{9CD118E5-E63A-4CBC-BFA3-18A7519F5744}" dt="2023-04-24T04:37:40.756" v="151" actId="962"/>
        <pc:sldMkLst>
          <pc:docMk/>
          <pc:sldMk cId="3655511667" sldId="288"/>
        </pc:sldMkLst>
        <pc:spChg chg="mod">
          <ac:chgData name="Sylvain Bérubé" userId="58a7b77c-805a-4492-9b5c-f61060aeaa67" providerId="ADAL" clId="{9CD118E5-E63A-4CBC-BFA3-18A7519F5744}" dt="2023-04-24T04:37:40.756" v="151" actId="962"/>
          <ac:spMkLst>
            <pc:docMk/>
            <pc:sldMk cId="3655511667" sldId="288"/>
            <ac:spMk id="2" creationId="{095D4D40-C14B-ACE6-A4F5-1A99E1AEAEB3}"/>
          </ac:spMkLst>
        </pc:spChg>
        <pc:picChg chg="add mod">
          <ac:chgData name="Sylvain Bérubé" userId="58a7b77c-805a-4492-9b5c-f61060aeaa67" providerId="ADAL" clId="{9CD118E5-E63A-4CBC-BFA3-18A7519F5744}" dt="2023-04-24T04:37:40.756" v="150" actId="27614"/>
          <ac:picMkLst>
            <pc:docMk/>
            <pc:sldMk cId="3655511667" sldId="288"/>
            <ac:picMk id="4" creationId="{7DF5CA7F-C834-F416-7DAA-505754DEABAB}"/>
          </ac:picMkLst>
        </pc:picChg>
      </pc:sldChg>
      <pc:sldChg chg="addSp modSp add">
        <pc:chgData name="Sylvain Bérubé" userId="58a7b77c-805a-4492-9b5c-f61060aeaa67" providerId="ADAL" clId="{9CD118E5-E63A-4CBC-BFA3-18A7519F5744}" dt="2023-04-24T04:37:58.941" v="153"/>
        <pc:sldMkLst>
          <pc:docMk/>
          <pc:sldMk cId="297357008" sldId="289"/>
        </pc:sldMkLst>
        <pc:picChg chg="add mod">
          <ac:chgData name="Sylvain Bérubé" userId="58a7b77c-805a-4492-9b5c-f61060aeaa67" providerId="ADAL" clId="{9CD118E5-E63A-4CBC-BFA3-18A7519F5744}" dt="2023-04-24T04:37:58.941" v="153"/>
          <ac:picMkLst>
            <pc:docMk/>
            <pc:sldMk cId="297357008" sldId="289"/>
            <ac:picMk id="4" creationId="{0065C628-4CF8-0DF0-E65E-6DFC810FB57E}"/>
          </ac:picMkLst>
        </pc:picChg>
      </pc:sldChg>
      <pc:sldChg chg="addSp delSp modSp add mod">
        <pc:chgData name="Sylvain Bérubé" userId="58a7b77c-805a-4492-9b5c-f61060aeaa67" providerId="ADAL" clId="{9CD118E5-E63A-4CBC-BFA3-18A7519F5744}" dt="2023-04-24T04:38:47.356" v="166" actId="1076"/>
        <pc:sldMkLst>
          <pc:docMk/>
          <pc:sldMk cId="1467441675" sldId="290"/>
        </pc:sldMkLst>
        <pc:picChg chg="add del mod">
          <ac:chgData name="Sylvain Bérubé" userId="58a7b77c-805a-4492-9b5c-f61060aeaa67" providerId="ADAL" clId="{9CD118E5-E63A-4CBC-BFA3-18A7519F5744}" dt="2023-04-24T04:38:36.618" v="159" actId="478"/>
          <ac:picMkLst>
            <pc:docMk/>
            <pc:sldMk cId="1467441675" sldId="290"/>
            <ac:picMk id="4" creationId="{7B528516-22EC-4ECA-9263-71D47CD23234}"/>
          </ac:picMkLst>
        </pc:picChg>
        <pc:picChg chg="add mod">
          <ac:chgData name="Sylvain Bérubé" userId="58a7b77c-805a-4492-9b5c-f61060aeaa67" providerId="ADAL" clId="{9CD118E5-E63A-4CBC-BFA3-18A7519F5744}" dt="2023-04-24T04:38:47.356" v="166" actId="1076"/>
          <ac:picMkLst>
            <pc:docMk/>
            <pc:sldMk cId="1467441675" sldId="290"/>
            <ac:picMk id="6" creationId="{EF1D3A06-7D67-32FD-48DD-998C5A514D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30931-8850-A9C3-9379-88F19A343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6C9342-863F-21FD-8082-23E4D8FC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311C85-0F48-93E9-CC8A-2D40715C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948294-D1A5-3B52-2DFB-A1B14B93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5B2EA0-81C6-8516-0311-BB93A7DF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466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9698B-86C6-40D4-40A1-9D031F574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0BD949-2EB0-EEB8-B42E-C35F970F3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C62B25-4B19-1E04-78A1-C7F5010A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DE1343-5F18-97D4-C512-1F8C74A4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59F0AB-DB2C-BF8F-0C67-BB63E227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415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9DB359-32ED-2260-BD59-D189F19FE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DA882C-3D60-0104-6F4B-C83D956FE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F5241A-3850-C414-EA06-28C981C8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A9605-5663-BAFA-E768-11A701A2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3C8F14-1353-000D-630E-E718782B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187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DE273-D7F0-5B79-BA4B-1AACF238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166B92-6A3C-9E1B-4E62-157E2B0A0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573D9E-B084-DD2A-6256-4B52DC3A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087298-C9FA-95EF-74C3-53112197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046D40-B53B-D004-EB32-E64CF81E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958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D45E5-11BB-03E2-5896-9564C789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C5DB60-F4EB-0699-3A34-64D9E20B1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8645DE-479F-C4F7-36B7-F0DCB0D7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0C1756-2C61-6430-EE8E-49ED470D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608A6B-36BF-68A2-EDDE-82533296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60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D951D-6911-2FEE-D243-91180939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E08893-D67B-497F-0BEF-A99F25E19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37386C-A87B-10CD-DDA4-7A864345F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83F291-455A-A277-83DE-EFF81CD2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C12B34-3DB8-1E50-E0CE-E8722CC4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017B9C-E16E-3F70-FB6E-0115E388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415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BFEEA2-C1BD-1A50-432A-9B72AD73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F365DC-EF7E-6655-CA4E-7A00A3558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DEEDF1-DFB4-77DC-A010-4BD426558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337116-FCE7-0B59-36E5-C0741B311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409D25-BA39-A156-54BF-2E3E0AFAD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117497B-47F0-7CEA-3DB3-620D93880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543A93-88B4-E058-B5D9-3CA3CCB6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9647F3-D8D3-1A3B-0FDC-9A9C528C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339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0DA45-6B1C-73C1-A2BB-44A632957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923248-343D-8ADC-D883-35D9C62C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26D460-E330-A828-DCA9-0A9AD319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AA8DF5-2D96-10A7-0D68-A7A305E1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411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A6A1D2-B0CB-E49F-6BDA-D1B6D605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AFBB20-6372-2619-E0CE-A84CB1D27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0B3776-68EC-2882-BFF4-8C1DCA52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084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1AC204-59C8-D29E-E742-B5B71B00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F0B046-B887-3F1F-28BA-5131279E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C0EA31-FB65-5D80-3DBB-782E2691C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9538B8-1FFB-EFAF-AF3B-B62CD6825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D1BA67-4E7B-192D-68EB-8569EE22E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5D1CBE-8F3D-74F6-2856-DB5BA79B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300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90932-78AE-2351-6ECB-1FE420D95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367654-7896-1C8C-0385-81CB94184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085555-BF1D-B876-07AA-BF0C63F27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398C04-725B-8214-BEAB-CFC22438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44733D-C48E-5ECC-877E-9F1FA1B1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EA555F-F4CB-3719-D7B8-8F70465C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140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07DECD6-E233-1346-EA52-BCFD76AC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DA3009-D419-B7EE-501B-1DFB69C14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3DB03A-F64E-80E6-BD3B-EE3D4D370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2B2BD-A285-406B-B941-75FD378FCABB}" type="datetimeFigureOut">
              <a:rPr lang="fr-CA" smtClean="0"/>
              <a:t>2023-04-23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2B4ECD-A31D-E960-AA86-17F6758C3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E5D77A-5BD3-0EE6-46D9-0AF993B18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5AFF-D884-47CD-8B18-F7168E90534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735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54"/>
            <a:ext cx="3877235" cy="599209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65" y="432954"/>
            <a:ext cx="3877235" cy="59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98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 descr="Une image contenant texte, homme, tableau blanc, personne&#10;&#10;Description générée automatiquement">
            <a:extLst>
              <a:ext uri="{FF2B5EF4-FFF2-40B4-BE49-F238E27FC236}">
                <a16:creationId xmlns:a16="http://schemas.microsoft.com/office/drawing/2014/main" id="{D160BE5B-759E-FC7D-E89A-43B26C441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0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94218307-740A-7D82-9CDE-03A200B9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84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8DD70B-9E4A-7F92-D31A-D857E1DA1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11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 descr="Une image contenant texte, intérieur, personne, étagère&#10;&#10;Description générée automatiquement">
            <a:extLst>
              <a:ext uri="{FF2B5EF4-FFF2-40B4-BE49-F238E27FC236}">
                <a16:creationId xmlns:a16="http://schemas.microsoft.com/office/drawing/2014/main" id="{B847BC30-247C-6AE5-536A-8BB99DC4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501B63-B214-ED81-BF92-63159DB52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83" y="1347497"/>
            <a:ext cx="9021434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Une image contenant texte, personne, pose&#10;&#10;Description générée automatiquement">
            <a:extLst>
              <a:ext uri="{FF2B5EF4-FFF2-40B4-BE49-F238E27FC236}">
                <a16:creationId xmlns:a16="http://schemas.microsoft.com/office/drawing/2014/main" id="{E186FEB9-B634-4399-8142-5599467B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Une image contenant texte, mur, intérieur, appareil de cuisine&#10;&#10;Description générée automatiquement">
            <a:extLst>
              <a:ext uri="{FF2B5EF4-FFF2-40B4-BE49-F238E27FC236}">
                <a16:creationId xmlns:a16="http://schemas.microsoft.com/office/drawing/2014/main" id="{79CA7F86-56A2-5503-D167-90F47808A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7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F3204E-5F21-A2D9-A4E9-98A8FC88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3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 descr="Une image contenant personne, brosse à dents, intérieur, dents&#10;&#10;Description générée automatiquement">
            <a:extLst>
              <a:ext uri="{FF2B5EF4-FFF2-40B4-BE49-F238E27FC236}">
                <a16:creationId xmlns:a16="http://schemas.microsoft.com/office/drawing/2014/main" id="{C1992D36-3C7B-690C-B1A7-5568ECA6B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09" y="22609"/>
            <a:ext cx="6812782" cy="681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65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 descr="Une image contenant polygone&#10;&#10;Description générée automatiquement">
            <a:extLst>
              <a:ext uri="{FF2B5EF4-FFF2-40B4-BE49-F238E27FC236}">
                <a16:creationId xmlns:a16="http://schemas.microsoft.com/office/drawing/2014/main" id="{33394EC8-B78D-9123-B02F-9CB9DB990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18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4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Une image contenant personne, mur, intérieur, pose&#10;&#10;Description générée automatiquement">
            <a:extLst>
              <a:ext uri="{FF2B5EF4-FFF2-40B4-BE49-F238E27FC236}">
                <a16:creationId xmlns:a16="http://schemas.microsoft.com/office/drawing/2014/main" id="{7DF5CA7F-C834-F416-7DAA-505754DEA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11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65C628-4CF8-0DF0-E65E-6DFC810FB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1D3A06-7D67-32FD-48DD-998C5A51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4" y="1369088"/>
            <a:ext cx="10829251" cy="41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41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EF39879-3868-FE03-25C8-57560B1C6AC5}"/>
              </a:ext>
            </a:extLst>
          </p:cNvPr>
          <p:cNvSpPr txBox="1"/>
          <p:nvPr/>
        </p:nvSpPr>
        <p:spPr>
          <a:xfrm>
            <a:off x="1440022" y="5240729"/>
            <a:ext cx="9311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latin typeface="Cambria" panose="02040503050406030204" pitchFamily="18" charset="0"/>
                <a:ea typeface="Cambria" panose="02040503050406030204" pitchFamily="18" charset="0"/>
              </a:rPr>
              <a:t>Quiz mathématiques</a:t>
            </a:r>
          </a:p>
          <a:p>
            <a:pPr algn="ctr"/>
            <a:r>
              <a:rPr lang="fr-CA" sz="4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fr-CA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er</a:t>
            </a:r>
            <a:r>
              <a:rPr lang="fr-CA" sz="4000" dirty="0">
                <a:latin typeface="Cambria" panose="02040503050406030204" pitchFamily="18" charset="0"/>
                <a:ea typeface="Cambria" panose="02040503050406030204" pitchFamily="18" charset="0"/>
              </a:rPr>
              <a:t> mai 2023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02EEB0-7006-23C7-A9EE-65AF75559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24" y="373224"/>
            <a:ext cx="7676345" cy="46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DD535A-1C13-FCAF-12A5-E5C160F75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9525"/>
            <a:ext cx="6838949" cy="68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54FA96-233E-69C0-CFCA-459043F90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5" y="0"/>
            <a:ext cx="10189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56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2ECD53-0790-778A-EE04-3E9D82E09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" y="0"/>
            <a:ext cx="1086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5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0E2675-6260-AC5B-AFA8-13674B06E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15" y="-17585"/>
            <a:ext cx="6893169" cy="68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3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 descr="Une image contenant texte, personne, homme, tableau&#10;&#10;Description générée automatiquement">
            <a:extLst>
              <a:ext uri="{FF2B5EF4-FFF2-40B4-BE49-F238E27FC236}">
                <a16:creationId xmlns:a16="http://schemas.microsoft.com/office/drawing/2014/main" id="{2805E41A-9294-8DEA-7C4D-ACC87A579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DFEA6DFE-3B60-F8F1-ED45-8B439085C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0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 descr="Une image contenant arbre, ciel, personne, plein air&#10;&#10;Description générée automatiquement">
            <a:extLst>
              <a:ext uri="{FF2B5EF4-FFF2-40B4-BE49-F238E27FC236}">
                <a16:creationId xmlns:a16="http://schemas.microsoft.com/office/drawing/2014/main" id="{4D581E3F-FF93-E384-E3C8-CFA0032B8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4188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032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5</Words>
  <Application>Microsoft Office PowerPoint</Application>
  <PresentationFormat>Grand écran</PresentationFormat>
  <Paragraphs>2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3</cp:revision>
  <dcterms:created xsi:type="dcterms:W3CDTF">2023-04-16T17:28:50Z</dcterms:created>
  <dcterms:modified xsi:type="dcterms:W3CDTF">2023-04-24T04:59:29Z</dcterms:modified>
</cp:coreProperties>
</file>