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4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5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6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7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8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9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notesSlides/notesSlide10.xml" ContentType="application/vnd.openxmlformats-officedocument.presentationml.notesSlide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11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12.xml" ContentType="application/vnd.openxmlformats-officedocument.presentationml.notesSlide+xml"/>
  <Override PartName="/ppt/tags/tag351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14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15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16.xml" ContentType="application/vnd.openxmlformats-officedocument.presentationml.notesSlid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17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notesSlides/notesSlide18.xml" ContentType="application/vnd.openxmlformats-officedocument.presentationml.notesSlide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19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notesSlides/notesSlide20.xml" ContentType="application/vnd.openxmlformats-officedocument.presentationml.notesSlide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21.xml" ContentType="application/vnd.openxmlformats-officedocument.presentationml.notesSlide+xml"/>
  <Override PartName="/ppt/tags/tag375.xml" ContentType="application/vnd.openxmlformats-officedocument.presentationml.tags+xml"/>
  <Override PartName="/ppt/notesSlides/notesSlide22.xml" ContentType="application/vnd.openxmlformats-officedocument.presentationml.notesSlide+xml"/>
  <Override PartName="/ppt/tags/tag376.xml" ContentType="application/vnd.openxmlformats-officedocument.presentationml.tags+xml"/>
  <Override PartName="/ppt/notesSlides/notesSlide23.xml" ContentType="application/vnd.openxmlformats-officedocument.presentationml.notesSlide+xml"/>
  <Override PartName="/ppt/tags/tag377.xml" ContentType="application/vnd.openxmlformats-officedocument.presentationml.tags+xml"/>
  <Override PartName="/ppt/notesSlides/notesSlide24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25.xml" ContentType="application/vnd.openxmlformats-officedocument.presentationml.notesSlide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26.xml" ContentType="application/vnd.openxmlformats-officedocument.presentationml.notesSlide+xml"/>
  <Override PartName="/ppt/tags/tag389.xml" ContentType="application/vnd.openxmlformats-officedocument.presentationml.tags+xml"/>
  <Override PartName="/ppt/notesSlides/notesSlide27.xml" ContentType="application/vnd.openxmlformats-officedocument.presentationml.notesSlide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notesSlides/notesSlide28.xml" ContentType="application/vnd.openxmlformats-officedocument.presentationml.notesSlide+xml"/>
  <Override PartName="/ppt/tags/tag487.xml" ContentType="application/vnd.openxmlformats-officedocument.presentationml.tags+xml"/>
  <Override PartName="/ppt/notesSlides/notesSlide29.xml" ContentType="application/vnd.openxmlformats-officedocument.presentationml.notesSlide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notesSlides/notesSlide30.xml" ContentType="application/vnd.openxmlformats-officedocument.presentationml.notesSlide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notesSlides/notesSlide31.xml" ContentType="application/vnd.openxmlformats-officedocument.presentationml.notesSlide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notesSlides/notesSlide32.xml" ContentType="application/vnd.openxmlformats-officedocument.presentationml.notesSlide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notesSlides/notesSlide33.xml" ContentType="application/vnd.openxmlformats-officedocument.presentationml.notesSlide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notesSlides/notesSlide34.xml" ContentType="application/vnd.openxmlformats-officedocument.presentationml.notesSlide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notesSlides/notesSlide35.xml" ContentType="application/vnd.openxmlformats-officedocument.presentationml.notesSlide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36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37.xml" ContentType="application/vnd.openxmlformats-officedocument.presentationml.notesSlide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1"/>
  </p:notesMasterIdLst>
  <p:sldIdLst>
    <p:sldId id="370" r:id="rId5"/>
    <p:sldId id="825" r:id="rId6"/>
    <p:sldId id="820" r:id="rId7"/>
    <p:sldId id="821" r:id="rId8"/>
    <p:sldId id="822" r:id="rId9"/>
    <p:sldId id="824" r:id="rId10"/>
    <p:sldId id="378" r:id="rId11"/>
    <p:sldId id="379" r:id="rId12"/>
    <p:sldId id="712" r:id="rId13"/>
    <p:sldId id="713" r:id="rId14"/>
    <p:sldId id="714" r:id="rId15"/>
    <p:sldId id="715" r:id="rId16"/>
    <p:sldId id="716" r:id="rId17"/>
    <p:sldId id="717" r:id="rId18"/>
    <p:sldId id="718" r:id="rId19"/>
    <p:sldId id="720" r:id="rId20"/>
    <p:sldId id="721" r:id="rId21"/>
    <p:sldId id="719" r:id="rId22"/>
    <p:sldId id="390" r:id="rId23"/>
    <p:sldId id="466" r:id="rId24"/>
    <p:sldId id="773" r:id="rId25"/>
    <p:sldId id="470" r:id="rId26"/>
    <p:sldId id="471" r:id="rId27"/>
    <p:sldId id="472" r:id="rId28"/>
    <p:sldId id="473" r:id="rId29"/>
    <p:sldId id="474" r:id="rId30"/>
    <p:sldId id="779" r:id="rId31"/>
    <p:sldId id="476" r:id="rId32"/>
    <p:sldId id="780" r:id="rId33"/>
    <p:sldId id="478" r:id="rId34"/>
    <p:sldId id="479" r:id="rId35"/>
    <p:sldId id="480" r:id="rId36"/>
    <p:sldId id="826" r:id="rId37"/>
    <p:sldId id="482" r:id="rId38"/>
    <p:sldId id="783" r:id="rId39"/>
    <p:sldId id="784" r:id="rId40"/>
    <p:sldId id="785" r:id="rId41"/>
    <p:sldId id="829" r:id="rId42"/>
    <p:sldId id="827" r:id="rId43"/>
    <p:sldId id="787" r:id="rId44"/>
    <p:sldId id="788" r:id="rId45"/>
    <p:sldId id="828" r:id="rId46"/>
    <p:sldId id="789" r:id="rId47"/>
    <p:sldId id="790" r:id="rId48"/>
    <p:sldId id="791" r:id="rId49"/>
    <p:sldId id="495" r:id="rId50"/>
    <p:sldId id="503" r:id="rId51"/>
    <p:sldId id="504" r:id="rId52"/>
    <p:sldId id="505" r:id="rId53"/>
    <p:sldId id="506" r:id="rId54"/>
    <p:sldId id="507" r:id="rId55"/>
    <p:sldId id="508" r:id="rId56"/>
    <p:sldId id="509" r:id="rId57"/>
    <p:sldId id="510" r:id="rId58"/>
    <p:sldId id="511" r:id="rId59"/>
    <p:sldId id="512" r:id="rId60"/>
    <p:sldId id="513" r:id="rId61"/>
    <p:sldId id="514" r:id="rId62"/>
    <p:sldId id="515" r:id="rId63"/>
    <p:sldId id="516" r:id="rId64"/>
    <p:sldId id="795" r:id="rId65"/>
    <p:sldId id="519" r:id="rId66"/>
    <p:sldId id="520" r:id="rId67"/>
    <p:sldId id="522" r:id="rId68"/>
    <p:sldId id="523" r:id="rId69"/>
    <p:sldId id="524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A1E561-E99B-4991-AB9B-44DB18C86A36}" v="57" dt="2024-01-11T20:02:57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4614" autoAdjust="0"/>
  </p:normalViewPr>
  <p:slideViewPr>
    <p:cSldViewPr snapToGrid="0" snapToObjects="1">
      <p:cViewPr varScale="1">
        <p:scale>
          <a:sx n="67" d="100"/>
          <a:sy n="67" d="100"/>
        </p:scale>
        <p:origin x="60" y="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chance, Jean-François" userId="a9b952b2-b526-4af2-807d-c1b6655d9e27" providerId="ADAL" clId="{BD00397E-F4E4-4799-98A8-E536540F9D98}"/>
    <pc:docChg chg="custSel addSld delSld modSld">
      <pc:chgData name="Lachance, Jean-François" userId="a9b952b2-b526-4af2-807d-c1b6655d9e27" providerId="ADAL" clId="{BD00397E-F4E4-4799-98A8-E536540F9D98}" dt="2022-12-20T19:49:36.633" v="16" actId="207"/>
      <pc:docMkLst>
        <pc:docMk/>
      </pc:docMkLst>
      <pc:sldChg chg="modSp add mod">
        <pc:chgData name="Lachance, Jean-François" userId="a9b952b2-b526-4af2-807d-c1b6655d9e27" providerId="ADAL" clId="{BD00397E-F4E4-4799-98A8-E536540F9D98}" dt="2022-12-20T19:43:21.041" v="2" actId="20577"/>
        <pc:sldMkLst>
          <pc:docMk/>
          <pc:sldMk cId="2944773228" sldId="399"/>
        </pc:sldMkLst>
        <pc:spChg chg="mod">
          <ac:chgData name="Lachance, Jean-François" userId="a9b952b2-b526-4af2-807d-c1b6655d9e27" providerId="ADAL" clId="{BD00397E-F4E4-4799-98A8-E536540F9D98}" dt="2022-12-20T19:43:21.041" v="2" actId="20577"/>
          <ac:spMkLst>
            <pc:docMk/>
            <pc:sldMk cId="2944773228" sldId="399"/>
            <ac:spMk id="4098" creationId="{00000000-0000-0000-0000-000000000000}"/>
          </ac:spMkLst>
        </pc:spChg>
      </pc:sldChg>
      <pc:sldChg chg="add">
        <pc:chgData name="Lachance, Jean-François" userId="a9b952b2-b526-4af2-807d-c1b6655d9e27" providerId="ADAL" clId="{BD00397E-F4E4-4799-98A8-E536540F9D98}" dt="2022-12-20T19:43:14.770" v="1"/>
        <pc:sldMkLst>
          <pc:docMk/>
          <pc:sldMk cId="3275892200" sldId="407"/>
        </pc:sldMkLst>
      </pc:sldChg>
      <pc:sldChg chg="add">
        <pc:chgData name="Lachance, Jean-François" userId="a9b952b2-b526-4af2-807d-c1b6655d9e27" providerId="ADAL" clId="{BD00397E-F4E4-4799-98A8-E536540F9D98}" dt="2022-12-20T19:43:14.770" v="1"/>
        <pc:sldMkLst>
          <pc:docMk/>
          <pc:sldMk cId="130607837" sldId="409"/>
        </pc:sldMkLst>
      </pc:sldChg>
      <pc:sldChg chg="add">
        <pc:chgData name="Lachance, Jean-François" userId="a9b952b2-b526-4af2-807d-c1b6655d9e27" providerId="ADAL" clId="{BD00397E-F4E4-4799-98A8-E536540F9D98}" dt="2022-12-20T19:43:14.770" v="1"/>
        <pc:sldMkLst>
          <pc:docMk/>
          <pc:sldMk cId="33560501" sldId="410"/>
        </pc:sldMkLst>
      </pc:sldChg>
      <pc:sldChg chg="add">
        <pc:chgData name="Lachance, Jean-François" userId="a9b952b2-b526-4af2-807d-c1b6655d9e27" providerId="ADAL" clId="{BD00397E-F4E4-4799-98A8-E536540F9D98}" dt="2022-12-20T19:43:14.770" v="1"/>
        <pc:sldMkLst>
          <pc:docMk/>
          <pc:sldMk cId="2068629147" sldId="411"/>
        </pc:sldMkLst>
      </pc:sldChg>
      <pc:sldChg chg="add">
        <pc:chgData name="Lachance, Jean-François" userId="a9b952b2-b526-4af2-807d-c1b6655d9e27" providerId="ADAL" clId="{BD00397E-F4E4-4799-98A8-E536540F9D98}" dt="2022-12-20T19:43:14.770" v="1"/>
        <pc:sldMkLst>
          <pc:docMk/>
          <pc:sldMk cId="1815087732" sldId="412"/>
        </pc:sldMkLst>
      </pc:sldChg>
      <pc:sldChg chg="add">
        <pc:chgData name="Lachance, Jean-François" userId="a9b952b2-b526-4af2-807d-c1b6655d9e27" providerId="ADAL" clId="{BD00397E-F4E4-4799-98A8-E536540F9D98}" dt="2022-12-20T19:43:14.770" v="1"/>
        <pc:sldMkLst>
          <pc:docMk/>
          <pc:sldMk cId="3906554853" sldId="416"/>
        </pc:sldMkLst>
      </pc:sldChg>
      <pc:sldChg chg="modSp mod">
        <pc:chgData name="Lachance, Jean-François" userId="a9b952b2-b526-4af2-807d-c1b6655d9e27" providerId="ADAL" clId="{BD00397E-F4E4-4799-98A8-E536540F9D98}" dt="2022-12-20T18:39:08.340" v="0" actId="20577"/>
        <pc:sldMkLst>
          <pc:docMk/>
          <pc:sldMk cId="3709608301" sldId="526"/>
        </pc:sldMkLst>
        <pc:spChg chg="mod">
          <ac:chgData name="Lachance, Jean-François" userId="a9b952b2-b526-4af2-807d-c1b6655d9e27" providerId="ADAL" clId="{BD00397E-F4E4-4799-98A8-E536540F9D98}" dt="2022-12-20T18:39:08.340" v="0" actId="20577"/>
          <ac:spMkLst>
            <pc:docMk/>
            <pc:sldMk cId="3709608301" sldId="526"/>
            <ac:spMk id="5122" creationId="{00000000-0000-0000-0000-000000000000}"/>
          </ac:spMkLst>
        </pc:spChg>
      </pc:sldChg>
      <pc:sldChg chg="modSp mod">
        <pc:chgData name="Lachance, Jean-François" userId="a9b952b2-b526-4af2-807d-c1b6655d9e27" providerId="ADAL" clId="{BD00397E-F4E4-4799-98A8-E536540F9D98}" dt="2022-12-20T19:46:04.642" v="3" actId="207"/>
        <pc:sldMkLst>
          <pc:docMk/>
          <pc:sldMk cId="3707325533" sldId="533"/>
        </pc:sldMkLst>
        <pc:spChg chg="mod">
          <ac:chgData name="Lachance, Jean-François" userId="a9b952b2-b526-4af2-807d-c1b6655d9e27" providerId="ADAL" clId="{BD00397E-F4E4-4799-98A8-E536540F9D98}" dt="2022-12-20T19:46:04.642" v="3" actId="207"/>
          <ac:spMkLst>
            <pc:docMk/>
            <pc:sldMk cId="3707325533" sldId="533"/>
            <ac:spMk id="10242" creationId="{00000000-0000-0000-0000-000000000000}"/>
          </ac:spMkLst>
        </pc:spChg>
      </pc:sldChg>
      <pc:sldChg chg="delSp modSp mod">
        <pc:chgData name="Lachance, Jean-François" userId="a9b952b2-b526-4af2-807d-c1b6655d9e27" providerId="ADAL" clId="{BD00397E-F4E4-4799-98A8-E536540F9D98}" dt="2022-12-20T19:49:20.354" v="13" actId="478"/>
        <pc:sldMkLst>
          <pc:docMk/>
          <pc:sldMk cId="961546786" sldId="575"/>
        </pc:sldMkLst>
        <pc:spChg chg="mod">
          <ac:chgData name="Lachance, Jean-François" userId="a9b952b2-b526-4af2-807d-c1b6655d9e27" providerId="ADAL" clId="{BD00397E-F4E4-4799-98A8-E536540F9D98}" dt="2022-12-20T19:49:17.962" v="12" actId="207"/>
          <ac:spMkLst>
            <pc:docMk/>
            <pc:sldMk cId="961546786" sldId="575"/>
            <ac:spMk id="28674" creationId="{00000000-0000-0000-0000-000000000000}"/>
          </ac:spMkLst>
        </pc:spChg>
        <pc:spChg chg="del">
          <ac:chgData name="Lachance, Jean-François" userId="a9b952b2-b526-4af2-807d-c1b6655d9e27" providerId="ADAL" clId="{BD00397E-F4E4-4799-98A8-E536540F9D98}" dt="2022-12-20T19:49:20.354" v="13" actId="478"/>
          <ac:spMkLst>
            <pc:docMk/>
            <pc:sldMk cId="961546786" sldId="575"/>
            <ac:spMk id="28675" creationId="{00000000-0000-0000-0000-000000000000}"/>
          </ac:spMkLst>
        </pc:spChg>
      </pc:sldChg>
      <pc:sldChg chg="modSp mod">
        <pc:chgData name="Lachance, Jean-François" userId="a9b952b2-b526-4af2-807d-c1b6655d9e27" providerId="ADAL" clId="{BD00397E-F4E4-4799-98A8-E536540F9D98}" dt="2022-12-20T19:46:33.827" v="4" actId="207"/>
        <pc:sldMkLst>
          <pc:docMk/>
          <pc:sldMk cId="604667645" sldId="593"/>
        </pc:sldMkLst>
        <pc:spChg chg="mod">
          <ac:chgData name="Lachance, Jean-François" userId="a9b952b2-b526-4af2-807d-c1b6655d9e27" providerId="ADAL" clId="{BD00397E-F4E4-4799-98A8-E536540F9D98}" dt="2022-12-20T19:46:33.827" v="4" actId="207"/>
          <ac:spMkLst>
            <pc:docMk/>
            <pc:sldMk cId="604667645" sldId="593"/>
            <ac:spMk id="6146" creationId="{00000000-0000-0000-0000-000000000000}"/>
          </ac:spMkLst>
        </pc:spChg>
      </pc:sldChg>
      <pc:sldChg chg="modSp mod">
        <pc:chgData name="Lachance, Jean-François" userId="a9b952b2-b526-4af2-807d-c1b6655d9e27" providerId="ADAL" clId="{BD00397E-F4E4-4799-98A8-E536540F9D98}" dt="2022-12-20T19:47:00.839" v="6" actId="207"/>
        <pc:sldMkLst>
          <pc:docMk/>
          <pc:sldMk cId="3240559462" sldId="613"/>
        </pc:sldMkLst>
        <pc:spChg chg="mod">
          <ac:chgData name="Lachance, Jean-François" userId="a9b952b2-b526-4af2-807d-c1b6655d9e27" providerId="ADAL" clId="{BD00397E-F4E4-4799-98A8-E536540F9D98}" dt="2022-12-20T19:47:00.839" v="6" actId="207"/>
          <ac:spMkLst>
            <pc:docMk/>
            <pc:sldMk cId="3240559462" sldId="613"/>
            <ac:spMk id="26626" creationId="{00000000-0000-0000-0000-000000000000}"/>
          </ac:spMkLst>
        </pc:spChg>
      </pc:sldChg>
      <pc:sldChg chg="delSp modSp mod">
        <pc:chgData name="Lachance, Jean-François" userId="a9b952b2-b526-4af2-807d-c1b6655d9e27" providerId="ADAL" clId="{BD00397E-F4E4-4799-98A8-E536540F9D98}" dt="2022-12-20T19:48:53.036" v="10" actId="207"/>
        <pc:sldMkLst>
          <pc:docMk/>
          <pc:sldMk cId="1948466031" sldId="623"/>
        </pc:sldMkLst>
        <pc:spChg chg="mod">
          <ac:chgData name="Lachance, Jean-François" userId="a9b952b2-b526-4af2-807d-c1b6655d9e27" providerId="ADAL" clId="{BD00397E-F4E4-4799-98A8-E536540F9D98}" dt="2022-12-20T19:48:53.036" v="10" actId="207"/>
          <ac:spMkLst>
            <pc:docMk/>
            <pc:sldMk cId="1948466031" sldId="623"/>
            <ac:spMk id="6146" creationId="{00000000-0000-0000-0000-000000000000}"/>
          </ac:spMkLst>
        </pc:spChg>
        <pc:spChg chg="del">
          <ac:chgData name="Lachance, Jean-François" userId="a9b952b2-b526-4af2-807d-c1b6655d9e27" providerId="ADAL" clId="{BD00397E-F4E4-4799-98A8-E536540F9D98}" dt="2022-12-20T19:48:44.270" v="8" actId="478"/>
          <ac:spMkLst>
            <pc:docMk/>
            <pc:sldMk cId="1948466031" sldId="623"/>
            <ac:spMk id="6147" creationId="{00000000-0000-0000-0000-000000000000}"/>
          </ac:spMkLst>
        </pc:spChg>
      </pc:sldChg>
      <pc:sldChg chg="modSp mod">
        <pc:chgData name="Lachance, Jean-François" userId="a9b952b2-b526-4af2-807d-c1b6655d9e27" providerId="ADAL" clId="{BD00397E-F4E4-4799-98A8-E536540F9D98}" dt="2022-12-20T19:49:36.633" v="16" actId="207"/>
        <pc:sldMkLst>
          <pc:docMk/>
          <pc:sldMk cId="60330066" sldId="636"/>
        </pc:sldMkLst>
        <pc:spChg chg="mod">
          <ac:chgData name="Lachance, Jean-François" userId="a9b952b2-b526-4af2-807d-c1b6655d9e27" providerId="ADAL" clId="{BD00397E-F4E4-4799-98A8-E536540F9D98}" dt="2022-12-20T19:49:36.633" v="16" actId="207"/>
          <ac:spMkLst>
            <pc:docMk/>
            <pc:sldMk cId="60330066" sldId="636"/>
            <ac:spMk id="19458" creationId="{00000000-0000-0000-0000-000000000000}"/>
          </ac:spMkLst>
        </pc:spChg>
      </pc:sldChg>
      <pc:sldChg chg="add">
        <pc:chgData name="Lachance, Jean-François" userId="a9b952b2-b526-4af2-807d-c1b6655d9e27" providerId="ADAL" clId="{BD00397E-F4E4-4799-98A8-E536540F9D98}" dt="2022-12-20T19:43:14.770" v="1"/>
        <pc:sldMkLst>
          <pc:docMk/>
          <pc:sldMk cId="3066531571" sldId="733"/>
        </pc:sldMkLst>
      </pc:sldChg>
      <pc:sldChg chg="add">
        <pc:chgData name="Lachance, Jean-François" userId="a9b952b2-b526-4af2-807d-c1b6655d9e27" providerId="ADAL" clId="{BD00397E-F4E4-4799-98A8-E536540F9D98}" dt="2022-12-20T19:43:14.770" v="1"/>
        <pc:sldMkLst>
          <pc:docMk/>
          <pc:sldMk cId="449961255" sldId="734"/>
        </pc:sldMkLst>
      </pc:sldChg>
      <pc:sldChg chg="add">
        <pc:chgData name="Lachance, Jean-François" userId="a9b952b2-b526-4af2-807d-c1b6655d9e27" providerId="ADAL" clId="{BD00397E-F4E4-4799-98A8-E536540F9D98}" dt="2022-12-20T19:43:14.770" v="1"/>
        <pc:sldMkLst>
          <pc:docMk/>
          <pc:sldMk cId="3609453276" sldId="736"/>
        </pc:sldMkLst>
      </pc:sldChg>
      <pc:sldChg chg="add">
        <pc:chgData name="Lachance, Jean-François" userId="a9b952b2-b526-4af2-807d-c1b6655d9e27" providerId="ADAL" clId="{BD00397E-F4E4-4799-98A8-E536540F9D98}" dt="2022-12-20T19:43:14.770" v="1"/>
        <pc:sldMkLst>
          <pc:docMk/>
          <pc:sldMk cId="2325718964" sldId="737"/>
        </pc:sldMkLst>
      </pc:sldChg>
      <pc:sldChg chg="modSp mod">
        <pc:chgData name="Lachance, Jean-François" userId="a9b952b2-b526-4af2-807d-c1b6655d9e27" providerId="ADAL" clId="{BD00397E-F4E4-4799-98A8-E536540F9D98}" dt="2022-12-20T19:49:07.672" v="11" actId="207"/>
        <pc:sldMkLst>
          <pc:docMk/>
          <pc:sldMk cId="4207540149" sldId="815"/>
        </pc:sldMkLst>
        <pc:spChg chg="mod">
          <ac:chgData name="Lachance, Jean-François" userId="a9b952b2-b526-4af2-807d-c1b6655d9e27" providerId="ADAL" clId="{BD00397E-F4E4-4799-98A8-E536540F9D98}" dt="2022-12-20T19:49:07.672" v="11" actId="207"/>
          <ac:spMkLst>
            <pc:docMk/>
            <pc:sldMk cId="4207540149" sldId="815"/>
            <ac:spMk id="28674" creationId="{00000000-0000-0000-0000-000000000000}"/>
          </ac:spMkLst>
        </pc:spChg>
      </pc:sldChg>
      <pc:sldChg chg="del">
        <pc:chgData name="Lachance, Jean-François" userId="a9b952b2-b526-4af2-807d-c1b6655d9e27" providerId="ADAL" clId="{BD00397E-F4E4-4799-98A8-E536540F9D98}" dt="2022-12-20T19:46:45.740" v="5" actId="47"/>
        <pc:sldMkLst>
          <pc:docMk/>
          <pc:sldMk cId="3818083742" sldId="817"/>
        </pc:sldMkLst>
      </pc:sldChg>
    </pc:docChg>
  </pc:docChgLst>
  <pc:docChgLst>
    <pc:chgData name="Lachance, Jean-François" userId="a9b952b2-b526-4af2-807d-c1b6655d9e27" providerId="ADAL" clId="{9B7CDA1C-4A10-4D51-95B5-D301069C018F}"/>
    <pc:docChg chg="undo custSel addSld delSld modSld">
      <pc:chgData name="Lachance, Jean-François" userId="a9b952b2-b526-4af2-807d-c1b6655d9e27" providerId="ADAL" clId="{9B7CDA1C-4A10-4D51-95B5-D301069C018F}" dt="2023-02-15T13:16:15.667" v="28" actId="2696"/>
      <pc:docMkLst>
        <pc:docMk/>
      </pc:docMkLst>
      <pc:sldChg chg="del">
        <pc:chgData name="Lachance, Jean-François" userId="a9b952b2-b526-4af2-807d-c1b6655d9e27" providerId="ADAL" clId="{9B7CDA1C-4A10-4D51-95B5-D301069C018F}" dt="2023-02-15T13:04:46.393" v="0" actId="47"/>
        <pc:sldMkLst>
          <pc:docMk/>
          <pc:sldMk cId="1815087732" sldId="412"/>
        </pc:sldMkLst>
      </pc:sldChg>
      <pc:sldChg chg="modSp mod">
        <pc:chgData name="Lachance, Jean-François" userId="a9b952b2-b526-4af2-807d-c1b6655d9e27" providerId="ADAL" clId="{9B7CDA1C-4A10-4D51-95B5-D301069C018F}" dt="2023-02-15T13:06:43.472" v="14" actId="27636"/>
        <pc:sldMkLst>
          <pc:docMk/>
          <pc:sldMk cId="345677992" sldId="532"/>
        </pc:sldMkLst>
        <pc:spChg chg="mod">
          <ac:chgData name="Lachance, Jean-François" userId="a9b952b2-b526-4af2-807d-c1b6655d9e27" providerId="ADAL" clId="{9B7CDA1C-4A10-4D51-95B5-D301069C018F}" dt="2023-02-15T13:06:43.472" v="14" actId="27636"/>
          <ac:spMkLst>
            <pc:docMk/>
            <pc:sldMk cId="345677992" sldId="532"/>
            <ac:spMk id="797699" creationId="{00000000-0000-0000-0000-000000000000}"/>
          </ac:spMkLst>
        </pc:spChg>
      </pc:sldChg>
      <pc:sldChg chg="del">
        <pc:chgData name="Lachance, Jean-François" userId="a9b952b2-b526-4af2-807d-c1b6655d9e27" providerId="ADAL" clId="{9B7CDA1C-4A10-4D51-95B5-D301069C018F}" dt="2023-02-15T13:06:18.632" v="5" actId="47"/>
        <pc:sldMkLst>
          <pc:docMk/>
          <pc:sldMk cId="3707325533" sldId="533"/>
        </pc:sldMkLst>
      </pc:sldChg>
      <pc:sldChg chg="del">
        <pc:chgData name="Lachance, Jean-François" userId="a9b952b2-b526-4af2-807d-c1b6655d9e27" providerId="ADAL" clId="{9B7CDA1C-4A10-4D51-95B5-D301069C018F}" dt="2023-02-15T13:06:19.723" v="6" actId="47"/>
        <pc:sldMkLst>
          <pc:docMk/>
          <pc:sldMk cId="702622522" sldId="535"/>
        </pc:sldMkLst>
      </pc:sldChg>
      <pc:sldChg chg="del">
        <pc:chgData name="Lachance, Jean-François" userId="a9b952b2-b526-4af2-807d-c1b6655d9e27" providerId="ADAL" clId="{9B7CDA1C-4A10-4D51-95B5-D301069C018F}" dt="2023-02-15T13:06:22.068" v="7" actId="47"/>
        <pc:sldMkLst>
          <pc:docMk/>
          <pc:sldMk cId="2412376429" sldId="536"/>
        </pc:sldMkLst>
      </pc:sldChg>
      <pc:sldChg chg="del">
        <pc:chgData name="Lachance, Jean-François" userId="a9b952b2-b526-4af2-807d-c1b6655d9e27" providerId="ADAL" clId="{9B7CDA1C-4A10-4D51-95B5-D301069C018F}" dt="2023-02-15T13:06:23.613" v="8" actId="47"/>
        <pc:sldMkLst>
          <pc:docMk/>
          <pc:sldMk cId="1566547697" sldId="537"/>
        </pc:sldMkLst>
      </pc:sldChg>
      <pc:sldChg chg="del">
        <pc:chgData name="Lachance, Jean-François" userId="a9b952b2-b526-4af2-807d-c1b6655d9e27" providerId="ADAL" clId="{9B7CDA1C-4A10-4D51-95B5-D301069C018F}" dt="2023-02-15T13:06:26.108" v="9" actId="47"/>
        <pc:sldMkLst>
          <pc:docMk/>
          <pc:sldMk cId="2926498833" sldId="538"/>
        </pc:sldMkLst>
      </pc:sldChg>
      <pc:sldChg chg="del">
        <pc:chgData name="Lachance, Jean-François" userId="a9b952b2-b526-4af2-807d-c1b6655d9e27" providerId="ADAL" clId="{9B7CDA1C-4A10-4D51-95B5-D301069C018F}" dt="2023-02-15T13:06:27.915" v="10" actId="47"/>
        <pc:sldMkLst>
          <pc:docMk/>
          <pc:sldMk cId="3578013064" sldId="539"/>
        </pc:sldMkLst>
      </pc:sldChg>
      <pc:sldChg chg="del">
        <pc:chgData name="Lachance, Jean-François" userId="a9b952b2-b526-4af2-807d-c1b6655d9e27" providerId="ADAL" clId="{9B7CDA1C-4A10-4D51-95B5-D301069C018F}" dt="2023-02-15T13:06:04.476" v="2" actId="47"/>
        <pc:sldMkLst>
          <pc:docMk/>
          <pc:sldMk cId="1554197844" sldId="546"/>
        </pc:sldMkLst>
      </pc:sldChg>
      <pc:sldChg chg="del">
        <pc:chgData name="Lachance, Jean-François" userId="a9b952b2-b526-4af2-807d-c1b6655d9e27" providerId="ADAL" clId="{9B7CDA1C-4A10-4D51-95B5-D301069C018F}" dt="2023-02-15T13:06:03.378" v="1" actId="47"/>
        <pc:sldMkLst>
          <pc:docMk/>
          <pc:sldMk cId="1337643558" sldId="549"/>
        </pc:sldMkLst>
      </pc:sldChg>
      <pc:sldChg chg="del">
        <pc:chgData name="Lachance, Jean-François" userId="a9b952b2-b526-4af2-807d-c1b6655d9e27" providerId="ADAL" clId="{9B7CDA1C-4A10-4D51-95B5-D301069C018F}" dt="2023-02-15T13:06:30.888" v="11" actId="47"/>
        <pc:sldMkLst>
          <pc:docMk/>
          <pc:sldMk cId="3172202553" sldId="556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3133388296" sldId="562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4288116732" sldId="563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290424288" sldId="564"/>
        </pc:sldMkLst>
      </pc:sldChg>
      <pc:sldChg chg="add 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892952496" sldId="565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3462962954" sldId="566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2386234723" sldId="567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824834647" sldId="569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3880461400" sldId="570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2816324815" sldId="571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382060124" sldId="572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1339874374" sldId="574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961546786" sldId="575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1639284112" sldId="577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3153243877" sldId="579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1223396227" sldId="580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1669150777" sldId="581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2919388461" sldId="582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3277187581" sldId="583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2481940690" sldId="585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4019522874" sldId="587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940591530" sldId="589"/>
        </pc:sldMkLst>
      </pc:sldChg>
      <pc:sldChg chg="del">
        <pc:chgData name="Lachance, Jean-François" userId="a9b952b2-b526-4af2-807d-c1b6655d9e27" providerId="ADAL" clId="{9B7CDA1C-4A10-4D51-95B5-D301069C018F}" dt="2023-02-15T13:07:01.262" v="15" actId="47"/>
        <pc:sldMkLst>
          <pc:docMk/>
          <pc:sldMk cId="4233955504" sldId="596"/>
        </pc:sldMkLst>
      </pc:sldChg>
      <pc:sldChg chg="del">
        <pc:chgData name="Lachance, Jean-François" userId="a9b952b2-b526-4af2-807d-c1b6655d9e27" providerId="ADAL" clId="{9B7CDA1C-4A10-4D51-95B5-D301069C018F}" dt="2023-02-15T13:07:03.339" v="16" actId="47"/>
        <pc:sldMkLst>
          <pc:docMk/>
          <pc:sldMk cId="1879513852" sldId="597"/>
        </pc:sldMkLst>
      </pc:sldChg>
      <pc:sldChg chg="del">
        <pc:chgData name="Lachance, Jean-François" userId="a9b952b2-b526-4af2-807d-c1b6655d9e27" providerId="ADAL" clId="{9B7CDA1C-4A10-4D51-95B5-D301069C018F}" dt="2023-02-15T13:07:06.960" v="17" actId="47"/>
        <pc:sldMkLst>
          <pc:docMk/>
          <pc:sldMk cId="732974869" sldId="598"/>
        </pc:sldMkLst>
      </pc:sldChg>
      <pc:sldChg chg="del">
        <pc:chgData name="Lachance, Jean-François" userId="a9b952b2-b526-4af2-807d-c1b6655d9e27" providerId="ADAL" clId="{9B7CDA1C-4A10-4D51-95B5-D301069C018F}" dt="2023-02-15T13:07:08.506" v="18" actId="47"/>
        <pc:sldMkLst>
          <pc:docMk/>
          <pc:sldMk cId="1838773554" sldId="599"/>
        </pc:sldMkLst>
      </pc:sldChg>
      <pc:sldChg chg="del">
        <pc:chgData name="Lachance, Jean-François" userId="a9b952b2-b526-4af2-807d-c1b6655d9e27" providerId="ADAL" clId="{9B7CDA1C-4A10-4D51-95B5-D301069C018F}" dt="2023-02-15T13:07:10.043" v="19" actId="47"/>
        <pc:sldMkLst>
          <pc:docMk/>
          <pc:sldMk cId="986869399" sldId="600"/>
        </pc:sldMkLst>
      </pc:sldChg>
      <pc:sldChg chg="del">
        <pc:chgData name="Lachance, Jean-François" userId="a9b952b2-b526-4af2-807d-c1b6655d9e27" providerId="ADAL" clId="{9B7CDA1C-4A10-4D51-95B5-D301069C018F}" dt="2023-02-15T13:07:11.374" v="20" actId="47"/>
        <pc:sldMkLst>
          <pc:docMk/>
          <pc:sldMk cId="2965150750" sldId="601"/>
        </pc:sldMkLst>
      </pc:sldChg>
      <pc:sldChg chg="add del">
        <pc:chgData name="Lachance, Jean-François" userId="a9b952b2-b526-4af2-807d-c1b6655d9e27" providerId="ADAL" clId="{9B7CDA1C-4A10-4D51-95B5-D301069C018F}" dt="2023-02-15T13:08:18.213" v="22" actId="47"/>
        <pc:sldMkLst>
          <pc:docMk/>
          <pc:sldMk cId="4268905589" sldId="605"/>
        </pc:sldMkLst>
      </pc:sldChg>
      <pc:sldChg chg="del">
        <pc:chgData name="Lachance, Jean-François" userId="a9b952b2-b526-4af2-807d-c1b6655d9e27" providerId="ADAL" clId="{9B7CDA1C-4A10-4D51-95B5-D301069C018F}" dt="2023-02-15T13:10:02.786" v="23" actId="47"/>
        <pc:sldMkLst>
          <pc:docMk/>
          <pc:sldMk cId="3010505647" sldId="619"/>
        </pc:sldMkLst>
      </pc:sldChg>
      <pc:sldChg chg="del">
        <pc:chgData name="Lachance, Jean-François" userId="a9b952b2-b526-4af2-807d-c1b6655d9e27" providerId="ADAL" clId="{9B7CDA1C-4A10-4D51-95B5-D301069C018F}" dt="2023-02-15T13:10:38.668" v="24" actId="47"/>
        <pc:sldMkLst>
          <pc:docMk/>
          <pc:sldMk cId="2273495626" sldId="633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60330066" sldId="636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1651786038" sldId="637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3257415669" sldId="638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140167605" sldId="639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3559957964" sldId="641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3434657195" sldId="642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1048477033" sldId="643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141925445" sldId="644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3526396177" sldId="645"/>
        </pc:sldMkLst>
      </pc:sldChg>
      <pc:sldChg chg="del">
        <pc:chgData name="Lachance, Jean-François" userId="a9b952b2-b526-4af2-807d-c1b6655d9e27" providerId="ADAL" clId="{9B7CDA1C-4A10-4D51-95B5-D301069C018F}" dt="2023-02-15T13:14:04.109" v="27" actId="47"/>
        <pc:sldMkLst>
          <pc:docMk/>
          <pc:sldMk cId="742733454" sldId="646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103253417" sldId="647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66924208" sldId="648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1929759127" sldId="649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4229943443" sldId="650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3970096535" sldId="651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3188401656" sldId="652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1246605514" sldId="653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2020930277" sldId="800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2271576716" sldId="801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3830815369" sldId="802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2106525614" sldId="803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2793527660" sldId="804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663963637" sldId="805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2014738378" sldId="806"/>
        </pc:sldMkLst>
      </pc:sldChg>
      <pc:sldChg chg="del">
        <pc:chgData name="Lachance, Jean-François" userId="a9b952b2-b526-4af2-807d-c1b6655d9e27" providerId="ADAL" clId="{9B7CDA1C-4A10-4D51-95B5-D301069C018F}" dt="2023-02-15T13:06:37.143" v="12" actId="47"/>
        <pc:sldMkLst>
          <pc:docMk/>
          <pc:sldMk cId="3443690525" sldId="808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2104906074" sldId="812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4207540149" sldId="815"/>
        </pc:sldMkLst>
      </pc:sldChg>
      <pc:sldChg chg="del">
        <pc:chgData name="Lachance, Jean-François" userId="a9b952b2-b526-4af2-807d-c1b6655d9e27" providerId="ADAL" clId="{9B7CDA1C-4A10-4D51-95B5-D301069C018F}" dt="2023-02-15T13:16:15.667" v="28" actId="2696"/>
        <pc:sldMkLst>
          <pc:docMk/>
          <pc:sldMk cId="2404817234" sldId="816"/>
        </pc:sldMkLst>
      </pc:sldChg>
    </pc:docChg>
  </pc:docChgLst>
  <pc:docChgLst>
    <pc:chgData name="Lachance, Jean-François" userId="a9b952b2-b526-4af2-807d-c1b6655d9e27" providerId="ADAL" clId="{9DA1E561-E99B-4991-AB9B-44DB18C86A36}"/>
    <pc:docChg chg="undo custSel addSld delSld modSld">
      <pc:chgData name="Lachance, Jean-François" userId="a9b952b2-b526-4af2-807d-c1b6655d9e27" providerId="ADAL" clId="{9DA1E561-E99B-4991-AB9B-44DB18C86A36}" dt="2024-01-11T20:02:57.316" v="617"/>
      <pc:docMkLst>
        <pc:docMk/>
      </pc:docMkLst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370"/>
        </pc:sldMkLst>
      </pc:sldChg>
      <pc:sldChg chg="modSp add mod modAnim">
        <pc:chgData name="Lachance, Jean-François" userId="a9b952b2-b526-4af2-807d-c1b6655d9e27" providerId="ADAL" clId="{9DA1E561-E99B-4991-AB9B-44DB18C86A36}" dt="2024-01-11T19:06:12.098" v="33"/>
        <pc:sldMkLst>
          <pc:docMk/>
          <pc:sldMk cId="0" sldId="378"/>
        </pc:sldMkLst>
        <pc:spChg chg="mod">
          <ac:chgData name="Lachance, Jean-François" userId="a9b952b2-b526-4af2-807d-c1b6655d9e27" providerId="ADAL" clId="{9DA1E561-E99B-4991-AB9B-44DB18C86A36}" dt="2024-01-11T19:05:21.384" v="29" actId="20577"/>
          <ac:spMkLst>
            <pc:docMk/>
            <pc:sldMk cId="0" sldId="378"/>
            <ac:spMk id="242695" creationId="{00000000-0000-0000-0000-000000000000}"/>
          </ac:spMkLst>
        </pc:spChg>
      </pc:sldChg>
      <pc:sldChg chg="add modAnim">
        <pc:chgData name="Lachance, Jean-François" userId="a9b952b2-b526-4af2-807d-c1b6655d9e27" providerId="ADAL" clId="{9DA1E561-E99B-4991-AB9B-44DB18C86A36}" dt="2024-01-11T19:07:51.654" v="39"/>
        <pc:sldMkLst>
          <pc:docMk/>
          <pc:sldMk cId="0" sldId="379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390"/>
        </pc:sldMkLst>
      </pc:sldChg>
      <pc:sldChg chg="modSp del mod">
        <pc:chgData name="Lachance, Jean-François" userId="a9b952b2-b526-4af2-807d-c1b6655d9e27" providerId="ADAL" clId="{9DA1E561-E99B-4991-AB9B-44DB18C86A36}" dt="2024-01-11T18:43:34.551" v="3" actId="47"/>
        <pc:sldMkLst>
          <pc:docMk/>
          <pc:sldMk cId="2944773228" sldId="399"/>
        </pc:sldMkLst>
        <pc:spChg chg="mod">
          <ac:chgData name="Lachance, Jean-François" userId="a9b952b2-b526-4af2-807d-c1b6655d9e27" providerId="ADAL" clId="{9DA1E561-E99B-4991-AB9B-44DB18C86A36}" dt="2024-01-11T18:41:13.550" v="1" actId="6549"/>
          <ac:spMkLst>
            <pc:docMk/>
            <pc:sldMk cId="2944773228" sldId="399"/>
            <ac:spMk id="4098" creationId="{00000000-0000-0000-0000-000000000000}"/>
          </ac:spMkLst>
        </pc:spChg>
      </pc:sldChg>
      <pc:sldChg chg="del">
        <pc:chgData name="Lachance, Jean-François" userId="a9b952b2-b526-4af2-807d-c1b6655d9e27" providerId="ADAL" clId="{9DA1E561-E99B-4991-AB9B-44DB18C86A36}" dt="2024-01-11T18:43:34.551" v="3" actId="47"/>
        <pc:sldMkLst>
          <pc:docMk/>
          <pc:sldMk cId="3275892200" sldId="407"/>
        </pc:sldMkLst>
      </pc:sldChg>
      <pc:sldChg chg="del">
        <pc:chgData name="Lachance, Jean-François" userId="a9b952b2-b526-4af2-807d-c1b6655d9e27" providerId="ADAL" clId="{9DA1E561-E99B-4991-AB9B-44DB18C86A36}" dt="2024-01-11T18:43:34.551" v="3" actId="47"/>
        <pc:sldMkLst>
          <pc:docMk/>
          <pc:sldMk cId="130607837" sldId="409"/>
        </pc:sldMkLst>
      </pc:sldChg>
      <pc:sldChg chg="del">
        <pc:chgData name="Lachance, Jean-François" userId="a9b952b2-b526-4af2-807d-c1b6655d9e27" providerId="ADAL" clId="{9DA1E561-E99B-4991-AB9B-44DB18C86A36}" dt="2024-01-11T18:43:34.551" v="3" actId="47"/>
        <pc:sldMkLst>
          <pc:docMk/>
          <pc:sldMk cId="33560501" sldId="410"/>
        </pc:sldMkLst>
      </pc:sldChg>
      <pc:sldChg chg="del">
        <pc:chgData name="Lachance, Jean-François" userId="a9b952b2-b526-4af2-807d-c1b6655d9e27" providerId="ADAL" clId="{9DA1E561-E99B-4991-AB9B-44DB18C86A36}" dt="2024-01-11T18:43:34.551" v="3" actId="47"/>
        <pc:sldMkLst>
          <pc:docMk/>
          <pc:sldMk cId="2068629147" sldId="411"/>
        </pc:sldMkLst>
      </pc:sldChg>
      <pc:sldChg chg="del">
        <pc:chgData name="Lachance, Jean-François" userId="a9b952b2-b526-4af2-807d-c1b6655d9e27" providerId="ADAL" clId="{9DA1E561-E99B-4991-AB9B-44DB18C86A36}" dt="2024-01-11T18:43:34.551" v="3" actId="47"/>
        <pc:sldMkLst>
          <pc:docMk/>
          <pc:sldMk cId="3906554853" sldId="416"/>
        </pc:sldMkLst>
      </pc:sldChg>
      <pc:sldChg chg="modSp add mod">
        <pc:chgData name="Lachance, Jean-François" userId="a9b952b2-b526-4af2-807d-c1b6655d9e27" providerId="ADAL" clId="{9DA1E561-E99B-4991-AB9B-44DB18C86A36}" dt="2024-01-11T19:11:23.072" v="40" actId="20577"/>
        <pc:sldMkLst>
          <pc:docMk/>
          <pc:sldMk cId="0" sldId="466"/>
        </pc:sldMkLst>
        <pc:spChg chg="mod">
          <ac:chgData name="Lachance, Jean-François" userId="a9b952b2-b526-4af2-807d-c1b6655d9e27" providerId="ADAL" clId="{9DA1E561-E99B-4991-AB9B-44DB18C86A36}" dt="2024-01-11T19:11:23.072" v="40" actId="20577"/>
          <ac:spMkLst>
            <pc:docMk/>
            <pc:sldMk cId="0" sldId="466"/>
            <ac:spMk id="7170" creationId="{00000000-0000-0000-0000-000000000000}"/>
          </ac:spMkLst>
        </pc:spChg>
      </pc:sldChg>
      <pc:sldChg chg="modSp add mod modAnim">
        <pc:chgData name="Lachance, Jean-François" userId="a9b952b2-b526-4af2-807d-c1b6655d9e27" providerId="ADAL" clId="{9DA1E561-E99B-4991-AB9B-44DB18C86A36}" dt="2024-01-11T19:12:17.939" v="42"/>
        <pc:sldMkLst>
          <pc:docMk/>
          <pc:sldMk cId="0" sldId="470"/>
        </pc:sldMkLst>
        <pc:spChg chg="mod">
          <ac:chgData name="Lachance, Jean-François" userId="a9b952b2-b526-4af2-807d-c1b6655d9e27" providerId="ADAL" clId="{9DA1E561-E99B-4991-AB9B-44DB18C86A36}" dt="2024-01-11T19:12:01.785" v="41" actId="20577"/>
          <ac:spMkLst>
            <pc:docMk/>
            <pc:sldMk cId="0" sldId="470"/>
            <ac:spMk id="666627" creationId="{00000000-0000-0000-0000-000000000000}"/>
          </ac:spMkLst>
        </pc:spChg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471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472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473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474"/>
        </pc:sldMkLst>
      </pc:sldChg>
      <pc:sldChg chg="addSp modSp add mod modAnim">
        <pc:chgData name="Lachance, Jean-François" userId="a9b952b2-b526-4af2-807d-c1b6655d9e27" providerId="ADAL" clId="{9DA1E561-E99B-4991-AB9B-44DB18C86A36}" dt="2024-01-11T19:27:00.664" v="113" actId="207"/>
        <pc:sldMkLst>
          <pc:docMk/>
          <pc:sldMk cId="0" sldId="476"/>
        </pc:sldMkLst>
        <pc:spChg chg="add mod">
          <ac:chgData name="Lachance, Jean-François" userId="a9b952b2-b526-4af2-807d-c1b6655d9e27" providerId="ADAL" clId="{9DA1E561-E99B-4991-AB9B-44DB18C86A36}" dt="2024-01-11T19:18:34.956" v="64" actId="113"/>
          <ac:spMkLst>
            <pc:docMk/>
            <pc:sldMk cId="0" sldId="476"/>
            <ac:spMk id="2" creationId="{486B6049-D523-429B-8803-DBFAED68F43F}"/>
          </ac:spMkLst>
        </pc:spChg>
        <pc:spChg chg="mod">
          <ac:chgData name="Lachance, Jean-François" userId="a9b952b2-b526-4af2-807d-c1b6655d9e27" providerId="ADAL" clId="{9DA1E561-E99B-4991-AB9B-44DB18C86A36}" dt="2024-01-11T19:27:00.664" v="113" actId="207"/>
          <ac:spMkLst>
            <pc:docMk/>
            <pc:sldMk cId="0" sldId="476"/>
            <ac:spMk id="15362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18:20.632" v="62" actId="27636"/>
          <ac:spMkLst>
            <pc:docMk/>
            <pc:sldMk cId="0" sldId="476"/>
            <ac:spMk id="676867" creationId="{00000000-0000-0000-0000-000000000000}"/>
          </ac:spMkLst>
        </pc:spChg>
      </pc:sldChg>
      <pc:sldChg chg="modSp add del mod">
        <pc:chgData name="Lachance, Jean-François" userId="a9b952b2-b526-4af2-807d-c1b6655d9e27" providerId="ADAL" clId="{9DA1E561-E99B-4991-AB9B-44DB18C86A36}" dt="2024-01-11T19:21:20.962" v="82" actId="47"/>
        <pc:sldMkLst>
          <pc:docMk/>
          <pc:sldMk cId="0" sldId="477"/>
        </pc:sldMkLst>
        <pc:spChg chg="mod">
          <ac:chgData name="Lachance, Jean-François" userId="a9b952b2-b526-4af2-807d-c1b6655d9e27" providerId="ADAL" clId="{9DA1E561-E99B-4991-AB9B-44DB18C86A36}" dt="2024-01-11T19:15:52.435" v="45" actId="20577"/>
          <ac:spMkLst>
            <pc:docMk/>
            <pc:sldMk cId="0" sldId="477"/>
            <ac:spMk id="678915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9DA1E561-E99B-4991-AB9B-44DB18C86A36}" dt="2024-01-11T19:23:19.748" v="89" actId="115"/>
        <pc:sldMkLst>
          <pc:docMk/>
          <pc:sldMk cId="0" sldId="478"/>
        </pc:sldMkLst>
        <pc:spChg chg="mod">
          <ac:chgData name="Lachance, Jean-François" userId="a9b952b2-b526-4af2-807d-c1b6655d9e27" providerId="ADAL" clId="{9DA1E561-E99B-4991-AB9B-44DB18C86A36}" dt="2024-01-11T19:23:19.748" v="89" actId="115"/>
          <ac:spMkLst>
            <pc:docMk/>
            <pc:sldMk cId="0" sldId="478"/>
            <ac:spMk id="680963" creationId="{00000000-0000-0000-0000-000000000000}"/>
          </ac:spMkLst>
        </pc:spChg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479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480"/>
        </pc:sldMkLst>
      </pc:sldChg>
      <pc:sldChg chg="add del">
        <pc:chgData name="Lachance, Jean-François" userId="a9b952b2-b526-4af2-807d-c1b6655d9e27" providerId="ADAL" clId="{9DA1E561-E99B-4991-AB9B-44DB18C86A36}" dt="2024-01-11T19:24:44.250" v="90" actId="47"/>
        <pc:sldMkLst>
          <pc:docMk/>
          <pc:sldMk cId="0" sldId="481"/>
        </pc:sldMkLst>
      </pc:sldChg>
      <pc:sldChg chg="modSp add mod">
        <pc:chgData name="Lachance, Jean-François" userId="a9b952b2-b526-4af2-807d-c1b6655d9e27" providerId="ADAL" clId="{9DA1E561-E99B-4991-AB9B-44DB18C86A36}" dt="2024-01-11T19:43:35.546" v="340" actId="115"/>
        <pc:sldMkLst>
          <pc:docMk/>
          <pc:sldMk cId="0" sldId="482"/>
        </pc:sldMkLst>
        <pc:spChg chg="mod">
          <ac:chgData name="Lachance, Jean-François" userId="a9b952b2-b526-4af2-807d-c1b6655d9e27" providerId="ADAL" clId="{9DA1E561-E99B-4991-AB9B-44DB18C86A36}" dt="2024-01-11T19:29:51.872" v="152" actId="20577"/>
          <ac:spMkLst>
            <pc:docMk/>
            <pc:sldMk cId="0" sldId="482"/>
            <ac:spMk id="20482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43:35.546" v="340" actId="115"/>
          <ac:spMkLst>
            <pc:docMk/>
            <pc:sldMk cId="0" sldId="482"/>
            <ac:spMk id="20486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43:27.412" v="338" actId="115"/>
          <ac:spMkLst>
            <pc:docMk/>
            <pc:sldMk cId="0" sldId="482"/>
            <ac:spMk id="20487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43:31.288" v="339" actId="115"/>
          <ac:spMkLst>
            <pc:docMk/>
            <pc:sldMk cId="0" sldId="482"/>
            <ac:spMk id="689155" creationId="{00000000-0000-0000-0000-000000000000}"/>
          </ac:spMkLst>
        </pc:spChg>
      </pc:sldChg>
      <pc:sldChg chg="add del">
        <pc:chgData name="Lachance, Jean-François" userId="a9b952b2-b526-4af2-807d-c1b6655d9e27" providerId="ADAL" clId="{9DA1E561-E99B-4991-AB9B-44DB18C86A36}" dt="2024-01-11T19:31:05.696" v="153" actId="47"/>
        <pc:sldMkLst>
          <pc:docMk/>
          <pc:sldMk cId="0" sldId="486"/>
        </pc:sldMkLst>
      </pc:sldChg>
      <pc:sldChg chg="add del">
        <pc:chgData name="Lachance, Jean-François" userId="a9b952b2-b526-4af2-807d-c1b6655d9e27" providerId="ADAL" clId="{9DA1E561-E99B-4991-AB9B-44DB18C86A36}" dt="2024-01-11T19:35:14.130" v="259" actId="47"/>
        <pc:sldMkLst>
          <pc:docMk/>
          <pc:sldMk cId="0" sldId="488"/>
        </pc:sldMkLst>
      </pc:sldChg>
      <pc:sldChg chg="add del">
        <pc:chgData name="Lachance, Jean-François" userId="a9b952b2-b526-4af2-807d-c1b6655d9e27" providerId="ADAL" clId="{9DA1E561-E99B-4991-AB9B-44DB18C86A36}" dt="2024-01-11T19:35:55.822" v="287" actId="47"/>
        <pc:sldMkLst>
          <pc:docMk/>
          <pc:sldMk cId="0" sldId="491"/>
        </pc:sldMkLst>
      </pc:sldChg>
      <pc:sldChg chg="modSp add mod modAnim">
        <pc:chgData name="Lachance, Jean-François" userId="a9b952b2-b526-4af2-807d-c1b6655d9e27" providerId="ADAL" clId="{9DA1E561-E99B-4991-AB9B-44DB18C86A36}" dt="2024-01-11T20:02:57.316" v="617"/>
        <pc:sldMkLst>
          <pc:docMk/>
          <pc:sldMk cId="0" sldId="495"/>
        </pc:sldMkLst>
        <pc:spChg chg="mod">
          <ac:chgData name="Lachance, Jean-François" userId="a9b952b2-b526-4af2-807d-c1b6655d9e27" providerId="ADAL" clId="{9DA1E561-E99B-4991-AB9B-44DB18C86A36}" dt="2024-01-11T20:01:34.535" v="605" actId="1076"/>
          <ac:spMkLst>
            <pc:docMk/>
            <pc:sldMk cId="0" sldId="495"/>
            <ac:spMk id="4" creationId="{11D13BA9-7885-4496-86C7-55E8B08BC4B6}"/>
          </ac:spMkLst>
        </pc:spChg>
        <pc:spChg chg="mod">
          <ac:chgData name="Lachance, Jean-François" userId="a9b952b2-b526-4af2-807d-c1b6655d9e27" providerId="ADAL" clId="{9DA1E561-E99B-4991-AB9B-44DB18C86A36}" dt="2024-01-11T19:58:30.977" v="594" actId="207"/>
          <ac:spMkLst>
            <pc:docMk/>
            <pc:sldMk cId="0" sldId="495"/>
            <ac:spMk id="99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100" creationId="{8B3ED489-657F-4A71-86EC-2B91920D8CED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101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102" creationId="{2EB4932F-B40A-46CC-90C3-9E49849C1262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103" creationId="{EF1B5657-EBCD-4E41-AF61-5448EE5E18C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104" creationId="{DA5B75E3-3616-4576-9FB9-15A3E572BAAF}"/>
          </ac:spMkLst>
        </pc:spChg>
        <pc:spChg chg="mod">
          <ac:chgData name="Lachance, Jean-François" userId="a9b952b2-b526-4af2-807d-c1b6655d9e27" providerId="ADAL" clId="{9DA1E561-E99B-4991-AB9B-44DB18C86A36}" dt="2024-01-11T19:59:16.138" v="599" actId="692"/>
          <ac:spMkLst>
            <pc:docMk/>
            <pc:sldMk cId="0" sldId="495"/>
            <ac:spMk id="112" creationId="{61FBD429-3E8E-4060-9E9A-342FCA217B8E}"/>
          </ac:spMkLst>
        </pc:spChg>
        <pc:spChg chg="mod">
          <ac:chgData name="Lachance, Jean-François" userId="a9b952b2-b526-4af2-807d-c1b6655d9e27" providerId="ADAL" clId="{9DA1E561-E99B-4991-AB9B-44DB18C86A36}" dt="2024-01-11T20:01:21.658" v="604" actId="692"/>
          <ac:spMkLst>
            <pc:docMk/>
            <pc:sldMk cId="0" sldId="495"/>
            <ac:spMk id="113" creationId="{F25065C5-DDC3-4E77-811B-B09C714FCCAA}"/>
          </ac:spMkLst>
        </pc:spChg>
        <pc:spChg chg="mod">
          <ac:chgData name="Lachance, Jean-François" userId="a9b952b2-b526-4af2-807d-c1b6655d9e27" providerId="ADAL" clId="{9DA1E561-E99B-4991-AB9B-44DB18C86A36}" dt="2024-01-11T20:01:16.039" v="603" actId="207"/>
          <ac:spMkLst>
            <pc:docMk/>
            <pc:sldMk cId="0" sldId="495"/>
            <ac:spMk id="116" creationId="{A90B20CA-D992-46E4-8B4B-E66F84AB6599}"/>
          </ac:spMkLst>
        </pc:spChg>
        <pc:spChg chg="mod">
          <ac:chgData name="Lachance, Jean-François" userId="a9b952b2-b526-4af2-807d-c1b6655d9e27" providerId="ADAL" clId="{9DA1E561-E99B-4991-AB9B-44DB18C86A36}" dt="2024-01-11T19:57:00.666" v="583" actId="14861"/>
          <ac:spMkLst>
            <pc:docMk/>
            <pc:sldMk cId="0" sldId="495"/>
            <ac:spMk id="117" creationId="{C3DB4FEE-89C1-467F-A963-C815B61099A8}"/>
          </ac:spMkLst>
        </pc:spChg>
        <pc:spChg chg="mod">
          <ac:chgData name="Lachance, Jean-François" userId="a9b952b2-b526-4af2-807d-c1b6655d9e27" providerId="ADAL" clId="{9DA1E561-E99B-4991-AB9B-44DB18C86A36}" dt="2024-01-11T19:59:04.900" v="598" actId="692"/>
          <ac:spMkLst>
            <pc:docMk/>
            <pc:sldMk cId="0" sldId="495"/>
            <ac:spMk id="118" creationId="{2C114BD7-B325-4CBF-A5F3-9EC125D1458D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70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71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72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73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74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75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76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77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78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79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780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781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784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785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86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87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88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89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790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91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92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93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94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95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96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97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98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799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00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01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02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20:02:14.184" v="609" actId="207"/>
          <ac:spMkLst>
            <pc:docMk/>
            <pc:sldMk cId="0" sldId="495"/>
            <ac:spMk id="32803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04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05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06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07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08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09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10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11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12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20:02:00.688" v="606" actId="207"/>
          <ac:spMkLst>
            <pc:docMk/>
            <pc:sldMk cId="0" sldId="495"/>
            <ac:spMk id="32813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14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15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16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17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18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19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20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21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22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23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24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25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26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27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28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29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30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31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32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33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34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35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36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37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38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39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40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41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42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43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44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45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46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47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48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49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50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51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52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53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54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55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56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57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58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4:43.890" v="574" actId="207"/>
          <ac:spMkLst>
            <pc:docMk/>
            <pc:sldMk cId="0" sldId="495"/>
            <ac:spMk id="32859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60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5:47.862" v="578" actId="14861"/>
          <ac:spMkLst>
            <pc:docMk/>
            <pc:sldMk cId="0" sldId="495"/>
            <ac:spMk id="32861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7:28.666" v="587" actId="14861"/>
          <ac:spMkLst>
            <pc:docMk/>
            <pc:sldMk cId="0" sldId="495"/>
            <ac:spMk id="32863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56:00.322" v="579" actId="14861"/>
          <ac:spMkLst>
            <pc:docMk/>
            <pc:sldMk cId="0" sldId="495"/>
            <ac:spMk id="32866" creationId="{00000000-0000-0000-0000-000000000000}"/>
          </ac:spMkLst>
        </pc:spChg>
        <pc:grpChg chg="mod">
          <ac:chgData name="Lachance, Jean-François" userId="a9b952b2-b526-4af2-807d-c1b6655d9e27" providerId="ADAL" clId="{9DA1E561-E99B-4991-AB9B-44DB18C86A36}" dt="2024-01-11T19:56:53.580" v="582" actId="14861"/>
          <ac:grpSpMkLst>
            <pc:docMk/>
            <pc:sldMk cId="0" sldId="495"/>
            <ac:grpSpMk id="5" creationId="{512AD7F3-7D07-49AA-8BF1-3B3B0D1D16D8}"/>
          </ac:grpSpMkLst>
        </pc:grpChg>
        <pc:grpChg chg="mod">
          <ac:chgData name="Lachance, Jean-François" userId="a9b952b2-b526-4af2-807d-c1b6655d9e27" providerId="ADAL" clId="{9DA1E561-E99B-4991-AB9B-44DB18C86A36}" dt="2024-01-11T19:57:17.968" v="585" actId="14861"/>
          <ac:grpSpMkLst>
            <pc:docMk/>
            <pc:sldMk cId="0" sldId="495"/>
            <ac:grpSpMk id="6" creationId="{0B4EF70E-7A7D-46A3-9E7A-00DC2AF16856}"/>
          </ac:grpSpMkLst>
        </pc:grpChg>
        <pc:grpChg chg="mod">
          <ac:chgData name="Lachance, Jean-François" userId="a9b952b2-b526-4af2-807d-c1b6655d9e27" providerId="ADAL" clId="{9DA1E561-E99B-4991-AB9B-44DB18C86A36}" dt="2024-01-11T19:56:53.580" v="582" actId="14861"/>
          <ac:grpSpMkLst>
            <pc:docMk/>
            <pc:sldMk cId="0" sldId="495"/>
            <ac:grpSpMk id="7" creationId="{D77FFE27-4AB3-42B7-A29E-0D5AA6AF698C}"/>
          </ac:grpSpMkLst>
        </pc:grpChg>
        <pc:grpChg chg="mod">
          <ac:chgData name="Lachance, Jean-François" userId="a9b952b2-b526-4af2-807d-c1b6655d9e27" providerId="ADAL" clId="{9DA1E561-E99B-4991-AB9B-44DB18C86A36}" dt="2024-01-11T19:57:07.955" v="584" actId="14861"/>
          <ac:grpSpMkLst>
            <pc:docMk/>
            <pc:sldMk cId="0" sldId="495"/>
            <ac:grpSpMk id="8" creationId="{89082BA7-640A-47AD-BB44-307F39925FA5}"/>
          </ac:grpSpMkLst>
        </pc:grpChg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503"/>
        </pc:sldMkLst>
      </pc:sldChg>
      <pc:sldChg chg="modSp add mod">
        <pc:chgData name="Lachance, Jean-François" userId="a9b952b2-b526-4af2-807d-c1b6655d9e27" providerId="ADAL" clId="{9DA1E561-E99B-4991-AB9B-44DB18C86A36}" dt="2024-01-11T19:37:07.066" v="319" actId="27636"/>
        <pc:sldMkLst>
          <pc:docMk/>
          <pc:sldMk cId="0" sldId="504"/>
        </pc:sldMkLst>
        <pc:spChg chg="mod">
          <ac:chgData name="Lachance, Jean-François" userId="a9b952b2-b526-4af2-807d-c1b6655d9e27" providerId="ADAL" clId="{9DA1E561-E99B-4991-AB9B-44DB18C86A36}" dt="2024-01-11T19:37:07.066" v="319" actId="27636"/>
          <ac:spMkLst>
            <pc:docMk/>
            <pc:sldMk cId="0" sldId="504"/>
            <ac:spMk id="8195" creationId="{00000000-0000-0000-0000-000000000000}"/>
          </ac:spMkLst>
        </pc:spChg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505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506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507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508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509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510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511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512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513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514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515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516"/>
        </pc:sldMkLst>
      </pc:sldChg>
      <pc:sldChg chg="add del">
        <pc:chgData name="Lachance, Jean-François" userId="a9b952b2-b526-4af2-807d-c1b6655d9e27" providerId="ADAL" clId="{9DA1E561-E99B-4991-AB9B-44DB18C86A36}" dt="2024-01-11T19:37:29.574" v="320" actId="47"/>
        <pc:sldMkLst>
          <pc:docMk/>
          <pc:sldMk cId="0" sldId="518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519"/>
        </pc:sldMkLst>
      </pc:sldChg>
      <pc:sldChg chg="modSp add mod">
        <pc:chgData name="Lachance, Jean-François" userId="a9b952b2-b526-4af2-807d-c1b6655d9e27" providerId="ADAL" clId="{9DA1E561-E99B-4991-AB9B-44DB18C86A36}" dt="2024-01-11T19:40:00.687" v="334" actId="20577"/>
        <pc:sldMkLst>
          <pc:docMk/>
          <pc:sldMk cId="0" sldId="520"/>
        </pc:sldMkLst>
        <pc:spChg chg="mod">
          <ac:chgData name="Lachance, Jean-François" userId="a9b952b2-b526-4af2-807d-c1b6655d9e27" providerId="ADAL" clId="{9DA1E561-E99B-4991-AB9B-44DB18C86A36}" dt="2024-01-11T19:40:00.687" v="334" actId="20577"/>
          <ac:spMkLst>
            <pc:docMk/>
            <pc:sldMk cId="0" sldId="520"/>
            <ac:spMk id="773123" creationId="{00000000-0000-0000-0000-000000000000}"/>
          </ac:spMkLst>
        </pc:spChg>
      </pc:sldChg>
      <pc:sldChg chg="add del">
        <pc:chgData name="Lachance, Jean-François" userId="a9b952b2-b526-4af2-807d-c1b6655d9e27" providerId="ADAL" clId="{9DA1E561-E99B-4991-AB9B-44DB18C86A36}" dt="2024-01-11T19:39:34.641" v="325" actId="47"/>
        <pc:sldMkLst>
          <pc:docMk/>
          <pc:sldMk cId="0" sldId="521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522"/>
        </pc:sldMkLst>
      </pc:sldChg>
      <pc:sldChg chg="modSp add mod">
        <pc:chgData name="Lachance, Jean-François" userId="a9b952b2-b526-4af2-807d-c1b6655d9e27" providerId="ADAL" clId="{9DA1E561-E99B-4991-AB9B-44DB18C86A36}" dt="2024-01-11T19:39:11.300" v="324" actId="207"/>
        <pc:sldMkLst>
          <pc:docMk/>
          <pc:sldMk cId="0" sldId="523"/>
        </pc:sldMkLst>
        <pc:spChg chg="mod">
          <ac:chgData name="Lachance, Jean-François" userId="a9b952b2-b526-4af2-807d-c1b6655d9e27" providerId="ADAL" clId="{9DA1E561-E99B-4991-AB9B-44DB18C86A36}" dt="2024-01-11T19:39:11.300" v="324" actId="207"/>
          <ac:spMkLst>
            <pc:docMk/>
            <pc:sldMk cId="0" sldId="523"/>
            <ac:spMk id="30722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39:06.852" v="323" actId="207"/>
          <ac:spMkLst>
            <pc:docMk/>
            <pc:sldMk cId="0" sldId="523"/>
            <ac:spMk id="779267" creationId="{00000000-0000-0000-0000-000000000000}"/>
          </ac:spMkLst>
        </pc:spChg>
      </pc:sldChg>
      <pc:sldChg chg="modSp add mod">
        <pc:chgData name="Lachance, Jean-François" userId="a9b952b2-b526-4af2-807d-c1b6655d9e27" providerId="ADAL" clId="{9DA1E561-E99B-4991-AB9B-44DB18C86A36}" dt="2024-01-11T19:40:20.089" v="336" actId="207"/>
        <pc:sldMkLst>
          <pc:docMk/>
          <pc:sldMk cId="0" sldId="524"/>
        </pc:sldMkLst>
        <pc:spChg chg="mod">
          <ac:chgData name="Lachance, Jean-François" userId="a9b952b2-b526-4af2-807d-c1b6655d9e27" providerId="ADAL" clId="{9DA1E561-E99B-4991-AB9B-44DB18C86A36}" dt="2024-01-11T19:40:14.690" v="335" actId="207"/>
          <ac:spMkLst>
            <pc:docMk/>
            <pc:sldMk cId="0" sldId="524"/>
            <ac:spMk id="31746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40:20.089" v="336" actId="207"/>
          <ac:spMkLst>
            <pc:docMk/>
            <pc:sldMk cId="0" sldId="524"/>
            <ac:spMk id="781315" creationId="{00000000-0000-0000-0000-000000000000}"/>
          </ac:spMkLst>
        </pc:spChg>
      </pc:sldChg>
      <pc:sldChg chg="add del">
        <pc:chgData name="Lachance, Jean-François" userId="a9b952b2-b526-4af2-807d-c1b6655d9e27" providerId="ADAL" clId="{9DA1E561-E99B-4991-AB9B-44DB18C86A36}" dt="2024-01-11T19:38:51.014" v="322" actId="47"/>
        <pc:sldMkLst>
          <pc:docMk/>
          <pc:sldMk cId="0" sldId="525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3709608301" sldId="526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1448313725" sldId="529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345677992" sldId="532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604667645" sldId="593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3824011183" sldId="594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2750672294" sldId="595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3757886575" sldId="602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4174359452" sldId="603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4268905589" sldId="605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3269829244" sldId="606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2794121305" sldId="607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1355462688" sldId="608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848103684" sldId="609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2708187794" sldId="610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2377548273" sldId="611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451065316" sldId="612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3240559462" sldId="613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1766744669" sldId="614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2147317482" sldId="615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3233182066" sldId="616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4294127535" sldId="617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2380192432" sldId="618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1948466031" sldId="623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3784417627" sldId="625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1310235062" sldId="626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2102139387" sldId="627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925696121" sldId="628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550336258" sldId="629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844672256" sldId="630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2672301039" sldId="631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812610417" sldId="632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346779410" sldId="634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712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713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714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715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716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717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718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719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720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721"/>
        </pc:sldMkLst>
      </pc:sldChg>
      <pc:sldChg chg="del">
        <pc:chgData name="Lachance, Jean-François" userId="a9b952b2-b526-4af2-807d-c1b6655d9e27" providerId="ADAL" clId="{9DA1E561-E99B-4991-AB9B-44DB18C86A36}" dt="2024-01-11T18:43:34.551" v="3" actId="47"/>
        <pc:sldMkLst>
          <pc:docMk/>
          <pc:sldMk cId="3066531571" sldId="733"/>
        </pc:sldMkLst>
      </pc:sldChg>
      <pc:sldChg chg="del">
        <pc:chgData name="Lachance, Jean-François" userId="a9b952b2-b526-4af2-807d-c1b6655d9e27" providerId="ADAL" clId="{9DA1E561-E99B-4991-AB9B-44DB18C86A36}" dt="2024-01-11T18:43:34.551" v="3" actId="47"/>
        <pc:sldMkLst>
          <pc:docMk/>
          <pc:sldMk cId="449961255" sldId="734"/>
        </pc:sldMkLst>
      </pc:sldChg>
      <pc:sldChg chg="del">
        <pc:chgData name="Lachance, Jean-François" userId="a9b952b2-b526-4af2-807d-c1b6655d9e27" providerId="ADAL" clId="{9DA1E561-E99B-4991-AB9B-44DB18C86A36}" dt="2024-01-11T18:43:34.551" v="3" actId="47"/>
        <pc:sldMkLst>
          <pc:docMk/>
          <pc:sldMk cId="3609453276" sldId="736"/>
        </pc:sldMkLst>
      </pc:sldChg>
      <pc:sldChg chg="del">
        <pc:chgData name="Lachance, Jean-François" userId="a9b952b2-b526-4af2-807d-c1b6655d9e27" providerId="ADAL" clId="{9DA1E561-E99B-4991-AB9B-44DB18C86A36}" dt="2024-01-11T18:43:34.551" v="3" actId="47"/>
        <pc:sldMkLst>
          <pc:docMk/>
          <pc:sldMk cId="2325718964" sldId="737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773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497607028" sldId="777"/>
        </pc:sldMkLst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779"/>
        </pc:sldMkLst>
      </pc:sldChg>
      <pc:sldChg chg="modSp add mod">
        <pc:chgData name="Lachance, Jean-François" userId="a9b952b2-b526-4af2-807d-c1b6655d9e27" providerId="ADAL" clId="{9DA1E561-E99B-4991-AB9B-44DB18C86A36}" dt="2024-01-11T19:27:04.735" v="114" actId="207"/>
        <pc:sldMkLst>
          <pc:docMk/>
          <pc:sldMk cId="0" sldId="780"/>
        </pc:sldMkLst>
        <pc:spChg chg="mod">
          <ac:chgData name="Lachance, Jean-François" userId="a9b952b2-b526-4af2-807d-c1b6655d9e27" providerId="ADAL" clId="{9DA1E561-E99B-4991-AB9B-44DB18C86A36}" dt="2024-01-11T19:27:04.735" v="114" actId="207"/>
          <ac:spMkLst>
            <pc:docMk/>
            <pc:sldMk cId="0" sldId="780"/>
            <ac:spMk id="15362" creationId="{00000000-0000-0000-0000-000000000000}"/>
          </ac:spMkLst>
        </pc:spChg>
        <pc:spChg chg="mod">
          <ac:chgData name="Lachance, Jean-François" userId="a9b952b2-b526-4af2-807d-c1b6655d9e27" providerId="ADAL" clId="{9DA1E561-E99B-4991-AB9B-44DB18C86A36}" dt="2024-01-11T19:21:02.011" v="81" actId="207"/>
          <ac:spMkLst>
            <pc:docMk/>
            <pc:sldMk cId="0" sldId="780"/>
            <ac:spMk id="676867" creationId="{00000000-0000-0000-0000-000000000000}"/>
          </ac:spMkLst>
        </pc:spChg>
      </pc:sldChg>
      <pc:sldChg chg="addSp delSp modSp add mod">
        <pc:chgData name="Lachance, Jean-François" userId="a9b952b2-b526-4af2-807d-c1b6655d9e27" providerId="ADAL" clId="{9DA1E561-E99B-4991-AB9B-44DB18C86A36}" dt="2024-01-11T19:44:22.328" v="343" actId="207"/>
        <pc:sldMkLst>
          <pc:docMk/>
          <pc:sldMk cId="0" sldId="783"/>
        </pc:sldMkLst>
        <pc:spChg chg="del">
          <ac:chgData name="Lachance, Jean-François" userId="a9b952b2-b526-4af2-807d-c1b6655d9e27" providerId="ADAL" clId="{9DA1E561-E99B-4991-AB9B-44DB18C86A36}" dt="2024-01-11T19:28:02.235" v="143" actId="478"/>
          <ac:spMkLst>
            <pc:docMk/>
            <pc:sldMk cId="0" sldId="783"/>
            <ac:spMk id="2" creationId="{00000000-0000-0000-0000-000000000000}"/>
          </ac:spMkLst>
        </pc:spChg>
        <pc:spChg chg="add del mod">
          <ac:chgData name="Lachance, Jean-François" userId="a9b952b2-b526-4af2-807d-c1b6655d9e27" providerId="ADAL" clId="{9DA1E561-E99B-4991-AB9B-44DB18C86A36}" dt="2024-01-11T19:28:04.551" v="144" actId="478"/>
          <ac:spMkLst>
            <pc:docMk/>
            <pc:sldMk cId="0" sldId="783"/>
            <ac:spMk id="5" creationId="{821EC9BC-298F-4C5B-8D97-0426CA55B2A3}"/>
          </ac:spMkLst>
        </pc:spChg>
        <pc:spChg chg="add mod">
          <ac:chgData name="Lachance, Jean-François" userId="a9b952b2-b526-4af2-807d-c1b6655d9e27" providerId="ADAL" clId="{9DA1E561-E99B-4991-AB9B-44DB18C86A36}" dt="2024-01-11T19:29:00.669" v="149"/>
          <ac:spMkLst>
            <pc:docMk/>
            <pc:sldMk cId="0" sldId="783"/>
            <ac:spMk id="6" creationId="{3789E0CC-F9A0-44E7-A3B4-30B0D26920BD}"/>
          </ac:spMkLst>
        </pc:spChg>
        <pc:graphicFrameChg chg="modGraphic">
          <ac:chgData name="Lachance, Jean-François" userId="a9b952b2-b526-4af2-807d-c1b6655d9e27" providerId="ADAL" clId="{9DA1E561-E99B-4991-AB9B-44DB18C86A36}" dt="2024-01-11T19:44:22.328" v="343" actId="207"/>
          <ac:graphicFrameMkLst>
            <pc:docMk/>
            <pc:sldMk cId="0" sldId="783"/>
            <ac:graphicFrameMk id="4" creationId="{00000000-0000-0000-0000-000000000000}"/>
          </ac:graphicFrameMkLst>
        </pc:graphicFrameChg>
      </pc:sldChg>
      <pc:sldChg chg="addSp delSp modSp add mod">
        <pc:chgData name="Lachance, Jean-François" userId="a9b952b2-b526-4af2-807d-c1b6655d9e27" providerId="ADAL" clId="{9DA1E561-E99B-4991-AB9B-44DB18C86A36}" dt="2024-01-11T20:00:53.338" v="602" actId="5793"/>
        <pc:sldMkLst>
          <pc:docMk/>
          <pc:sldMk cId="0" sldId="784"/>
        </pc:sldMkLst>
        <pc:spChg chg="del">
          <ac:chgData name="Lachance, Jean-François" userId="a9b952b2-b526-4af2-807d-c1b6655d9e27" providerId="ADAL" clId="{9DA1E561-E99B-4991-AB9B-44DB18C86A36}" dt="2024-01-11T19:28:07.679" v="145" actId="478"/>
          <ac:spMkLst>
            <pc:docMk/>
            <pc:sldMk cId="0" sldId="784"/>
            <ac:spMk id="2" creationId="{00000000-0000-0000-0000-000000000000}"/>
          </ac:spMkLst>
        </pc:spChg>
        <pc:spChg chg="add del mod">
          <ac:chgData name="Lachance, Jean-François" userId="a9b952b2-b526-4af2-807d-c1b6655d9e27" providerId="ADAL" clId="{9DA1E561-E99B-4991-AB9B-44DB18C86A36}" dt="2024-01-11T19:28:09.146" v="146" actId="478"/>
          <ac:spMkLst>
            <pc:docMk/>
            <pc:sldMk cId="0" sldId="784"/>
            <ac:spMk id="5" creationId="{CBAAC3F8-12AE-41FE-B128-A8C5474F6A1A}"/>
          </ac:spMkLst>
        </pc:spChg>
        <pc:spChg chg="add mod">
          <ac:chgData name="Lachance, Jean-François" userId="a9b952b2-b526-4af2-807d-c1b6655d9e27" providerId="ADAL" clId="{9DA1E561-E99B-4991-AB9B-44DB18C86A36}" dt="2024-01-11T19:29:03.842" v="150"/>
          <ac:spMkLst>
            <pc:docMk/>
            <pc:sldMk cId="0" sldId="784"/>
            <ac:spMk id="6" creationId="{9561D14C-C7F7-4081-AAFB-4DD1DA6950A4}"/>
          </ac:spMkLst>
        </pc:spChg>
        <pc:graphicFrameChg chg="modGraphic">
          <ac:chgData name="Lachance, Jean-François" userId="a9b952b2-b526-4af2-807d-c1b6655d9e27" providerId="ADAL" clId="{9DA1E561-E99B-4991-AB9B-44DB18C86A36}" dt="2024-01-11T20:00:53.338" v="602" actId="5793"/>
          <ac:graphicFrameMkLst>
            <pc:docMk/>
            <pc:sldMk cId="0" sldId="784"/>
            <ac:graphicFrameMk id="4" creationId="{00000000-0000-0000-0000-000000000000}"/>
          </ac:graphicFrameMkLst>
        </pc:graphicFrameChg>
      </pc:sldChg>
      <pc:sldChg chg="addSp delSp modSp add mod">
        <pc:chgData name="Lachance, Jean-François" userId="a9b952b2-b526-4af2-807d-c1b6655d9e27" providerId="ADAL" clId="{9DA1E561-E99B-4991-AB9B-44DB18C86A36}" dt="2024-01-11T19:44:50.030" v="344" actId="207"/>
        <pc:sldMkLst>
          <pc:docMk/>
          <pc:sldMk cId="0" sldId="785"/>
        </pc:sldMkLst>
        <pc:spChg chg="del">
          <ac:chgData name="Lachance, Jean-François" userId="a9b952b2-b526-4af2-807d-c1b6655d9e27" providerId="ADAL" clId="{9DA1E561-E99B-4991-AB9B-44DB18C86A36}" dt="2024-01-11T19:28:11.984" v="147" actId="478"/>
          <ac:spMkLst>
            <pc:docMk/>
            <pc:sldMk cId="0" sldId="785"/>
            <ac:spMk id="2" creationId="{00000000-0000-0000-0000-000000000000}"/>
          </ac:spMkLst>
        </pc:spChg>
        <pc:spChg chg="add del mod">
          <ac:chgData name="Lachance, Jean-François" userId="a9b952b2-b526-4af2-807d-c1b6655d9e27" providerId="ADAL" clId="{9DA1E561-E99B-4991-AB9B-44DB18C86A36}" dt="2024-01-11T19:28:17.610" v="148" actId="478"/>
          <ac:spMkLst>
            <pc:docMk/>
            <pc:sldMk cId="0" sldId="785"/>
            <ac:spMk id="5" creationId="{F34389BC-23E0-4FC8-9662-757CBDDE3EC4}"/>
          </ac:spMkLst>
        </pc:spChg>
        <pc:spChg chg="add mod">
          <ac:chgData name="Lachance, Jean-François" userId="a9b952b2-b526-4af2-807d-c1b6655d9e27" providerId="ADAL" clId="{9DA1E561-E99B-4991-AB9B-44DB18C86A36}" dt="2024-01-11T19:29:05.477" v="151"/>
          <ac:spMkLst>
            <pc:docMk/>
            <pc:sldMk cId="0" sldId="785"/>
            <ac:spMk id="6" creationId="{47ABCDC5-44FF-40E1-A8CE-E040BDBD79BA}"/>
          </ac:spMkLst>
        </pc:spChg>
        <pc:graphicFrameChg chg="modGraphic">
          <ac:chgData name="Lachance, Jean-François" userId="a9b952b2-b526-4af2-807d-c1b6655d9e27" providerId="ADAL" clId="{9DA1E561-E99B-4991-AB9B-44DB18C86A36}" dt="2024-01-11T19:44:50.030" v="344" actId="207"/>
          <ac:graphicFrameMkLst>
            <pc:docMk/>
            <pc:sldMk cId="0" sldId="785"/>
            <ac:graphicFrameMk id="4" creationId="{00000000-0000-0000-0000-000000000000}"/>
          </ac:graphicFrameMkLst>
        </pc:graphicFrameChg>
      </pc:sldChg>
      <pc:sldChg chg="modSp add mod">
        <pc:chgData name="Lachance, Jean-François" userId="a9b952b2-b526-4af2-807d-c1b6655d9e27" providerId="ADAL" clId="{9DA1E561-E99B-4991-AB9B-44DB18C86A36}" dt="2024-01-11T19:45:48.986" v="345" actId="6549"/>
        <pc:sldMkLst>
          <pc:docMk/>
          <pc:sldMk cId="0" sldId="787"/>
        </pc:sldMkLst>
        <pc:spChg chg="mod">
          <ac:chgData name="Lachance, Jean-François" userId="a9b952b2-b526-4af2-807d-c1b6655d9e27" providerId="ADAL" clId="{9DA1E561-E99B-4991-AB9B-44DB18C86A36}" dt="2024-01-11T19:35:30.421" v="285" actId="20577"/>
          <ac:spMkLst>
            <pc:docMk/>
            <pc:sldMk cId="0" sldId="787"/>
            <ac:spMk id="2" creationId="{00000000-0000-0000-0000-000000000000}"/>
          </ac:spMkLst>
        </pc:spChg>
        <pc:graphicFrameChg chg="modGraphic">
          <ac:chgData name="Lachance, Jean-François" userId="a9b952b2-b526-4af2-807d-c1b6655d9e27" providerId="ADAL" clId="{9DA1E561-E99B-4991-AB9B-44DB18C86A36}" dt="2024-01-11T19:45:48.986" v="345" actId="6549"/>
          <ac:graphicFrameMkLst>
            <pc:docMk/>
            <pc:sldMk cId="0" sldId="787"/>
            <ac:graphicFrameMk id="4" creationId="{00000000-0000-0000-0000-000000000000}"/>
          </ac:graphicFrameMkLst>
        </pc:graphicFrameChg>
      </pc:sldChg>
      <pc:sldChg chg="modSp add mod">
        <pc:chgData name="Lachance, Jean-François" userId="a9b952b2-b526-4af2-807d-c1b6655d9e27" providerId="ADAL" clId="{9DA1E561-E99B-4991-AB9B-44DB18C86A36}" dt="2024-01-11T19:49:26.142" v="347" actId="207"/>
        <pc:sldMkLst>
          <pc:docMk/>
          <pc:sldMk cId="0" sldId="788"/>
        </pc:sldMkLst>
        <pc:spChg chg="mod">
          <ac:chgData name="Lachance, Jean-François" userId="a9b952b2-b526-4af2-807d-c1b6655d9e27" providerId="ADAL" clId="{9DA1E561-E99B-4991-AB9B-44DB18C86A36}" dt="2024-01-11T19:35:49.708" v="286"/>
          <ac:spMkLst>
            <pc:docMk/>
            <pc:sldMk cId="0" sldId="788"/>
            <ac:spMk id="2" creationId="{00000000-0000-0000-0000-000000000000}"/>
          </ac:spMkLst>
        </pc:spChg>
        <pc:graphicFrameChg chg="modGraphic">
          <ac:chgData name="Lachance, Jean-François" userId="a9b952b2-b526-4af2-807d-c1b6655d9e27" providerId="ADAL" clId="{9DA1E561-E99B-4991-AB9B-44DB18C86A36}" dt="2024-01-11T19:49:26.142" v="347" actId="207"/>
          <ac:graphicFrameMkLst>
            <pc:docMk/>
            <pc:sldMk cId="0" sldId="788"/>
            <ac:graphicFrameMk id="4" creationId="{00000000-0000-0000-0000-000000000000}"/>
          </ac:graphicFrameMkLst>
        </pc:graphicFrameChg>
      </pc:sldChg>
      <pc:sldChg chg="modSp add mod">
        <pc:chgData name="Lachance, Jean-François" userId="a9b952b2-b526-4af2-807d-c1b6655d9e27" providerId="ADAL" clId="{9DA1E561-E99B-4991-AB9B-44DB18C86A36}" dt="2024-01-11T19:50:04.737" v="348" actId="207"/>
        <pc:sldMkLst>
          <pc:docMk/>
          <pc:sldMk cId="0" sldId="789"/>
        </pc:sldMkLst>
        <pc:spChg chg="mod">
          <ac:chgData name="Lachance, Jean-François" userId="a9b952b2-b526-4af2-807d-c1b6655d9e27" providerId="ADAL" clId="{9DA1E561-E99B-4991-AB9B-44DB18C86A36}" dt="2024-01-11T19:36:23.268" v="315" actId="20577"/>
          <ac:spMkLst>
            <pc:docMk/>
            <pc:sldMk cId="0" sldId="789"/>
            <ac:spMk id="2" creationId="{00000000-0000-0000-0000-000000000000}"/>
          </ac:spMkLst>
        </pc:spChg>
        <pc:graphicFrameChg chg="modGraphic">
          <ac:chgData name="Lachance, Jean-François" userId="a9b952b2-b526-4af2-807d-c1b6655d9e27" providerId="ADAL" clId="{9DA1E561-E99B-4991-AB9B-44DB18C86A36}" dt="2024-01-11T19:50:04.737" v="348" actId="207"/>
          <ac:graphicFrameMkLst>
            <pc:docMk/>
            <pc:sldMk cId="0" sldId="789"/>
            <ac:graphicFrameMk id="4" creationId="{00000000-0000-0000-0000-000000000000}"/>
          </ac:graphicFrameMkLst>
        </pc:graphicFrameChg>
      </pc:sldChg>
      <pc:sldChg chg="modSp add mod">
        <pc:chgData name="Lachance, Jean-François" userId="a9b952b2-b526-4af2-807d-c1b6655d9e27" providerId="ADAL" clId="{9DA1E561-E99B-4991-AB9B-44DB18C86A36}" dt="2024-01-11T19:50:24.169" v="349" actId="207"/>
        <pc:sldMkLst>
          <pc:docMk/>
          <pc:sldMk cId="0" sldId="790"/>
        </pc:sldMkLst>
        <pc:spChg chg="mod">
          <ac:chgData name="Lachance, Jean-François" userId="a9b952b2-b526-4af2-807d-c1b6655d9e27" providerId="ADAL" clId="{9DA1E561-E99B-4991-AB9B-44DB18C86A36}" dt="2024-01-11T19:36:39.744" v="316"/>
          <ac:spMkLst>
            <pc:docMk/>
            <pc:sldMk cId="0" sldId="790"/>
            <ac:spMk id="2" creationId="{00000000-0000-0000-0000-000000000000}"/>
          </ac:spMkLst>
        </pc:spChg>
        <pc:graphicFrameChg chg="modGraphic">
          <ac:chgData name="Lachance, Jean-François" userId="a9b952b2-b526-4af2-807d-c1b6655d9e27" providerId="ADAL" clId="{9DA1E561-E99B-4991-AB9B-44DB18C86A36}" dt="2024-01-11T19:50:24.169" v="349" actId="207"/>
          <ac:graphicFrameMkLst>
            <pc:docMk/>
            <pc:sldMk cId="0" sldId="790"/>
            <ac:graphicFrameMk id="4" creationId="{00000000-0000-0000-0000-000000000000}"/>
          </ac:graphicFrameMkLst>
        </pc:graphicFrameChg>
      </pc:sldChg>
      <pc:sldChg chg="modSp add mod">
        <pc:chgData name="Lachance, Jean-François" userId="a9b952b2-b526-4af2-807d-c1b6655d9e27" providerId="ADAL" clId="{9DA1E561-E99B-4991-AB9B-44DB18C86A36}" dt="2024-01-11T19:51:06.856" v="355" actId="5793"/>
        <pc:sldMkLst>
          <pc:docMk/>
          <pc:sldMk cId="0" sldId="791"/>
        </pc:sldMkLst>
        <pc:spChg chg="mod">
          <ac:chgData name="Lachance, Jean-François" userId="a9b952b2-b526-4af2-807d-c1b6655d9e27" providerId="ADAL" clId="{9DA1E561-E99B-4991-AB9B-44DB18C86A36}" dt="2024-01-11T19:36:43.372" v="317"/>
          <ac:spMkLst>
            <pc:docMk/>
            <pc:sldMk cId="0" sldId="791"/>
            <ac:spMk id="2" creationId="{00000000-0000-0000-0000-000000000000}"/>
          </ac:spMkLst>
        </pc:spChg>
        <pc:graphicFrameChg chg="mod modGraphic">
          <ac:chgData name="Lachance, Jean-François" userId="a9b952b2-b526-4af2-807d-c1b6655d9e27" providerId="ADAL" clId="{9DA1E561-E99B-4991-AB9B-44DB18C86A36}" dt="2024-01-11T19:51:06.856" v="355" actId="5793"/>
          <ac:graphicFrameMkLst>
            <pc:docMk/>
            <pc:sldMk cId="0" sldId="791"/>
            <ac:graphicFrameMk id="4" creationId="{00000000-0000-0000-0000-000000000000}"/>
          </ac:graphicFrameMkLst>
        </pc:graphicFrameChg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0" sldId="795"/>
        </pc:sldMkLst>
      </pc:sldChg>
      <pc:sldChg chg="del">
        <pc:chgData name="Lachance, Jean-François" userId="a9b952b2-b526-4af2-807d-c1b6655d9e27" providerId="ADAL" clId="{9DA1E561-E99B-4991-AB9B-44DB18C86A36}" dt="2024-01-09T18:20:14.284" v="0" actId="2696"/>
        <pc:sldMkLst>
          <pc:docMk/>
          <pc:sldMk cId="1977228269" sldId="809"/>
        </pc:sldMkLst>
      </pc:sldChg>
      <pc:sldChg chg="addSp modSp add mod modAnim">
        <pc:chgData name="Lachance, Jean-François" userId="a9b952b2-b526-4af2-807d-c1b6655d9e27" providerId="ADAL" clId="{9DA1E561-E99B-4991-AB9B-44DB18C86A36}" dt="2024-01-11T19:01:55.486" v="8"/>
        <pc:sldMkLst>
          <pc:docMk/>
          <pc:sldMk cId="1883055132" sldId="820"/>
        </pc:sldMkLst>
        <pc:spChg chg="add mod">
          <ac:chgData name="Lachance, Jean-François" userId="a9b952b2-b526-4af2-807d-c1b6655d9e27" providerId="ADAL" clId="{9DA1E561-E99B-4991-AB9B-44DB18C86A36}" dt="2024-01-11T19:01:29.698" v="5" actId="1076"/>
          <ac:spMkLst>
            <pc:docMk/>
            <pc:sldMk cId="1883055132" sldId="820"/>
            <ac:spMk id="49" creationId="{22A5E8E8-8749-4D06-9DFD-5C26632B518A}"/>
          </ac:spMkLst>
        </pc:spChg>
        <pc:spChg chg="mod">
          <ac:chgData name="Lachance, Jean-François" userId="a9b952b2-b526-4af2-807d-c1b6655d9e27" providerId="ADAL" clId="{9DA1E561-E99B-4991-AB9B-44DB18C86A36}" dt="2024-01-11T19:01:36.426" v="7" actId="1076"/>
          <ac:spMkLst>
            <pc:docMk/>
            <pc:sldMk cId="1883055132" sldId="820"/>
            <ac:spMk id="7174" creationId="{00000000-0000-0000-0000-000000000000}"/>
          </ac:spMkLst>
        </pc:spChg>
      </pc:sldChg>
      <pc:sldChg chg="addSp modSp add modAnim">
        <pc:chgData name="Lachance, Jean-François" userId="a9b952b2-b526-4af2-807d-c1b6655d9e27" providerId="ADAL" clId="{9DA1E561-E99B-4991-AB9B-44DB18C86A36}" dt="2024-01-11T19:03:46.287" v="18"/>
        <pc:sldMkLst>
          <pc:docMk/>
          <pc:sldMk cId="1870567886" sldId="821"/>
        </pc:sldMkLst>
        <pc:spChg chg="add mod">
          <ac:chgData name="Lachance, Jean-François" userId="a9b952b2-b526-4af2-807d-c1b6655d9e27" providerId="ADAL" clId="{9DA1E561-E99B-4991-AB9B-44DB18C86A36}" dt="2024-01-11T19:02:41.767" v="9"/>
          <ac:spMkLst>
            <pc:docMk/>
            <pc:sldMk cId="1870567886" sldId="821"/>
            <ac:spMk id="48" creationId="{310E7071-8771-47D0-9974-9F24115E2F11}"/>
          </ac:spMkLst>
        </pc:spChg>
      </pc:sldChg>
      <pc:sldChg chg="addSp modSp add mod modAnim">
        <pc:chgData name="Lachance, Jean-François" userId="a9b952b2-b526-4af2-807d-c1b6655d9e27" providerId="ADAL" clId="{9DA1E561-E99B-4991-AB9B-44DB18C86A36}" dt="2024-01-11T19:03:38.631" v="17"/>
        <pc:sldMkLst>
          <pc:docMk/>
          <pc:sldMk cId="2136539801" sldId="822"/>
        </pc:sldMkLst>
        <pc:spChg chg="add mod">
          <ac:chgData name="Lachance, Jean-François" userId="a9b952b2-b526-4af2-807d-c1b6655d9e27" providerId="ADAL" clId="{9DA1E561-E99B-4991-AB9B-44DB18C86A36}" dt="2024-01-11T19:02:54.798" v="13" actId="1076"/>
          <ac:spMkLst>
            <pc:docMk/>
            <pc:sldMk cId="2136539801" sldId="822"/>
            <ac:spMk id="51" creationId="{2CD6E9BD-ED49-4BD7-8BAE-AA74CE98554D}"/>
          </ac:spMkLst>
        </pc:spChg>
      </pc:sldChg>
      <pc:sldChg chg="addSp modSp add mod modAnim">
        <pc:chgData name="Lachance, Jean-François" userId="a9b952b2-b526-4af2-807d-c1b6655d9e27" providerId="ADAL" clId="{9DA1E561-E99B-4991-AB9B-44DB18C86A36}" dt="2024-01-11T19:03:25.207" v="16"/>
        <pc:sldMkLst>
          <pc:docMk/>
          <pc:sldMk cId="2474663146" sldId="824"/>
        </pc:sldMkLst>
        <pc:spChg chg="add mod">
          <ac:chgData name="Lachance, Jean-François" userId="a9b952b2-b526-4af2-807d-c1b6655d9e27" providerId="ADAL" clId="{9DA1E561-E99B-4991-AB9B-44DB18C86A36}" dt="2024-01-11T19:03:03.564" v="15" actId="1076"/>
          <ac:spMkLst>
            <pc:docMk/>
            <pc:sldMk cId="2474663146" sldId="824"/>
            <ac:spMk id="55" creationId="{51D10B47-EC08-4ACA-9782-BB90EBCB1542}"/>
          </ac:spMkLst>
        </pc:spChg>
      </pc:sldChg>
      <pc:sldChg chg="add">
        <pc:chgData name="Lachance, Jean-François" userId="a9b952b2-b526-4af2-807d-c1b6655d9e27" providerId="ADAL" clId="{9DA1E561-E99B-4991-AB9B-44DB18C86A36}" dt="2024-01-11T18:43:24.255" v="2"/>
        <pc:sldMkLst>
          <pc:docMk/>
          <pc:sldMk cId="2370613456" sldId="825"/>
        </pc:sldMkLst>
      </pc:sldChg>
      <pc:sldChg chg="addSp modSp add mod">
        <pc:chgData name="Lachance, Jean-François" userId="a9b952b2-b526-4af2-807d-c1b6655d9e27" providerId="ADAL" clId="{9DA1E561-E99B-4991-AB9B-44DB18C86A36}" dt="2024-01-11T19:25:09.400" v="93" actId="1076"/>
        <pc:sldMkLst>
          <pc:docMk/>
          <pc:sldMk cId="2677444640" sldId="826"/>
        </pc:sldMkLst>
        <pc:spChg chg="add mod">
          <ac:chgData name="Lachance, Jean-François" userId="a9b952b2-b526-4af2-807d-c1b6655d9e27" providerId="ADAL" clId="{9DA1E561-E99B-4991-AB9B-44DB18C86A36}" dt="2024-01-11T19:25:09.400" v="93" actId="1076"/>
          <ac:spMkLst>
            <pc:docMk/>
            <pc:sldMk cId="2677444640" sldId="826"/>
            <ac:spMk id="2" creationId="{CE7EC4F1-8247-4B66-872A-E2496CF231D7}"/>
          </ac:spMkLst>
        </pc:spChg>
      </pc:sldChg>
      <pc:sldChg chg="addSp modSp add mod">
        <pc:chgData name="Lachance, Jean-François" userId="a9b952b2-b526-4af2-807d-c1b6655d9e27" providerId="ADAL" clId="{9DA1E561-E99B-4991-AB9B-44DB18C86A36}" dt="2024-01-11T19:31:56.649" v="155" actId="1076"/>
        <pc:sldMkLst>
          <pc:docMk/>
          <pc:sldMk cId="3484415269" sldId="827"/>
        </pc:sldMkLst>
        <pc:spChg chg="add mod">
          <ac:chgData name="Lachance, Jean-François" userId="a9b952b2-b526-4af2-807d-c1b6655d9e27" providerId="ADAL" clId="{9DA1E561-E99B-4991-AB9B-44DB18C86A36}" dt="2024-01-11T19:31:56.649" v="155" actId="1076"/>
          <ac:spMkLst>
            <pc:docMk/>
            <pc:sldMk cId="3484415269" sldId="827"/>
            <ac:spMk id="27" creationId="{1D3E399C-8B92-477F-85DC-7E657B79BB50}"/>
          </ac:spMkLst>
        </pc:spChg>
      </pc:sldChg>
      <pc:sldChg chg="addSp modSp add mod">
        <pc:chgData name="Lachance, Jean-François" userId="a9b952b2-b526-4af2-807d-c1b6655d9e27" providerId="ADAL" clId="{9DA1E561-E99B-4991-AB9B-44DB18C86A36}" dt="2024-01-11T19:36:12.087" v="290" actId="14100"/>
        <pc:sldMkLst>
          <pc:docMk/>
          <pc:sldMk cId="2515863119" sldId="828"/>
        </pc:sldMkLst>
        <pc:spChg chg="add mod">
          <ac:chgData name="Lachance, Jean-François" userId="a9b952b2-b526-4af2-807d-c1b6655d9e27" providerId="ADAL" clId="{9DA1E561-E99B-4991-AB9B-44DB18C86A36}" dt="2024-01-11T19:36:12.087" v="290" actId="14100"/>
          <ac:spMkLst>
            <pc:docMk/>
            <pc:sldMk cId="2515863119" sldId="828"/>
            <ac:spMk id="27" creationId="{9D749020-F877-46F2-AB2A-127398F0A10B}"/>
          </ac:spMkLst>
        </pc:spChg>
      </pc:sldChg>
      <pc:sldChg chg="modSp add mod">
        <pc:chgData name="Lachance, Jean-François" userId="a9b952b2-b526-4af2-807d-c1b6655d9e27" providerId="ADAL" clId="{9DA1E561-E99B-4991-AB9B-44DB18C86A36}" dt="2024-01-11T19:34:42.072" v="258" actId="20577"/>
        <pc:sldMkLst>
          <pc:docMk/>
          <pc:sldMk cId="1728732346" sldId="829"/>
        </pc:sldMkLst>
        <pc:graphicFrameChg chg="mod modGraphic">
          <ac:chgData name="Lachance, Jean-François" userId="a9b952b2-b526-4af2-807d-c1b6655d9e27" providerId="ADAL" clId="{9DA1E561-E99B-4991-AB9B-44DB18C86A36}" dt="2024-01-11T19:34:42.072" v="258" actId="20577"/>
          <ac:graphicFrameMkLst>
            <pc:docMk/>
            <pc:sldMk cId="1728732346" sldId="829"/>
            <ac:graphicFrameMk id="4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4F10D-DF6F-4478-A0C5-CB385EF25BEA}" type="doc">
      <dgm:prSet loTypeId="urn:microsoft.com/office/officeart/2005/8/layout/h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fr-CA"/>
        </a:p>
      </dgm:t>
    </dgm:pt>
    <dgm:pt modelId="{0BB588FE-03DE-4D0A-9455-BBF6A3534901}">
      <dgm:prSet phldrT="[Texte]" custT="1"/>
      <dgm:spPr/>
      <dgm:t>
        <a:bodyPr/>
        <a:lstStyle/>
        <a:p>
          <a:r>
            <a:rPr lang="fr-CA" sz="2000" b="1" dirty="0"/>
            <a:t>HÉMOSTASE PRIMAIRE</a:t>
          </a:r>
        </a:p>
      </dgm:t>
    </dgm:pt>
    <dgm:pt modelId="{11CAA50B-31A6-4422-98E1-EA4266520931}" type="parTrans" cxnId="{00B6F33C-A53B-41FA-A9A6-E5BA94A7C0F3}">
      <dgm:prSet/>
      <dgm:spPr/>
      <dgm:t>
        <a:bodyPr/>
        <a:lstStyle/>
        <a:p>
          <a:endParaRPr lang="fr-CA"/>
        </a:p>
      </dgm:t>
    </dgm:pt>
    <dgm:pt modelId="{FCDF9B3E-E2ED-467A-9D58-7FE832FA7B43}" type="sibTrans" cxnId="{00B6F33C-A53B-41FA-A9A6-E5BA94A7C0F3}">
      <dgm:prSet/>
      <dgm:spPr/>
      <dgm:t>
        <a:bodyPr/>
        <a:lstStyle/>
        <a:p>
          <a:endParaRPr lang="fr-CA"/>
        </a:p>
      </dgm:t>
    </dgm:pt>
    <dgm:pt modelId="{4359AE94-11EE-47E2-9288-238EEDC75586}">
      <dgm:prSet phldrT="[Texte]"/>
      <dgm:spPr/>
      <dgm:t>
        <a:bodyPr/>
        <a:lstStyle/>
        <a:p>
          <a:r>
            <a:rPr lang="fr-CA" dirty="0"/>
            <a:t>Formation du clou plaquettaire</a:t>
          </a:r>
        </a:p>
      </dgm:t>
    </dgm:pt>
    <dgm:pt modelId="{2D3E4EBC-6023-4DE5-83FE-3EA141B02F71}" type="parTrans" cxnId="{5571A893-8529-49E0-AEDF-D473626A22D0}">
      <dgm:prSet/>
      <dgm:spPr/>
      <dgm:t>
        <a:bodyPr/>
        <a:lstStyle/>
        <a:p>
          <a:endParaRPr lang="fr-CA"/>
        </a:p>
      </dgm:t>
    </dgm:pt>
    <dgm:pt modelId="{CCF4CF88-31E0-4247-88EB-47CA8F835CFE}" type="sibTrans" cxnId="{5571A893-8529-49E0-AEDF-D473626A22D0}">
      <dgm:prSet/>
      <dgm:spPr/>
      <dgm:t>
        <a:bodyPr/>
        <a:lstStyle/>
        <a:p>
          <a:endParaRPr lang="fr-CA"/>
        </a:p>
      </dgm:t>
    </dgm:pt>
    <dgm:pt modelId="{46C6B5DF-8EB9-44E7-8825-75070C2CB88E}">
      <dgm:prSet phldrT="[Texte]"/>
      <dgm:spPr/>
      <dgm:t>
        <a:bodyPr/>
        <a:lstStyle/>
        <a:p>
          <a:r>
            <a:rPr lang="fr-CA" b="1" dirty="0"/>
            <a:t>COAGULATION PLASMATIQUE</a:t>
          </a:r>
        </a:p>
      </dgm:t>
    </dgm:pt>
    <dgm:pt modelId="{37D8DEDF-9DDE-489E-9C2B-7165170BC9BF}" type="parTrans" cxnId="{BC8A4B5C-A4C9-4182-BB97-AA929D8BE49F}">
      <dgm:prSet/>
      <dgm:spPr/>
      <dgm:t>
        <a:bodyPr/>
        <a:lstStyle/>
        <a:p>
          <a:endParaRPr lang="fr-CA"/>
        </a:p>
      </dgm:t>
    </dgm:pt>
    <dgm:pt modelId="{41AF427B-EBB0-435A-9F3F-CB383C554EDC}" type="sibTrans" cxnId="{BC8A4B5C-A4C9-4182-BB97-AA929D8BE49F}">
      <dgm:prSet/>
      <dgm:spPr/>
      <dgm:t>
        <a:bodyPr/>
        <a:lstStyle/>
        <a:p>
          <a:endParaRPr lang="fr-CA"/>
        </a:p>
      </dgm:t>
    </dgm:pt>
    <dgm:pt modelId="{5C24497D-FCA9-4FED-AD22-DEE4D576A621}">
      <dgm:prSet phldrT="[Texte]"/>
      <dgm:spPr/>
      <dgm:t>
        <a:bodyPr/>
        <a:lstStyle/>
        <a:p>
          <a:r>
            <a:rPr lang="fr-CA" dirty="0"/>
            <a:t>Consolidation du caillot</a:t>
          </a:r>
        </a:p>
      </dgm:t>
    </dgm:pt>
    <dgm:pt modelId="{3EC51610-13FA-444C-ACBD-9901F744A031}" type="parTrans" cxnId="{46A63952-81B1-4003-8313-3FB9C0513251}">
      <dgm:prSet/>
      <dgm:spPr/>
      <dgm:t>
        <a:bodyPr/>
        <a:lstStyle/>
        <a:p>
          <a:endParaRPr lang="fr-CA"/>
        </a:p>
      </dgm:t>
    </dgm:pt>
    <dgm:pt modelId="{6DEDD156-45BC-44BB-B1B4-14C021B1A024}" type="sibTrans" cxnId="{46A63952-81B1-4003-8313-3FB9C0513251}">
      <dgm:prSet/>
      <dgm:spPr/>
      <dgm:t>
        <a:bodyPr/>
        <a:lstStyle/>
        <a:p>
          <a:endParaRPr lang="fr-CA"/>
        </a:p>
      </dgm:t>
    </dgm:pt>
    <dgm:pt modelId="{81BC5310-42F3-4614-89B0-9DD99146409E}">
      <dgm:prSet phldrT="[Texte]"/>
      <dgm:spPr/>
      <dgm:t>
        <a:bodyPr/>
        <a:lstStyle/>
        <a:p>
          <a:r>
            <a:rPr lang="fr-CA" b="1" dirty="0"/>
            <a:t>FIBRINOLYSE</a:t>
          </a:r>
        </a:p>
      </dgm:t>
    </dgm:pt>
    <dgm:pt modelId="{B07E2B6E-AA96-4AFC-8279-4ADFB0287FAF}" type="parTrans" cxnId="{1205361B-F5DA-41DC-B00B-6A23EAED117C}">
      <dgm:prSet/>
      <dgm:spPr/>
      <dgm:t>
        <a:bodyPr/>
        <a:lstStyle/>
        <a:p>
          <a:endParaRPr lang="fr-CA"/>
        </a:p>
      </dgm:t>
    </dgm:pt>
    <dgm:pt modelId="{49D2CCD8-826B-4245-A582-5AAA87711984}" type="sibTrans" cxnId="{1205361B-F5DA-41DC-B00B-6A23EAED117C}">
      <dgm:prSet/>
      <dgm:spPr/>
      <dgm:t>
        <a:bodyPr/>
        <a:lstStyle/>
        <a:p>
          <a:endParaRPr lang="fr-CA"/>
        </a:p>
      </dgm:t>
    </dgm:pt>
    <dgm:pt modelId="{DA0B94EA-92FF-47A1-B2EC-E0F9A08D697E}">
      <dgm:prSet phldrT="[Texte]"/>
      <dgm:spPr/>
      <dgm:t>
        <a:bodyPr/>
        <a:lstStyle/>
        <a:p>
          <a:r>
            <a:rPr lang="fr-CA" dirty="0"/>
            <a:t>Lyse du caillot</a:t>
          </a:r>
        </a:p>
      </dgm:t>
    </dgm:pt>
    <dgm:pt modelId="{EFC526FC-80F0-4257-9CE1-40B1CE3C4277}" type="parTrans" cxnId="{6093FB6A-B96C-43A9-A0EA-E52CCF9BE57C}">
      <dgm:prSet/>
      <dgm:spPr/>
      <dgm:t>
        <a:bodyPr/>
        <a:lstStyle/>
        <a:p>
          <a:endParaRPr lang="fr-CA"/>
        </a:p>
      </dgm:t>
    </dgm:pt>
    <dgm:pt modelId="{39F2EC62-1F10-49EA-89E7-2083A7146669}" type="sibTrans" cxnId="{6093FB6A-B96C-43A9-A0EA-E52CCF9BE57C}">
      <dgm:prSet/>
      <dgm:spPr/>
      <dgm:t>
        <a:bodyPr/>
        <a:lstStyle/>
        <a:p>
          <a:endParaRPr lang="fr-CA"/>
        </a:p>
      </dgm:t>
    </dgm:pt>
    <dgm:pt modelId="{14B82572-8D45-4671-B3DB-24481A18896F}">
      <dgm:prSet phldrT="[Texte]"/>
      <dgm:spPr/>
      <dgm:t>
        <a:bodyPr/>
        <a:lstStyle/>
        <a:p>
          <a:endParaRPr lang="fr-CA" dirty="0"/>
        </a:p>
      </dgm:t>
    </dgm:pt>
    <dgm:pt modelId="{125A39E9-1C9A-4610-BE65-B845198B2116}" type="parTrans" cxnId="{F4F9D6E0-0165-4FED-8A99-BC4C6ECF06A0}">
      <dgm:prSet/>
      <dgm:spPr/>
      <dgm:t>
        <a:bodyPr/>
        <a:lstStyle/>
        <a:p>
          <a:endParaRPr lang="fr-CA"/>
        </a:p>
      </dgm:t>
    </dgm:pt>
    <dgm:pt modelId="{6C202E7A-0EE0-48F3-BB50-45DCD9099194}" type="sibTrans" cxnId="{F4F9D6E0-0165-4FED-8A99-BC4C6ECF06A0}">
      <dgm:prSet/>
      <dgm:spPr/>
      <dgm:t>
        <a:bodyPr/>
        <a:lstStyle/>
        <a:p>
          <a:endParaRPr lang="fr-CA"/>
        </a:p>
      </dgm:t>
    </dgm:pt>
    <dgm:pt modelId="{A4917BB3-759B-4E69-A4CA-DE09D7EFB055}">
      <dgm:prSet phldrT="[Texte]"/>
      <dgm:spPr/>
      <dgm:t>
        <a:bodyPr/>
        <a:lstStyle/>
        <a:p>
          <a:endParaRPr lang="fr-CA" dirty="0"/>
        </a:p>
      </dgm:t>
    </dgm:pt>
    <dgm:pt modelId="{1C82AE90-D05E-4052-B4FB-3BE56E4C0432}" type="parTrans" cxnId="{AC50D54E-0ED6-4A82-BB86-6B62C8C2B785}">
      <dgm:prSet/>
      <dgm:spPr/>
      <dgm:t>
        <a:bodyPr/>
        <a:lstStyle/>
        <a:p>
          <a:endParaRPr lang="fr-CA"/>
        </a:p>
      </dgm:t>
    </dgm:pt>
    <dgm:pt modelId="{F46FE93B-CFFE-4B55-BBAB-A81878895FA6}" type="sibTrans" cxnId="{AC50D54E-0ED6-4A82-BB86-6B62C8C2B785}">
      <dgm:prSet/>
      <dgm:spPr/>
      <dgm:t>
        <a:bodyPr/>
        <a:lstStyle/>
        <a:p>
          <a:endParaRPr lang="fr-CA"/>
        </a:p>
      </dgm:t>
    </dgm:pt>
    <dgm:pt modelId="{801CB5EC-26C7-49BA-8797-33A192E410F8}">
      <dgm:prSet phldrT="[Texte]"/>
      <dgm:spPr/>
      <dgm:t>
        <a:bodyPr/>
        <a:lstStyle/>
        <a:p>
          <a:endParaRPr lang="fr-CA" dirty="0"/>
        </a:p>
      </dgm:t>
    </dgm:pt>
    <dgm:pt modelId="{E687742D-7D43-4C71-B8C8-96D2DA21BC90}" type="parTrans" cxnId="{A411825F-E21D-4754-9992-7FC25F099764}">
      <dgm:prSet/>
      <dgm:spPr/>
      <dgm:t>
        <a:bodyPr/>
        <a:lstStyle/>
        <a:p>
          <a:endParaRPr lang="fr-CA"/>
        </a:p>
      </dgm:t>
    </dgm:pt>
    <dgm:pt modelId="{47899297-A435-45F7-A059-C555481BC840}" type="sibTrans" cxnId="{A411825F-E21D-4754-9992-7FC25F099764}">
      <dgm:prSet/>
      <dgm:spPr/>
      <dgm:t>
        <a:bodyPr/>
        <a:lstStyle/>
        <a:p>
          <a:endParaRPr lang="fr-CA"/>
        </a:p>
      </dgm:t>
    </dgm:pt>
    <dgm:pt modelId="{A2915427-35B6-4D20-AB9B-AC1EA13B2F94}" type="pres">
      <dgm:prSet presAssocID="{1A74F10D-DF6F-4478-A0C5-CB385EF25BEA}" presName="Name0" presStyleCnt="0">
        <dgm:presLayoutVars>
          <dgm:dir/>
          <dgm:animLvl val="lvl"/>
          <dgm:resizeHandles val="exact"/>
        </dgm:presLayoutVars>
      </dgm:prSet>
      <dgm:spPr/>
    </dgm:pt>
    <dgm:pt modelId="{55250739-2C5C-440D-AAFF-4B6637C281E2}" type="pres">
      <dgm:prSet presAssocID="{0BB588FE-03DE-4D0A-9455-BBF6A3534901}" presName="composite" presStyleCnt="0"/>
      <dgm:spPr/>
    </dgm:pt>
    <dgm:pt modelId="{615CF81C-D7CD-4DE2-BD54-C5BE8F4749FE}" type="pres">
      <dgm:prSet presAssocID="{0BB588FE-03DE-4D0A-9455-BBF6A353490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72F2235E-1E1A-4EF6-BDBB-888A4CDE7949}" type="pres">
      <dgm:prSet presAssocID="{0BB588FE-03DE-4D0A-9455-BBF6A3534901}" presName="desTx" presStyleLbl="alignAccFollowNode1" presStyleIdx="0" presStyleCnt="3">
        <dgm:presLayoutVars>
          <dgm:bulletEnabled val="1"/>
        </dgm:presLayoutVars>
      </dgm:prSet>
      <dgm:spPr/>
    </dgm:pt>
    <dgm:pt modelId="{47F9E7BF-5832-4CBC-AB82-75BF8115018D}" type="pres">
      <dgm:prSet presAssocID="{FCDF9B3E-E2ED-467A-9D58-7FE832FA7B43}" presName="space" presStyleCnt="0"/>
      <dgm:spPr/>
    </dgm:pt>
    <dgm:pt modelId="{E940EAD0-8A98-4745-8AF0-6E2081791F2E}" type="pres">
      <dgm:prSet presAssocID="{46C6B5DF-8EB9-44E7-8825-75070C2CB88E}" presName="composite" presStyleCnt="0"/>
      <dgm:spPr/>
    </dgm:pt>
    <dgm:pt modelId="{AC18C806-FA73-4672-968E-F7F68377329E}" type="pres">
      <dgm:prSet presAssocID="{46C6B5DF-8EB9-44E7-8825-75070C2CB88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4000077-12EE-4D9E-AB2A-FCA7A6F08131}" type="pres">
      <dgm:prSet presAssocID="{46C6B5DF-8EB9-44E7-8825-75070C2CB88E}" presName="desTx" presStyleLbl="alignAccFollowNode1" presStyleIdx="1" presStyleCnt="3">
        <dgm:presLayoutVars>
          <dgm:bulletEnabled val="1"/>
        </dgm:presLayoutVars>
      </dgm:prSet>
      <dgm:spPr/>
    </dgm:pt>
    <dgm:pt modelId="{7F5B094C-94A0-4425-91EB-32670763B6DD}" type="pres">
      <dgm:prSet presAssocID="{41AF427B-EBB0-435A-9F3F-CB383C554EDC}" presName="space" presStyleCnt="0"/>
      <dgm:spPr/>
    </dgm:pt>
    <dgm:pt modelId="{583496DB-F00C-43B4-8BB4-FDAFD1CE3FEB}" type="pres">
      <dgm:prSet presAssocID="{81BC5310-42F3-4614-89B0-9DD99146409E}" presName="composite" presStyleCnt="0"/>
      <dgm:spPr/>
    </dgm:pt>
    <dgm:pt modelId="{35467E73-B264-43C3-87A0-DFE7A4BB9E05}" type="pres">
      <dgm:prSet presAssocID="{81BC5310-42F3-4614-89B0-9DD99146409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3AE6CD1-BDBA-4DAF-A740-12485602BABA}" type="pres">
      <dgm:prSet presAssocID="{81BC5310-42F3-4614-89B0-9DD99146409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F14DB03-5970-419A-88D2-0FAAF8B02CC0}" type="presOf" srcId="{14B82572-8D45-4671-B3DB-24481A18896F}" destId="{72F2235E-1E1A-4EF6-BDBB-888A4CDE7949}" srcOrd="0" destOrd="0" presId="urn:microsoft.com/office/officeart/2005/8/layout/hList1"/>
    <dgm:cxn modelId="{1205361B-F5DA-41DC-B00B-6A23EAED117C}" srcId="{1A74F10D-DF6F-4478-A0C5-CB385EF25BEA}" destId="{81BC5310-42F3-4614-89B0-9DD99146409E}" srcOrd="2" destOrd="0" parTransId="{B07E2B6E-AA96-4AFC-8279-4ADFB0287FAF}" sibTransId="{49D2CCD8-826B-4245-A582-5AAA87711984}"/>
    <dgm:cxn modelId="{00B6F33C-A53B-41FA-A9A6-E5BA94A7C0F3}" srcId="{1A74F10D-DF6F-4478-A0C5-CB385EF25BEA}" destId="{0BB588FE-03DE-4D0A-9455-BBF6A3534901}" srcOrd="0" destOrd="0" parTransId="{11CAA50B-31A6-4422-98E1-EA4266520931}" sibTransId="{FCDF9B3E-E2ED-467A-9D58-7FE832FA7B43}"/>
    <dgm:cxn modelId="{BC8A4B5C-A4C9-4182-BB97-AA929D8BE49F}" srcId="{1A74F10D-DF6F-4478-A0C5-CB385EF25BEA}" destId="{46C6B5DF-8EB9-44E7-8825-75070C2CB88E}" srcOrd="1" destOrd="0" parTransId="{37D8DEDF-9DDE-489E-9C2B-7165170BC9BF}" sibTransId="{41AF427B-EBB0-435A-9F3F-CB383C554EDC}"/>
    <dgm:cxn modelId="{A411825F-E21D-4754-9992-7FC25F099764}" srcId="{81BC5310-42F3-4614-89B0-9DD99146409E}" destId="{801CB5EC-26C7-49BA-8797-33A192E410F8}" srcOrd="0" destOrd="0" parTransId="{E687742D-7D43-4C71-B8C8-96D2DA21BC90}" sibTransId="{47899297-A435-45F7-A059-C555481BC840}"/>
    <dgm:cxn modelId="{E7BBCC60-7A9C-40F1-B6A1-77585C996373}" type="presOf" srcId="{A4917BB3-759B-4E69-A4CA-DE09D7EFB055}" destId="{A4000077-12EE-4D9E-AB2A-FCA7A6F08131}" srcOrd="0" destOrd="0" presId="urn:microsoft.com/office/officeart/2005/8/layout/hList1"/>
    <dgm:cxn modelId="{50DA2347-E848-4A3C-8D6E-25354E74024A}" type="presOf" srcId="{DA0B94EA-92FF-47A1-B2EC-E0F9A08D697E}" destId="{73AE6CD1-BDBA-4DAF-A740-12485602BABA}" srcOrd="0" destOrd="1" presId="urn:microsoft.com/office/officeart/2005/8/layout/hList1"/>
    <dgm:cxn modelId="{6093FB6A-B96C-43A9-A0EA-E52CCF9BE57C}" srcId="{81BC5310-42F3-4614-89B0-9DD99146409E}" destId="{DA0B94EA-92FF-47A1-B2EC-E0F9A08D697E}" srcOrd="1" destOrd="0" parTransId="{EFC526FC-80F0-4257-9CE1-40B1CE3C4277}" sibTransId="{39F2EC62-1F10-49EA-89E7-2083A7146669}"/>
    <dgm:cxn modelId="{AC50D54E-0ED6-4A82-BB86-6B62C8C2B785}" srcId="{46C6B5DF-8EB9-44E7-8825-75070C2CB88E}" destId="{A4917BB3-759B-4E69-A4CA-DE09D7EFB055}" srcOrd="0" destOrd="0" parTransId="{1C82AE90-D05E-4052-B4FB-3BE56E4C0432}" sibTransId="{F46FE93B-CFFE-4B55-BBAB-A81878895FA6}"/>
    <dgm:cxn modelId="{46A63952-81B1-4003-8313-3FB9C0513251}" srcId="{46C6B5DF-8EB9-44E7-8825-75070C2CB88E}" destId="{5C24497D-FCA9-4FED-AD22-DEE4D576A621}" srcOrd="1" destOrd="0" parTransId="{3EC51610-13FA-444C-ACBD-9901F744A031}" sibTransId="{6DEDD156-45BC-44BB-B1B4-14C021B1A024}"/>
    <dgm:cxn modelId="{65B10D74-FC8E-4107-A403-7C8491B85D5A}" type="presOf" srcId="{801CB5EC-26C7-49BA-8797-33A192E410F8}" destId="{73AE6CD1-BDBA-4DAF-A740-12485602BABA}" srcOrd="0" destOrd="0" presId="urn:microsoft.com/office/officeart/2005/8/layout/hList1"/>
    <dgm:cxn modelId="{DC7B887B-6B12-4ED5-A393-DB9E100909EE}" type="presOf" srcId="{1A74F10D-DF6F-4478-A0C5-CB385EF25BEA}" destId="{A2915427-35B6-4D20-AB9B-AC1EA13B2F94}" srcOrd="0" destOrd="0" presId="urn:microsoft.com/office/officeart/2005/8/layout/hList1"/>
    <dgm:cxn modelId="{5571A893-8529-49E0-AEDF-D473626A22D0}" srcId="{0BB588FE-03DE-4D0A-9455-BBF6A3534901}" destId="{4359AE94-11EE-47E2-9288-238EEDC75586}" srcOrd="1" destOrd="0" parTransId="{2D3E4EBC-6023-4DE5-83FE-3EA141B02F71}" sibTransId="{CCF4CF88-31E0-4247-88EB-47CA8F835CFE}"/>
    <dgm:cxn modelId="{EDE866B0-86F9-44BA-9284-0942A4CF9580}" type="presOf" srcId="{46C6B5DF-8EB9-44E7-8825-75070C2CB88E}" destId="{AC18C806-FA73-4672-968E-F7F68377329E}" srcOrd="0" destOrd="0" presId="urn:microsoft.com/office/officeart/2005/8/layout/hList1"/>
    <dgm:cxn modelId="{7114ECB5-C907-4FCC-9B19-CDC644FF9C94}" type="presOf" srcId="{4359AE94-11EE-47E2-9288-238EEDC75586}" destId="{72F2235E-1E1A-4EF6-BDBB-888A4CDE7949}" srcOrd="0" destOrd="1" presId="urn:microsoft.com/office/officeart/2005/8/layout/hList1"/>
    <dgm:cxn modelId="{B8C0D0D1-A946-4FCD-ABBD-FE46BC0E0F80}" type="presOf" srcId="{5C24497D-FCA9-4FED-AD22-DEE4D576A621}" destId="{A4000077-12EE-4D9E-AB2A-FCA7A6F08131}" srcOrd="0" destOrd="1" presId="urn:microsoft.com/office/officeart/2005/8/layout/hList1"/>
    <dgm:cxn modelId="{DFD977D2-FBFA-489A-9254-65E31D6005C6}" type="presOf" srcId="{0BB588FE-03DE-4D0A-9455-BBF6A3534901}" destId="{615CF81C-D7CD-4DE2-BD54-C5BE8F4749FE}" srcOrd="0" destOrd="0" presId="urn:microsoft.com/office/officeart/2005/8/layout/hList1"/>
    <dgm:cxn modelId="{F4F9D6E0-0165-4FED-8A99-BC4C6ECF06A0}" srcId="{0BB588FE-03DE-4D0A-9455-BBF6A3534901}" destId="{14B82572-8D45-4671-B3DB-24481A18896F}" srcOrd="0" destOrd="0" parTransId="{125A39E9-1C9A-4610-BE65-B845198B2116}" sibTransId="{6C202E7A-0EE0-48F3-BB50-45DCD9099194}"/>
    <dgm:cxn modelId="{A4E584F4-3C10-4165-9BE3-13F0B0E9D872}" type="presOf" srcId="{81BC5310-42F3-4614-89B0-9DD99146409E}" destId="{35467E73-B264-43C3-87A0-DFE7A4BB9E05}" srcOrd="0" destOrd="0" presId="urn:microsoft.com/office/officeart/2005/8/layout/hList1"/>
    <dgm:cxn modelId="{9DA1FA83-3906-4617-A227-DFCF6A66212F}" type="presParOf" srcId="{A2915427-35B6-4D20-AB9B-AC1EA13B2F94}" destId="{55250739-2C5C-440D-AAFF-4B6637C281E2}" srcOrd="0" destOrd="0" presId="urn:microsoft.com/office/officeart/2005/8/layout/hList1"/>
    <dgm:cxn modelId="{C7F68D30-7409-4304-9D1F-7606B9A2E0BE}" type="presParOf" srcId="{55250739-2C5C-440D-AAFF-4B6637C281E2}" destId="{615CF81C-D7CD-4DE2-BD54-C5BE8F4749FE}" srcOrd="0" destOrd="0" presId="urn:microsoft.com/office/officeart/2005/8/layout/hList1"/>
    <dgm:cxn modelId="{98A79470-C988-451F-9C59-21799FA452BA}" type="presParOf" srcId="{55250739-2C5C-440D-AAFF-4B6637C281E2}" destId="{72F2235E-1E1A-4EF6-BDBB-888A4CDE7949}" srcOrd="1" destOrd="0" presId="urn:microsoft.com/office/officeart/2005/8/layout/hList1"/>
    <dgm:cxn modelId="{BB7E4DF3-DB4B-4AA5-ABA8-1B20249327F5}" type="presParOf" srcId="{A2915427-35B6-4D20-AB9B-AC1EA13B2F94}" destId="{47F9E7BF-5832-4CBC-AB82-75BF8115018D}" srcOrd="1" destOrd="0" presId="urn:microsoft.com/office/officeart/2005/8/layout/hList1"/>
    <dgm:cxn modelId="{8DE196AA-3E5B-4974-862F-FDDFC89EAD95}" type="presParOf" srcId="{A2915427-35B6-4D20-AB9B-AC1EA13B2F94}" destId="{E940EAD0-8A98-4745-8AF0-6E2081791F2E}" srcOrd="2" destOrd="0" presId="urn:microsoft.com/office/officeart/2005/8/layout/hList1"/>
    <dgm:cxn modelId="{16AD3E41-3C81-4E02-9171-6217485FF19E}" type="presParOf" srcId="{E940EAD0-8A98-4745-8AF0-6E2081791F2E}" destId="{AC18C806-FA73-4672-968E-F7F68377329E}" srcOrd="0" destOrd="0" presId="urn:microsoft.com/office/officeart/2005/8/layout/hList1"/>
    <dgm:cxn modelId="{4021AB36-6065-4983-86C9-5219B63F9564}" type="presParOf" srcId="{E940EAD0-8A98-4745-8AF0-6E2081791F2E}" destId="{A4000077-12EE-4D9E-AB2A-FCA7A6F08131}" srcOrd="1" destOrd="0" presId="urn:microsoft.com/office/officeart/2005/8/layout/hList1"/>
    <dgm:cxn modelId="{D1BCE14F-0C17-48B7-81B7-E804DF9ACDC1}" type="presParOf" srcId="{A2915427-35B6-4D20-AB9B-AC1EA13B2F94}" destId="{7F5B094C-94A0-4425-91EB-32670763B6DD}" srcOrd="3" destOrd="0" presId="urn:microsoft.com/office/officeart/2005/8/layout/hList1"/>
    <dgm:cxn modelId="{0C96669A-545F-47C6-86A8-8C3A6DBB956A}" type="presParOf" srcId="{A2915427-35B6-4D20-AB9B-AC1EA13B2F94}" destId="{583496DB-F00C-43B4-8BB4-FDAFD1CE3FEB}" srcOrd="4" destOrd="0" presId="urn:microsoft.com/office/officeart/2005/8/layout/hList1"/>
    <dgm:cxn modelId="{BFC13FF8-0C7C-48D2-BB9E-2926950AB8C7}" type="presParOf" srcId="{583496DB-F00C-43B4-8BB4-FDAFD1CE3FEB}" destId="{35467E73-B264-43C3-87A0-DFE7A4BB9E05}" srcOrd="0" destOrd="0" presId="urn:microsoft.com/office/officeart/2005/8/layout/hList1"/>
    <dgm:cxn modelId="{178DE2AA-2EAF-4BBC-ADB1-21CE80B231EE}" type="presParOf" srcId="{583496DB-F00C-43B4-8BB4-FDAFD1CE3FEB}" destId="{73AE6CD1-BDBA-4DAF-A740-12485602BA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CF81C-D7CD-4DE2-BD54-C5BE8F4749FE}">
      <dsp:nvSpPr>
        <dsp:cNvPr id="0" name=""/>
        <dsp:cNvSpPr/>
      </dsp:nvSpPr>
      <dsp:spPr>
        <a:xfrm>
          <a:off x="2394" y="842873"/>
          <a:ext cx="2334778" cy="7102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70000"/>
                <a:satMod val="100000"/>
                <a:greenMod val="11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40000"/>
                <a:satMod val="150000"/>
                <a:redMod val="100000"/>
                <a:blue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 dirty="0"/>
            <a:t>HÉMOSTASE PRIMAIRE</a:t>
          </a:r>
        </a:p>
      </dsp:txBody>
      <dsp:txXfrm>
        <a:off x="2394" y="842873"/>
        <a:ext cx="2334778" cy="710216"/>
      </dsp:txXfrm>
    </dsp:sp>
    <dsp:sp modelId="{72F2235E-1E1A-4EF6-BDBB-888A4CDE7949}">
      <dsp:nvSpPr>
        <dsp:cNvPr id="0" name=""/>
        <dsp:cNvSpPr/>
      </dsp:nvSpPr>
      <dsp:spPr>
        <a:xfrm>
          <a:off x="2394" y="1553089"/>
          <a:ext cx="2334778" cy="112544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/>
            <a:t>Formation du clou plaquettaire</a:t>
          </a:r>
        </a:p>
      </dsp:txBody>
      <dsp:txXfrm>
        <a:off x="2394" y="1553089"/>
        <a:ext cx="2334778" cy="1125449"/>
      </dsp:txXfrm>
    </dsp:sp>
    <dsp:sp modelId="{AC18C806-FA73-4672-968E-F7F68377329E}">
      <dsp:nvSpPr>
        <dsp:cNvPr id="0" name=""/>
        <dsp:cNvSpPr/>
      </dsp:nvSpPr>
      <dsp:spPr>
        <a:xfrm>
          <a:off x="2664042" y="842873"/>
          <a:ext cx="2334778" cy="710216"/>
        </a:xfrm>
        <a:prstGeom prst="rect">
          <a:avLst/>
        </a:prstGeom>
        <a:gradFill rotWithShape="0">
          <a:gsLst>
            <a:gs pos="0">
              <a:schemeClr val="accent4">
                <a:hueOff val="2417431"/>
                <a:satOff val="3129"/>
                <a:lumOff val="981"/>
                <a:alphaOff val="0"/>
                <a:tint val="100000"/>
                <a:shade val="70000"/>
                <a:satMod val="100000"/>
                <a:greenMod val="110000"/>
              </a:schemeClr>
            </a:gs>
            <a:gs pos="75000">
              <a:schemeClr val="accent4">
                <a:hueOff val="2417431"/>
                <a:satOff val="3129"/>
                <a:lumOff val="981"/>
                <a:alphaOff val="0"/>
                <a:tint val="40000"/>
                <a:satMod val="150000"/>
                <a:redMod val="100000"/>
                <a:blueMod val="100000"/>
              </a:schemeClr>
            </a:gs>
            <a:gs pos="100000">
              <a:schemeClr val="accent4">
                <a:hueOff val="2417431"/>
                <a:satOff val="3129"/>
                <a:lumOff val="981"/>
                <a:alphaOff val="0"/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ln w="12700" cap="flat" cmpd="sng" algn="ctr">
          <a:solidFill>
            <a:schemeClr val="accent4">
              <a:hueOff val="2417431"/>
              <a:satOff val="3129"/>
              <a:lumOff val="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 dirty="0"/>
            <a:t>COAGULATION PLASMATIQUE</a:t>
          </a:r>
        </a:p>
      </dsp:txBody>
      <dsp:txXfrm>
        <a:off x="2664042" y="842873"/>
        <a:ext cx="2334778" cy="710216"/>
      </dsp:txXfrm>
    </dsp:sp>
    <dsp:sp modelId="{A4000077-12EE-4D9E-AB2A-FCA7A6F08131}">
      <dsp:nvSpPr>
        <dsp:cNvPr id="0" name=""/>
        <dsp:cNvSpPr/>
      </dsp:nvSpPr>
      <dsp:spPr>
        <a:xfrm>
          <a:off x="2664042" y="1553089"/>
          <a:ext cx="2334778" cy="1125449"/>
        </a:xfrm>
        <a:prstGeom prst="rect">
          <a:avLst/>
        </a:prstGeom>
        <a:solidFill>
          <a:schemeClr val="accent4">
            <a:tint val="40000"/>
            <a:alpha val="90000"/>
            <a:hueOff val="2275653"/>
            <a:satOff val="3934"/>
            <a:lumOff val="39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275653"/>
              <a:satOff val="3934"/>
              <a:lumOff val="3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/>
            <a:t>Consolidation du caillot</a:t>
          </a:r>
        </a:p>
      </dsp:txBody>
      <dsp:txXfrm>
        <a:off x="2664042" y="1553089"/>
        <a:ext cx="2334778" cy="1125449"/>
      </dsp:txXfrm>
    </dsp:sp>
    <dsp:sp modelId="{35467E73-B264-43C3-87A0-DFE7A4BB9E05}">
      <dsp:nvSpPr>
        <dsp:cNvPr id="0" name=""/>
        <dsp:cNvSpPr/>
      </dsp:nvSpPr>
      <dsp:spPr>
        <a:xfrm>
          <a:off x="5325689" y="842873"/>
          <a:ext cx="2334778" cy="710216"/>
        </a:xfrm>
        <a:prstGeom prst="rect">
          <a:avLst/>
        </a:prstGeom>
        <a:gradFill rotWithShape="0">
          <a:gsLst>
            <a:gs pos="0">
              <a:schemeClr val="accent4">
                <a:hueOff val="4834862"/>
                <a:satOff val="6258"/>
                <a:lumOff val="1962"/>
                <a:alphaOff val="0"/>
                <a:tint val="100000"/>
                <a:shade val="70000"/>
                <a:satMod val="100000"/>
                <a:greenMod val="110000"/>
              </a:schemeClr>
            </a:gs>
            <a:gs pos="75000">
              <a:schemeClr val="accent4">
                <a:hueOff val="4834862"/>
                <a:satOff val="6258"/>
                <a:lumOff val="1962"/>
                <a:alphaOff val="0"/>
                <a:tint val="40000"/>
                <a:satMod val="150000"/>
                <a:redMod val="100000"/>
                <a:blueMod val="100000"/>
              </a:schemeClr>
            </a:gs>
            <a:gs pos="100000">
              <a:schemeClr val="accent4">
                <a:hueOff val="4834862"/>
                <a:satOff val="6258"/>
                <a:lumOff val="1962"/>
                <a:alphaOff val="0"/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ln w="12700" cap="flat" cmpd="sng" algn="ctr">
          <a:solidFill>
            <a:schemeClr val="accent4">
              <a:hueOff val="4834862"/>
              <a:satOff val="6258"/>
              <a:lumOff val="19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b="1" kern="1200" dirty="0"/>
            <a:t>FIBRINOLYSE</a:t>
          </a:r>
        </a:p>
      </dsp:txBody>
      <dsp:txXfrm>
        <a:off x="5325689" y="842873"/>
        <a:ext cx="2334778" cy="710216"/>
      </dsp:txXfrm>
    </dsp:sp>
    <dsp:sp modelId="{73AE6CD1-BDBA-4DAF-A740-12485602BABA}">
      <dsp:nvSpPr>
        <dsp:cNvPr id="0" name=""/>
        <dsp:cNvSpPr/>
      </dsp:nvSpPr>
      <dsp:spPr>
        <a:xfrm>
          <a:off x="5325689" y="1553089"/>
          <a:ext cx="2334778" cy="1125449"/>
        </a:xfrm>
        <a:prstGeom prst="rect">
          <a:avLst/>
        </a:prstGeom>
        <a:solidFill>
          <a:schemeClr val="accent4">
            <a:tint val="40000"/>
            <a:alpha val="90000"/>
            <a:hueOff val="4551305"/>
            <a:satOff val="7869"/>
            <a:lumOff val="786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4551305"/>
              <a:satOff val="7869"/>
              <a:lumOff val="7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2000" kern="1200" dirty="0"/>
            <a:t>Lyse du caillot</a:t>
          </a:r>
        </a:p>
      </dsp:txBody>
      <dsp:txXfrm>
        <a:off x="5325689" y="1553089"/>
        <a:ext cx="2334778" cy="1125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7ACCE-8077-446C-BCA5-1C375C43126D}" type="datetimeFigureOut">
              <a:rPr lang="fr-CA" smtClean="0"/>
              <a:pPr/>
              <a:t>2024-01-11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541F2-8BA3-4A71-BA63-1CC156303A5D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F7004-B836-4593-AF42-14E0BB148DFA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8F445-2132-4199-A253-462E707200E0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B08FA-4352-4F79-9D10-1730D1BC1958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5AFB0-FD49-4941-998E-E7A3A4067B9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521E9B-D81C-498C-96BC-DE45A93D499F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2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4025"/>
            <a:ext cx="5485157" cy="4116049"/>
          </a:xfrm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B2583-BA69-42C7-BF03-35C49189B69E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4025"/>
            <a:ext cx="5485157" cy="4116049"/>
          </a:xfrm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2C94B-1393-4385-8F42-A9DAA8FFC1BD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4025"/>
            <a:ext cx="5485157" cy="4116049"/>
          </a:xfrm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7CF50-45E5-44FF-AE21-F26032A81278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4025"/>
            <a:ext cx="5485157" cy="4116049"/>
          </a:xfrm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56923-C2B5-400F-B1EC-1D6087B6623E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2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4025"/>
            <a:ext cx="5485157" cy="4116049"/>
          </a:xfrm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6112D-4E13-4061-99A1-FA5E36A8ABD0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4025"/>
            <a:ext cx="5485157" cy="4116049"/>
          </a:xfrm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E2C22-D596-4D1C-8BDC-40D2C5260B49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4025"/>
            <a:ext cx="5485157" cy="4116049"/>
          </a:xfrm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5D156-B39A-42E6-A5B8-541439DDDE69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518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E2C22-D596-4D1C-8BDC-40D2C5260B49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4025"/>
            <a:ext cx="5485157" cy="4116049"/>
          </a:xfrm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6B51B5-F00D-4D61-85E0-754881C2FE48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4025"/>
            <a:ext cx="5485157" cy="4116049"/>
          </a:xfrm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BF0C2-8050-4F6B-B7E1-EB3B410C283B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4025"/>
            <a:ext cx="5485157" cy="4116049"/>
          </a:xfrm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9B6FC-C6A3-4A1B-B3B1-462ABC1564D9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4025"/>
            <a:ext cx="5485157" cy="4116049"/>
          </a:xfrm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9B6FC-C6A3-4A1B-B3B1-462ABC1564D9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4025"/>
            <a:ext cx="5485157" cy="4116049"/>
          </a:xfrm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9062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F1879-CEC4-4741-B4D3-71235214F3C4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200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4025"/>
            <a:ext cx="5485157" cy="4116049"/>
          </a:xfrm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9B6FC-C6A3-4A1B-B3B1-462ABC1564D9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4025"/>
            <a:ext cx="5485157" cy="4116049"/>
          </a:xfrm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0994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9B6FC-C6A3-4A1B-B3B1-462ABC1564D9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2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4025"/>
            <a:ext cx="5485157" cy="4116049"/>
          </a:xfrm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8259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8E650-8DE6-4721-93A3-B717AAF46ED8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2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422" y="4344025"/>
            <a:ext cx="5485157" cy="4116049"/>
          </a:xfrm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BC958-AE16-4E60-9615-5301C9D135E5}" type="slidenum">
              <a:rPr lang="fr-FR" smtClean="0"/>
              <a:pPr/>
              <a:t>47</a:t>
            </a:fld>
            <a:endParaRPr lang="fr-F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5C86B-AA74-4A45-87A6-2E278081816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9101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84979-121C-44A8-B44D-6545F706E8C5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A3180-391D-42BB-A016-6C67D4D2CEC8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93E7A-0047-4A6B-89D1-E3100FCB7B25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6CA1D-86DB-4449-9D4F-0EBD8706ABA9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3C9BB-17A9-4315-980E-40CC4DEA8057}" type="slidenum">
              <a:rPr lang="fr-FR" smtClean="0"/>
              <a:pPr/>
              <a:t>62</a:t>
            </a:fld>
            <a:endParaRPr lang="fr-F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57A68-4039-4ED0-8EAC-741D51C84B55}" type="slidenum">
              <a:rPr lang="fr-FR" smtClean="0"/>
              <a:pPr/>
              <a:t>63</a:t>
            </a:fld>
            <a:endParaRPr lang="fr-F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86F5F-9696-44A1-89A3-05A316681348}" type="slidenum">
              <a:rPr lang="fr-FR" smtClean="0"/>
              <a:pPr/>
              <a:t>64</a:t>
            </a:fld>
            <a:endParaRPr lang="fr-F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EC4F54-3894-4FDE-AFF2-B8046134AC0C}" type="slidenum">
              <a:rPr lang="fr-FR" smtClean="0"/>
              <a:pPr/>
              <a:t>65</a:t>
            </a:fld>
            <a:endParaRPr lang="fr-F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17CCD-0C18-4A1C-BD48-92D1BD413E41}" type="slidenum">
              <a:rPr lang="fr-FR" smtClean="0"/>
              <a:pPr/>
              <a:t>66</a:t>
            </a:fld>
            <a:endParaRPr lang="fr-F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8F445-2132-4199-A253-462E707200E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007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5B08FA-4352-4F79-9D10-1730D1BC195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8019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10B55-B55A-4F71-AF3C-32D94ABCFBC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B17A7-6AC3-4BE9-9ABA-87107134838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5D156-B39A-42E6-A5B8-541439DDDE69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5C86B-AA74-4A45-87A6-2E2780818164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CA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CA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CA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CA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26" Type="http://schemas.openxmlformats.org/officeDocument/2006/relationships/tags" Target="../tags/tag211.xml"/><Relationship Id="rId39" Type="http://schemas.openxmlformats.org/officeDocument/2006/relationships/slideLayout" Target="../slideLayouts/slideLayout10.xml"/><Relationship Id="rId3" Type="http://schemas.openxmlformats.org/officeDocument/2006/relationships/tags" Target="../tags/tag188.xml"/><Relationship Id="rId21" Type="http://schemas.openxmlformats.org/officeDocument/2006/relationships/tags" Target="../tags/tag206.xml"/><Relationship Id="rId34" Type="http://schemas.openxmlformats.org/officeDocument/2006/relationships/tags" Target="../tags/tag219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tags" Target="../tags/tag210.xml"/><Relationship Id="rId33" Type="http://schemas.openxmlformats.org/officeDocument/2006/relationships/tags" Target="../tags/tag218.xml"/><Relationship Id="rId38" Type="http://schemas.openxmlformats.org/officeDocument/2006/relationships/tags" Target="../tags/tag223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29" Type="http://schemas.openxmlformats.org/officeDocument/2006/relationships/tags" Target="../tags/tag214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tags" Target="../tags/tag209.xml"/><Relationship Id="rId32" Type="http://schemas.openxmlformats.org/officeDocument/2006/relationships/tags" Target="../tags/tag217.xml"/><Relationship Id="rId37" Type="http://schemas.openxmlformats.org/officeDocument/2006/relationships/tags" Target="../tags/tag222.xml"/><Relationship Id="rId40" Type="http://schemas.openxmlformats.org/officeDocument/2006/relationships/notesSlide" Target="../notesSlides/notesSlide8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36" Type="http://schemas.openxmlformats.org/officeDocument/2006/relationships/tags" Target="../tags/tag221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31" Type="http://schemas.openxmlformats.org/officeDocument/2006/relationships/tags" Target="../tags/tag216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30" Type="http://schemas.openxmlformats.org/officeDocument/2006/relationships/tags" Target="../tags/tag215.xml"/><Relationship Id="rId35" Type="http://schemas.openxmlformats.org/officeDocument/2006/relationships/tags" Target="../tags/tag2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tags" Target="../tags/tag249.xml"/><Relationship Id="rId3" Type="http://schemas.openxmlformats.org/officeDocument/2006/relationships/tags" Target="../tags/tag226.xml"/><Relationship Id="rId21" Type="http://schemas.openxmlformats.org/officeDocument/2006/relationships/tags" Target="../tags/tag244.xml"/><Relationship Id="rId34" Type="http://schemas.openxmlformats.org/officeDocument/2006/relationships/tags" Target="../tags/tag257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tags" Target="../tags/tag248.xml"/><Relationship Id="rId33" Type="http://schemas.openxmlformats.org/officeDocument/2006/relationships/tags" Target="../tags/tag256.xml"/><Relationship Id="rId38" Type="http://schemas.openxmlformats.org/officeDocument/2006/relationships/notesSlide" Target="../notesSlides/notesSlide9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tags" Target="../tags/tag243.xml"/><Relationship Id="rId29" Type="http://schemas.openxmlformats.org/officeDocument/2006/relationships/tags" Target="../tags/tag252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tags" Target="../tags/tag247.xml"/><Relationship Id="rId32" Type="http://schemas.openxmlformats.org/officeDocument/2006/relationships/tags" Target="../tags/tag255.xml"/><Relationship Id="rId37" Type="http://schemas.openxmlformats.org/officeDocument/2006/relationships/slideLayout" Target="../slideLayouts/slideLayout10.xml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tags" Target="../tags/tag246.xml"/><Relationship Id="rId28" Type="http://schemas.openxmlformats.org/officeDocument/2006/relationships/tags" Target="../tags/tag251.xml"/><Relationship Id="rId36" Type="http://schemas.openxmlformats.org/officeDocument/2006/relationships/tags" Target="../tags/tag259.xml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31" Type="http://schemas.openxmlformats.org/officeDocument/2006/relationships/tags" Target="../tags/tag254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tags" Target="../tags/tag245.xml"/><Relationship Id="rId27" Type="http://schemas.openxmlformats.org/officeDocument/2006/relationships/tags" Target="../tags/tag250.xml"/><Relationship Id="rId30" Type="http://schemas.openxmlformats.org/officeDocument/2006/relationships/tags" Target="../tags/tag253.xml"/><Relationship Id="rId35" Type="http://schemas.openxmlformats.org/officeDocument/2006/relationships/tags" Target="../tags/tag25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26" Type="http://schemas.openxmlformats.org/officeDocument/2006/relationships/tags" Target="../tags/tag285.xml"/><Relationship Id="rId3" Type="http://schemas.openxmlformats.org/officeDocument/2006/relationships/tags" Target="../tags/tag262.xml"/><Relationship Id="rId21" Type="http://schemas.openxmlformats.org/officeDocument/2006/relationships/tags" Target="../tags/tag280.xml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tags" Target="../tags/tag284.xml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tags" Target="../tags/tag279.xml"/><Relationship Id="rId29" Type="http://schemas.openxmlformats.org/officeDocument/2006/relationships/slideLayout" Target="../slideLayouts/slideLayout10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tags" Target="../tags/tag283.xml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tags" Target="../tags/tag282.xml"/><Relationship Id="rId28" Type="http://schemas.openxmlformats.org/officeDocument/2006/relationships/tags" Target="../tags/tag287.xml"/><Relationship Id="rId10" Type="http://schemas.openxmlformats.org/officeDocument/2006/relationships/tags" Target="../tags/tag269.xml"/><Relationship Id="rId19" Type="http://schemas.openxmlformats.org/officeDocument/2006/relationships/tags" Target="../tags/tag278.xml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tags" Target="../tags/tag281.xml"/><Relationship Id="rId27" Type="http://schemas.openxmlformats.org/officeDocument/2006/relationships/tags" Target="../tags/tag286.xml"/><Relationship Id="rId30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26" Type="http://schemas.openxmlformats.org/officeDocument/2006/relationships/tags" Target="../tags/tag313.xml"/><Relationship Id="rId39" Type="http://schemas.openxmlformats.org/officeDocument/2006/relationships/tags" Target="../tags/tag326.xml"/><Relationship Id="rId3" Type="http://schemas.openxmlformats.org/officeDocument/2006/relationships/tags" Target="../tags/tag290.xml"/><Relationship Id="rId21" Type="http://schemas.openxmlformats.org/officeDocument/2006/relationships/tags" Target="../tags/tag308.xml"/><Relationship Id="rId34" Type="http://schemas.openxmlformats.org/officeDocument/2006/relationships/tags" Target="../tags/tag321.xml"/><Relationship Id="rId42" Type="http://schemas.openxmlformats.org/officeDocument/2006/relationships/slideLayout" Target="../slideLayouts/slideLayout10.xml"/><Relationship Id="rId7" Type="http://schemas.openxmlformats.org/officeDocument/2006/relationships/tags" Target="../tags/tag294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tags" Target="../tags/tag312.xml"/><Relationship Id="rId33" Type="http://schemas.openxmlformats.org/officeDocument/2006/relationships/tags" Target="../tags/tag320.xml"/><Relationship Id="rId38" Type="http://schemas.openxmlformats.org/officeDocument/2006/relationships/tags" Target="../tags/tag325.xml"/><Relationship Id="rId2" Type="http://schemas.openxmlformats.org/officeDocument/2006/relationships/tags" Target="../tags/tag289.xml"/><Relationship Id="rId16" Type="http://schemas.openxmlformats.org/officeDocument/2006/relationships/tags" Target="../tags/tag303.xml"/><Relationship Id="rId20" Type="http://schemas.openxmlformats.org/officeDocument/2006/relationships/tags" Target="../tags/tag307.xml"/><Relationship Id="rId29" Type="http://schemas.openxmlformats.org/officeDocument/2006/relationships/tags" Target="../tags/tag316.xml"/><Relationship Id="rId41" Type="http://schemas.openxmlformats.org/officeDocument/2006/relationships/tags" Target="../tags/tag328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tags" Target="../tags/tag298.xml"/><Relationship Id="rId24" Type="http://schemas.openxmlformats.org/officeDocument/2006/relationships/tags" Target="../tags/tag311.xml"/><Relationship Id="rId32" Type="http://schemas.openxmlformats.org/officeDocument/2006/relationships/tags" Target="../tags/tag319.xml"/><Relationship Id="rId37" Type="http://schemas.openxmlformats.org/officeDocument/2006/relationships/tags" Target="../tags/tag324.xml"/><Relationship Id="rId40" Type="http://schemas.openxmlformats.org/officeDocument/2006/relationships/tags" Target="../tags/tag327.xml"/><Relationship Id="rId5" Type="http://schemas.openxmlformats.org/officeDocument/2006/relationships/tags" Target="../tags/tag292.xml"/><Relationship Id="rId15" Type="http://schemas.openxmlformats.org/officeDocument/2006/relationships/tags" Target="../tags/tag302.xml"/><Relationship Id="rId23" Type="http://schemas.openxmlformats.org/officeDocument/2006/relationships/tags" Target="../tags/tag310.xml"/><Relationship Id="rId28" Type="http://schemas.openxmlformats.org/officeDocument/2006/relationships/tags" Target="../tags/tag315.xml"/><Relationship Id="rId36" Type="http://schemas.openxmlformats.org/officeDocument/2006/relationships/tags" Target="../tags/tag323.xml"/><Relationship Id="rId10" Type="http://schemas.openxmlformats.org/officeDocument/2006/relationships/tags" Target="../tags/tag297.xml"/><Relationship Id="rId19" Type="http://schemas.openxmlformats.org/officeDocument/2006/relationships/tags" Target="../tags/tag306.xml"/><Relationship Id="rId31" Type="http://schemas.openxmlformats.org/officeDocument/2006/relationships/tags" Target="../tags/tag318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tags" Target="../tags/tag301.xml"/><Relationship Id="rId22" Type="http://schemas.openxmlformats.org/officeDocument/2006/relationships/tags" Target="../tags/tag309.xml"/><Relationship Id="rId27" Type="http://schemas.openxmlformats.org/officeDocument/2006/relationships/tags" Target="../tags/tag314.xml"/><Relationship Id="rId30" Type="http://schemas.openxmlformats.org/officeDocument/2006/relationships/tags" Target="../tags/tag317.xml"/><Relationship Id="rId35" Type="http://schemas.openxmlformats.org/officeDocument/2006/relationships/tags" Target="../tags/tag322.xml"/><Relationship Id="rId43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13" Type="http://schemas.openxmlformats.org/officeDocument/2006/relationships/tags" Target="../tags/tag341.xml"/><Relationship Id="rId18" Type="http://schemas.openxmlformats.org/officeDocument/2006/relationships/tags" Target="../tags/tag346.xml"/><Relationship Id="rId3" Type="http://schemas.openxmlformats.org/officeDocument/2006/relationships/tags" Target="../tags/tag331.xml"/><Relationship Id="rId21" Type="http://schemas.openxmlformats.org/officeDocument/2006/relationships/tags" Target="../tags/tag349.xml"/><Relationship Id="rId7" Type="http://schemas.openxmlformats.org/officeDocument/2006/relationships/tags" Target="../tags/tag335.xml"/><Relationship Id="rId12" Type="http://schemas.openxmlformats.org/officeDocument/2006/relationships/tags" Target="../tags/tag340.xml"/><Relationship Id="rId17" Type="http://schemas.openxmlformats.org/officeDocument/2006/relationships/tags" Target="../tags/tag345.xml"/><Relationship Id="rId2" Type="http://schemas.openxmlformats.org/officeDocument/2006/relationships/tags" Target="../tags/tag330.xml"/><Relationship Id="rId16" Type="http://schemas.openxmlformats.org/officeDocument/2006/relationships/tags" Target="../tags/tag344.xml"/><Relationship Id="rId20" Type="http://schemas.openxmlformats.org/officeDocument/2006/relationships/tags" Target="../tags/tag348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tags" Target="../tags/tag339.xml"/><Relationship Id="rId24" Type="http://schemas.openxmlformats.org/officeDocument/2006/relationships/notesSlide" Target="../notesSlides/notesSlide12.xml"/><Relationship Id="rId5" Type="http://schemas.openxmlformats.org/officeDocument/2006/relationships/tags" Target="../tags/tag333.xml"/><Relationship Id="rId15" Type="http://schemas.openxmlformats.org/officeDocument/2006/relationships/tags" Target="../tags/tag343.xml"/><Relationship Id="rId23" Type="http://schemas.openxmlformats.org/officeDocument/2006/relationships/slideLayout" Target="../slideLayouts/slideLayout10.xml"/><Relationship Id="rId10" Type="http://schemas.openxmlformats.org/officeDocument/2006/relationships/tags" Target="../tags/tag338.xml"/><Relationship Id="rId19" Type="http://schemas.openxmlformats.org/officeDocument/2006/relationships/tags" Target="../tags/tag347.xml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4" Type="http://schemas.openxmlformats.org/officeDocument/2006/relationships/tags" Target="../tags/tag342.xml"/><Relationship Id="rId22" Type="http://schemas.openxmlformats.org/officeDocument/2006/relationships/tags" Target="../tags/tag3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4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8.xml"/><Relationship Id="rId4" Type="http://schemas.openxmlformats.org/officeDocument/2006/relationships/tags" Target="../tags/tag35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36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5" Type="http://schemas.openxmlformats.org/officeDocument/2006/relationships/tags" Target="../tags/tag363.xml"/><Relationship Id="rId4" Type="http://schemas.openxmlformats.org/officeDocument/2006/relationships/tags" Target="../tags/tag3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6.xml"/><Relationship Id="rId1" Type="http://schemas.openxmlformats.org/officeDocument/2006/relationships/tags" Target="../tags/tag365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4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slideLayout" Target="../slideLayouts/slideLayout10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4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7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7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3" Type="http://schemas.openxmlformats.org/officeDocument/2006/relationships/tags" Target="../tags/tag38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tags" Target="../tags/tag38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8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9" Type="http://schemas.openxmlformats.org/officeDocument/2006/relationships/tags" Target="../tags/tag86.xml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34" Type="http://schemas.openxmlformats.org/officeDocument/2006/relationships/tags" Target="../tags/tag81.xml"/><Relationship Id="rId42" Type="http://schemas.openxmlformats.org/officeDocument/2006/relationships/tags" Target="../tags/tag89.xml"/><Relationship Id="rId47" Type="http://schemas.openxmlformats.org/officeDocument/2006/relationships/notesSlide" Target="../notesSlides/notesSlide3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33" Type="http://schemas.openxmlformats.org/officeDocument/2006/relationships/tags" Target="../tags/tag80.xml"/><Relationship Id="rId38" Type="http://schemas.openxmlformats.org/officeDocument/2006/relationships/tags" Target="../tags/tag85.xml"/><Relationship Id="rId46" Type="http://schemas.openxmlformats.org/officeDocument/2006/relationships/slideLayout" Target="../slideLayouts/slideLayout10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tags" Target="../tags/tag76.xml"/><Relationship Id="rId41" Type="http://schemas.openxmlformats.org/officeDocument/2006/relationships/tags" Target="../tags/tag88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32" Type="http://schemas.openxmlformats.org/officeDocument/2006/relationships/tags" Target="../tags/tag79.xml"/><Relationship Id="rId37" Type="http://schemas.openxmlformats.org/officeDocument/2006/relationships/tags" Target="../tags/tag84.xml"/><Relationship Id="rId40" Type="http://schemas.openxmlformats.org/officeDocument/2006/relationships/tags" Target="../tags/tag87.xml"/><Relationship Id="rId45" Type="http://schemas.openxmlformats.org/officeDocument/2006/relationships/tags" Target="../tags/tag92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36" Type="http://schemas.openxmlformats.org/officeDocument/2006/relationships/tags" Target="../tags/tag83.xml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tags" Target="../tags/tag78.xml"/><Relationship Id="rId44" Type="http://schemas.openxmlformats.org/officeDocument/2006/relationships/tags" Target="../tags/tag91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tags" Target="../tags/tag77.xml"/><Relationship Id="rId35" Type="http://schemas.openxmlformats.org/officeDocument/2006/relationships/tags" Target="../tags/tag82.xml"/><Relationship Id="rId43" Type="http://schemas.openxmlformats.org/officeDocument/2006/relationships/tags" Target="../tags/tag9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8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tags" Target="../tags/tag415.xml"/><Relationship Id="rId21" Type="http://schemas.openxmlformats.org/officeDocument/2006/relationships/tags" Target="../tags/tag410.xml"/><Relationship Id="rId34" Type="http://schemas.openxmlformats.org/officeDocument/2006/relationships/tags" Target="../tags/tag423.xml"/><Relationship Id="rId42" Type="http://schemas.openxmlformats.org/officeDocument/2006/relationships/tags" Target="../tags/tag431.xml"/><Relationship Id="rId47" Type="http://schemas.openxmlformats.org/officeDocument/2006/relationships/tags" Target="../tags/tag436.xml"/><Relationship Id="rId50" Type="http://schemas.openxmlformats.org/officeDocument/2006/relationships/tags" Target="../tags/tag439.xml"/><Relationship Id="rId55" Type="http://schemas.openxmlformats.org/officeDocument/2006/relationships/tags" Target="../tags/tag444.xml"/><Relationship Id="rId63" Type="http://schemas.openxmlformats.org/officeDocument/2006/relationships/tags" Target="../tags/tag452.xml"/><Relationship Id="rId68" Type="http://schemas.openxmlformats.org/officeDocument/2006/relationships/tags" Target="../tags/tag457.xml"/><Relationship Id="rId76" Type="http://schemas.openxmlformats.org/officeDocument/2006/relationships/tags" Target="../tags/tag465.xml"/><Relationship Id="rId84" Type="http://schemas.openxmlformats.org/officeDocument/2006/relationships/tags" Target="../tags/tag473.xml"/><Relationship Id="rId89" Type="http://schemas.openxmlformats.org/officeDocument/2006/relationships/tags" Target="../tags/tag478.xml"/><Relationship Id="rId97" Type="http://schemas.openxmlformats.org/officeDocument/2006/relationships/tags" Target="../tags/tag486.xml"/><Relationship Id="rId7" Type="http://schemas.openxmlformats.org/officeDocument/2006/relationships/tags" Target="../tags/tag396.xml"/><Relationship Id="rId71" Type="http://schemas.openxmlformats.org/officeDocument/2006/relationships/tags" Target="../tags/tag460.xml"/><Relationship Id="rId92" Type="http://schemas.openxmlformats.org/officeDocument/2006/relationships/tags" Target="../tags/tag481.xml"/><Relationship Id="rId2" Type="http://schemas.openxmlformats.org/officeDocument/2006/relationships/tags" Target="../tags/tag391.xml"/><Relationship Id="rId16" Type="http://schemas.openxmlformats.org/officeDocument/2006/relationships/tags" Target="../tags/tag405.xml"/><Relationship Id="rId29" Type="http://schemas.openxmlformats.org/officeDocument/2006/relationships/tags" Target="../tags/tag418.xml"/><Relationship Id="rId11" Type="http://schemas.openxmlformats.org/officeDocument/2006/relationships/tags" Target="../tags/tag400.xml"/><Relationship Id="rId24" Type="http://schemas.openxmlformats.org/officeDocument/2006/relationships/tags" Target="../tags/tag413.xml"/><Relationship Id="rId32" Type="http://schemas.openxmlformats.org/officeDocument/2006/relationships/tags" Target="../tags/tag421.xml"/><Relationship Id="rId37" Type="http://schemas.openxmlformats.org/officeDocument/2006/relationships/tags" Target="../tags/tag426.xml"/><Relationship Id="rId40" Type="http://schemas.openxmlformats.org/officeDocument/2006/relationships/tags" Target="../tags/tag429.xml"/><Relationship Id="rId45" Type="http://schemas.openxmlformats.org/officeDocument/2006/relationships/tags" Target="../tags/tag434.xml"/><Relationship Id="rId53" Type="http://schemas.openxmlformats.org/officeDocument/2006/relationships/tags" Target="../tags/tag442.xml"/><Relationship Id="rId58" Type="http://schemas.openxmlformats.org/officeDocument/2006/relationships/tags" Target="../tags/tag447.xml"/><Relationship Id="rId66" Type="http://schemas.openxmlformats.org/officeDocument/2006/relationships/tags" Target="../tags/tag455.xml"/><Relationship Id="rId74" Type="http://schemas.openxmlformats.org/officeDocument/2006/relationships/tags" Target="../tags/tag463.xml"/><Relationship Id="rId79" Type="http://schemas.openxmlformats.org/officeDocument/2006/relationships/tags" Target="../tags/tag468.xml"/><Relationship Id="rId87" Type="http://schemas.openxmlformats.org/officeDocument/2006/relationships/tags" Target="../tags/tag476.xml"/><Relationship Id="rId5" Type="http://schemas.openxmlformats.org/officeDocument/2006/relationships/tags" Target="../tags/tag394.xml"/><Relationship Id="rId61" Type="http://schemas.openxmlformats.org/officeDocument/2006/relationships/tags" Target="../tags/tag450.xml"/><Relationship Id="rId82" Type="http://schemas.openxmlformats.org/officeDocument/2006/relationships/tags" Target="../tags/tag471.xml"/><Relationship Id="rId90" Type="http://schemas.openxmlformats.org/officeDocument/2006/relationships/tags" Target="../tags/tag479.xml"/><Relationship Id="rId95" Type="http://schemas.openxmlformats.org/officeDocument/2006/relationships/tags" Target="../tags/tag484.xml"/><Relationship Id="rId19" Type="http://schemas.openxmlformats.org/officeDocument/2006/relationships/tags" Target="../tags/tag408.xml"/><Relationship Id="rId14" Type="http://schemas.openxmlformats.org/officeDocument/2006/relationships/tags" Target="../tags/tag403.xml"/><Relationship Id="rId22" Type="http://schemas.openxmlformats.org/officeDocument/2006/relationships/tags" Target="../tags/tag411.xml"/><Relationship Id="rId27" Type="http://schemas.openxmlformats.org/officeDocument/2006/relationships/tags" Target="../tags/tag416.xml"/><Relationship Id="rId30" Type="http://schemas.openxmlformats.org/officeDocument/2006/relationships/tags" Target="../tags/tag419.xml"/><Relationship Id="rId35" Type="http://schemas.openxmlformats.org/officeDocument/2006/relationships/tags" Target="../tags/tag424.xml"/><Relationship Id="rId43" Type="http://schemas.openxmlformats.org/officeDocument/2006/relationships/tags" Target="../tags/tag432.xml"/><Relationship Id="rId48" Type="http://schemas.openxmlformats.org/officeDocument/2006/relationships/tags" Target="../tags/tag437.xml"/><Relationship Id="rId56" Type="http://schemas.openxmlformats.org/officeDocument/2006/relationships/tags" Target="../tags/tag445.xml"/><Relationship Id="rId64" Type="http://schemas.openxmlformats.org/officeDocument/2006/relationships/tags" Target="../tags/tag453.xml"/><Relationship Id="rId69" Type="http://schemas.openxmlformats.org/officeDocument/2006/relationships/tags" Target="../tags/tag458.xml"/><Relationship Id="rId77" Type="http://schemas.openxmlformats.org/officeDocument/2006/relationships/tags" Target="../tags/tag466.xml"/><Relationship Id="rId8" Type="http://schemas.openxmlformats.org/officeDocument/2006/relationships/tags" Target="../tags/tag397.xml"/><Relationship Id="rId51" Type="http://schemas.openxmlformats.org/officeDocument/2006/relationships/tags" Target="../tags/tag440.xml"/><Relationship Id="rId72" Type="http://schemas.openxmlformats.org/officeDocument/2006/relationships/tags" Target="../tags/tag461.xml"/><Relationship Id="rId80" Type="http://schemas.openxmlformats.org/officeDocument/2006/relationships/tags" Target="../tags/tag469.xml"/><Relationship Id="rId85" Type="http://schemas.openxmlformats.org/officeDocument/2006/relationships/tags" Target="../tags/tag474.xml"/><Relationship Id="rId93" Type="http://schemas.openxmlformats.org/officeDocument/2006/relationships/tags" Target="../tags/tag482.xml"/><Relationship Id="rId98" Type="http://schemas.openxmlformats.org/officeDocument/2006/relationships/slideLayout" Target="../slideLayouts/slideLayout10.xml"/><Relationship Id="rId3" Type="http://schemas.openxmlformats.org/officeDocument/2006/relationships/tags" Target="../tags/tag392.xml"/><Relationship Id="rId12" Type="http://schemas.openxmlformats.org/officeDocument/2006/relationships/tags" Target="../tags/tag401.xml"/><Relationship Id="rId17" Type="http://schemas.openxmlformats.org/officeDocument/2006/relationships/tags" Target="../tags/tag406.xml"/><Relationship Id="rId25" Type="http://schemas.openxmlformats.org/officeDocument/2006/relationships/tags" Target="../tags/tag414.xml"/><Relationship Id="rId33" Type="http://schemas.openxmlformats.org/officeDocument/2006/relationships/tags" Target="../tags/tag422.xml"/><Relationship Id="rId38" Type="http://schemas.openxmlformats.org/officeDocument/2006/relationships/tags" Target="../tags/tag427.xml"/><Relationship Id="rId46" Type="http://schemas.openxmlformats.org/officeDocument/2006/relationships/tags" Target="../tags/tag435.xml"/><Relationship Id="rId59" Type="http://schemas.openxmlformats.org/officeDocument/2006/relationships/tags" Target="../tags/tag448.xml"/><Relationship Id="rId67" Type="http://schemas.openxmlformats.org/officeDocument/2006/relationships/tags" Target="../tags/tag456.xml"/><Relationship Id="rId20" Type="http://schemas.openxmlformats.org/officeDocument/2006/relationships/tags" Target="../tags/tag409.xml"/><Relationship Id="rId41" Type="http://schemas.openxmlformats.org/officeDocument/2006/relationships/tags" Target="../tags/tag430.xml"/><Relationship Id="rId54" Type="http://schemas.openxmlformats.org/officeDocument/2006/relationships/tags" Target="../tags/tag443.xml"/><Relationship Id="rId62" Type="http://schemas.openxmlformats.org/officeDocument/2006/relationships/tags" Target="../tags/tag451.xml"/><Relationship Id="rId70" Type="http://schemas.openxmlformats.org/officeDocument/2006/relationships/tags" Target="../tags/tag459.xml"/><Relationship Id="rId75" Type="http://schemas.openxmlformats.org/officeDocument/2006/relationships/tags" Target="../tags/tag464.xml"/><Relationship Id="rId83" Type="http://schemas.openxmlformats.org/officeDocument/2006/relationships/tags" Target="../tags/tag472.xml"/><Relationship Id="rId88" Type="http://schemas.openxmlformats.org/officeDocument/2006/relationships/tags" Target="../tags/tag477.xml"/><Relationship Id="rId91" Type="http://schemas.openxmlformats.org/officeDocument/2006/relationships/tags" Target="../tags/tag480.xml"/><Relationship Id="rId96" Type="http://schemas.openxmlformats.org/officeDocument/2006/relationships/tags" Target="../tags/tag485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15" Type="http://schemas.openxmlformats.org/officeDocument/2006/relationships/tags" Target="../tags/tag404.xml"/><Relationship Id="rId23" Type="http://schemas.openxmlformats.org/officeDocument/2006/relationships/tags" Target="../tags/tag412.xml"/><Relationship Id="rId28" Type="http://schemas.openxmlformats.org/officeDocument/2006/relationships/tags" Target="../tags/tag417.xml"/><Relationship Id="rId36" Type="http://schemas.openxmlformats.org/officeDocument/2006/relationships/tags" Target="../tags/tag425.xml"/><Relationship Id="rId49" Type="http://schemas.openxmlformats.org/officeDocument/2006/relationships/tags" Target="../tags/tag438.xml"/><Relationship Id="rId57" Type="http://schemas.openxmlformats.org/officeDocument/2006/relationships/tags" Target="../tags/tag446.xml"/><Relationship Id="rId10" Type="http://schemas.openxmlformats.org/officeDocument/2006/relationships/tags" Target="../tags/tag399.xml"/><Relationship Id="rId31" Type="http://schemas.openxmlformats.org/officeDocument/2006/relationships/tags" Target="../tags/tag420.xml"/><Relationship Id="rId44" Type="http://schemas.openxmlformats.org/officeDocument/2006/relationships/tags" Target="../tags/tag433.xml"/><Relationship Id="rId52" Type="http://schemas.openxmlformats.org/officeDocument/2006/relationships/tags" Target="../tags/tag441.xml"/><Relationship Id="rId60" Type="http://schemas.openxmlformats.org/officeDocument/2006/relationships/tags" Target="../tags/tag449.xml"/><Relationship Id="rId65" Type="http://schemas.openxmlformats.org/officeDocument/2006/relationships/tags" Target="../tags/tag454.xml"/><Relationship Id="rId73" Type="http://schemas.openxmlformats.org/officeDocument/2006/relationships/tags" Target="../tags/tag462.xml"/><Relationship Id="rId78" Type="http://schemas.openxmlformats.org/officeDocument/2006/relationships/tags" Target="../tags/tag467.xml"/><Relationship Id="rId81" Type="http://schemas.openxmlformats.org/officeDocument/2006/relationships/tags" Target="../tags/tag470.xml"/><Relationship Id="rId86" Type="http://schemas.openxmlformats.org/officeDocument/2006/relationships/tags" Target="../tags/tag475.xml"/><Relationship Id="rId94" Type="http://schemas.openxmlformats.org/officeDocument/2006/relationships/tags" Target="../tags/tag483.xml"/><Relationship Id="rId99" Type="http://schemas.openxmlformats.org/officeDocument/2006/relationships/notesSlide" Target="../notesSlides/notesSlide28.xml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3" Type="http://schemas.openxmlformats.org/officeDocument/2006/relationships/tags" Target="../tags/tag402.xml"/><Relationship Id="rId18" Type="http://schemas.openxmlformats.org/officeDocument/2006/relationships/tags" Target="../tags/tag407.xml"/><Relationship Id="rId39" Type="http://schemas.openxmlformats.org/officeDocument/2006/relationships/tags" Target="../tags/tag4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4" Type="http://schemas.openxmlformats.org/officeDocument/2006/relationships/notesSlide" Target="../notesSlides/notesSlide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4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tags" Target="../tags/tag118.xml"/><Relationship Id="rId39" Type="http://schemas.openxmlformats.org/officeDocument/2006/relationships/notesSlide" Target="../notesSlides/notesSlide4.xml"/><Relationship Id="rId3" Type="http://schemas.openxmlformats.org/officeDocument/2006/relationships/tags" Target="../tags/tag95.xml"/><Relationship Id="rId21" Type="http://schemas.openxmlformats.org/officeDocument/2006/relationships/tags" Target="../tags/tag113.xml"/><Relationship Id="rId34" Type="http://schemas.openxmlformats.org/officeDocument/2006/relationships/tags" Target="../tags/tag126.xml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tags" Target="../tags/tag117.xml"/><Relationship Id="rId33" Type="http://schemas.openxmlformats.org/officeDocument/2006/relationships/tags" Target="../tags/tag125.xml"/><Relationship Id="rId38" Type="http://schemas.openxmlformats.org/officeDocument/2006/relationships/slideLayout" Target="../slideLayouts/slideLayout10.xml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29" Type="http://schemas.openxmlformats.org/officeDocument/2006/relationships/tags" Target="../tags/tag121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tags" Target="../tags/tag116.xml"/><Relationship Id="rId32" Type="http://schemas.openxmlformats.org/officeDocument/2006/relationships/tags" Target="../tags/tag124.xml"/><Relationship Id="rId37" Type="http://schemas.openxmlformats.org/officeDocument/2006/relationships/tags" Target="../tags/tag129.xml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tags" Target="../tags/tag115.xml"/><Relationship Id="rId28" Type="http://schemas.openxmlformats.org/officeDocument/2006/relationships/tags" Target="../tags/tag120.xml"/><Relationship Id="rId36" Type="http://schemas.openxmlformats.org/officeDocument/2006/relationships/tags" Target="../tags/tag128.xml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tags" Target="../tags/tag123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tags" Target="../tags/tag114.xml"/><Relationship Id="rId27" Type="http://schemas.openxmlformats.org/officeDocument/2006/relationships/tags" Target="../tags/tag119.xml"/><Relationship Id="rId30" Type="http://schemas.openxmlformats.org/officeDocument/2006/relationships/tags" Target="../tags/tag122.xml"/><Relationship Id="rId35" Type="http://schemas.openxmlformats.org/officeDocument/2006/relationships/tags" Target="../tags/tag12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4" Type="http://schemas.openxmlformats.org/officeDocument/2006/relationships/notesSlide" Target="../notesSlides/notesSlide3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4" Type="http://schemas.openxmlformats.org/officeDocument/2006/relationships/notesSlide" Target="../notesSlides/notesSlide3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7.xml"/><Relationship Id="rId1" Type="http://schemas.openxmlformats.org/officeDocument/2006/relationships/tags" Target="../tags/tag49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9.xml"/><Relationship Id="rId1" Type="http://schemas.openxmlformats.org/officeDocument/2006/relationships/tags" Target="../tags/tag49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1.xml"/><Relationship Id="rId1" Type="http://schemas.openxmlformats.org/officeDocument/2006/relationships/tags" Target="../tags/tag50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3.xml"/><Relationship Id="rId1" Type="http://schemas.openxmlformats.org/officeDocument/2006/relationships/tags" Target="../tags/tag50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5.xml"/><Relationship Id="rId1" Type="http://schemas.openxmlformats.org/officeDocument/2006/relationships/tags" Target="../tags/tag50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7.xml"/><Relationship Id="rId1" Type="http://schemas.openxmlformats.org/officeDocument/2006/relationships/tags" Target="../tags/tag50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9.xml"/><Relationship Id="rId1" Type="http://schemas.openxmlformats.org/officeDocument/2006/relationships/tags" Target="../tags/tag50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1.xml"/><Relationship Id="rId1" Type="http://schemas.openxmlformats.org/officeDocument/2006/relationships/tags" Target="../tags/tag510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26" Type="http://schemas.openxmlformats.org/officeDocument/2006/relationships/tags" Target="../tags/tag155.xml"/><Relationship Id="rId39" Type="http://schemas.openxmlformats.org/officeDocument/2006/relationships/tags" Target="../tags/tag168.xml"/><Relationship Id="rId3" Type="http://schemas.openxmlformats.org/officeDocument/2006/relationships/tags" Target="../tags/tag132.xml"/><Relationship Id="rId21" Type="http://schemas.openxmlformats.org/officeDocument/2006/relationships/tags" Target="../tags/tag150.xml"/><Relationship Id="rId34" Type="http://schemas.openxmlformats.org/officeDocument/2006/relationships/tags" Target="../tags/tag163.xml"/><Relationship Id="rId42" Type="http://schemas.openxmlformats.org/officeDocument/2006/relationships/tags" Target="../tags/tag171.xml"/><Relationship Id="rId47" Type="http://schemas.openxmlformats.org/officeDocument/2006/relationships/tags" Target="../tags/tag176.xml"/><Relationship Id="rId50" Type="http://schemas.openxmlformats.org/officeDocument/2006/relationships/tags" Target="../tags/tag179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5" Type="http://schemas.openxmlformats.org/officeDocument/2006/relationships/tags" Target="../tags/tag154.xml"/><Relationship Id="rId33" Type="http://schemas.openxmlformats.org/officeDocument/2006/relationships/tags" Target="../tags/tag162.xml"/><Relationship Id="rId38" Type="http://schemas.openxmlformats.org/officeDocument/2006/relationships/tags" Target="../tags/tag167.xml"/><Relationship Id="rId46" Type="http://schemas.openxmlformats.org/officeDocument/2006/relationships/tags" Target="../tags/tag175.xml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0" Type="http://schemas.openxmlformats.org/officeDocument/2006/relationships/tags" Target="../tags/tag149.xml"/><Relationship Id="rId29" Type="http://schemas.openxmlformats.org/officeDocument/2006/relationships/tags" Target="../tags/tag158.xml"/><Relationship Id="rId41" Type="http://schemas.openxmlformats.org/officeDocument/2006/relationships/tags" Target="../tags/tag170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24" Type="http://schemas.openxmlformats.org/officeDocument/2006/relationships/tags" Target="../tags/tag153.xml"/><Relationship Id="rId32" Type="http://schemas.openxmlformats.org/officeDocument/2006/relationships/tags" Target="../tags/tag161.xml"/><Relationship Id="rId37" Type="http://schemas.openxmlformats.org/officeDocument/2006/relationships/tags" Target="../tags/tag166.xml"/><Relationship Id="rId40" Type="http://schemas.openxmlformats.org/officeDocument/2006/relationships/tags" Target="../tags/tag169.xml"/><Relationship Id="rId45" Type="http://schemas.openxmlformats.org/officeDocument/2006/relationships/tags" Target="../tags/tag174.xml"/><Relationship Id="rId53" Type="http://schemas.openxmlformats.org/officeDocument/2006/relationships/notesSlide" Target="../notesSlides/notesSlide5.xml"/><Relationship Id="rId5" Type="http://schemas.openxmlformats.org/officeDocument/2006/relationships/tags" Target="../tags/tag134.xml"/><Relationship Id="rId15" Type="http://schemas.openxmlformats.org/officeDocument/2006/relationships/tags" Target="../tags/tag144.xml"/><Relationship Id="rId23" Type="http://schemas.openxmlformats.org/officeDocument/2006/relationships/tags" Target="../tags/tag152.xml"/><Relationship Id="rId28" Type="http://schemas.openxmlformats.org/officeDocument/2006/relationships/tags" Target="../tags/tag157.xml"/><Relationship Id="rId36" Type="http://schemas.openxmlformats.org/officeDocument/2006/relationships/tags" Target="../tags/tag165.xml"/><Relationship Id="rId49" Type="http://schemas.openxmlformats.org/officeDocument/2006/relationships/tags" Target="../tags/tag178.xml"/><Relationship Id="rId10" Type="http://schemas.openxmlformats.org/officeDocument/2006/relationships/tags" Target="../tags/tag139.xml"/><Relationship Id="rId19" Type="http://schemas.openxmlformats.org/officeDocument/2006/relationships/tags" Target="../tags/tag148.xml"/><Relationship Id="rId31" Type="http://schemas.openxmlformats.org/officeDocument/2006/relationships/tags" Target="../tags/tag160.xml"/><Relationship Id="rId44" Type="http://schemas.openxmlformats.org/officeDocument/2006/relationships/tags" Target="../tags/tag173.xml"/><Relationship Id="rId52" Type="http://schemas.openxmlformats.org/officeDocument/2006/relationships/slideLayout" Target="../slideLayouts/slideLayout10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tags" Target="../tags/tag151.xml"/><Relationship Id="rId27" Type="http://schemas.openxmlformats.org/officeDocument/2006/relationships/tags" Target="../tags/tag156.xml"/><Relationship Id="rId30" Type="http://schemas.openxmlformats.org/officeDocument/2006/relationships/tags" Target="../tags/tag159.xml"/><Relationship Id="rId35" Type="http://schemas.openxmlformats.org/officeDocument/2006/relationships/tags" Target="../tags/tag164.xml"/><Relationship Id="rId43" Type="http://schemas.openxmlformats.org/officeDocument/2006/relationships/tags" Target="../tags/tag172.xml"/><Relationship Id="rId48" Type="http://schemas.openxmlformats.org/officeDocument/2006/relationships/tags" Target="../tags/tag177.xml"/><Relationship Id="rId8" Type="http://schemas.openxmlformats.org/officeDocument/2006/relationships/tags" Target="../tags/tag137.xml"/><Relationship Id="rId51" Type="http://schemas.openxmlformats.org/officeDocument/2006/relationships/tags" Target="../tags/tag18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3.xml"/><Relationship Id="rId1" Type="http://schemas.openxmlformats.org/officeDocument/2006/relationships/tags" Target="../tags/tag5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4" Type="http://schemas.openxmlformats.org/officeDocument/2006/relationships/notesSlide" Target="../notesSlides/notesSlide3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19.xml"/><Relationship Id="rId7" Type="http://schemas.openxmlformats.org/officeDocument/2006/relationships/tags" Target="../tags/tag523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5" Type="http://schemas.openxmlformats.org/officeDocument/2006/relationships/tags" Target="../tags/tag521.xml"/><Relationship Id="rId4" Type="http://schemas.openxmlformats.org/officeDocument/2006/relationships/tags" Target="../tags/tag520.xml"/><Relationship Id="rId9" Type="http://schemas.openxmlformats.org/officeDocument/2006/relationships/notesSlide" Target="../notesSlides/notesSlide3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4" Type="http://schemas.openxmlformats.org/officeDocument/2006/relationships/notesSlide" Target="../notesSlides/notesSlide3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4" Type="http://schemas.openxmlformats.org/officeDocument/2006/relationships/notesSlide" Target="../notesSlides/notesSlide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577050" y="622570"/>
            <a:ext cx="8247354" cy="46085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CA" b="1" dirty="0"/>
              <a:t>I</a:t>
            </a:r>
            <a:r>
              <a:rPr lang="fr-CA" sz="6000" b="1" dirty="0"/>
              <a:t>nhibiteurs physiologiques</a:t>
            </a:r>
            <a:br>
              <a:rPr lang="fr-CA" b="1" dirty="0"/>
            </a:br>
            <a:r>
              <a:rPr lang="fr-CA" b="1" dirty="0"/>
              <a:t>et </a:t>
            </a:r>
            <a:br>
              <a:rPr lang="fr-CA" b="1" dirty="0"/>
            </a:br>
            <a:r>
              <a:rPr lang="fr-CA" b="1" dirty="0"/>
              <a:t>Fibrinolyse</a:t>
            </a:r>
            <a:br>
              <a:rPr lang="fr-CA" sz="6000" b="1" dirty="0"/>
            </a:br>
            <a:br>
              <a:rPr lang="fr-CA" sz="6000" b="1" dirty="0"/>
            </a:br>
            <a:r>
              <a:rPr lang="fr-CA" sz="6000" b="1" dirty="0"/>
              <a:t>COURS #5</a:t>
            </a:r>
            <a:endParaRPr lang="fr-FR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MODE D’ACTION DES INHIBITEURS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023936" y="2500009"/>
          <a:ext cx="7662864" cy="42062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34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/>
                        <a:t>EPI</a:t>
                      </a:r>
                      <a:endParaRPr lang="fr-CA" sz="2800" dirty="0">
                        <a:latin typeface="+mn-lt"/>
                      </a:endParaRPr>
                    </a:p>
                  </a:txBody>
                  <a:tcPr vert="vert27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Extrinsic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Pathway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Inhibitor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Protéine produite au foie et un peu par cellules endothéliales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 lie à la paroi vasculaire et aussi présent en circulation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Agit en 3 étapes: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1- L’EPI s’associe au </a:t>
                      </a: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2- Se lie au complexe (VII-III-Ca</a:t>
                      </a:r>
                      <a:r>
                        <a:rPr kumimoji="0" lang="fr-F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2+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3- Rend le facteur </a:t>
                      </a:r>
                      <a:r>
                        <a:rPr kumimoji="0" lang="fr-FR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VII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 complexe incapable d’activer le X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Donc l’inaction du VII sur l’activation du X entraîne une ↓ de l’activité du </a:t>
                      </a: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Xa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fr-CA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MODE D’ACTION DES INHIBITEURS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023936" y="2607012"/>
          <a:ext cx="7662864" cy="325526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34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062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chemeClr val="bg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α</a:t>
                      </a:r>
                      <a:r>
                        <a:rPr lang="fr-CA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2-M</a:t>
                      </a:r>
                      <a:endParaRPr lang="fr-FR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vert="vert27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α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2-Macroglobuline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Glycoprotéine produite au foie et par les cellules endothéliales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Inhibe le </a:t>
                      </a:r>
                      <a:r>
                        <a:rPr kumimoji="0" lang="fr-FR" sz="1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IIa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ce qui l’empêche d’activer le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Inhibe la </a:t>
                      </a: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kallicréine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Wingdings" pitchFamily="2" charset="2"/>
                        <a:buChar char="S"/>
                      </a:pPr>
                      <a:endParaRPr lang="fr-CA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C1-INH</a:t>
                      </a:r>
                      <a:endParaRPr lang="fr-FR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fr-CA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vert="vert27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C1-Inhibiteur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Glycoprotéine produite au foie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Principal inhibiteur de la phase contact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Inhibe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XIIa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le </a:t>
                      </a: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XIa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 la </a:t>
                      </a: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kallicréine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	</a:t>
                      </a:r>
                    </a:p>
                    <a:p>
                      <a:pPr>
                        <a:buClr>
                          <a:schemeClr val="accent3">
                            <a:lumMod val="75000"/>
                          </a:schemeClr>
                        </a:buClr>
                        <a:buFont typeface="Wingdings" pitchFamily="2" charset="2"/>
                        <a:buChar char="S"/>
                      </a:pPr>
                      <a:endParaRPr lang="fr-CA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MODE D’ACTION DES INHIBITEURS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023936" y="2607012"/>
          <a:ext cx="7662864" cy="353230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34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0628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chemeClr val="bg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α</a:t>
                      </a:r>
                      <a:r>
                        <a:rPr lang="fr-CA" sz="28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1AT</a:t>
                      </a:r>
                      <a:endParaRPr lang="fr-FR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vert="vert27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1-antitrypsine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Glycoprotéine produite au foie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Inhibiteur MAJEUR du </a:t>
                      </a: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XIa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 la </a:t>
                      </a: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kallicréine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Inhibe probablement le </a:t>
                      </a:r>
                      <a:r>
                        <a:rPr kumimoji="0" lang="fr-FR" sz="1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IIa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aussi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	</a:t>
                      </a:r>
                    </a:p>
                  </a:txBody>
                  <a:tcPr marL="101380" marR="10138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HC-II</a:t>
                      </a:r>
                      <a:endParaRPr lang="fr-FR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fr-CA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vert="vert27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2e cofacteur de l’héparine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Glycoprotéine produite au foie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Exerce le même rôle que l’antithrombine III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Son action est rehaussée par le Dermatane Sulfate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Inhibe le </a:t>
                      </a:r>
                      <a:r>
                        <a:rPr kumimoji="0" lang="fr-FR" sz="1800" b="1" i="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IIa</a:t>
                      </a:r>
                      <a:r>
                        <a:rPr kumimoji="0" lang="fr-FR" sz="1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seulement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	</a:t>
                      </a:r>
                    </a:p>
                  </a:txBody>
                  <a:tcPr marL="101380" marR="101380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MODE D’ACTION DES INHIBITEURS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023935" y="2363821"/>
          <a:ext cx="7867145" cy="432206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56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/>
                        <a:t>PROTÉINE C</a:t>
                      </a:r>
                      <a:endParaRPr lang="fr-CA" sz="2800" dirty="0">
                        <a:latin typeface="+mn-lt"/>
                      </a:endParaRPr>
                    </a:p>
                  </a:txBody>
                  <a:tcPr vert="vert27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Circule dans le sang sous forme de zymogène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 2e plus importante physiologiquement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Glycoprotéine produite au foie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Vitamine K dépendante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Inhibe les </a:t>
                      </a: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facteurs </a:t>
                      </a: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Va</a:t>
                      </a: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</a:t>
                      </a: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C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VIIIa</a:t>
                      </a:r>
                      <a:endParaRPr kumimoji="0" lang="fr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Mécanisme de la protéine C: </a:t>
                      </a:r>
                    </a:p>
                    <a:p>
                      <a:pPr marL="895350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thrombine active la Prot C en Prot Ca (lent)</a:t>
                      </a:r>
                    </a:p>
                    <a:p>
                      <a:pPr marL="895350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</a:t>
                      </a:r>
                      <a:r>
                        <a:rPr kumimoji="0" lang="fr-C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Thombomoduline</a:t>
                      </a: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(TM) fixe la thrombine 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↑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l’activation de la Prot Ca de 20 000X)</a:t>
                      </a:r>
                    </a:p>
                    <a:p>
                      <a:pPr marL="895350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protéine S stabilise le complexe en se liant aux PL des plaquettes non-activé et des cellules endothéliales saines 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↑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10X l’activation en </a:t>
                      </a:r>
                      <a:r>
                        <a:rPr kumimoji="0" lang="fr-CA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prot</a:t>
                      </a:r>
                      <a:r>
                        <a:rPr kumimoji="0" lang="fr-C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Ca)</a:t>
                      </a:r>
                    </a:p>
                    <a:p>
                      <a:pPr marL="895350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 système de la protéine C inhibe les facteurs Va et  </a:t>
                      </a:r>
                      <a:r>
                        <a:rPr kumimoji="0" lang="fr-C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VIIIa</a:t>
                      </a:r>
                      <a:r>
                        <a:rPr kumimoji="0" lang="fr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895350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               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MODE D’ACTION DES INHIBITEURS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023936" y="2383277"/>
          <a:ext cx="7662864" cy="391363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34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0628"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>
                          <a:solidFill>
                            <a:schemeClr val="bg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PROTÉINE</a:t>
                      </a:r>
                      <a:r>
                        <a:rPr lang="fr-CA" sz="2400" b="1" baseline="0" dirty="0">
                          <a:solidFill>
                            <a:schemeClr val="bg1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S</a:t>
                      </a:r>
                      <a:endParaRPr lang="fr-FR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vert="vert27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Glycoprotéine produite par le foie et les cellules endothéliales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  <a:defRPr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Dépendante de la vitamine 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Cofacteur de la protéine 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Permet de stabiliser le complexe protéine Ca-TM-</a:t>
                      </a:r>
                      <a:r>
                        <a:rPr kumimoji="0" lang="fr-C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IIa</a:t>
                      </a: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en se fixant aux PL membranaires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Augmente de 10X l’activité de la protéine 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TM</a:t>
                      </a:r>
                      <a:endParaRPr lang="fr-FR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fr-CA" sz="2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vert="vert27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TM= </a:t>
                      </a:r>
                      <a:r>
                        <a:rPr kumimoji="0" lang="fr-CA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Thrombomoduline</a:t>
                      </a:r>
                      <a:endParaRPr kumimoji="0" lang="fr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protéine C a une faible activation, mais est rehaussée par la TM (de 20 000X)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S"/>
                        <a:tabLst/>
                      </a:pPr>
                      <a:r>
                        <a:rPr kumimoji="0" lang="fr-C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TM est produite dans les membranes des cellules endothéliales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C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417888" y="1625600"/>
            <a:ext cx="0" cy="139700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7172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3417888" y="1052513"/>
            <a:ext cx="1082675" cy="573087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7173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124075" y="1052513"/>
            <a:ext cx="1293813" cy="573087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7174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6225" y="836613"/>
            <a:ext cx="573088" cy="34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III</a:t>
            </a:r>
          </a:p>
        </p:txBody>
      </p:sp>
      <p:sp>
        <p:nvSpPr>
          <p:cNvPr id="717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00563" y="908050"/>
            <a:ext cx="625914" cy="360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VII</a:t>
            </a:r>
          </a:p>
        </p:txBody>
      </p:sp>
      <p:sp>
        <p:nvSpPr>
          <p:cNvPr id="717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06688" y="3022600"/>
            <a:ext cx="1433512" cy="698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181350" y="3022600"/>
            <a:ext cx="473075" cy="34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VII</a:t>
            </a:r>
          </a:p>
        </p:txBody>
      </p:sp>
      <p:sp>
        <p:nvSpPr>
          <p:cNvPr id="7178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25750" y="3371850"/>
            <a:ext cx="473075" cy="34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III</a:t>
            </a:r>
          </a:p>
        </p:txBody>
      </p:sp>
      <p:sp>
        <p:nvSpPr>
          <p:cNvPr id="7179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17887" y="3371851"/>
            <a:ext cx="704849" cy="34448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Ca</a:t>
            </a:r>
            <a:r>
              <a:rPr lang="fr-FR" sz="1600" b="1" baseline="30000" dirty="0">
                <a:solidFill>
                  <a:schemeClr val="bg1"/>
                </a:solidFill>
              </a:rPr>
              <a:t>2+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11413" y="5805488"/>
            <a:ext cx="474662" cy="34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7181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35600" y="5805488"/>
            <a:ext cx="474663" cy="34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Xa</a:t>
            </a:r>
          </a:p>
        </p:txBody>
      </p:sp>
      <p:sp>
        <p:nvSpPr>
          <p:cNvPr id="7182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706688" y="3357563"/>
            <a:ext cx="1433512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83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825750" y="3022600"/>
            <a:ext cx="1065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84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17888" y="3371850"/>
            <a:ext cx="0" cy="349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85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535363" y="4244975"/>
            <a:ext cx="1304925" cy="698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fr-CA"/>
          </a:p>
        </p:txBody>
      </p:sp>
      <p:sp>
        <p:nvSpPr>
          <p:cNvPr id="7186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90963" y="4244975"/>
            <a:ext cx="592137" cy="34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VIIa</a:t>
            </a:r>
          </a:p>
        </p:txBody>
      </p:sp>
      <p:sp>
        <p:nvSpPr>
          <p:cNvPr id="7187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54425" y="4594225"/>
            <a:ext cx="473075" cy="2746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III</a:t>
            </a:r>
          </a:p>
        </p:txBody>
      </p:sp>
      <p:sp>
        <p:nvSpPr>
          <p:cNvPr id="7188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22737" y="4594225"/>
            <a:ext cx="720725" cy="34925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Ca </a:t>
            </a:r>
            <a:r>
              <a:rPr lang="fr-FR" sz="1600" b="1" baseline="30000" dirty="0">
                <a:solidFill>
                  <a:schemeClr val="bg1"/>
                </a:solidFill>
              </a:rPr>
              <a:t>2+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7189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654425" y="4244975"/>
            <a:ext cx="947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90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535363" y="4594225"/>
            <a:ext cx="130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91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27500" y="4594225"/>
            <a:ext cx="0" cy="349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92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535363" y="3721100"/>
            <a:ext cx="711200" cy="52387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7193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916238" y="5991225"/>
            <a:ext cx="2514600" cy="30163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7194" name="Line 2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127500" y="4943475"/>
            <a:ext cx="0" cy="104775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7195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297238" y="3721100"/>
            <a:ext cx="0" cy="227012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7198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195513" y="2133600"/>
            <a:ext cx="769937" cy="34925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Ca </a:t>
            </a:r>
            <a:r>
              <a:rPr lang="fr-FR" sz="1600" b="1" baseline="30000">
                <a:solidFill>
                  <a:schemeClr val="bg1"/>
                </a:solidFill>
              </a:rPr>
              <a:t>2+</a:t>
            </a: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7199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771775" y="2492375"/>
            <a:ext cx="646113" cy="35560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200" name="Line 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127500" y="3371850"/>
            <a:ext cx="1541463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7201" name="Line 3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668963" y="3371850"/>
            <a:ext cx="0" cy="244475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202" name="AutoShape 34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2470150" y="3022600"/>
            <a:ext cx="117475" cy="2095500"/>
          </a:xfrm>
          <a:prstGeom prst="leftBrace">
            <a:avLst>
              <a:gd name="adj1" fmla="val 148649"/>
              <a:gd name="adj2" fmla="val 50000"/>
            </a:avLst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203" name="Text Box 3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763713" y="4652963"/>
            <a:ext cx="585787" cy="3476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IXa</a:t>
            </a:r>
          </a:p>
        </p:txBody>
      </p:sp>
      <p:sp>
        <p:nvSpPr>
          <p:cNvPr id="7204" name="Line 36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900113" y="4797425"/>
            <a:ext cx="828675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7206" name="Text Box 3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937770" y="992187"/>
            <a:ext cx="574675" cy="4824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V</a:t>
            </a:r>
          </a:p>
          <a:p>
            <a:pPr algn="ctr"/>
            <a:r>
              <a:rPr lang="fr-FR" b="1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fr-FR" b="1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fr-FR" b="1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fr-FR" b="1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b="1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fr-FR" b="1">
                <a:solidFill>
                  <a:schemeClr val="bg1"/>
                </a:solidFill>
              </a:rPr>
              <a:t>X</a:t>
            </a:r>
          </a:p>
          <a:p>
            <a:pPr algn="ctr"/>
            <a:r>
              <a:rPr lang="fr-FR" b="1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fr-FR" b="1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fr-FR" b="1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fr-FR" b="1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fr-FR" b="1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fr-FR" b="1">
                <a:solidFill>
                  <a:schemeClr val="bg1"/>
                </a:solidFill>
              </a:rPr>
              <a:t>È</a:t>
            </a:r>
          </a:p>
          <a:p>
            <a:pPr algn="ctr"/>
            <a:r>
              <a:rPr lang="fr-FR" b="1">
                <a:solidFill>
                  <a:schemeClr val="bg1"/>
                </a:solidFill>
              </a:rPr>
              <a:t>Q</a:t>
            </a:r>
          </a:p>
          <a:p>
            <a:pPr algn="ctr"/>
            <a:r>
              <a:rPr lang="fr-FR" b="1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fr-FR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7207" name="Text Box 3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220788" y="333376"/>
            <a:ext cx="1249362" cy="4302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LÉSION</a:t>
            </a:r>
          </a:p>
        </p:txBody>
      </p:sp>
      <p:sp>
        <p:nvSpPr>
          <p:cNvPr id="7208" name="Text Box 4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50825" y="4652963"/>
            <a:ext cx="585788" cy="3476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IX</a:t>
            </a:r>
          </a:p>
        </p:txBody>
      </p:sp>
      <p:sp>
        <p:nvSpPr>
          <p:cNvPr id="7209" name="Rectangle 4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38124" y="4316412"/>
            <a:ext cx="2232026" cy="1368425"/>
          </a:xfrm>
          <a:prstGeom prst="rect">
            <a:avLst/>
          </a:prstGeom>
          <a:solidFill>
            <a:schemeClr val="accent6">
              <a:lumMod val="60000"/>
              <a:lumOff val="40000"/>
              <a:alpha val="25098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721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1476375" y="4076700"/>
            <a:ext cx="863600" cy="72072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7213" name="AutoShape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7307262" y="908050"/>
            <a:ext cx="288925" cy="4967288"/>
          </a:xfrm>
          <a:prstGeom prst="rightBrace">
            <a:avLst>
              <a:gd name="adj1" fmla="val 143269"/>
              <a:gd name="adj2" fmla="val 50000"/>
            </a:avLst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7" name="Hexagone 46"/>
          <p:cNvSpPr/>
          <p:nvPr/>
        </p:nvSpPr>
        <p:spPr>
          <a:xfrm>
            <a:off x="4602163" y="4006647"/>
            <a:ext cx="926390" cy="476655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ATIII</a:t>
            </a:r>
          </a:p>
        </p:txBody>
      </p:sp>
      <p:sp>
        <p:nvSpPr>
          <p:cNvPr id="48" name="Hexagone 47"/>
          <p:cNvSpPr/>
          <p:nvPr/>
        </p:nvSpPr>
        <p:spPr>
          <a:xfrm>
            <a:off x="5500958" y="4006647"/>
            <a:ext cx="926390" cy="476655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EPI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8700" y="2473325"/>
            <a:ext cx="857250" cy="3794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KHPM</a:t>
            </a:r>
          </a:p>
        </p:txBody>
      </p:sp>
      <p:sp>
        <p:nvSpPr>
          <p:cNvPr id="1638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73413" y="2473325"/>
            <a:ext cx="857250" cy="3794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KHPM</a:t>
            </a:r>
          </a:p>
        </p:txBody>
      </p:sp>
      <p:sp>
        <p:nvSpPr>
          <p:cNvPr id="16389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1575" y="1874838"/>
            <a:ext cx="714375" cy="59848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PK</a:t>
            </a:r>
          </a:p>
        </p:txBody>
      </p:sp>
      <p:sp>
        <p:nvSpPr>
          <p:cNvPr id="16390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32138" y="1874838"/>
            <a:ext cx="1008062" cy="59848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KALL</a:t>
            </a:r>
          </a:p>
        </p:txBody>
      </p:sp>
      <p:sp>
        <p:nvSpPr>
          <p:cNvPr id="1639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40200" y="2173288"/>
            <a:ext cx="1033463" cy="3175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39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602163" y="2173288"/>
            <a:ext cx="0" cy="134937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39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173663" y="2173288"/>
            <a:ext cx="0" cy="1947862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39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602163" y="4121150"/>
            <a:ext cx="1143000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39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3602038" y="3522663"/>
            <a:ext cx="1000125" cy="0"/>
          </a:xfrm>
          <a:prstGeom prst="line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396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602038" y="3522663"/>
            <a:ext cx="0" cy="598487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39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28700" y="3971925"/>
            <a:ext cx="571500" cy="393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XII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14575" y="3971925"/>
            <a:ext cx="714375" cy="393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XII*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87788" y="3971925"/>
            <a:ext cx="857250" cy="393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  <a:sym typeface="Symbol" pitchFamily="18" charset="2"/>
              </a:rPr>
              <a:t></a:t>
            </a:r>
            <a:r>
              <a:rPr lang="fr-FR" sz="1600" b="1">
                <a:solidFill>
                  <a:schemeClr val="bg1"/>
                </a:solidFill>
              </a:rPr>
              <a:t>XIIa</a:t>
            </a:r>
          </a:p>
        </p:txBody>
      </p:sp>
      <p:sp>
        <p:nvSpPr>
          <p:cNvPr id="16400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3059113" y="4121150"/>
            <a:ext cx="828675" cy="2857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401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45163" y="3971925"/>
            <a:ext cx="858837" cy="393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lang="fr-FR" sz="1600" b="1">
                <a:solidFill>
                  <a:schemeClr val="bg1"/>
                </a:solidFill>
              </a:rPr>
              <a:t>XIIa</a:t>
            </a:r>
          </a:p>
        </p:txBody>
      </p:sp>
      <p:sp>
        <p:nvSpPr>
          <p:cNvPr id="1640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600200" y="4121150"/>
            <a:ext cx="714375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403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2459038" y="2173288"/>
            <a:ext cx="241300" cy="1760537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404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887663" y="1574800"/>
            <a:ext cx="3143250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405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030913" y="1574800"/>
            <a:ext cx="0" cy="239712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406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887663" y="1574800"/>
            <a:ext cx="0" cy="449263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407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716463" y="4149725"/>
            <a:ext cx="2232025" cy="792163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408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19925" y="1274763"/>
            <a:ext cx="12700" cy="3738562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409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598738" y="1274763"/>
            <a:ext cx="4430712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410" name="Line 2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598738" y="1274763"/>
            <a:ext cx="0" cy="74930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411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4173538" y="4437063"/>
            <a:ext cx="38100" cy="1182687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41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43213" y="5445125"/>
            <a:ext cx="573087" cy="298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XI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45038" y="5470525"/>
            <a:ext cx="571500" cy="298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XIa</a:t>
            </a:r>
          </a:p>
        </p:txBody>
      </p:sp>
      <p:sp>
        <p:nvSpPr>
          <p:cNvPr id="1641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457575" y="5619750"/>
            <a:ext cx="1287463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415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602163" y="5768975"/>
            <a:ext cx="857250" cy="4508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KHPM</a:t>
            </a:r>
          </a:p>
        </p:txBody>
      </p:sp>
      <p:sp>
        <p:nvSpPr>
          <p:cNvPr id="16416" name="AutoShape 32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7461250" y="1125538"/>
            <a:ext cx="285750" cy="5094287"/>
          </a:xfrm>
          <a:prstGeom prst="rightBrace">
            <a:avLst>
              <a:gd name="adj1" fmla="val 148565"/>
              <a:gd name="adj2" fmla="val 50000"/>
            </a:avLst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417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956550" y="963612"/>
            <a:ext cx="571500" cy="52562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H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E</a:t>
            </a:r>
          </a:p>
          <a:p>
            <a:pPr algn="ctr"/>
            <a:endParaRPr lang="fr-FR" sz="2400" b="1" dirty="0">
              <a:solidFill>
                <a:schemeClr val="bg1"/>
              </a:solidFill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6419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3059113" y="4149725"/>
            <a:ext cx="144462" cy="287338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420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3419475" y="4292600"/>
            <a:ext cx="431800" cy="28892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428" name="Line 44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1908175" y="2133600"/>
            <a:ext cx="1223963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429" name="Text Box 4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92137" y="4404431"/>
            <a:ext cx="1392238" cy="73866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1400" b="1" dirty="0">
                <a:solidFill>
                  <a:schemeClr val="bg1"/>
                </a:solidFill>
              </a:rPr>
              <a:t>- - - - - - CHARGES NÉGATIVES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6430" name="Text Box 4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700338" y="5734050"/>
            <a:ext cx="857250" cy="4508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KHPM</a:t>
            </a:r>
          </a:p>
        </p:txBody>
      </p:sp>
      <p:sp>
        <p:nvSpPr>
          <p:cNvPr id="46" name="Hexagone 45"/>
          <p:cNvSpPr/>
          <p:nvPr/>
        </p:nvSpPr>
        <p:spPr>
          <a:xfrm>
            <a:off x="5104523" y="5143095"/>
            <a:ext cx="926390" cy="476655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ATIII</a:t>
            </a:r>
          </a:p>
        </p:txBody>
      </p:sp>
      <p:sp>
        <p:nvSpPr>
          <p:cNvPr id="47" name="Hexagone 46"/>
          <p:cNvSpPr/>
          <p:nvPr/>
        </p:nvSpPr>
        <p:spPr>
          <a:xfrm>
            <a:off x="4390148" y="3522663"/>
            <a:ext cx="926390" cy="476655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ATIII</a:t>
            </a:r>
          </a:p>
        </p:txBody>
      </p:sp>
      <p:sp>
        <p:nvSpPr>
          <p:cNvPr id="48" name="Hexagone 47"/>
          <p:cNvSpPr/>
          <p:nvPr/>
        </p:nvSpPr>
        <p:spPr>
          <a:xfrm>
            <a:off x="3926953" y="1636510"/>
            <a:ext cx="926390" cy="476655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ATIII</a:t>
            </a:r>
          </a:p>
        </p:txBody>
      </p:sp>
      <p:sp>
        <p:nvSpPr>
          <p:cNvPr id="49" name="Hexagone 48"/>
          <p:cNvSpPr/>
          <p:nvPr/>
        </p:nvSpPr>
        <p:spPr>
          <a:xfrm>
            <a:off x="5920496" y="4946522"/>
            <a:ext cx="926390" cy="476655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α</a:t>
            </a:r>
            <a:r>
              <a:rPr lang="fr-CA" sz="1400" b="1" dirty="0">
                <a:solidFill>
                  <a:schemeClr val="bg1"/>
                </a:solidFill>
              </a:rPr>
              <a:t>2-M</a:t>
            </a:r>
          </a:p>
        </p:txBody>
      </p:sp>
      <p:sp>
        <p:nvSpPr>
          <p:cNvPr id="50" name="Hexagone 49"/>
          <p:cNvSpPr/>
          <p:nvPr/>
        </p:nvSpPr>
        <p:spPr>
          <a:xfrm>
            <a:off x="4641328" y="3911397"/>
            <a:ext cx="926390" cy="476655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fr-CA" sz="1400" b="1" dirty="0">
                <a:solidFill>
                  <a:schemeClr val="bg1"/>
                </a:solidFill>
              </a:rPr>
              <a:t>1-</a:t>
            </a:r>
            <a:r>
              <a:rPr lang="fr-CA" sz="1400" b="1" dirty="0" err="1">
                <a:solidFill>
                  <a:schemeClr val="bg1"/>
                </a:solidFill>
              </a:rPr>
              <a:t>inh</a:t>
            </a:r>
            <a:endParaRPr lang="fr-CA" sz="1400" b="1" dirty="0">
              <a:solidFill>
                <a:schemeClr val="bg1"/>
              </a:solidFill>
            </a:endParaRPr>
          </a:p>
        </p:txBody>
      </p:sp>
      <p:sp>
        <p:nvSpPr>
          <p:cNvPr id="51" name="Hexagone 50"/>
          <p:cNvSpPr/>
          <p:nvPr/>
        </p:nvSpPr>
        <p:spPr>
          <a:xfrm>
            <a:off x="5891213" y="5891378"/>
            <a:ext cx="926390" cy="476655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fr-CA" sz="1400" b="1" dirty="0">
                <a:solidFill>
                  <a:schemeClr val="bg1"/>
                </a:solidFill>
              </a:rPr>
              <a:t>1-</a:t>
            </a:r>
            <a:r>
              <a:rPr lang="fr-CA" sz="1400" b="1" dirty="0" err="1">
                <a:solidFill>
                  <a:schemeClr val="bg1"/>
                </a:solidFill>
              </a:rPr>
              <a:t>inh</a:t>
            </a:r>
            <a:endParaRPr lang="fr-CA" sz="1400" b="1" dirty="0">
              <a:solidFill>
                <a:schemeClr val="bg1"/>
              </a:solidFill>
            </a:endParaRPr>
          </a:p>
        </p:txBody>
      </p:sp>
      <p:sp>
        <p:nvSpPr>
          <p:cNvPr id="52" name="Hexagone 51"/>
          <p:cNvSpPr/>
          <p:nvPr/>
        </p:nvSpPr>
        <p:spPr>
          <a:xfrm>
            <a:off x="4938565" y="2310548"/>
            <a:ext cx="926390" cy="476655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fr-CA" sz="1400" b="1" dirty="0">
                <a:solidFill>
                  <a:schemeClr val="bg1"/>
                </a:solidFill>
              </a:rPr>
              <a:t>1-</a:t>
            </a:r>
            <a:r>
              <a:rPr lang="fr-CA" sz="1400" b="1" dirty="0" err="1">
                <a:solidFill>
                  <a:schemeClr val="bg1"/>
                </a:solidFill>
              </a:rPr>
              <a:t>inh</a:t>
            </a:r>
            <a:endParaRPr lang="fr-CA" sz="1400" b="1" dirty="0">
              <a:solidFill>
                <a:schemeClr val="bg1"/>
              </a:solidFill>
            </a:endParaRPr>
          </a:p>
        </p:txBody>
      </p:sp>
      <p:sp>
        <p:nvSpPr>
          <p:cNvPr id="53" name="Hexagone 52"/>
          <p:cNvSpPr/>
          <p:nvPr/>
        </p:nvSpPr>
        <p:spPr>
          <a:xfrm>
            <a:off x="4834855" y="1814976"/>
            <a:ext cx="926390" cy="509790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α</a:t>
            </a:r>
            <a:r>
              <a:rPr lang="fr-CA" sz="1400" b="1" dirty="0">
                <a:solidFill>
                  <a:schemeClr val="bg1"/>
                </a:solidFill>
              </a:rPr>
              <a:t>1-AT</a:t>
            </a:r>
          </a:p>
        </p:txBody>
      </p:sp>
      <p:sp>
        <p:nvSpPr>
          <p:cNvPr id="54" name="Hexagone 53"/>
          <p:cNvSpPr/>
          <p:nvPr/>
        </p:nvSpPr>
        <p:spPr>
          <a:xfrm>
            <a:off x="5884694" y="5407840"/>
            <a:ext cx="926390" cy="476655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α</a:t>
            </a:r>
            <a:r>
              <a:rPr lang="fr-CA" sz="1400" b="1" dirty="0">
                <a:solidFill>
                  <a:schemeClr val="bg1"/>
                </a:solidFill>
              </a:rPr>
              <a:t>1-AT</a:t>
            </a:r>
          </a:p>
        </p:txBody>
      </p:sp>
      <p:sp>
        <p:nvSpPr>
          <p:cNvPr id="55" name="Hexagone 54"/>
          <p:cNvSpPr/>
          <p:nvPr/>
        </p:nvSpPr>
        <p:spPr>
          <a:xfrm>
            <a:off x="4726471" y="1367328"/>
            <a:ext cx="919314" cy="476655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α</a:t>
            </a:r>
            <a:r>
              <a:rPr lang="fr-CA" sz="1400" b="1" dirty="0">
                <a:solidFill>
                  <a:schemeClr val="bg1"/>
                </a:solidFill>
              </a:rPr>
              <a:t>2-M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95963" y="2060575"/>
            <a:ext cx="742950" cy="36036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Ca </a:t>
            </a:r>
            <a:r>
              <a:rPr lang="fr-FR" sz="1600" b="1" baseline="30000" dirty="0">
                <a:solidFill>
                  <a:schemeClr val="bg1"/>
                </a:solidFill>
              </a:rPr>
              <a:t>2+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11863" y="2565400"/>
            <a:ext cx="592137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PL</a:t>
            </a:r>
          </a:p>
        </p:txBody>
      </p:sp>
      <p:sp>
        <p:nvSpPr>
          <p:cNvPr id="1946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0338" y="1628775"/>
            <a:ext cx="593725" cy="360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IX</a:t>
            </a:r>
          </a:p>
        </p:txBody>
      </p:sp>
      <p:sp>
        <p:nvSpPr>
          <p:cNvPr id="1946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00563" y="1628775"/>
            <a:ext cx="593725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IXa</a:t>
            </a:r>
          </a:p>
        </p:txBody>
      </p:sp>
      <p:sp>
        <p:nvSpPr>
          <p:cNvPr id="19463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314700" y="1836738"/>
            <a:ext cx="1185863" cy="7937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24075" y="908050"/>
            <a:ext cx="742950" cy="36036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Ca </a:t>
            </a:r>
            <a:r>
              <a:rPr lang="fr-FR" sz="1600" b="1" baseline="30000" dirty="0">
                <a:solidFill>
                  <a:schemeClr val="bg1"/>
                </a:solidFill>
              </a:rPr>
              <a:t>2+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9465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70200" y="1266825"/>
            <a:ext cx="742950" cy="569913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787900" y="1989138"/>
            <a:ext cx="12700" cy="155257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57650" y="3541713"/>
            <a:ext cx="1593850" cy="8239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 dirty="0" err="1">
                <a:solidFill>
                  <a:schemeClr val="bg1"/>
                </a:solidFill>
              </a:rPr>
              <a:t>VIIIa</a:t>
            </a:r>
            <a:r>
              <a:rPr lang="fr-FR" sz="1600" b="1" dirty="0">
                <a:solidFill>
                  <a:schemeClr val="bg1"/>
                </a:solidFill>
              </a:rPr>
              <a:t>       Ca </a:t>
            </a:r>
            <a:r>
              <a:rPr lang="fr-FR" sz="1600" b="1" baseline="30000" dirty="0">
                <a:solidFill>
                  <a:schemeClr val="bg1"/>
                </a:solidFill>
                <a:latin typeface="Times" pitchFamily="18" charset="0"/>
              </a:rPr>
              <a:t>2+</a:t>
            </a:r>
            <a:endParaRPr lang="fr-FR" sz="1600" b="1" dirty="0">
              <a:solidFill>
                <a:schemeClr val="bg1"/>
              </a:solidFill>
            </a:endParaRPr>
          </a:p>
          <a:p>
            <a:pPr algn="ctr"/>
            <a:endParaRPr lang="fr-FR" sz="1600" b="1" dirty="0">
              <a:solidFill>
                <a:schemeClr val="bg1"/>
              </a:solidFill>
            </a:endParaRPr>
          </a:p>
          <a:p>
            <a:pPr algn="ctr"/>
            <a:r>
              <a:rPr lang="fr-FR" sz="1600" b="1" dirty="0" err="1">
                <a:solidFill>
                  <a:schemeClr val="bg1"/>
                </a:solidFill>
              </a:rPr>
              <a:t>IXa</a:t>
            </a:r>
            <a:r>
              <a:rPr lang="fr-FR" sz="1600" b="1" dirty="0">
                <a:solidFill>
                  <a:schemeClr val="bg1"/>
                </a:solidFill>
              </a:rPr>
              <a:t>          PL</a:t>
            </a:r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067175" y="3933825"/>
            <a:ext cx="158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69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4800600" y="3541713"/>
            <a:ext cx="0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31913" y="2636838"/>
            <a:ext cx="593725" cy="3794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VIII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87675" y="2708275"/>
            <a:ext cx="741363" cy="3794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VIIIa</a:t>
            </a:r>
          </a:p>
        </p:txBody>
      </p:sp>
      <p:sp>
        <p:nvSpPr>
          <p:cNvPr id="19472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979613" y="2830513"/>
            <a:ext cx="1039812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73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424113" y="2830513"/>
            <a:ext cx="0" cy="1281112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24075" y="4149725"/>
            <a:ext cx="593725" cy="325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IIa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172450" y="476250"/>
            <a:ext cx="593725" cy="60483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2400" b="1">
                <a:solidFill>
                  <a:schemeClr val="bg1"/>
                </a:solidFill>
              </a:rPr>
              <a:t>V</a:t>
            </a:r>
          </a:p>
          <a:p>
            <a:pPr algn="ctr"/>
            <a:r>
              <a:rPr lang="fr-FR" sz="2400" b="1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fr-FR" sz="2400" b="1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fr-FR" sz="2400" b="1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fr-FR" sz="2400" b="1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2400" b="1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fr-FR" sz="2400" b="1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fr-FR" sz="2400" b="1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fr-FR" sz="2400" b="1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fr-FR" sz="2400" b="1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fr-FR" sz="2400" b="1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fr-FR" sz="2400" b="1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fr-FR" sz="2400" b="1">
                <a:solidFill>
                  <a:schemeClr val="bg1"/>
                </a:solidFill>
              </a:rPr>
              <a:t>È</a:t>
            </a:r>
          </a:p>
          <a:p>
            <a:pPr algn="ctr"/>
            <a:r>
              <a:rPr lang="fr-FR" sz="2400" b="1">
                <a:solidFill>
                  <a:schemeClr val="bg1"/>
                </a:solidFill>
              </a:rPr>
              <a:t>Q</a:t>
            </a:r>
          </a:p>
          <a:p>
            <a:pPr algn="ctr"/>
            <a:r>
              <a:rPr lang="fr-FR" sz="2400" b="1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fr-FR" sz="2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9476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708400" y="2852737"/>
            <a:ext cx="1079500" cy="26352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77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4800600" y="2405063"/>
            <a:ext cx="1039813" cy="68262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78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4800600" y="2689225"/>
            <a:ext cx="1187450" cy="427038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81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787900" y="4365625"/>
            <a:ext cx="431800" cy="1008063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82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211638" y="5373688"/>
            <a:ext cx="2232025" cy="863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ACTIVATION</a:t>
            </a:r>
          </a:p>
          <a:p>
            <a:pPr algn="ctr"/>
            <a:r>
              <a:rPr lang="fr-FR" sz="1600" b="1">
                <a:solidFill>
                  <a:schemeClr val="bg1"/>
                </a:solidFill>
              </a:rPr>
              <a:t>DE LA</a:t>
            </a:r>
          </a:p>
          <a:p>
            <a:pPr algn="ctr"/>
            <a:r>
              <a:rPr lang="fr-FR" sz="1600" b="1">
                <a:solidFill>
                  <a:schemeClr val="bg1"/>
                </a:solidFill>
              </a:rPr>
              <a:t>VOIE COMMUNE</a:t>
            </a:r>
          </a:p>
        </p:txBody>
      </p:sp>
      <p:sp>
        <p:nvSpPr>
          <p:cNvPr id="19483" name="AutoShape 27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7380288" y="620713"/>
            <a:ext cx="504825" cy="5832475"/>
          </a:xfrm>
          <a:prstGeom prst="rightBrace">
            <a:avLst>
              <a:gd name="adj1" fmla="val 96279"/>
              <a:gd name="adj2" fmla="val 50000"/>
            </a:avLst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84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779838" y="1125538"/>
            <a:ext cx="0" cy="719137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492500" y="333375"/>
            <a:ext cx="593725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XIa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419475" y="692150"/>
            <a:ext cx="91403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fr-CA">
                <a:solidFill>
                  <a:schemeClr val="bg1"/>
                </a:solidFill>
              </a:rPr>
              <a:t>KHPM</a:t>
            </a:r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2" name="Group 33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4211638" y="404813"/>
            <a:ext cx="2376487" cy="1368425"/>
            <a:chOff x="2699" y="255"/>
            <a:chExt cx="1451" cy="726"/>
          </a:xfrm>
        </p:grpSpPr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 flipH="1">
              <a:off x="2699" y="436"/>
              <a:ext cx="771" cy="545"/>
            </a:xfrm>
            <a:prstGeom prst="line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CA">
                <a:solidFill>
                  <a:schemeClr val="bg1"/>
                </a:solidFill>
              </a:endParaRPr>
            </a:p>
          </p:txBody>
        </p:sp>
        <p:sp>
          <p:nvSpPr>
            <p:cNvPr id="19491" name="Text Box 35"/>
            <p:cNvSpPr txBox="1">
              <a:spLocks noChangeArrowheads="1"/>
            </p:cNvSpPr>
            <p:nvPr/>
          </p:nvSpPr>
          <p:spPr bwMode="auto">
            <a:xfrm>
              <a:off x="3470" y="255"/>
              <a:ext cx="68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b="1" dirty="0">
                  <a:solidFill>
                    <a:schemeClr val="accent2"/>
                  </a:solidFill>
                </a:rPr>
                <a:t>(V </a:t>
              </a:r>
              <a:r>
                <a:rPr lang="fr-CA" b="1" dirty="0" err="1">
                  <a:solidFill>
                    <a:schemeClr val="accent2"/>
                  </a:solidFill>
                </a:rPr>
                <a:t>Ext</a:t>
              </a:r>
              <a:r>
                <a:rPr lang="fr-CA" b="1" dirty="0">
                  <a:solidFill>
                    <a:schemeClr val="accent2"/>
                  </a:solidFill>
                </a:rPr>
                <a:t>)</a:t>
              </a:r>
              <a:endParaRPr lang="fr-FR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6" name="Text Box 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00600" y="3541714"/>
            <a:ext cx="850900" cy="39211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Ca </a:t>
            </a:r>
            <a:r>
              <a:rPr lang="fr-FR" sz="1600" b="1" baseline="30000" dirty="0">
                <a:solidFill>
                  <a:schemeClr val="bg1"/>
                </a:solidFill>
              </a:rPr>
              <a:t>2+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8" name="Hexagone 37"/>
          <p:cNvSpPr/>
          <p:nvPr/>
        </p:nvSpPr>
        <p:spPr>
          <a:xfrm>
            <a:off x="3198813" y="2327072"/>
            <a:ext cx="1162050" cy="476655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PROT C</a:t>
            </a:r>
          </a:p>
        </p:txBody>
      </p:sp>
      <p:sp>
        <p:nvSpPr>
          <p:cNvPr id="39" name="Hexagone 38"/>
          <p:cNvSpPr/>
          <p:nvPr/>
        </p:nvSpPr>
        <p:spPr>
          <a:xfrm>
            <a:off x="5004759" y="1390447"/>
            <a:ext cx="1007104" cy="476655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ATIII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32138" y="3860800"/>
            <a:ext cx="590550" cy="3016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II</a:t>
            </a:r>
          </a:p>
        </p:txBody>
      </p:sp>
      <p:sp>
        <p:nvSpPr>
          <p:cNvPr id="921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6213" y="3860800"/>
            <a:ext cx="611187" cy="3016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IIa</a:t>
            </a:r>
          </a:p>
        </p:txBody>
      </p:sp>
      <p:sp>
        <p:nvSpPr>
          <p:cNvPr id="922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62738" y="2879725"/>
            <a:ext cx="1365250" cy="385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Fibrinogène</a:t>
            </a:r>
          </a:p>
        </p:txBody>
      </p:sp>
      <p:sp>
        <p:nvSpPr>
          <p:cNvPr id="922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7302500" y="3265488"/>
            <a:ext cx="0" cy="64135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62738" y="3906838"/>
            <a:ext cx="1365250" cy="511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Monomère de fibrine</a:t>
            </a:r>
          </a:p>
        </p:txBody>
      </p:sp>
      <p:sp>
        <p:nvSpPr>
          <p:cNvPr id="922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302500" y="4418013"/>
            <a:ext cx="0" cy="64135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2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62738" y="5059363"/>
            <a:ext cx="1365250" cy="5127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Polymères de fibrine</a:t>
            </a:r>
          </a:p>
        </p:txBody>
      </p:sp>
      <p:sp>
        <p:nvSpPr>
          <p:cNvPr id="922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302500" y="5572125"/>
            <a:ext cx="6350" cy="73660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2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00788" y="6329364"/>
            <a:ext cx="2220912" cy="38272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Caillot de fibrine stable</a:t>
            </a:r>
          </a:p>
        </p:txBody>
      </p:sp>
      <p:sp>
        <p:nvSpPr>
          <p:cNvPr id="922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22688" y="4033838"/>
            <a:ext cx="1533525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2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03800" y="4149725"/>
            <a:ext cx="1368425" cy="3603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Thrombine</a:t>
            </a:r>
          </a:p>
        </p:txBody>
      </p:sp>
      <p:sp>
        <p:nvSpPr>
          <p:cNvPr id="922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867400" y="3394075"/>
            <a:ext cx="1435100" cy="611188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16463" y="908050"/>
            <a:ext cx="512762" cy="3825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Va</a:t>
            </a: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39975" y="1125538"/>
            <a:ext cx="792163" cy="36036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Ca </a:t>
            </a:r>
            <a:r>
              <a:rPr lang="fr-FR" sz="1400" b="1" baseline="30000">
                <a:solidFill>
                  <a:schemeClr val="bg1"/>
                </a:solidFill>
              </a:rPr>
              <a:t>2+</a:t>
            </a:r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9232" name="Rectangl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92500" y="2492375"/>
            <a:ext cx="1620838" cy="6492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 Va</a:t>
            </a:r>
            <a:r>
              <a:rPr lang="fr-FR" sz="1400" dirty="0">
                <a:solidFill>
                  <a:schemeClr val="bg1"/>
                </a:solidFill>
              </a:rPr>
              <a:t>            </a:t>
            </a:r>
            <a:r>
              <a:rPr lang="fr-FR" sz="1400" b="1" dirty="0" err="1">
                <a:solidFill>
                  <a:schemeClr val="bg1"/>
                </a:solidFill>
              </a:rPr>
              <a:t>Xa</a:t>
            </a:r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    PL          Ca </a:t>
            </a:r>
            <a:r>
              <a:rPr lang="fr-FR" sz="1400" b="1" baseline="30000" dirty="0">
                <a:solidFill>
                  <a:schemeClr val="bg1"/>
                </a:solidFill>
              </a:rPr>
              <a:t>2+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9233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356100" y="3141663"/>
            <a:ext cx="4763" cy="89217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3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356100" y="2492375"/>
            <a:ext cx="0" cy="649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 sz="1400"/>
          </a:p>
        </p:txBody>
      </p:sp>
      <p:sp>
        <p:nvSpPr>
          <p:cNvPr id="9235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308850" y="908050"/>
            <a:ext cx="511175" cy="384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9236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5292725" y="1125538"/>
            <a:ext cx="2016125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37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511800" y="1214438"/>
            <a:ext cx="0" cy="269240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38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511800" y="444500"/>
            <a:ext cx="0" cy="64135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39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360863" y="404813"/>
            <a:ext cx="1074737" cy="5540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CA" sz="1400"/>
          </a:p>
        </p:txBody>
      </p:sp>
      <p:sp>
        <p:nvSpPr>
          <p:cNvPr id="9240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360863" y="958850"/>
            <a:ext cx="0" cy="1538288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41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132138" y="1341438"/>
            <a:ext cx="1228725" cy="13017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CA" sz="1400"/>
          </a:p>
        </p:txBody>
      </p:sp>
      <p:sp>
        <p:nvSpPr>
          <p:cNvPr id="9242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051050" y="1628775"/>
            <a:ext cx="509588" cy="4143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PL</a:t>
            </a:r>
          </a:p>
        </p:txBody>
      </p:sp>
      <p:sp>
        <p:nvSpPr>
          <p:cNvPr id="9243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555875" y="1727200"/>
            <a:ext cx="1804988" cy="11747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CA" sz="1400"/>
          </a:p>
        </p:txBody>
      </p:sp>
      <p:sp>
        <p:nvSpPr>
          <p:cNvPr id="9249" name="Text Box 3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3575" y="5805488"/>
            <a:ext cx="638175" cy="338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XIII</a:t>
            </a:r>
          </a:p>
        </p:txBody>
      </p:sp>
      <p:sp>
        <p:nvSpPr>
          <p:cNvPr id="9250" name="Text Box 3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767388" y="5827713"/>
            <a:ext cx="639762" cy="338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XIIIa</a:t>
            </a:r>
          </a:p>
        </p:txBody>
      </p:sp>
      <p:sp>
        <p:nvSpPr>
          <p:cNvPr id="9251" name="Line 3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851275" y="5949950"/>
            <a:ext cx="1916113" cy="635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52" name="Line 3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407150" y="5949950"/>
            <a:ext cx="895350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54" name="Text Box 3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995738" y="4868863"/>
            <a:ext cx="771525" cy="29845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Ca </a:t>
            </a:r>
            <a:r>
              <a:rPr lang="fr-FR" sz="1400" b="1" baseline="30000">
                <a:solidFill>
                  <a:schemeClr val="bg1"/>
                </a:solidFill>
              </a:rPr>
              <a:t>2+</a:t>
            </a:r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9255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427538" y="5157788"/>
            <a:ext cx="1008062" cy="21590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CA" sz="1400"/>
          </a:p>
        </p:txBody>
      </p:sp>
      <p:sp>
        <p:nvSpPr>
          <p:cNvPr id="9256" name="Text Box 4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532813" y="836613"/>
            <a:ext cx="431800" cy="54721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VO</a:t>
            </a: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 COMMUNE</a:t>
            </a:r>
          </a:p>
        </p:txBody>
      </p:sp>
      <p:sp>
        <p:nvSpPr>
          <p:cNvPr id="9259" name="Text Box 4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484438" y="4149725"/>
            <a:ext cx="1782762" cy="3619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Prothrombine</a:t>
            </a:r>
          </a:p>
        </p:txBody>
      </p:sp>
      <p:sp>
        <p:nvSpPr>
          <p:cNvPr id="9260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3492500" y="2781300"/>
            <a:ext cx="158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 sz="1400"/>
          </a:p>
        </p:txBody>
      </p:sp>
      <p:sp>
        <p:nvSpPr>
          <p:cNvPr id="9261" name="Text Box 4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555875" y="0"/>
            <a:ext cx="512763" cy="3825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CA" sz="1400" b="1">
                <a:solidFill>
                  <a:schemeClr val="bg1"/>
                </a:solidFill>
              </a:rPr>
              <a:t>X</a:t>
            </a:r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9262" name="Text Box 4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364163" y="0"/>
            <a:ext cx="512762" cy="3825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Xa</a:t>
            </a:r>
          </a:p>
        </p:txBody>
      </p:sp>
      <p:sp>
        <p:nvSpPr>
          <p:cNvPr id="9263" name="Line 4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3059113" y="260350"/>
            <a:ext cx="230505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 sz="1400" dirty="0"/>
          </a:p>
        </p:txBody>
      </p:sp>
      <p:sp>
        <p:nvSpPr>
          <p:cNvPr id="9265" name="Line 49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4572000" y="1268413"/>
            <a:ext cx="431800" cy="1223962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CA" sz="1400"/>
          </a:p>
        </p:txBody>
      </p:sp>
      <p:sp>
        <p:nvSpPr>
          <p:cNvPr id="9266" name="Line 50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5435600" y="4508500"/>
            <a:ext cx="0" cy="144145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51" name="Text Box 1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360863" y="2781301"/>
            <a:ext cx="752475" cy="36036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Ca </a:t>
            </a:r>
            <a:r>
              <a:rPr lang="fr-FR" sz="1400" b="1" baseline="30000">
                <a:solidFill>
                  <a:schemeClr val="bg1"/>
                </a:solidFill>
              </a:rPr>
              <a:t>2+</a:t>
            </a:r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52" name="Hexagone 51"/>
          <p:cNvSpPr/>
          <p:nvPr/>
        </p:nvSpPr>
        <p:spPr>
          <a:xfrm>
            <a:off x="4613630" y="4418013"/>
            <a:ext cx="926390" cy="476655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HCII</a:t>
            </a:r>
          </a:p>
        </p:txBody>
      </p:sp>
      <p:sp>
        <p:nvSpPr>
          <p:cNvPr id="53" name="Hexagone 52"/>
          <p:cNvSpPr/>
          <p:nvPr/>
        </p:nvSpPr>
        <p:spPr>
          <a:xfrm>
            <a:off x="4329823" y="4005263"/>
            <a:ext cx="926390" cy="476655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b="1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α</a:t>
            </a:r>
            <a:r>
              <a:rPr lang="fr-CA" sz="1400" b="1" dirty="0">
                <a:solidFill>
                  <a:schemeClr val="bg1"/>
                </a:solidFill>
              </a:rPr>
              <a:t>2-M</a:t>
            </a:r>
          </a:p>
        </p:txBody>
      </p:sp>
      <p:sp>
        <p:nvSpPr>
          <p:cNvPr id="54" name="Hexagone 53"/>
          <p:cNvSpPr/>
          <p:nvPr/>
        </p:nvSpPr>
        <p:spPr>
          <a:xfrm>
            <a:off x="4966101" y="1286893"/>
            <a:ext cx="1162050" cy="476655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PROT C</a:t>
            </a:r>
          </a:p>
        </p:txBody>
      </p:sp>
      <p:sp>
        <p:nvSpPr>
          <p:cNvPr id="55" name="Hexagone 54"/>
          <p:cNvSpPr/>
          <p:nvPr/>
        </p:nvSpPr>
        <p:spPr>
          <a:xfrm>
            <a:off x="5736348" y="206172"/>
            <a:ext cx="926390" cy="476655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ATIII</a:t>
            </a:r>
          </a:p>
        </p:txBody>
      </p:sp>
      <p:sp>
        <p:nvSpPr>
          <p:cNvPr id="56" name="Hexagone 55"/>
          <p:cNvSpPr/>
          <p:nvPr/>
        </p:nvSpPr>
        <p:spPr>
          <a:xfrm>
            <a:off x="5404205" y="4418013"/>
            <a:ext cx="926390" cy="476655"/>
          </a:xfrm>
          <a:prstGeom prst="hexag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ATIII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65581" y="1806575"/>
            <a:ext cx="3438863" cy="538163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EFFETS ANTICOAGULANTS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(INHIBITION)</a:t>
            </a:r>
          </a:p>
        </p:txBody>
      </p:sp>
      <p:sp>
        <p:nvSpPr>
          <p:cNvPr id="23556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11188" y="4292600"/>
            <a:ext cx="7853362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91100" y="6113463"/>
            <a:ext cx="4152900" cy="5556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SITUATION</a:t>
            </a:r>
          </a:p>
          <a:p>
            <a:pPr algn="ctr"/>
            <a:r>
              <a:rPr lang="fr-FR" sz="1600" b="1">
                <a:solidFill>
                  <a:schemeClr val="bg1"/>
                </a:solidFill>
              </a:rPr>
              <a:t>HYPERCOAGULABILITÉ (thromboses)</a:t>
            </a:r>
            <a:endParaRPr lang="fr-FR" sz="1600">
              <a:solidFill>
                <a:schemeClr val="bg1"/>
              </a:solidFill>
            </a:endParaRPr>
          </a:p>
        </p:txBody>
      </p:sp>
      <p:sp>
        <p:nvSpPr>
          <p:cNvPr id="2355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79613" y="990600"/>
            <a:ext cx="5105400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2355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79613" y="990600"/>
            <a:ext cx="0" cy="776288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23560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085013" y="990600"/>
            <a:ext cx="0" cy="776288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23561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597400" y="1655763"/>
            <a:ext cx="0" cy="488315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9588" y="1816100"/>
            <a:ext cx="3743924" cy="566738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EFFETS PROCOAGULANTS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(ACTIVATION)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8486" y="2781300"/>
            <a:ext cx="2690678" cy="7778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N = PAS DE LÉSION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SI LÉSION = ↑ LOCALE</a:t>
            </a:r>
          </a:p>
        </p:txBody>
      </p:sp>
      <p:sp>
        <p:nvSpPr>
          <p:cNvPr id="2356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92500" y="3141663"/>
            <a:ext cx="2617788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84888" y="2708275"/>
            <a:ext cx="2357437" cy="7778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Légère domination = empêche la formation de thromboses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16238" y="3644900"/>
            <a:ext cx="3240087" cy="55403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RÉGLAGE DE L’ÉQUILIBRE </a:t>
            </a:r>
          </a:p>
          <a:p>
            <a:pPr algn="ctr"/>
            <a:r>
              <a:rPr lang="fr-FR" sz="1600" b="1">
                <a:solidFill>
                  <a:schemeClr val="bg1"/>
                </a:solidFill>
              </a:rPr>
              <a:t>AU BESOIN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3850" y="4430713"/>
            <a:ext cx="3671888" cy="13319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fr-FR" sz="1600" b="1" dirty="0">
                <a:solidFill>
                  <a:schemeClr val="bg1"/>
                </a:solidFill>
              </a:rPr>
              <a:t>PATHOLOGIES :</a:t>
            </a:r>
          </a:p>
          <a:p>
            <a:r>
              <a:rPr lang="fr-FR" sz="1600" b="1" u="sng" dirty="0">
                <a:solidFill>
                  <a:schemeClr val="bg1"/>
                </a:solidFill>
              </a:rPr>
              <a:t> ↓ </a:t>
            </a:r>
            <a:r>
              <a:rPr lang="fr-FR" sz="1600" b="1" u="sng" dirty="0" err="1">
                <a:solidFill>
                  <a:schemeClr val="bg1"/>
                </a:solidFill>
              </a:rPr>
              <a:t>Procoagulantes</a:t>
            </a:r>
            <a:r>
              <a:rPr lang="fr-FR" sz="1600" b="1" u="sng" dirty="0">
                <a:solidFill>
                  <a:schemeClr val="bg1"/>
                </a:solidFill>
              </a:rPr>
              <a:t>:</a:t>
            </a:r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1600" b="1" dirty="0">
                <a:solidFill>
                  <a:schemeClr val="bg1"/>
                </a:solidFill>
              </a:rPr>
              <a:t>     Difficile à coaguler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     ↓  Facteur en nb ou qualité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     Inhibition anormale</a:t>
            </a:r>
          </a:p>
          <a:p>
            <a:r>
              <a:rPr lang="fr-FR" sz="1200" dirty="0">
                <a:solidFill>
                  <a:schemeClr val="bg1"/>
                </a:solidFill>
              </a:rPr>
              <a:t>    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568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92688" y="4430713"/>
            <a:ext cx="3827462" cy="13319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fr-FR" sz="1600" b="1" u="sng" dirty="0">
                <a:solidFill>
                  <a:schemeClr val="bg1"/>
                </a:solidFill>
              </a:rPr>
              <a:t> PATHOLOGIES</a:t>
            </a:r>
          </a:p>
          <a:p>
            <a:r>
              <a:rPr lang="fr-FR" sz="1600" b="1" u="sng" dirty="0">
                <a:solidFill>
                  <a:schemeClr val="bg1"/>
                </a:solidFill>
              </a:rPr>
              <a:t>↓  effet anticoagulant :</a:t>
            </a:r>
            <a:endParaRPr lang="fr-FR" sz="1600" b="1" dirty="0">
              <a:solidFill>
                <a:schemeClr val="bg1"/>
              </a:solidFill>
            </a:endParaRPr>
          </a:p>
          <a:p>
            <a:r>
              <a:rPr lang="fr-FR" sz="1600" b="1" dirty="0">
                <a:solidFill>
                  <a:schemeClr val="bg1"/>
                </a:solidFill>
              </a:rPr>
              <a:t>       ↓  inhibiteur physio (nb ou qualité)</a:t>
            </a:r>
          </a:p>
          <a:p>
            <a:r>
              <a:rPr lang="fr-FR" sz="1200" dirty="0">
                <a:solidFill>
                  <a:schemeClr val="bg1"/>
                </a:solidFill>
              </a:rPr>
              <a:t>    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0825" y="6096000"/>
            <a:ext cx="4105275" cy="5540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SITUATION</a:t>
            </a:r>
          </a:p>
          <a:p>
            <a:pPr algn="ctr"/>
            <a:r>
              <a:rPr lang="fr-FR" sz="1600" b="1">
                <a:solidFill>
                  <a:schemeClr val="bg1"/>
                </a:solidFill>
              </a:rPr>
              <a:t>HYPOCOAGULABILITÉ (hémorragies)</a:t>
            </a:r>
          </a:p>
        </p:txBody>
      </p:sp>
      <p:sp>
        <p:nvSpPr>
          <p:cNvPr id="23570" name="AutoShap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849438" y="5780088"/>
            <a:ext cx="392112" cy="3333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23571" name="AutoShap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23075" y="5762625"/>
            <a:ext cx="392112" cy="3333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23572" name="AutoShap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508625" y="333375"/>
            <a:ext cx="2112963" cy="619125"/>
          </a:xfrm>
          <a:prstGeom prst="rightArrow">
            <a:avLst>
              <a:gd name="adj1" fmla="val 50000"/>
              <a:gd name="adj2" fmla="val 85321"/>
            </a:avLst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Inhibit  physio</a:t>
            </a:r>
            <a:r>
              <a:rPr lang="fr-FR" sz="1200">
                <a:solidFill>
                  <a:schemeClr val="bg1"/>
                </a:solidFill>
              </a:rPr>
              <a:t>.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23573" name="AutoShap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455738" y="323850"/>
            <a:ext cx="1892300" cy="666750"/>
          </a:xfrm>
          <a:prstGeom prst="leftArrow">
            <a:avLst>
              <a:gd name="adj1" fmla="val 50000"/>
              <a:gd name="adj2" fmla="val 70952"/>
            </a:avLst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Fact.coagulant</a:t>
            </a:r>
          </a:p>
        </p:txBody>
      </p:sp>
      <p:sp>
        <p:nvSpPr>
          <p:cNvPr id="23574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348038" y="620713"/>
            <a:ext cx="2160587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23575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572000" y="620713"/>
            <a:ext cx="0" cy="360362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23576" name="AutoShap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211638" y="981075"/>
            <a:ext cx="720725" cy="647700"/>
          </a:xfrm>
          <a:prstGeom prst="triangle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fr-CA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8892E9-C83D-411D-A76B-9EC5C77A6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Révision de la cascade de coagulation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24539C-BB75-459D-9B7C-E916CE698206}"/>
              </a:ext>
            </a:extLst>
          </p:cNvPr>
          <p:cNvSpPr/>
          <p:nvPr/>
        </p:nvSpPr>
        <p:spPr>
          <a:xfrm>
            <a:off x="3158803" y="2200315"/>
            <a:ext cx="4598633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0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0AC70D-4F7E-4A80-B48E-87EAE743B7EA}"/>
              </a:ext>
            </a:extLst>
          </p:cNvPr>
          <p:cNvSpPr txBox="1"/>
          <p:nvPr/>
        </p:nvSpPr>
        <p:spPr>
          <a:xfrm>
            <a:off x="84840" y="2200315"/>
            <a:ext cx="19796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Placer:</a:t>
            </a:r>
          </a:p>
          <a:p>
            <a:r>
              <a:rPr lang="fr-CA" dirty="0"/>
              <a:t>-voie extrinsèque</a:t>
            </a:r>
          </a:p>
          <a:p>
            <a:r>
              <a:rPr lang="fr-CA" dirty="0"/>
              <a:t>-voie intrinsèque</a:t>
            </a:r>
          </a:p>
          <a:p>
            <a:r>
              <a:rPr lang="fr-CA" dirty="0"/>
              <a:t>-voie commune</a:t>
            </a:r>
          </a:p>
          <a:p>
            <a:r>
              <a:rPr lang="fr-CA" dirty="0"/>
              <a:t>-phase contact</a:t>
            </a:r>
          </a:p>
          <a:p>
            <a:r>
              <a:rPr lang="fr-CA" dirty="0"/>
              <a:t>-fibrinoformation</a:t>
            </a:r>
          </a:p>
          <a:p>
            <a:r>
              <a:rPr lang="fr-CA" dirty="0"/>
              <a:t>-</a:t>
            </a:r>
            <a:r>
              <a:rPr lang="fr-CA" dirty="0" err="1"/>
              <a:t>fact</a:t>
            </a:r>
            <a:r>
              <a:rPr lang="fr-CA" dirty="0"/>
              <a:t> XIII</a:t>
            </a:r>
          </a:p>
          <a:p>
            <a:r>
              <a:rPr lang="fr-CA" dirty="0"/>
              <a:t>-Voie alterne</a:t>
            </a:r>
          </a:p>
          <a:p>
            <a:r>
              <a:rPr lang="fr-CA" dirty="0"/>
              <a:t>-TT</a:t>
            </a:r>
          </a:p>
          <a:p>
            <a:r>
              <a:rPr lang="fr-CA" dirty="0"/>
              <a:t>-</a:t>
            </a:r>
            <a:r>
              <a:rPr lang="fr-CA" dirty="0" err="1"/>
              <a:t>TTPa</a:t>
            </a:r>
            <a:endParaRPr lang="fr-CA" dirty="0"/>
          </a:p>
          <a:p>
            <a:r>
              <a:rPr lang="fr-CA" dirty="0"/>
              <a:t>-TP</a:t>
            </a:r>
          </a:p>
        </p:txBody>
      </p:sp>
    </p:spTree>
    <p:extLst>
      <p:ext uri="{BB962C8B-B14F-4D97-AF65-F5344CB8AC3E}">
        <p14:creationId xmlns:p14="http://schemas.microsoft.com/office/powerpoint/2010/main" val="2370613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310296" y="593387"/>
            <a:ext cx="6688137" cy="4608513"/>
          </a:xfrm>
        </p:spPr>
        <p:txBody>
          <a:bodyPr/>
          <a:lstStyle/>
          <a:p>
            <a:pPr algn="ctr" eaLnBrk="1" hangingPunct="1"/>
            <a:r>
              <a:rPr lang="fr-CA" sz="6000" b="1" dirty="0"/>
              <a:t>LA FIBRINOLYSE</a:t>
            </a:r>
            <a:br>
              <a:rPr lang="fr-CA" sz="6000" b="1" dirty="0"/>
            </a:br>
            <a:br>
              <a:rPr lang="fr-CA" sz="6000" b="1" dirty="0"/>
            </a:br>
            <a:endParaRPr lang="fr-FR" sz="6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800" b="1" dirty="0"/>
              <a:t>L’HÉMOSTASE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39775" y="2393003"/>
          <a:ext cx="7662863" cy="352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 dirty="0"/>
              <a:t>LA FIBRINOLYSE</a:t>
            </a:r>
            <a:endParaRPr lang="fr-FR" b="1" dirty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826363" y="2860766"/>
            <a:ext cx="7586118" cy="3663859"/>
          </a:xfrm>
        </p:spPr>
        <p:txBody>
          <a:bodyPr>
            <a:noAutofit/>
          </a:bodyPr>
          <a:lstStyle/>
          <a:p>
            <a:pPr eaLnBrk="1" hangingPunct="1">
              <a:buClr>
                <a:schemeClr val="accent1"/>
              </a:buClr>
            </a:pPr>
            <a:r>
              <a:rPr lang="fr-FR" sz="2400" b="1" dirty="0"/>
              <a:t>Lyse ou dégradation des caillots de fibrine: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Contrebalancer la formation de fibrine par la coagulation plasmatique.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Limiter l’</a:t>
            </a:r>
            <a:r>
              <a:rPr lang="fr-CA" sz="2400" b="1" dirty="0" err="1"/>
              <a:t>expension</a:t>
            </a:r>
            <a:r>
              <a:rPr lang="fr-CA" sz="2400" b="1" dirty="0"/>
              <a:t> de fibrine dans les vaisseaux.</a:t>
            </a:r>
            <a:endParaRPr lang="fr-FR" sz="2400" b="1" dirty="0"/>
          </a:p>
          <a:p>
            <a:pPr eaLnBrk="1" hangingPunct="1">
              <a:buClr>
                <a:schemeClr val="accent1"/>
              </a:buClr>
            </a:pPr>
            <a:r>
              <a:rPr lang="fr-FR" sz="2400" b="1" dirty="0"/>
              <a:t>Processus :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400" b="1" dirty="0"/>
              <a:t>Activation du </a:t>
            </a:r>
            <a:r>
              <a:rPr lang="fr-FR" sz="2400" b="1" dirty="0" err="1"/>
              <a:t>Plasminogène</a:t>
            </a:r>
            <a:endParaRPr lang="fr-FR" sz="2400" b="1" dirty="0"/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Action de la Plasmine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CA" b="1" dirty="0"/>
              <a:t>ACTIVATION DU PLASMINOGÈNE</a:t>
            </a:r>
            <a:endParaRPr lang="fr-FR" b="1" dirty="0"/>
          </a:p>
        </p:txBody>
      </p:sp>
      <p:sp>
        <p:nvSpPr>
          <p:cNvPr id="668675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031467" y="2704011"/>
            <a:ext cx="7488237" cy="3688852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1"/>
              </a:buClr>
            </a:pPr>
            <a:r>
              <a:rPr lang="fr-FR" sz="2400" b="1" dirty="0"/>
              <a:t>Le </a:t>
            </a:r>
            <a:r>
              <a:rPr lang="fr-FR" sz="2400" b="1" dirty="0" err="1"/>
              <a:t>plasminogène</a:t>
            </a:r>
            <a:r>
              <a:rPr lang="fr-FR" sz="2400" b="1" dirty="0"/>
              <a:t> en circulation doit se fixer à la fibrine du caillot.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endParaRPr lang="fr-FR" sz="2400" b="1" dirty="0"/>
          </a:p>
          <a:p>
            <a:pPr eaLnBrk="1" hangingPunct="1">
              <a:buClr>
                <a:schemeClr val="accent1"/>
              </a:buClr>
            </a:pPr>
            <a:r>
              <a:rPr lang="fr-CA" sz="2400" b="1" dirty="0"/>
              <a:t>Il doit être activé par ses activateurs.</a:t>
            </a: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endParaRPr lang="fr-CA" sz="2400" b="1" dirty="0"/>
          </a:p>
          <a:p>
            <a:pPr eaLnBrk="1" hangingPunct="1">
              <a:buClr>
                <a:schemeClr val="accent1"/>
              </a:buClr>
            </a:pPr>
            <a:r>
              <a:rPr lang="fr-CA" sz="2400" b="1" dirty="0"/>
              <a:t>Il est ensuite transformé en plasmine (enzyme qui dégrade la fibrine).</a:t>
            </a:r>
            <a:endParaRPr lang="fr-FR" sz="2400" b="1" dirty="0"/>
          </a:p>
        </p:txBody>
      </p:sp>
      <p:sp>
        <p:nvSpPr>
          <p:cNvPr id="1024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31467" y="2768826"/>
            <a:ext cx="431800" cy="431800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fr-CA" sz="1800" b="1">
                <a:solidFill>
                  <a:schemeClr val="bg1"/>
                </a:solidFill>
              </a:rPr>
              <a:t>1</a:t>
            </a:r>
            <a:endParaRPr lang="fr-FR" sz="1800" b="1">
              <a:solidFill>
                <a:schemeClr val="bg1"/>
              </a:solidFill>
            </a:endParaRPr>
          </a:p>
        </p:txBody>
      </p:sp>
      <p:sp>
        <p:nvSpPr>
          <p:cNvPr id="1024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31467" y="4281714"/>
            <a:ext cx="431800" cy="431800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fr-CA" sz="1800" b="1">
                <a:solidFill>
                  <a:schemeClr val="bg1"/>
                </a:solidFill>
              </a:rPr>
              <a:t>2</a:t>
            </a:r>
            <a:endParaRPr lang="fr-FR" sz="1800" b="1">
              <a:solidFill>
                <a:schemeClr val="bg1"/>
              </a:solidFill>
            </a:endParaRPr>
          </a:p>
        </p:txBody>
      </p:sp>
      <p:sp>
        <p:nvSpPr>
          <p:cNvPr id="10246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31467" y="5577114"/>
            <a:ext cx="431800" cy="431800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fr-CA" sz="1800" b="1">
                <a:solidFill>
                  <a:schemeClr val="bg1"/>
                </a:solidFill>
              </a:rPr>
              <a:t>3</a:t>
            </a:r>
            <a:endParaRPr lang="fr-FR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 dirty="0"/>
              <a:t>ACTION DE LA PLASMINE</a:t>
            </a:r>
            <a:endParaRPr lang="fr-FR" b="1" dirty="0"/>
          </a:p>
        </p:txBody>
      </p:sp>
      <p:sp>
        <p:nvSpPr>
          <p:cNvPr id="67072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53090" y="2677886"/>
            <a:ext cx="7488237" cy="3919764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fr-FR" sz="2400" b="1" dirty="0"/>
              <a:t>Dégradation de la fibrine.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None/>
            </a:pPr>
            <a:endParaRPr lang="fr-FR" sz="2400" b="1" dirty="0"/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fr-CA" sz="2400" b="1" dirty="0"/>
              <a:t>Dégradation du fibrinogène.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None/>
            </a:pPr>
            <a:endParaRPr lang="fr-CA" sz="2400" b="1" dirty="0"/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fr-CA" sz="2400" b="1" dirty="0"/>
              <a:t>Production de fragments en circulation sanguine.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None/>
            </a:pPr>
            <a:endParaRPr lang="fr-CA" sz="2400" b="1" dirty="0"/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fr-CA" sz="2400" b="1" dirty="0"/>
              <a:t>Retrait des fragments par SRE ou excrétés par les reins.</a:t>
            </a:r>
            <a:endParaRPr lang="fr-FR" sz="2400" b="1" dirty="0"/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None/>
            </a:pPr>
            <a:endParaRPr lang="fr-FR" sz="2400" b="1" dirty="0"/>
          </a:p>
        </p:txBody>
      </p:sp>
      <p:sp>
        <p:nvSpPr>
          <p:cNvPr id="1126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53090" y="2677886"/>
            <a:ext cx="431800" cy="431800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fr-CA" sz="1800" b="1">
                <a:solidFill>
                  <a:schemeClr val="bg1"/>
                </a:solidFill>
              </a:rPr>
              <a:t>1</a:t>
            </a:r>
            <a:endParaRPr lang="fr-FR" sz="1800" b="1">
              <a:solidFill>
                <a:schemeClr val="bg1"/>
              </a:solidFill>
            </a:endParaRPr>
          </a:p>
        </p:txBody>
      </p:sp>
      <p:sp>
        <p:nvSpPr>
          <p:cNvPr id="1126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3090" y="3685948"/>
            <a:ext cx="431800" cy="431800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fr-CA" sz="1800" b="1">
                <a:solidFill>
                  <a:schemeClr val="bg1"/>
                </a:solidFill>
              </a:rPr>
              <a:t>2</a:t>
            </a:r>
            <a:endParaRPr lang="fr-FR" sz="1800" b="1">
              <a:solidFill>
                <a:schemeClr val="bg1"/>
              </a:solidFill>
            </a:endParaRPr>
          </a:p>
        </p:txBody>
      </p:sp>
      <p:sp>
        <p:nvSpPr>
          <p:cNvPr id="1127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3090" y="4909911"/>
            <a:ext cx="431800" cy="431800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fr-CA" sz="1800" b="1" dirty="0">
                <a:solidFill>
                  <a:schemeClr val="bg1"/>
                </a:solidFill>
              </a:rPr>
              <a:t>3</a:t>
            </a:r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1127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3090" y="5917973"/>
            <a:ext cx="431800" cy="431800"/>
          </a:xfrm>
          <a:prstGeom prst="ellipse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fr-CA" sz="1800" b="1">
                <a:solidFill>
                  <a:schemeClr val="bg1"/>
                </a:solidFill>
              </a:rPr>
              <a:t>4</a:t>
            </a:r>
            <a:endParaRPr lang="fr-FR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2880" y="169817"/>
            <a:ext cx="8503920" cy="1562036"/>
          </a:xfrm>
        </p:spPr>
        <p:txBody>
          <a:bodyPr/>
          <a:lstStyle/>
          <a:p>
            <a:pPr eaLnBrk="1" hangingPunct="1"/>
            <a:r>
              <a:rPr lang="fr-CA" b="1" dirty="0"/>
              <a:t>DÉGRADATION DE LA FIBRINE PAR LA PLASMINE</a:t>
            </a:r>
            <a:endParaRPr lang="fr-FR" b="1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"/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914400" y="2455817"/>
            <a:ext cx="7772400" cy="411657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82880" y="393065"/>
            <a:ext cx="8660674" cy="1527175"/>
          </a:xfrm>
        </p:spPr>
        <p:txBody>
          <a:bodyPr/>
          <a:lstStyle/>
          <a:p>
            <a:pPr eaLnBrk="1" hangingPunct="1"/>
            <a:r>
              <a:rPr lang="fr-CA" b="1" dirty="0"/>
              <a:t>DÉGRADATION DU FIBRINOGÈNE PAR LA PLASMINE</a:t>
            </a:r>
            <a:endParaRPr lang="fr-FR" b="1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quarter" idx="1"/>
            <p:custDataLst>
              <p:tags r:id="rId2"/>
            </p:custDataLst>
          </p:nvPr>
        </p:nvPicPr>
        <p:blipFill>
          <a:blip r:embed="rId5" cstate="print">
            <a:lum contrast="6000"/>
          </a:blip>
          <a:stretch>
            <a:fillRect/>
          </a:stretch>
        </p:blipFill>
        <p:spPr>
          <a:xfrm>
            <a:off x="1365308" y="2547257"/>
            <a:ext cx="6870584" cy="414092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PRODUIT DE DÉGRADATION (PDF)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39775" y="2770188"/>
          <a:ext cx="7662864" cy="28773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31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1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Fibrine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fr-CA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PDFn</a:t>
                      </a:r>
                      <a:r>
                        <a:rPr kumimoji="0" lang="fr-CA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fr-CA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Fibrinogène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fr-CA" sz="2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PDFg</a:t>
                      </a:r>
                      <a:r>
                        <a:rPr kumimoji="0" lang="fr-CA" sz="2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fr-CA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CA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D-dimères</a:t>
                      </a:r>
                      <a:endParaRPr kumimoji="0" lang="fr-CA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CA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Fragment X </a:t>
                      </a:r>
                      <a:r>
                        <a:rPr kumimoji="0" lang="fr-CA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(D-E-D)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CA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Fragment Y </a:t>
                      </a:r>
                      <a:r>
                        <a:rPr kumimoji="0" lang="fr-CA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(D-E)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CA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Fragment D </a:t>
                      </a:r>
                      <a:r>
                        <a:rPr kumimoji="0" lang="fr-CA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CA" sz="26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Fragment E </a:t>
                      </a:r>
                      <a:r>
                        <a:rPr kumimoji="0" lang="fr-CA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(E)</a:t>
                      </a:r>
                      <a:endParaRPr kumimoji="0" lang="fr-CA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 dirty="0"/>
              <a:t>PLASMINOGÈNE</a:t>
            </a:r>
            <a:endParaRPr lang="fr-FR" b="1" dirty="0"/>
          </a:p>
        </p:txBody>
      </p:sp>
      <p:sp>
        <p:nvSpPr>
          <p:cNvPr id="67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536028" y="2573383"/>
            <a:ext cx="8366233" cy="409729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accent1"/>
              </a:buClr>
            </a:pPr>
            <a:r>
              <a:rPr lang="fr-FR" sz="2400" b="1" dirty="0">
                <a:solidFill>
                  <a:schemeClr val="tx1"/>
                </a:solidFill>
              </a:rPr>
              <a:t>Glycoprotéine</a:t>
            </a:r>
          </a:p>
          <a:p>
            <a:pPr eaLnBrk="1" hangingPunct="1">
              <a:buClr>
                <a:schemeClr val="accent1"/>
              </a:buClr>
            </a:pPr>
            <a:r>
              <a:rPr lang="fr-FR" sz="2400" b="1" dirty="0">
                <a:solidFill>
                  <a:schemeClr val="tx1"/>
                </a:solidFill>
              </a:rPr>
              <a:t>Synthétisée au </a:t>
            </a:r>
          </a:p>
          <a:p>
            <a:pPr eaLnBrk="1" hangingPunct="1">
              <a:buClr>
                <a:schemeClr val="accent1"/>
              </a:buClr>
            </a:pPr>
            <a:r>
              <a:rPr lang="fr-FR" sz="2400" b="1" dirty="0">
                <a:solidFill>
                  <a:schemeClr val="tx1"/>
                </a:solidFill>
              </a:rPr>
              <a:t>Retrouvé :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400" b="1" dirty="0">
                <a:solidFill>
                  <a:schemeClr val="tx1"/>
                </a:solidFill>
              </a:rPr>
              <a:t>20 % sous forme libre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400" b="1" dirty="0">
                <a:solidFill>
                  <a:schemeClr val="tx1"/>
                </a:solidFill>
              </a:rPr>
              <a:t>50 % associé à une HRGP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400" b="1" dirty="0">
                <a:solidFill>
                  <a:schemeClr val="tx1"/>
                </a:solidFill>
              </a:rPr>
              <a:t>15 % lié au fibrinogène et à l’ </a:t>
            </a:r>
            <a:r>
              <a:rPr lang="el-GR" sz="2400" b="1" dirty="0">
                <a:solidFill>
                  <a:schemeClr val="tx1"/>
                </a:solidFill>
                <a:cs typeface="Arial" charset="0"/>
              </a:rPr>
              <a:t>α</a:t>
            </a:r>
            <a:r>
              <a:rPr lang="fr-CA" sz="2400" b="1" dirty="0">
                <a:solidFill>
                  <a:schemeClr val="tx1"/>
                </a:solidFill>
                <a:cs typeface="Arial" charset="0"/>
              </a:rPr>
              <a:t>2-antiplasmine circulant</a:t>
            </a:r>
            <a:endParaRPr lang="fr-FR" sz="2400" b="1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400" b="1" dirty="0">
                <a:solidFill>
                  <a:schemeClr val="tx1"/>
                </a:solidFill>
              </a:rPr>
              <a:t>5-10 % lié à la fibrine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fr-FR" sz="2400" b="1" dirty="0">
                <a:solidFill>
                  <a:schemeClr val="tx1"/>
                </a:solidFill>
                <a:sym typeface="Symbol" pitchFamily="18" charset="2"/>
              </a:rPr>
              <a:t>États pathologiques: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400" b="1" dirty="0">
                <a:solidFill>
                  <a:schemeClr val="tx1"/>
                </a:solidFill>
                <a:sym typeface="Symbol" pitchFamily="18" charset="2"/>
              </a:rPr>
              <a:t></a:t>
            </a:r>
            <a:r>
              <a:rPr lang="fr-FR" sz="2400" b="1" dirty="0">
                <a:solidFill>
                  <a:schemeClr val="tx1"/>
                </a:solidFill>
              </a:rPr>
              <a:t>   </a:t>
            </a:r>
            <a:r>
              <a:rPr lang="fr-FR" sz="2400" b="1" dirty="0">
                <a:solidFill>
                  <a:schemeClr val="tx1"/>
                </a:solidFill>
                <a:sym typeface="Symbol" pitchFamily="18" charset="2"/>
              </a:rPr>
              <a:t> </a:t>
            </a:r>
            <a:r>
              <a:rPr lang="fr-FR" sz="2400" b="1" dirty="0">
                <a:solidFill>
                  <a:schemeClr val="tx1"/>
                </a:solidFill>
              </a:rPr>
              <a:t> dans réactions inflammatoires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400" b="1" dirty="0">
                <a:solidFill>
                  <a:schemeClr val="tx1"/>
                </a:solidFill>
                <a:sym typeface="Symbol" pitchFamily="18" charset="2"/>
              </a:rPr>
              <a:t></a:t>
            </a:r>
            <a:r>
              <a:rPr lang="fr-FR" sz="2400" b="1" dirty="0">
                <a:solidFill>
                  <a:schemeClr val="tx1"/>
                </a:solidFill>
              </a:rPr>
              <a:t>   </a:t>
            </a:r>
            <a:r>
              <a:rPr lang="fr-FR" sz="2400" b="1" dirty="0">
                <a:solidFill>
                  <a:schemeClr val="tx1"/>
                </a:solidFill>
                <a:sym typeface="Symbol" pitchFamily="18" charset="2"/>
              </a:rPr>
              <a:t>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>
                <a:solidFill>
                  <a:schemeClr val="tx1"/>
                </a:solidFill>
                <a:sym typeface="Symbol" pitchFamily="18" charset="2"/>
              </a:rPr>
              <a:t></a:t>
            </a:r>
            <a:r>
              <a:rPr lang="fr-FR" sz="2400" b="1" dirty="0">
                <a:solidFill>
                  <a:schemeClr val="tx1"/>
                </a:solidFill>
              </a:rPr>
              <a:t> dans atteintes hépatiques</a:t>
            </a:r>
            <a:endParaRPr lang="fr-FR" sz="1900" b="1" dirty="0">
              <a:solidFill>
                <a:schemeClr val="tx1"/>
              </a:solidFill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endParaRPr lang="fr-FR" sz="2400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86B6049-D523-429B-8803-DBFAED68F43F}"/>
              </a:ext>
            </a:extLst>
          </p:cNvPr>
          <p:cNvSpPr txBox="1"/>
          <p:nvPr/>
        </p:nvSpPr>
        <p:spPr>
          <a:xfrm>
            <a:off x="2812480" y="314375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FOIE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 dirty="0"/>
              <a:t>PLASMINOGÈNE</a:t>
            </a:r>
            <a:endParaRPr lang="fr-FR" b="1" dirty="0"/>
          </a:p>
        </p:txBody>
      </p:sp>
      <p:sp>
        <p:nvSpPr>
          <p:cNvPr id="6768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331913" y="2821577"/>
            <a:ext cx="7561262" cy="3849098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1"/>
              </a:buClr>
            </a:pPr>
            <a:r>
              <a:rPr lang="fr-FR" sz="2400" b="1" dirty="0">
                <a:solidFill>
                  <a:schemeClr val="tx1"/>
                </a:solidFill>
              </a:rPr>
              <a:t>C’est un Zymogène = protéase à sérine</a:t>
            </a:r>
          </a:p>
          <a:p>
            <a:pPr eaLnBrk="1" hangingPunct="1">
              <a:buClr>
                <a:schemeClr val="accent1"/>
              </a:buClr>
            </a:pPr>
            <a:r>
              <a:rPr lang="fr-FR" sz="2400" b="1" dirty="0">
                <a:solidFill>
                  <a:schemeClr val="tx1"/>
                </a:solidFill>
              </a:rPr>
              <a:t>Précurseur de la plasmine</a:t>
            </a:r>
          </a:p>
          <a:p>
            <a:pPr>
              <a:lnSpc>
                <a:spcPct val="90000"/>
              </a:lnSpc>
            </a:pPr>
            <a:r>
              <a:rPr lang="fr-FR" sz="2400" b="1" dirty="0">
                <a:solidFill>
                  <a:schemeClr val="tx1"/>
                </a:solidFill>
              </a:rPr>
              <a:t>Possède 2 formes moléculaires :</a:t>
            </a:r>
          </a:p>
          <a:p>
            <a:pPr lvl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400" b="1" dirty="0">
                <a:solidFill>
                  <a:schemeClr val="tx1"/>
                </a:solidFill>
              </a:rPr>
              <a:t>Glu-</a:t>
            </a:r>
            <a:r>
              <a:rPr lang="fr-FR" sz="2400" b="1" dirty="0" err="1">
                <a:solidFill>
                  <a:schemeClr val="tx1"/>
                </a:solidFill>
              </a:rPr>
              <a:t>plasminogène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400" b="1" dirty="0">
                <a:solidFill>
                  <a:schemeClr val="tx1"/>
                </a:solidFill>
              </a:rPr>
              <a:t>Lys-</a:t>
            </a:r>
            <a:r>
              <a:rPr lang="fr-FR" sz="2400" b="1" dirty="0" err="1">
                <a:solidFill>
                  <a:schemeClr val="tx1"/>
                </a:solidFill>
              </a:rPr>
              <a:t>plasminogène</a:t>
            </a:r>
            <a:endParaRPr lang="fr-FR" sz="2400" b="1" dirty="0">
              <a:solidFill>
                <a:schemeClr val="tx1"/>
              </a:solidFill>
            </a:endParaRPr>
          </a:p>
          <a:p>
            <a:pPr eaLnBrk="1" hangingPunct="1">
              <a:buClr>
                <a:schemeClr val="accent1"/>
              </a:buClr>
            </a:pPr>
            <a:endParaRPr lang="fr-FR" sz="2400" b="1" dirty="0">
              <a:solidFill>
                <a:schemeClr val="tx1"/>
              </a:solidFill>
            </a:endParaRPr>
          </a:p>
          <a:p>
            <a:pPr eaLnBrk="1" hangingPunct="1">
              <a:buClr>
                <a:schemeClr val="accent1"/>
              </a:buClr>
              <a:buFont typeface="Wingdings" pitchFamily="2" charset="2"/>
              <a:buNone/>
            </a:pPr>
            <a:endParaRPr lang="fr-F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3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417888" y="1625600"/>
            <a:ext cx="0" cy="139700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7172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3417888" y="1052513"/>
            <a:ext cx="1082675" cy="573087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7173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124075" y="1052513"/>
            <a:ext cx="1293813" cy="573087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7174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15679" y="836613"/>
            <a:ext cx="573088" cy="34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III</a:t>
            </a:r>
          </a:p>
        </p:txBody>
      </p:sp>
      <p:sp>
        <p:nvSpPr>
          <p:cNvPr id="717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00563" y="908050"/>
            <a:ext cx="625914" cy="360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VII</a:t>
            </a:r>
          </a:p>
        </p:txBody>
      </p:sp>
      <p:sp>
        <p:nvSpPr>
          <p:cNvPr id="717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06688" y="3021013"/>
            <a:ext cx="1433512" cy="700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32880" y="3376612"/>
            <a:ext cx="473075" cy="34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VII</a:t>
            </a:r>
          </a:p>
        </p:txBody>
      </p:sp>
      <p:sp>
        <p:nvSpPr>
          <p:cNvPr id="7178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24163" y="3376612"/>
            <a:ext cx="473075" cy="34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III</a:t>
            </a:r>
          </a:p>
        </p:txBody>
      </p:sp>
      <p:sp>
        <p:nvSpPr>
          <p:cNvPr id="7179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724150" y="3033713"/>
            <a:ext cx="1390649" cy="34448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Ca</a:t>
            </a:r>
            <a:r>
              <a:rPr lang="fr-FR" sz="1600" b="1" baseline="30000" dirty="0">
                <a:solidFill>
                  <a:schemeClr val="bg1"/>
                </a:solidFill>
              </a:rPr>
              <a:t>2+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11413" y="5805488"/>
            <a:ext cx="474662" cy="34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7181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435600" y="5805488"/>
            <a:ext cx="474663" cy="34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Xa</a:t>
            </a:r>
          </a:p>
        </p:txBody>
      </p:sp>
      <p:sp>
        <p:nvSpPr>
          <p:cNvPr id="7182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706688" y="3357563"/>
            <a:ext cx="1433512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83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825750" y="3022600"/>
            <a:ext cx="10652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84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17888" y="3371850"/>
            <a:ext cx="0" cy="349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85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535363" y="4244975"/>
            <a:ext cx="1304925" cy="698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fr-CA"/>
          </a:p>
        </p:txBody>
      </p:sp>
      <p:sp>
        <p:nvSpPr>
          <p:cNvPr id="7186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90963" y="4244975"/>
            <a:ext cx="592137" cy="34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VIIa</a:t>
            </a:r>
          </a:p>
        </p:txBody>
      </p:sp>
      <p:sp>
        <p:nvSpPr>
          <p:cNvPr id="7187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654425" y="4594225"/>
            <a:ext cx="473075" cy="2746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III</a:t>
            </a:r>
          </a:p>
        </p:txBody>
      </p:sp>
      <p:sp>
        <p:nvSpPr>
          <p:cNvPr id="7188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22737" y="4594225"/>
            <a:ext cx="720725" cy="34925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Ca </a:t>
            </a:r>
            <a:r>
              <a:rPr lang="fr-FR" sz="1600" b="1" baseline="30000" dirty="0">
                <a:solidFill>
                  <a:schemeClr val="bg1"/>
                </a:solidFill>
              </a:rPr>
              <a:t>2+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7189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654425" y="4244975"/>
            <a:ext cx="947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90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535363" y="4594225"/>
            <a:ext cx="1304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91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27500" y="4594225"/>
            <a:ext cx="0" cy="349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92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535363" y="3721100"/>
            <a:ext cx="711200" cy="52387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7193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916238" y="5991225"/>
            <a:ext cx="2514600" cy="30163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7194" name="Line 2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127500" y="4943475"/>
            <a:ext cx="0" cy="104775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7195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297238" y="3721100"/>
            <a:ext cx="0" cy="227012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7196" name="Oval 2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132138" y="1974850"/>
            <a:ext cx="522287" cy="522288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197" name="Oval 2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35375" y="3716338"/>
            <a:ext cx="517525" cy="523875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CA" sz="1600" b="1">
                <a:solidFill>
                  <a:schemeClr val="bg1"/>
                </a:solidFill>
              </a:rPr>
              <a:t>4</a:t>
            </a: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7198" name="Text Box 3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195513" y="2133600"/>
            <a:ext cx="769937" cy="34925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Ca </a:t>
            </a:r>
            <a:r>
              <a:rPr lang="fr-FR" sz="1600" b="1" baseline="30000">
                <a:solidFill>
                  <a:schemeClr val="bg1"/>
                </a:solidFill>
              </a:rPr>
              <a:t>2+</a:t>
            </a: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7199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771775" y="2492375"/>
            <a:ext cx="646113" cy="35560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200" name="Line 3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4127500" y="3371850"/>
            <a:ext cx="1541463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7201" name="Line 3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668963" y="3371850"/>
            <a:ext cx="0" cy="244475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202" name="AutoShape 34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2470150" y="3022600"/>
            <a:ext cx="117475" cy="2095500"/>
          </a:xfrm>
          <a:prstGeom prst="leftBrace">
            <a:avLst>
              <a:gd name="adj1" fmla="val 148649"/>
              <a:gd name="adj2" fmla="val 50000"/>
            </a:avLst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203" name="Text Box 3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763713" y="4652963"/>
            <a:ext cx="585787" cy="3476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IXa</a:t>
            </a:r>
          </a:p>
        </p:txBody>
      </p:sp>
      <p:sp>
        <p:nvSpPr>
          <p:cNvPr id="7204" name="Line 3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900113" y="4797425"/>
            <a:ext cx="828675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7205" name="Oval 37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042988" y="4221163"/>
            <a:ext cx="503237" cy="523875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CA" sz="1600" b="1" dirty="0">
                <a:solidFill>
                  <a:schemeClr val="bg1"/>
                </a:solidFill>
              </a:rPr>
              <a:t>6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7206" name="Text Box 3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37770" y="550417"/>
            <a:ext cx="574675" cy="504869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V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X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È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Q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7207" name="Text Box 39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220788" y="333376"/>
            <a:ext cx="1249362" cy="4302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LÉSION</a:t>
            </a:r>
          </a:p>
        </p:txBody>
      </p:sp>
      <p:sp>
        <p:nvSpPr>
          <p:cNvPr id="7208" name="Text Box 4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50825" y="4652963"/>
            <a:ext cx="585788" cy="3476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IX</a:t>
            </a:r>
          </a:p>
        </p:txBody>
      </p:sp>
      <p:sp>
        <p:nvSpPr>
          <p:cNvPr id="7209" name="Rectangle 4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50825" y="4113212"/>
            <a:ext cx="2232026" cy="1368425"/>
          </a:xfrm>
          <a:prstGeom prst="rect">
            <a:avLst/>
          </a:prstGeom>
          <a:solidFill>
            <a:schemeClr val="accent6">
              <a:lumMod val="60000"/>
              <a:lumOff val="40000"/>
              <a:alpha val="25098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7210" name="Oval 4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343400" y="5816600"/>
            <a:ext cx="517525" cy="523875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CA" sz="1600" b="1">
                <a:solidFill>
                  <a:schemeClr val="bg1"/>
                </a:solidFill>
              </a:rPr>
              <a:t>3</a:t>
            </a: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721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476375" y="4076700"/>
            <a:ext cx="863600" cy="72072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7212" name="Oval 4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364163" y="3716338"/>
            <a:ext cx="517525" cy="523875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CA" sz="1600" b="1">
                <a:solidFill>
                  <a:schemeClr val="bg1"/>
                </a:solidFill>
              </a:rPr>
              <a:t>4</a:t>
            </a: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7213" name="AutoShape 45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7307262" y="908050"/>
            <a:ext cx="288925" cy="4754568"/>
          </a:xfrm>
          <a:prstGeom prst="rightBrace">
            <a:avLst>
              <a:gd name="adj1" fmla="val 143269"/>
              <a:gd name="adj2" fmla="val 50000"/>
            </a:avLst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214" name="Oval 4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987675" y="4437063"/>
            <a:ext cx="517525" cy="523875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" name="Oval 42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863973" y="5075237"/>
            <a:ext cx="517525" cy="523875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CA" sz="1600" b="1" dirty="0">
                <a:solidFill>
                  <a:schemeClr val="bg1"/>
                </a:solidFill>
              </a:rPr>
              <a:t>5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47" name="Text Box 45">
            <a:extLst>
              <a:ext uri="{FF2B5EF4-FFF2-40B4-BE49-F238E27FC236}">
                <a16:creationId xmlns:a16="http://schemas.microsoft.com/office/drawing/2014/main" id="{1E2FF2F8-1F23-43F4-9CE2-1AAD3AD2779F}"/>
              </a:ext>
            </a:extLst>
          </p:cNvPr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47278" y="3455635"/>
            <a:ext cx="1593057" cy="63094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1400" b="1" dirty="0">
                <a:solidFill>
                  <a:schemeClr val="bg1"/>
                </a:solidFill>
              </a:rPr>
              <a:t>VOIR</a:t>
            </a:r>
          </a:p>
          <a:p>
            <a:pPr algn="ctr">
              <a:spcBef>
                <a:spcPct val="50000"/>
              </a:spcBef>
            </a:pPr>
            <a:r>
              <a:rPr lang="fr-CA" sz="1400" b="1" dirty="0">
                <a:solidFill>
                  <a:schemeClr val="bg1"/>
                </a:solidFill>
              </a:rPr>
              <a:t>(Voie intrinsèque)</a:t>
            </a:r>
            <a:endParaRPr lang="fr-FR" sz="1400" b="1" dirty="0">
              <a:solidFill>
                <a:schemeClr val="bg1"/>
              </a:solidFill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9CEDE46-F3F2-4EAE-883F-01E8D47C60A0}"/>
              </a:ext>
            </a:extLst>
          </p:cNvPr>
          <p:cNvCxnSpPr/>
          <p:nvPr/>
        </p:nvCxnSpPr>
        <p:spPr>
          <a:xfrm>
            <a:off x="631555" y="5734467"/>
            <a:ext cx="806516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22A5E8E8-8749-4D06-9DFD-5C26632B518A}"/>
              </a:ext>
            </a:extLst>
          </p:cNvPr>
          <p:cNvSpPr/>
          <p:nvPr/>
        </p:nvSpPr>
        <p:spPr>
          <a:xfrm>
            <a:off x="2965450" y="158067"/>
            <a:ext cx="3899282" cy="3920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Complétez tous les rectangle</a:t>
            </a:r>
          </a:p>
        </p:txBody>
      </p:sp>
    </p:spTree>
    <p:extLst>
      <p:ext uri="{BB962C8B-B14F-4D97-AF65-F5344CB8AC3E}">
        <p14:creationId xmlns:p14="http://schemas.microsoft.com/office/powerpoint/2010/main" val="188305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  <p:bldP spid="7194" grpId="0" animBg="1"/>
      <p:bldP spid="7195" grpId="0" animBg="1"/>
      <p:bldP spid="7196" grpId="0" animBg="1"/>
      <p:bldP spid="7197" grpId="0" animBg="1"/>
      <p:bldP spid="7198" grpId="0" animBg="1"/>
      <p:bldP spid="7199" grpId="0" animBg="1"/>
      <p:bldP spid="7200" grpId="0" animBg="1"/>
      <p:bldP spid="7201" grpId="0" animBg="1"/>
      <p:bldP spid="7202" grpId="0" animBg="1"/>
      <p:bldP spid="7203" grpId="0" animBg="1"/>
      <p:bldP spid="7204" grpId="0" animBg="1"/>
      <p:bldP spid="7205" grpId="0" animBg="1"/>
      <p:bldP spid="7208" grpId="0" animBg="1"/>
      <p:bldP spid="7209" grpId="0" animBg="1"/>
      <p:bldP spid="7210" grpId="0" animBg="1"/>
      <p:bldP spid="7211" grpId="0" animBg="1"/>
      <p:bldP spid="7212" grpId="0" animBg="1"/>
      <p:bldP spid="7213" grpId="0" animBg="1"/>
      <p:bldP spid="7214" grpId="0" animBg="1"/>
      <p:bldP spid="46" grpId="0" animBg="1"/>
      <p:bldP spid="47" grpId="0" animBg="1"/>
      <p:bldP spid="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 dirty="0"/>
              <a:t>PLASMINE</a:t>
            </a:r>
            <a:endParaRPr lang="fr-FR" b="1" dirty="0"/>
          </a:p>
        </p:txBody>
      </p:sp>
      <p:sp>
        <p:nvSpPr>
          <p:cNvPr id="68096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331913" y="2560320"/>
            <a:ext cx="7488237" cy="411035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fr-FR" sz="2400" b="1" dirty="0"/>
              <a:t>C’est la forme active du </a:t>
            </a:r>
            <a:r>
              <a:rPr lang="fr-FR" sz="2400" b="1" u="sng" dirty="0" err="1"/>
              <a:t>plasminogène</a:t>
            </a:r>
            <a:r>
              <a:rPr lang="fr-FR" sz="2400" b="1" dirty="0"/>
              <a:t>.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fr-FR" sz="2400" b="1" dirty="0"/>
              <a:t>Protéase à </a:t>
            </a:r>
            <a:r>
              <a:rPr lang="fr-FR" sz="2400" b="1" u="sng" dirty="0"/>
              <a:t>sérine</a:t>
            </a:r>
            <a:r>
              <a:rPr lang="fr-FR" sz="2400" b="1" dirty="0"/>
              <a:t>. 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fr-FR" sz="2400" b="1" dirty="0"/>
              <a:t>Enzyme qui active de </a:t>
            </a:r>
            <a:r>
              <a:rPr lang="fr-FR" sz="2400" b="1" u="sng" dirty="0"/>
              <a:t>la fibrinolyse</a:t>
            </a:r>
            <a:r>
              <a:rPr lang="fr-FR" sz="2400" b="1" dirty="0"/>
              <a:t>.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fr-FR" sz="2400" b="1" dirty="0"/>
              <a:t>Normalement formée localement au niveau du caillot.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fr-FR" sz="2400" b="1" dirty="0"/>
              <a:t>Habituellement absente dans le plasma.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fr-FR" sz="2400" b="1" dirty="0"/>
              <a:t>Si la plasmine s’échappe du caillot, elle est immédiatement neutralisée par un excès d’inhibiteurs.</a:t>
            </a: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fr-FR" sz="2400" b="1" dirty="0"/>
              <a:t>Peut agir sur le fibrinogène et la fibrine ainsi que sur les facteurs V, VIII et XIII.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sz="4800" b="1" dirty="0"/>
              <a:t>RÉGULATEURS DE LA FIBRINOLYSE</a:t>
            </a:r>
            <a:endParaRPr lang="fr-FR" sz="48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rganization Chart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79388" y="260350"/>
            <a:ext cx="8965146" cy="6276975"/>
            <a:chOff x="946" y="1175"/>
            <a:chExt cx="3852" cy="2016"/>
          </a:xfrm>
        </p:grpSpPr>
        <p:cxnSp>
          <p:nvCxnSpPr>
            <p:cNvPr id="18436" name="_s18436"/>
            <p:cNvCxnSpPr>
              <a:cxnSpLocks noChangeShapeType="1"/>
              <a:stCxn id="26" idx="3"/>
              <a:endCxn id="21" idx="2"/>
            </p:cNvCxnSpPr>
            <p:nvPr/>
          </p:nvCxnSpPr>
          <p:spPr bwMode="auto">
            <a:xfrm flipV="1">
              <a:off x="4222" y="1895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7" name="_s18437"/>
            <p:cNvCxnSpPr>
              <a:cxnSpLocks noChangeShapeType="1"/>
              <a:stCxn id="25" idx="3"/>
              <a:endCxn id="21" idx="2"/>
            </p:cNvCxnSpPr>
            <p:nvPr/>
          </p:nvCxnSpPr>
          <p:spPr bwMode="auto">
            <a:xfrm flipV="1">
              <a:off x="4222" y="1895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8" name="_s18438"/>
            <p:cNvCxnSpPr>
              <a:cxnSpLocks noChangeShapeType="1"/>
              <a:stCxn id="24" idx="3"/>
              <a:endCxn id="21" idx="2"/>
            </p:cNvCxnSpPr>
            <p:nvPr/>
          </p:nvCxnSpPr>
          <p:spPr bwMode="auto">
            <a:xfrm flipV="1">
              <a:off x="4222" y="1895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9" name="_s18439"/>
            <p:cNvCxnSpPr>
              <a:cxnSpLocks noChangeShapeType="1"/>
              <a:stCxn id="23" idx="3"/>
              <a:endCxn id="17" idx="2"/>
            </p:cNvCxnSpPr>
            <p:nvPr/>
          </p:nvCxnSpPr>
          <p:spPr bwMode="auto">
            <a:xfrm flipV="1">
              <a:off x="3070" y="1895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0" name="_s18440"/>
            <p:cNvCxnSpPr>
              <a:cxnSpLocks noChangeShapeType="1"/>
              <a:stCxn id="22" idx="3"/>
              <a:endCxn id="17" idx="2"/>
            </p:cNvCxnSpPr>
            <p:nvPr/>
          </p:nvCxnSpPr>
          <p:spPr bwMode="auto">
            <a:xfrm flipV="1">
              <a:off x="3070" y="1895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1" name="_s18441"/>
            <p:cNvCxnSpPr>
              <a:cxnSpLocks noChangeShapeType="1"/>
              <a:stCxn id="21" idx="0"/>
              <a:endCxn id="15" idx="2"/>
            </p:cNvCxnSpPr>
            <p:nvPr/>
          </p:nvCxnSpPr>
          <p:spPr bwMode="auto">
            <a:xfrm rot="16200000" flipV="1">
              <a:off x="3718" y="959"/>
              <a:ext cx="144" cy="115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2" name="_s18442"/>
            <p:cNvCxnSpPr>
              <a:cxnSpLocks noChangeShapeType="1"/>
              <a:stCxn id="20" idx="3"/>
              <a:endCxn id="16" idx="2"/>
            </p:cNvCxnSpPr>
            <p:nvPr/>
          </p:nvCxnSpPr>
          <p:spPr bwMode="auto">
            <a:xfrm flipV="1">
              <a:off x="1810" y="1895"/>
              <a:ext cx="252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3" name="_s18443"/>
            <p:cNvCxnSpPr>
              <a:cxnSpLocks noChangeShapeType="1"/>
              <a:stCxn id="19" idx="3"/>
              <a:endCxn id="16" idx="2"/>
            </p:cNvCxnSpPr>
            <p:nvPr/>
          </p:nvCxnSpPr>
          <p:spPr bwMode="auto">
            <a:xfrm flipV="1">
              <a:off x="1810" y="1895"/>
              <a:ext cx="252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4" name="_s18444"/>
            <p:cNvCxnSpPr>
              <a:cxnSpLocks noChangeShapeType="1"/>
              <a:stCxn id="18" idx="3"/>
              <a:endCxn id="16" idx="2"/>
            </p:cNvCxnSpPr>
            <p:nvPr/>
          </p:nvCxnSpPr>
          <p:spPr bwMode="auto">
            <a:xfrm flipV="1">
              <a:off x="1810" y="1895"/>
              <a:ext cx="252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5" name="_s18445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flipV="1">
              <a:off x="3214" y="1463"/>
              <a:ext cx="0" cy="1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46" name="_s18446"/>
            <p:cNvCxnSpPr>
              <a:cxnSpLocks noChangeShapeType="1"/>
              <a:stCxn id="16" idx="0"/>
              <a:endCxn id="15" idx="2"/>
            </p:cNvCxnSpPr>
            <p:nvPr/>
          </p:nvCxnSpPr>
          <p:spPr bwMode="auto">
            <a:xfrm rot="5400000" flipH="1" flipV="1">
              <a:off x="2566" y="959"/>
              <a:ext cx="144" cy="115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5" name="_s18447"/>
            <p:cNvSpPr>
              <a:spLocks noChangeArrowheads="1"/>
            </p:cNvSpPr>
            <p:nvPr/>
          </p:nvSpPr>
          <p:spPr bwMode="auto">
            <a:xfrm>
              <a:off x="2350" y="1175"/>
              <a:ext cx="17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RÉGULATEURS</a:t>
              </a:r>
              <a:r>
                <a:rPr kumimoji="0" lang="fr-CA" sz="24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 </a:t>
              </a:r>
              <a:r>
                <a:rPr kumimoji="0" lang="fr-CA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DE LA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FIBRINOLYSE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6" name="_s18448"/>
            <p:cNvSpPr>
              <a:spLocks noChangeArrowheads="1"/>
            </p:cNvSpPr>
            <p:nvPr/>
          </p:nvSpPr>
          <p:spPr bwMode="auto">
            <a:xfrm>
              <a:off x="1630" y="1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ACTIVATEURS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PLASMINOGÈNE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7" name="_s18449"/>
            <p:cNvSpPr>
              <a:spLocks noChangeArrowheads="1"/>
            </p:cNvSpPr>
            <p:nvPr/>
          </p:nvSpPr>
          <p:spPr bwMode="auto">
            <a:xfrm>
              <a:off x="2782" y="1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INHIBITEURS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PLASMINOGÈNE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8" name="_s18450"/>
            <p:cNvSpPr>
              <a:spLocks noChangeArrowheads="1"/>
            </p:cNvSpPr>
            <p:nvPr/>
          </p:nvSpPr>
          <p:spPr bwMode="auto">
            <a:xfrm>
              <a:off x="946" y="203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T-PA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" name="_s18451"/>
            <p:cNvSpPr>
              <a:spLocks noChangeArrowheads="1"/>
            </p:cNvSpPr>
            <p:nvPr/>
          </p:nvSpPr>
          <p:spPr bwMode="auto">
            <a:xfrm>
              <a:off x="947" y="2471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Urokinase (U-PA)</a:t>
              </a:r>
              <a:endParaRPr kumimoji="0" lang="fr-FR" sz="17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0" name="_s18452"/>
            <p:cNvSpPr>
              <a:spLocks noChangeArrowheads="1"/>
            </p:cNvSpPr>
            <p:nvPr/>
          </p:nvSpPr>
          <p:spPr bwMode="auto">
            <a:xfrm>
              <a:off x="947" y="2903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XI, XII, KHPM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</a:rPr>
                <a:t>kallicréine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1" name="_s18453"/>
            <p:cNvSpPr>
              <a:spLocks noChangeArrowheads="1"/>
            </p:cNvSpPr>
            <p:nvPr/>
          </p:nvSpPr>
          <p:spPr bwMode="auto">
            <a:xfrm>
              <a:off x="3934" y="1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INHIBITEURS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PLASMINE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2" name="_s18454"/>
            <p:cNvSpPr>
              <a:spLocks noChangeArrowheads="1"/>
            </p:cNvSpPr>
            <p:nvPr/>
          </p:nvSpPr>
          <p:spPr bwMode="auto">
            <a:xfrm>
              <a:off x="2206" y="203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PAI</a:t>
              </a:r>
              <a:endParaRPr kumimoji="0" lang="fr-FR" sz="17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3" name="_s18455"/>
            <p:cNvSpPr>
              <a:spLocks noChangeArrowheads="1"/>
            </p:cNvSpPr>
            <p:nvPr/>
          </p:nvSpPr>
          <p:spPr bwMode="auto">
            <a:xfrm>
              <a:off x="2206" y="247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HRGP</a:t>
              </a:r>
              <a:endParaRPr kumimoji="0" lang="fr-FR" sz="17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4" name="_s18456"/>
            <p:cNvSpPr>
              <a:spLocks noChangeArrowheads="1"/>
            </p:cNvSpPr>
            <p:nvPr/>
          </p:nvSpPr>
          <p:spPr bwMode="auto">
            <a:xfrm>
              <a:off x="3358" y="203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α</a:t>
              </a:r>
              <a:r>
                <a:rPr kumimoji="0" lang="fr-CA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2-antiplasmine</a:t>
              </a:r>
              <a:endParaRPr kumimoji="0" lang="el-GR" sz="17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5" name="_s18457"/>
            <p:cNvSpPr>
              <a:spLocks noChangeArrowheads="1"/>
            </p:cNvSpPr>
            <p:nvPr/>
          </p:nvSpPr>
          <p:spPr bwMode="auto">
            <a:xfrm>
              <a:off x="3358" y="247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α</a:t>
              </a: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2-macroglobuline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_s18458"/>
            <p:cNvSpPr>
              <a:spLocks noChangeArrowheads="1"/>
            </p:cNvSpPr>
            <p:nvPr/>
          </p:nvSpPr>
          <p:spPr bwMode="auto">
            <a:xfrm>
              <a:off x="3358" y="290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α</a:t>
              </a:r>
              <a:r>
                <a:rPr kumimoji="0" lang="fr-CA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1-antitrypsine</a:t>
              </a:r>
              <a:endParaRPr kumimoji="0" lang="fr-FR" sz="17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rganization Chart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89427" y="136063"/>
            <a:ext cx="8965146" cy="6276975"/>
            <a:chOff x="946" y="1175"/>
            <a:chExt cx="3852" cy="2016"/>
          </a:xfrm>
        </p:grpSpPr>
        <p:cxnSp>
          <p:nvCxnSpPr>
            <p:cNvPr id="18436" name="_s18436"/>
            <p:cNvCxnSpPr>
              <a:cxnSpLocks noChangeShapeType="1"/>
              <a:stCxn id="26" idx="3"/>
              <a:endCxn id="21" idx="2"/>
            </p:cNvCxnSpPr>
            <p:nvPr/>
          </p:nvCxnSpPr>
          <p:spPr bwMode="auto">
            <a:xfrm flipV="1">
              <a:off x="4222" y="1895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7" name="_s18437"/>
            <p:cNvCxnSpPr>
              <a:cxnSpLocks noChangeShapeType="1"/>
              <a:stCxn id="25" idx="3"/>
              <a:endCxn id="21" idx="2"/>
            </p:cNvCxnSpPr>
            <p:nvPr/>
          </p:nvCxnSpPr>
          <p:spPr bwMode="auto">
            <a:xfrm flipV="1">
              <a:off x="4222" y="1895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8" name="_s18438"/>
            <p:cNvCxnSpPr>
              <a:cxnSpLocks noChangeShapeType="1"/>
              <a:stCxn id="24" idx="3"/>
              <a:endCxn id="21" idx="2"/>
            </p:cNvCxnSpPr>
            <p:nvPr/>
          </p:nvCxnSpPr>
          <p:spPr bwMode="auto">
            <a:xfrm flipV="1">
              <a:off x="4222" y="1895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9" name="_s18439"/>
            <p:cNvCxnSpPr>
              <a:cxnSpLocks noChangeShapeType="1"/>
              <a:stCxn id="23" idx="3"/>
              <a:endCxn id="17" idx="2"/>
            </p:cNvCxnSpPr>
            <p:nvPr/>
          </p:nvCxnSpPr>
          <p:spPr bwMode="auto">
            <a:xfrm flipV="1">
              <a:off x="3070" y="1895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0" name="_s18440"/>
            <p:cNvCxnSpPr>
              <a:cxnSpLocks noChangeShapeType="1"/>
              <a:stCxn id="22" idx="3"/>
              <a:endCxn id="17" idx="2"/>
            </p:cNvCxnSpPr>
            <p:nvPr/>
          </p:nvCxnSpPr>
          <p:spPr bwMode="auto">
            <a:xfrm flipV="1">
              <a:off x="3070" y="1895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1" name="_s18441"/>
            <p:cNvCxnSpPr>
              <a:cxnSpLocks noChangeShapeType="1"/>
              <a:stCxn id="21" idx="0"/>
              <a:endCxn id="15" idx="2"/>
            </p:cNvCxnSpPr>
            <p:nvPr/>
          </p:nvCxnSpPr>
          <p:spPr bwMode="auto">
            <a:xfrm rot="16200000" flipV="1">
              <a:off x="3718" y="959"/>
              <a:ext cx="144" cy="115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2" name="_s18442"/>
            <p:cNvCxnSpPr>
              <a:cxnSpLocks noChangeShapeType="1"/>
              <a:stCxn id="20" idx="3"/>
              <a:endCxn id="16" idx="2"/>
            </p:cNvCxnSpPr>
            <p:nvPr/>
          </p:nvCxnSpPr>
          <p:spPr bwMode="auto">
            <a:xfrm flipV="1">
              <a:off x="1810" y="1895"/>
              <a:ext cx="252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3" name="_s18443"/>
            <p:cNvCxnSpPr>
              <a:cxnSpLocks noChangeShapeType="1"/>
              <a:stCxn id="19" idx="3"/>
              <a:endCxn id="16" idx="2"/>
            </p:cNvCxnSpPr>
            <p:nvPr/>
          </p:nvCxnSpPr>
          <p:spPr bwMode="auto">
            <a:xfrm flipV="1">
              <a:off x="1810" y="1895"/>
              <a:ext cx="252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4" name="_s18444"/>
            <p:cNvCxnSpPr>
              <a:cxnSpLocks noChangeShapeType="1"/>
              <a:stCxn id="18" idx="3"/>
              <a:endCxn id="16" idx="2"/>
            </p:cNvCxnSpPr>
            <p:nvPr/>
          </p:nvCxnSpPr>
          <p:spPr bwMode="auto">
            <a:xfrm flipV="1">
              <a:off x="1810" y="1895"/>
              <a:ext cx="252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5" name="_s18445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flipV="1">
              <a:off x="3214" y="1463"/>
              <a:ext cx="0" cy="1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46" name="_s18446"/>
            <p:cNvCxnSpPr>
              <a:cxnSpLocks noChangeShapeType="1"/>
              <a:stCxn id="16" idx="0"/>
              <a:endCxn id="15" idx="2"/>
            </p:cNvCxnSpPr>
            <p:nvPr/>
          </p:nvCxnSpPr>
          <p:spPr bwMode="auto">
            <a:xfrm rot="5400000" flipH="1" flipV="1">
              <a:off x="2566" y="959"/>
              <a:ext cx="144" cy="115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5" name="_s18447"/>
            <p:cNvSpPr>
              <a:spLocks noChangeArrowheads="1"/>
            </p:cNvSpPr>
            <p:nvPr/>
          </p:nvSpPr>
          <p:spPr bwMode="auto">
            <a:xfrm>
              <a:off x="2350" y="1175"/>
              <a:ext cx="17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RÉGULATEURS</a:t>
              </a:r>
              <a:r>
                <a:rPr kumimoji="0" lang="fr-CA" sz="24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 </a:t>
              </a:r>
              <a:r>
                <a:rPr kumimoji="0" lang="fr-CA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DE LA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FIBRINOLYSE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6" name="_s18448"/>
            <p:cNvSpPr>
              <a:spLocks noChangeArrowheads="1"/>
            </p:cNvSpPr>
            <p:nvPr/>
          </p:nvSpPr>
          <p:spPr bwMode="auto">
            <a:xfrm>
              <a:off x="1630" y="1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ACTIVATEURS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PLASMINOGÈNE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7" name="_s18449"/>
            <p:cNvSpPr>
              <a:spLocks noChangeArrowheads="1"/>
            </p:cNvSpPr>
            <p:nvPr/>
          </p:nvSpPr>
          <p:spPr bwMode="auto">
            <a:xfrm>
              <a:off x="2782" y="1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  <a:alpha val="26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INHIBITEURS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PLASMINOGÈNE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8" name="_s18450"/>
            <p:cNvSpPr>
              <a:spLocks noChangeArrowheads="1"/>
            </p:cNvSpPr>
            <p:nvPr/>
          </p:nvSpPr>
          <p:spPr bwMode="auto">
            <a:xfrm>
              <a:off x="946" y="203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T-PA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" name="_s18451"/>
            <p:cNvSpPr>
              <a:spLocks noChangeArrowheads="1"/>
            </p:cNvSpPr>
            <p:nvPr/>
          </p:nvSpPr>
          <p:spPr bwMode="auto">
            <a:xfrm>
              <a:off x="947" y="2471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Urokinase (U-PA)</a:t>
              </a:r>
              <a:endParaRPr kumimoji="0" lang="fr-FR" sz="17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0" name="_s18452"/>
            <p:cNvSpPr>
              <a:spLocks noChangeArrowheads="1"/>
            </p:cNvSpPr>
            <p:nvPr/>
          </p:nvSpPr>
          <p:spPr bwMode="auto">
            <a:xfrm>
              <a:off x="947" y="2903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XI, XII, KHPM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</a:rPr>
                <a:t>Prékallicréine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1" name="_s18453"/>
            <p:cNvSpPr>
              <a:spLocks noChangeArrowheads="1"/>
            </p:cNvSpPr>
            <p:nvPr/>
          </p:nvSpPr>
          <p:spPr bwMode="auto">
            <a:xfrm>
              <a:off x="3934" y="1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  <a:alpha val="26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INHIBITEURS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PLASMINE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2" name="_s18454"/>
            <p:cNvSpPr>
              <a:spLocks noChangeArrowheads="1"/>
            </p:cNvSpPr>
            <p:nvPr/>
          </p:nvSpPr>
          <p:spPr bwMode="auto">
            <a:xfrm>
              <a:off x="2206" y="203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26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PAI</a:t>
              </a:r>
              <a:endParaRPr kumimoji="0" lang="fr-FR" sz="17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3" name="_s18455"/>
            <p:cNvSpPr>
              <a:spLocks noChangeArrowheads="1"/>
            </p:cNvSpPr>
            <p:nvPr/>
          </p:nvSpPr>
          <p:spPr bwMode="auto">
            <a:xfrm>
              <a:off x="2206" y="247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26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HRGP</a:t>
              </a:r>
              <a:endParaRPr kumimoji="0" lang="fr-FR" sz="17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4" name="_s18456"/>
            <p:cNvSpPr>
              <a:spLocks noChangeArrowheads="1"/>
            </p:cNvSpPr>
            <p:nvPr/>
          </p:nvSpPr>
          <p:spPr bwMode="auto">
            <a:xfrm>
              <a:off x="3358" y="203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6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α</a:t>
              </a:r>
              <a:r>
                <a:rPr kumimoji="0" lang="fr-CA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2-antiplasmine</a:t>
              </a:r>
              <a:endParaRPr kumimoji="0" lang="el-GR" sz="17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5" name="_s18457"/>
            <p:cNvSpPr>
              <a:spLocks noChangeArrowheads="1"/>
            </p:cNvSpPr>
            <p:nvPr/>
          </p:nvSpPr>
          <p:spPr bwMode="auto">
            <a:xfrm>
              <a:off x="3358" y="247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6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α</a:t>
              </a: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2-macroglobuline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_s18458"/>
            <p:cNvSpPr>
              <a:spLocks noChangeArrowheads="1"/>
            </p:cNvSpPr>
            <p:nvPr/>
          </p:nvSpPr>
          <p:spPr bwMode="auto">
            <a:xfrm>
              <a:off x="3358" y="290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6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α</a:t>
              </a:r>
              <a:r>
                <a:rPr kumimoji="0" lang="fr-CA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1-antitrypsine</a:t>
              </a:r>
              <a:endParaRPr kumimoji="0" lang="fr-FR" sz="17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2" name="Ellipse 1">
            <a:extLst>
              <a:ext uri="{FF2B5EF4-FFF2-40B4-BE49-F238E27FC236}">
                <a16:creationId xmlns:a16="http://schemas.microsoft.com/office/drawing/2014/main" id="{CE7EC4F1-8247-4B66-872A-E2496CF231D7}"/>
              </a:ext>
            </a:extLst>
          </p:cNvPr>
          <p:cNvSpPr/>
          <p:nvPr/>
        </p:nvSpPr>
        <p:spPr>
          <a:xfrm>
            <a:off x="1094864" y="1032774"/>
            <a:ext cx="3091673" cy="165396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7444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 dirty="0"/>
              <a:t>Activateurs plasminogène</a:t>
            </a:r>
            <a:endParaRPr lang="fr-FR" b="1" dirty="0"/>
          </a:p>
        </p:txBody>
      </p:sp>
      <p:sp>
        <p:nvSpPr>
          <p:cNvPr id="689155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29444" y="2651761"/>
            <a:ext cx="8316912" cy="4206240"/>
          </a:xfrm>
        </p:spPr>
        <p:txBody>
          <a:bodyPr/>
          <a:lstStyle/>
          <a:p>
            <a:pPr eaLnBrk="1" hangingPunct="1">
              <a:buClr>
                <a:schemeClr val="accent1"/>
              </a:buClr>
            </a:pPr>
            <a:r>
              <a:rPr lang="fr-FR" sz="2400" b="1" dirty="0"/>
              <a:t>Activateur extrinsèque (</a:t>
            </a:r>
            <a:r>
              <a:rPr lang="fr-FR" sz="2400" b="1" u="sng" dirty="0"/>
              <a:t>dans les tissus</a:t>
            </a:r>
            <a:r>
              <a:rPr lang="fr-FR" sz="2400" b="1" dirty="0"/>
              <a:t>)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400" b="1" dirty="0"/>
              <a:t>T-PA </a:t>
            </a:r>
          </a:p>
          <a:p>
            <a:pPr eaLnBrk="1" hangingPunct="1">
              <a:buClr>
                <a:schemeClr val="accent1"/>
              </a:buClr>
            </a:pPr>
            <a:r>
              <a:rPr lang="fr-FR" sz="2400" b="1" dirty="0"/>
              <a:t>Activateurs intrinsèques (</a:t>
            </a:r>
            <a:r>
              <a:rPr lang="fr-FR" sz="2400" b="1" u="sng" dirty="0"/>
              <a:t>dans la circulation</a:t>
            </a:r>
            <a:r>
              <a:rPr lang="fr-FR" sz="2400" b="1" dirty="0"/>
              <a:t>)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Urokinase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XI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XII 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 err="1"/>
              <a:t>Prékallicréine</a:t>
            </a:r>
            <a:endParaRPr lang="fr-CA" sz="2400" b="1" dirty="0"/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KHPM</a:t>
            </a:r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None/>
            </a:pPr>
            <a:endParaRPr lang="fr-FR" b="1" dirty="0"/>
          </a:p>
        </p:txBody>
      </p:sp>
      <p:sp>
        <p:nvSpPr>
          <p:cNvPr id="20484" name="AutoShap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364049" y="4277394"/>
            <a:ext cx="431800" cy="2205287"/>
          </a:xfrm>
          <a:prstGeom prst="rightBrace">
            <a:avLst>
              <a:gd name="adj1" fmla="val 45864"/>
              <a:gd name="adj2" fmla="val 50000"/>
            </a:avLst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0485" name="AutoShap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776220" y="2997200"/>
            <a:ext cx="189049" cy="647700"/>
          </a:xfrm>
          <a:prstGeom prst="rightBrace">
            <a:avLst>
              <a:gd name="adj1" fmla="val 14978"/>
              <a:gd name="adj2" fmla="val 50000"/>
            </a:avLst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048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60018" y="5196681"/>
            <a:ext cx="2061959" cy="3667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1800" b="1" u="sng" dirty="0">
                <a:solidFill>
                  <a:schemeClr val="bg1"/>
                </a:solidFill>
              </a:rPr>
              <a:t>ENDOGÈNES</a:t>
            </a:r>
            <a:endParaRPr lang="fr-FR" sz="1800" b="1" u="sng" dirty="0">
              <a:solidFill>
                <a:schemeClr val="bg1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32138" y="3180556"/>
            <a:ext cx="1655762" cy="3667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1800" b="1" u="sng" dirty="0">
                <a:solidFill>
                  <a:schemeClr val="bg1"/>
                </a:solidFill>
              </a:rPr>
              <a:t>EXOGÈNES</a:t>
            </a:r>
            <a:endParaRPr lang="fr-FR" sz="18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  <p:bldP spid="2048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321358"/>
              </p:ext>
            </p:extLst>
          </p:nvPr>
        </p:nvGraphicFramePr>
        <p:xfrm>
          <a:off x="653142" y="2821577"/>
          <a:ext cx="8033658" cy="345033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{912C8C85-51F0-491E-9774-3900AFEF0FD7}</a:tableStyleId>
              </a:tblPr>
              <a:tblGrid>
                <a:gridCol w="874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9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latin typeface="+mn-lt"/>
                        </a:rPr>
                        <a:t>T-PA</a:t>
                      </a:r>
                    </a:p>
                  </a:txBody>
                  <a:tcPr vert="vert27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Tissue-type </a:t>
                      </a:r>
                      <a:r>
                        <a:rPr kumimoji="0" lang="fr-F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Plasminogen</a:t>
                      </a: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fr-F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activator</a:t>
                      </a: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Glycoprotéine synthétisée par les cellules endothéliales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 réserve dans les cellules endothéliales et libération régulière de petites quantités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CA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Libéré en grande quantité si le besoin est plus grand</a:t>
                      </a: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Éliminé par le foie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Activateur physiologique principal du </a:t>
                      </a:r>
                      <a:r>
                        <a:rPr kumimoji="0" lang="fr-F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plasminogène</a:t>
                      </a: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Protéase à sérine</a:t>
                      </a:r>
                    </a:p>
                    <a:p>
                      <a:endParaRPr lang="fr-CA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3789E0CC-F9A0-44E7-A3B4-30B0D26920BD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45141"/>
            <a:ext cx="8229600" cy="1143000"/>
          </a:xfrm>
        </p:spPr>
        <p:txBody>
          <a:bodyPr/>
          <a:lstStyle/>
          <a:p>
            <a:pPr eaLnBrk="1" hangingPunct="1"/>
            <a:r>
              <a:rPr lang="fr-CA" b="1" dirty="0"/>
              <a:t>Activateurs plasminogène</a:t>
            </a:r>
            <a:endParaRPr lang="fr-FR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088744"/>
              </p:ext>
            </p:extLst>
          </p:nvPr>
        </p:nvGraphicFramePr>
        <p:xfrm>
          <a:off x="653141" y="2535936"/>
          <a:ext cx="8229601" cy="31150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{912C8C85-51F0-491E-9774-3900AFEF0FD7}</a:tableStyleId>
              </a:tblPr>
              <a:tblGrid>
                <a:gridCol w="895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3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solidFill>
                            <a:schemeClr val="bg1"/>
                          </a:solidFill>
                          <a:latin typeface="+mn-lt"/>
                        </a:rPr>
                        <a:t>PROUROKINASE</a:t>
                      </a:r>
                    </a:p>
                  </a:txBody>
                  <a:tcPr vert="vert27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79388" marR="0" lvl="1" indent="-96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Glycoprotéine</a:t>
                      </a:r>
                    </a:p>
                    <a:p>
                      <a:pPr marL="179388" marR="0" lvl="1" indent="-96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Synthétisée dans les cellules endothéliales</a:t>
                      </a:r>
                    </a:p>
                    <a:p>
                      <a:pPr marL="179388" marR="0" lvl="1" indent="-96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Éliminée constamment par le foie</a:t>
                      </a:r>
                    </a:p>
                    <a:p>
                      <a:pPr marL="179388" marR="0" lvl="1" indent="-96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Prourokinase</a:t>
                      </a: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peu efficace pour activer le </a:t>
                      </a:r>
                      <a:r>
                        <a:rPr kumimoji="0" lang="fr-F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plasminogène</a:t>
                      </a: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179388" marR="0" lvl="1" indent="-96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Doit être transformée en urokinase pour être efficace</a:t>
                      </a:r>
                    </a:p>
                    <a:p>
                      <a:pPr marL="179388" marR="0" lvl="1" indent="-968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N’a pas d’affinité pour la fibrine</a:t>
                      </a:r>
                    </a:p>
                    <a:p>
                      <a:pPr marL="8255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Symbol" pitchFamily="18" charset="2"/>
                        <a:buNone/>
                        <a:tabLst/>
                      </a:pP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endParaRPr lang="fr-CA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9561D14C-C7F7-4081-AAFB-4DD1DA6950A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45141"/>
            <a:ext cx="8229600" cy="1143000"/>
          </a:xfrm>
        </p:spPr>
        <p:txBody>
          <a:bodyPr/>
          <a:lstStyle/>
          <a:p>
            <a:pPr eaLnBrk="1" hangingPunct="1"/>
            <a:r>
              <a:rPr lang="fr-CA" b="1" dirty="0"/>
              <a:t>Activateurs plasminogène</a:t>
            </a:r>
            <a:endParaRPr lang="fr-FR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434368"/>
              </p:ext>
            </p:extLst>
          </p:nvPr>
        </p:nvGraphicFramePr>
        <p:xfrm>
          <a:off x="653141" y="2535936"/>
          <a:ext cx="8229601" cy="378561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{912C8C85-51F0-491E-9774-3900AFEF0FD7}</a:tableStyleId>
              </a:tblPr>
              <a:tblGrid>
                <a:gridCol w="895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3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latin typeface="+mn-lt"/>
                        </a:rPr>
                        <a:t>UROKINASE</a:t>
                      </a:r>
                    </a:p>
                  </a:txBody>
                  <a:tcPr vert="vert27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CA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L’urokinase qui active la fibrinolyse et est obtenue suite à la coupure de la </a:t>
                      </a:r>
                      <a:r>
                        <a:rPr kumimoji="0" lang="fr-CA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prourokinase</a:t>
                      </a:r>
                      <a:r>
                        <a:rPr kumimoji="0" lang="fr-CA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None/>
                        <a:tabLst/>
                      </a:pPr>
                      <a:endParaRPr kumimoji="0" lang="fr-CA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CA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Cette coupure est faite par : </a:t>
                      </a:r>
                    </a:p>
                    <a:p>
                      <a:pPr marL="6238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F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Kallicréine</a:t>
                      </a: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kumimoji="0" lang="fr-F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XIa</a:t>
                      </a: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fr-F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XIIa</a:t>
                      </a: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aussi)</a:t>
                      </a:r>
                    </a:p>
                    <a:p>
                      <a:pPr marL="6238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Plasmine (rétroaction +)</a:t>
                      </a:r>
                    </a:p>
                    <a:p>
                      <a:pPr marL="6238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Capable d’activer 1000 X plus rapidement le </a:t>
                      </a:r>
                      <a:r>
                        <a:rPr kumimoji="0" lang="fr-F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plasminogène</a:t>
                      </a: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que la </a:t>
                      </a:r>
                      <a:r>
                        <a:rPr kumimoji="0" lang="fr-F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prourokinase</a:t>
                      </a: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endParaRPr lang="fr-CA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47ABCDC5-44FF-40E1-A8CE-E040BDBD79BA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45141"/>
            <a:ext cx="8229600" cy="1143000"/>
          </a:xfrm>
        </p:spPr>
        <p:txBody>
          <a:bodyPr/>
          <a:lstStyle/>
          <a:p>
            <a:pPr eaLnBrk="1" hangingPunct="1"/>
            <a:r>
              <a:rPr lang="fr-CA" b="1" dirty="0"/>
              <a:t>Activateurs plasminogène</a:t>
            </a:r>
            <a:endParaRPr lang="fr-FR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778652"/>
              </p:ext>
            </p:extLst>
          </p:nvPr>
        </p:nvGraphicFramePr>
        <p:xfrm>
          <a:off x="653141" y="2535936"/>
          <a:ext cx="8229601" cy="27127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{912C8C85-51F0-491E-9774-3900AFEF0FD7}</a:tableStyleId>
              </a:tblPr>
              <a:tblGrid>
                <a:gridCol w="1259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9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XI, XII, KHPM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Prékallicréine</a:t>
                      </a:r>
                      <a:endParaRPr kumimoji="0" lang="fr-F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vert="vert27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endParaRPr kumimoji="0" lang="fr-CA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CA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Pas d’ajout pertinent dans cette catégorie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None/>
                        <a:tabLst/>
                      </a:pPr>
                      <a:endParaRPr kumimoji="0" lang="fr-CA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Action activateur du plasminogène </a:t>
                      </a:r>
                      <a:r>
                        <a:rPr kumimoji="0" lang="fr-FR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répectoriée</a:t>
                      </a: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None/>
                        <a:tabLst/>
                      </a:pPr>
                      <a:endParaRPr kumimoji="0" lang="fr-FR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endParaRPr lang="fr-CA" dirty="0"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47ABCDC5-44FF-40E1-A8CE-E040BDBD79BA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45141"/>
            <a:ext cx="8229600" cy="1143000"/>
          </a:xfrm>
        </p:spPr>
        <p:txBody>
          <a:bodyPr/>
          <a:lstStyle/>
          <a:p>
            <a:pPr eaLnBrk="1" hangingPunct="1"/>
            <a:r>
              <a:rPr lang="fr-CA" b="1" dirty="0"/>
              <a:t>Activateurs plasminogène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28732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rganization Chart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79388" y="260350"/>
            <a:ext cx="8965146" cy="6276975"/>
            <a:chOff x="946" y="1175"/>
            <a:chExt cx="3852" cy="2016"/>
          </a:xfrm>
        </p:grpSpPr>
        <p:cxnSp>
          <p:nvCxnSpPr>
            <p:cNvPr id="18436" name="_s18436"/>
            <p:cNvCxnSpPr>
              <a:cxnSpLocks noChangeShapeType="1"/>
              <a:stCxn id="26" idx="3"/>
              <a:endCxn id="21" idx="2"/>
            </p:cNvCxnSpPr>
            <p:nvPr/>
          </p:nvCxnSpPr>
          <p:spPr bwMode="auto">
            <a:xfrm flipV="1">
              <a:off x="4222" y="1895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7" name="_s18437"/>
            <p:cNvCxnSpPr>
              <a:cxnSpLocks noChangeShapeType="1"/>
              <a:stCxn id="25" idx="3"/>
              <a:endCxn id="21" idx="2"/>
            </p:cNvCxnSpPr>
            <p:nvPr/>
          </p:nvCxnSpPr>
          <p:spPr bwMode="auto">
            <a:xfrm flipV="1">
              <a:off x="4222" y="1895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8" name="_s18438"/>
            <p:cNvCxnSpPr>
              <a:cxnSpLocks noChangeShapeType="1"/>
              <a:stCxn id="24" idx="3"/>
              <a:endCxn id="21" idx="2"/>
            </p:cNvCxnSpPr>
            <p:nvPr/>
          </p:nvCxnSpPr>
          <p:spPr bwMode="auto">
            <a:xfrm flipV="1">
              <a:off x="4222" y="1895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9" name="_s18439"/>
            <p:cNvCxnSpPr>
              <a:cxnSpLocks noChangeShapeType="1"/>
              <a:stCxn id="23" idx="3"/>
              <a:endCxn id="17" idx="2"/>
            </p:cNvCxnSpPr>
            <p:nvPr/>
          </p:nvCxnSpPr>
          <p:spPr bwMode="auto">
            <a:xfrm flipV="1">
              <a:off x="3070" y="1895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0" name="_s18440"/>
            <p:cNvCxnSpPr>
              <a:cxnSpLocks noChangeShapeType="1"/>
              <a:stCxn id="22" idx="3"/>
              <a:endCxn id="17" idx="2"/>
            </p:cNvCxnSpPr>
            <p:nvPr/>
          </p:nvCxnSpPr>
          <p:spPr bwMode="auto">
            <a:xfrm flipV="1">
              <a:off x="3070" y="1895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1" name="_s18441"/>
            <p:cNvCxnSpPr>
              <a:cxnSpLocks noChangeShapeType="1"/>
              <a:stCxn id="21" idx="0"/>
              <a:endCxn id="15" idx="2"/>
            </p:cNvCxnSpPr>
            <p:nvPr/>
          </p:nvCxnSpPr>
          <p:spPr bwMode="auto">
            <a:xfrm rot="16200000" flipV="1">
              <a:off x="3718" y="959"/>
              <a:ext cx="144" cy="115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2" name="_s18442"/>
            <p:cNvCxnSpPr>
              <a:cxnSpLocks noChangeShapeType="1"/>
              <a:stCxn id="20" idx="3"/>
              <a:endCxn id="16" idx="2"/>
            </p:cNvCxnSpPr>
            <p:nvPr/>
          </p:nvCxnSpPr>
          <p:spPr bwMode="auto">
            <a:xfrm flipV="1">
              <a:off x="1810" y="1895"/>
              <a:ext cx="252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3" name="_s18443"/>
            <p:cNvCxnSpPr>
              <a:cxnSpLocks noChangeShapeType="1"/>
              <a:stCxn id="19" idx="3"/>
              <a:endCxn id="16" idx="2"/>
            </p:cNvCxnSpPr>
            <p:nvPr/>
          </p:nvCxnSpPr>
          <p:spPr bwMode="auto">
            <a:xfrm flipV="1">
              <a:off x="1810" y="1895"/>
              <a:ext cx="252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4" name="_s18444"/>
            <p:cNvCxnSpPr>
              <a:cxnSpLocks noChangeShapeType="1"/>
              <a:stCxn id="18" idx="3"/>
              <a:endCxn id="16" idx="2"/>
            </p:cNvCxnSpPr>
            <p:nvPr/>
          </p:nvCxnSpPr>
          <p:spPr bwMode="auto">
            <a:xfrm flipV="1">
              <a:off x="1810" y="1895"/>
              <a:ext cx="252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5" name="_s18445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flipV="1">
              <a:off x="3214" y="1463"/>
              <a:ext cx="0" cy="1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46" name="_s18446"/>
            <p:cNvCxnSpPr>
              <a:cxnSpLocks noChangeShapeType="1"/>
              <a:stCxn id="16" idx="0"/>
              <a:endCxn id="15" idx="2"/>
            </p:cNvCxnSpPr>
            <p:nvPr/>
          </p:nvCxnSpPr>
          <p:spPr bwMode="auto">
            <a:xfrm rot="5400000" flipH="1" flipV="1">
              <a:off x="2566" y="959"/>
              <a:ext cx="144" cy="115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5" name="_s18447"/>
            <p:cNvSpPr>
              <a:spLocks noChangeArrowheads="1"/>
            </p:cNvSpPr>
            <p:nvPr/>
          </p:nvSpPr>
          <p:spPr bwMode="auto">
            <a:xfrm>
              <a:off x="2350" y="1175"/>
              <a:ext cx="17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RÉGULATEURS</a:t>
              </a:r>
              <a:r>
                <a:rPr kumimoji="0" lang="fr-CA" sz="24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 </a:t>
              </a:r>
              <a:r>
                <a:rPr kumimoji="0" lang="fr-CA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DE LA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FIBRINOLYSE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6" name="_s18448"/>
            <p:cNvSpPr>
              <a:spLocks noChangeArrowheads="1"/>
            </p:cNvSpPr>
            <p:nvPr/>
          </p:nvSpPr>
          <p:spPr bwMode="auto">
            <a:xfrm>
              <a:off x="1630" y="1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  <a:alpha val="24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ACTIVATEURS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PLASMINOGÈNE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7" name="_s18449"/>
            <p:cNvSpPr>
              <a:spLocks noChangeArrowheads="1"/>
            </p:cNvSpPr>
            <p:nvPr/>
          </p:nvSpPr>
          <p:spPr bwMode="auto">
            <a:xfrm>
              <a:off x="2782" y="1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INHIBITEURS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PLASMINOGÈNE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8" name="_s18450"/>
            <p:cNvSpPr>
              <a:spLocks noChangeArrowheads="1"/>
            </p:cNvSpPr>
            <p:nvPr/>
          </p:nvSpPr>
          <p:spPr bwMode="auto">
            <a:xfrm>
              <a:off x="946" y="203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  <a:alpha val="24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T-PA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" name="_s18451"/>
            <p:cNvSpPr>
              <a:spLocks noChangeArrowheads="1"/>
            </p:cNvSpPr>
            <p:nvPr/>
          </p:nvSpPr>
          <p:spPr bwMode="auto">
            <a:xfrm>
              <a:off x="947" y="2471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  <a:alpha val="24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Urokinase (U-PA)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0" name="_s18452"/>
            <p:cNvSpPr>
              <a:spLocks noChangeArrowheads="1"/>
            </p:cNvSpPr>
            <p:nvPr/>
          </p:nvSpPr>
          <p:spPr bwMode="auto">
            <a:xfrm>
              <a:off x="947" y="2903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  <a:alpha val="24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XI, XII, KHPM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</a:rPr>
                <a:t>Prékallicréine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1" name="_s18453"/>
            <p:cNvSpPr>
              <a:spLocks noChangeArrowheads="1"/>
            </p:cNvSpPr>
            <p:nvPr/>
          </p:nvSpPr>
          <p:spPr bwMode="auto">
            <a:xfrm>
              <a:off x="3934" y="1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  <a:alpha val="24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INHIBITEURS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PLASMINE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2" name="_s18454"/>
            <p:cNvSpPr>
              <a:spLocks noChangeArrowheads="1"/>
            </p:cNvSpPr>
            <p:nvPr/>
          </p:nvSpPr>
          <p:spPr bwMode="auto">
            <a:xfrm>
              <a:off x="2206" y="203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PAI</a:t>
              </a:r>
              <a:endParaRPr kumimoji="0" lang="fr-FR" sz="17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3" name="_s18455"/>
            <p:cNvSpPr>
              <a:spLocks noChangeArrowheads="1"/>
            </p:cNvSpPr>
            <p:nvPr/>
          </p:nvSpPr>
          <p:spPr bwMode="auto">
            <a:xfrm>
              <a:off x="2206" y="247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HRGP</a:t>
              </a:r>
              <a:endParaRPr kumimoji="0" lang="fr-FR" sz="17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4" name="_s18456"/>
            <p:cNvSpPr>
              <a:spLocks noChangeArrowheads="1"/>
            </p:cNvSpPr>
            <p:nvPr/>
          </p:nvSpPr>
          <p:spPr bwMode="auto">
            <a:xfrm>
              <a:off x="3358" y="203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4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α</a:t>
              </a: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2-antiplasmine</a:t>
              </a:r>
              <a:endParaRPr kumimoji="0" lang="el-G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5" name="_s18457"/>
            <p:cNvSpPr>
              <a:spLocks noChangeArrowheads="1"/>
            </p:cNvSpPr>
            <p:nvPr/>
          </p:nvSpPr>
          <p:spPr bwMode="auto">
            <a:xfrm>
              <a:off x="3358" y="247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4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α</a:t>
              </a: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2-macroglobuline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_s18458"/>
            <p:cNvSpPr>
              <a:spLocks noChangeArrowheads="1"/>
            </p:cNvSpPr>
            <p:nvPr/>
          </p:nvSpPr>
          <p:spPr bwMode="auto">
            <a:xfrm>
              <a:off x="3358" y="290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4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α</a:t>
              </a:r>
              <a:r>
                <a:rPr kumimoji="0" lang="fr-CA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1-antitrypsine</a:t>
              </a:r>
              <a:endParaRPr kumimoji="0" lang="fr-FR" sz="17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27" name="Ellipse 26">
            <a:extLst>
              <a:ext uri="{FF2B5EF4-FFF2-40B4-BE49-F238E27FC236}">
                <a16:creationId xmlns:a16="http://schemas.microsoft.com/office/drawing/2014/main" id="{1D3E399C-8B92-477F-85DC-7E657B79BB50}"/>
              </a:ext>
            </a:extLst>
          </p:cNvPr>
          <p:cNvSpPr/>
          <p:nvPr/>
        </p:nvSpPr>
        <p:spPr>
          <a:xfrm>
            <a:off x="3949219" y="1296517"/>
            <a:ext cx="3091673" cy="165396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4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8700" y="2473325"/>
            <a:ext cx="857250" cy="3794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KHPM</a:t>
            </a:r>
          </a:p>
        </p:txBody>
      </p:sp>
      <p:sp>
        <p:nvSpPr>
          <p:cNvPr id="16388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73413" y="2473325"/>
            <a:ext cx="857250" cy="3794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KHPM</a:t>
            </a:r>
          </a:p>
        </p:txBody>
      </p:sp>
      <p:sp>
        <p:nvSpPr>
          <p:cNvPr id="16389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1575" y="1874838"/>
            <a:ext cx="714375" cy="59848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PK</a:t>
            </a:r>
          </a:p>
        </p:txBody>
      </p:sp>
      <p:sp>
        <p:nvSpPr>
          <p:cNvPr id="16390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32137" y="1874838"/>
            <a:ext cx="1139821" cy="59848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KALL</a:t>
            </a:r>
          </a:p>
        </p:txBody>
      </p:sp>
      <p:sp>
        <p:nvSpPr>
          <p:cNvPr id="1639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40200" y="2173288"/>
            <a:ext cx="1033463" cy="3175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39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602163" y="2173288"/>
            <a:ext cx="0" cy="134937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39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173663" y="2173288"/>
            <a:ext cx="0" cy="1947862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39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602163" y="4121150"/>
            <a:ext cx="1143000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39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3602038" y="3522663"/>
            <a:ext cx="1000125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396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602038" y="3522663"/>
            <a:ext cx="0" cy="598487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39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28700" y="3971925"/>
            <a:ext cx="571500" cy="393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XII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14575" y="3971925"/>
            <a:ext cx="714375" cy="393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XII*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87788" y="3971925"/>
            <a:ext cx="857250" cy="393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  <a:sym typeface="Symbol" pitchFamily="18" charset="2"/>
              </a:rPr>
              <a:t></a:t>
            </a:r>
            <a:r>
              <a:rPr lang="fr-FR" sz="1600" b="1">
                <a:solidFill>
                  <a:schemeClr val="bg1"/>
                </a:solidFill>
              </a:rPr>
              <a:t>XIIa</a:t>
            </a:r>
          </a:p>
        </p:txBody>
      </p:sp>
      <p:sp>
        <p:nvSpPr>
          <p:cNvPr id="16400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3059113" y="4121150"/>
            <a:ext cx="828675" cy="2857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401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45163" y="3971925"/>
            <a:ext cx="858837" cy="393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  <a:sym typeface="Symbol" pitchFamily="18" charset="2"/>
              </a:rPr>
              <a:t></a:t>
            </a:r>
            <a:r>
              <a:rPr lang="fr-FR" sz="1600" b="1">
                <a:solidFill>
                  <a:schemeClr val="bg1"/>
                </a:solidFill>
              </a:rPr>
              <a:t>XIIa</a:t>
            </a:r>
          </a:p>
        </p:txBody>
      </p:sp>
      <p:sp>
        <p:nvSpPr>
          <p:cNvPr id="1640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600200" y="4121150"/>
            <a:ext cx="714375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403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2459038" y="2173288"/>
            <a:ext cx="241300" cy="1760537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404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887663" y="1574800"/>
            <a:ext cx="3143250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405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6030913" y="1574800"/>
            <a:ext cx="0" cy="239712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406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887663" y="1574800"/>
            <a:ext cx="0" cy="449263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407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716463" y="4149725"/>
            <a:ext cx="2232025" cy="792163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408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19925" y="1274763"/>
            <a:ext cx="12700" cy="3738562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409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598738" y="1274763"/>
            <a:ext cx="4430712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410" name="Line 2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598738" y="1274763"/>
            <a:ext cx="0" cy="74930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411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211638" y="4437063"/>
            <a:ext cx="22224" cy="1182687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41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43213" y="5445125"/>
            <a:ext cx="573087" cy="298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XI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45038" y="5470525"/>
            <a:ext cx="571500" cy="298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XIa</a:t>
            </a:r>
          </a:p>
        </p:txBody>
      </p:sp>
      <p:sp>
        <p:nvSpPr>
          <p:cNvPr id="1641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457575" y="5619750"/>
            <a:ext cx="1287463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415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602163" y="5768975"/>
            <a:ext cx="857250" cy="4508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KHPM</a:t>
            </a:r>
          </a:p>
        </p:txBody>
      </p:sp>
      <p:sp>
        <p:nvSpPr>
          <p:cNvPr id="16416" name="AutoShape 32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7461250" y="1125538"/>
            <a:ext cx="285750" cy="5094287"/>
          </a:xfrm>
          <a:prstGeom prst="rightBrace">
            <a:avLst>
              <a:gd name="adj1" fmla="val 148565"/>
              <a:gd name="adj2" fmla="val 50000"/>
            </a:avLst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417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956550" y="963612"/>
            <a:ext cx="571500" cy="52562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H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E</a:t>
            </a:r>
          </a:p>
          <a:p>
            <a:pPr algn="ctr"/>
            <a:endParaRPr lang="fr-FR" sz="2400" b="1" dirty="0">
              <a:solidFill>
                <a:schemeClr val="bg1"/>
              </a:solidFill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A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6418" name="Oval 3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643063" y="4071938"/>
            <a:ext cx="665162" cy="495300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6419" name="Line 3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3059113" y="4149725"/>
            <a:ext cx="144462" cy="287338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420" name="Line 3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3419475" y="4292600"/>
            <a:ext cx="431800" cy="28892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16421" name="Oval 37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402972" y="2771311"/>
            <a:ext cx="731837" cy="434975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6422" name="Oval 38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887788" y="3373438"/>
            <a:ext cx="612775" cy="484187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6423" name="Oval 3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887913" y="3073400"/>
            <a:ext cx="684212" cy="427038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16424" name="Oval 4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745163" y="2624138"/>
            <a:ext cx="612775" cy="447675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6425" name="Oval 4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745288" y="2173288"/>
            <a:ext cx="684212" cy="469900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6426" name="Oval 4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916238" y="4437063"/>
            <a:ext cx="655637" cy="420687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16427" name="Oval 4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887788" y="4572000"/>
            <a:ext cx="612775" cy="428625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6428" name="Line 44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1908175" y="2133600"/>
            <a:ext cx="1223963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16429" name="Text Box 4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0321" y="3125539"/>
            <a:ext cx="2346324" cy="63094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1400" b="1" dirty="0">
                <a:solidFill>
                  <a:schemeClr val="bg1"/>
                </a:solidFill>
              </a:rPr>
              <a:t>Lésion de l’endothélium</a:t>
            </a:r>
          </a:p>
          <a:p>
            <a:pPr algn="ctr">
              <a:spcBef>
                <a:spcPct val="50000"/>
              </a:spcBef>
            </a:pPr>
            <a:r>
              <a:rPr lang="fr-CA" sz="1400" b="1" dirty="0">
                <a:solidFill>
                  <a:schemeClr val="bg1"/>
                </a:solidFill>
              </a:rPr>
              <a:t>- - - - - - - - - - - - 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6430" name="Text Box 46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700338" y="5734050"/>
            <a:ext cx="857250" cy="4508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KHPM</a:t>
            </a:r>
          </a:p>
        </p:txBody>
      </p:sp>
      <p:sp>
        <p:nvSpPr>
          <p:cNvPr id="47" name="Line 27">
            <a:extLst>
              <a:ext uri="{FF2B5EF4-FFF2-40B4-BE49-F238E27FC236}">
                <a16:creationId xmlns:a16="http://schemas.microsoft.com/office/drawing/2014/main" id="{C5578CE2-7DBA-4369-AC63-7E25127EF009}"/>
              </a:ext>
            </a:extLst>
          </p:cNvPr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5047922" y="6096034"/>
            <a:ext cx="8730" cy="704781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10E7071-8771-47D0-9974-9F24115E2F11}"/>
              </a:ext>
            </a:extLst>
          </p:cNvPr>
          <p:cNvSpPr/>
          <p:nvPr/>
        </p:nvSpPr>
        <p:spPr>
          <a:xfrm>
            <a:off x="3132138" y="136634"/>
            <a:ext cx="3899282" cy="3920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Complétez tous les rectangle</a:t>
            </a:r>
          </a:p>
        </p:txBody>
      </p:sp>
    </p:spTree>
    <p:extLst>
      <p:ext uri="{BB962C8B-B14F-4D97-AF65-F5344CB8AC3E}">
        <p14:creationId xmlns:p14="http://schemas.microsoft.com/office/powerpoint/2010/main" val="18705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  <p:bldP spid="16405" grpId="0" animBg="1"/>
      <p:bldP spid="16406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 animBg="1"/>
      <p:bldP spid="16414" grpId="0" animBg="1"/>
      <p:bldP spid="16415" grpId="0" animBg="1"/>
      <p:bldP spid="16418" grpId="0" animBg="1"/>
      <p:bldP spid="16419" grpId="0" animBg="1"/>
      <p:bldP spid="16420" grpId="0" animBg="1"/>
      <p:bldP spid="16421" grpId="0" animBg="1"/>
      <p:bldP spid="16422" grpId="0" animBg="1"/>
      <p:bldP spid="16423" grpId="0" animBg="1"/>
      <p:bldP spid="16424" grpId="0" animBg="1"/>
      <p:bldP spid="16426" grpId="0" animBg="1"/>
      <p:bldP spid="16427" grpId="0" animBg="1"/>
      <p:bldP spid="16428" grpId="0" animBg="1"/>
      <p:bldP spid="16430" grpId="0" animBg="1"/>
      <p:bldP spid="47" grpId="0" animBg="1"/>
      <p:bldP spid="4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Inhibiteur du plasminogène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886852"/>
              </p:ext>
            </p:extLst>
          </p:nvPr>
        </p:nvGraphicFramePr>
        <p:xfrm>
          <a:off x="653141" y="2535936"/>
          <a:ext cx="8229601" cy="28346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{912C8C85-51F0-491E-9774-3900AFEF0FD7}</a:tableStyleId>
              </a:tblPr>
              <a:tblGrid>
                <a:gridCol w="895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3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latin typeface="+mn-lt"/>
                        </a:rPr>
                        <a:t>PAI</a:t>
                      </a:r>
                    </a:p>
                  </a:txBody>
                  <a:tcPr vert="vert27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Plasminogen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activator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inhibitor</a:t>
                      </a: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Glycoprotéine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Synthétisé majoritairement par les cellules endothéliales (hépatocytes et fibroblastes aussi)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Éliminé par le foie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Mode d’action :</a:t>
                      </a:r>
                    </a:p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Serpine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Il se complexe avec le T-Pa libre et/ou l’urokinase</a:t>
                      </a:r>
                    </a:p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Donc les empêche d’activer le </a:t>
                      </a: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plasminogène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Inhibiteur du plasminogène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603654"/>
              </p:ext>
            </p:extLst>
          </p:nvPr>
        </p:nvGraphicFramePr>
        <p:xfrm>
          <a:off x="653141" y="2535936"/>
          <a:ext cx="8229601" cy="37490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{912C8C85-51F0-491E-9774-3900AFEF0FD7}</a:tableStyleId>
              </a:tblPr>
              <a:tblGrid>
                <a:gridCol w="895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3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>
                          <a:solidFill>
                            <a:schemeClr val="bg1"/>
                          </a:solidFill>
                          <a:latin typeface="+mn-lt"/>
                        </a:rPr>
                        <a:t>HRGP</a:t>
                      </a:r>
                    </a:p>
                  </a:txBody>
                  <a:tcPr vert="vert27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Histidine </a:t>
                      </a:r>
                      <a:r>
                        <a:rPr kumimoji="0" lang="fr-F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rich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fr-F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glycoprotein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Glycoprotéine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Synthétisé dans le foie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Circule dans le plasma lié jusqu’à 50% au </a:t>
                      </a:r>
                      <a:r>
                        <a:rPr kumimoji="0" lang="fr-F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plasminogène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plasmatique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Ralentit la fibrinolyse en inhibant la fixation du </a:t>
                      </a:r>
                      <a:r>
                        <a:rPr kumimoji="0" lang="fr-F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plasminogène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Inactive la </a:t>
                      </a:r>
                      <a:r>
                        <a:rPr kumimoji="0" lang="fr-F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kallicréine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et le </a:t>
                      </a:r>
                      <a:r>
                        <a:rPr kumimoji="0" lang="fr-F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XIIa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donc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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 l’activation du </a:t>
                      </a:r>
                      <a:r>
                        <a:rPr kumimoji="0" lang="fr-F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plasminogène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rganization Chart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79388" y="260350"/>
            <a:ext cx="8965146" cy="6276975"/>
            <a:chOff x="946" y="1175"/>
            <a:chExt cx="3852" cy="2016"/>
          </a:xfrm>
        </p:grpSpPr>
        <p:cxnSp>
          <p:nvCxnSpPr>
            <p:cNvPr id="18436" name="_s18436"/>
            <p:cNvCxnSpPr>
              <a:cxnSpLocks noChangeShapeType="1"/>
              <a:stCxn id="26" idx="3"/>
              <a:endCxn id="21" idx="2"/>
            </p:cNvCxnSpPr>
            <p:nvPr/>
          </p:nvCxnSpPr>
          <p:spPr bwMode="auto">
            <a:xfrm flipV="1">
              <a:off x="4222" y="1895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7" name="_s18437"/>
            <p:cNvCxnSpPr>
              <a:cxnSpLocks noChangeShapeType="1"/>
              <a:stCxn id="25" idx="3"/>
              <a:endCxn id="21" idx="2"/>
            </p:cNvCxnSpPr>
            <p:nvPr/>
          </p:nvCxnSpPr>
          <p:spPr bwMode="auto">
            <a:xfrm flipV="1">
              <a:off x="4222" y="1895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8" name="_s18438"/>
            <p:cNvCxnSpPr>
              <a:cxnSpLocks noChangeShapeType="1"/>
              <a:stCxn id="24" idx="3"/>
              <a:endCxn id="21" idx="2"/>
            </p:cNvCxnSpPr>
            <p:nvPr/>
          </p:nvCxnSpPr>
          <p:spPr bwMode="auto">
            <a:xfrm flipV="1">
              <a:off x="4222" y="1895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9" name="_s18439"/>
            <p:cNvCxnSpPr>
              <a:cxnSpLocks noChangeShapeType="1"/>
              <a:stCxn id="23" idx="3"/>
              <a:endCxn id="17" idx="2"/>
            </p:cNvCxnSpPr>
            <p:nvPr/>
          </p:nvCxnSpPr>
          <p:spPr bwMode="auto">
            <a:xfrm flipV="1">
              <a:off x="3070" y="1895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0" name="_s18440"/>
            <p:cNvCxnSpPr>
              <a:cxnSpLocks noChangeShapeType="1"/>
              <a:stCxn id="22" idx="3"/>
              <a:endCxn id="17" idx="2"/>
            </p:cNvCxnSpPr>
            <p:nvPr/>
          </p:nvCxnSpPr>
          <p:spPr bwMode="auto">
            <a:xfrm flipV="1">
              <a:off x="3070" y="1895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1" name="_s18441"/>
            <p:cNvCxnSpPr>
              <a:cxnSpLocks noChangeShapeType="1"/>
              <a:stCxn id="21" idx="0"/>
              <a:endCxn id="15" idx="2"/>
            </p:cNvCxnSpPr>
            <p:nvPr/>
          </p:nvCxnSpPr>
          <p:spPr bwMode="auto">
            <a:xfrm rot="16200000" flipV="1">
              <a:off x="3718" y="959"/>
              <a:ext cx="144" cy="115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2" name="_s18442"/>
            <p:cNvCxnSpPr>
              <a:cxnSpLocks noChangeShapeType="1"/>
              <a:stCxn id="20" idx="3"/>
              <a:endCxn id="16" idx="2"/>
            </p:cNvCxnSpPr>
            <p:nvPr/>
          </p:nvCxnSpPr>
          <p:spPr bwMode="auto">
            <a:xfrm flipV="1">
              <a:off x="1810" y="1895"/>
              <a:ext cx="252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3" name="_s18443"/>
            <p:cNvCxnSpPr>
              <a:cxnSpLocks noChangeShapeType="1"/>
              <a:stCxn id="19" idx="3"/>
              <a:endCxn id="16" idx="2"/>
            </p:cNvCxnSpPr>
            <p:nvPr/>
          </p:nvCxnSpPr>
          <p:spPr bwMode="auto">
            <a:xfrm flipV="1">
              <a:off x="1810" y="1895"/>
              <a:ext cx="252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4" name="_s18444"/>
            <p:cNvCxnSpPr>
              <a:cxnSpLocks noChangeShapeType="1"/>
              <a:stCxn id="18" idx="3"/>
              <a:endCxn id="16" idx="2"/>
            </p:cNvCxnSpPr>
            <p:nvPr/>
          </p:nvCxnSpPr>
          <p:spPr bwMode="auto">
            <a:xfrm flipV="1">
              <a:off x="1810" y="1895"/>
              <a:ext cx="252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5" name="_s18445"/>
            <p:cNvCxnSpPr>
              <a:cxnSpLocks noChangeShapeType="1"/>
              <a:stCxn id="17" idx="0"/>
              <a:endCxn id="15" idx="2"/>
            </p:cNvCxnSpPr>
            <p:nvPr/>
          </p:nvCxnSpPr>
          <p:spPr bwMode="auto">
            <a:xfrm flipV="1">
              <a:off x="3214" y="1463"/>
              <a:ext cx="0" cy="14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446" name="_s18446"/>
            <p:cNvCxnSpPr>
              <a:cxnSpLocks noChangeShapeType="1"/>
              <a:stCxn id="16" idx="0"/>
              <a:endCxn id="15" idx="2"/>
            </p:cNvCxnSpPr>
            <p:nvPr/>
          </p:nvCxnSpPr>
          <p:spPr bwMode="auto">
            <a:xfrm rot="5400000" flipH="1" flipV="1">
              <a:off x="2566" y="959"/>
              <a:ext cx="144" cy="115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5" name="_s18447"/>
            <p:cNvSpPr>
              <a:spLocks noChangeArrowheads="1"/>
            </p:cNvSpPr>
            <p:nvPr/>
          </p:nvSpPr>
          <p:spPr bwMode="auto">
            <a:xfrm>
              <a:off x="2350" y="1175"/>
              <a:ext cx="1728" cy="288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RÉGULATEURS</a:t>
              </a:r>
              <a:r>
                <a:rPr kumimoji="0" lang="fr-CA" sz="24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 </a:t>
              </a:r>
              <a:r>
                <a:rPr kumimoji="0" lang="fr-CA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DE LA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FIBRINOLYSE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6" name="_s18448"/>
            <p:cNvSpPr>
              <a:spLocks noChangeArrowheads="1"/>
            </p:cNvSpPr>
            <p:nvPr/>
          </p:nvSpPr>
          <p:spPr bwMode="auto">
            <a:xfrm>
              <a:off x="1630" y="1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  <a:alpha val="28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ACTIVATEURS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PLASMINOGÈNE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7" name="_s18449"/>
            <p:cNvSpPr>
              <a:spLocks noChangeArrowheads="1"/>
            </p:cNvSpPr>
            <p:nvPr/>
          </p:nvSpPr>
          <p:spPr bwMode="auto">
            <a:xfrm>
              <a:off x="2782" y="1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  <a:alpha val="3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INHIBITEURS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PLASMINOGÈNE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8" name="_s18450"/>
            <p:cNvSpPr>
              <a:spLocks noChangeArrowheads="1"/>
            </p:cNvSpPr>
            <p:nvPr/>
          </p:nvSpPr>
          <p:spPr bwMode="auto">
            <a:xfrm>
              <a:off x="946" y="203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  <a:alpha val="28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T-PA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" name="_s18451"/>
            <p:cNvSpPr>
              <a:spLocks noChangeArrowheads="1"/>
            </p:cNvSpPr>
            <p:nvPr/>
          </p:nvSpPr>
          <p:spPr bwMode="auto">
            <a:xfrm>
              <a:off x="947" y="2471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  <a:alpha val="28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Urokinase (U-PA)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0" name="_s18452"/>
            <p:cNvSpPr>
              <a:spLocks noChangeArrowheads="1"/>
            </p:cNvSpPr>
            <p:nvPr/>
          </p:nvSpPr>
          <p:spPr bwMode="auto">
            <a:xfrm>
              <a:off x="947" y="2903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75000"/>
                <a:alpha val="28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XI, XII, KHPM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</a:rPr>
                <a:t>Prékallicréine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1" name="_s18453"/>
            <p:cNvSpPr>
              <a:spLocks noChangeArrowheads="1"/>
            </p:cNvSpPr>
            <p:nvPr/>
          </p:nvSpPr>
          <p:spPr bwMode="auto">
            <a:xfrm>
              <a:off x="3934" y="1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INHIBITEURS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PLASMINE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2" name="_s18454"/>
            <p:cNvSpPr>
              <a:spLocks noChangeArrowheads="1"/>
            </p:cNvSpPr>
            <p:nvPr/>
          </p:nvSpPr>
          <p:spPr bwMode="auto">
            <a:xfrm>
              <a:off x="2206" y="203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3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PAI</a:t>
              </a:r>
              <a:endParaRPr kumimoji="0" lang="fr-FR" sz="17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3" name="_s18455"/>
            <p:cNvSpPr>
              <a:spLocks noChangeArrowheads="1"/>
            </p:cNvSpPr>
            <p:nvPr/>
          </p:nvSpPr>
          <p:spPr bwMode="auto">
            <a:xfrm>
              <a:off x="2206" y="247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alpha val="3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HRGP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4" name="_s18456"/>
            <p:cNvSpPr>
              <a:spLocks noChangeArrowheads="1"/>
            </p:cNvSpPr>
            <p:nvPr/>
          </p:nvSpPr>
          <p:spPr bwMode="auto">
            <a:xfrm>
              <a:off x="3358" y="203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α</a:t>
              </a: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2-antiplasmine</a:t>
              </a:r>
              <a:endParaRPr kumimoji="0" lang="el-G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5" name="_s18457"/>
            <p:cNvSpPr>
              <a:spLocks noChangeArrowheads="1"/>
            </p:cNvSpPr>
            <p:nvPr/>
          </p:nvSpPr>
          <p:spPr bwMode="auto">
            <a:xfrm>
              <a:off x="3358" y="247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α</a:t>
              </a: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2-macroglobuline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_s18458"/>
            <p:cNvSpPr>
              <a:spLocks noChangeArrowheads="1"/>
            </p:cNvSpPr>
            <p:nvPr/>
          </p:nvSpPr>
          <p:spPr bwMode="auto">
            <a:xfrm>
              <a:off x="3358" y="290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α</a:t>
              </a:r>
              <a:r>
                <a:rPr kumimoji="0" lang="fr-CA" sz="17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1-antitrypsine</a:t>
              </a:r>
              <a:endParaRPr kumimoji="0" lang="fr-FR" sz="1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27" name="Ellipse 26">
            <a:extLst>
              <a:ext uri="{FF2B5EF4-FFF2-40B4-BE49-F238E27FC236}">
                <a16:creationId xmlns:a16="http://schemas.microsoft.com/office/drawing/2014/main" id="{9D749020-F877-46F2-AB2A-127398F0A10B}"/>
              </a:ext>
            </a:extLst>
          </p:cNvPr>
          <p:cNvSpPr/>
          <p:nvPr/>
        </p:nvSpPr>
        <p:spPr>
          <a:xfrm>
            <a:off x="6953738" y="1226788"/>
            <a:ext cx="2266158" cy="165396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58631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Inhibiteur de la plasmine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821807"/>
              </p:ext>
            </p:extLst>
          </p:nvPr>
        </p:nvGraphicFramePr>
        <p:xfrm>
          <a:off x="653141" y="2535936"/>
          <a:ext cx="8229601" cy="352958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{912C8C85-51F0-491E-9774-3900AFEF0FD7}</a:tableStyleId>
              </a:tblPr>
              <a:tblGrid>
                <a:gridCol w="895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3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l-GR" sz="2400" b="1" dirty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α</a:t>
                      </a:r>
                      <a:r>
                        <a:rPr lang="fr-CA" sz="2400" b="1" dirty="0">
                          <a:solidFill>
                            <a:schemeClr val="bg1"/>
                          </a:solidFill>
                        </a:rPr>
                        <a:t>2-ANTIPLASMINE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Glycoprotéine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Synthétisée par le foie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Libérée dans le plasma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Présente sous 2 formes :</a:t>
                      </a:r>
                    </a:p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35% libre</a:t>
                      </a:r>
                    </a:p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65% liée au </a:t>
                      </a:r>
                      <a:r>
                        <a:rPr kumimoji="0" lang="fr-F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plasminogène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Principal inhibiteur physiologique de la plasmine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None/>
                        <a:tabLst/>
                      </a:pP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Inhibiteur de la plasmine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730102"/>
              </p:ext>
            </p:extLst>
          </p:nvPr>
        </p:nvGraphicFramePr>
        <p:xfrm>
          <a:off x="653141" y="2535936"/>
          <a:ext cx="8229601" cy="38953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{912C8C85-51F0-491E-9774-3900AFEF0FD7}</a:tableStyleId>
              </a:tblPr>
              <a:tblGrid>
                <a:gridCol w="895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3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l-GR" sz="2400" b="1" dirty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α</a:t>
                      </a:r>
                      <a:r>
                        <a:rPr lang="fr-CA" sz="2400" b="1" dirty="0">
                          <a:solidFill>
                            <a:schemeClr val="bg1"/>
                          </a:solidFill>
                        </a:rPr>
                        <a:t>2-MACROGLOBULINE</a:t>
                      </a:r>
                      <a:r>
                        <a:rPr lang="fr-CA" sz="2400" b="1" baseline="0" dirty="0">
                          <a:solidFill>
                            <a:schemeClr val="bg1"/>
                          </a:solidFill>
                        </a:rPr>
                        <a:t>               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Glycoprotéine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Synthétisée au foie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Inactive la plasmine en excès quand l’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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2-</a:t>
                      </a:r>
                      <a:r>
                        <a:rPr kumimoji="0" lang="fr-F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antiplasmine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ne fournit pas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2e en importance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None/>
                        <a:tabLst/>
                      </a:pP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Inhibiteur de la plasmine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827388"/>
              </p:ext>
            </p:extLst>
          </p:nvPr>
        </p:nvGraphicFramePr>
        <p:xfrm>
          <a:off x="653141" y="2743200"/>
          <a:ext cx="8229601" cy="440740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{912C8C85-51F0-491E-9774-3900AFEF0FD7}</a:tableStyleId>
              </a:tblPr>
              <a:tblGrid>
                <a:gridCol w="895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3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l-GR" sz="2400" b="1" dirty="0">
                          <a:solidFill>
                            <a:schemeClr val="bg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α</a:t>
                      </a:r>
                      <a:r>
                        <a:rPr lang="fr-CA" sz="24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1-ANTITRYPSINE</a:t>
                      </a:r>
                      <a:r>
                        <a:rPr lang="fr-CA" sz="2400" b="1" baseline="0" dirty="0">
                          <a:solidFill>
                            <a:schemeClr val="bg1"/>
                          </a:solidFill>
                        </a:rPr>
                        <a:t>               </a:t>
                      </a:r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Glycoprotéine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None/>
                        <a:tabLst/>
                      </a:pP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Synthétisée au foie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 lie au site actif de la plasmine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Char char=""/>
                        <a:tabLst/>
                      </a:pPr>
                      <a:r>
                        <a:rPr kumimoji="0" lang="fr-C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Peu important in vivo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None/>
                        <a:tabLst/>
                      </a:pP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0000"/>
                        <a:buFont typeface="Symbol" pitchFamily="18" charset="2"/>
                        <a:buNone/>
                        <a:tabLst/>
                      </a:pP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376738" y="4770438"/>
            <a:ext cx="1138237" cy="788987"/>
          </a:xfrm>
          <a:custGeom>
            <a:avLst/>
            <a:gdLst>
              <a:gd name="T0" fmla="*/ 2147483647 w 2344"/>
              <a:gd name="T1" fmla="*/ 2147483647 h 1395"/>
              <a:gd name="T2" fmla="*/ 2147483647 w 2344"/>
              <a:gd name="T3" fmla="*/ 2147483647 h 1395"/>
              <a:gd name="T4" fmla="*/ 2147483647 w 2344"/>
              <a:gd name="T5" fmla="*/ 2147483647 h 1395"/>
              <a:gd name="T6" fmla="*/ 2147483647 w 2344"/>
              <a:gd name="T7" fmla="*/ 2147483647 h 1395"/>
              <a:gd name="T8" fmla="*/ 2147483647 w 2344"/>
              <a:gd name="T9" fmla="*/ 2147483647 h 1395"/>
              <a:gd name="T10" fmla="*/ 2147483647 w 2344"/>
              <a:gd name="T11" fmla="*/ 2147483647 h 1395"/>
              <a:gd name="T12" fmla="*/ 2147483647 w 2344"/>
              <a:gd name="T13" fmla="*/ 2147483647 h 1395"/>
              <a:gd name="T14" fmla="*/ 2147483647 w 2344"/>
              <a:gd name="T15" fmla="*/ 2147483647 h 1395"/>
              <a:gd name="T16" fmla="*/ 2147483647 w 2344"/>
              <a:gd name="T17" fmla="*/ 2147483647 h 1395"/>
              <a:gd name="T18" fmla="*/ 2147483647 w 2344"/>
              <a:gd name="T19" fmla="*/ 2147483647 h 1395"/>
              <a:gd name="T20" fmla="*/ 2147483647 w 2344"/>
              <a:gd name="T21" fmla="*/ 2147483647 h 1395"/>
              <a:gd name="T22" fmla="*/ 2147483647 w 2344"/>
              <a:gd name="T23" fmla="*/ 2147483647 h 1395"/>
              <a:gd name="T24" fmla="*/ 2147483647 w 2344"/>
              <a:gd name="T25" fmla="*/ 2147483647 h 1395"/>
              <a:gd name="T26" fmla="*/ 2147483647 w 2344"/>
              <a:gd name="T27" fmla="*/ 2147483647 h 1395"/>
              <a:gd name="T28" fmla="*/ 2147483647 w 2344"/>
              <a:gd name="T29" fmla="*/ 2147483647 h 1395"/>
              <a:gd name="T30" fmla="*/ 2147483647 w 2344"/>
              <a:gd name="T31" fmla="*/ 2147483647 h 1395"/>
              <a:gd name="T32" fmla="*/ 2147483647 w 2344"/>
              <a:gd name="T33" fmla="*/ 2147483647 h 1395"/>
              <a:gd name="T34" fmla="*/ 2147483647 w 2344"/>
              <a:gd name="T35" fmla="*/ 2147483647 h 1395"/>
              <a:gd name="T36" fmla="*/ 2147483647 w 2344"/>
              <a:gd name="T37" fmla="*/ 2147483647 h 1395"/>
              <a:gd name="T38" fmla="*/ 2147483647 w 2344"/>
              <a:gd name="T39" fmla="*/ 2147483647 h 1395"/>
              <a:gd name="T40" fmla="*/ 2147483647 w 2344"/>
              <a:gd name="T41" fmla="*/ 2147483647 h 1395"/>
              <a:gd name="T42" fmla="*/ 2147483647 w 2344"/>
              <a:gd name="T43" fmla="*/ 2147483647 h 1395"/>
              <a:gd name="T44" fmla="*/ 2147483647 w 2344"/>
              <a:gd name="T45" fmla="*/ 2147483647 h 1395"/>
              <a:gd name="T46" fmla="*/ 2147483647 w 2344"/>
              <a:gd name="T47" fmla="*/ 2147483647 h 1395"/>
              <a:gd name="T48" fmla="*/ 2147483647 w 2344"/>
              <a:gd name="T49" fmla="*/ 2147483647 h 1395"/>
              <a:gd name="T50" fmla="*/ 2147483647 w 2344"/>
              <a:gd name="T51" fmla="*/ 2147483647 h 1395"/>
              <a:gd name="T52" fmla="*/ 2147483647 w 2344"/>
              <a:gd name="T53" fmla="*/ 2147483647 h 1395"/>
              <a:gd name="T54" fmla="*/ 2147483647 w 2344"/>
              <a:gd name="T55" fmla="*/ 2147483647 h 1395"/>
              <a:gd name="T56" fmla="*/ 2147483647 w 2344"/>
              <a:gd name="T57" fmla="*/ 2147483647 h 1395"/>
              <a:gd name="T58" fmla="*/ 2147483647 w 2344"/>
              <a:gd name="T59" fmla="*/ 2147483647 h 1395"/>
              <a:gd name="T60" fmla="*/ 2147483647 w 2344"/>
              <a:gd name="T61" fmla="*/ 2147483647 h 1395"/>
              <a:gd name="T62" fmla="*/ 2147483647 w 2344"/>
              <a:gd name="T63" fmla="*/ 2147483647 h 1395"/>
              <a:gd name="T64" fmla="*/ 2147483647 w 2344"/>
              <a:gd name="T65" fmla="*/ 2147483647 h 1395"/>
              <a:gd name="T66" fmla="*/ 2147483647 w 2344"/>
              <a:gd name="T67" fmla="*/ 2147483647 h 1395"/>
              <a:gd name="T68" fmla="*/ 2147483647 w 2344"/>
              <a:gd name="T69" fmla="*/ 2147483647 h 1395"/>
              <a:gd name="T70" fmla="*/ 2147483647 w 2344"/>
              <a:gd name="T71" fmla="*/ 2147483647 h 1395"/>
              <a:gd name="T72" fmla="*/ 2147483647 w 2344"/>
              <a:gd name="T73" fmla="*/ 2147483647 h 1395"/>
              <a:gd name="T74" fmla="*/ 2147483647 w 2344"/>
              <a:gd name="T75" fmla="*/ 2147483647 h 1395"/>
              <a:gd name="T76" fmla="*/ 2147483647 w 2344"/>
              <a:gd name="T77" fmla="*/ 2147483647 h 1395"/>
              <a:gd name="T78" fmla="*/ 2147483647 w 2344"/>
              <a:gd name="T79" fmla="*/ 2147483647 h 1395"/>
              <a:gd name="T80" fmla="*/ 2147483647 w 2344"/>
              <a:gd name="T81" fmla="*/ 2147483647 h 1395"/>
              <a:gd name="T82" fmla="*/ 2147483647 w 2344"/>
              <a:gd name="T83" fmla="*/ 2147483647 h 1395"/>
              <a:gd name="T84" fmla="*/ 2147483647 w 2344"/>
              <a:gd name="T85" fmla="*/ 0 h 1395"/>
              <a:gd name="T86" fmla="*/ 2147483647 w 2344"/>
              <a:gd name="T87" fmla="*/ 2147483647 h 1395"/>
              <a:gd name="T88" fmla="*/ 2147483647 w 2344"/>
              <a:gd name="T89" fmla="*/ 2147483647 h 1395"/>
              <a:gd name="T90" fmla="*/ 2147483647 w 2344"/>
              <a:gd name="T91" fmla="*/ 2147483647 h 1395"/>
              <a:gd name="T92" fmla="*/ 2147483647 w 2344"/>
              <a:gd name="T93" fmla="*/ 2147483647 h 1395"/>
              <a:gd name="T94" fmla="*/ 2147483647 w 2344"/>
              <a:gd name="T95" fmla="*/ 2147483647 h 1395"/>
              <a:gd name="T96" fmla="*/ 2147483647 w 2344"/>
              <a:gd name="T97" fmla="*/ 2147483647 h 1395"/>
              <a:gd name="T98" fmla="*/ 2147483647 w 2344"/>
              <a:gd name="T99" fmla="*/ 2147483647 h 1395"/>
              <a:gd name="T100" fmla="*/ 2147483647 w 2344"/>
              <a:gd name="T101" fmla="*/ 2147483647 h 1395"/>
              <a:gd name="T102" fmla="*/ 2147483647 w 2344"/>
              <a:gd name="T103" fmla="*/ 2147483647 h 1395"/>
              <a:gd name="T104" fmla="*/ 2147483647 w 2344"/>
              <a:gd name="T105" fmla="*/ 2147483647 h 1395"/>
              <a:gd name="T106" fmla="*/ 2147483647 w 2344"/>
              <a:gd name="T107" fmla="*/ 2147483647 h 1395"/>
              <a:gd name="T108" fmla="*/ 2147483647 w 2344"/>
              <a:gd name="T109" fmla="*/ 2147483647 h 1395"/>
              <a:gd name="T110" fmla="*/ 2147483647 w 2344"/>
              <a:gd name="T111" fmla="*/ 2147483647 h 1395"/>
              <a:gd name="T112" fmla="*/ 2147483647 w 2344"/>
              <a:gd name="T113" fmla="*/ 2147483647 h 139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44"/>
              <a:gd name="T172" fmla="*/ 0 h 1395"/>
              <a:gd name="T173" fmla="*/ 2344 w 2344"/>
              <a:gd name="T174" fmla="*/ 1395 h 139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44" h="1395">
                <a:moveTo>
                  <a:pt x="259" y="405"/>
                </a:moveTo>
                <a:cubicBezTo>
                  <a:pt x="300" y="466"/>
                  <a:pt x="304" y="490"/>
                  <a:pt x="379" y="465"/>
                </a:cubicBezTo>
                <a:cubicBezTo>
                  <a:pt x="458" y="386"/>
                  <a:pt x="400" y="417"/>
                  <a:pt x="439" y="465"/>
                </a:cubicBezTo>
                <a:cubicBezTo>
                  <a:pt x="450" y="479"/>
                  <a:pt x="469" y="485"/>
                  <a:pt x="484" y="495"/>
                </a:cubicBezTo>
                <a:cubicBezTo>
                  <a:pt x="582" y="462"/>
                  <a:pt x="486" y="508"/>
                  <a:pt x="544" y="435"/>
                </a:cubicBezTo>
                <a:cubicBezTo>
                  <a:pt x="555" y="421"/>
                  <a:pt x="574" y="415"/>
                  <a:pt x="589" y="405"/>
                </a:cubicBezTo>
                <a:cubicBezTo>
                  <a:pt x="587" y="410"/>
                  <a:pt x="551" y="490"/>
                  <a:pt x="589" y="495"/>
                </a:cubicBezTo>
                <a:cubicBezTo>
                  <a:pt x="665" y="506"/>
                  <a:pt x="723" y="421"/>
                  <a:pt x="634" y="495"/>
                </a:cubicBezTo>
                <a:cubicBezTo>
                  <a:pt x="618" y="509"/>
                  <a:pt x="604" y="525"/>
                  <a:pt x="589" y="540"/>
                </a:cubicBezTo>
                <a:cubicBezTo>
                  <a:pt x="584" y="555"/>
                  <a:pt x="571" y="569"/>
                  <a:pt x="574" y="585"/>
                </a:cubicBezTo>
                <a:cubicBezTo>
                  <a:pt x="577" y="603"/>
                  <a:pt x="608" y="612"/>
                  <a:pt x="604" y="630"/>
                </a:cubicBezTo>
                <a:cubicBezTo>
                  <a:pt x="599" y="657"/>
                  <a:pt x="512" y="672"/>
                  <a:pt x="499" y="675"/>
                </a:cubicBezTo>
                <a:cubicBezTo>
                  <a:pt x="504" y="690"/>
                  <a:pt x="521" y="706"/>
                  <a:pt x="514" y="720"/>
                </a:cubicBezTo>
                <a:cubicBezTo>
                  <a:pt x="507" y="734"/>
                  <a:pt x="485" y="737"/>
                  <a:pt x="469" y="735"/>
                </a:cubicBezTo>
                <a:cubicBezTo>
                  <a:pt x="438" y="732"/>
                  <a:pt x="409" y="715"/>
                  <a:pt x="379" y="705"/>
                </a:cubicBezTo>
                <a:cubicBezTo>
                  <a:pt x="362" y="699"/>
                  <a:pt x="410" y="723"/>
                  <a:pt x="424" y="735"/>
                </a:cubicBezTo>
                <a:cubicBezTo>
                  <a:pt x="440" y="749"/>
                  <a:pt x="455" y="764"/>
                  <a:pt x="469" y="780"/>
                </a:cubicBezTo>
                <a:cubicBezTo>
                  <a:pt x="481" y="794"/>
                  <a:pt x="515" y="817"/>
                  <a:pt x="499" y="825"/>
                </a:cubicBezTo>
                <a:cubicBezTo>
                  <a:pt x="472" y="839"/>
                  <a:pt x="439" y="815"/>
                  <a:pt x="409" y="810"/>
                </a:cubicBezTo>
                <a:cubicBezTo>
                  <a:pt x="281" y="836"/>
                  <a:pt x="349" y="796"/>
                  <a:pt x="349" y="870"/>
                </a:cubicBezTo>
                <a:cubicBezTo>
                  <a:pt x="349" y="886"/>
                  <a:pt x="319" y="911"/>
                  <a:pt x="334" y="915"/>
                </a:cubicBezTo>
                <a:cubicBezTo>
                  <a:pt x="373" y="926"/>
                  <a:pt x="414" y="905"/>
                  <a:pt x="454" y="900"/>
                </a:cubicBezTo>
                <a:cubicBezTo>
                  <a:pt x="519" y="878"/>
                  <a:pt x="584" y="862"/>
                  <a:pt x="649" y="840"/>
                </a:cubicBezTo>
                <a:cubicBezTo>
                  <a:pt x="801" y="855"/>
                  <a:pt x="937" y="893"/>
                  <a:pt x="1084" y="930"/>
                </a:cubicBezTo>
                <a:cubicBezTo>
                  <a:pt x="1178" y="993"/>
                  <a:pt x="1272" y="1052"/>
                  <a:pt x="1369" y="1110"/>
                </a:cubicBezTo>
                <a:cubicBezTo>
                  <a:pt x="1434" y="1149"/>
                  <a:pt x="1479" y="1192"/>
                  <a:pt x="1549" y="1215"/>
                </a:cubicBezTo>
                <a:cubicBezTo>
                  <a:pt x="1557" y="1221"/>
                  <a:pt x="1636" y="1282"/>
                  <a:pt x="1654" y="1290"/>
                </a:cubicBezTo>
                <a:cubicBezTo>
                  <a:pt x="1697" y="1309"/>
                  <a:pt x="1750" y="1309"/>
                  <a:pt x="1789" y="1335"/>
                </a:cubicBezTo>
                <a:cubicBezTo>
                  <a:pt x="1804" y="1345"/>
                  <a:pt x="1818" y="1358"/>
                  <a:pt x="1834" y="1365"/>
                </a:cubicBezTo>
                <a:cubicBezTo>
                  <a:pt x="1863" y="1378"/>
                  <a:pt x="1924" y="1395"/>
                  <a:pt x="1924" y="1395"/>
                </a:cubicBezTo>
                <a:cubicBezTo>
                  <a:pt x="2028" y="1385"/>
                  <a:pt x="2085" y="1373"/>
                  <a:pt x="2179" y="1350"/>
                </a:cubicBezTo>
                <a:cubicBezTo>
                  <a:pt x="2262" y="1267"/>
                  <a:pt x="2296" y="1164"/>
                  <a:pt x="2314" y="1050"/>
                </a:cubicBezTo>
                <a:cubicBezTo>
                  <a:pt x="2325" y="980"/>
                  <a:pt x="2344" y="840"/>
                  <a:pt x="2344" y="840"/>
                </a:cubicBezTo>
                <a:cubicBezTo>
                  <a:pt x="2337" y="770"/>
                  <a:pt x="2322" y="599"/>
                  <a:pt x="2254" y="540"/>
                </a:cubicBezTo>
                <a:cubicBezTo>
                  <a:pt x="2182" y="477"/>
                  <a:pt x="2159" y="478"/>
                  <a:pt x="2074" y="450"/>
                </a:cubicBezTo>
                <a:cubicBezTo>
                  <a:pt x="1954" y="410"/>
                  <a:pt x="2068" y="434"/>
                  <a:pt x="1969" y="390"/>
                </a:cubicBezTo>
                <a:cubicBezTo>
                  <a:pt x="1926" y="371"/>
                  <a:pt x="1879" y="360"/>
                  <a:pt x="1834" y="345"/>
                </a:cubicBezTo>
                <a:cubicBezTo>
                  <a:pt x="1817" y="339"/>
                  <a:pt x="1805" y="323"/>
                  <a:pt x="1789" y="315"/>
                </a:cubicBezTo>
                <a:cubicBezTo>
                  <a:pt x="1755" y="298"/>
                  <a:pt x="1703" y="294"/>
                  <a:pt x="1669" y="285"/>
                </a:cubicBezTo>
                <a:cubicBezTo>
                  <a:pt x="1603" y="268"/>
                  <a:pt x="1542" y="251"/>
                  <a:pt x="1474" y="240"/>
                </a:cubicBezTo>
                <a:cubicBezTo>
                  <a:pt x="1397" y="201"/>
                  <a:pt x="1313" y="184"/>
                  <a:pt x="1234" y="150"/>
                </a:cubicBezTo>
                <a:cubicBezTo>
                  <a:pt x="1155" y="116"/>
                  <a:pt x="1065" y="72"/>
                  <a:pt x="979" y="60"/>
                </a:cubicBezTo>
                <a:cubicBezTo>
                  <a:pt x="882" y="46"/>
                  <a:pt x="787" y="31"/>
                  <a:pt x="694" y="0"/>
                </a:cubicBezTo>
                <a:cubicBezTo>
                  <a:pt x="599" y="11"/>
                  <a:pt x="575" y="7"/>
                  <a:pt x="499" y="30"/>
                </a:cubicBezTo>
                <a:cubicBezTo>
                  <a:pt x="469" y="39"/>
                  <a:pt x="439" y="50"/>
                  <a:pt x="409" y="60"/>
                </a:cubicBezTo>
                <a:cubicBezTo>
                  <a:pt x="394" y="65"/>
                  <a:pt x="364" y="75"/>
                  <a:pt x="364" y="75"/>
                </a:cubicBezTo>
                <a:cubicBezTo>
                  <a:pt x="354" y="90"/>
                  <a:pt x="349" y="110"/>
                  <a:pt x="334" y="120"/>
                </a:cubicBezTo>
                <a:cubicBezTo>
                  <a:pt x="307" y="137"/>
                  <a:pt x="244" y="150"/>
                  <a:pt x="244" y="150"/>
                </a:cubicBezTo>
                <a:cubicBezTo>
                  <a:pt x="234" y="165"/>
                  <a:pt x="227" y="182"/>
                  <a:pt x="214" y="195"/>
                </a:cubicBezTo>
                <a:cubicBezTo>
                  <a:pt x="201" y="208"/>
                  <a:pt x="181" y="211"/>
                  <a:pt x="169" y="225"/>
                </a:cubicBezTo>
                <a:cubicBezTo>
                  <a:pt x="145" y="252"/>
                  <a:pt x="109" y="315"/>
                  <a:pt x="109" y="315"/>
                </a:cubicBezTo>
                <a:cubicBezTo>
                  <a:pt x="90" y="391"/>
                  <a:pt x="100" y="406"/>
                  <a:pt x="34" y="450"/>
                </a:cubicBezTo>
                <a:cubicBezTo>
                  <a:pt x="24" y="465"/>
                  <a:pt x="0" y="478"/>
                  <a:pt x="4" y="495"/>
                </a:cubicBezTo>
                <a:cubicBezTo>
                  <a:pt x="8" y="510"/>
                  <a:pt x="34" y="515"/>
                  <a:pt x="49" y="510"/>
                </a:cubicBezTo>
                <a:cubicBezTo>
                  <a:pt x="83" y="499"/>
                  <a:pt x="139" y="450"/>
                  <a:pt x="139" y="450"/>
                </a:cubicBezTo>
                <a:cubicBezTo>
                  <a:pt x="182" y="385"/>
                  <a:pt x="196" y="402"/>
                  <a:pt x="259" y="360"/>
                </a:cubicBezTo>
                <a:cubicBezTo>
                  <a:pt x="295" y="413"/>
                  <a:pt x="307" y="405"/>
                  <a:pt x="259" y="405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32771" name="Freeform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51363" y="4872038"/>
            <a:ext cx="182562" cy="42862"/>
          </a:xfrm>
          <a:custGeom>
            <a:avLst/>
            <a:gdLst>
              <a:gd name="T0" fmla="*/ 0 w 375"/>
              <a:gd name="T1" fmla="*/ 2147483647 h 75"/>
              <a:gd name="T2" fmla="*/ 2147483647 w 375"/>
              <a:gd name="T3" fmla="*/ 0 h 75"/>
              <a:gd name="T4" fmla="*/ 2147483647 w 375"/>
              <a:gd name="T5" fmla="*/ 2147483647 h 75"/>
              <a:gd name="T6" fmla="*/ 0 60000 65536"/>
              <a:gd name="T7" fmla="*/ 0 60000 65536"/>
              <a:gd name="T8" fmla="*/ 0 60000 65536"/>
              <a:gd name="T9" fmla="*/ 0 w 375"/>
              <a:gd name="T10" fmla="*/ 0 h 75"/>
              <a:gd name="T11" fmla="*/ 375 w 375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" h="75">
                <a:moveTo>
                  <a:pt x="0" y="75"/>
                </a:moveTo>
                <a:cubicBezTo>
                  <a:pt x="67" y="31"/>
                  <a:pt x="133" y="15"/>
                  <a:pt x="210" y="0"/>
                </a:cubicBezTo>
                <a:cubicBezTo>
                  <a:pt x="267" y="11"/>
                  <a:pt x="317" y="30"/>
                  <a:pt x="375" y="3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72" name="Freeform 5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638675" y="4872038"/>
            <a:ext cx="58738" cy="74612"/>
          </a:xfrm>
          <a:custGeom>
            <a:avLst/>
            <a:gdLst>
              <a:gd name="T0" fmla="*/ 2147483647 w 122"/>
              <a:gd name="T1" fmla="*/ 0 h 133"/>
              <a:gd name="T2" fmla="*/ 2147483647 w 122"/>
              <a:gd name="T3" fmla="*/ 0 h 133"/>
              <a:gd name="T4" fmla="*/ 2147483647 w 122"/>
              <a:gd name="T5" fmla="*/ 2147483647 h 133"/>
              <a:gd name="T6" fmla="*/ 2147483647 w 122"/>
              <a:gd name="T7" fmla="*/ 2147483647 h 133"/>
              <a:gd name="T8" fmla="*/ 2147483647 w 122"/>
              <a:gd name="T9" fmla="*/ 2147483647 h 133"/>
              <a:gd name="T10" fmla="*/ 2147483647 w 122"/>
              <a:gd name="T11" fmla="*/ 2147483647 h 133"/>
              <a:gd name="T12" fmla="*/ 2147483647 w 122"/>
              <a:gd name="T13" fmla="*/ 2147483647 h 133"/>
              <a:gd name="T14" fmla="*/ 2147483647 w 122"/>
              <a:gd name="T15" fmla="*/ 2147483647 h 133"/>
              <a:gd name="T16" fmla="*/ 2147483647 w 122"/>
              <a:gd name="T17" fmla="*/ 2147483647 h 133"/>
              <a:gd name="T18" fmla="*/ 2147483647 w 122"/>
              <a:gd name="T19" fmla="*/ 2147483647 h 133"/>
              <a:gd name="T20" fmla="*/ 2147483647 w 122"/>
              <a:gd name="T21" fmla="*/ 2147483647 h 133"/>
              <a:gd name="T22" fmla="*/ 2147483647 w 122"/>
              <a:gd name="T23" fmla="*/ 2147483647 h 133"/>
              <a:gd name="T24" fmla="*/ 2147483647 w 122"/>
              <a:gd name="T25" fmla="*/ 2147483647 h 133"/>
              <a:gd name="T26" fmla="*/ 2147483647 w 122"/>
              <a:gd name="T27" fmla="*/ 2147483647 h 1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"/>
              <a:gd name="T43" fmla="*/ 0 h 133"/>
              <a:gd name="T44" fmla="*/ 122 w 122"/>
              <a:gd name="T45" fmla="*/ 133 h 1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" h="133">
                <a:moveTo>
                  <a:pt x="54" y="0"/>
                </a:moveTo>
                <a:cubicBezTo>
                  <a:pt x="16" y="113"/>
                  <a:pt x="50" y="0"/>
                  <a:pt x="69" y="0"/>
                </a:cubicBezTo>
                <a:cubicBezTo>
                  <a:pt x="87" y="0"/>
                  <a:pt x="89" y="30"/>
                  <a:pt x="99" y="45"/>
                </a:cubicBezTo>
                <a:cubicBezTo>
                  <a:pt x="94" y="60"/>
                  <a:pt x="99" y="85"/>
                  <a:pt x="84" y="90"/>
                </a:cubicBezTo>
                <a:cubicBezTo>
                  <a:pt x="60" y="98"/>
                  <a:pt x="20" y="98"/>
                  <a:pt x="9" y="75"/>
                </a:cubicBezTo>
                <a:cubicBezTo>
                  <a:pt x="0" y="56"/>
                  <a:pt x="39" y="45"/>
                  <a:pt x="54" y="30"/>
                </a:cubicBezTo>
                <a:cubicBezTo>
                  <a:pt x="69" y="35"/>
                  <a:pt x="92" y="31"/>
                  <a:pt x="99" y="45"/>
                </a:cubicBezTo>
                <a:cubicBezTo>
                  <a:pt x="122" y="91"/>
                  <a:pt x="56" y="99"/>
                  <a:pt x="39" y="105"/>
                </a:cubicBezTo>
                <a:cubicBezTo>
                  <a:pt x="29" y="90"/>
                  <a:pt x="1" y="76"/>
                  <a:pt x="9" y="60"/>
                </a:cubicBezTo>
                <a:cubicBezTo>
                  <a:pt x="18" y="42"/>
                  <a:pt x="50" y="37"/>
                  <a:pt x="69" y="45"/>
                </a:cubicBezTo>
                <a:cubicBezTo>
                  <a:pt x="84" y="51"/>
                  <a:pt x="79" y="75"/>
                  <a:pt x="84" y="90"/>
                </a:cubicBezTo>
                <a:cubicBezTo>
                  <a:pt x="69" y="100"/>
                  <a:pt x="52" y="133"/>
                  <a:pt x="39" y="120"/>
                </a:cubicBezTo>
                <a:cubicBezTo>
                  <a:pt x="26" y="107"/>
                  <a:pt x="56" y="88"/>
                  <a:pt x="69" y="75"/>
                </a:cubicBezTo>
                <a:cubicBezTo>
                  <a:pt x="73" y="71"/>
                  <a:pt x="69" y="85"/>
                  <a:pt x="69" y="9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73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68313" y="6021388"/>
            <a:ext cx="8280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74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5288" y="5805488"/>
            <a:ext cx="962025" cy="2047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75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39975" y="5805488"/>
            <a:ext cx="962025" cy="2047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76" name="Freeform 9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117725" y="6129338"/>
            <a:ext cx="1646238" cy="255587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77" name="Freeform 10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763963" y="6196013"/>
            <a:ext cx="1647825" cy="254000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78" name="Freeform 11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551363" y="6297613"/>
            <a:ext cx="1646237" cy="255587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79" name="Freeform 12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2889250" y="6196013"/>
            <a:ext cx="1647825" cy="254000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80" name="Freeform 13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426075" y="6399213"/>
            <a:ext cx="1646238" cy="255587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81" name="Freeform 14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6388100" y="6196013"/>
            <a:ext cx="1646238" cy="254000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82" name="Freeform 15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278063" y="6500813"/>
            <a:ext cx="1646237" cy="255587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32783" name="Freeform 16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638675" y="6604000"/>
            <a:ext cx="1646238" cy="254000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32784" name="AutoShap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13388" y="5176838"/>
            <a:ext cx="1311275" cy="407987"/>
          </a:xfrm>
          <a:prstGeom prst="leftArrow">
            <a:avLst>
              <a:gd name="adj1" fmla="val 50000"/>
              <a:gd name="adj2" fmla="val 80350"/>
            </a:avLst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85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824663" y="4914900"/>
            <a:ext cx="2068512" cy="669925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fr-CA" sz="1800">
              <a:solidFill>
                <a:schemeClr val="bg1"/>
              </a:solidFill>
            </a:endParaRPr>
          </a:p>
        </p:txBody>
      </p:sp>
      <p:sp>
        <p:nvSpPr>
          <p:cNvPr id="32786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55650" y="5805488"/>
            <a:ext cx="246063" cy="2159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87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300788" y="2427288"/>
            <a:ext cx="0" cy="285115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88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562725" y="3038475"/>
            <a:ext cx="1136650" cy="2239963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89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164138" y="2427288"/>
            <a:ext cx="261937" cy="1017587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90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513388" y="3852863"/>
            <a:ext cx="523875" cy="1425575"/>
          </a:xfrm>
          <a:prstGeom prst="line">
            <a:avLst/>
          </a:prstGeom>
          <a:noFill/>
          <a:ln w="317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91" name="Freeform 24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611188" y="4508500"/>
            <a:ext cx="1101725" cy="1139825"/>
          </a:xfrm>
          <a:custGeom>
            <a:avLst/>
            <a:gdLst>
              <a:gd name="T0" fmla="*/ 2147483647 w 2268"/>
              <a:gd name="T1" fmla="*/ 2147483647 h 2014"/>
              <a:gd name="T2" fmla="*/ 2147483647 w 2268"/>
              <a:gd name="T3" fmla="*/ 2147483647 h 2014"/>
              <a:gd name="T4" fmla="*/ 2147483647 w 2268"/>
              <a:gd name="T5" fmla="*/ 2147483647 h 2014"/>
              <a:gd name="T6" fmla="*/ 2147483647 w 2268"/>
              <a:gd name="T7" fmla="*/ 2147483647 h 2014"/>
              <a:gd name="T8" fmla="*/ 2147483647 w 2268"/>
              <a:gd name="T9" fmla="*/ 2147483647 h 2014"/>
              <a:gd name="T10" fmla="*/ 2147483647 w 2268"/>
              <a:gd name="T11" fmla="*/ 2147483647 h 2014"/>
              <a:gd name="T12" fmla="*/ 2147483647 w 2268"/>
              <a:gd name="T13" fmla="*/ 2147483647 h 2014"/>
              <a:gd name="T14" fmla="*/ 2147483647 w 2268"/>
              <a:gd name="T15" fmla="*/ 2147483647 h 2014"/>
              <a:gd name="T16" fmla="*/ 2147483647 w 2268"/>
              <a:gd name="T17" fmla="*/ 2147483647 h 2014"/>
              <a:gd name="T18" fmla="*/ 2147483647 w 2268"/>
              <a:gd name="T19" fmla="*/ 2147483647 h 2014"/>
              <a:gd name="T20" fmla="*/ 2147483647 w 2268"/>
              <a:gd name="T21" fmla="*/ 2147483647 h 2014"/>
              <a:gd name="T22" fmla="*/ 2147483647 w 2268"/>
              <a:gd name="T23" fmla="*/ 2147483647 h 2014"/>
              <a:gd name="T24" fmla="*/ 2147483647 w 2268"/>
              <a:gd name="T25" fmla="*/ 2147483647 h 2014"/>
              <a:gd name="T26" fmla="*/ 2147483647 w 2268"/>
              <a:gd name="T27" fmla="*/ 2147483647 h 2014"/>
              <a:gd name="T28" fmla="*/ 2147483647 w 2268"/>
              <a:gd name="T29" fmla="*/ 2147483647 h 2014"/>
              <a:gd name="T30" fmla="*/ 2147483647 w 2268"/>
              <a:gd name="T31" fmla="*/ 2147483647 h 2014"/>
              <a:gd name="T32" fmla="*/ 2147483647 w 2268"/>
              <a:gd name="T33" fmla="*/ 2147483647 h 2014"/>
              <a:gd name="T34" fmla="*/ 2147483647 w 2268"/>
              <a:gd name="T35" fmla="*/ 2147483647 h 2014"/>
              <a:gd name="T36" fmla="*/ 2147483647 w 2268"/>
              <a:gd name="T37" fmla="*/ 2147483647 h 2014"/>
              <a:gd name="T38" fmla="*/ 2147483647 w 2268"/>
              <a:gd name="T39" fmla="*/ 2147483647 h 2014"/>
              <a:gd name="T40" fmla="*/ 2147483647 w 2268"/>
              <a:gd name="T41" fmla="*/ 2147483647 h 2014"/>
              <a:gd name="T42" fmla="*/ 2147483647 w 2268"/>
              <a:gd name="T43" fmla="*/ 2147483647 h 2014"/>
              <a:gd name="T44" fmla="*/ 2147483647 w 2268"/>
              <a:gd name="T45" fmla="*/ 2147483647 h 2014"/>
              <a:gd name="T46" fmla="*/ 2147483647 w 2268"/>
              <a:gd name="T47" fmla="*/ 2147483647 h 2014"/>
              <a:gd name="T48" fmla="*/ 2147483647 w 2268"/>
              <a:gd name="T49" fmla="*/ 2147483647 h 2014"/>
              <a:gd name="T50" fmla="*/ 2147483647 w 2268"/>
              <a:gd name="T51" fmla="*/ 2147483647 h 2014"/>
              <a:gd name="T52" fmla="*/ 2147483647 w 2268"/>
              <a:gd name="T53" fmla="*/ 2147483647 h 2014"/>
              <a:gd name="T54" fmla="*/ 2147483647 w 2268"/>
              <a:gd name="T55" fmla="*/ 2147483647 h 2014"/>
              <a:gd name="T56" fmla="*/ 2147483647 w 2268"/>
              <a:gd name="T57" fmla="*/ 2147483647 h 2014"/>
              <a:gd name="T58" fmla="*/ 2147483647 w 2268"/>
              <a:gd name="T59" fmla="*/ 2147483647 h 2014"/>
              <a:gd name="T60" fmla="*/ 2147483647 w 2268"/>
              <a:gd name="T61" fmla="*/ 2147483647 h 201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268"/>
              <a:gd name="T94" fmla="*/ 0 h 2014"/>
              <a:gd name="T95" fmla="*/ 2268 w 2268"/>
              <a:gd name="T96" fmla="*/ 2014 h 201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268" h="2014">
                <a:moveTo>
                  <a:pt x="1582" y="124"/>
                </a:moveTo>
                <a:cubicBezTo>
                  <a:pt x="1522" y="104"/>
                  <a:pt x="1462" y="84"/>
                  <a:pt x="1402" y="64"/>
                </a:cubicBezTo>
                <a:cubicBezTo>
                  <a:pt x="1372" y="54"/>
                  <a:pt x="1342" y="44"/>
                  <a:pt x="1312" y="34"/>
                </a:cubicBezTo>
                <a:cubicBezTo>
                  <a:pt x="1282" y="24"/>
                  <a:pt x="1222" y="4"/>
                  <a:pt x="1222" y="4"/>
                </a:cubicBezTo>
                <a:cubicBezTo>
                  <a:pt x="1052" y="15"/>
                  <a:pt x="720" y="0"/>
                  <a:pt x="532" y="94"/>
                </a:cubicBezTo>
                <a:cubicBezTo>
                  <a:pt x="500" y="110"/>
                  <a:pt x="474" y="138"/>
                  <a:pt x="442" y="154"/>
                </a:cubicBezTo>
                <a:cubicBezTo>
                  <a:pt x="414" y="168"/>
                  <a:pt x="380" y="169"/>
                  <a:pt x="352" y="184"/>
                </a:cubicBezTo>
                <a:cubicBezTo>
                  <a:pt x="289" y="219"/>
                  <a:pt x="172" y="304"/>
                  <a:pt x="172" y="304"/>
                </a:cubicBezTo>
                <a:cubicBezTo>
                  <a:pt x="79" y="444"/>
                  <a:pt x="55" y="590"/>
                  <a:pt x="22" y="754"/>
                </a:cubicBezTo>
                <a:cubicBezTo>
                  <a:pt x="27" y="842"/>
                  <a:pt x="0" y="1396"/>
                  <a:pt x="172" y="1534"/>
                </a:cubicBezTo>
                <a:cubicBezTo>
                  <a:pt x="197" y="1554"/>
                  <a:pt x="234" y="1550"/>
                  <a:pt x="262" y="1564"/>
                </a:cubicBezTo>
                <a:cubicBezTo>
                  <a:pt x="294" y="1580"/>
                  <a:pt x="322" y="1604"/>
                  <a:pt x="352" y="1624"/>
                </a:cubicBezTo>
                <a:cubicBezTo>
                  <a:pt x="372" y="1654"/>
                  <a:pt x="382" y="1694"/>
                  <a:pt x="412" y="1714"/>
                </a:cubicBezTo>
                <a:cubicBezTo>
                  <a:pt x="473" y="1754"/>
                  <a:pt x="558" y="1739"/>
                  <a:pt x="622" y="1774"/>
                </a:cubicBezTo>
                <a:cubicBezTo>
                  <a:pt x="685" y="1809"/>
                  <a:pt x="742" y="1854"/>
                  <a:pt x="802" y="1894"/>
                </a:cubicBezTo>
                <a:cubicBezTo>
                  <a:pt x="802" y="1894"/>
                  <a:pt x="1027" y="1969"/>
                  <a:pt x="1072" y="1984"/>
                </a:cubicBezTo>
                <a:cubicBezTo>
                  <a:pt x="1102" y="1994"/>
                  <a:pt x="1162" y="2014"/>
                  <a:pt x="1162" y="2014"/>
                </a:cubicBezTo>
                <a:cubicBezTo>
                  <a:pt x="1312" y="2004"/>
                  <a:pt x="1463" y="2005"/>
                  <a:pt x="1612" y="1984"/>
                </a:cubicBezTo>
                <a:cubicBezTo>
                  <a:pt x="1706" y="1971"/>
                  <a:pt x="1792" y="1924"/>
                  <a:pt x="1882" y="1894"/>
                </a:cubicBezTo>
                <a:cubicBezTo>
                  <a:pt x="1912" y="1884"/>
                  <a:pt x="1972" y="1864"/>
                  <a:pt x="1972" y="1864"/>
                </a:cubicBezTo>
                <a:cubicBezTo>
                  <a:pt x="1992" y="1834"/>
                  <a:pt x="2007" y="1799"/>
                  <a:pt x="2032" y="1774"/>
                </a:cubicBezTo>
                <a:cubicBezTo>
                  <a:pt x="2057" y="1749"/>
                  <a:pt x="2099" y="1742"/>
                  <a:pt x="2122" y="1714"/>
                </a:cubicBezTo>
                <a:cubicBezTo>
                  <a:pt x="2142" y="1689"/>
                  <a:pt x="2138" y="1652"/>
                  <a:pt x="2152" y="1624"/>
                </a:cubicBezTo>
                <a:cubicBezTo>
                  <a:pt x="2268" y="1391"/>
                  <a:pt x="2167" y="1670"/>
                  <a:pt x="2242" y="1444"/>
                </a:cubicBezTo>
                <a:cubicBezTo>
                  <a:pt x="2232" y="1314"/>
                  <a:pt x="2246" y="1180"/>
                  <a:pt x="2212" y="1054"/>
                </a:cubicBezTo>
                <a:cubicBezTo>
                  <a:pt x="2203" y="1019"/>
                  <a:pt x="2157" y="1003"/>
                  <a:pt x="2122" y="994"/>
                </a:cubicBezTo>
                <a:cubicBezTo>
                  <a:pt x="2034" y="972"/>
                  <a:pt x="1942" y="974"/>
                  <a:pt x="1852" y="964"/>
                </a:cubicBezTo>
                <a:cubicBezTo>
                  <a:pt x="1682" y="974"/>
                  <a:pt x="1505" y="1045"/>
                  <a:pt x="1342" y="994"/>
                </a:cubicBezTo>
                <a:cubicBezTo>
                  <a:pt x="1284" y="976"/>
                  <a:pt x="1357" y="873"/>
                  <a:pt x="1372" y="814"/>
                </a:cubicBezTo>
                <a:cubicBezTo>
                  <a:pt x="1415" y="643"/>
                  <a:pt x="1413" y="662"/>
                  <a:pt x="1492" y="544"/>
                </a:cubicBezTo>
                <a:cubicBezTo>
                  <a:pt x="1521" y="400"/>
                  <a:pt x="1582" y="271"/>
                  <a:pt x="1582" y="124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fr-CA"/>
          </a:p>
        </p:txBody>
      </p:sp>
      <p:sp>
        <p:nvSpPr>
          <p:cNvPr id="32792" name="Freeform 25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971550" y="4652963"/>
            <a:ext cx="247650" cy="84137"/>
          </a:xfrm>
          <a:custGeom>
            <a:avLst/>
            <a:gdLst>
              <a:gd name="T0" fmla="*/ 0 w 510"/>
              <a:gd name="T1" fmla="*/ 2147483647 h 150"/>
              <a:gd name="T2" fmla="*/ 2147483647 w 510"/>
              <a:gd name="T3" fmla="*/ 2147483647 h 150"/>
              <a:gd name="T4" fmla="*/ 2147483647 w 510"/>
              <a:gd name="T5" fmla="*/ 0 h 150"/>
              <a:gd name="T6" fmla="*/ 2147483647 w 510"/>
              <a:gd name="T7" fmla="*/ 2147483647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510"/>
              <a:gd name="T13" fmla="*/ 0 h 150"/>
              <a:gd name="T14" fmla="*/ 510 w 510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0" h="150">
                <a:moveTo>
                  <a:pt x="0" y="150"/>
                </a:moveTo>
                <a:cubicBezTo>
                  <a:pt x="20" y="120"/>
                  <a:pt x="29" y="79"/>
                  <a:pt x="60" y="60"/>
                </a:cubicBezTo>
                <a:cubicBezTo>
                  <a:pt x="114" y="26"/>
                  <a:pt x="240" y="0"/>
                  <a:pt x="240" y="0"/>
                </a:cubicBezTo>
                <a:cubicBezTo>
                  <a:pt x="470" y="33"/>
                  <a:pt x="379" y="30"/>
                  <a:pt x="510" y="3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93" name="Freeform 26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1116013" y="4724400"/>
            <a:ext cx="92075" cy="109538"/>
          </a:xfrm>
          <a:custGeom>
            <a:avLst/>
            <a:gdLst>
              <a:gd name="T0" fmla="*/ 2147483647 w 191"/>
              <a:gd name="T1" fmla="*/ 0 h 195"/>
              <a:gd name="T2" fmla="*/ 2147483647 w 191"/>
              <a:gd name="T3" fmla="*/ 2147483647 h 195"/>
              <a:gd name="T4" fmla="*/ 2147483647 w 191"/>
              <a:gd name="T5" fmla="*/ 2147483647 h 195"/>
              <a:gd name="T6" fmla="*/ 2147483647 w 191"/>
              <a:gd name="T7" fmla="*/ 2147483647 h 195"/>
              <a:gd name="T8" fmla="*/ 2147483647 w 191"/>
              <a:gd name="T9" fmla="*/ 2147483647 h 195"/>
              <a:gd name="T10" fmla="*/ 2147483647 w 191"/>
              <a:gd name="T11" fmla="*/ 2147483647 h 195"/>
              <a:gd name="T12" fmla="*/ 2147483647 w 191"/>
              <a:gd name="T13" fmla="*/ 0 h 1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1"/>
              <a:gd name="T22" fmla="*/ 0 h 195"/>
              <a:gd name="T23" fmla="*/ 191 w 191"/>
              <a:gd name="T24" fmla="*/ 195 h 1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1" h="195">
                <a:moveTo>
                  <a:pt x="71" y="0"/>
                </a:moveTo>
                <a:cubicBezTo>
                  <a:pt x="62" y="28"/>
                  <a:pt x="0" y="152"/>
                  <a:pt x="71" y="180"/>
                </a:cubicBezTo>
                <a:cubicBezTo>
                  <a:pt x="109" y="195"/>
                  <a:pt x="151" y="160"/>
                  <a:pt x="191" y="150"/>
                </a:cubicBezTo>
                <a:cubicBezTo>
                  <a:pt x="181" y="120"/>
                  <a:pt x="183" y="82"/>
                  <a:pt x="161" y="60"/>
                </a:cubicBezTo>
                <a:cubicBezTo>
                  <a:pt x="139" y="38"/>
                  <a:pt x="85" y="2"/>
                  <a:pt x="71" y="30"/>
                </a:cubicBezTo>
                <a:cubicBezTo>
                  <a:pt x="55" y="62"/>
                  <a:pt x="131" y="156"/>
                  <a:pt x="131" y="120"/>
                </a:cubicBezTo>
                <a:cubicBezTo>
                  <a:pt x="131" y="75"/>
                  <a:pt x="91" y="40"/>
                  <a:pt x="71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94" name="AutoShape 27"/>
          <p:cNvSpPr>
            <a:spLocks/>
          </p:cNvSpPr>
          <p:nvPr>
            <p:custDataLst>
              <p:tags r:id="rId25"/>
            </p:custDataLst>
          </p:nvPr>
        </p:nvSpPr>
        <p:spPr bwMode="auto">
          <a:xfrm rot="-2337937">
            <a:off x="1331913" y="3500438"/>
            <a:ext cx="550862" cy="2592387"/>
          </a:xfrm>
          <a:prstGeom prst="leftBrace">
            <a:avLst>
              <a:gd name="adj1" fmla="val 39217"/>
              <a:gd name="adj2" fmla="val 50000"/>
            </a:avLst>
          </a:prstGeom>
          <a:noFill/>
          <a:ln w="38100">
            <a:solidFill>
              <a:schemeClr val="accent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95" name="Rectangle 2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484438" y="5483225"/>
            <a:ext cx="1804987" cy="3048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CA" sz="1800" b="1">
                <a:solidFill>
                  <a:schemeClr val="bg1"/>
                </a:solidFill>
              </a:rPr>
              <a:t>FIBRINE</a:t>
            </a:r>
            <a:endParaRPr lang="fr-FR" sz="1800" b="1">
              <a:solidFill>
                <a:schemeClr val="bg1"/>
              </a:solidFill>
            </a:endParaRPr>
          </a:p>
        </p:txBody>
      </p:sp>
      <p:sp>
        <p:nvSpPr>
          <p:cNvPr id="32796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3938588" y="5075238"/>
            <a:ext cx="612775" cy="40798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97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2916238" y="5157788"/>
            <a:ext cx="673100" cy="32543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798" name="Freeform 31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2916238" y="1268413"/>
            <a:ext cx="1138237" cy="788987"/>
          </a:xfrm>
          <a:custGeom>
            <a:avLst/>
            <a:gdLst>
              <a:gd name="T0" fmla="*/ 2147483647 w 2344"/>
              <a:gd name="T1" fmla="*/ 2147483647 h 1395"/>
              <a:gd name="T2" fmla="*/ 2147483647 w 2344"/>
              <a:gd name="T3" fmla="*/ 2147483647 h 1395"/>
              <a:gd name="T4" fmla="*/ 2147483647 w 2344"/>
              <a:gd name="T5" fmla="*/ 2147483647 h 1395"/>
              <a:gd name="T6" fmla="*/ 2147483647 w 2344"/>
              <a:gd name="T7" fmla="*/ 2147483647 h 1395"/>
              <a:gd name="T8" fmla="*/ 2147483647 w 2344"/>
              <a:gd name="T9" fmla="*/ 2147483647 h 1395"/>
              <a:gd name="T10" fmla="*/ 2147483647 w 2344"/>
              <a:gd name="T11" fmla="*/ 2147483647 h 1395"/>
              <a:gd name="T12" fmla="*/ 2147483647 w 2344"/>
              <a:gd name="T13" fmla="*/ 2147483647 h 1395"/>
              <a:gd name="T14" fmla="*/ 2147483647 w 2344"/>
              <a:gd name="T15" fmla="*/ 2147483647 h 1395"/>
              <a:gd name="T16" fmla="*/ 2147483647 w 2344"/>
              <a:gd name="T17" fmla="*/ 2147483647 h 1395"/>
              <a:gd name="T18" fmla="*/ 2147483647 w 2344"/>
              <a:gd name="T19" fmla="*/ 2147483647 h 1395"/>
              <a:gd name="T20" fmla="*/ 2147483647 w 2344"/>
              <a:gd name="T21" fmla="*/ 2147483647 h 1395"/>
              <a:gd name="T22" fmla="*/ 2147483647 w 2344"/>
              <a:gd name="T23" fmla="*/ 2147483647 h 1395"/>
              <a:gd name="T24" fmla="*/ 2147483647 w 2344"/>
              <a:gd name="T25" fmla="*/ 2147483647 h 1395"/>
              <a:gd name="T26" fmla="*/ 2147483647 w 2344"/>
              <a:gd name="T27" fmla="*/ 2147483647 h 1395"/>
              <a:gd name="T28" fmla="*/ 2147483647 w 2344"/>
              <a:gd name="T29" fmla="*/ 2147483647 h 1395"/>
              <a:gd name="T30" fmla="*/ 2147483647 w 2344"/>
              <a:gd name="T31" fmla="*/ 2147483647 h 1395"/>
              <a:gd name="T32" fmla="*/ 2147483647 w 2344"/>
              <a:gd name="T33" fmla="*/ 2147483647 h 1395"/>
              <a:gd name="T34" fmla="*/ 2147483647 w 2344"/>
              <a:gd name="T35" fmla="*/ 2147483647 h 1395"/>
              <a:gd name="T36" fmla="*/ 2147483647 w 2344"/>
              <a:gd name="T37" fmla="*/ 2147483647 h 1395"/>
              <a:gd name="T38" fmla="*/ 2147483647 w 2344"/>
              <a:gd name="T39" fmla="*/ 2147483647 h 1395"/>
              <a:gd name="T40" fmla="*/ 2147483647 w 2344"/>
              <a:gd name="T41" fmla="*/ 2147483647 h 1395"/>
              <a:gd name="T42" fmla="*/ 2147483647 w 2344"/>
              <a:gd name="T43" fmla="*/ 2147483647 h 1395"/>
              <a:gd name="T44" fmla="*/ 2147483647 w 2344"/>
              <a:gd name="T45" fmla="*/ 2147483647 h 1395"/>
              <a:gd name="T46" fmla="*/ 2147483647 w 2344"/>
              <a:gd name="T47" fmla="*/ 2147483647 h 1395"/>
              <a:gd name="T48" fmla="*/ 2147483647 w 2344"/>
              <a:gd name="T49" fmla="*/ 2147483647 h 1395"/>
              <a:gd name="T50" fmla="*/ 2147483647 w 2344"/>
              <a:gd name="T51" fmla="*/ 2147483647 h 1395"/>
              <a:gd name="T52" fmla="*/ 2147483647 w 2344"/>
              <a:gd name="T53" fmla="*/ 2147483647 h 1395"/>
              <a:gd name="T54" fmla="*/ 2147483647 w 2344"/>
              <a:gd name="T55" fmla="*/ 2147483647 h 1395"/>
              <a:gd name="T56" fmla="*/ 2147483647 w 2344"/>
              <a:gd name="T57" fmla="*/ 2147483647 h 1395"/>
              <a:gd name="T58" fmla="*/ 2147483647 w 2344"/>
              <a:gd name="T59" fmla="*/ 2147483647 h 1395"/>
              <a:gd name="T60" fmla="*/ 2147483647 w 2344"/>
              <a:gd name="T61" fmla="*/ 2147483647 h 1395"/>
              <a:gd name="T62" fmla="*/ 2147483647 w 2344"/>
              <a:gd name="T63" fmla="*/ 2147483647 h 1395"/>
              <a:gd name="T64" fmla="*/ 2147483647 w 2344"/>
              <a:gd name="T65" fmla="*/ 2147483647 h 1395"/>
              <a:gd name="T66" fmla="*/ 2147483647 w 2344"/>
              <a:gd name="T67" fmla="*/ 2147483647 h 1395"/>
              <a:gd name="T68" fmla="*/ 2147483647 w 2344"/>
              <a:gd name="T69" fmla="*/ 2147483647 h 1395"/>
              <a:gd name="T70" fmla="*/ 2147483647 w 2344"/>
              <a:gd name="T71" fmla="*/ 2147483647 h 1395"/>
              <a:gd name="T72" fmla="*/ 2147483647 w 2344"/>
              <a:gd name="T73" fmla="*/ 2147483647 h 1395"/>
              <a:gd name="T74" fmla="*/ 2147483647 w 2344"/>
              <a:gd name="T75" fmla="*/ 2147483647 h 1395"/>
              <a:gd name="T76" fmla="*/ 2147483647 w 2344"/>
              <a:gd name="T77" fmla="*/ 2147483647 h 1395"/>
              <a:gd name="T78" fmla="*/ 2147483647 w 2344"/>
              <a:gd name="T79" fmla="*/ 2147483647 h 1395"/>
              <a:gd name="T80" fmla="*/ 2147483647 w 2344"/>
              <a:gd name="T81" fmla="*/ 2147483647 h 1395"/>
              <a:gd name="T82" fmla="*/ 2147483647 w 2344"/>
              <a:gd name="T83" fmla="*/ 2147483647 h 1395"/>
              <a:gd name="T84" fmla="*/ 2147483647 w 2344"/>
              <a:gd name="T85" fmla="*/ 0 h 1395"/>
              <a:gd name="T86" fmla="*/ 2147483647 w 2344"/>
              <a:gd name="T87" fmla="*/ 2147483647 h 1395"/>
              <a:gd name="T88" fmla="*/ 2147483647 w 2344"/>
              <a:gd name="T89" fmla="*/ 2147483647 h 1395"/>
              <a:gd name="T90" fmla="*/ 2147483647 w 2344"/>
              <a:gd name="T91" fmla="*/ 2147483647 h 1395"/>
              <a:gd name="T92" fmla="*/ 2147483647 w 2344"/>
              <a:gd name="T93" fmla="*/ 2147483647 h 1395"/>
              <a:gd name="T94" fmla="*/ 2147483647 w 2344"/>
              <a:gd name="T95" fmla="*/ 2147483647 h 1395"/>
              <a:gd name="T96" fmla="*/ 2147483647 w 2344"/>
              <a:gd name="T97" fmla="*/ 2147483647 h 1395"/>
              <a:gd name="T98" fmla="*/ 2147483647 w 2344"/>
              <a:gd name="T99" fmla="*/ 2147483647 h 1395"/>
              <a:gd name="T100" fmla="*/ 2147483647 w 2344"/>
              <a:gd name="T101" fmla="*/ 2147483647 h 1395"/>
              <a:gd name="T102" fmla="*/ 2147483647 w 2344"/>
              <a:gd name="T103" fmla="*/ 2147483647 h 1395"/>
              <a:gd name="T104" fmla="*/ 2147483647 w 2344"/>
              <a:gd name="T105" fmla="*/ 2147483647 h 1395"/>
              <a:gd name="T106" fmla="*/ 2147483647 w 2344"/>
              <a:gd name="T107" fmla="*/ 2147483647 h 1395"/>
              <a:gd name="T108" fmla="*/ 2147483647 w 2344"/>
              <a:gd name="T109" fmla="*/ 2147483647 h 1395"/>
              <a:gd name="T110" fmla="*/ 2147483647 w 2344"/>
              <a:gd name="T111" fmla="*/ 2147483647 h 1395"/>
              <a:gd name="T112" fmla="*/ 2147483647 w 2344"/>
              <a:gd name="T113" fmla="*/ 2147483647 h 139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44"/>
              <a:gd name="T172" fmla="*/ 0 h 1395"/>
              <a:gd name="T173" fmla="*/ 2344 w 2344"/>
              <a:gd name="T174" fmla="*/ 1395 h 139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44" h="1395">
                <a:moveTo>
                  <a:pt x="259" y="405"/>
                </a:moveTo>
                <a:cubicBezTo>
                  <a:pt x="300" y="466"/>
                  <a:pt x="304" y="490"/>
                  <a:pt x="379" y="465"/>
                </a:cubicBezTo>
                <a:cubicBezTo>
                  <a:pt x="458" y="386"/>
                  <a:pt x="400" y="417"/>
                  <a:pt x="439" y="465"/>
                </a:cubicBezTo>
                <a:cubicBezTo>
                  <a:pt x="450" y="479"/>
                  <a:pt x="469" y="485"/>
                  <a:pt x="484" y="495"/>
                </a:cubicBezTo>
                <a:cubicBezTo>
                  <a:pt x="582" y="462"/>
                  <a:pt x="486" y="508"/>
                  <a:pt x="544" y="435"/>
                </a:cubicBezTo>
                <a:cubicBezTo>
                  <a:pt x="555" y="421"/>
                  <a:pt x="574" y="415"/>
                  <a:pt x="589" y="405"/>
                </a:cubicBezTo>
                <a:cubicBezTo>
                  <a:pt x="587" y="410"/>
                  <a:pt x="551" y="490"/>
                  <a:pt x="589" y="495"/>
                </a:cubicBezTo>
                <a:cubicBezTo>
                  <a:pt x="665" y="506"/>
                  <a:pt x="723" y="421"/>
                  <a:pt x="634" y="495"/>
                </a:cubicBezTo>
                <a:cubicBezTo>
                  <a:pt x="618" y="509"/>
                  <a:pt x="604" y="525"/>
                  <a:pt x="589" y="540"/>
                </a:cubicBezTo>
                <a:cubicBezTo>
                  <a:pt x="584" y="555"/>
                  <a:pt x="571" y="569"/>
                  <a:pt x="574" y="585"/>
                </a:cubicBezTo>
                <a:cubicBezTo>
                  <a:pt x="577" y="603"/>
                  <a:pt x="608" y="612"/>
                  <a:pt x="604" y="630"/>
                </a:cubicBezTo>
                <a:cubicBezTo>
                  <a:pt x="599" y="657"/>
                  <a:pt x="512" y="672"/>
                  <a:pt x="499" y="675"/>
                </a:cubicBezTo>
                <a:cubicBezTo>
                  <a:pt x="504" y="690"/>
                  <a:pt x="521" y="706"/>
                  <a:pt x="514" y="720"/>
                </a:cubicBezTo>
                <a:cubicBezTo>
                  <a:pt x="507" y="734"/>
                  <a:pt x="485" y="737"/>
                  <a:pt x="469" y="735"/>
                </a:cubicBezTo>
                <a:cubicBezTo>
                  <a:pt x="438" y="732"/>
                  <a:pt x="409" y="715"/>
                  <a:pt x="379" y="705"/>
                </a:cubicBezTo>
                <a:cubicBezTo>
                  <a:pt x="362" y="699"/>
                  <a:pt x="410" y="723"/>
                  <a:pt x="424" y="735"/>
                </a:cubicBezTo>
                <a:cubicBezTo>
                  <a:pt x="440" y="749"/>
                  <a:pt x="455" y="764"/>
                  <a:pt x="469" y="780"/>
                </a:cubicBezTo>
                <a:cubicBezTo>
                  <a:pt x="481" y="794"/>
                  <a:pt x="515" y="817"/>
                  <a:pt x="499" y="825"/>
                </a:cubicBezTo>
                <a:cubicBezTo>
                  <a:pt x="472" y="839"/>
                  <a:pt x="439" y="815"/>
                  <a:pt x="409" y="810"/>
                </a:cubicBezTo>
                <a:cubicBezTo>
                  <a:pt x="281" y="836"/>
                  <a:pt x="349" y="796"/>
                  <a:pt x="349" y="870"/>
                </a:cubicBezTo>
                <a:cubicBezTo>
                  <a:pt x="349" y="886"/>
                  <a:pt x="319" y="911"/>
                  <a:pt x="334" y="915"/>
                </a:cubicBezTo>
                <a:cubicBezTo>
                  <a:pt x="373" y="926"/>
                  <a:pt x="414" y="905"/>
                  <a:pt x="454" y="900"/>
                </a:cubicBezTo>
                <a:cubicBezTo>
                  <a:pt x="519" y="878"/>
                  <a:pt x="584" y="862"/>
                  <a:pt x="649" y="840"/>
                </a:cubicBezTo>
                <a:cubicBezTo>
                  <a:pt x="801" y="855"/>
                  <a:pt x="937" y="893"/>
                  <a:pt x="1084" y="930"/>
                </a:cubicBezTo>
                <a:cubicBezTo>
                  <a:pt x="1178" y="993"/>
                  <a:pt x="1272" y="1052"/>
                  <a:pt x="1369" y="1110"/>
                </a:cubicBezTo>
                <a:cubicBezTo>
                  <a:pt x="1434" y="1149"/>
                  <a:pt x="1479" y="1192"/>
                  <a:pt x="1549" y="1215"/>
                </a:cubicBezTo>
                <a:cubicBezTo>
                  <a:pt x="1557" y="1221"/>
                  <a:pt x="1636" y="1282"/>
                  <a:pt x="1654" y="1290"/>
                </a:cubicBezTo>
                <a:cubicBezTo>
                  <a:pt x="1697" y="1309"/>
                  <a:pt x="1750" y="1309"/>
                  <a:pt x="1789" y="1335"/>
                </a:cubicBezTo>
                <a:cubicBezTo>
                  <a:pt x="1804" y="1345"/>
                  <a:pt x="1818" y="1358"/>
                  <a:pt x="1834" y="1365"/>
                </a:cubicBezTo>
                <a:cubicBezTo>
                  <a:pt x="1863" y="1378"/>
                  <a:pt x="1924" y="1395"/>
                  <a:pt x="1924" y="1395"/>
                </a:cubicBezTo>
                <a:cubicBezTo>
                  <a:pt x="2028" y="1385"/>
                  <a:pt x="2085" y="1373"/>
                  <a:pt x="2179" y="1350"/>
                </a:cubicBezTo>
                <a:cubicBezTo>
                  <a:pt x="2262" y="1267"/>
                  <a:pt x="2296" y="1164"/>
                  <a:pt x="2314" y="1050"/>
                </a:cubicBezTo>
                <a:cubicBezTo>
                  <a:pt x="2325" y="980"/>
                  <a:pt x="2344" y="840"/>
                  <a:pt x="2344" y="840"/>
                </a:cubicBezTo>
                <a:cubicBezTo>
                  <a:pt x="2337" y="770"/>
                  <a:pt x="2322" y="599"/>
                  <a:pt x="2254" y="540"/>
                </a:cubicBezTo>
                <a:cubicBezTo>
                  <a:pt x="2182" y="477"/>
                  <a:pt x="2159" y="478"/>
                  <a:pt x="2074" y="450"/>
                </a:cubicBezTo>
                <a:cubicBezTo>
                  <a:pt x="1954" y="410"/>
                  <a:pt x="2068" y="434"/>
                  <a:pt x="1969" y="390"/>
                </a:cubicBezTo>
                <a:cubicBezTo>
                  <a:pt x="1926" y="371"/>
                  <a:pt x="1879" y="360"/>
                  <a:pt x="1834" y="345"/>
                </a:cubicBezTo>
                <a:cubicBezTo>
                  <a:pt x="1817" y="339"/>
                  <a:pt x="1805" y="323"/>
                  <a:pt x="1789" y="315"/>
                </a:cubicBezTo>
                <a:cubicBezTo>
                  <a:pt x="1755" y="298"/>
                  <a:pt x="1703" y="294"/>
                  <a:pt x="1669" y="285"/>
                </a:cubicBezTo>
                <a:cubicBezTo>
                  <a:pt x="1603" y="268"/>
                  <a:pt x="1542" y="251"/>
                  <a:pt x="1474" y="240"/>
                </a:cubicBezTo>
                <a:cubicBezTo>
                  <a:pt x="1397" y="201"/>
                  <a:pt x="1313" y="184"/>
                  <a:pt x="1234" y="150"/>
                </a:cubicBezTo>
                <a:cubicBezTo>
                  <a:pt x="1155" y="116"/>
                  <a:pt x="1065" y="72"/>
                  <a:pt x="979" y="60"/>
                </a:cubicBezTo>
                <a:cubicBezTo>
                  <a:pt x="882" y="46"/>
                  <a:pt x="787" y="31"/>
                  <a:pt x="694" y="0"/>
                </a:cubicBezTo>
                <a:cubicBezTo>
                  <a:pt x="599" y="11"/>
                  <a:pt x="575" y="7"/>
                  <a:pt x="499" y="30"/>
                </a:cubicBezTo>
                <a:cubicBezTo>
                  <a:pt x="469" y="39"/>
                  <a:pt x="439" y="50"/>
                  <a:pt x="409" y="60"/>
                </a:cubicBezTo>
                <a:cubicBezTo>
                  <a:pt x="394" y="65"/>
                  <a:pt x="364" y="75"/>
                  <a:pt x="364" y="75"/>
                </a:cubicBezTo>
                <a:cubicBezTo>
                  <a:pt x="354" y="90"/>
                  <a:pt x="349" y="110"/>
                  <a:pt x="334" y="120"/>
                </a:cubicBezTo>
                <a:cubicBezTo>
                  <a:pt x="307" y="137"/>
                  <a:pt x="244" y="150"/>
                  <a:pt x="244" y="150"/>
                </a:cubicBezTo>
                <a:cubicBezTo>
                  <a:pt x="234" y="165"/>
                  <a:pt x="227" y="182"/>
                  <a:pt x="214" y="195"/>
                </a:cubicBezTo>
                <a:cubicBezTo>
                  <a:pt x="201" y="208"/>
                  <a:pt x="181" y="211"/>
                  <a:pt x="169" y="225"/>
                </a:cubicBezTo>
                <a:cubicBezTo>
                  <a:pt x="145" y="252"/>
                  <a:pt x="109" y="315"/>
                  <a:pt x="109" y="315"/>
                </a:cubicBezTo>
                <a:cubicBezTo>
                  <a:pt x="90" y="391"/>
                  <a:pt x="100" y="406"/>
                  <a:pt x="34" y="450"/>
                </a:cubicBezTo>
                <a:cubicBezTo>
                  <a:pt x="24" y="465"/>
                  <a:pt x="0" y="478"/>
                  <a:pt x="4" y="495"/>
                </a:cubicBezTo>
                <a:cubicBezTo>
                  <a:pt x="8" y="510"/>
                  <a:pt x="34" y="515"/>
                  <a:pt x="49" y="510"/>
                </a:cubicBezTo>
                <a:cubicBezTo>
                  <a:pt x="83" y="499"/>
                  <a:pt x="139" y="450"/>
                  <a:pt x="139" y="450"/>
                </a:cubicBezTo>
                <a:cubicBezTo>
                  <a:pt x="182" y="385"/>
                  <a:pt x="196" y="402"/>
                  <a:pt x="259" y="360"/>
                </a:cubicBezTo>
                <a:cubicBezTo>
                  <a:pt x="295" y="413"/>
                  <a:pt x="307" y="405"/>
                  <a:pt x="259" y="405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32799" name="Freeform 32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2916238" y="3141663"/>
            <a:ext cx="1138237" cy="790575"/>
          </a:xfrm>
          <a:custGeom>
            <a:avLst/>
            <a:gdLst>
              <a:gd name="T0" fmla="*/ 2147483647 w 2344"/>
              <a:gd name="T1" fmla="*/ 2147483647 h 1395"/>
              <a:gd name="T2" fmla="*/ 2147483647 w 2344"/>
              <a:gd name="T3" fmla="*/ 2147483647 h 1395"/>
              <a:gd name="T4" fmla="*/ 2147483647 w 2344"/>
              <a:gd name="T5" fmla="*/ 2147483647 h 1395"/>
              <a:gd name="T6" fmla="*/ 2147483647 w 2344"/>
              <a:gd name="T7" fmla="*/ 2147483647 h 1395"/>
              <a:gd name="T8" fmla="*/ 2147483647 w 2344"/>
              <a:gd name="T9" fmla="*/ 2147483647 h 1395"/>
              <a:gd name="T10" fmla="*/ 2147483647 w 2344"/>
              <a:gd name="T11" fmla="*/ 2147483647 h 1395"/>
              <a:gd name="T12" fmla="*/ 2147483647 w 2344"/>
              <a:gd name="T13" fmla="*/ 2147483647 h 1395"/>
              <a:gd name="T14" fmla="*/ 2147483647 w 2344"/>
              <a:gd name="T15" fmla="*/ 2147483647 h 1395"/>
              <a:gd name="T16" fmla="*/ 2147483647 w 2344"/>
              <a:gd name="T17" fmla="*/ 2147483647 h 1395"/>
              <a:gd name="T18" fmla="*/ 2147483647 w 2344"/>
              <a:gd name="T19" fmla="*/ 2147483647 h 1395"/>
              <a:gd name="T20" fmla="*/ 2147483647 w 2344"/>
              <a:gd name="T21" fmla="*/ 2147483647 h 1395"/>
              <a:gd name="T22" fmla="*/ 2147483647 w 2344"/>
              <a:gd name="T23" fmla="*/ 2147483647 h 1395"/>
              <a:gd name="T24" fmla="*/ 2147483647 w 2344"/>
              <a:gd name="T25" fmla="*/ 2147483647 h 1395"/>
              <a:gd name="T26" fmla="*/ 2147483647 w 2344"/>
              <a:gd name="T27" fmla="*/ 2147483647 h 1395"/>
              <a:gd name="T28" fmla="*/ 2147483647 w 2344"/>
              <a:gd name="T29" fmla="*/ 2147483647 h 1395"/>
              <a:gd name="T30" fmla="*/ 2147483647 w 2344"/>
              <a:gd name="T31" fmla="*/ 2147483647 h 1395"/>
              <a:gd name="T32" fmla="*/ 2147483647 w 2344"/>
              <a:gd name="T33" fmla="*/ 2147483647 h 1395"/>
              <a:gd name="T34" fmla="*/ 2147483647 w 2344"/>
              <a:gd name="T35" fmla="*/ 2147483647 h 1395"/>
              <a:gd name="T36" fmla="*/ 2147483647 w 2344"/>
              <a:gd name="T37" fmla="*/ 2147483647 h 1395"/>
              <a:gd name="T38" fmla="*/ 2147483647 w 2344"/>
              <a:gd name="T39" fmla="*/ 2147483647 h 1395"/>
              <a:gd name="T40" fmla="*/ 2147483647 w 2344"/>
              <a:gd name="T41" fmla="*/ 2147483647 h 1395"/>
              <a:gd name="T42" fmla="*/ 2147483647 w 2344"/>
              <a:gd name="T43" fmla="*/ 2147483647 h 1395"/>
              <a:gd name="T44" fmla="*/ 2147483647 w 2344"/>
              <a:gd name="T45" fmla="*/ 2147483647 h 1395"/>
              <a:gd name="T46" fmla="*/ 2147483647 w 2344"/>
              <a:gd name="T47" fmla="*/ 2147483647 h 1395"/>
              <a:gd name="T48" fmla="*/ 2147483647 w 2344"/>
              <a:gd name="T49" fmla="*/ 2147483647 h 1395"/>
              <a:gd name="T50" fmla="*/ 2147483647 w 2344"/>
              <a:gd name="T51" fmla="*/ 2147483647 h 1395"/>
              <a:gd name="T52" fmla="*/ 2147483647 w 2344"/>
              <a:gd name="T53" fmla="*/ 2147483647 h 1395"/>
              <a:gd name="T54" fmla="*/ 2147483647 w 2344"/>
              <a:gd name="T55" fmla="*/ 2147483647 h 1395"/>
              <a:gd name="T56" fmla="*/ 2147483647 w 2344"/>
              <a:gd name="T57" fmla="*/ 2147483647 h 1395"/>
              <a:gd name="T58" fmla="*/ 2147483647 w 2344"/>
              <a:gd name="T59" fmla="*/ 2147483647 h 1395"/>
              <a:gd name="T60" fmla="*/ 2147483647 w 2344"/>
              <a:gd name="T61" fmla="*/ 2147483647 h 1395"/>
              <a:gd name="T62" fmla="*/ 2147483647 w 2344"/>
              <a:gd name="T63" fmla="*/ 2147483647 h 1395"/>
              <a:gd name="T64" fmla="*/ 2147483647 w 2344"/>
              <a:gd name="T65" fmla="*/ 2147483647 h 1395"/>
              <a:gd name="T66" fmla="*/ 2147483647 w 2344"/>
              <a:gd name="T67" fmla="*/ 2147483647 h 1395"/>
              <a:gd name="T68" fmla="*/ 2147483647 w 2344"/>
              <a:gd name="T69" fmla="*/ 2147483647 h 1395"/>
              <a:gd name="T70" fmla="*/ 2147483647 w 2344"/>
              <a:gd name="T71" fmla="*/ 2147483647 h 1395"/>
              <a:gd name="T72" fmla="*/ 2147483647 w 2344"/>
              <a:gd name="T73" fmla="*/ 2147483647 h 1395"/>
              <a:gd name="T74" fmla="*/ 2147483647 w 2344"/>
              <a:gd name="T75" fmla="*/ 2147483647 h 1395"/>
              <a:gd name="T76" fmla="*/ 2147483647 w 2344"/>
              <a:gd name="T77" fmla="*/ 2147483647 h 1395"/>
              <a:gd name="T78" fmla="*/ 2147483647 w 2344"/>
              <a:gd name="T79" fmla="*/ 2147483647 h 1395"/>
              <a:gd name="T80" fmla="*/ 2147483647 w 2344"/>
              <a:gd name="T81" fmla="*/ 2147483647 h 1395"/>
              <a:gd name="T82" fmla="*/ 2147483647 w 2344"/>
              <a:gd name="T83" fmla="*/ 2147483647 h 1395"/>
              <a:gd name="T84" fmla="*/ 2147483647 w 2344"/>
              <a:gd name="T85" fmla="*/ 0 h 1395"/>
              <a:gd name="T86" fmla="*/ 2147483647 w 2344"/>
              <a:gd name="T87" fmla="*/ 2147483647 h 1395"/>
              <a:gd name="T88" fmla="*/ 2147483647 w 2344"/>
              <a:gd name="T89" fmla="*/ 2147483647 h 1395"/>
              <a:gd name="T90" fmla="*/ 2147483647 w 2344"/>
              <a:gd name="T91" fmla="*/ 2147483647 h 1395"/>
              <a:gd name="T92" fmla="*/ 2147483647 w 2344"/>
              <a:gd name="T93" fmla="*/ 2147483647 h 1395"/>
              <a:gd name="T94" fmla="*/ 2147483647 w 2344"/>
              <a:gd name="T95" fmla="*/ 2147483647 h 1395"/>
              <a:gd name="T96" fmla="*/ 2147483647 w 2344"/>
              <a:gd name="T97" fmla="*/ 2147483647 h 1395"/>
              <a:gd name="T98" fmla="*/ 2147483647 w 2344"/>
              <a:gd name="T99" fmla="*/ 2147483647 h 1395"/>
              <a:gd name="T100" fmla="*/ 2147483647 w 2344"/>
              <a:gd name="T101" fmla="*/ 2147483647 h 1395"/>
              <a:gd name="T102" fmla="*/ 2147483647 w 2344"/>
              <a:gd name="T103" fmla="*/ 2147483647 h 1395"/>
              <a:gd name="T104" fmla="*/ 2147483647 w 2344"/>
              <a:gd name="T105" fmla="*/ 2147483647 h 1395"/>
              <a:gd name="T106" fmla="*/ 2147483647 w 2344"/>
              <a:gd name="T107" fmla="*/ 2147483647 h 1395"/>
              <a:gd name="T108" fmla="*/ 2147483647 w 2344"/>
              <a:gd name="T109" fmla="*/ 2147483647 h 1395"/>
              <a:gd name="T110" fmla="*/ 2147483647 w 2344"/>
              <a:gd name="T111" fmla="*/ 2147483647 h 1395"/>
              <a:gd name="T112" fmla="*/ 2147483647 w 2344"/>
              <a:gd name="T113" fmla="*/ 2147483647 h 139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44"/>
              <a:gd name="T172" fmla="*/ 0 h 1395"/>
              <a:gd name="T173" fmla="*/ 2344 w 2344"/>
              <a:gd name="T174" fmla="*/ 1395 h 139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44" h="1395">
                <a:moveTo>
                  <a:pt x="259" y="405"/>
                </a:moveTo>
                <a:cubicBezTo>
                  <a:pt x="300" y="466"/>
                  <a:pt x="304" y="490"/>
                  <a:pt x="379" y="465"/>
                </a:cubicBezTo>
                <a:cubicBezTo>
                  <a:pt x="458" y="386"/>
                  <a:pt x="400" y="417"/>
                  <a:pt x="439" y="465"/>
                </a:cubicBezTo>
                <a:cubicBezTo>
                  <a:pt x="450" y="479"/>
                  <a:pt x="469" y="485"/>
                  <a:pt x="484" y="495"/>
                </a:cubicBezTo>
                <a:cubicBezTo>
                  <a:pt x="582" y="462"/>
                  <a:pt x="486" y="508"/>
                  <a:pt x="544" y="435"/>
                </a:cubicBezTo>
                <a:cubicBezTo>
                  <a:pt x="555" y="421"/>
                  <a:pt x="574" y="415"/>
                  <a:pt x="589" y="405"/>
                </a:cubicBezTo>
                <a:cubicBezTo>
                  <a:pt x="587" y="410"/>
                  <a:pt x="551" y="490"/>
                  <a:pt x="589" y="495"/>
                </a:cubicBezTo>
                <a:cubicBezTo>
                  <a:pt x="665" y="506"/>
                  <a:pt x="723" y="421"/>
                  <a:pt x="634" y="495"/>
                </a:cubicBezTo>
                <a:cubicBezTo>
                  <a:pt x="618" y="509"/>
                  <a:pt x="604" y="525"/>
                  <a:pt x="589" y="540"/>
                </a:cubicBezTo>
                <a:cubicBezTo>
                  <a:pt x="584" y="555"/>
                  <a:pt x="571" y="569"/>
                  <a:pt x="574" y="585"/>
                </a:cubicBezTo>
                <a:cubicBezTo>
                  <a:pt x="577" y="603"/>
                  <a:pt x="608" y="612"/>
                  <a:pt x="604" y="630"/>
                </a:cubicBezTo>
                <a:cubicBezTo>
                  <a:pt x="599" y="657"/>
                  <a:pt x="512" y="672"/>
                  <a:pt x="499" y="675"/>
                </a:cubicBezTo>
                <a:cubicBezTo>
                  <a:pt x="504" y="690"/>
                  <a:pt x="521" y="706"/>
                  <a:pt x="514" y="720"/>
                </a:cubicBezTo>
                <a:cubicBezTo>
                  <a:pt x="507" y="734"/>
                  <a:pt x="485" y="737"/>
                  <a:pt x="469" y="735"/>
                </a:cubicBezTo>
                <a:cubicBezTo>
                  <a:pt x="438" y="732"/>
                  <a:pt x="409" y="715"/>
                  <a:pt x="379" y="705"/>
                </a:cubicBezTo>
                <a:cubicBezTo>
                  <a:pt x="362" y="699"/>
                  <a:pt x="410" y="723"/>
                  <a:pt x="424" y="735"/>
                </a:cubicBezTo>
                <a:cubicBezTo>
                  <a:pt x="440" y="749"/>
                  <a:pt x="455" y="764"/>
                  <a:pt x="469" y="780"/>
                </a:cubicBezTo>
                <a:cubicBezTo>
                  <a:pt x="481" y="794"/>
                  <a:pt x="515" y="817"/>
                  <a:pt x="499" y="825"/>
                </a:cubicBezTo>
                <a:cubicBezTo>
                  <a:pt x="472" y="839"/>
                  <a:pt x="439" y="815"/>
                  <a:pt x="409" y="810"/>
                </a:cubicBezTo>
                <a:cubicBezTo>
                  <a:pt x="281" y="836"/>
                  <a:pt x="349" y="796"/>
                  <a:pt x="349" y="870"/>
                </a:cubicBezTo>
                <a:cubicBezTo>
                  <a:pt x="349" y="886"/>
                  <a:pt x="319" y="911"/>
                  <a:pt x="334" y="915"/>
                </a:cubicBezTo>
                <a:cubicBezTo>
                  <a:pt x="373" y="926"/>
                  <a:pt x="414" y="905"/>
                  <a:pt x="454" y="900"/>
                </a:cubicBezTo>
                <a:cubicBezTo>
                  <a:pt x="519" y="878"/>
                  <a:pt x="584" y="862"/>
                  <a:pt x="649" y="840"/>
                </a:cubicBezTo>
                <a:cubicBezTo>
                  <a:pt x="801" y="855"/>
                  <a:pt x="937" y="893"/>
                  <a:pt x="1084" y="930"/>
                </a:cubicBezTo>
                <a:cubicBezTo>
                  <a:pt x="1178" y="993"/>
                  <a:pt x="1272" y="1052"/>
                  <a:pt x="1369" y="1110"/>
                </a:cubicBezTo>
                <a:cubicBezTo>
                  <a:pt x="1434" y="1149"/>
                  <a:pt x="1479" y="1192"/>
                  <a:pt x="1549" y="1215"/>
                </a:cubicBezTo>
                <a:cubicBezTo>
                  <a:pt x="1557" y="1221"/>
                  <a:pt x="1636" y="1282"/>
                  <a:pt x="1654" y="1290"/>
                </a:cubicBezTo>
                <a:cubicBezTo>
                  <a:pt x="1697" y="1309"/>
                  <a:pt x="1750" y="1309"/>
                  <a:pt x="1789" y="1335"/>
                </a:cubicBezTo>
                <a:cubicBezTo>
                  <a:pt x="1804" y="1345"/>
                  <a:pt x="1818" y="1358"/>
                  <a:pt x="1834" y="1365"/>
                </a:cubicBezTo>
                <a:cubicBezTo>
                  <a:pt x="1863" y="1378"/>
                  <a:pt x="1924" y="1395"/>
                  <a:pt x="1924" y="1395"/>
                </a:cubicBezTo>
                <a:cubicBezTo>
                  <a:pt x="2028" y="1385"/>
                  <a:pt x="2085" y="1373"/>
                  <a:pt x="2179" y="1350"/>
                </a:cubicBezTo>
                <a:cubicBezTo>
                  <a:pt x="2262" y="1267"/>
                  <a:pt x="2296" y="1164"/>
                  <a:pt x="2314" y="1050"/>
                </a:cubicBezTo>
                <a:cubicBezTo>
                  <a:pt x="2325" y="980"/>
                  <a:pt x="2344" y="840"/>
                  <a:pt x="2344" y="840"/>
                </a:cubicBezTo>
                <a:cubicBezTo>
                  <a:pt x="2337" y="770"/>
                  <a:pt x="2322" y="599"/>
                  <a:pt x="2254" y="540"/>
                </a:cubicBezTo>
                <a:cubicBezTo>
                  <a:pt x="2182" y="477"/>
                  <a:pt x="2159" y="478"/>
                  <a:pt x="2074" y="450"/>
                </a:cubicBezTo>
                <a:cubicBezTo>
                  <a:pt x="1954" y="410"/>
                  <a:pt x="2068" y="434"/>
                  <a:pt x="1969" y="390"/>
                </a:cubicBezTo>
                <a:cubicBezTo>
                  <a:pt x="1926" y="371"/>
                  <a:pt x="1879" y="360"/>
                  <a:pt x="1834" y="345"/>
                </a:cubicBezTo>
                <a:cubicBezTo>
                  <a:pt x="1817" y="339"/>
                  <a:pt x="1805" y="323"/>
                  <a:pt x="1789" y="315"/>
                </a:cubicBezTo>
                <a:cubicBezTo>
                  <a:pt x="1755" y="298"/>
                  <a:pt x="1703" y="294"/>
                  <a:pt x="1669" y="285"/>
                </a:cubicBezTo>
                <a:cubicBezTo>
                  <a:pt x="1603" y="268"/>
                  <a:pt x="1542" y="251"/>
                  <a:pt x="1474" y="240"/>
                </a:cubicBezTo>
                <a:cubicBezTo>
                  <a:pt x="1397" y="201"/>
                  <a:pt x="1313" y="184"/>
                  <a:pt x="1234" y="150"/>
                </a:cubicBezTo>
                <a:cubicBezTo>
                  <a:pt x="1155" y="116"/>
                  <a:pt x="1065" y="72"/>
                  <a:pt x="979" y="60"/>
                </a:cubicBezTo>
                <a:cubicBezTo>
                  <a:pt x="882" y="46"/>
                  <a:pt x="787" y="31"/>
                  <a:pt x="694" y="0"/>
                </a:cubicBezTo>
                <a:cubicBezTo>
                  <a:pt x="599" y="11"/>
                  <a:pt x="575" y="7"/>
                  <a:pt x="499" y="30"/>
                </a:cubicBezTo>
                <a:cubicBezTo>
                  <a:pt x="469" y="39"/>
                  <a:pt x="439" y="50"/>
                  <a:pt x="409" y="60"/>
                </a:cubicBezTo>
                <a:cubicBezTo>
                  <a:pt x="394" y="65"/>
                  <a:pt x="364" y="75"/>
                  <a:pt x="364" y="75"/>
                </a:cubicBezTo>
                <a:cubicBezTo>
                  <a:pt x="354" y="90"/>
                  <a:pt x="349" y="110"/>
                  <a:pt x="334" y="120"/>
                </a:cubicBezTo>
                <a:cubicBezTo>
                  <a:pt x="307" y="137"/>
                  <a:pt x="244" y="150"/>
                  <a:pt x="244" y="150"/>
                </a:cubicBezTo>
                <a:cubicBezTo>
                  <a:pt x="234" y="165"/>
                  <a:pt x="227" y="182"/>
                  <a:pt x="214" y="195"/>
                </a:cubicBezTo>
                <a:cubicBezTo>
                  <a:pt x="201" y="208"/>
                  <a:pt x="181" y="211"/>
                  <a:pt x="169" y="225"/>
                </a:cubicBezTo>
                <a:cubicBezTo>
                  <a:pt x="145" y="252"/>
                  <a:pt x="109" y="315"/>
                  <a:pt x="109" y="315"/>
                </a:cubicBezTo>
                <a:cubicBezTo>
                  <a:pt x="90" y="391"/>
                  <a:pt x="100" y="406"/>
                  <a:pt x="34" y="450"/>
                </a:cubicBezTo>
                <a:cubicBezTo>
                  <a:pt x="24" y="465"/>
                  <a:pt x="0" y="478"/>
                  <a:pt x="4" y="495"/>
                </a:cubicBezTo>
                <a:cubicBezTo>
                  <a:pt x="8" y="510"/>
                  <a:pt x="34" y="515"/>
                  <a:pt x="49" y="510"/>
                </a:cubicBezTo>
                <a:cubicBezTo>
                  <a:pt x="83" y="499"/>
                  <a:pt x="139" y="450"/>
                  <a:pt x="139" y="450"/>
                </a:cubicBezTo>
                <a:cubicBezTo>
                  <a:pt x="182" y="385"/>
                  <a:pt x="196" y="402"/>
                  <a:pt x="259" y="360"/>
                </a:cubicBezTo>
                <a:cubicBezTo>
                  <a:pt x="295" y="413"/>
                  <a:pt x="307" y="405"/>
                  <a:pt x="259" y="405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32800" name="Line 3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 flipV="1">
            <a:off x="4202113" y="2019300"/>
            <a:ext cx="874712" cy="2852738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01" name="Line 3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4067175" y="3789363"/>
            <a:ext cx="746125" cy="981075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02" name="AutoShape 35"/>
          <p:cNvSpPr>
            <a:spLocks/>
          </p:cNvSpPr>
          <p:nvPr>
            <p:custDataLst>
              <p:tags r:id="rId33"/>
            </p:custDataLst>
          </p:nvPr>
        </p:nvSpPr>
        <p:spPr bwMode="auto">
          <a:xfrm rot="-5400000">
            <a:off x="6265069" y="-207168"/>
            <a:ext cx="358775" cy="3887787"/>
          </a:xfrm>
          <a:prstGeom prst="rightBrace">
            <a:avLst>
              <a:gd name="adj1" fmla="val 270907"/>
              <a:gd name="adj2" fmla="val 50000"/>
            </a:avLst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03" name="Text Box 36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029056" y="173038"/>
            <a:ext cx="3878262" cy="55245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2800" b="1">
                <a:solidFill>
                  <a:schemeClr val="bg1"/>
                </a:solidFill>
              </a:rPr>
              <a:t>LA FIBRINOLYSE</a:t>
            </a:r>
            <a:endParaRPr lang="fr-FR" sz="2800">
              <a:solidFill>
                <a:schemeClr val="bg1"/>
              </a:solidFill>
            </a:endParaRPr>
          </a:p>
        </p:txBody>
      </p:sp>
      <p:sp>
        <p:nvSpPr>
          <p:cNvPr id="32804" name="Text Box 37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633912" y="908050"/>
            <a:ext cx="3457575" cy="5762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800" b="1" dirty="0">
                <a:solidFill>
                  <a:schemeClr val="bg1"/>
                </a:solidFill>
              </a:rPr>
              <a:t>ACTIVATEURS DU PLASMINOGÈNE</a:t>
            </a:r>
          </a:p>
        </p:txBody>
      </p:sp>
      <p:sp>
        <p:nvSpPr>
          <p:cNvPr id="32805" name="Oval 38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380288" y="3571875"/>
            <a:ext cx="1763712" cy="577850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fr-CA" sz="1200" b="1">
                <a:solidFill>
                  <a:schemeClr val="bg1"/>
                </a:solidFill>
              </a:rPr>
              <a:t>plasminogène</a:t>
            </a:r>
            <a:endParaRPr lang="fr-FR" sz="1200" b="1">
              <a:solidFill>
                <a:schemeClr val="bg1"/>
              </a:solidFill>
            </a:endParaRPr>
          </a:p>
          <a:p>
            <a:endParaRPr lang="fr-FR" sz="1200" b="1">
              <a:solidFill>
                <a:schemeClr val="bg1"/>
              </a:solidFill>
            </a:endParaRPr>
          </a:p>
        </p:txBody>
      </p:sp>
      <p:sp>
        <p:nvSpPr>
          <p:cNvPr id="32806" name="Line 3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7874000" y="4159250"/>
            <a:ext cx="350838" cy="915988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07" name="Freeform 40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3276600" y="3284538"/>
            <a:ext cx="58738" cy="76200"/>
          </a:xfrm>
          <a:custGeom>
            <a:avLst/>
            <a:gdLst>
              <a:gd name="T0" fmla="*/ 2147483647 w 122"/>
              <a:gd name="T1" fmla="*/ 0 h 133"/>
              <a:gd name="T2" fmla="*/ 2147483647 w 122"/>
              <a:gd name="T3" fmla="*/ 0 h 133"/>
              <a:gd name="T4" fmla="*/ 2147483647 w 122"/>
              <a:gd name="T5" fmla="*/ 2147483647 h 133"/>
              <a:gd name="T6" fmla="*/ 2147483647 w 122"/>
              <a:gd name="T7" fmla="*/ 2147483647 h 133"/>
              <a:gd name="T8" fmla="*/ 2147483647 w 122"/>
              <a:gd name="T9" fmla="*/ 2147483647 h 133"/>
              <a:gd name="T10" fmla="*/ 2147483647 w 122"/>
              <a:gd name="T11" fmla="*/ 2147483647 h 133"/>
              <a:gd name="T12" fmla="*/ 2147483647 w 122"/>
              <a:gd name="T13" fmla="*/ 2147483647 h 133"/>
              <a:gd name="T14" fmla="*/ 2147483647 w 122"/>
              <a:gd name="T15" fmla="*/ 2147483647 h 133"/>
              <a:gd name="T16" fmla="*/ 2147483647 w 122"/>
              <a:gd name="T17" fmla="*/ 2147483647 h 133"/>
              <a:gd name="T18" fmla="*/ 2147483647 w 122"/>
              <a:gd name="T19" fmla="*/ 2147483647 h 133"/>
              <a:gd name="T20" fmla="*/ 2147483647 w 122"/>
              <a:gd name="T21" fmla="*/ 2147483647 h 133"/>
              <a:gd name="T22" fmla="*/ 2147483647 w 122"/>
              <a:gd name="T23" fmla="*/ 2147483647 h 133"/>
              <a:gd name="T24" fmla="*/ 2147483647 w 122"/>
              <a:gd name="T25" fmla="*/ 2147483647 h 133"/>
              <a:gd name="T26" fmla="*/ 2147483647 w 122"/>
              <a:gd name="T27" fmla="*/ 2147483647 h 1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"/>
              <a:gd name="T43" fmla="*/ 0 h 133"/>
              <a:gd name="T44" fmla="*/ 122 w 122"/>
              <a:gd name="T45" fmla="*/ 133 h 1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" h="133">
                <a:moveTo>
                  <a:pt x="54" y="0"/>
                </a:moveTo>
                <a:cubicBezTo>
                  <a:pt x="16" y="113"/>
                  <a:pt x="50" y="0"/>
                  <a:pt x="69" y="0"/>
                </a:cubicBezTo>
                <a:cubicBezTo>
                  <a:pt x="87" y="0"/>
                  <a:pt x="89" y="30"/>
                  <a:pt x="99" y="45"/>
                </a:cubicBezTo>
                <a:cubicBezTo>
                  <a:pt x="94" y="60"/>
                  <a:pt x="99" y="85"/>
                  <a:pt x="84" y="90"/>
                </a:cubicBezTo>
                <a:cubicBezTo>
                  <a:pt x="60" y="98"/>
                  <a:pt x="20" y="98"/>
                  <a:pt x="9" y="75"/>
                </a:cubicBezTo>
                <a:cubicBezTo>
                  <a:pt x="0" y="56"/>
                  <a:pt x="39" y="45"/>
                  <a:pt x="54" y="30"/>
                </a:cubicBezTo>
                <a:cubicBezTo>
                  <a:pt x="69" y="35"/>
                  <a:pt x="92" y="31"/>
                  <a:pt x="99" y="45"/>
                </a:cubicBezTo>
                <a:cubicBezTo>
                  <a:pt x="122" y="91"/>
                  <a:pt x="56" y="99"/>
                  <a:pt x="39" y="105"/>
                </a:cubicBezTo>
                <a:cubicBezTo>
                  <a:pt x="29" y="90"/>
                  <a:pt x="1" y="76"/>
                  <a:pt x="9" y="60"/>
                </a:cubicBezTo>
                <a:cubicBezTo>
                  <a:pt x="18" y="42"/>
                  <a:pt x="50" y="37"/>
                  <a:pt x="69" y="45"/>
                </a:cubicBezTo>
                <a:cubicBezTo>
                  <a:pt x="84" y="51"/>
                  <a:pt x="79" y="75"/>
                  <a:pt x="84" y="90"/>
                </a:cubicBezTo>
                <a:cubicBezTo>
                  <a:pt x="69" y="100"/>
                  <a:pt x="52" y="133"/>
                  <a:pt x="39" y="120"/>
                </a:cubicBezTo>
                <a:cubicBezTo>
                  <a:pt x="26" y="107"/>
                  <a:pt x="56" y="88"/>
                  <a:pt x="69" y="75"/>
                </a:cubicBezTo>
                <a:cubicBezTo>
                  <a:pt x="73" y="71"/>
                  <a:pt x="69" y="85"/>
                  <a:pt x="69" y="9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08" name="Freeform 41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3327400" y="1408113"/>
            <a:ext cx="87313" cy="109537"/>
          </a:xfrm>
          <a:custGeom>
            <a:avLst/>
            <a:gdLst>
              <a:gd name="T0" fmla="*/ 2147483647 w 122"/>
              <a:gd name="T1" fmla="*/ 0 h 133"/>
              <a:gd name="T2" fmla="*/ 2147483647 w 122"/>
              <a:gd name="T3" fmla="*/ 0 h 133"/>
              <a:gd name="T4" fmla="*/ 2147483647 w 122"/>
              <a:gd name="T5" fmla="*/ 2147483647 h 133"/>
              <a:gd name="T6" fmla="*/ 2147483647 w 122"/>
              <a:gd name="T7" fmla="*/ 2147483647 h 133"/>
              <a:gd name="T8" fmla="*/ 2147483647 w 122"/>
              <a:gd name="T9" fmla="*/ 2147483647 h 133"/>
              <a:gd name="T10" fmla="*/ 2147483647 w 122"/>
              <a:gd name="T11" fmla="*/ 2147483647 h 133"/>
              <a:gd name="T12" fmla="*/ 2147483647 w 122"/>
              <a:gd name="T13" fmla="*/ 2147483647 h 133"/>
              <a:gd name="T14" fmla="*/ 2147483647 w 122"/>
              <a:gd name="T15" fmla="*/ 2147483647 h 133"/>
              <a:gd name="T16" fmla="*/ 2147483647 w 122"/>
              <a:gd name="T17" fmla="*/ 2147483647 h 133"/>
              <a:gd name="T18" fmla="*/ 2147483647 w 122"/>
              <a:gd name="T19" fmla="*/ 2147483647 h 133"/>
              <a:gd name="T20" fmla="*/ 2147483647 w 122"/>
              <a:gd name="T21" fmla="*/ 2147483647 h 133"/>
              <a:gd name="T22" fmla="*/ 2147483647 w 122"/>
              <a:gd name="T23" fmla="*/ 2147483647 h 133"/>
              <a:gd name="T24" fmla="*/ 2147483647 w 122"/>
              <a:gd name="T25" fmla="*/ 2147483647 h 133"/>
              <a:gd name="T26" fmla="*/ 2147483647 w 122"/>
              <a:gd name="T27" fmla="*/ 2147483647 h 1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"/>
              <a:gd name="T43" fmla="*/ 0 h 133"/>
              <a:gd name="T44" fmla="*/ 122 w 122"/>
              <a:gd name="T45" fmla="*/ 133 h 1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" h="133">
                <a:moveTo>
                  <a:pt x="54" y="0"/>
                </a:moveTo>
                <a:cubicBezTo>
                  <a:pt x="16" y="113"/>
                  <a:pt x="50" y="0"/>
                  <a:pt x="69" y="0"/>
                </a:cubicBezTo>
                <a:cubicBezTo>
                  <a:pt x="87" y="0"/>
                  <a:pt x="89" y="30"/>
                  <a:pt x="99" y="45"/>
                </a:cubicBezTo>
                <a:cubicBezTo>
                  <a:pt x="94" y="60"/>
                  <a:pt x="99" y="85"/>
                  <a:pt x="84" y="90"/>
                </a:cubicBezTo>
                <a:cubicBezTo>
                  <a:pt x="60" y="98"/>
                  <a:pt x="20" y="98"/>
                  <a:pt x="9" y="75"/>
                </a:cubicBezTo>
                <a:cubicBezTo>
                  <a:pt x="0" y="56"/>
                  <a:pt x="39" y="45"/>
                  <a:pt x="54" y="30"/>
                </a:cubicBezTo>
                <a:cubicBezTo>
                  <a:pt x="69" y="35"/>
                  <a:pt x="92" y="31"/>
                  <a:pt x="99" y="45"/>
                </a:cubicBezTo>
                <a:cubicBezTo>
                  <a:pt x="122" y="91"/>
                  <a:pt x="56" y="99"/>
                  <a:pt x="39" y="105"/>
                </a:cubicBezTo>
                <a:cubicBezTo>
                  <a:pt x="29" y="90"/>
                  <a:pt x="1" y="76"/>
                  <a:pt x="9" y="60"/>
                </a:cubicBezTo>
                <a:cubicBezTo>
                  <a:pt x="18" y="42"/>
                  <a:pt x="50" y="37"/>
                  <a:pt x="69" y="45"/>
                </a:cubicBezTo>
                <a:cubicBezTo>
                  <a:pt x="84" y="51"/>
                  <a:pt x="79" y="75"/>
                  <a:pt x="84" y="90"/>
                </a:cubicBezTo>
                <a:cubicBezTo>
                  <a:pt x="69" y="100"/>
                  <a:pt x="52" y="133"/>
                  <a:pt x="39" y="120"/>
                </a:cubicBezTo>
                <a:cubicBezTo>
                  <a:pt x="26" y="107"/>
                  <a:pt x="56" y="88"/>
                  <a:pt x="69" y="75"/>
                </a:cubicBezTo>
                <a:cubicBezTo>
                  <a:pt x="73" y="71"/>
                  <a:pt x="69" y="85"/>
                  <a:pt x="69" y="9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09" name="Freeform 42"/>
          <p:cNvSpPr>
            <a:spLocks/>
          </p:cNvSpPr>
          <p:nvPr>
            <p:custDataLst>
              <p:tags r:id="rId40"/>
            </p:custDataLst>
          </p:nvPr>
        </p:nvSpPr>
        <p:spPr bwMode="auto">
          <a:xfrm>
            <a:off x="3203575" y="3284538"/>
            <a:ext cx="182563" cy="42862"/>
          </a:xfrm>
          <a:custGeom>
            <a:avLst/>
            <a:gdLst>
              <a:gd name="T0" fmla="*/ 0 w 375"/>
              <a:gd name="T1" fmla="*/ 2147483647 h 75"/>
              <a:gd name="T2" fmla="*/ 2147483647 w 375"/>
              <a:gd name="T3" fmla="*/ 0 h 75"/>
              <a:gd name="T4" fmla="*/ 2147483647 w 375"/>
              <a:gd name="T5" fmla="*/ 2147483647 h 75"/>
              <a:gd name="T6" fmla="*/ 0 60000 65536"/>
              <a:gd name="T7" fmla="*/ 0 60000 65536"/>
              <a:gd name="T8" fmla="*/ 0 60000 65536"/>
              <a:gd name="T9" fmla="*/ 0 w 375"/>
              <a:gd name="T10" fmla="*/ 0 h 75"/>
              <a:gd name="T11" fmla="*/ 375 w 375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" h="75">
                <a:moveTo>
                  <a:pt x="0" y="75"/>
                </a:moveTo>
                <a:cubicBezTo>
                  <a:pt x="67" y="31"/>
                  <a:pt x="133" y="15"/>
                  <a:pt x="210" y="0"/>
                </a:cubicBezTo>
                <a:cubicBezTo>
                  <a:pt x="267" y="11"/>
                  <a:pt x="317" y="30"/>
                  <a:pt x="375" y="3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10" name="Freeform 43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3240088" y="1408113"/>
            <a:ext cx="182562" cy="42862"/>
          </a:xfrm>
          <a:custGeom>
            <a:avLst/>
            <a:gdLst>
              <a:gd name="T0" fmla="*/ 0 w 375"/>
              <a:gd name="T1" fmla="*/ 2147483647 h 75"/>
              <a:gd name="T2" fmla="*/ 2147483647 w 375"/>
              <a:gd name="T3" fmla="*/ 0 h 75"/>
              <a:gd name="T4" fmla="*/ 2147483647 w 375"/>
              <a:gd name="T5" fmla="*/ 2147483647 h 75"/>
              <a:gd name="T6" fmla="*/ 0 60000 65536"/>
              <a:gd name="T7" fmla="*/ 0 60000 65536"/>
              <a:gd name="T8" fmla="*/ 0 60000 65536"/>
              <a:gd name="T9" fmla="*/ 0 w 375"/>
              <a:gd name="T10" fmla="*/ 0 h 75"/>
              <a:gd name="T11" fmla="*/ 375 w 375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5" h="75">
                <a:moveTo>
                  <a:pt x="0" y="75"/>
                </a:moveTo>
                <a:cubicBezTo>
                  <a:pt x="67" y="31"/>
                  <a:pt x="133" y="15"/>
                  <a:pt x="210" y="0"/>
                </a:cubicBezTo>
                <a:cubicBezTo>
                  <a:pt x="267" y="11"/>
                  <a:pt x="317" y="30"/>
                  <a:pt x="375" y="3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11" name="Line 44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771775" y="3789363"/>
            <a:ext cx="0" cy="360362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12" name="AutoShape 45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900113" y="1557338"/>
            <a:ext cx="358775" cy="1223962"/>
          </a:xfrm>
          <a:prstGeom prst="leftBrace">
            <a:avLst>
              <a:gd name="adj1" fmla="val 28429"/>
              <a:gd name="adj2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13" name="Text Box 46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11188" y="1125538"/>
            <a:ext cx="288925" cy="2305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INH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 PLASMINE</a:t>
            </a:r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32814" name="Text Box 47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76600" y="6381750"/>
            <a:ext cx="2386013" cy="3063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 dirty="0">
                <a:solidFill>
                  <a:srgbClr val="000000"/>
                </a:solidFill>
              </a:rPr>
              <a:t>SOUS-ENDOTHÉLUM</a:t>
            </a:r>
            <a:endParaRPr lang="fr-FR" sz="1800" dirty="0">
              <a:solidFill>
                <a:srgbClr val="000000"/>
              </a:solidFill>
            </a:endParaRPr>
          </a:p>
        </p:txBody>
      </p:sp>
      <p:sp>
        <p:nvSpPr>
          <p:cNvPr id="32815" name="Rectangle 48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187450" y="3500438"/>
            <a:ext cx="1733550" cy="3048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fr-CA" sz="1600" b="1">
                <a:solidFill>
                  <a:schemeClr val="bg1"/>
                </a:solidFill>
              </a:rPr>
              <a:t>FIBRINOGÈNE</a:t>
            </a:r>
            <a:endParaRPr lang="fr-FR" sz="1600" b="1">
              <a:solidFill>
                <a:schemeClr val="bg1"/>
              </a:solidFill>
            </a:endParaRPr>
          </a:p>
        </p:txBody>
      </p:sp>
      <p:sp>
        <p:nvSpPr>
          <p:cNvPr id="32816" name="Rectangle 49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339975" y="4221163"/>
            <a:ext cx="1800225" cy="3048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CA" sz="1800" b="1">
                <a:solidFill>
                  <a:schemeClr val="bg1"/>
                </a:solidFill>
              </a:rPr>
              <a:t>PDFg</a:t>
            </a:r>
            <a:endParaRPr lang="fr-FR" sz="1800" b="1">
              <a:solidFill>
                <a:schemeClr val="bg1"/>
              </a:solidFill>
            </a:endParaRPr>
          </a:p>
        </p:txBody>
      </p:sp>
      <p:sp>
        <p:nvSpPr>
          <p:cNvPr id="32817" name="Rectangle 50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051050" y="4797425"/>
            <a:ext cx="1804988" cy="3048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CA" sz="1800" b="1" dirty="0" err="1">
                <a:solidFill>
                  <a:schemeClr val="bg1"/>
                </a:solidFill>
              </a:rPr>
              <a:t>PDFn</a:t>
            </a:r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32818" name="Rectangle 51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500563" y="2120900"/>
            <a:ext cx="1449387" cy="30638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CA" sz="1800" b="1">
                <a:solidFill>
                  <a:schemeClr val="bg1"/>
                </a:solidFill>
              </a:rPr>
              <a:t>PRO-URO</a:t>
            </a:r>
            <a:endParaRPr lang="fr-FR" sz="1800" b="1">
              <a:solidFill>
                <a:schemeClr val="bg1"/>
              </a:solidFill>
            </a:endParaRPr>
          </a:p>
        </p:txBody>
      </p:sp>
      <p:sp>
        <p:nvSpPr>
          <p:cNvPr id="32819" name="Rectangle 52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126163" y="2120900"/>
            <a:ext cx="2613025" cy="30638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CA" sz="1800" b="1" dirty="0">
                <a:solidFill>
                  <a:schemeClr val="bg1"/>
                </a:solidFill>
              </a:rPr>
              <a:t>KALLICRÉINE</a:t>
            </a:r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32820" name="Rectangle 53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262813" y="2732088"/>
            <a:ext cx="1630362" cy="30638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CA" sz="1800" b="1">
                <a:solidFill>
                  <a:schemeClr val="bg1"/>
                </a:solidFill>
              </a:rPr>
              <a:t>T-PA</a:t>
            </a:r>
            <a:endParaRPr lang="fr-FR" sz="1800" b="1">
              <a:solidFill>
                <a:schemeClr val="bg1"/>
              </a:solidFill>
            </a:endParaRPr>
          </a:p>
        </p:txBody>
      </p:sp>
      <p:sp>
        <p:nvSpPr>
          <p:cNvPr id="32821" name="Freeform 55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684213" y="6237288"/>
            <a:ext cx="1646237" cy="255587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22" name="Freeform 56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1042988" y="6165850"/>
            <a:ext cx="1646237" cy="255588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23" name="Freeform 57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755650" y="6381750"/>
            <a:ext cx="1646238" cy="255588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24" name="Freeform 58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5364163" y="6165850"/>
            <a:ext cx="1646237" cy="255588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25" name="Freeform 59"/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6948488" y="6453188"/>
            <a:ext cx="1646237" cy="255587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26" name="Freeform 60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308850" y="6165850"/>
            <a:ext cx="1646238" cy="255588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27" name="Oval 61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331913" y="5805488"/>
            <a:ext cx="962025" cy="2047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28" name="Oval 62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885113" y="5805488"/>
            <a:ext cx="962025" cy="2047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29" name="Oval 63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692275" y="5805488"/>
            <a:ext cx="246063" cy="2159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30" name="Oval 64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700338" y="5805488"/>
            <a:ext cx="246062" cy="2159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31" name="Oval 65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8243888" y="5805488"/>
            <a:ext cx="246062" cy="2159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32" name="Freeform 66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4716463" y="5734050"/>
            <a:ext cx="1646237" cy="254000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33" name="Freeform 67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3348038" y="5805488"/>
            <a:ext cx="1646237" cy="254000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34" name="Freeform 68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4284663" y="5661025"/>
            <a:ext cx="1646237" cy="254000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35" name="Freeform 69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3635375" y="5876925"/>
            <a:ext cx="1646238" cy="254000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36" name="Freeform 70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4427538" y="6021388"/>
            <a:ext cx="1646237" cy="254000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37" name="AutoShape 71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348038" y="5805488"/>
            <a:ext cx="358775" cy="287337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2838" name="Freeform 72"/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5795963" y="5805488"/>
            <a:ext cx="1646237" cy="254000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39" name="Freeform 73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5580063" y="6021388"/>
            <a:ext cx="1646237" cy="254000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40" name="Freeform 74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6300788" y="5734050"/>
            <a:ext cx="1646237" cy="254000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41" name="Freeform 75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5651500" y="5661025"/>
            <a:ext cx="1646238" cy="254000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42" name="Freeform 76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6227763" y="5734050"/>
            <a:ext cx="1646237" cy="254000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43" name="Freeform 77"/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4427538" y="5876925"/>
            <a:ext cx="1646237" cy="254000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44" name="Freeform 78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948488" y="5805488"/>
            <a:ext cx="1646237" cy="254000"/>
          </a:xfrm>
          <a:custGeom>
            <a:avLst/>
            <a:gdLst>
              <a:gd name="T0" fmla="*/ 0 w 3390"/>
              <a:gd name="T1" fmla="*/ 2147483647 h 450"/>
              <a:gd name="T2" fmla="*/ 2147483647 w 3390"/>
              <a:gd name="T3" fmla="*/ 2147483647 h 450"/>
              <a:gd name="T4" fmla="*/ 2147483647 w 3390"/>
              <a:gd name="T5" fmla="*/ 0 h 450"/>
              <a:gd name="T6" fmla="*/ 2147483647 w 3390"/>
              <a:gd name="T7" fmla="*/ 2147483647 h 450"/>
              <a:gd name="T8" fmla="*/ 2147483647 w 3390"/>
              <a:gd name="T9" fmla="*/ 2147483647 h 450"/>
              <a:gd name="T10" fmla="*/ 2147483647 w 3390"/>
              <a:gd name="T11" fmla="*/ 2147483647 h 450"/>
              <a:gd name="T12" fmla="*/ 2147483647 w 3390"/>
              <a:gd name="T13" fmla="*/ 2147483647 h 450"/>
              <a:gd name="T14" fmla="*/ 2147483647 w 3390"/>
              <a:gd name="T15" fmla="*/ 2147483647 h 450"/>
              <a:gd name="T16" fmla="*/ 2147483647 w 3390"/>
              <a:gd name="T17" fmla="*/ 2147483647 h 450"/>
              <a:gd name="T18" fmla="*/ 2147483647 w 3390"/>
              <a:gd name="T19" fmla="*/ 2147483647 h 450"/>
              <a:gd name="T20" fmla="*/ 2147483647 w 3390"/>
              <a:gd name="T21" fmla="*/ 2147483647 h 4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90"/>
              <a:gd name="T34" fmla="*/ 0 h 450"/>
              <a:gd name="T35" fmla="*/ 3390 w 3390"/>
              <a:gd name="T36" fmla="*/ 450 h 4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90" h="450">
                <a:moveTo>
                  <a:pt x="0" y="150"/>
                </a:moveTo>
                <a:cubicBezTo>
                  <a:pt x="292" y="108"/>
                  <a:pt x="141" y="137"/>
                  <a:pt x="450" y="60"/>
                </a:cubicBezTo>
                <a:cubicBezTo>
                  <a:pt x="568" y="30"/>
                  <a:pt x="691" y="24"/>
                  <a:pt x="810" y="0"/>
                </a:cubicBezTo>
                <a:cubicBezTo>
                  <a:pt x="829" y="1"/>
                  <a:pt x="1204" y="8"/>
                  <a:pt x="1320" y="60"/>
                </a:cubicBezTo>
                <a:cubicBezTo>
                  <a:pt x="1373" y="84"/>
                  <a:pt x="1416" y="129"/>
                  <a:pt x="1470" y="150"/>
                </a:cubicBezTo>
                <a:cubicBezTo>
                  <a:pt x="1547" y="180"/>
                  <a:pt x="1636" y="173"/>
                  <a:pt x="1710" y="210"/>
                </a:cubicBezTo>
                <a:cubicBezTo>
                  <a:pt x="1750" y="230"/>
                  <a:pt x="1788" y="256"/>
                  <a:pt x="1830" y="270"/>
                </a:cubicBezTo>
                <a:cubicBezTo>
                  <a:pt x="1878" y="286"/>
                  <a:pt x="1931" y="287"/>
                  <a:pt x="1980" y="300"/>
                </a:cubicBezTo>
                <a:cubicBezTo>
                  <a:pt x="2041" y="317"/>
                  <a:pt x="2097" y="351"/>
                  <a:pt x="2160" y="360"/>
                </a:cubicBezTo>
                <a:cubicBezTo>
                  <a:pt x="2372" y="390"/>
                  <a:pt x="2577" y="426"/>
                  <a:pt x="2790" y="450"/>
                </a:cubicBezTo>
                <a:cubicBezTo>
                  <a:pt x="3370" y="419"/>
                  <a:pt x="3170" y="420"/>
                  <a:pt x="3390" y="42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45" name="AutoShape 79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4140200" y="5734050"/>
            <a:ext cx="358775" cy="2873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2846" name="AutoShape 80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924300" y="5876925"/>
            <a:ext cx="358775" cy="2873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2847" name="AutoShape 81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4643438" y="5661025"/>
            <a:ext cx="358775" cy="2873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2848" name="AutoShape 82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5148263" y="5876925"/>
            <a:ext cx="358775" cy="2873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2849" name="AutoShape 83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5651500" y="5734050"/>
            <a:ext cx="358775" cy="2873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2850" name="AutoShape 84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6156325" y="5734050"/>
            <a:ext cx="358775" cy="2873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2851" name="AutoShape 85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5940425" y="6021388"/>
            <a:ext cx="358775" cy="287337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2852" name="AutoShape 86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6804025" y="5734050"/>
            <a:ext cx="358775" cy="287338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2853" name="AutoShape 87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6516688" y="6021388"/>
            <a:ext cx="358775" cy="287337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A"/>
          </a:p>
        </p:txBody>
      </p:sp>
      <p:sp>
        <p:nvSpPr>
          <p:cNvPr id="32855" name="Text Box 89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572000" y="5013325"/>
            <a:ext cx="10246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200" b="1" dirty="0">
                <a:solidFill>
                  <a:schemeClr val="bg1"/>
                </a:solidFill>
              </a:rPr>
              <a:t>PLASMINE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2856" name="Text Box 90"/>
          <p:cNvSpPr txBox="1"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3132138" y="3429000"/>
            <a:ext cx="10246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200" b="1" dirty="0">
                <a:solidFill>
                  <a:schemeClr val="bg1"/>
                </a:solidFill>
              </a:rPr>
              <a:t>PLASMINE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2857" name="Text Box 9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3132138" y="1557338"/>
            <a:ext cx="10246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1200" b="1" dirty="0">
                <a:solidFill>
                  <a:schemeClr val="bg1"/>
                </a:solidFill>
              </a:rPr>
              <a:t>PLASMINE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2858" name="Text Box 92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900113" y="5084763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CA" sz="1800" b="1">
                <a:solidFill>
                  <a:srgbClr val="000000"/>
                </a:solidFill>
              </a:rPr>
              <a:t>SRE</a:t>
            </a:r>
            <a:endParaRPr lang="fr-FR" sz="1800" b="1">
              <a:solidFill>
                <a:srgbClr val="000000"/>
              </a:solidFill>
            </a:endParaRPr>
          </a:p>
        </p:txBody>
      </p:sp>
      <p:sp>
        <p:nvSpPr>
          <p:cNvPr id="32860" name="Line 94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H="1">
            <a:off x="5364163" y="2349500"/>
            <a:ext cx="792162" cy="574675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61" name="Line 95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V="1">
            <a:off x="5076825" y="2924175"/>
            <a:ext cx="142875" cy="1944688"/>
          </a:xfrm>
          <a:prstGeom prst="line">
            <a:avLst/>
          </a:prstGeom>
          <a:noFill/>
          <a:ln w="31750">
            <a:solidFill>
              <a:srgbClr val="00206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CA"/>
          </a:p>
        </p:txBody>
      </p:sp>
      <p:sp>
        <p:nvSpPr>
          <p:cNvPr id="32866" name="Rectangle 54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5076825" y="3548063"/>
            <a:ext cx="1049338" cy="3048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CA" sz="1800" b="1">
                <a:solidFill>
                  <a:schemeClr val="bg1"/>
                </a:solidFill>
              </a:rPr>
              <a:t>URO</a:t>
            </a:r>
            <a:endParaRPr lang="fr-FR" sz="1800" b="1">
              <a:solidFill>
                <a:schemeClr val="bg1"/>
              </a:solidFill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5009356" y="3948460"/>
            <a:ext cx="285750" cy="338138"/>
          </a:xfrm>
          <a:prstGeom prst="rect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CA" sz="1600" dirty="0"/>
              <a:t>+</a:t>
            </a:r>
          </a:p>
        </p:txBody>
      </p:sp>
      <p:sp>
        <p:nvSpPr>
          <p:cNvPr id="32854" name="Text Box 88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7010400" y="5075238"/>
            <a:ext cx="1728788" cy="3667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fr-CA" sz="1800" dirty="0" err="1">
                <a:solidFill>
                  <a:schemeClr val="bg1"/>
                </a:solidFill>
              </a:rPr>
              <a:t>plasminogène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8B3ED489-657F-4A71-86EC-2B91920D8CED}"/>
              </a:ext>
            </a:extLst>
          </p:cNvPr>
          <p:cNvSpPr txBox="1"/>
          <p:nvPr/>
        </p:nvSpPr>
        <p:spPr>
          <a:xfrm>
            <a:off x="5690062" y="2449512"/>
            <a:ext cx="285750" cy="338138"/>
          </a:xfrm>
          <a:prstGeom prst="rect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CA" sz="1600" dirty="0"/>
              <a:t>+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2EB4932F-B40A-46CC-90C3-9E49849C1262}"/>
              </a:ext>
            </a:extLst>
          </p:cNvPr>
          <p:cNvSpPr txBox="1"/>
          <p:nvPr/>
        </p:nvSpPr>
        <p:spPr>
          <a:xfrm flipH="1">
            <a:off x="6882914" y="4204494"/>
            <a:ext cx="315451" cy="338138"/>
          </a:xfrm>
          <a:prstGeom prst="rect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CA" sz="1600" dirty="0"/>
              <a:t>+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EF1B5657-EBCD-4E41-AF61-5448EE5E18C0}"/>
              </a:ext>
            </a:extLst>
          </p:cNvPr>
          <p:cNvSpPr txBox="1"/>
          <p:nvPr/>
        </p:nvSpPr>
        <p:spPr>
          <a:xfrm>
            <a:off x="6158706" y="3815933"/>
            <a:ext cx="285750" cy="338138"/>
          </a:xfrm>
          <a:prstGeom prst="rect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CA" sz="1600" dirty="0"/>
              <a:t>+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DA5B75E3-3616-4576-9FB9-15A3E572BAAF}"/>
              </a:ext>
            </a:extLst>
          </p:cNvPr>
          <p:cNvSpPr txBox="1"/>
          <p:nvPr/>
        </p:nvSpPr>
        <p:spPr>
          <a:xfrm>
            <a:off x="5557837" y="4261227"/>
            <a:ext cx="285750" cy="338138"/>
          </a:xfrm>
          <a:prstGeom prst="rect">
            <a:avLst/>
          </a:prstGeom>
          <a:ln>
            <a:solidFill>
              <a:srgbClr val="002060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CA" sz="1600" dirty="0"/>
              <a:t>+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512AD7F3-7D07-49AA-8BF1-3B3B0D1D16D8}"/>
              </a:ext>
            </a:extLst>
          </p:cNvPr>
          <p:cNvGrpSpPr/>
          <p:nvPr/>
        </p:nvGrpSpPr>
        <p:grpSpPr>
          <a:xfrm>
            <a:off x="1198563" y="1725253"/>
            <a:ext cx="3912247" cy="3927040"/>
            <a:chOff x="1198563" y="1725253"/>
            <a:chExt cx="3912247" cy="3927040"/>
          </a:xfrm>
          <a:effectLst/>
        </p:grpSpPr>
        <p:sp>
          <p:nvSpPr>
            <p:cNvPr id="32859" name="Text Box 93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1198563" y="1725253"/>
              <a:ext cx="1598613" cy="64611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spAutoFit/>
            </a:bodyPr>
            <a:lstStyle/>
            <a:p>
              <a:r>
                <a:rPr lang="el-GR" sz="1200" b="1" dirty="0">
                  <a:solidFill>
                    <a:schemeClr val="bg1"/>
                  </a:solidFill>
                  <a:cs typeface="Arial" charset="0"/>
                </a:rPr>
                <a:t>α</a:t>
              </a:r>
              <a:r>
                <a:rPr lang="fr-CA" sz="1200" b="1" dirty="0">
                  <a:solidFill>
                    <a:schemeClr val="bg1"/>
                  </a:solidFill>
                  <a:cs typeface="Arial" charset="0"/>
                </a:rPr>
                <a:t>2-Antiplasmine</a:t>
              </a:r>
            </a:p>
            <a:p>
              <a:r>
                <a:rPr lang="el-GR" sz="1200" b="1" dirty="0">
                  <a:solidFill>
                    <a:schemeClr val="bg1"/>
                  </a:solidFill>
                </a:rPr>
                <a:t>α</a:t>
              </a:r>
              <a:r>
                <a:rPr lang="fr-CA" sz="1200" b="1" dirty="0">
                  <a:solidFill>
                    <a:schemeClr val="bg1"/>
                  </a:solidFill>
                </a:rPr>
                <a:t>2-Macroglobuline</a:t>
              </a:r>
            </a:p>
            <a:p>
              <a:r>
                <a:rPr lang="el-GR" sz="1200" b="1" dirty="0">
                  <a:solidFill>
                    <a:schemeClr val="bg1"/>
                  </a:solidFill>
                </a:rPr>
                <a:t>α</a:t>
              </a:r>
              <a:r>
                <a:rPr lang="fr-CA" sz="1200" b="1" dirty="0">
                  <a:solidFill>
                    <a:schemeClr val="bg1"/>
                  </a:solidFill>
                </a:rPr>
                <a:t>1-Antitrypsine</a:t>
              </a:r>
              <a:endParaRPr lang="el-GR" sz="12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4" name="Interdiction 3">
              <a:extLst>
                <a:ext uri="{FF2B5EF4-FFF2-40B4-BE49-F238E27FC236}">
                  <a16:creationId xmlns:a16="http://schemas.microsoft.com/office/drawing/2014/main" id="{11D13BA9-7885-4496-86C7-55E8B08BC4B6}"/>
                </a:ext>
              </a:extLst>
            </p:cNvPr>
            <p:cNvSpPr/>
            <p:nvPr/>
          </p:nvSpPr>
          <p:spPr>
            <a:xfrm>
              <a:off x="3249170" y="1866022"/>
              <a:ext cx="395287" cy="326211"/>
            </a:xfrm>
            <a:prstGeom prst="noSmoking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112" name="Interdiction 111">
              <a:extLst>
                <a:ext uri="{FF2B5EF4-FFF2-40B4-BE49-F238E27FC236}">
                  <a16:creationId xmlns:a16="http://schemas.microsoft.com/office/drawing/2014/main" id="{61FBD429-3E8E-4060-9E9A-342FCA217B8E}"/>
                </a:ext>
              </a:extLst>
            </p:cNvPr>
            <p:cNvSpPr/>
            <p:nvPr/>
          </p:nvSpPr>
          <p:spPr>
            <a:xfrm>
              <a:off x="3336988" y="3734704"/>
              <a:ext cx="395287" cy="326211"/>
            </a:xfrm>
            <a:prstGeom prst="noSmoking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113" name="Interdiction 112">
              <a:extLst>
                <a:ext uri="{FF2B5EF4-FFF2-40B4-BE49-F238E27FC236}">
                  <a16:creationId xmlns:a16="http://schemas.microsoft.com/office/drawing/2014/main" id="{F25065C5-DDC3-4E77-811B-B09C714FCCAA}"/>
                </a:ext>
              </a:extLst>
            </p:cNvPr>
            <p:cNvSpPr/>
            <p:nvPr/>
          </p:nvSpPr>
          <p:spPr>
            <a:xfrm>
              <a:off x="4715523" y="5326082"/>
              <a:ext cx="395287" cy="326211"/>
            </a:xfrm>
            <a:prstGeom prst="noSmoking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outerShdw blurRad="88900" dist="50800" dir="11400000" sx="102000" sy="101000" algn="tl" rotWithShape="0">
                <a:schemeClr val="accent2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tx1"/>
                </a:solidFill>
              </a:endParaRPr>
            </a:p>
          </p:txBody>
        </p:sp>
      </p:grpSp>
      <p:sp>
        <p:nvSpPr>
          <p:cNvPr id="116" name="Rectangle 96">
            <a:extLst>
              <a:ext uri="{FF2B5EF4-FFF2-40B4-BE49-F238E27FC236}">
                <a16:creationId xmlns:a16="http://schemas.microsoft.com/office/drawing/2014/main" id="{A90B20CA-D992-46E4-8B4B-E66F84AB6599}"/>
              </a:ext>
            </a:extLst>
          </p:cNvPr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8094663" y="4674393"/>
            <a:ext cx="973137" cy="3603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fr-CA" sz="1800" b="1" kern="0" dirty="0">
                <a:latin typeface="+mn-lt"/>
              </a:rPr>
              <a:t>HRGP</a:t>
            </a:r>
            <a:endParaRPr lang="fr-FR" sz="1800" b="1" kern="0" dirty="0">
              <a:latin typeface="+mn-lt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B4EF70E-7A7D-46A3-9E7A-00DC2AF16856}"/>
              </a:ext>
            </a:extLst>
          </p:cNvPr>
          <p:cNvGrpSpPr/>
          <p:nvPr/>
        </p:nvGrpSpPr>
        <p:grpSpPr>
          <a:xfrm>
            <a:off x="5389979" y="4473953"/>
            <a:ext cx="719138" cy="520323"/>
            <a:chOff x="5389979" y="4473953"/>
            <a:chExt cx="719138" cy="520323"/>
          </a:xfrm>
          <a:effectLst/>
        </p:grpSpPr>
        <p:sp>
          <p:nvSpPr>
            <p:cNvPr id="32863" name="Rectangle 97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5389979" y="4473953"/>
              <a:ext cx="719138" cy="28892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lang="fr-CA" sz="1800" b="1" dirty="0">
                  <a:solidFill>
                    <a:schemeClr val="bg1"/>
                  </a:solidFill>
                </a:rPr>
                <a:t>PAI</a:t>
              </a:r>
              <a:endParaRPr lang="fr-FR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17" name="Interdiction 116">
              <a:extLst>
                <a:ext uri="{FF2B5EF4-FFF2-40B4-BE49-F238E27FC236}">
                  <a16:creationId xmlns:a16="http://schemas.microsoft.com/office/drawing/2014/main" id="{C3DB4FEE-89C1-467F-A963-C815B61099A8}"/>
                </a:ext>
              </a:extLst>
            </p:cNvPr>
            <p:cNvSpPr/>
            <p:nvPr/>
          </p:nvSpPr>
          <p:spPr>
            <a:xfrm>
              <a:off x="5727700" y="4741059"/>
              <a:ext cx="309563" cy="253217"/>
            </a:xfrm>
            <a:prstGeom prst="noSmoking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D77FFE27-4AB3-42B7-A29E-0D5AA6AF698C}"/>
              </a:ext>
            </a:extLst>
          </p:cNvPr>
          <p:cNvGrpSpPr/>
          <p:nvPr/>
        </p:nvGrpSpPr>
        <p:grpSpPr>
          <a:xfrm>
            <a:off x="5909777" y="4106030"/>
            <a:ext cx="973137" cy="599911"/>
            <a:chOff x="5909777" y="4106030"/>
            <a:chExt cx="973137" cy="599911"/>
          </a:xfrm>
          <a:effectLst/>
        </p:grpSpPr>
        <p:sp>
          <p:nvSpPr>
            <p:cNvPr id="99" name="Rectangle 96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5909777" y="4106030"/>
              <a:ext cx="973137" cy="3603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marL="342900" indent="-342900" algn="ctr" eaLnBrk="0" hangingPunct="0">
                <a:spcBef>
                  <a:spcPct val="20000"/>
                </a:spcBef>
                <a:buClr>
                  <a:schemeClr val="tx1"/>
                </a:buClr>
                <a:buSzPct val="70000"/>
                <a:buFont typeface="Wingdings" pitchFamily="2" charset="2"/>
                <a:buNone/>
                <a:defRPr/>
              </a:pPr>
              <a:r>
                <a:rPr lang="fr-CA" sz="1800" b="1" kern="0" dirty="0">
                  <a:latin typeface="+mn-lt"/>
                </a:rPr>
                <a:t>HRGP</a:t>
              </a:r>
              <a:endParaRPr lang="fr-FR" sz="1800" b="1" kern="0" dirty="0">
                <a:latin typeface="+mn-lt"/>
              </a:endParaRPr>
            </a:p>
          </p:txBody>
        </p:sp>
        <p:sp>
          <p:nvSpPr>
            <p:cNvPr id="118" name="Interdiction 117">
              <a:extLst>
                <a:ext uri="{FF2B5EF4-FFF2-40B4-BE49-F238E27FC236}">
                  <a16:creationId xmlns:a16="http://schemas.microsoft.com/office/drawing/2014/main" id="{2C114BD7-B325-4CBF-A5F3-9EC125D1458D}"/>
                </a:ext>
              </a:extLst>
            </p:cNvPr>
            <p:cNvSpPr/>
            <p:nvPr/>
          </p:nvSpPr>
          <p:spPr>
            <a:xfrm>
              <a:off x="6154846" y="4452724"/>
              <a:ext cx="309563" cy="253217"/>
            </a:xfrm>
            <a:prstGeom prst="noSmoking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89082BA7-640A-47AD-BB44-307F39925FA5}"/>
              </a:ext>
            </a:extLst>
          </p:cNvPr>
          <p:cNvGrpSpPr/>
          <p:nvPr/>
        </p:nvGrpSpPr>
        <p:grpSpPr>
          <a:xfrm>
            <a:off x="6703934" y="4434871"/>
            <a:ext cx="723185" cy="532418"/>
            <a:chOff x="6703934" y="4434871"/>
            <a:chExt cx="723185" cy="532418"/>
          </a:xfrm>
          <a:effectLst/>
        </p:grpSpPr>
        <p:sp>
          <p:nvSpPr>
            <p:cNvPr id="32862" name="Rectangle 96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6707982" y="4434871"/>
              <a:ext cx="719137" cy="28892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/>
            <a:p>
              <a:pPr algn="ctr"/>
              <a:r>
                <a:rPr lang="fr-CA" sz="1800" b="1" dirty="0">
                  <a:solidFill>
                    <a:schemeClr val="bg1"/>
                  </a:solidFill>
                </a:rPr>
                <a:t>PAI</a:t>
              </a:r>
              <a:endParaRPr lang="fr-FR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19" name="Interdiction 118">
              <a:extLst>
                <a:ext uri="{FF2B5EF4-FFF2-40B4-BE49-F238E27FC236}">
                  <a16:creationId xmlns:a16="http://schemas.microsoft.com/office/drawing/2014/main" id="{6D82A8C9-8B1F-48AE-893B-CE77365C5442}"/>
                </a:ext>
              </a:extLst>
            </p:cNvPr>
            <p:cNvSpPr/>
            <p:nvPr/>
          </p:nvSpPr>
          <p:spPr>
            <a:xfrm>
              <a:off x="6703934" y="4714072"/>
              <a:ext cx="309563" cy="253217"/>
            </a:xfrm>
            <a:prstGeom prst="noSmoking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4" grpId="0" animBg="1"/>
      <p:bldP spid="32812" grpId="0" animBg="1"/>
      <p:bldP spid="32813" grpId="0" animBg="1"/>
      <p:bldP spid="1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320511" y="1052513"/>
            <a:ext cx="6615113" cy="2016125"/>
          </a:xfrm>
        </p:spPr>
        <p:txBody>
          <a:bodyPr/>
          <a:lstStyle/>
          <a:p>
            <a:pPr algn="ctr" eaLnBrk="1" hangingPunct="1"/>
            <a:r>
              <a:rPr lang="fr-CA" sz="4800" b="1" dirty="0"/>
              <a:t>MÉTHODE D’ÉTUDE DE LA FIBRINOLYSE</a:t>
            </a:r>
            <a:endParaRPr lang="fr-FR" sz="4800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 dirty="0"/>
              <a:t>TESTS</a:t>
            </a:r>
            <a:endParaRPr lang="fr-FR" b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524000" y="2549236"/>
            <a:ext cx="7010400" cy="4048414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92D050"/>
              </a:buClr>
            </a:pPr>
            <a:r>
              <a:rPr lang="fr-CA" sz="2600" b="1" dirty="0"/>
              <a:t>PDF</a:t>
            </a:r>
          </a:p>
          <a:p>
            <a:pPr eaLnBrk="1" hangingPunct="1">
              <a:buClr>
                <a:srgbClr val="92D050"/>
              </a:buClr>
            </a:pPr>
            <a:r>
              <a:rPr lang="fr-CA" sz="2600" b="1" dirty="0"/>
              <a:t>D-Dimères</a:t>
            </a:r>
          </a:p>
          <a:p>
            <a:pPr eaLnBrk="1" hangingPunct="1">
              <a:buClr>
                <a:srgbClr val="92D050"/>
              </a:buClr>
            </a:pPr>
            <a:r>
              <a:rPr lang="fr-CA" sz="2600" b="1" dirty="0"/>
              <a:t>Monomères de fibrine</a:t>
            </a:r>
          </a:p>
          <a:p>
            <a:pPr eaLnBrk="1" hangingPunct="1">
              <a:buClr>
                <a:srgbClr val="92D050"/>
              </a:buClr>
            </a:pPr>
            <a:r>
              <a:rPr lang="fr-CA" sz="2600" b="1" dirty="0"/>
              <a:t>Dosages des médiateurs de la fibrinolyse: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 err="1"/>
              <a:t>Plasminogène</a:t>
            </a:r>
            <a:endParaRPr lang="fr-CA" sz="2400" b="1" dirty="0"/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>
                <a:sym typeface="Symbol" pitchFamily="18" charset="2"/>
              </a:rPr>
              <a:t>α2-</a:t>
            </a:r>
            <a:r>
              <a:rPr lang="fr-CA" sz="2400" b="1" dirty="0" err="1"/>
              <a:t>Antiplasmine</a:t>
            </a:r>
            <a:endParaRPr lang="fr-CA" sz="2400" b="1" dirty="0"/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T-Pa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PAI</a:t>
            </a:r>
          </a:p>
          <a:p>
            <a:pPr eaLnBrk="1" hangingPunct="1"/>
            <a:endParaRPr lang="fr-FR" sz="26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endParaRPr lang="fr-CA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fr-CA" b="1"/>
              <a:t>PATHOLOGIE DE LA FIBRINOLYSE</a:t>
            </a:r>
            <a:endParaRPr lang="fr-FR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95963" y="2060575"/>
            <a:ext cx="742950" cy="36036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Ca </a:t>
            </a:r>
            <a:r>
              <a:rPr lang="fr-FR" sz="1600" b="1" baseline="30000" dirty="0">
                <a:solidFill>
                  <a:schemeClr val="bg1"/>
                </a:solidFill>
              </a:rPr>
              <a:t>2+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11863" y="2565400"/>
            <a:ext cx="592137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PL</a:t>
            </a:r>
          </a:p>
        </p:txBody>
      </p:sp>
      <p:sp>
        <p:nvSpPr>
          <p:cNvPr id="1946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00338" y="1628775"/>
            <a:ext cx="593725" cy="360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IX</a:t>
            </a:r>
          </a:p>
        </p:txBody>
      </p:sp>
      <p:sp>
        <p:nvSpPr>
          <p:cNvPr id="1946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00563" y="1628775"/>
            <a:ext cx="593725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IXa</a:t>
            </a:r>
          </a:p>
        </p:txBody>
      </p:sp>
      <p:sp>
        <p:nvSpPr>
          <p:cNvPr id="19463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314700" y="1836738"/>
            <a:ext cx="1185863" cy="7937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24075" y="908050"/>
            <a:ext cx="742950" cy="360363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Ca </a:t>
            </a:r>
            <a:r>
              <a:rPr lang="fr-FR" sz="1600" b="1" baseline="30000" dirty="0">
                <a:solidFill>
                  <a:schemeClr val="bg1"/>
                </a:solidFill>
              </a:rPr>
              <a:t>2+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19465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70200" y="1266825"/>
            <a:ext cx="742950" cy="569913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787900" y="1989138"/>
            <a:ext cx="12700" cy="155257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31913" y="2636838"/>
            <a:ext cx="593725" cy="3794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VIII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87675" y="2708275"/>
            <a:ext cx="741363" cy="3794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VIIIa</a:t>
            </a:r>
          </a:p>
        </p:txBody>
      </p:sp>
      <p:sp>
        <p:nvSpPr>
          <p:cNvPr id="19472" name="Line 1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979613" y="2830513"/>
            <a:ext cx="1039812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73" name="Line 1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424113" y="2830513"/>
            <a:ext cx="0" cy="1281112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74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24075" y="4149725"/>
            <a:ext cx="593725" cy="325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IIa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172450" y="476250"/>
            <a:ext cx="593725" cy="514331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V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T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È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Q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U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9476" name="Line 2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08400" y="2852738"/>
            <a:ext cx="792163" cy="21590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77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5097463" y="2405063"/>
            <a:ext cx="742950" cy="56832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78" name="Line 2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097463" y="2689225"/>
            <a:ext cx="890587" cy="427038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79" name="Oval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03738" y="2830513"/>
            <a:ext cx="593725" cy="427037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19480" name="Oval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27250" y="3257550"/>
            <a:ext cx="593725" cy="427038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19481" name="Line 2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787900" y="4365625"/>
            <a:ext cx="12700" cy="1546901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83" name="AutoShape 27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7380288" y="620713"/>
            <a:ext cx="504825" cy="5078751"/>
          </a:xfrm>
          <a:prstGeom prst="rightBrace">
            <a:avLst>
              <a:gd name="adj1" fmla="val 96279"/>
              <a:gd name="adj2" fmla="val 50000"/>
            </a:avLst>
          </a:prstGeom>
          <a:noFill/>
          <a:ln w="381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84" name="Line 2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779838" y="1125538"/>
            <a:ext cx="0" cy="719137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92500" y="333375"/>
            <a:ext cx="593725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XIa</a:t>
            </a:r>
          </a:p>
        </p:txBody>
      </p:sp>
      <p:sp>
        <p:nvSpPr>
          <p:cNvPr id="19487" name="Oval 3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82975" y="1196975"/>
            <a:ext cx="593725" cy="427038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419475" y="692150"/>
            <a:ext cx="91403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fr-CA">
                <a:solidFill>
                  <a:schemeClr val="bg1"/>
                </a:solidFill>
              </a:rPr>
              <a:t>KHPM</a:t>
            </a:r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2" name="Group 33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4057682" y="926925"/>
            <a:ext cx="2858008" cy="853852"/>
            <a:chOff x="2605" y="532"/>
            <a:chExt cx="1745" cy="453"/>
          </a:xfrm>
        </p:grpSpPr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 flipH="1">
              <a:off x="2605" y="630"/>
              <a:ext cx="1046" cy="355"/>
            </a:xfrm>
            <a:prstGeom prst="line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CA">
                <a:solidFill>
                  <a:schemeClr val="bg1"/>
                </a:solidFill>
              </a:endParaRPr>
            </a:p>
          </p:txBody>
        </p:sp>
        <p:sp>
          <p:nvSpPr>
            <p:cNvPr id="19491" name="Text Box 35"/>
            <p:cNvSpPr txBox="1">
              <a:spLocks noChangeArrowheads="1"/>
            </p:cNvSpPr>
            <p:nvPr/>
          </p:nvSpPr>
          <p:spPr bwMode="auto">
            <a:xfrm>
              <a:off x="3670" y="532"/>
              <a:ext cx="680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b="1" dirty="0"/>
                <a:t>(V.E.)</a:t>
              </a:r>
              <a:endParaRPr lang="fr-FR" b="1" dirty="0"/>
            </a:p>
          </p:txBody>
        </p:sp>
      </p:grpSp>
      <p:sp>
        <p:nvSpPr>
          <p:cNvPr id="37" name="Text Box 28">
            <a:extLst>
              <a:ext uri="{FF2B5EF4-FFF2-40B4-BE49-F238E27FC236}">
                <a16:creationId xmlns:a16="http://schemas.microsoft.com/office/drawing/2014/main" id="{92AEA09B-830F-4298-B141-4A7D37EDBD03}"/>
              </a:ext>
            </a:extLst>
          </p:cNvPr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55610" y="315943"/>
            <a:ext cx="573087" cy="298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XI</a:t>
            </a:r>
          </a:p>
        </p:txBody>
      </p:sp>
      <p:sp>
        <p:nvSpPr>
          <p:cNvPr id="38" name="Line 30">
            <a:extLst>
              <a:ext uri="{FF2B5EF4-FFF2-40B4-BE49-F238E27FC236}">
                <a16:creationId xmlns:a16="http://schemas.microsoft.com/office/drawing/2014/main" id="{F99E9D0D-0916-4059-B1B4-D998DD35116A}"/>
              </a:ext>
            </a:extLst>
          </p:cNvPr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1501722" y="469091"/>
            <a:ext cx="1844728" cy="1431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39" name="Text Box 46">
            <a:extLst>
              <a:ext uri="{FF2B5EF4-FFF2-40B4-BE49-F238E27FC236}">
                <a16:creationId xmlns:a16="http://schemas.microsoft.com/office/drawing/2014/main" id="{2CC662E4-89CD-4CC1-A3BF-3DE52574F991}"/>
              </a:ext>
            </a:extLst>
          </p:cNvPr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12735" y="604868"/>
            <a:ext cx="857250" cy="4508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KHPM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A9A81C4B-33B0-4940-90E8-327EDC0F1182}"/>
              </a:ext>
            </a:extLst>
          </p:cNvPr>
          <p:cNvGrpSpPr/>
          <p:nvPr/>
        </p:nvGrpSpPr>
        <p:grpSpPr>
          <a:xfrm>
            <a:off x="4183221" y="3588943"/>
            <a:ext cx="1462087" cy="1154112"/>
            <a:chOff x="3650456" y="2519362"/>
            <a:chExt cx="1462087" cy="1154112"/>
          </a:xfrm>
        </p:grpSpPr>
        <p:sp>
          <p:nvSpPr>
            <p:cNvPr id="41" name="Rectangle 16">
              <a:extLst>
                <a:ext uri="{FF2B5EF4-FFF2-40B4-BE49-F238E27FC236}">
                  <a16:creationId xmlns:a16="http://schemas.microsoft.com/office/drawing/2014/main" id="{DD76F30B-5CE7-4996-A479-06DAB2014A41}"/>
                </a:ext>
              </a:extLst>
            </p:cNvPr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668582" y="3311524"/>
              <a:ext cx="742158" cy="3619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PL</a:t>
              </a:r>
            </a:p>
          </p:txBody>
        </p:sp>
        <p:sp>
          <p:nvSpPr>
            <p:cNvPr id="42" name="Text Box 15">
              <a:extLst>
                <a:ext uri="{FF2B5EF4-FFF2-40B4-BE49-F238E27FC236}">
                  <a16:creationId xmlns:a16="http://schemas.microsoft.com/office/drawing/2014/main" id="{7CAB337F-844E-490B-B40F-56D8B6C92689}"/>
                </a:ext>
              </a:extLst>
            </p:cNvPr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668581" y="2889251"/>
              <a:ext cx="742155" cy="414334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Ca </a:t>
              </a:r>
              <a:r>
                <a:rPr lang="fr-FR" sz="1400" b="1" baseline="30000" dirty="0">
                  <a:solidFill>
                    <a:schemeClr val="bg1"/>
                  </a:solidFill>
                </a:rPr>
                <a:t>2+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16">
              <a:extLst>
                <a:ext uri="{FF2B5EF4-FFF2-40B4-BE49-F238E27FC236}">
                  <a16:creationId xmlns:a16="http://schemas.microsoft.com/office/drawing/2014/main" id="{19AD9067-7653-4B1E-9B53-0DA1D8FC58FC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392610" y="2519362"/>
              <a:ext cx="719933" cy="39105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 </a:t>
              </a:r>
              <a:r>
                <a:rPr lang="fr-FR" sz="1400" b="1" dirty="0" err="1">
                  <a:solidFill>
                    <a:schemeClr val="bg1"/>
                  </a:solidFill>
                </a:rPr>
                <a:t>VIIIa</a:t>
              </a:r>
              <a:r>
                <a:rPr lang="fr-FR" sz="1400" dirty="0">
                  <a:solidFill>
                    <a:schemeClr val="bg1"/>
                  </a:solidFill>
                </a:rPr>
                <a:t>            </a:t>
              </a:r>
              <a:endParaRPr lang="fr-FR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    </a:t>
              </a:r>
            </a:p>
          </p:txBody>
        </p:sp>
        <p:sp>
          <p:nvSpPr>
            <p:cNvPr id="44" name="Rectangle 16">
              <a:extLst>
                <a:ext uri="{FF2B5EF4-FFF2-40B4-BE49-F238E27FC236}">
                  <a16:creationId xmlns:a16="http://schemas.microsoft.com/office/drawing/2014/main" id="{C143A175-AF5B-477E-9A86-4009A427B8A7}"/>
                </a:ext>
              </a:extLst>
            </p:cNvPr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650456" y="2519362"/>
              <a:ext cx="742154" cy="3619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/>
              <a:r>
                <a:rPr lang="fr-FR" sz="1400" b="1" dirty="0" err="1">
                  <a:solidFill>
                    <a:schemeClr val="bg1"/>
                  </a:solidFill>
                </a:rPr>
                <a:t>IXa</a:t>
              </a:r>
              <a:endParaRPr lang="fr-FR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    </a:t>
              </a:r>
            </a:p>
          </p:txBody>
        </p:sp>
        <p:sp>
          <p:nvSpPr>
            <p:cNvPr id="45" name="Triangle isocèle 44">
              <a:extLst>
                <a:ext uri="{FF2B5EF4-FFF2-40B4-BE49-F238E27FC236}">
                  <a16:creationId xmlns:a16="http://schemas.microsoft.com/office/drawing/2014/main" id="{C377CAB4-C7D5-4C00-BC7E-02E398E8AA61}"/>
                </a:ext>
              </a:extLst>
            </p:cNvPr>
            <p:cNvSpPr/>
            <p:nvPr/>
          </p:nvSpPr>
          <p:spPr>
            <a:xfrm rot="18805157">
              <a:off x="4138585" y="2901800"/>
              <a:ext cx="901289" cy="447688"/>
            </a:xfrm>
            <a:prstGeom prst="triangl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46" name="Text Box 12">
            <a:extLst>
              <a:ext uri="{FF2B5EF4-FFF2-40B4-BE49-F238E27FC236}">
                <a16:creationId xmlns:a16="http://schemas.microsoft.com/office/drawing/2014/main" id="{D945CCAF-DDF0-43B7-985F-DBFDAEB1A866}"/>
              </a:ext>
            </a:extLst>
          </p:cNvPr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608199" y="5796878"/>
            <a:ext cx="474662" cy="34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7" name="Text Box 13">
            <a:extLst>
              <a:ext uri="{FF2B5EF4-FFF2-40B4-BE49-F238E27FC236}">
                <a16:creationId xmlns:a16="http://schemas.microsoft.com/office/drawing/2014/main" id="{8BCBD9D3-BA63-4B3C-8D01-030C8519FD83}"/>
              </a:ext>
            </a:extLst>
          </p:cNvPr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632386" y="5796878"/>
            <a:ext cx="474663" cy="34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Xa</a:t>
            </a:r>
          </a:p>
        </p:txBody>
      </p:sp>
      <p:sp>
        <p:nvSpPr>
          <p:cNvPr id="48" name="Line 25">
            <a:extLst>
              <a:ext uri="{FF2B5EF4-FFF2-40B4-BE49-F238E27FC236}">
                <a16:creationId xmlns:a16="http://schemas.microsoft.com/office/drawing/2014/main" id="{ED0D3F6D-94CB-41BA-80EB-ADBF3886F0E1}"/>
              </a:ext>
            </a:extLst>
          </p:cNvPr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3113024" y="5982615"/>
            <a:ext cx="2514600" cy="30163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49" name="Oval 42">
            <a:extLst>
              <a:ext uri="{FF2B5EF4-FFF2-40B4-BE49-F238E27FC236}">
                <a16:creationId xmlns:a16="http://schemas.microsoft.com/office/drawing/2014/main" id="{F44A182F-CFD8-4D8A-B5E1-CAE20A7B8F89}"/>
              </a:ext>
            </a:extLst>
          </p:cNvPr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794834" y="5709565"/>
            <a:ext cx="517525" cy="523875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CA" sz="1600" b="1">
                <a:solidFill>
                  <a:schemeClr val="bg1"/>
                </a:solidFill>
              </a:rPr>
              <a:t>3</a:t>
            </a:r>
            <a:endParaRPr lang="fr-FR" sz="1600" b="1">
              <a:solidFill>
                <a:schemeClr val="bg1"/>
              </a:solidFill>
            </a:endParaRP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DED99AAF-919D-488C-B782-D4D03CCA4FE9}"/>
              </a:ext>
            </a:extLst>
          </p:cNvPr>
          <p:cNvCxnSpPr>
            <a:cxnSpLocks/>
          </p:cNvCxnSpPr>
          <p:nvPr/>
        </p:nvCxnSpPr>
        <p:spPr>
          <a:xfrm>
            <a:off x="71021" y="5725857"/>
            <a:ext cx="88224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2CD6E9BD-ED49-4BD7-8BAE-AA74CE98554D}"/>
              </a:ext>
            </a:extLst>
          </p:cNvPr>
          <p:cNvSpPr/>
          <p:nvPr/>
        </p:nvSpPr>
        <p:spPr>
          <a:xfrm>
            <a:off x="4191436" y="73737"/>
            <a:ext cx="3899282" cy="3920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Complétez tous les rectangle</a:t>
            </a:r>
          </a:p>
        </p:txBody>
      </p:sp>
    </p:spTree>
    <p:extLst>
      <p:ext uri="{BB962C8B-B14F-4D97-AF65-F5344CB8AC3E}">
        <p14:creationId xmlns:p14="http://schemas.microsoft.com/office/powerpoint/2010/main" val="21365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6" grpId="0" animBg="1"/>
      <p:bldP spid="19477" grpId="0" animBg="1"/>
      <p:bldP spid="19478" grpId="0" animBg="1"/>
      <p:bldP spid="19479" grpId="0" animBg="1"/>
      <p:bldP spid="19480" grpId="0" animBg="1"/>
      <p:bldP spid="19481" grpId="0" animBg="1"/>
      <p:bldP spid="19484" grpId="0" animBg="1"/>
      <p:bldP spid="19485" grpId="0" animBg="1"/>
      <p:bldP spid="19487" grpId="0" animBg="1"/>
      <p:bldP spid="19488" grpId="0" animBg="1"/>
      <p:bldP spid="37" grpId="0" animBg="1"/>
      <p:bldP spid="38" grpId="0" animBg="1"/>
      <p:bldP spid="39" grpId="0" animBg="1"/>
      <p:bldP spid="46" grpId="0" animBg="1"/>
      <p:bldP spid="47" grpId="0" animBg="1"/>
      <p:bldP spid="48" grpId="0" animBg="1"/>
      <p:bldP spid="49" grpId="0" animBg="1"/>
      <p:bldP spid="5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 dirty="0"/>
              <a:t>HYPOFIBRINOLYSE</a:t>
            </a:r>
            <a:endParaRPr lang="fr-FR" b="1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739775" y="2770094"/>
            <a:ext cx="7662864" cy="3519870"/>
          </a:xfrm>
        </p:spPr>
        <p:txBody>
          <a:bodyPr>
            <a:noAutofit/>
          </a:bodyPr>
          <a:lstStyle/>
          <a:p>
            <a:pPr eaLnBrk="1" hangingPunct="1"/>
            <a:r>
              <a:rPr lang="fr-FR" sz="2400" b="1" dirty="0" err="1"/>
              <a:t>Hypofibrinolyse</a:t>
            </a:r>
            <a:r>
              <a:rPr lang="fr-FR" sz="2400" b="1" dirty="0"/>
              <a:t>: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400" b="1" u="sng" dirty="0"/>
              <a:t>↓ </a:t>
            </a:r>
            <a:r>
              <a:rPr lang="fr-FR" sz="2400" b="1" u="sng" dirty="0" err="1"/>
              <a:t>plasminogène</a:t>
            </a:r>
            <a:endParaRPr lang="fr-FR" sz="2400" b="1" u="sng" dirty="0"/>
          </a:p>
          <a:p>
            <a:pPr lvl="3" eaLnBrk="1" hangingPunct="1"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400" b="1" dirty="0"/>
              <a:t>trouble congénital</a:t>
            </a:r>
          </a:p>
          <a:p>
            <a:pPr lvl="3" eaLnBrk="1" hangingPunct="1"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400" b="1" dirty="0"/>
              <a:t>trouble hépatique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400" b="1" u="sng" dirty="0"/>
              <a:t>↓ activateurs</a:t>
            </a:r>
          </a:p>
          <a:p>
            <a:pPr lvl="3" eaLnBrk="1" hangingPunct="1"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400" b="1" dirty="0"/>
              <a:t>↓ T-Pa</a:t>
            </a:r>
          </a:p>
          <a:p>
            <a:pPr lvl="3" eaLnBrk="1" hangingPunct="1"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400" b="1" dirty="0"/>
              <a:t>↑ PAI = post-op(utérus) ou thrombose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/>
              <a:t>HYPERFIBRINOLYSE</a:t>
            </a:r>
            <a:endParaRPr lang="fr-FR" b="1"/>
          </a:p>
        </p:txBody>
      </p:sp>
      <p:sp>
        <p:nvSpPr>
          <p:cNvPr id="76697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343891" y="2479964"/>
            <a:ext cx="7010400" cy="372687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sz="2400" b="1" dirty="0" err="1"/>
              <a:t>Hyperfibrinolyse</a:t>
            </a:r>
            <a:r>
              <a:rPr lang="fr-FR" sz="2400" b="1" dirty="0"/>
              <a:t>: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400" b="1" u="sng" dirty="0"/>
              <a:t>↑ activateurs</a:t>
            </a:r>
          </a:p>
          <a:p>
            <a:pPr lvl="3" eaLnBrk="1" hangingPunct="1">
              <a:lnSpc>
                <a:spcPct val="90000"/>
              </a:lnSpc>
              <a:buClr>
                <a:schemeClr val="accent6"/>
              </a:buClr>
            </a:pPr>
            <a:r>
              <a:rPr lang="fr-FR" sz="2000" b="1" dirty="0"/>
              <a:t>EX. T-Pa 	</a:t>
            </a:r>
          </a:p>
          <a:p>
            <a:pPr lvl="4" eaLnBrk="1" hangingPunct="1">
              <a:lnSpc>
                <a:spcPct val="90000"/>
              </a:lnSpc>
              <a:buClr>
                <a:schemeClr val="accent6"/>
              </a:buClr>
            </a:pPr>
            <a:r>
              <a:rPr lang="fr-FR" sz="2000" b="1" dirty="0"/>
              <a:t>Chirurgie</a:t>
            </a:r>
          </a:p>
          <a:p>
            <a:pPr lvl="4" eaLnBrk="1" hangingPunct="1">
              <a:lnSpc>
                <a:spcPct val="90000"/>
              </a:lnSpc>
              <a:buClr>
                <a:schemeClr val="accent6"/>
              </a:buClr>
            </a:pPr>
            <a:r>
              <a:rPr lang="fr-FR" sz="2000" b="1" dirty="0"/>
              <a:t>État-choc</a:t>
            </a:r>
          </a:p>
          <a:p>
            <a:pPr lvl="4" eaLnBrk="1" hangingPunct="1">
              <a:lnSpc>
                <a:spcPct val="90000"/>
              </a:lnSpc>
              <a:buClr>
                <a:schemeClr val="accent6"/>
              </a:buClr>
            </a:pPr>
            <a:r>
              <a:rPr lang="fr-FR" sz="2000" b="1" dirty="0"/>
              <a:t>Infarctus</a:t>
            </a:r>
          </a:p>
          <a:p>
            <a:pPr lvl="4" eaLnBrk="1" hangingPunct="1">
              <a:lnSpc>
                <a:spcPct val="90000"/>
              </a:lnSpc>
              <a:buClr>
                <a:schemeClr val="accent6"/>
              </a:buClr>
            </a:pPr>
            <a:r>
              <a:rPr lang="fr-FR" sz="2000" b="1" dirty="0"/>
              <a:t>Prostate (prostatite ou tumeur)</a:t>
            </a:r>
          </a:p>
          <a:p>
            <a:pPr lvl="4" eaLnBrk="1" hangingPunct="1">
              <a:lnSpc>
                <a:spcPct val="90000"/>
              </a:lnSpc>
              <a:buClr>
                <a:schemeClr val="accent6"/>
              </a:buClr>
            </a:pPr>
            <a:r>
              <a:rPr lang="fr-FR" sz="2000" b="1" dirty="0"/>
              <a:t>Cirrhose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400" b="1" u="sng" dirty="0"/>
              <a:t>↓ inhibiteurs </a:t>
            </a:r>
            <a:r>
              <a:rPr lang="fr-FR" sz="2400" b="1" u="sng" dirty="0" err="1"/>
              <a:t>antiplasmine</a:t>
            </a:r>
            <a:endParaRPr lang="fr-FR" sz="2400" b="1" u="sng" dirty="0"/>
          </a:p>
          <a:p>
            <a:pPr lvl="3" eaLnBrk="1" hangingPunct="1">
              <a:lnSpc>
                <a:spcPct val="90000"/>
              </a:lnSpc>
              <a:buClr>
                <a:schemeClr val="accent6"/>
              </a:buClr>
            </a:pPr>
            <a:r>
              <a:rPr lang="fr-FR" sz="2000" b="1" dirty="0"/>
              <a:t>trouble congénital</a:t>
            </a:r>
          </a:p>
          <a:p>
            <a:pPr lvl="3" eaLnBrk="1" hangingPunct="1">
              <a:lnSpc>
                <a:spcPct val="90000"/>
              </a:lnSpc>
              <a:buClr>
                <a:schemeClr val="accent6"/>
              </a:buClr>
            </a:pPr>
            <a:r>
              <a:rPr lang="fr-FR" sz="2000" b="1" dirty="0"/>
              <a:t>trouble hépatique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533400"/>
            <a:ext cx="8478982" cy="1143000"/>
          </a:xfrm>
        </p:spPr>
        <p:txBody>
          <a:bodyPr/>
          <a:lstStyle/>
          <a:p>
            <a:pPr eaLnBrk="1" hangingPunct="1"/>
            <a:r>
              <a:rPr lang="fr-CA" sz="4000" b="1" dirty="0"/>
              <a:t>COAGULATION INTRVASCULAIRE DISSÉMINÉE</a:t>
            </a:r>
            <a:br>
              <a:rPr lang="fr-CA" sz="4000" b="1" dirty="0"/>
            </a:br>
            <a:r>
              <a:rPr lang="fr-CA" sz="4000" b="1" dirty="0"/>
              <a:t>(CID ou CIVD)</a:t>
            </a:r>
            <a:endParaRPr lang="fr-FR" sz="40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739775" y="2770094"/>
            <a:ext cx="7662864" cy="358914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fr-CA" sz="2400" b="1" dirty="0"/>
              <a:t>Coagulation et/ou fibrinolyse sont activées par un ou plusieurs facteurs.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b="1" dirty="0"/>
              <a:t>Synthèse exagérée de fibrine conduit à des </a:t>
            </a:r>
            <a:r>
              <a:rPr lang="fr-CA" sz="2400" b="1" dirty="0" err="1"/>
              <a:t>microthromboses</a:t>
            </a:r>
            <a:r>
              <a:rPr lang="fr-CA" sz="2400" b="1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b="1" dirty="0"/>
              <a:t>Surconsommation de la fibrine et des facteurs de coagulation.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b="1" dirty="0"/>
              <a:t>N’est pas une maladie en soi, c’est une complication d’une maladie sous-jacente.</a:t>
            </a:r>
            <a:endParaRPr lang="fr-FR" sz="2400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/>
              <a:t>CAUSES DES CID</a:t>
            </a:r>
            <a:r>
              <a:rPr lang="fr-CA"/>
              <a:t> </a:t>
            </a: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739775" y="2770094"/>
            <a:ext cx="7662864" cy="346445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fr-CA" sz="2400" b="1" dirty="0"/>
              <a:t>Les principales causes :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Cellules endothéliales endommagées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Blessures tissulaires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Relâchement des facteurs activés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Toxines, produits chimiques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Thromboses massives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Matériels immunostimulants ou particulaires (liquide amniotique, stroma de globules rouges)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Hypoxie sévère</a:t>
            </a:r>
            <a:endParaRPr lang="fr-FR" sz="2400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/>
              <a:t>TYPES DE CID</a:t>
            </a:r>
            <a:r>
              <a:rPr lang="fr-CA"/>
              <a:t> </a:t>
            </a:r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828675" y="2396836"/>
            <a:ext cx="7858125" cy="405635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CA" sz="2400" b="1" dirty="0"/>
              <a:t>Il en existe 3 types :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u="sng" dirty="0"/>
              <a:t>Type 1 </a:t>
            </a:r>
            <a:r>
              <a:rPr lang="fr-CA" sz="2400" u="sng" dirty="0"/>
              <a:t>:</a:t>
            </a:r>
            <a:r>
              <a:rPr lang="fr-CA" sz="2400" dirty="0"/>
              <a:t> Les 2 voies impliquées sont CP et fibrinolyse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u="sng" dirty="0"/>
              <a:t>Type 2 </a:t>
            </a:r>
            <a:r>
              <a:rPr lang="fr-CA" sz="2400" u="sng" dirty="0"/>
              <a:t>:</a:t>
            </a:r>
            <a:r>
              <a:rPr lang="fr-CA" sz="2400" dirty="0"/>
              <a:t> CP (rare et grave)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u="sng" dirty="0"/>
              <a:t>Type 3 </a:t>
            </a:r>
            <a:r>
              <a:rPr lang="fr-CA" sz="2400" u="sng" dirty="0"/>
              <a:t>:</a:t>
            </a:r>
            <a:r>
              <a:rPr lang="fr-CA" sz="2400" dirty="0"/>
              <a:t> Fibrinolyse qui est activée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b="1" dirty="0"/>
              <a:t>Les 3 types peuvent causer des saignements importants.  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b="1" dirty="0"/>
              <a:t>Résultat soit de la fibrinolyse soit que les facteurs de coagulation sont utilisés plus rapidement qu’ils sont produits.</a:t>
            </a:r>
            <a:endParaRPr lang="fr-FR" sz="2400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 dirty="0"/>
              <a:t>CID TYPE I</a:t>
            </a:r>
            <a:endParaRPr lang="fr-FR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285875" y="2438399"/>
            <a:ext cx="7858125" cy="4239491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fr-CA" sz="2800" b="1" dirty="0"/>
              <a:t>CP et Fibrinolyse en causes</a:t>
            </a:r>
          </a:p>
          <a:p>
            <a:pPr eaLnBrk="1" hangingPunct="1">
              <a:lnSpc>
                <a:spcPct val="90000"/>
              </a:lnSpc>
            </a:pPr>
            <a:r>
              <a:rPr lang="fr-CA" sz="2800" b="1" dirty="0"/>
              <a:t>La plus commune dite classique</a:t>
            </a:r>
          </a:p>
          <a:p>
            <a:pPr eaLnBrk="1" hangingPunct="1">
              <a:lnSpc>
                <a:spcPct val="90000"/>
              </a:lnSpc>
            </a:pPr>
            <a:r>
              <a:rPr lang="fr-CA" sz="2800" b="1" dirty="0"/>
              <a:t>Production de beaucoup de thrombine qui transformera I→ </a:t>
            </a:r>
            <a:r>
              <a:rPr lang="fr-CA" sz="2800" b="1" dirty="0" err="1"/>
              <a:t>Ia</a:t>
            </a:r>
            <a:endParaRPr lang="fr-CA" sz="2800" b="1" dirty="0"/>
          </a:p>
          <a:p>
            <a:pPr eaLnBrk="1" hangingPunct="1">
              <a:lnSpc>
                <a:spcPct val="90000"/>
              </a:lnSpc>
            </a:pPr>
            <a:r>
              <a:rPr lang="fr-CA" sz="2800" b="1" dirty="0"/>
              <a:t>Simultanément beaucoup de production de plasmine</a:t>
            </a:r>
          </a:p>
          <a:p>
            <a:pPr eaLnBrk="1" hangingPunct="1">
              <a:lnSpc>
                <a:spcPct val="90000"/>
              </a:lnSpc>
            </a:pPr>
            <a:r>
              <a:rPr lang="fr-CA" sz="2800" b="1" dirty="0"/>
              <a:t>Appauvrissement des facteurs dans la CP et de la fibrinolyse</a:t>
            </a:r>
          </a:p>
          <a:p>
            <a:pPr eaLnBrk="1" hangingPunct="1">
              <a:lnSpc>
                <a:spcPct val="90000"/>
              </a:lnSpc>
            </a:pPr>
            <a:r>
              <a:rPr lang="fr-CA" sz="2800" b="1" dirty="0"/>
              <a:t>=beaucoup de PDF et D-Dimères</a:t>
            </a:r>
          </a:p>
          <a:p>
            <a:pPr eaLnBrk="1" hangingPunct="1">
              <a:lnSpc>
                <a:spcPct val="90000"/>
              </a:lnSpc>
            </a:pPr>
            <a:r>
              <a:rPr lang="fr-CA" sz="2800" b="1" dirty="0"/>
              <a:t>=hémorragie sévère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 dirty="0"/>
              <a:t>DÉSORDRES ASSOCIÉS </a:t>
            </a:r>
            <a:br>
              <a:rPr lang="fr-CA" b="1" dirty="0"/>
            </a:br>
            <a:r>
              <a:rPr lang="fr-CA" b="1" dirty="0"/>
              <a:t>À LA CID</a:t>
            </a:r>
            <a:r>
              <a:rPr lang="fr-CA" dirty="0"/>
              <a:t> </a:t>
            </a:r>
            <a:endParaRPr lang="fr-F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42108" y="2355272"/>
            <a:ext cx="7481455" cy="428495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CA" sz="2400" b="1" u="sng" dirty="0"/>
              <a:t>Type 1 :</a:t>
            </a:r>
            <a:endParaRPr lang="fr-CA" sz="2400" b="1" dirty="0"/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Accidents obstétriques : éclampsie, avortement à la saline, décollement placentaire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Cancer avec métastase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Maladies cardiovasculaires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Désordres vasculaires du collagène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Désordres inflammatoires chroniques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Hémolyse </a:t>
            </a:r>
            <a:r>
              <a:rPr lang="fr-CA" sz="2400" b="1" dirty="0" err="1"/>
              <a:t>intravasculaire</a:t>
            </a:r>
            <a:endParaRPr lang="fr-CA" sz="2400" b="1" dirty="0"/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Bactériémies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Virus</a:t>
            </a:r>
            <a:endParaRPr lang="fr-FR" sz="2400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 dirty="0"/>
              <a:t>CID TYPE 2</a:t>
            </a:r>
            <a:endParaRPr lang="fr-FR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34712" y="2286000"/>
            <a:ext cx="8232197" cy="3962400"/>
          </a:xfrm>
        </p:spPr>
        <p:txBody>
          <a:bodyPr>
            <a:noAutofit/>
          </a:bodyPr>
          <a:lstStyle/>
          <a:p>
            <a:pPr eaLnBrk="1" hangingPunct="1"/>
            <a:r>
              <a:rPr lang="fr-CA" sz="2000" b="1" dirty="0"/>
              <a:t>CP seule en cause</a:t>
            </a:r>
          </a:p>
          <a:p>
            <a:pPr eaLnBrk="1" hangingPunct="1"/>
            <a:r>
              <a:rPr lang="fr-CA" sz="2000" b="1" dirty="0"/>
              <a:t>La plus rare et la plus sévère</a:t>
            </a:r>
          </a:p>
          <a:p>
            <a:pPr eaLnBrk="1" hangingPunct="1"/>
            <a:r>
              <a:rPr lang="fr-CA" sz="2000" b="1" dirty="0"/>
              <a:t>Production de beaucoup de thrombine</a:t>
            </a:r>
          </a:p>
          <a:p>
            <a:pPr eaLnBrk="1" hangingPunct="1"/>
            <a:r>
              <a:rPr lang="fr-CA" sz="2000" b="1" dirty="0"/>
              <a:t>Très peu de fibrinogène</a:t>
            </a:r>
          </a:p>
          <a:p>
            <a:pPr eaLnBrk="1" hangingPunct="1"/>
            <a:r>
              <a:rPr lang="fr-CA" sz="2000" b="1" dirty="0"/>
              <a:t>Pas de plasmine (car </a:t>
            </a:r>
            <a:r>
              <a:rPr lang="fr-CA" sz="2000" b="1" dirty="0" err="1"/>
              <a:t>hypofibrinolyse</a:t>
            </a:r>
            <a:r>
              <a:rPr lang="fr-CA" sz="2000" b="1" dirty="0"/>
              <a:t> due à une ↑PAI ou héréditaire)</a:t>
            </a:r>
          </a:p>
          <a:p>
            <a:pPr eaLnBrk="1" hangingPunct="1"/>
            <a:r>
              <a:rPr lang="fr-CA" sz="2000" b="1" dirty="0"/>
              <a:t>=pas de PDF et pas de D-Dimères</a:t>
            </a:r>
          </a:p>
          <a:p>
            <a:pPr eaLnBrk="1" hangingPunct="1"/>
            <a:r>
              <a:rPr lang="fr-CA" sz="2000" b="1" dirty="0"/>
              <a:t>=beaucoup de dépôts de fibrine dans les </a:t>
            </a:r>
            <a:r>
              <a:rPr lang="fr-CA" sz="2000" b="1" dirty="0" err="1"/>
              <a:t>microvaisseaux</a:t>
            </a:r>
            <a:endParaRPr lang="fr-CA" sz="2000" b="1" dirty="0"/>
          </a:p>
          <a:p>
            <a:pPr eaLnBrk="1" hangingPunct="1"/>
            <a:r>
              <a:rPr lang="fr-CA" sz="2000" b="1" dirty="0"/>
              <a:t>=défaillance de plusieurs organes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 dirty="0"/>
              <a:t>DÉSORDRES ASSOCIÉS </a:t>
            </a:r>
            <a:br>
              <a:rPr lang="fr-CA" b="1" dirty="0"/>
            </a:br>
            <a:r>
              <a:rPr lang="fr-CA" b="1" dirty="0"/>
              <a:t>À LA CID</a:t>
            </a:r>
            <a:r>
              <a:rPr lang="fr-CA" dirty="0"/>
              <a:t> </a:t>
            </a:r>
            <a:endParaRPr lang="fr-FR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CA" sz="2400" b="1" u="sng" dirty="0"/>
              <a:t>Type 2 :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 err="1"/>
              <a:t>Dysfibrinogénémie</a:t>
            </a:r>
            <a:endParaRPr lang="fr-CA" sz="2400" b="1" dirty="0"/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Déficience en facteur XII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Désordres fibrinolytiques héréditaires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Septicémies à Gram négatif</a:t>
            </a:r>
            <a:endParaRPr lang="fr-FR" sz="24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/>
              <a:t>CID TYPE 3</a:t>
            </a:r>
            <a:endParaRPr lang="fr-FR" b="1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200" y="2493818"/>
            <a:ext cx="8229600" cy="400396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r-CA" sz="2800" b="1" dirty="0"/>
              <a:t>Fibrinolyse seule en cause</a:t>
            </a:r>
          </a:p>
          <a:p>
            <a:pPr eaLnBrk="1" hangingPunct="1">
              <a:lnSpc>
                <a:spcPct val="90000"/>
              </a:lnSpc>
            </a:pPr>
            <a:r>
              <a:rPr lang="fr-CA" sz="2800" b="1" dirty="0"/>
              <a:t>Surproduction de plasmine qui sera mise en circulation</a:t>
            </a:r>
          </a:p>
          <a:p>
            <a:pPr eaLnBrk="1" hangingPunct="1">
              <a:lnSpc>
                <a:spcPct val="90000"/>
              </a:lnSpc>
            </a:pPr>
            <a:r>
              <a:rPr lang="fr-CA" sz="2800" b="1" dirty="0"/>
              <a:t>Plasmine s’attaque aux protéines de la coagulation (peu de facteur I)</a:t>
            </a:r>
          </a:p>
          <a:p>
            <a:pPr eaLnBrk="1" hangingPunct="1">
              <a:lnSpc>
                <a:spcPct val="90000"/>
              </a:lnSpc>
            </a:pPr>
            <a:r>
              <a:rPr lang="fr-CA" sz="2800" b="1" dirty="0"/>
              <a:t>Plasmine s’attaque au clou plaquettaire</a:t>
            </a:r>
          </a:p>
          <a:p>
            <a:pPr eaLnBrk="1" hangingPunct="1">
              <a:lnSpc>
                <a:spcPct val="90000"/>
              </a:lnSpc>
            </a:pPr>
            <a:r>
              <a:rPr lang="fr-CA" sz="2800" b="1" dirty="0"/>
              <a:t>=beaucoup de PDF</a:t>
            </a:r>
          </a:p>
          <a:p>
            <a:pPr eaLnBrk="1" hangingPunct="1">
              <a:lnSpc>
                <a:spcPct val="90000"/>
              </a:lnSpc>
            </a:pPr>
            <a:r>
              <a:rPr lang="fr-CA" sz="2800" b="1" dirty="0"/>
              <a:t>=peu D-Dimères (car pas eu de temps de se consolider)</a:t>
            </a:r>
          </a:p>
          <a:p>
            <a:pPr eaLnBrk="1" hangingPunct="1">
              <a:lnSpc>
                <a:spcPct val="90000"/>
              </a:lnSpc>
            </a:pPr>
            <a:r>
              <a:rPr lang="fr-CA" sz="2800" b="1" dirty="0"/>
              <a:t>=hémorragie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32138" y="3860800"/>
            <a:ext cx="590550" cy="3016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II</a:t>
            </a:r>
          </a:p>
        </p:txBody>
      </p:sp>
      <p:sp>
        <p:nvSpPr>
          <p:cNvPr id="921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56213" y="3860800"/>
            <a:ext cx="611187" cy="3016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IIa</a:t>
            </a:r>
          </a:p>
        </p:txBody>
      </p:sp>
      <p:sp>
        <p:nvSpPr>
          <p:cNvPr id="922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62738" y="2879725"/>
            <a:ext cx="1365250" cy="385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Fibrinogène</a:t>
            </a:r>
          </a:p>
        </p:txBody>
      </p:sp>
      <p:sp>
        <p:nvSpPr>
          <p:cNvPr id="922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7302500" y="3265488"/>
            <a:ext cx="0" cy="64135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2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62738" y="3906838"/>
            <a:ext cx="1365250" cy="511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Monomère de fibrine</a:t>
            </a:r>
          </a:p>
        </p:txBody>
      </p:sp>
      <p:sp>
        <p:nvSpPr>
          <p:cNvPr id="922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302500" y="4418013"/>
            <a:ext cx="0" cy="64135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2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62738" y="5059363"/>
            <a:ext cx="1365250" cy="5127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Polymères de fibrine</a:t>
            </a:r>
          </a:p>
        </p:txBody>
      </p:sp>
      <p:sp>
        <p:nvSpPr>
          <p:cNvPr id="922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302500" y="5572125"/>
            <a:ext cx="6350" cy="73660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2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00788" y="6329364"/>
            <a:ext cx="2220912" cy="38272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Caillot de fibrine stable</a:t>
            </a:r>
          </a:p>
        </p:txBody>
      </p:sp>
      <p:sp>
        <p:nvSpPr>
          <p:cNvPr id="922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722688" y="4033838"/>
            <a:ext cx="1533525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28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03800" y="4149725"/>
            <a:ext cx="1368425" cy="3603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Thrombine</a:t>
            </a:r>
          </a:p>
        </p:txBody>
      </p:sp>
      <p:sp>
        <p:nvSpPr>
          <p:cNvPr id="922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5867400" y="3394075"/>
            <a:ext cx="1435100" cy="611188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47419" y="989660"/>
            <a:ext cx="512762" cy="3825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Va</a:t>
            </a: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39975" y="1125538"/>
            <a:ext cx="792163" cy="36036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Ca </a:t>
            </a:r>
            <a:r>
              <a:rPr lang="fr-FR" sz="1400" b="1" baseline="30000">
                <a:solidFill>
                  <a:schemeClr val="bg1"/>
                </a:solidFill>
              </a:rPr>
              <a:t>2+</a:t>
            </a:r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9233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56100" y="3141663"/>
            <a:ext cx="4763" cy="89217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34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356100" y="2492375"/>
            <a:ext cx="0" cy="649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CA" sz="1400"/>
          </a:p>
        </p:txBody>
      </p:sp>
      <p:sp>
        <p:nvSpPr>
          <p:cNvPr id="9235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08850" y="1002669"/>
            <a:ext cx="511175" cy="384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9236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256213" y="1194757"/>
            <a:ext cx="2016125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37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5511800" y="1214438"/>
            <a:ext cx="0" cy="269240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38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5511800" y="444499"/>
            <a:ext cx="0" cy="730577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39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4360863" y="404813"/>
            <a:ext cx="1074737" cy="554037"/>
          </a:xfrm>
          <a:prstGeom prst="line">
            <a:avLst/>
          </a:prstGeom>
          <a:noFill/>
          <a:ln w="2540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CA" sz="1400" dirty="0"/>
          </a:p>
        </p:txBody>
      </p:sp>
      <p:sp>
        <p:nvSpPr>
          <p:cNvPr id="9240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360863" y="958850"/>
            <a:ext cx="0" cy="1538288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41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132138" y="1341438"/>
            <a:ext cx="1228725" cy="13017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CA" sz="1400"/>
          </a:p>
        </p:txBody>
      </p:sp>
      <p:sp>
        <p:nvSpPr>
          <p:cNvPr id="9242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051050" y="1628775"/>
            <a:ext cx="509588" cy="4143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PL</a:t>
            </a:r>
          </a:p>
        </p:txBody>
      </p:sp>
      <p:sp>
        <p:nvSpPr>
          <p:cNvPr id="9243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2555875" y="1727200"/>
            <a:ext cx="1804988" cy="117475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CA" sz="1400"/>
          </a:p>
        </p:txBody>
      </p:sp>
      <p:sp>
        <p:nvSpPr>
          <p:cNvPr id="9244" name="Oval 2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40200" y="1844675"/>
            <a:ext cx="431800" cy="431800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CA" sz="1400" b="1" dirty="0">
                <a:solidFill>
                  <a:schemeClr val="bg1"/>
                </a:solidFill>
              </a:rPr>
              <a:t>8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9245" name="Oval 2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64163" y="527050"/>
            <a:ext cx="431800" cy="431800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CA" sz="1400" b="1" dirty="0">
                <a:solidFill>
                  <a:schemeClr val="bg1"/>
                </a:solidFill>
              </a:rPr>
              <a:t>7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9246" name="Oval 3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316645" y="2034222"/>
            <a:ext cx="431800" cy="431800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CA" sz="1400" b="1" dirty="0">
                <a:solidFill>
                  <a:schemeClr val="bg1"/>
                </a:solidFill>
              </a:rPr>
              <a:t>7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9247" name="Oval 3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500563" y="3860800"/>
            <a:ext cx="442912" cy="430213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CA" sz="1400" b="1" dirty="0">
                <a:solidFill>
                  <a:schemeClr val="bg1"/>
                </a:solidFill>
              </a:rPr>
              <a:t>9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9248" name="Oval 3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235825" y="3357563"/>
            <a:ext cx="576263" cy="384175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CA" sz="1400" b="1" dirty="0">
                <a:solidFill>
                  <a:schemeClr val="bg1"/>
                </a:solidFill>
              </a:rPr>
              <a:t>10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9249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203575" y="5805488"/>
            <a:ext cx="638175" cy="338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XIII</a:t>
            </a:r>
          </a:p>
        </p:txBody>
      </p:sp>
      <p:sp>
        <p:nvSpPr>
          <p:cNvPr id="9250" name="Text Box 34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767388" y="5827713"/>
            <a:ext cx="639762" cy="3381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XIIIa</a:t>
            </a:r>
          </a:p>
        </p:txBody>
      </p:sp>
      <p:sp>
        <p:nvSpPr>
          <p:cNvPr id="9251" name="Line 3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3851275" y="5949950"/>
            <a:ext cx="1916113" cy="635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52" name="Line 3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407150" y="5949950"/>
            <a:ext cx="895350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53" name="Oval 37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235825" y="5589588"/>
            <a:ext cx="566738" cy="384175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9254" name="Text Box 3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95738" y="4868863"/>
            <a:ext cx="771525" cy="29845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Ca </a:t>
            </a:r>
            <a:r>
              <a:rPr lang="fr-FR" sz="1400" b="1" baseline="30000">
                <a:solidFill>
                  <a:schemeClr val="bg1"/>
                </a:solidFill>
              </a:rPr>
              <a:t>2+</a:t>
            </a:r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9255" name="Line 3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427538" y="5157788"/>
            <a:ext cx="1008062" cy="21590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CA" sz="1400"/>
          </a:p>
        </p:txBody>
      </p:sp>
      <p:sp>
        <p:nvSpPr>
          <p:cNvPr id="9256" name="Text Box 4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594724" y="0"/>
            <a:ext cx="431800" cy="685799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endParaRPr lang="fr-FR" sz="2400" b="1" dirty="0">
              <a:solidFill>
                <a:schemeClr val="bg1"/>
              </a:solidFill>
            </a:endParaRPr>
          </a:p>
          <a:p>
            <a:pPr algn="ctr"/>
            <a:endParaRPr lang="fr-FR" sz="2400" b="1" dirty="0">
              <a:solidFill>
                <a:schemeClr val="bg1"/>
              </a:solidFill>
            </a:endParaRPr>
          </a:p>
          <a:p>
            <a:pPr algn="ctr"/>
            <a:endParaRPr lang="fr-FR" sz="2400" b="1" dirty="0">
              <a:solidFill>
                <a:schemeClr val="bg1"/>
              </a:solidFill>
            </a:endParaRP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VO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 COMMUNE</a:t>
            </a:r>
          </a:p>
        </p:txBody>
      </p:sp>
      <p:sp>
        <p:nvSpPr>
          <p:cNvPr id="9257" name="Oval 4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235825" y="4508500"/>
            <a:ext cx="693738" cy="349250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9258" name="Oval 4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284663" y="5805488"/>
            <a:ext cx="612775" cy="385762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9259" name="Text Box 4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484438" y="4149725"/>
            <a:ext cx="1782762" cy="3619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Prothrombine</a:t>
            </a:r>
          </a:p>
        </p:txBody>
      </p:sp>
      <p:sp>
        <p:nvSpPr>
          <p:cNvPr id="9261" name="Text Box 45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555875" y="0"/>
            <a:ext cx="512763" cy="3825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CA" sz="1400" b="1">
                <a:solidFill>
                  <a:schemeClr val="bg1"/>
                </a:solidFill>
              </a:rPr>
              <a:t>X</a:t>
            </a:r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9262" name="Text Box 4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364163" y="0"/>
            <a:ext cx="512762" cy="3825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fr-FR" sz="1400" b="1">
                <a:solidFill>
                  <a:schemeClr val="bg1"/>
                </a:solidFill>
              </a:rPr>
              <a:t>Xa</a:t>
            </a:r>
          </a:p>
        </p:txBody>
      </p:sp>
      <p:sp>
        <p:nvSpPr>
          <p:cNvPr id="9263" name="Line 47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059113" y="260350"/>
            <a:ext cx="230505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sp>
        <p:nvSpPr>
          <p:cNvPr id="9264" name="Oval 48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995738" y="0"/>
            <a:ext cx="431800" cy="404813"/>
          </a:xfrm>
          <a:prstGeom prst="ellipse">
            <a:avLst/>
          </a:prstGeom>
          <a:solidFill>
            <a:srgbClr val="9966FF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r>
              <a:rPr lang="fr-CA" sz="1400" b="1">
                <a:solidFill>
                  <a:schemeClr val="bg1"/>
                </a:solidFill>
              </a:rPr>
              <a:t>3</a:t>
            </a:r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9265" name="Line 4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4391819" y="1368426"/>
            <a:ext cx="621503" cy="431801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CA" sz="1400"/>
          </a:p>
        </p:txBody>
      </p:sp>
      <p:sp>
        <p:nvSpPr>
          <p:cNvPr id="9266" name="Line 50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435600" y="4508500"/>
            <a:ext cx="0" cy="144145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dashDot"/>
            <a:round/>
            <a:headEnd/>
            <a:tailEnd type="triangle" w="med" len="med"/>
          </a:ln>
        </p:spPr>
        <p:txBody>
          <a:bodyPr/>
          <a:lstStyle/>
          <a:p>
            <a:endParaRPr lang="fr-CA" sz="140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6724F370-D7D4-4DC5-92E4-36573F3F6CB3}"/>
              </a:ext>
            </a:extLst>
          </p:cNvPr>
          <p:cNvGrpSpPr/>
          <p:nvPr/>
        </p:nvGrpSpPr>
        <p:grpSpPr>
          <a:xfrm>
            <a:off x="3650456" y="2519362"/>
            <a:ext cx="1462087" cy="1154112"/>
            <a:chOff x="3650456" y="2519362"/>
            <a:chExt cx="1462087" cy="1154112"/>
          </a:xfrm>
        </p:grpSpPr>
        <p:sp>
          <p:nvSpPr>
            <p:cNvPr id="9232" name="Rectangle 1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668582" y="3311524"/>
              <a:ext cx="742158" cy="3619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PL</a:t>
              </a:r>
            </a:p>
          </p:txBody>
        </p:sp>
        <p:sp>
          <p:nvSpPr>
            <p:cNvPr id="51" name="Text Box 15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668581" y="2889251"/>
              <a:ext cx="742155" cy="414334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Ca </a:t>
              </a:r>
              <a:r>
                <a:rPr lang="fr-FR" sz="1400" b="1" baseline="30000" dirty="0">
                  <a:solidFill>
                    <a:schemeClr val="bg1"/>
                  </a:solidFill>
                </a:rPr>
                <a:t>2+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16">
              <a:extLst>
                <a:ext uri="{FF2B5EF4-FFF2-40B4-BE49-F238E27FC236}">
                  <a16:creationId xmlns:a16="http://schemas.microsoft.com/office/drawing/2014/main" id="{CEE3BE0C-2103-493B-A6A2-78C5AFBF1F01}"/>
                </a:ext>
              </a:extLst>
            </p:cNvPr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392610" y="2519362"/>
              <a:ext cx="719933" cy="39105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 Va</a:t>
              </a:r>
              <a:r>
                <a:rPr lang="fr-FR" sz="1400" dirty="0">
                  <a:solidFill>
                    <a:schemeClr val="bg1"/>
                  </a:solidFill>
                </a:rPr>
                <a:t>            </a:t>
              </a:r>
              <a:endParaRPr lang="fr-FR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    </a:t>
              </a:r>
            </a:p>
          </p:txBody>
        </p:sp>
        <p:sp>
          <p:nvSpPr>
            <p:cNvPr id="53" name="Rectangle 16">
              <a:extLst>
                <a:ext uri="{FF2B5EF4-FFF2-40B4-BE49-F238E27FC236}">
                  <a16:creationId xmlns:a16="http://schemas.microsoft.com/office/drawing/2014/main" id="{FA6F4FBC-9240-444C-896C-C0E873FAFE9A}"/>
                </a:ext>
              </a:extLst>
            </p:cNvPr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650456" y="2519362"/>
              <a:ext cx="742154" cy="3619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Xa</a:t>
              </a:r>
            </a:p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    </a:t>
              </a:r>
            </a:p>
          </p:txBody>
        </p:sp>
        <p:sp>
          <p:nvSpPr>
            <p:cNvPr id="3" name="Triangle isocèle 2">
              <a:extLst>
                <a:ext uri="{FF2B5EF4-FFF2-40B4-BE49-F238E27FC236}">
                  <a16:creationId xmlns:a16="http://schemas.microsoft.com/office/drawing/2014/main" id="{827110A5-BC53-46C4-85E3-B1FA9D2EE98C}"/>
                </a:ext>
              </a:extLst>
            </p:cNvPr>
            <p:cNvSpPr/>
            <p:nvPr/>
          </p:nvSpPr>
          <p:spPr>
            <a:xfrm rot="18805157">
              <a:off x="4138585" y="2901800"/>
              <a:ext cx="901289" cy="447688"/>
            </a:xfrm>
            <a:prstGeom prst="triangl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51D10B47-EC08-4ACA-9782-BB90EBCB1542}"/>
              </a:ext>
            </a:extLst>
          </p:cNvPr>
          <p:cNvSpPr/>
          <p:nvPr/>
        </p:nvSpPr>
        <p:spPr>
          <a:xfrm>
            <a:off x="56222" y="491366"/>
            <a:ext cx="3899282" cy="3920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Complétez tous les rectangle</a:t>
            </a:r>
          </a:p>
        </p:txBody>
      </p:sp>
    </p:spTree>
    <p:extLst>
      <p:ext uri="{BB962C8B-B14F-4D97-AF65-F5344CB8AC3E}">
        <p14:creationId xmlns:p14="http://schemas.microsoft.com/office/powerpoint/2010/main" val="247466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3" grpId="0" animBg="1"/>
      <p:bldP spid="9234" grpId="0" animBg="1"/>
      <p:bldP spid="9235" grpId="0" animBg="1"/>
      <p:bldP spid="9236" grpId="0" animBg="1"/>
      <p:bldP spid="9237" grpId="0" animBg="1"/>
      <p:bldP spid="9240" grpId="0" animBg="1"/>
      <p:bldP spid="9241" grpId="0" animBg="1"/>
      <p:bldP spid="9242" grpId="0" animBg="1"/>
      <p:bldP spid="9243" grpId="0" animBg="1"/>
      <p:bldP spid="9244" grpId="0" animBg="1"/>
      <p:bldP spid="9246" grpId="0" animBg="1"/>
      <p:bldP spid="9247" grpId="0" animBg="1"/>
      <p:bldP spid="9248" grpId="0" animBg="1"/>
      <p:bldP spid="9249" grpId="0" animBg="1"/>
      <p:bldP spid="9250" grpId="0" animBg="1"/>
      <p:bldP spid="9251" grpId="0" animBg="1"/>
      <p:bldP spid="9252" grpId="0" animBg="1"/>
      <p:bldP spid="9253" grpId="0" animBg="1"/>
      <p:bldP spid="9254" grpId="0" animBg="1"/>
      <p:bldP spid="9255" grpId="0" animBg="1"/>
      <p:bldP spid="9257" grpId="0" animBg="1"/>
      <p:bldP spid="9258" grpId="0" animBg="1"/>
      <p:bldP spid="9259" grpId="0" animBg="1"/>
      <p:bldP spid="9265" grpId="0" animBg="1"/>
      <p:bldP spid="9266" grpId="0" animBg="1"/>
      <p:bldP spid="5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 dirty="0"/>
              <a:t>DÉSORDRES ASSOCIÉS </a:t>
            </a:r>
            <a:br>
              <a:rPr lang="fr-CA" b="1" dirty="0"/>
            </a:br>
            <a:r>
              <a:rPr lang="fr-CA" b="1" dirty="0"/>
              <a:t>À LA CID</a:t>
            </a:r>
            <a:r>
              <a:rPr lang="fr-CA" dirty="0"/>
              <a:t> </a:t>
            </a:r>
            <a:endParaRPr lang="fr-FR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CA" sz="2400" b="1" u="sng" dirty="0"/>
              <a:t>Type 3 :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Thérapie </a:t>
            </a:r>
            <a:r>
              <a:rPr lang="fr-CA" sz="2400" b="1" dirty="0" err="1"/>
              <a:t>thrombolytique</a:t>
            </a:r>
            <a:endParaRPr lang="fr-CA" sz="2400" b="1" dirty="0"/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Maladie du foie 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Leucémie </a:t>
            </a:r>
            <a:r>
              <a:rPr lang="fr-CA" sz="2400" b="1" dirty="0" err="1"/>
              <a:t>promyélocytaire</a:t>
            </a:r>
            <a:r>
              <a:rPr lang="fr-CA" sz="2400" b="1" dirty="0"/>
              <a:t> aiguë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Cancer de la prostate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400" b="1" dirty="0"/>
              <a:t>Chirurgie cardiovasculaire</a:t>
            </a:r>
            <a:endParaRPr lang="fr-FR" sz="2400" b="1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TYPES DE CID</a:t>
            </a:r>
            <a:endParaRPr lang="fr-FR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39775" y="2549236"/>
          <a:ext cx="7662864" cy="3779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54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4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CID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(plus commune)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CID2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(rare)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CID3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Augmentation des activités de la CP et de la fibrinolyse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Augmentation de CP seulement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Fibrinolyse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seulement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BCP CP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BCP Fibrinolyse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PAS fibrinolyse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Fibrinogénolyse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PDF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DD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Mono + 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PDF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DD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Mono + 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PDF 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DD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Mono - </a:t>
                      </a:r>
                    </a:p>
                  </a:txBody>
                  <a:tcPr horzOverflow="overflow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1265094" y="2431676"/>
            <a:ext cx="6477000" cy="1752600"/>
          </a:xfrm>
        </p:spPr>
        <p:txBody>
          <a:bodyPr/>
          <a:lstStyle/>
          <a:p>
            <a:pPr algn="ctr" eaLnBrk="1" hangingPunct="1"/>
            <a:r>
              <a:rPr lang="fr-CA" sz="4800" b="1" dirty="0"/>
              <a:t>AGENTS THÉRAPEUTIQUES AGISSANT SUR LA FIBRINOLYSE</a:t>
            </a:r>
            <a:endParaRPr lang="fr-FR" sz="4800" b="1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18653" y="190500"/>
            <a:ext cx="8548255" cy="1527175"/>
          </a:xfrm>
        </p:spPr>
        <p:txBody>
          <a:bodyPr/>
          <a:lstStyle/>
          <a:p>
            <a:pPr eaLnBrk="1" hangingPunct="1"/>
            <a:r>
              <a:rPr lang="fr-CA" sz="3600" b="1" dirty="0"/>
              <a:t>AGENTS THÉRAPEUTIQUES AGISSANT SUR LA FIBRINOLYSE</a:t>
            </a:r>
            <a:endParaRPr lang="fr-FR" sz="3600" b="1" dirty="0"/>
          </a:p>
        </p:txBody>
      </p:sp>
      <p:sp>
        <p:nvSpPr>
          <p:cNvPr id="77312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1476375" y="3048000"/>
            <a:ext cx="7010400" cy="31892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fr-CA" sz="2600" b="1" dirty="0">
                <a:solidFill>
                  <a:schemeClr val="tx1"/>
                </a:solidFill>
              </a:rPr>
              <a:t>Agents </a:t>
            </a:r>
            <a:r>
              <a:rPr lang="fr-CA" sz="2600" b="1" dirty="0" err="1">
                <a:solidFill>
                  <a:schemeClr val="tx1"/>
                </a:solidFill>
              </a:rPr>
              <a:t>thrombolytiques</a:t>
            </a:r>
            <a:r>
              <a:rPr lang="fr-CA" sz="2600" b="1" dirty="0">
                <a:solidFill>
                  <a:schemeClr val="tx1"/>
                </a:solidFill>
              </a:rPr>
              <a:t>: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600" b="1" dirty="0" err="1">
                <a:solidFill>
                  <a:schemeClr val="tx1"/>
                </a:solidFill>
              </a:rPr>
              <a:t>Streptokinase</a:t>
            </a:r>
            <a:endParaRPr lang="fr-CA" sz="2600" b="1" dirty="0">
              <a:solidFill>
                <a:schemeClr val="tx1"/>
              </a:solidFill>
            </a:endParaRP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600" b="1" dirty="0" err="1">
                <a:solidFill>
                  <a:schemeClr val="tx1"/>
                </a:solidFill>
              </a:rPr>
              <a:t>Alteplase</a:t>
            </a:r>
            <a:endParaRPr lang="fr-CA" sz="26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fr-CA" sz="2600" b="1" dirty="0">
              <a:solidFill>
                <a:schemeClr val="tx1"/>
              </a:solidFill>
            </a:endParaRPr>
          </a:p>
          <a:p>
            <a:pPr eaLnBrk="1" hangingPunct="1"/>
            <a:r>
              <a:rPr lang="fr-CA" sz="2600" b="1" dirty="0">
                <a:solidFill>
                  <a:schemeClr val="tx1"/>
                </a:solidFill>
              </a:rPr>
              <a:t>Agent </a:t>
            </a:r>
            <a:r>
              <a:rPr lang="fr-CA" sz="2600" b="1" dirty="0" err="1">
                <a:solidFill>
                  <a:schemeClr val="tx1"/>
                </a:solidFill>
              </a:rPr>
              <a:t>antifibrinolytique</a:t>
            </a:r>
            <a:r>
              <a:rPr lang="fr-CA" sz="2600" b="1" dirty="0">
                <a:solidFill>
                  <a:schemeClr val="tx1"/>
                </a:solidFill>
              </a:rPr>
              <a:t>: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600" b="1" dirty="0">
                <a:solidFill>
                  <a:schemeClr val="tx1"/>
                </a:solidFill>
              </a:rPr>
              <a:t>Acide </a:t>
            </a:r>
            <a:r>
              <a:rPr lang="fr-CA" sz="2600" b="1" dirty="0" err="1">
                <a:solidFill>
                  <a:schemeClr val="tx1"/>
                </a:solidFill>
              </a:rPr>
              <a:t>aminocaproïque</a:t>
            </a:r>
            <a:r>
              <a:rPr lang="fr-CA" sz="2600" b="1" dirty="0">
                <a:solidFill>
                  <a:schemeClr val="tx1"/>
                </a:solidFill>
              </a:rPr>
              <a:t> (AMICAR)</a:t>
            </a:r>
          </a:p>
          <a:p>
            <a:pPr lvl="1" eaLnBrk="1" hangingPunct="1"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600" b="1" dirty="0" err="1">
                <a:solidFill>
                  <a:schemeClr val="tx1"/>
                </a:solidFill>
              </a:rPr>
              <a:t>Aprotinine</a:t>
            </a:r>
            <a:endParaRPr lang="fr-CA" sz="26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Line 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147456" y="4383088"/>
            <a:ext cx="3578642" cy="48187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fr-CA" b="1" dirty="0"/>
              <a:t>STREPTOKINASE</a:t>
            </a:r>
            <a:endParaRPr lang="fr-FR" b="1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287337" y="2290439"/>
            <a:ext cx="8569325" cy="43830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r-FR" sz="1600" b="1" dirty="0"/>
              <a:t>Protéine extraite de culture de streptocoque β-hémolytique ©</a:t>
            </a:r>
          </a:p>
          <a:p>
            <a:pPr eaLnBrk="1" hangingPunct="1">
              <a:lnSpc>
                <a:spcPct val="90000"/>
              </a:lnSpc>
            </a:pPr>
            <a:r>
              <a:rPr lang="fr-FR" sz="1600" b="1" dirty="0"/>
              <a:t>Protéinase à sérine</a:t>
            </a:r>
          </a:p>
          <a:p>
            <a:pPr eaLnBrk="1" hangingPunct="1">
              <a:lnSpc>
                <a:spcPct val="90000"/>
              </a:lnSpc>
            </a:pPr>
            <a:r>
              <a:rPr lang="fr-FR" sz="1600" b="1" dirty="0"/>
              <a:t>Mode d’action :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None/>
            </a:pPr>
            <a:r>
              <a:rPr lang="fr-FR" sz="1600" b="1" dirty="0"/>
              <a:t>	SK forme un complexe avec le </a:t>
            </a:r>
            <a:r>
              <a:rPr lang="fr-FR" sz="1600" b="1" dirty="0" err="1"/>
              <a:t>plasminogène</a:t>
            </a:r>
            <a:r>
              <a:rPr lang="fr-FR" sz="1600" b="1" dirty="0"/>
              <a:t> circulant</a:t>
            </a:r>
          </a:p>
          <a:p>
            <a:pPr eaLnBrk="1" hangingPunct="1">
              <a:lnSpc>
                <a:spcPct val="90000"/>
              </a:lnSpc>
              <a:buClr>
                <a:schemeClr val="accent3"/>
              </a:buClr>
              <a:buNone/>
            </a:pPr>
            <a:r>
              <a:rPr lang="fr-FR" sz="1600" b="1" dirty="0"/>
              <a:t>	      SK-</a:t>
            </a:r>
            <a:r>
              <a:rPr lang="fr-FR" sz="1600" b="1" dirty="0" err="1"/>
              <a:t>plasminogène</a:t>
            </a:r>
            <a:r>
              <a:rPr lang="fr-FR" sz="1600" b="1" dirty="0"/>
              <a:t> (effet semblable à la plasmine)</a:t>
            </a:r>
          </a:p>
          <a:p>
            <a:pPr eaLnBrk="1" hangingPunct="1">
              <a:lnSpc>
                <a:spcPct val="90000"/>
              </a:lnSpc>
              <a:buClr>
                <a:schemeClr val="accent3"/>
              </a:buClr>
              <a:buNone/>
            </a:pPr>
            <a:r>
              <a:rPr lang="fr-FR" sz="1600" b="1" dirty="0"/>
              <a:t>	</a:t>
            </a:r>
          </a:p>
          <a:p>
            <a:pPr eaLnBrk="1" hangingPunct="1">
              <a:lnSpc>
                <a:spcPct val="90000"/>
              </a:lnSpc>
              <a:buClr>
                <a:schemeClr val="accent3"/>
              </a:buClr>
              <a:buNone/>
            </a:pPr>
            <a:r>
              <a:rPr lang="fr-FR" sz="1600" b="1" dirty="0"/>
              <a:t>				           </a:t>
            </a:r>
            <a:r>
              <a:rPr lang="fr-FR" sz="1600" b="1" dirty="0" err="1"/>
              <a:t>Plasminogène</a:t>
            </a:r>
            <a:r>
              <a:rPr lang="fr-FR" sz="1600" b="1" dirty="0"/>
              <a:t> 		plasmine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1600" b="1" dirty="0"/>
              <a:t>Sur caillot de fibrine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1600" b="1" dirty="0"/>
              <a:t>Circulant :</a:t>
            </a:r>
          </a:p>
          <a:p>
            <a:pPr lvl="2" eaLnBrk="1" hangingPunct="1">
              <a:lnSpc>
                <a:spcPct val="90000"/>
              </a:lnSpc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1600" b="1" dirty="0"/>
              <a:t>Effet systémique : peut agir sur d’autres caillots</a:t>
            </a:r>
          </a:p>
          <a:p>
            <a:pPr lvl="2" eaLnBrk="1" hangingPunct="1">
              <a:lnSpc>
                <a:spcPct val="90000"/>
              </a:lnSpc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1600" b="1" dirty="0"/>
              <a:t>Dégrade Va et </a:t>
            </a:r>
            <a:r>
              <a:rPr lang="fr-FR" sz="1600" b="1" dirty="0" err="1"/>
              <a:t>VIIIa</a:t>
            </a:r>
            <a:r>
              <a:rPr lang="fr-FR" sz="1600" b="1" dirty="0"/>
              <a:t> donc ↑TP et ↑TTPA</a:t>
            </a:r>
          </a:p>
          <a:p>
            <a:pPr lvl="2" eaLnBrk="1" hangingPunct="1">
              <a:lnSpc>
                <a:spcPct val="90000"/>
              </a:lnSpc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1600" b="1" dirty="0"/>
              <a:t>↓ Fibrinogène et ↑ PDF donc ↑TT</a:t>
            </a:r>
          </a:p>
        </p:txBody>
      </p:sp>
      <p:sp>
        <p:nvSpPr>
          <p:cNvPr id="29700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19694" y="4965186"/>
            <a:ext cx="143907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29702" name="AutoShape 6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-5400000">
            <a:off x="1873976" y="3112872"/>
            <a:ext cx="215900" cy="2232025"/>
          </a:xfrm>
          <a:prstGeom prst="leftBrace">
            <a:avLst>
              <a:gd name="adj1" fmla="val 86152"/>
              <a:gd name="adj2" fmla="val 55514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9703" name="AutoShap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940425" y="5607983"/>
            <a:ext cx="144463" cy="863600"/>
          </a:xfrm>
          <a:prstGeom prst="rightBrace">
            <a:avLst>
              <a:gd name="adj1" fmla="val 49817"/>
              <a:gd name="adj2" fmla="val 50000"/>
            </a:avLst>
          </a:prstGeom>
          <a:noFill/>
          <a:ln w="2540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9704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57118" y="5763046"/>
            <a:ext cx="2141755" cy="52322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1400" b="1" dirty="0">
                <a:solidFill>
                  <a:schemeClr val="bg1"/>
                </a:solidFill>
              </a:rPr>
              <a:t>RISQUES HÉMORRAGIQUES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fr-CA" b="1" dirty="0"/>
              <a:t>ALTEPLASE</a:t>
            </a:r>
            <a:endParaRPr lang="fr-FR" b="1" dirty="0"/>
          </a:p>
        </p:txBody>
      </p:sp>
      <p:sp>
        <p:nvSpPr>
          <p:cNvPr id="7792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720436" y="2618509"/>
            <a:ext cx="8172739" cy="405057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sz="2400" b="1" dirty="0">
                <a:solidFill>
                  <a:schemeClr val="tx1"/>
                </a:solidFill>
              </a:rPr>
              <a:t>Synonyme : r-</a:t>
            </a:r>
            <a:r>
              <a:rPr lang="fr-FR" sz="2400" b="1" dirty="0" err="1">
                <a:solidFill>
                  <a:schemeClr val="tx1"/>
                </a:solidFill>
              </a:rPr>
              <a:t>Tpa</a:t>
            </a:r>
            <a:r>
              <a:rPr lang="fr-FR" sz="2400" b="1" dirty="0">
                <a:solidFill>
                  <a:schemeClr val="tx1"/>
                </a:solidFill>
              </a:rPr>
              <a:t> ou </a:t>
            </a:r>
            <a:r>
              <a:rPr lang="fr-FR" sz="2400" b="1" dirty="0" err="1">
                <a:solidFill>
                  <a:schemeClr val="tx1"/>
                </a:solidFill>
              </a:rPr>
              <a:t>activase</a:t>
            </a:r>
            <a:endParaRPr lang="fr-FR" sz="24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b="1" dirty="0">
                <a:solidFill>
                  <a:schemeClr val="tx1"/>
                </a:solidFill>
              </a:rPr>
              <a:t>Protéine produite par génie génétique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b="1" dirty="0">
                <a:solidFill>
                  <a:schemeClr val="tx1"/>
                </a:solidFill>
              </a:rPr>
              <a:t>Protéase à sérine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b="1" dirty="0">
                <a:solidFill>
                  <a:schemeClr val="tx1"/>
                </a:solidFill>
              </a:rPr>
              <a:t>Très couteux</a:t>
            </a:r>
            <a:endParaRPr lang="fr-FR" sz="24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b="1" dirty="0">
                <a:solidFill>
                  <a:schemeClr val="tx1"/>
                </a:solidFill>
              </a:rPr>
              <a:t>Mode d’action :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b="1" dirty="0">
                <a:solidFill>
                  <a:schemeClr val="tx1"/>
                </a:solidFill>
              </a:rPr>
              <a:t>Différent de la SK et UK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b="1" dirty="0">
                <a:solidFill>
                  <a:schemeClr val="tx1"/>
                </a:solidFill>
              </a:rPr>
              <a:t>Agit très peu sur le </a:t>
            </a:r>
            <a:r>
              <a:rPr lang="fr-CA" b="1" dirty="0" err="1">
                <a:solidFill>
                  <a:schemeClr val="tx1"/>
                </a:solidFill>
              </a:rPr>
              <a:t>plasminogène</a:t>
            </a:r>
            <a:r>
              <a:rPr lang="fr-CA" b="1" dirty="0">
                <a:solidFill>
                  <a:schemeClr val="tx1"/>
                </a:solidFill>
              </a:rPr>
              <a:t> non fixé à la fibrine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b="1" dirty="0">
                <a:solidFill>
                  <a:schemeClr val="tx1"/>
                </a:solidFill>
              </a:rPr>
              <a:t>Agit sur la fibrine; elle s’y fixe et active le </a:t>
            </a:r>
            <a:r>
              <a:rPr lang="fr-CA" b="1" dirty="0" err="1">
                <a:solidFill>
                  <a:schemeClr val="tx1"/>
                </a:solidFill>
              </a:rPr>
              <a:t>plasminogène</a:t>
            </a:r>
            <a:r>
              <a:rPr lang="fr-CA" b="1" dirty="0">
                <a:solidFill>
                  <a:schemeClr val="tx1"/>
                </a:solidFill>
              </a:rPr>
              <a:t> en plasmine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27088" y="190500"/>
            <a:ext cx="7620000" cy="1527175"/>
          </a:xfrm>
        </p:spPr>
        <p:txBody>
          <a:bodyPr/>
          <a:lstStyle/>
          <a:p>
            <a:pPr eaLnBrk="1" hangingPunct="1"/>
            <a:r>
              <a:rPr lang="fr-CA" b="1" dirty="0"/>
              <a:t>AGENTS ANTIFIBRINOLYTIQUES</a:t>
            </a:r>
            <a:endParaRPr lang="fr-FR" b="1" dirty="0"/>
          </a:p>
        </p:txBody>
      </p:sp>
      <p:sp>
        <p:nvSpPr>
          <p:cNvPr id="781315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827088" y="2507672"/>
            <a:ext cx="7515225" cy="365817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b="1" dirty="0">
                <a:solidFill>
                  <a:schemeClr val="tx1"/>
                </a:solidFill>
              </a:rPr>
              <a:t>Acide </a:t>
            </a:r>
            <a:r>
              <a:rPr lang="fr-FR" sz="2400" b="1" dirty="0" err="1">
                <a:solidFill>
                  <a:schemeClr val="tx1"/>
                </a:solidFill>
              </a:rPr>
              <a:t>aminocaproïque</a:t>
            </a:r>
            <a:r>
              <a:rPr lang="fr-FR" sz="2400" b="1" dirty="0">
                <a:solidFill>
                  <a:schemeClr val="tx1"/>
                </a:solidFill>
              </a:rPr>
              <a:t> (AMICAR)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400" b="1" dirty="0">
                <a:solidFill>
                  <a:schemeClr val="tx1"/>
                </a:solidFill>
              </a:rPr>
              <a:t>Voie orale le plus souvent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400" b="1" dirty="0">
                <a:solidFill>
                  <a:schemeClr val="tx1"/>
                </a:solidFill>
              </a:rPr>
              <a:t>Se lie avec le </a:t>
            </a:r>
            <a:r>
              <a:rPr lang="fr-FR" sz="2400" b="1" dirty="0" err="1">
                <a:solidFill>
                  <a:schemeClr val="tx1"/>
                </a:solidFill>
              </a:rPr>
              <a:t>plasminogène</a:t>
            </a:r>
            <a:r>
              <a:rPr lang="fr-FR" sz="2400" b="1" dirty="0">
                <a:solidFill>
                  <a:schemeClr val="tx1"/>
                </a:solidFill>
              </a:rPr>
              <a:t>, l’empêchant d’être activé par ses activateurs habituels </a:t>
            </a: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400" b="1" dirty="0">
                <a:solidFill>
                  <a:schemeClr val="tx1"/>
                </a:solidFill>
              </a:rPr>
              <a:t>↓ Quantité de plasmine= ↓ fibrinolyse</a:t>
            </a:r>
          </a:p>
          <a:p>
            <a:pPr lvl="1" eaLnBrk="1" hangingPunct="1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None/>
            </a:pPr>
            <a:endParaRPr lang="fr-FR" sz="24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b="1" dirty="0" err="1">
                <a:solidFill>
                  <a:schemeClr val="tx1"/>
                </a:solidFill>
              </a:rPr>
              <a:t>Aprotinine</a:t>
            </a:r>
            <a:endParaRPr lang="fr-FR" sz="2400" b="1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400" b="1" dirty="0">
                <a:solidFill>
                  <a:schemeClr val="tx1"/>
                </a:solidFill>
              </a:rPr>
              <a:t>Inhibe la plasmine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INHIBITEURS PHYSIOLOGIQUES</a:t>
            </a:r>
            <a:endParaRPr lang="fr-FR" b="1" dirty="0"/>
          </a:p>
        </p:txBody>
      </p:sp>
      <p:sp>
        <p:nvSpPr>
          <p:cNvPr id="242695" name="Rectangle 7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68313" y="2393004"/>
            <a:ext cx="8351837" cy="42046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fr-FR" sz="2400" b="1" dirty="0"/>
              <a:t>Substances normalement produites par l’organisme:</a:t>
            </a:r>
          </a:p>
          <a:p>
            <a:pPr lvl="2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000" b="1" dirty="0"/>
              <a:t>Sont présentes en quantité suffisante pour inhiber la coagulation de façon significative.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fr-FR" sz="2400" b="1" dirty="0"/>
              <a:t>Contrebalancent les effets </a:t>
            </a:r>
            <a:r>
              <a:rPr lang="fr-FR" sz="2400" b="1" dirty="0" err="1"/>
              <a:t>procoagulants</a:t>
            </a:r>
            <a:r>
              <a:rPr lang="fr-FR" sz="2400" b="1" dirty="0"/>
              <a:t> des facteurs de la coagulation:</a:t>
            </a:r>
          </a:p>
          <a:p>
            <a:pPr lvl="2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000" b="1" dirty="0"/>
              <a:t>Empêchent l’extension excessive des thromboses.</a:t>
            </a:r>
          </a:p>
          <a:p>
            <a:pPr lvl="2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000" b="1" dirty="0"/>
              <a:t>Empêchent la formation inutile des thromboses délocalisé.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fr-FR" sz="2400" b="1" dirty="0"/>
              <a:t>Les inhibiteurs de divise en 2 groupes :</a:t>
            </a:r>
          </a:p>
          <a:p>
            <a:pPr lvl="2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000" b="1" dirty="0" err="1"/>
              <a:t>Serpine</a:t>
            </a:r>
            <a:r>
              <a:rPr lang="fr-FR" sz="2000" b="1" dirty="0"/>
              <a:t> (serine protéase inhibiteur)</a:t>
            </a:r>
          </a:p>
          <a:p>
            <a:pPr lvl="2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000" b="1" dirty="0"/>
              <a:t>Composantes du système de la protéine C.</a:t>
            </a:r>
          </a:p>
          <a:p>
            <a:pPr lvl="2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79927" y="190500"/>
            <a:ext cx="7315200" cy="1527175"/>
          </a:xfrm>
        </p:spPr>
        <p:txBody>
          <a:bodyPr/>
          <a:lstStyle/>
          <a:p>
            <a:pPr eaLnBrk="1" hangingPunct="1"/>
            <a:r>
              <a:rPr lang="fr-CA" b="1" dirty="0"/>
              <a:t>INHIBITEURS PHYSIOLOGIQUES</a:t>
            </a:r>
            <a:endParaRPr lang="fr-FR" sz="1600" b="1" dirty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397009" y="2470826"/>
            <a:ext cx="7826814" cy="426463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fr-FR" sz="2400" b="1" dirty="0"/>
              <a:t>SERPINE </a:t>
            </a:r>
            <a:r>
              <a:rPr lang="fr-FR" sz="2400" dirty="0"/>
              <a:t>(serine protéase inhibiteur)</a:t>
            </a:r>
            <a:endParaRPr lang="fr-FR" sz="2400" b="1" dirty="0"/>
          </a:p>
          <a:p>
            <a:pPr lvl="2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000" b="1" dirty="0">
                <a:solidFill>
                  <a:schemeClr val="accent6"/>
                </a:solidFill>
              </a:rPr>
              <a:t>ATIII</a:t>
            </a:r>
            <a:r>
              <a:rPr lang="fr-CA" sz="2000" b="1" dirty="0"/>
              <a:t> </a:t>
            </a:r>
            <a:r>
              <a:rPr lang="fr-CA" sz="2000" dirty="0"/>
              <a:t>(</a:t>
            </a:r>
            <a:r>
              <a:rPr lang="fr-CA" sz="2000" b="1" dirty="0">
                <a:solidFill>
                  <a:srgbClr val="FF0000"/>
                </a:solidFill>
              </a:rPr>
              <a:t>le plus important</a:t>
            </a:r>
            <a:r>
              <a:rPr lang="fr-CA" sz="2000" dirty="0"/>
              <a:t>)</a:t>
            </a:r>
            <a:endParaRPr lang="fr-CA" sz="2000" b="1" dirty="0"/>
          </a:p>
          <a:p>
            <a:pPr lvl="2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el-GR" sz="2000" b="1" dirty="0">
                <a:cs typeface="Arial" charset="0"/>
              </a:rPr>
              <a:t>α</a:t>
            </a:r>
            <a:r>
              <a:rPr lang="fr-CA" sz="2000" b="1" dirty="0">
                <a:cs typeface="Arial" charset="0"/>
              </a:rPr>
              <a:t>2-macroglobuline</a:t>
            </a:r>
          </a:p>
          <a:p>
            <a:pPr lvl="2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000" b="1" dirty="0">
                <a:cs typeface="Arial" charset="0"/>
              </a:rPr>
              <a:t>C1-inhibiteur</a:t>
            </a:r>
          </a:p>
          <a:p>
            <a:pPr lvl="2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el-GR" sz="2000" b="1" dirty="0">
                <a:cs typeface="Arial" charset="0"/>
              </a:rPr>
              <a:t>α</a:t>
            </a:r>
            <a:r>
              <a:rPr lang="fr-CA" sz="2000" b="1" dirty="0">
                <a:cs typeface="Arial" charset="0"/>
              </a:rPr>
              <a:t>1-antitrypsine</a:t>
            </a:r>
          </a:p>
          <a:p>
            <a:pPr lvl="2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000" b="1" dirty="0">
                <a:cs typeface="Arial" charset="0"/>
              </a:rPr>
              <a:t>HC II</a:t>
            </a:r>
          </a:p>
          <a:p>
            <a:pPr lvl="2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000" b="1" dirty="0">
                <a:cs typeface="Arial" charset="0"/>
              </a:rPr>
              <a:t>EPI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fr-FR" b="1" dirty="0"/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fr-FR" sz="2400" b="1" dirty="0"/>
              <a:t>SYSTÈME DE LA PROTÉINE C</a:t>
            </a:r>
          </a:p>
          <a:p>
            <a:pPr lvl="2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FR" sz="2000" b="1" dirty="0">
                <a:solidFill>
                  <a:schemeClr val="accent6"/>
                </a:solidFill>
              </a:rPr>
              <a:t>Protéine C</a:t>
            </a:r>
          </a:p>
          <a:p>
            <a:pPr lvl="2" eaLnBrk="1" hangingPunct="1">
              <a:lnSpc>
                <a:spcPct val="90000"/>
              </a:lnSpc>
              <a:buClr>
                <a:schemeClr val="accent3"/>
              </a:buClr>
              <a:buFont typeface="Wingdings" pitchFamily="2" charset="2"/>
              <a:buChar char="§"/>
            </a:pPr>
            <a:r>
              <a:rPr lang="fr-CA" sz="2000" b="1" dirty="0">
                <a:solidFill>
                  <a:schemeClr val="accent6"/>
                </a:solidFill>
              </a:rPr>
              <a:t>Protéine S</a:t>
            </a:r>
            <a:endParaRPr lang="fr-FR" sz="2000" b="1" dirty="0">
              <a:solidFill>
                <a:schemeClr val="accent6"/>
              </a:solidFill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fr-FR" b="1" dirty="0"/>
          </a:p>
        </p:txBody>
      </p:sp>
      <p:grpSp>
        <p:nvGrpSpPr>
          <p:cNvPr id="2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743693" y="5907403"/>
            <a:ext cx="4319587" cy="719138"/>
            <a:chOff x="1952" y="3612"/>
            <a:chExt cx="2721" cy="453"/>
          </a:xfrm>
        </p:grpSpPr>
        <p:sp>
          <p:nvSpPr>
            <p:cNvPr id="12293" name="AutoShape 4"/>
            <p:cNvSpPr>
              <a:spLocks/>
            </p:cNvSpPr>
            <p:nvPr/>
          </p:nvSpPr>
          <p:spPr bwMode="auto">
            <a:xfrm>
              <a:off x="1952" y="3612"/>
              <a:ext cx="181" cy="453"/>
            </a:xfrm>
            <a:prstGeom prst="rightBrace">
              <a:avLst>
                <a:gd name="adj1" fmla="val 2085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A">
                <a:solidFill>
                  <a:schemeClr val="tx2"/>
                </a:solidFill>
              </a:endParaRPr>
            </a:p>
          </p:txBody>
        </p:sp>
        <p:sp>
          <p:nvSpPr>
            <p:cNvPr id="12294" name="Text Box 5"/>
            <p:cNvSpPr txBox="1">
              <a:spLocks noChangeArrowheads="1"/>
            </p:cNvSpPr>
            <p:nvPr/>
          </p:nvSpPr>
          <p:spPr bwMode="auto">
            <a:xfrm>
              <a:off x="2133" y="3708"/>
              <a:ext cx="25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dirty="0">
                  <a:solidFill>
                    <a:schemeClr val="tx2"/>
                  </a:solidFill>
                </a:rPr>
                <a:t>(</a:t>
              </a:r>
              <a:r>
                <a:rPr lang="fr-CA" b="1" dirty="0">
                  <a:solidFill>
                    <a:srgbClr val="FF0000"/>
                  </a:solidFill>
                </a:rPr>
                <a:t>le 2</a:t>
              </a:r>
              <a:r>
                <a:rPr lang="fr-CA" b="1" baseline="30000" dirty="0">
                  <a:solidFill>
                    <a:srgbClr val="FF0000"/>
                  </a:solidFill>
                </a:rPr>
                <a:t>ième</a:t>
              </a:r>
              <a:r>
                <a:rPr lang="fr-CA" b="1" dirty="0">
                  <a:solidFill>
                    <a:srgbClr val="FF0000"/>
                  </a:solidFill>
                </a:rPr>
                <a:t> plus important</a:t>
              </a:r>
              <a:r>
                <a:rPr lang="fr-CA" dirty="0">
                  <a:solidFill>
                    <a:schemeClr val="tx2"/>
                  </a:solidFill>
                </a:rPr>
                <a:t>)</a:t>
              </a:r>
              <a:endParaRPr lang="fr-FR" dirty="0">
                <a:solidFill>
                  <a:schemeClr val="tx2"/>
                </a:solidFill>
              </a:endParaRPr>
            </a:p>
          </p:txBody>
        </p:sp>
      </p:grpSp>
      <p:sp>
        <p:nvSpPr>
          <p:cNvPr id="4" name="Étoile : 12 branches 3">
            <a:extLst>
              <a:ext uri="{FF2B5EF4-FFF2-40B4-BE49-F238E27FC236}">
                <a16:creationId xmlns:a16="http://schemas.microsoft.com/office/drawing/2014/main" id="{040B9787-F8E8-4C50-AD40-B631127DFA84}"/>
              </a:ext>
            </a:extLst>
          </p:cNvPr>
          <p:cNvSpPr/>
          <p:nvPr/>
        </p:nvSpPr>
        <p:spPr>
          <a:xfrm>
            <a:off x="5436402" y="5495278"/>
            <a:ext cx="3828430" cy="1149350"/>
          </a:xfrm>
          <a:prstGeom prst="star1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Et </a:t>
            </a:r>
            <a:r>
              <a:rPr lang="fr-CA" dirty="0" err="1">
                <a:solidFill>
                  <a:schemeClr val="tx1"/>
                </a:solidFill>
              </a:rPr>
              <a:t>Thrombomoduline</a:t>
            </a:r>
            <a:endParaRPr lang="fr-C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MODE D’ACTION DES INHIBITEURS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023936" y="2500009"/>
          <a:ext cx="7662864" cy="404164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34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8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800" dirty="0"/>
                        <a:t>ANTITHROMBINE III</a:t>
                      </a:r>
                      <a:endParaRPr lang="fr-CA" sz="2800" dirty="0">
                        <a:latin typeface="+mn-lt"/>
                      </a:endParaRPr>
                    </a:p>
                  </a:txBody>
                  <a:tcPr vert="vert27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"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Aussi appelée 1</a:t>
                      </a:r>
                      <a:r>
                        <a:rPr kumimoji="0" lang="fr-FR" sz="180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er</a:t>
                      </a: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cofacteur de l’héparine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"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Principale </a:t>
                      </a:r>
                      <a:r>
                        <a:rPr kumimoji="0" lang="fr-FR" sz="1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serpine</a:t>
                      </a:r>
                      <a:endParaRPr kumimoji="0" lang="fr-FR" sz="180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"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Agit par protéolyse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"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La plus importante physiologiquement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"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Glycoprotéine produite par le foie dans le plasma </a:t>
                      </a: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et</a:t>
                      </a: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les cellules endothéliales pour être près des vaisseaux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"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Inactive le </a:t>
                      </a:r>
                      <a:r>
                        <a:rPr kumimoji="0" lang="fr-FR" sz="180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IIa</a:t>
                      </a: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et</a:t>
                      </a: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r-FR" sz="180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Xa</a:t>
                      </a: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surtout, mais aussi </a:t>
                      </a:r>
                      <a:r>
                        <a:rPr kumimoji="0" lang="fr-FR" sz="180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VIIa</a:t>
                      </a: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, </a:t>
                      </a:r>
                      <a:r>
                        <a:rPr kumimoji="0" lang="fr-FR" sz="1800" u="sng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IXa</a:t>
                      </a: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, </a:t>
                      </a:r>
                      <a:r>
                        <a:rPr kumimoji="0" lang="fr-FR" sz="1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XIa</a:t>
                      </a: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, </a:t>
                      </a:r>
                      <a:r>
                        <a:rPr kumimoji="0" lang="fr-FR" sz="1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XIIa</a:t>
                      </a: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et </a:t>
                      </a:r>
                      <a:r>
                        <a:rPr kumimoji="0" lang="fr-FR" sz="1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</a:rPr>
                        <a:t>Kallicréine</a:t>
                      </a:r>
                      <a:endParaRPr kumimoji="0" lang="fr-FR" sz="180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"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Seule ,elle a une faible activité mais elle est rehaussée par l’héparine et l’Héparane </a:t>
                      </a:r>
                      <a:r>
                        <a:rPr kumimoji="0" lang="fr-FR" sz="18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Sulphate</a:t>
                      </a: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(HS)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3">
                            <a:lumMod val="75000"/>
                          </a:schemeClr>
                        </a:buClr>
                        <a:buSzPct val="70000"/>
                        <a:buFont typeface="Wingdings" pitchFamily="2" charset="2"/>
                        <a:buChar char=""/>
                        <a:tabLst/>
                      </a:pPr>
                      <a:r>
                        <a:rPr kumimoji="0" lang="fr-FR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Donc, elle limite la coagulation en fixant principalement la thrombine libre échappée et le Xa libre </a:t>
                      </a: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(ainsi que VII, IX, Xia, </a:t>
                      </a:r>
                      <a:r>
                        <a:rPr kumimoji="0" lang="fr-FR" sz="1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XIIa</a:t>
                      </a: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et </a:t>
                      </a:r>
                      <a:r>
                        <a:rPr kumimoji="0" lang="fr-FR" sz="12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Kall</a:t>
                      </a:r>
                      <a:r>
                        <a:rPr kumimoji="0" lang="fr-FR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endParaRPr lang="fr-CA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2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3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7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6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7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8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9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0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3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7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0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6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7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4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7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ès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3ef7de-1ef7-491f-9aae-e0962053c733">
      <Terms xmlns="http://schemas.microsoft.com/office/infopath/2007/PartnerControls"/>
    </lcf76f155ced4ddcb4097134ff3c332f>
    <TaxCatchAll xmlns="ac443fea-8077-4df0-97f6-0cfd2b7b835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D5FC27827CC42A00F1668BD9BFBC6" ma:contentTypeVersion="16" ma:contentTypeDescription="Crée un document." ma:contentTypeScope="" ma:versionID="be7b77bda9eb4857f4f835b911bfcfdb">
  <xsd:schema xmlns:xsd="http://www.w3.org/2001/XMLSchema" xmlns:xs="http://www.w3.org/2001/XMLSchema" xmlns:p="http://schemas.microsoft.com/office/2006/metadata/properties" xmlns:ns2="ac443fea-8077-4df0-97f6-0cfd2b7b8355" xmlns:ns3="dd3ef7de-1ef7-491f-9aae-e0962053c733" targetNamespace="http://schemas.microsoft.com/office/2006/metadata/properties" ma:root="true" ma:fieldsID="005bd8c107def4d4b6f337a7fac768cc" ns2:_="" ns3:_="">
    <xsd:import namespace="ac443fea-8077-4df0-97f6-0cfd2b7b8355"/>
    <xsd:import namespace="dd3ef7de-1ef7-491f-9aae-e0962053c7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3fea-8077-4df0-97f6-0cfd2b7b83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96d8e17-6309-4c22-9204-2707cfa0b541}" ma:internalName="TaxCatchAll" ma:showField="CatchAllData" ma:web="ac443fea-8077-4df0-97f6-0cfd2b7b83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ef7de-1ef7-491f-9aae-e0962053c7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4ee7099c-c430-4f29-be0f-2cf3fe7682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052720-EE0B-43C4-96CF-0243A967D1AC}">
  <ds:schemaRefs>
    <ds:schemaRef ds:uri="http://schemas.microsoft.com/office/2006/metadata/properties"/>
    <ds:schemaRef ds:uri="http://schemas.microsoft.com/office/infopath/2007/PartnerControls"/>
    <ds:schemaRef ds:uri="dd3ef7de-1ef7-491f-9aae-e0962053c733"/>
    <ds:schemaRef ds:uri="ac443fea-8077-4df0-97f6-0cfd2b7b8355"/>
  </ds:schemaRefs>
</ds:datastoreItem>
</file>

<file path=customXml/itemProps2.xml><?xml version="1.0" encoding="utf-8"?>
<ds:datastoreItem xmlns:ds="http://schemas.openxmlformats.org/officeDocument/2006/customXml" ds:itemID="{17155B7C-107F-4280-935C-E956E1A754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81176B-588F-4D6F-9754-3823CFB17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43fea-8077-4df0-97f6-0cfd2b7b8355"/>
    <ds:schemaRef ds:uri="dd3ef7de-1ef7-491f-9aae-e0962053c7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Genèse.thmx</Template>
  <TotalTime>7880</TotalTime>
  <Words>2694</Words>
  <Application>Microsoft Office PowerPoint</Application>
  <PresentationFormat>Affichage à l'écran (4:3)</PresentationFormat>
  <Paragraphs>890</Paragraphs>
  <Slides>66</Slides>
  <Notes>38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75" baseType="lpstr">
      <vt:lpstr>Arial</vt:lpstr>
      <vt:lpstr>Arial Unicode MS</vt:lpstr>
      <vt:lpstr>Calibri</vt:lpstr>
      <vt:lpstr>Calisto MT</vt:lpstr>
      <vt:lpstr>Courier New</vt:lpstr>
      <vt:lpstr>Symbol</vt:lpstr>
      <vt:lpstr>Times</vt:lpstr>
      <vt:lpstr>Wingdings</vt:lpstr>
      <vt:lpstr>Genèse</vt:lpstr>
      <vt:lpstr>Inhibiteurs physiologiques et  Fibrinolyse  COURS #5</vt:lpstr>
      <vt:lpstr>Révision de la cascade de coagulation</vt:lpstr>
      <vt:lpstr>Présentation PowerPoint</vt:lpstr>
      <vt:lpstr>Présentation PowerPoint</vt:lpstr>
      <vt:lpstr>Présentation PowerPoint</vt:lpstr>
      <vt:lpstr>Présentation PowerPoint</vt:lpstr>
      <vt:lpstr>INHIBITEURS PHYSIOLOGIQUES</vt:lpstr>
      <vt:lpstr>INHIBITEURS PHYSIOLOGIQUES</vt:lpstr>
      <vt:lpstr>MODE D’ACTION DES INHIBITEURS</vt:lpstr>
      <vt:lpstr>MODE D’ACTION DES INHIBITEURS</vt:lpstr>
      <vt:lpstr>MODE D’ACTION DES INHIBITEURS</vt:lpstr>
      <vt:lpstr>MODE D’ACTION DES INHIBITEURS</vt:lpstr>
      <vt:lpstr>MODE D’ACTION DES INHIBITEURS</vt:lpstr>
      <vt:lpstr>MODE D’ACTION DES INHIBITEURS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FIBRINOLYSE  </vt:lpstr>
      <vt:lpstr>L’HÉMOSTASE</vt:lpstr>
      <vt:lpstr>LA FIBRINOLYSE</vt:lpstr>
      <vt:lpstr>ACTIVATION DU PLASMINOGÈNE</vt:lpstr>
      <vt:lpstr>ACTION DE LA PLASMINE</vt:lpstr>
      <vt:lpstr>DÉGRADATION DE LA FIBRINE PAR LA PLASMINE</vt:lpstr>
      <vt:lpstr>DÉGRADATION DU FIBRINOGÈNE PAR LA PLASMINE</vt:lpstr>
      <vt:lpstr>PRODUIT DE DÉGRADATION (PDF)</vt:lpstr>
      <vt:lpstr>PLASMINOGÈNE</vt:lpstr>
      <vt:lpstr>PLASMINOGÈNE</vt:lpstr>
      <vt:lpstr>PLASMINE</vt:lpstr>
      <vt:lpstr>RÉGULATEURS DE LA FIBRINOLYSE</vt:lpstr>
      <vt:lpstr>Présentation PowerPoint</vt:lpstr>
      <vt:lpstr>Présentation PowerPoint</vt:lpstr>
      <vt:lpstr>Activateurs plasminogène</vt:lpstr>
      <vt:lpstr>Activateurs plasminogène</vt:lpstr>
      <vt:lpstr>Activateurs plasminogène</vt:lpstr>
      <vt:lpstr>Activateurs plasminogène</vt:lpstr>
      <vt:lpstr>Activateurs plasminogène</vt:lpstr>
      <vt:lpstr>Présentation PowerPoint</vt:lpstr>
      <vt:lpstr>Inhibiteur du plasminogène</vt:lpstr>
      <vt:lpstr>Inhibiteur du plasminogène</vt:lpstr>
      <vt:lpstr>Présentation PowerPoint</vt:lpstr>
      <vt:lpstr>Inhibiteur de la plasmine</vt:lpstr>
      <vt:lpstr>Inhibiteur de la plasmine</vt:lpstr>
      <vt:lpstr>Inhibiteur de la plasmine</vt:lpstr>
      <vt:lpstr>Présentation PowerPoint</vt:lpstr>
      <vt:lpstr>MÉTHODE D’ÉTUDE DE LA FIBRINOLYSE</vt:lpstr>
      <vt:lpstr>TESTS</vt:lpstr>
      <vt:lpstr>PATHOLOGIE DE LA FIBRINOLYSE</vt:lpstr>
      <vt:lpstr>HYPOFIBRINOLYSE</vt:lpstr>
      <vt:lpstr>HYPERFIBRINOLYSE</vt:lpstr>
      <vt:lpstr>COAGULATION INTRVASCULAIRE DISSÉMINÉE (CID ou CIVD)</vt:lpstr>
      <vt:lpstr>CAUSES DES CID </vt:lpstr>
      <vt:lpstr>TYPES DE CID </vt:lpstr>
      <vt:lpstr>CID TYPE I</vt:lpstr>
      <vt:lpstr>DÉSORDRES ASSOCIÉS  À LA CID </vt:lpstr>
      <vt:lpstr>CID TYPE 2</vt:lpstr>
      <vt:lpstr>DÉSORDRES ASSOCIÉS  À LA CID </vt:lpstr>
      <vt:lpstr>CID TYPE 3</vt:lpstr>
      <vt:lpstr>DÉSORDRES ASSOCIÉS  À LA CID </vt:lpstr>
      <vt:lpstr>TYPES DE CID</vt:lpstr>
      <vt:lpstr>AGENTS THÉRAPEUTIQUES AGISSANT SUR LA FIBRINOLYSE</vt:lpstr>
      <vt:lpstr>AGENTS THÉRAPEUTIQUES AGISSANT SUR LA FIBRINOLYSE</vt:lpstr>
      <vt:lpstr>STREPTOKINASE</vt:lpstr>
      <vt:lpstr>ALTEPLASE</vt:lpstr>
      <vt:lpstr>AGENTS ANTIFIBRINOLYTIQUES</vt:lpstr>
    </vt:vector>
  </TitlesOfParts>
  <Company>Intact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 en Europe</dc:title>
  <dc:creator>Andrée 🌺 Sirois</dc:creator>
  <cp:lastModifiedBy>Lachance, Jean-François</cp:lastModifiedBy>
  <cp:revision>183</cp:revision>
  <dcterms:created xsi:type="dcterms:W3CDTF">2013-03-16T20:16:38Z</dcterms:created>
  <dcterms:modified xsi:type="dcterms:W3CDTF">2024-01-11T20:03:00Z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0x0101002D8D5FC27827CC42A00F1668BD9BFBC6</vt:lpwstr>
  </property>
  <property fmtid="{D5CDD505-2E9C-101B-9397-08002B2CF9AE}" pid="3" name="MediaServiceImageTags">
    <vt:lpwstr/>
  </property>
</Properties>
</file>