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76"/>
  </p:notesMasterIdLst>
  <p:handoutMasterIdLst>
    <p:handoutMasterId r:id="rId77"/>
  </p:handoutMasterIdLst>
  <p:sldIdLst>
    <p:sldId id="391" r:id="rId5"/>
    <p:sldId id="425" r:id="rId6"/>
    <p:sldId id="431" r:id="rId7"/>
    <p:sldId id="433" r:id="rId8"/>
    <p:sldId id="434" r:id="rId9"/>
    <p:sldId id="435" r:id="rId10"/>
    <p:sldId id="436" r:id="rId11"/>
    <p:sldId id="437" r:id="rId12"/>
    <p:sldId id="432" r:id="rId13"/>
    <p:sldId id="438" r:id="rId14"/>
    <p:sldId id="508" r:id="rId15"/>
    <p:sldId id="444" r:id="rId16"/>
    <p:sldId id="443" r:id="rId17"/>
    <p:sldId id="439" r:id="rId18"/>
    <p:sldId id="427" r:id="rId19"/>
    <p:sldId id="429" r:id="rId20"/>
    <p:sldId id="428" r:id="rId21"/>
    <p:sldId id="430" r:id="rId22"/>
    <p:sldId id="509" r:id="rId23"/>
    <p:sldId id="354" r:id="rId24"/>
    <p:sldId id="355" r:id="rId25"/>
    <p:sldId id="356" r:id="rId26"/>
    <p:sldId id="357" r:id="rId27"/>
    <p:sldId id="358" r:id="rId28"/>
    <p:sldId id="351" r:id="rId29"/>
    <p:sldId id="350" r:id="rId30"/>
    <p:sldId id="281" r:id="rId31"/>
    <p:sldId id="349" r:id="rId32"/>
    <p:sldId id="341" r:id="rId33"/>
    <p:sldId id="346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4" r:id="rId47"/>
    <p:sldId id="375" r:id="rId48"/>
    <p:sldId id="511" r:id="rId49"/>
    <p:sldId id="512" r:id="rId50"/>
    <p:sldId id="513" r:id="rId51"/>
    <p:sldId id="514" r:id="rId52"/>
    <p:sldId id="359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3" r:id="rId61"/>
    <p:sldId id="524" r:id="rId62"/>
    <p:sldId id="525" r:id="rId63"/>
    <p:sldId id="526" r:id="rId64"/>
    <p:sldId id="372" r:id="rId65"/>
    <p:sldId id="373" r:id="rId66"/>
    <p:sldId id="527" r:id="rId67"/>
    <p:sldId id="376" r:id="rId68"/>
    <p:sldId id="377" r:id="rId69"/>
    <p:sldId id="307" r:id="rId70"/>
    <p:sldId id="352" r:id="rId71"/>
    <p:sldId id="298" r:id="rId72"/>
    <p:sldId id="306" r:id="rId73"/>
    <p:sldId id="308" r:id="rId74"/>
    <p:sldId id="302" r:id="rId75"/>
  </p:sldIdLst>
  <p:sldSz cx="10287000" cy="6858000" type="35mm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nce, Jean-François" initials="LJF" lastIdx="2" clrIdx="0">
    <p:extLst>
      <p:ext uri="{19B8F6BF-5375-455C-9EA6-DF929625EA0E}">
        <p15:presenceInfo xmlns:p15="http://schemas.microsoft.com/office/powerpoint/2012/main" userId="S::Jean-Francois.Lachance@cegepsherbrooke.qc.ca::a9b952b2-b526-4af2-807d-c1b6655d9e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CBDDEB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4DDEE-FE14-4DF9-A06D-43FB69094495}" v="3" dt="2023-04-25T14:08:13.646"/>
    <p1510:client id="{FDB1B58E-1972-459B-B2A0-1EC852987EAB}" v="48" dt="2023-04-25T16:39:22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20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nce, Jean-François" userId="a9b952b2-b526-4af2-807d-c1b6655d9e27" providerId="ADAL" clId="{FDB1B58E-1972-459B-B2A0-1EC852987EAB}"/>
    <pc:docChg chg="undo custSel addSld delSld modSld">
      <pc:chgData name="Lachance, Jean-François" userId="a9b952b2-b526-4af2-807d-c1b6655d9e27" providerId="ADAL" clId="{FDB1B58E-1972-459B-B2A0-1EC852987EAB}" dt="2023-04-25T16:40:24.754" v="1060" actId="20577"/>
      <pc:docMkLst>
        <pc:docMk/>
      </pc:docMkLst>
      <pc:sldChg chg="modSp add mod">
        <pc:chgData name="Lachance, Jean-François" userId="a9b952b2-b526-4af2-807d-c1b6655d9e27" providerId="ADAL" clId="{FDB1B58E-1972-459B-B2A0-1EC852987EAB}" dt="2023-04-25T16:27:59.987" v="881"/>
        <pc:sldMkLst>
          <pc:docMk/>
          <pc:sldMk cId="0" sldId="281"/>
        </pc:sldMkLst>
        <pc:spChg chg="mod">
          <ac:chgData name="Lachance, Jean-François" userId="a9b952b2-b526-4af2-807d-c1b6655d9e27" providerId="ADAL" clId="{FDB1B58E-1972-459B-B2A0-1EC852987EAB}" dt="2023-04-25T15:22:06.283" v="575" actId="14100"/>
          <ac:spMkLst>
            <pc:docMk/>
            <pc:sldMk cId="0" sldId="281"/>
            <ac:spMk id="29698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7:59.987" v="881"/>
          <ac:spMkLst>
            <pc:docMk/>
            <pc:sldMk cId="0" sldId="281"/>
            <ac:spMk id="29699" creationId="{00000000-0000-0000-0000-000000000000}"/>
          </ac:spMkLst>
        </pc:spChg>
      </pc:sldChg>
      <pc:sldChg chg="modSp add del mod">
        <pc:chgData name="Lachance, Jean-François" userId="a9b952b2-b526-4af2-807d-c1b6655d9e27" providerId="ADAL" clId="{FDB1B58E-1972-459B-B2A0-1EC852987EAB}" dt="2023-04-25T16:32:52.858" v="936" actId="47"/>
        <pc:sldMkLst>
          <pc:docMk/>
          <pc:sldMk cId="0" sldId="297"/>
        </pc:sldMkLst>
        <pc:spChg chg="mod">
          <ac:chgData name="Lachance, Jean-François" userId="a9b952b2-b526-4af2-807d-c1b6655d9e27" providerId="ADAL" clId="{FDB1B58E-1972-459B-B2A0-1EC852987EAB}" dt="2023-04-25T16:16:27.881" v="810" actId="27636"/>
          <ac:spMkLst>
            <pc:docMk/>
            <pc:sldMk cId="0" sldId="297"/>
            <ac:spMk id="206850" creationId="{00000000-0000-0000-0000-000000000000}"/>
          </ac:spMkLst>
        </pc:spChg>
      </pc:sldChg>
      <pc:sldChg chg="addSp delSp modSp add mod">
        <pc:chgData name="Lachance, Jean-François" userId="a9b952b2-b526-4af2-807d-c1b6655d9e27" providerId="ADAL" clId="{FDB1B58E-1972-459B-B2A0-1EC852987EAB}" dt="2023-04-25T16:39:14.024" v="1034" actId="1076"/>
        <pc:sldMkLst>
          <pc:docMk/>
          <pc:sldMk cId="0" sldId="298"/>
        </pc:sldMkLst>
        <pc:spChg chg="add del mod">
          <ac:chgData name="Lachance, Jean-François" userId="a9b952b2-b526-4af2-807d-c1b6655d9e27" providerId="ADAL" clId="{FDB1B58E-1972-459B-B2A0-1EC852987EAB}" dt="2023-04-25T16:39:10.877" v="1032" actId="478"/>
          <ac:spMkLst>
            <pc:docMk/>
            <pc:sldMk cId="0" sldId="298"/>
            <ac:spMk id="3" creationId="{394575D2-0020-4DC5-B922-9696201F9C8A}"/>
          </ac:spMkLst>
        </pc:spChg>
        <pc:spChg chg="add mod">
          <ac:chgData name="Lachance, Jean-François" userId="a9b952b2-b526-4af2-807d-c1b6655d9e27" providerId="ADAL" clId="{FDB1B58E-1972-459B-B2A0-1EC852987EAB}" dt="2023-04-25T16:39:14.024" v="1034" actId="1076"/>
          <ac:spMkLst>
            <pc:docMk/>
            <pc:sldMk cId="0" sldId="298"/>
            <ac:spMk id="6" creationId="{693AC62C-0397-4F6C-A1E9-8B557461F152}"/>
          </ac:spMkLst>
        </pc:spChg>
        <pc:spChg chg="del mod">
          <ac:chgData name="Lachance, Jean-François" userId="a9b952b2-b526-4af2-807d-c1b6655d9e27" providerId="ADAL" clId="{FDB1B58E-1972-459B-B2A0-1EC852987EAB}" dt="2023-04-25T16:39:07.309" v="1031" actId="478"/>
          <ac:spMkLst>
            <pc:docMk/>
            <pc:sldMk cId="0" sldId="298"/>
            <ac:spMk id="207874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38:49.633" v="1026" actId="14100"/>
          <ac:spMkLst>
            <pc:docMk/>
            <pc:sldMk cId="0" sldId="298"/>
            <ac:spMk id="207875" creationId="{00000000-0000-0000-0000-000000000000}"/>
          </ac:spMkLst>
        </pc:spChg>
      </pc:sldChg>
      <pc:sldChg chg="addSp delSp modSp add mod">
        <pc:chgData name="Lachance, Jean-François" userId="a9b952b2-b526-4af2-807d-c1b6655d9e27" providerId="ADAL" clId="{FDB1B58E-1972-459B-B2A0-1EC852987EAB}" dt="2023-04-25T16:40:24.754" v="1060" actId="20577"/>
        <pc:sldMkLst>
          <pc:docMk/>
          <pc:sldMk cId="0" sldId="302"/>
        </pc:sldMkLst>
        <pc:spChg chg="add del mod">
          <ac:chgData name="Lachance, Jean-François" userId="a9b952b2-b526-4af2-807d-c1b6655d9e27" providerId="ADAL" clId="{FDB1B58E-1972-459B-B2A0-1EC852987EAB}" dt="2023-04-25T16:40:18.327" v="1058" actId="1076"/>
          <ac:spMkLst>
            <pc:docMk/>
            <pc:sldMk cId="0" sldId="302"/>
            <ac:spMk id="3" creationId="{E43FBFE1-2BF6-487B-8A76-F333D8A1FC32}"/>
          </ac:spMkLst>
        </pc:spChg>
        <pc:spChg chg="add del">
          <ac:chgData name="Lachance, Jean-François" userId="a9b952b2-b526-4af2-807d-c1b6655d9e27" providerId="ADAL" clId="{FDB1B58E-1972-459B-B2A0-1EC852987EAB}" dt="2023-04-25T16:39:54.818" v="1047" actId="22"/>
          <ac:spMkLst>
            <pc:docMk/>
            <pc:sldMk cId="0" sldId="302"/>
            <ac:spMk id="7" creationId="{70D253F1-D090-4532-9371-392843E09673}"/>
          </ac:spMkLst>
        </pc:spChg>
        <pc:spChg chg="del mod">
          <ac:chgData name="Lachance, Jean-François" userId="a9b952b2-b526-4af2-807d-c1b6655d9e27" providerId="ADAL" clId="{FDB1B58E-1972-459B-B2A0-1EC852987EAB}" dt="2023-04-25T16:39:38.301" v="1042" actId="478"/>
          <ac:spMkLst>
            <pc:docMk/>
            <pc:sldMk cId="0" sldId="302"/>
            <ac:spMk id="211970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40:24.754" v="1060" actId="20577"/>
          <ac:spMkLst>
            <pc:docMk/>
            <pc:sldMk cId="0" sldId="302"/>
            <ac:spMk id="211971" creationId="{00000000-0000-0000-0000-000000000000}"/>
          </ac:spMkLst>
        </pc:spChg>
      </pc:sldChg>
      <pc:sldChg chg="addSp delSp modSp add mod">
        <pc:chgData name="Lachance, Jean-François" userId="a9b952b2-b526-4af2-807d-c1b6655d9e27" providerId="ADAL" clId="{FDB1B58E-1972-459B-B2A0-1EC852987EAB}" dt="2023-04-25T16:39:30.672" v="1041" actId="1076"/>
        <pc:sldMkLst>
          <pc:docMk/>
          <pc:sldMk cId="0" sldId="306"/>
        </pc:sldMkLst>
        <pc:spChg chg="add del mod">
          <ac:chgData name="Lachance, Jean-François" userId="a9b952b2-b526-4af2-807d-c1b6655d9e27" providerId="ADAL" clId="{FDB1B58E-1972-459B-B2A0-1EC852987EAB}" dt="2023-04-25T16:39:20.801" v="1036" actId="478"/>
          <ac:spMkLst>
            <pc:docMk/>
            <pc:sldMk cId="0" sldId="306"/>
            <ac:spMk id="3" creationId="{FFE76B58-1ED1-4D21-BF32-BFC0270B38A8}"/>
          </ac:spMkLst>
        </pc:spChg>
        <pc:spChg chg="add mod">
          <ac:chgData name="Lachance, Jean-François" userId="a9b952b2-b526-4af2-807d-c1b6655d9e27" providerId="ADAL" clId="{FDB1B58E-1972-459B-B2A0-1EC852987EAB}" dt="2023-04-25T16:39:24.109" v="1038" actId="1076"/>
          <ac:spMkLst>
            <pc:docMk/>
            <pc:sldMk cId="0" sldId="306"/>
            <ac:spMk id="6" creationId="{DB232BD3-A73D-4AEE-9E27-A5FD142D4709}"/>
          </ac:spMkLst>
        </pc:spChg>
        <pc:spChg chg="del mod">
          <ac:chgData name="Lachance, Jean-François" userId="a9b952b2-b526-4af2-807d-c1b6655d9e27" providerId="ADAL" clId="{FDB1B58E-1972-459B-B2A0-1EC852987EAB}" dt="2023-04-25T16:39:18.796" v="1035" actId="478"/>
          <ac:spMkLst>
            <pc:docMk/>
            <pc:sldMk cId="0" sldId="306"/>
            <ac:spMk id="219138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39:30.672" v="1041" actId="1076"/>
          <ac:spMkLst>
            <pc:docMk/>
            <pc:sldMk cId="0" sldId="306"/>
            <ac:spMk id="21913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8:19.554" v="1023" actId="255"/>
        <pc:sldMkLst>
          <pc:docMk/>
          <pc:sldMk cId="0" sldId="307"/>
        </pc:sldMkLst>
        <pc:spChg chg="mod">
          <ac:chgData name="Lachance, Jean-François" userId="a9b952b2-b526-4af2-807d-c1b6655d9e27" providerId="ADAL" clId="{FDB1B58E-1972-459B-B2A0-1EC852987EAB}" dt="2023-04-25T16:36:44.890" v="1014" actId="1076"/>
          <ac:spMkLst>
            <pc:docMk/>
            <pc:sldMk cId="0" sldId="307"/>
            <ac:spMk id="220162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38:19.554" v="1023" actId="255"/>
          <ac:spMkLst>
            <pc:docMk/>
            <pc:sldMk cId="0" sldId="307"/>
            <ac:spMk id="220163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16:27.902" v="814" actId="27636"/>
        <pc:sldMkLst>
          <pc:docMk/>
          <pc:sldMk cId="0" sldId="308"/>
        </pc:sldMkLst>
        <pc:spChg chg="mod">
          <ac:chgData name="Lachance, Jean-François" userId="a9b952b2-b526-4af2-807d-c1b6655d9e27" providerId="ADAL" clId="{FDB1B58E-1972-459B-B2A0-1EC852987EAB}" dt="2023-04-25T16:16:27.902" v="814" actId="27636"/>
          <ac:spMkLst>
            <pc:docMk/>
            <pc:sldMk cId="0" sldId="308"/>
            <ac:spMk id="221186" creationId="{00000000-0000-0000-0000-000000000000}"/>
          </ac:spMkLst>
        </pc:spChg>
      </pc:sldChg>
      <pc:sldChg chg="modSp add del mod">
        <pc:chgData name="Lachance, Jean-François" userId="a9b952b2-b526-4af2-807d-c1b6655d9e27" providerId="ADAL" clId="{FDB1B58E-1972-459B-B2A0-1EC852987EAB}" dt="2023-04-25T16:17:51.664" v="817" actId="47"/>
        <pc:sldMkLst>
          <pc:docMk/>
          <pc:sldMk cId="0" sldId="336"/>
        </pc:sldMkLst>
        <pc:spChg chg="mod">
          <ac:chgData name="Lachance, Jean-François" userId="a9b952b2-b526-4af2-807d-c1b6655d9e27" providerId="ADAL" clId="{FDB1B58E-1972-459B-B2A0-1EC852987EAB}" dt="2023-04-25T16:17:47.855" v="816" actId="6549"/>
          <ac:spMkLst>
            <pc:docMk/>
            <pc:sldMk cId="0" sldId="336"/>
            <ac:spMk id="5" creationId="{00000000-0000-0000-0000-000000000000}"/>
          </ac:spMkLst>
        </pc:spChg>
      </pc:sldChg>
      <pc:sldChg chg="addSp delSp modSp add mod">
        <pc:chgData name="Lachance, Jean-François" userId="a9b952b2-b526-4af2-807d-c1b6655d9e27" providerId="ADAL" clId="{FDB1B58E-1972-459B-B2A0-1EC852987EAB}" dt="2023-04-25T15:30:52.990" v="655" actId="1076"/>
        <pc:sldMkLst>
          <pc:docMk/>
          <pc:sldMk cId="0" sldId="341"/>
        </pc:sldMkLst>
        <pc:spChg chg="add mod">
          <ac:chgData name="Lachance, Jean-François" userId="a9b952b2-b526-4af2-807d-c1b6655d9e27" providerId="ADAL" clId="{FDB1B58E-1972-459B-B2A0-1EC852987EAB}" dt="2023-04-25T15:27:07.899" v="626" actId="207"/>
          <ac:spMkLst>
            <pc:docMk/>
            <pc:sldMk cId="0" sldId="341"/>
            <ac:spMk id="2" creationId="{A3802592-25D3-4AD2-8A33-9CBE743F011D}"/>
          </ac:spMkLst>
        </pc:spChg>
        <pc:spChg chg="add mod">
          <ac:chgData name="Lachance, Jean-François" userId="a9b952b2-b526-4af2-807d-c1b6655d9e27" providerId="ADAL" clId="{FDB1B58E-1972-459B-B2A0-1EC852987EAB}" dt="2023-04-25T15:26:27.201" v="610" actId="1076"/>
          <ac:spMkLst>
            <pc:docMk/>
            <pc:sldMk cId="0" sldId="341"/>
            <ac:spMk id="3" creationId="{BF9579FB-0A67-4932-9FD1-6D0EC4BC85DC}"/>
          </ac:spMkLst>
        </pc:spChg>
        <pc:spChg chg="add">
          <ac:chgData name="Lachance, Jean-François" userId="a9b952b2-b526-4af2-807d-c1b6655d9e27" providerId="ADAL" clId="{FDB1B58E-1972-459B-B2A0-1EC852987EAB}" dt="2023-04-25T15:27:26.009" v="627" actId="11529"/>
          <ac:spMkLst>
            <pc:docMk/>
            <pc:sldMk cId="0" sldId="341"/>
            <ac:spMk id="4" creationId="{560513F9-5C2D-4BB3-917B-0D6B6B0822F3}"/>
          </ac:spMkLst>
        </pc:spChg>
        <pc:spChg chg="add mod">
          <ac:chgData name="Lachance, Jean-François" userId="a9b952b2-b526-4af2-807d-c1b6655d9e27" providerId="ADAL" clId="{FDB1B58E-1972-459B-B2A0-1EC852987EAB}" dt="2023-04-25T15:26:33.450" v="612" actId="1076"/>
          <ac:spMkLst>
            <pc:docMk/>
            <pc:sldMk cId="0" sldId="341"/>
            <ac:spMk id="7" creationId="{2DA08FA2-FFA5-4C25-ACFA-F98F4CB6FE7A}"/>
          </ac:spMkLst>
        </pc:spChg>
        <pc:spChg chg="add mod">
          <ac:chgData name="Lachance, Jean-François" userId="a9b952b2-b526-4af2-807d-c1b6655d9e27" providerId="ADAL" clId="{FDB1B58E-1972-459B-B2A0-1EC852987EAB}" dt="2023-04-25T15:26:37.287" v="614" actId="1076"/>
          <ac:spMkLst>
            <pc:docMk/>
            <pc:sldMk cId="0" sldId="341"/>
            <ac:spMk id="8" creationId="{55EBA907-E6CF-4740-95EA-FCA7FB0A4C18}"/>
          </ac:spMkLst>
        </pc:spChg>
        <pc:spChg chg="add mod">
          <ac:chgData name="Lachance, Jean-François" userId="a9b952b2-b526-4af2-807d-c1b6655d9e27" providerId="ADAL" clId="{FDB1B58E-1972-459B-B2A0-1EC852987EAB}" dt="2023-04-25T15:26:41.165" v="616" actId="1076"/>
          <ac:spMkLst>
            <pc:docMk/>
            <pc:sldMk cId="0" sldId="341"/>
            <ac:spMk id="9" creationId="{C61B717D-8801-4594-8B02-E520525BE19E}"/>
          </ac:spMkLst>
        </pc:spChg>
        <pc:spChg chg="add mod">
          <ac:chgData name="Lachance, Jean-François" userId="a9b952b2-b526-4af2-807d-c1b6655d9e27" providerId="ADAL" clId="{FDB1B58E-1972-459B-B2A0-1EC852987EAB}" dt="2023-04-25T15:26:44.056" v="618" actId="1076"/>
          <ac:spMkLst>
            <pc:docMk/>
            <pc:sldMk cId="0" sldId="341"/>
            <ac:spMk id="10" creationId="{B32D8ED2-7B03-4D93-AABD-D53B859DF6B4}"/>
          </ac:spMkLst>
        </pc:spChg>
        <pc:spChg chg="add mod">
          <ac:chgData name="Lachance, Jean-François" userId="a9b952b2-b526-4af2-807d-c1b6655d9e27" providerId="ADAL" clId="{FDB1B58E-1972-459B-B2A0-1EC852987EAB}" dt="2023-04-25T15:26:47.094" v="620" actId="1076"/>
          <ac:spMkLst>
            <pc:docMk/>
            <pc:sldMk cId="0" sldId="341"/>
            <ac:spMk id="11" creationId="{864B8501-BB70-49BE-8657-1E7832973E43}"/>
          </ac:spMkLst>
        </pc:spChg>
        <pc:spChg chg="add mod">
          <ac:chgData name="Lachance, Jean-François" userId="a9b952b2-b526-4af2-807d-c1b6655d9e27" providerId="ADAL" clId="{FDB1B58E-1972-459B-B2A0-1EC852987EAB}" dt="2023-04-25T15:26:59.105" v="625" actId="1076"/>
          <ac:spMkLst>
            <pc:docMk/>
            <pc:sldMk cId="0" sldId="341"/>
            <ac:spMk id="12" creationId="{41C750A3-D8DA-43FF-9560-32F755820612}"/>
          </ac:spMkLst>
        </pc:spChg>
        <pc:spChg chg="add mod">
          <ac:chgData name="Lachance, Jean-François" userId="a9b952b2-b526-4af2-807d-c1b6655d9e27" providerId="ADAL" clId="{FDB1B58E-1972-459B-B2A0-1EC852987EAB}" dt="2023-04-25T15:26:54.710" v="624" actId="1076"/>
          <ac:spMkLst>
            <pc:docMk/>
            <pc:sldMk cId="0" sldId="341"/>
            <ac:spMk id="13" creationId="{843040C3-0C69-4611-AE28-65C14477D48E}"/>
          </ac:spMkLst>
        </pc:spChg>
        <pc:spChg chg="add mod">
          <ac:chgData name="Lachance, Jean-François" userId="a9b952b2-b526-4af2-807d-c1b6655d9e27" providerId="ADAL" clId="{FDB1B58E-1972-459B-B2A0-1EC852987EAB}" dt="2023-04-25T15:27:32.461" v="629" actId="1076"/>
          <ac:spMkLst>
            <pc:docMk/>
            <pc:sldMk cId="0" sldId="341"/>
            <ac:spMk id="15" creationId="{0E6F362C-52C8-4084-AD56-45F69455A144}"/>
          </ac:spMkLst>
        </pc:spChg>
        <pc:spChg chg="add mod">
          <ac:chgData name="Lachance, Jean-François" userId="a9b952b2-b526-4af2-807d-c1b6655d9e27" providerId="ADAL" clId="{FDB1B58E-1972-459B-B2A0-1EC852987EAB}" dt="2023-04-25T15:27:42.913" v="637" actId="1076"/>
          <ac:spMkLst>
            <pc:docMk/>
            <pc:sldMk cId="0" sldId="341"/>
            <ac:spMk id="16" creationId="{D7A05FFC-6258-442A-A322-2E6A859B96BF}"/>
          </ac:spMkLst>
        </pc:spChg>
        <pc:spChg chg="add mod">
          <ac:chgData name="Lachance, Jean-François" userId="a9b952b2-b526-4af2-807d-c1b6655d9e27" providerId="ADAL" clId="{FDB1B58E-1972-459B-B2A0-1EC852987EAB}" dt="2023-04-25T15:27:38.274" v="633" actId="1076"/>
          <ac:spMkLst>
            <pc:docMk/>
            <pc:sldMk cId="0" sldId="341"/>
            <ac:spMk id="17" creationId="{C39EE320-B3AF-4B72-8F2F-515BEA705619}"/>
          </ac:spMkLst>
        </pc:spChg>
        <pc:spChg chg="add mod">
          <ac:chgData name="Lachance, Jean-François" userId="a9b952b2-b526-4af2-807d-c1b6655d9e27" providerId="ADAL" clId="{FDB1B58E-1972-459B-B2A0-1EC852987EAB}" dt="2023-04-25T15:27:40.508" v="635" actId="1076"/>
          <ac:spMkLst>
            <pc:docMk/>
            <pc:sldMk cId="0" sldId="341"/>
            <ac:spMk id="18" creationId="{52E1CF2B-08D5-4517-A0E5-7D8964434034}"/>
          </ac:spMkLst>
        </pc:spChg>
        <pc:spChg chg="add mod">
          <ac:chgData name="Lachance, Jean-François" userId="a9b952b2-b526-4af2-807d-c1b6655d9e27" providerId="ADAL" clId="{FDB1B58E-1972-459B-B2A0-1EC852987EAB}" dt="2023-04-25T15:27:54.205" v="642" actId="1076"/>
          <ac:spMkLst>
            <pc:docMk/>
            <pc:sldMk cId="0" sldId="341"/>
            <ac:spMk id="19" creationId="{2909F1A2-9AFF-4F8A-90B0-F45116B6FD8D}"/>
          </ac:spMkLst>
        </pc:spChg>
        <pc:spChg chg="add mod">
          <ac:chgData name="Lachance, Jean-François" userId="a9b952b2-b526-4af2-807d-c1b6655d9e27" providerId="ADAL" clId="{FDB1B58E-1972-459B-B2A0-1EC852987EAB}" dt="2023-04-25T15:27:45.951" v="639" actId="1076"/>
          <ac:spMkLst>
            <pc:docMk/>
            <pc:sldMk cId="0" sldId="341"/>
            <ac:spMk id="20" creationId="{429C42EA-61CE-4A12-82E4-2D2DC5992959}"/>
          </ac:spMkLst>
        </pc:spChg>
        <pc:spChg chg="add mod">
          <ac:chgData name="Lachance, Jean-François" userId="a9b952b2-b526-4af2-807d-c1b6655d9e27" providerId="ADAL" clId="{FDB1B58E-1972-459B-B2A0-1EC852987EAB}" dt="2023-04-25T15:27:48.424" v="641" actId="1076"/>
          <ac:spMkLst>
            <pc:docMk/>
            <pc:sldMk cId="0" sldId="341"/>
            <ac:spMk id="21" creationId="{BF945F00-C3ED-4489-908F-7DC77463F231}"/>
          </ac:spMkLst>
        </pc:spChg>
        <pc:spChg chg="del">
          <ac:chgData name="Lachance, Jean-François" userId="a9b952b2-b526-4af2-807d-c1b6655d9e27" providerId="ADAL" clId="{FDB1B58E-1972-459B-B2A0-1EC852987EAB}" dt="2023-04-25T15:22:59.379" v="582" actId="478"/>
          <ac:spMkLst>
            <pc:docMk/>
            <pc:sldMk cId="0" sldId="341"/>
            <ac:spMk id="4098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5:22:55.908" v="581" actId="1076"/>
          <ac:spMkLst>
            <pc:docMk/>
            <pc:sldMk cId="0" sldId="341"/>
            <ac:spMk id="4100" creationId="{00000000-0000-0000-0000-000000000000}"/>
          </ac:spMkLst>
        </pc:spChg>
        <pc:picChg chg="add mod">
          <ac:chgData name="Lachance, Jean-François" userId="a9b952b2-b526-4af2-807d-c1b6655d9e27" providerId="ADAL" clId="{FDB1B58E-1972-459B-B2A0-1EC852987EAB}" dt="2023-04-25T15:29:27.360" v="644" actId="1076"/>
          <ac:picMkLst>
            <pc:docMk/>
            <pc:sldMk cId="0" sldId="341"/>
            <ac:picMk id="6" creationId="{69B4F2BE-0E27-4A7E-A809-D55F6AF1AEB5}"/>
          </ac:picMkLst>
        </pc:picChg>
        <pc:picChg chg="add mod">
          <ac:chgData name="Lachance, Jean-François" userId="a9b952b2-b526-4af2-807d-c1b6655d9e27" providerId="ADAL" clId="{FDB1B58E-1972-459B-B2A0-1EC852987EAB}" dt="2023-04-25T15:29:33.706" v="646" actId="1076"/>
          <ac:picMkLst>
            <pc:docMk/>
            <pc:sldMk cId="0" sldId="341"/>
            <ac:picMk id="22" creationId="{FE6B11CF-A266-4526-B9FA-567CF0DC92B5}"/>
          </ac:picMkLst>
        </pc:picChg>
        <pc:picChg chg="add del mod">
          <ac:chgData name="Lachance, Jean-François" userId="a9b952b2-b526-4af2-807d-c1b6655d9e27" providerId="ADAL" clId="{FDB1B58E-1972-459B-B2A0-1EC852987EAB}" dt="2023-04-25T15:29:49.641" v="651" actId="478"/>
          <ac:picMkLst>
            <pc:docMk/>
            <pc:sldMk cId="0" sldId="341"/>
            <ac:picMk id="24" creationId="{8776F5F6-8C96-4CD8-9A76-4FB43C7F10D8}"/>
          </ac:picMkLst>
        </pc:picChg>
        <pc:picChg chg="add mod">
          <ac:chgData name="Lachance, Jean-François" userId="a9b952b2-b526-4af2-807d-c1b6655d9e27" providerId="ADAL" clId="{FDB1B58E-1972-459B-B2A0-1EC852987EAB}" dt="2023-04-25T15:29:46.079" v="650" actId="1076"/>
          <ac:picMkLst>
            <pc:docMk/>
            <pc:sldMk cId="0" sldId="341"/>
            <ac:picMk id="26" creationId="{3314D92E-6BD0-4082-BC80-6B5566B40FAE}"/>
          </ac:picMkLst>
        </pc:picChg>
        <pc:picChg chg="add mod">
          <ac:chgData name="Lachance, Jean-François" userId="a9b952b2-b526-4af2-807d-c1b6655d9e27" providerId="ADAL" clId="{FDB1B58E-1972-459B-B2A0-1EC852987EAB}" dt="2023-04-25T15:30:52.990" v="655" actId="1076"/>
          <ac:picMkLst>
            <pc:docMk/>
            <pc:sldMk cId="0" sldId="341"/>
            <ac:picMk id="28" creationId="{23692F54-82D8-4959-B925-A9FBC559EE21}"/>
          </ac:picMkLst>
        </pc:picChg>
        <pc:picChg chg="mod">
          <ac:chgData name="Lachance, Jean-François" userId="a9b952b2-b526-4af2-807d-c1b6655d9e27" providerId="ADAL" clId="{FDB1B58E-1972-459B-B2A0-1EC852987EAB}" dt="2023-04-25T15:23:48.777" v="588" actId="14100"/>
          <ac:picMkLst>
            <pc:docMk/>
            <pc:sldMk cId="0" sldId="341"/>
            <ac:picMk id="4099" creationId="{00000000-0000-0000-0000-000000000000}"/>
          </ac:picMkLst>
        </pc:picChg>
      </pc:sldChg>
      <pc:sldChg chg="modSp add mod">
        <pc:chgData name="Lachance, Jean-François" userId="a9b952b2-b526-4af2-807d-c1b6655d9e27" providerId="ADAL" clId="{FDB1B58E-1972-459B-B2A0-1EC852987EAB}" dt="2023-04-25T15:18:03.002" v="468" actId="27636"/>
        <pc:sldMkLst>
          <pc:docMk/>
          <pc:sldMk cId="0" sldId="346"/>
        </pc:sldMkLst>
        <pc:spChg chg="mod">
          <ac:chgData name="Lachance, Jean-François" userId="a9b952b2-b526-4af2-807d-c1b6655d9e27" providerId="ADAL" clId="{FDB1B58E-1972-459B-B2A0-1EC852987EAB}" dt="2023-04-25T15:18:03.002" v="468" actId="27636"/>
          <ac:spMkLst>
            <pc:docMk/>
            <pc:sldMk cId="0" sldId="346"/>
            <ac:spMk id="5122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3:32" v="863" actId="1076"/>
        <pc:sldMkLst>
          <pc:docMk/>
          <pc:sldMk cId="0" sldId="349"/>
        </pc:sldMkLst>
        <pc:spChg chg="mod">
          <ac:chgData name="Lachance, Jean-François" userId="a9b952b2-b526-4af2-807d-c1b6655d9e27" providerId="ADAL" clId="{FDB1B58E-1972-459B-B2A0-1EC852987EAB}" dt="2023-04-25T15:22:29.491" v="578" actId="14100"/>
          <ac:spMkLst>
            <pc:docMk/>
            <pc:sldMk cId="0" sldId="349"/>
            <ac:spMk id="29698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3:32" v="863" actId="1076"/>
          <ac:spMkLst>
            <pc:docMk/>
            <pc:sldMk cId="0" sldId="349"/>
            <ac:spMk id="2969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2:45.501" v="860" actId="1076"/>
        <pc:sldMkLst>
          <pc:docMk/>
          <pc:sldMk cId="0" sldId="350"/>
        </pc:sldMkLst>
        <pc:spChg chg="mod">
          <ac:chgData name="Lachance, Jean-François" userId="a9b952b2-b526-4af2-807d-c1b6655d9e27" providerId="ADAL" clId="{FDB1B58E-1972-459B-B2A0-1EC852987EAB}" dt="2023-04-25T16:22:45.501" v="860" actId="1076"/>
          <ac:spMkLst>
            <pc:docMk/>
            <pc:sldMk cId="0" sldId="350"/>
            <ac:spMk id="8194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5:18:02.924" v="464"/>
        <pc:sldMkLst>
          <pc:docMk/>
          <pc:sldMk cId="0" sldId="351"/>
        </pc:sldMkLst>
      </pc:sldChg>
      <pc:sldChg chg="addSp delSp modSp add mod">
        <pc:chgData name="Lachance, Jean-François" userId="a9b952b2-b526-4af2-807d-c1b6655d9e27" providerId="ADAL" clId="{FDB1B58E-1972-459B-B2A0-1EC852987EAB}" dt="2023-04-25T16:39:03.748" v="1030" actId="478"/>
        <pc:sldMkLst>
          <pc:docMk/>
          <pc:sldMk cId="0" sldId="352"/>
        </pc:sldMkLst>
        <pc:spChg chg="mod">
          <ac:chgData name="Lachance, Jean-François" userId="a9b952b2-b526-4af2-807d-c1b6655d9e27" providerId="ADAL" clId="{FDB1B58E-1972-459B-B2A0-1EC852987EAB}" dt="2023-04-25T16:37:31.360" v="1020" actId="14100"/>
          <ac:spMkLst>
            <pc:docMk/>
            <pc:sldMk cId="0" sldId="352"/>
            <ac:spMk id="3" creationId="{00000000-0000-0000-0000-000000000000}"/>
          </ac:spMkLst>
        </pc:spChg>
        <pc:spChg chg="add mod">
          <ac:chgData name="Lachance, Jean-François" userId="a9b952b2-b526-4af2-807d-c1b6655d9e27" providerId="ADAL" clId="{FDB1B58E-1972-459B-B2A0-1EC852987EAB}" dt="2023-04-25T16:39:00.939" v="1028" actId="1076"/>
          <ac:spMkLst>
            <pc:docMk/>
            <pc:sldMk cId="0" sldId="352"/>
            <ac:spMk id="4" creationId="{24269A1B-4E22-4A45-95C3-2A7535ED43FB}"/>
          </ac:spMkLst>
        </pc:spChg>
        <pc:spChg chg="add del mod">
          <ac:chgData name="Lachance, Jean-François" userId="a9b952b2-b526-4af2-807d-c1b6655d9e27" providerId="ADAL" clId="{FDB1B58E-1972-459B-B2A0-1EC852987EAB}" dt="2023-04-25T16:39:03.748" v="1030" actId="478"/>
          <ac:spMkLst>
            <pc:docMk/>
            <pc:sldMk cId="0" sldId="352"/>
            <ac:spMk id="5" creationId="{ADC95883-1691-4776-ABC1-A43675D49F6C}"/>
          </ac:spMkLst>
        </pc:spChg>
        <pc:spChg chg="mod">
          <ac:chgData name="Lachance, Jean-François" userId="a9b952b2-b526-4af2-807d-c1b6655d9e27" providerId="ADAL" clId="{FDB1B58E-1972-459B-B2A0-1EC852987EAB}" dt="2023-04-25T16:37:11.385" v="1016" actId="255"/>
          <ac:spMkLst>
            <pc:docMk/>
            <pc:sldMk cId="0" sldId="352"/>
            <ac:spMk id="32770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5:18:02.924" v="464"/>
        <pc:sldMkLst>
          <pc:docMk/>
          <pc:sldMk cId="0" sldId="354"/>
        </pc:sldMkLst>
      </pc:sldChg>
      <pc:sldChg chg="add">
        <pc:chgData name="Lachance, Jean-François" userId="a9b952b2-b526-4af2-807d-c1b6655d9e27" providerId="ADAL" clId="{FDB1B58E-1972-459B-B2A0-1EC852987EAB}" dt="2023-04-25T15:18:02.924" v="464"/>
        <pc:sldMkLst>
          <pc:docMk/>
          <pc:sldMk cId="0" sldId="355"/>
        </pc:sldMkLst>
      </pc:sldChg>
      <pc:sldChg chg="modSp add mod">
        <pc:chgData name="Lachance, Jean-François" userId="a9b952b2-b526-4af2-807d-c1b6655d9e27" providerId="ADAL" clId="{FDB1B58E-1972-459B-B2A0-1EC852987EAB}" dt="2023-04-25T15:19:51.858" v="514" actId="20577"/>
        <pc:sldMkLst>
          <pc:docMk/>
          <pc:sldMk cId="0" sldId="356"/>
        </pc:sldMkLst>
        <pc:spChg chg="mod">
          <ac:chgData name="Lachance, Jean-François" userId="a9b952b2-b526-4af2-807d-c1b6655d9e27" providerId="ADAL" clId="{FDB1B58E-1972-459B-B2A0-1EC852987EAB}" dt="2023-04-25T15:19:51.858" v="514" actId="20577"/>
          <ac:spMkLst>
            <pc:docMk/>
            <pc:sldMk cId="0" sldId="356"/>
            <ac:spMk id="307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5:18:02.986" v="466" actId="27636"/>
        <pc:sldMkLst>
          <pc:docMk/>
          <pc:sldMk cId="0" sldId="357"/>
        </pc:sldMkLst>
        <pc:spChg chg="mod">
          <ac:chgData name="Lachance, Jean-François" userId="a9b952b2-b526-4af2-807d-c1b6655d9e27" providerId="ADAL" clId="{FDB1B58E-1972-459B-B2A0-1EC852987EAB}" dt="2023-04-25T15:18:02.986" v="466" actId="27636"/>
          <ac:spMkLst>
            <pc:docMk/>
            <pc:sldMk cId="0" sldId="357"/>
            <ac:spMk id="1433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5:21:35.953" v="573" actId="20577"/>
        <pc:sldMkLst>
          <pc:docMk/>
          <pc:sldMk cId="0" sldId="358"/>
        </pc:sldMkLst>
        <pc:spChg chg="mod">
          <ac:chgData name="Lachance, Jean-François" userId="a9b952b2-b526-4af2-807d-c1b6655d9e27" providerId="ADAL" clId="{FDB1B58E-1972-459B-B2A0-1EC852987EAB}" dt="2023-04-25T15:21:35.953" v="573" actId="20577"/>
          <ac:spMkLst>
            <pc:docMk/>
            <pc:sldMk cId="0" sldId="358"/>
            <ac:spMk id="4099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6:16:27.775" v="800"/>
        <pc:sldMkLst>
          <pc:docMk/>
          <pc:sldMk cId="0" sldId="359"/>
        </pc:sldMkLst>
      </pc:sldChg>
      <pc:sldChg chg="modSp add mod">
        <pc:chgData name="Lachance, Jean-François" userId="a9b952b2-b526-4af2-807d-c1b6655d9e27" providerId="ADAL" clId="{FDB1B58E-1972-459B-B2A0-1EC852987EAB}" dt="2023-04-25T16:33:53.045" v="949" actId="1076"/>
        <pc:sldMkLst>
          <pc:docMk/>
          <pc:sldMk cId="0" sldId="360"/>
        </pc:sldMkLst>
        <pc:spChg chg="mod">
          <ac:chgData name="Lachance, Jean-François" userId="a9b952b2-b526-4af2-807d-c1b6655d9e27" providerId="ADAL" clId="{FDB1B58E-1972-459B-B2A0-1EC852987EAB}" dt="2023-04-25T16:33:53.045" v="949" actId="1076"/>
          <ac:spMkLst>
            <pc:docMk/>
            <pc:sldMk cId="0" sldId="360"/>
            <ac:spMk id="10242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3:59.388" v="866" actId="255"/>
          <ac:spMkLst>
            <pc:docMk/>
            <pc:sldMk cId="0" sldId="360"/>
            <ac:spMk id="10243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4:10.688" v="868" actId="255"/>
        <pc:sldMkLst>
          <pc:docMk/>
          <pc:sldMk cId="0" sldId="361"/>
        </pc:sldMkLst>
        <pc:spChg chg="mod">
          <ac:chgData name="Lachance, Jean-François" userId="a9b952b2-b526-4af2-807d-c1b6655d9e27" providerId="ADAL" clId="{FDB1B58E-1972-459B-B2A0-1EC852987EAB}" dt="2023-04-25T15:18:03.016" v="470" actId="27636"/>
          <ac:spMkLst>
            <pc:docMk/>
            <pc:sldMk cId="0" sldId="361"/>
            <ac:spMk id="90114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4:10.688" v="868" actId="255"/>
          <ac:spMkLst>
            <pc:docMk/>
            <pc:sldMk cId="0" sldId="361"/>
            <ac:spMk id="9011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4:04.805" v="956" actId="1076"/>
        <pc:sldMkLst>
          <pc:docMk/>
          <pc:sldMk cId="0" sldId="362"/>
        </pc:sldMkLst>
        <pc:spChg chg="mod">
          <ac:chgData name="Lachance, Jean-François" userId="a9b952b2-b526-4af2-807d-c1b6655d9e27" providerId="ADAL" clId="{FDB1B58E-1972-459B-B2A0-1EC852987EAB}" dt="2023-04-25T15:32:10.737" v="656" actId="1076"/>
          <ac:spMkLst>
            <pc:docMk/>
            <pc:sldMk cId="0" sldId="362"/>
            <ac:spMk id="21507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34:04.805" v="956" actId="1076"/>
          <ac:spMkLst>
            <pc:docMk/>
            <pc:sldMk cId="0" sldId="362"/>
            <ac:spMk id="21508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4:16.128" v="963" actId="1076"/>
        <pc:sldMkLst>
          <pc:docMk/>
          <pc:sldMk cId="0" sldId="363"/>
        </pc:sldMkLst>
        <pc:spChg chg="mod">
          <ac:chgData name="Lachance, Jean-François" userId="a9b952b2-b526-4af2-807d-c1b6655d9e27" providerId="ADAL" clId="{FDB1B58E-1972-459B-B2A0-1EC852987EAB}" dt="2023-04-25T16:34:16.128" v="963" actId="1076"/>
          <ac:spMkLst>
            <pc:docMk/>
            <pc:sldMk cId="0" sldId="363"/>
            <ac:spMk id="91138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5:32:41.052" v="659" actId="14100"/>
          <ac:spMkLst>
            <pc:docMk/>
            <pc:sldMk cId="0" sldId="363"/>
            <ac:spMk id="9113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4:21.367" v="968" actId="20577"/>
        <pc:sldMkLst>
          <pc:docMk/>
          <pc:sldMk cId="0" sldId="364"/>
        </pc:sldMkLst>
        <pc:spChg chg="mod">
          <ac:chgData name="Lachance, Jean-François" userId="a9b952b2-b526-4af2-807d-c1b6655d9e27" providerId="ADAL" clId="{FDB1B58E-1972-459B-B2A0-1EC852987EAB}" dt="2023-04-25T16:34:21.367" v="968" actId="20577"/>
          <ac:spMkLst>
            <pc:docMk/>
            <pc:sldMk cId="0" sldId="364"/>
            <ac:spMk id="22530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5:32:52.605" v="662" actId="14100"/>
          <ac:spMkLst>
            <pc:docMk/>
            <pc:sldMk cId="0" sldId="364"/>
            <ac:spMk id="22531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4:29.097" v="970" actId="1076"/>
        <pc:sldMkLst>
          <pc:docMk/>
          <pc:sldMk cId="0" sldId="365"/>
        </pc:sldMkLst>
        <pc:spChg chg="mod">
          <ac:chgData name="Lachance, Jean-François" userId="a9b952b2-b526-4af2-807d-c1b6655d9e27" providerId="ADAL" clId="{FDB1B58E-1972-459B-B2A0-1EC852987EAB}" dt="2023-04-25T16:34:29.097" v="970" actId="1076"/>
          <ac:spMkLst>
            <pc:docMk/>
            <pc:sldMk cId="0" sldId="365"/>
            <ac:spMk id="70660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5:35:11.736" v="675" actId="255"/>
        <pc:sldMkLst>
          <pc:docMk/>
          <pc:sldMk cId="0" sldId="366"/>
        </pc:sldMkLst>
        <pc:spChg chg="mod">
          <ac:chgData name="Lachance, Jean-François" userId="a9b952b2-b526-4af2-807d-c1b6655d9e27" providerId="ADAL" clId="{FDB1B58E-1972-459B-B2A0-1EC852987EAB}" dt="2023-04-25T15:35:11.736" v="675" actId="255"/>
          <ac:spMkLst>
            <pc:docMk/>
            <pc:sldMk cId="0" sldId="366"/>
            <ac:spMk id="71683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5:34:58.661" v="673" actId="255"/>
        <pc:sldMkLst>
          <pc:docMk/>
          <pc:sldMk cId="0" sldId="367"/>
        </pc:sldMkLst>
        <pc:spChg chg="mod">
          <ac:chgData name="Lachance, Jean-François" userId="a9b952b2-b526-4af2-807d-c1b6655d9e27" providerId="ADAL" clId="{FDB1B58E-1972-459B-B2A0-1EC852987EAB}" dt="2023-04-25T15:34:58.661" v="673" actId="255"/>
          <ac:spMkLst>
            <pc:docMk/>
            <pc:sldMk cId="0" sldId="367"/>
            <ac:spMk id="7475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5:35:22.597" v="676" actId="255"/>
        <pc:sldMkLst>
          <pc:docMk/>
          <pc:sldMk cId="0" sldId="368"/>
        </pc:sldMkLst>
        <pc:spChg chg="mod">
          <ac:chgData name="Lachance, Jean-François" userId="a9b952b2-b526-4af2-807d-c1b6655d9e27" providerId="ADAL" clId="{FDB1B58E-1972-459B-B2A0-1EC852987EAB}" dt="2023-04-25T15:35:22.597" v="676" actId="255"/>
          <ac:spMkLst>
            <pc:docMk/>
            <pc:sldMk cId="0" sldId="368"/>
            <ac:spMk id="7577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5:36:22.048" v="726" actId="14100"/>
        <pc:sldMkLst>
          <pc:docMk/>
          <pc:sldMk cId="0" sldId="369"/>
        </pc:sldMkLst>
        <pc:spChg chg="mod">
          <ac:chgData name="Lachance, Jean-François" userId="a9b952b2-b526-4af2-807d-c1b6655d9e27" providerId="ADAL" clId="{FDB1B58E-1972-459B-B2A0-1EC852987EAB}" dt="2023-04-25T15:36:22.048" v="726" actId="14100"/>
          <ac:spMkLst>
            <pc:docMk/>
            <pc:sldMk cId="0" sldId="369"/>
            <ac:spMk id="72709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5:18:02.924" v="464"/>
        <pc:sldMkLst>
          <pc:docMk/>
          <pc:sldMk cId="0" sldId="370"/>
        </pc:sldMkLst>
      </pc:sldChg>
      <pc:sldChg chg="modSp add mod">
        <pc:chgData name="Lachance, Jean-François" userId="a9b952b2-b526-4af2-807d-c1b6655d9e27" providerId="ADAL" clId="{FDB1B58E-1972-459B-B2A0-1EC852987EAB}" dt="2023-04-25T15:40:23.594" v="797" actId="20577"/>
        <pc:sldMkLst>
          <pc:docMk/>
          <pc:sldMk cId="0" sldId="371"/>
        </pc:sldMkLst>
        <pc:spChg chg="mod">
          <ac:chgData name="Lachance, Jean-François" userId="a9b952b2-b526-4af2-807d-c1b6655d9e27" providerId="ADAL" clId="{FDB1B58E-1972-459B-B2A0-1EC852987EAB}" dt="2023-04-25T15:36:53.547" v="734" actId="20577"/>
          <ac:spMkLst>
            <pc:docMk/>
            <pc:sldMk cId="0" sldId="371"/>
            <ac:spMk id="23554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5:40:23.594" v="797" actId="20577"/>
          <ac:spMkLst>
            <pc:docMk/>
            <pc:sldMk cId="0" sldId="371"/>
            <ac:spMk id="23555" creationId="{00000000-0000-0000-0000-000000000000}"/>
          </ac:spMkLst>
        </pc:spChg>
      </pc:sldChg>
      <pc:sldChg chg="modSp add del mod">
        <pc:chgData name="Lachance, Jean-François" userId="a9b952b2-b526-4af2-807d-c1b6655d9e27" providerId="ADAL" clId="{FDB1B58E-1972-459B-B2A0-1EC852987EAB}" dt="2023-04-25T16:29:36.891" v="908" actId="1076"/>
        <pc:sldMkLst>
          <pc:docMk/>
          <pc:sldMk cId="0" sldId="372"/>
        </pc:sldMkLst>
        <pc:spChg chg="mod">
          <ac:chgData name="Lachance, Jean-François" userId="a9b952b2-b526-4af2-807d-c1b6655d9e27" providerId="ADAL" clId="{FDB1B58E-1972-459B-B2A0-1EC852987EAB}" dt="2023-04-25T16:29:36.891" v="908" actId="1076"/>
          <ac:spMkLst>
            <pc:docMk/>
            <pc:sldMk cId="0" sldId="372"/>
            <ac:spMk id="45058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0:29.073" v="919" actId="255"/>
        <pc:sldMkLst>
          <pc:docMk/>
          <pc:sldMk cId="0" sldId="373"/>
        </pc:sldMkLst>
        <pc:spChg chg="mod">
          <ac:chgData name="Lachance, Jean-François" userId="a9b952b2-b526-4af2-807d-c1b6655d9e27" providerId="ADAL" clId="{FDB1B58E-1972-459B-B2A0-1EC852987EAB}" dt="2023-04-25T16:30:29.073" v="919" actId="255"/>
          <ac:spMkLst>
            <pc:docMk/>
            <pc:sldMk cId="0" sldId="373"/>
            <ac:spMk id="27651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4:39.847" v="976" actId="27636"/>
        <pc:sldMkLst>
          <pc:docMk/>
          <pc:sldMk cId="0" sldId="374"/>
        </pc:sldMkLst>
        <pc:spChg chg="mod">
          <ac:chgData name="Lachance, Jean-François" userId="a9b952b2-b526-4af2-807d-c1b6655d9e27" providerId="ADAL" clId="{FDB1B58E-1972-459B-B2A0-1EC852987EAB}" dt="2023-04-25T16:34:39.847" v="976" actId="27636"/>
          <ac:spMkLst>
            <pc:docMk/>
            <pc:sldMk cId="0" sldId="374"/>
            <ac:spMk id="26626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5:40:43.613" v="799" actId="1076"/>
          <ac:spMkLst>
            <pc:docMk/>
            <pc:sldMk cId="0" sldId="374"/>
            <ac:spMk id="26627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5:18:02.924" v="464"/>
        <pc:sldMkLst>
          <pc:docMk/>
          <pc:sldMk cId="0" sldId="375"/>
        </pc:sldMkLst>
      </pc:sldChg>
      <pc:sldChg chg="modSp add mod">
        <pc:chgData name="Lachance, Jean-François" userId="a9b952b2-b526-4af2-807d-c1b6655d9e27" providerId="ADAL" clId="{FDB1B58E-1972-459B-B2A0-1EC852987EAB}" dt="2023-04-25T16:36:13.043" v="998" actId="20577"/>
        <pc:sldMkLst>
          <pc:docMk/>
          <pc:sldMk cId="0" sldId="376"/>
        </pc:sldMkLst>
        <pc:spChg chg="mod">
          <ac:chgData name="Lachance, Jean-François" userId="a9b952b2-b526-4af2-807d-c1b6655d9e27" providerId="ADAL" clId="{FDB1B58E-1972-459B-B2A0-1EC852987EAB}" dt="2023-04-25T16:36:13.043" v="998" actId="20577"/>
          <ac:spMkLst>
            <pc:docMk/>
            <pc:sldMk cId="0" sldId="376"/>
            <ac:spMk id="30722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31:37.893" v="935" actId="255"/>
          <ac:spMkLst>
            <pc:docMk/>
            <pc:sldMk cId="0" sldId="376"/>
            <ac:spMk id="30723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6:16:27.775" v="800"/>
        <pc:sldMkLst>
          <pc:docMk/>
          <pc:sldMk cId="0" sldId="377"/>
        </pc:sldMkLst>
      </pc:sldChg>
      <pc:sldChg chg="add del">
        <pc:chgData name="Lachance, Jean-François" userId="a9b952b2-b526-4af2-807d-c1b6655d9e27" providerId="ADAL" clId="{FDB1B58E-1972-459B-B2A0-1EC852987EAB}" dt="2023-04-25T16:32:55.062" v="937" actId="47"/>
        <pc:sldMkLst>
          <pc:docMk/>
          <pc:sldMk cId="0" sldId="378"/>
        </pc:sldMkLst>
      </pc:sldChg>
      <pc:sldChg chg="add del">
        <pc:chgData name="Lachance, Jean-François" userId="a9b952b2-b526-4af2-807d-c1b6655d9e27" providerId="ADAL" clId="{FDB1B58E-1972-459B-B2A0-1EC852987EAB}" dt="2023-04-25T16:32:57.762" v="938" actId="47"/>
        <pc:sldMkLst>
          <pc:docMk/>
          <pc:sldMk cId="0" sldId="379"/>
        </pc:sldMkLst>
      </pc:sldChg>
      <pc:sldChg chg="add del">
        <pc:chgData name="Lachance, Jean-François" userId="a9b952b2-b526-4af2-807d-c1b6655d9e27" providerId="ADAL" clId="{FDB1B58E-1972-459B-B2A0-1EC852987EAB}" dt="2023-04-25T16:33:03.306" v="939" actId="47"/>
        <pc:sldMkLst>
          <pc:docMk/>
          <pc:sldMk cId="0" sldId="380"/>
        </pc:sldMkLst>
      </pc:sldChg>
      <pc:sldChg chg="add del">
        <pc:chgData name="Lachance, Jean-François" userId="a9b952b2-b526-4af2-807d-c1b6655d9e27" providerId="ADAL" clId="{FDB1B58E-1972-459B-B2A0-1EC852987EAB}" dt="2023-04-25T16:33:04.795" v="940" actId="47"/>
        <pc:sldMkLst>
          <pc:docMk/>
          <pc:sldMk cId="0" sldId="381"/>
        </pc:sldMkLst>
      </pc:sldChg>
      <pc:sldChg chg="add del">
        <pc:chgData name="Lachance, Jean-François" userId="a9b952b2-b526-4af2-807d-c1b6655d9e27" providerId="ADAL" clId="{FDB1B58E-1972-459B-B2A0-1EC852987EAB}" dt="2023-04-25T16:33:08.205" v="941" actId="47"/>
        <pc:sldMkLst>
          <pc:docMk/>
          <pc:sldMk cId="0" sldId="387"/>
        </pc:sldMkLst>
      </pc:sldChg>
      <pc:sldChg chg="add del">
        <pc:chgData name="Lachance, Jean-François" userId="a9b952b2-b526-4af2-807d-c1b6655d9e27" providerId="ADAL" clId="{FDB1B58E-1972-459B-B2A0-1EC852987EAB}" dt="2023-04-25T16:33:09.707" v="942" actId="47"/>
        <pc:sldMkLst>
          <pc:docMk/>
          <pc:sldMk cId="0" sldId="388"/>
        </pc:sldMkLst>
      </pc:sldChg>
      <pc:sldChg chg="add del">
        <pc:chgData name="Lachance, Jean-François" userId="a9b952b2-b526-4af2-807d-c1b6655d9e27" providerId="ADAL" clId="{FDB1B58E-1972-459B-B2A0-1EC852987EAB}" dt="2023-04-25T16:33:11.129" v="943" actId="47"/>
        <pc:sldMkLst>
          <pc:docMk/>
          <pc:sldMk cId="0" sldId="389"/>
        </pc:sldMkLst>
      </pc:sldChg>
      <pc:sldChg chg="add del">
        <pc:chgData name="Lachance, Jean-François" userId="a9b952b2-b526-4af2-807d-c1b6655d9e27" providerId="ADAL" clId="{FDB1B58E-1972-459B-B2A0-1EC852987EAB}" dt="2023-04-25T16:31:04.060" v="927" actId="47"/>
        <pc:sldMkLst>
          <pc:docMk/>
          <pc:sldMk cId="0" sldId="390"/>
        </pc:sldMkLst>
      </pc:sldChg>
      <pc:sldChg chg="modSp mod">
        <pc:chgData name="Lachance, Jean-François" userId="a9b952b2-b526-4af2-807d-c1b6655d9e27" providerId="ADAL" clId="{FDB1B58E-1972-459B-B2A0-1EC852987EAB}" dt="2023-04-25T14:24:21.484" v="1" actId="20577"/>
        <pc:sldMkLst>
          <pc:docMk/>
          <pc:sldMk cId="0" sldId="391"/>
        </pc:sldMkLst>
        <pc:spChg chg="mod">
          <ac:chgData name="Lachance, Jean-François" userId="a9b952b2-b526-4af2-807d-c1b6655d9e27" providerId="ADAL" clId="{FDB1B58E-1972-459B-B2A0-1EC852987EAB}" dt="2023-04-25T14:24:21.484" v="1" actId="20577"/>
          <ac:spMkLst>
            <pc:docMk/>
            <pc:sldMk cId="0" sldId="391"/>
            <ac:spMk id="5" creationId="{00000000-0000-0000-0000-000000000000}"/>
          </ac:spMkLst>
        </pc:spChg>
      </pc:sldChg>
      <pc:sldChg chg="addSp delSp modSp mod">
        <pc:chgData name="Lachance, Jean-François" userId="a9b952b2-b526-4af2-807d-c1b6655d9e27" providerId="ADAL" clId="{FDB1B58E-1972-459B-B2A0-1EC852987EAB}" dt="2023-04-25T15:13:40.044" v="460" actId="20577"/>
        <pc:sldMkLst>
          <pc:docMk/>
          <pc:sldMk cId="0" sldId="428"/>
        </pc:sldMkLst>
        <pc:spChg chg="add mod">
          <ac:chgData name="Lachance, Jean-François" userId="a9b952b2-b526-4af2-807d-c1b6655d9e27" providerId="ADAL" clId="{FDB1B58E-1972-459B-B2A0-1EC852987EAB}" dt="2023-04-25T15:06:21.308" v="279" actId="20577"/>
          <ac:spMkLst>
            <pc:docMk/>
            <pc:sldMk cId="0" sldId="428"/>
            <ac:spMk id="2" creationId="{4FD86EDC-1142-4C72-BF38-0F21E7633AFA}"/>
          </ac:spMkLst>
        </pc:spChg>
        <pc:spChg chg="add del">
          <ac:chgData name="Lachance, Jean-François" userId="a9b952b2-b526-4af2-807d-c1b6655d9e27" providerId="ADAL" clId="{FDB1B58E-1972-459B-B2A0-1EC852987EAB}" dt="2023-04-25T15:09:51.867" v="362" actId="478"/>
          <ac:spMkLst>
            <pc:docMk/>
            <pc:sldMk cId="0" sldId="428"/>
            <ac:spMk id="3" creationId="{44B5E186-C221-4042-8E11-C60C157A8AF7}"/>
          </ac:spMkLst>
        </pc:spChg>
        <pc:spChg chg="add mod">
          <ac:chgData name="Lachance, Jean-François" userId="a9b952b2-b526-4af2-807d-c1b6655d9e27" providerId="ADAL" clId="{FDB1B58E-1972-459B-B2A0-1EC852987EAB}" dt="2023-04-25T15:10:03.405" v="364" actId="1076"/>
          <ac:spMkLst>
            <pc:docMk/>
            <pc:sldMk cId="0" sldId="428"/>
            <ac:spMk id="4" creationId="{4546EE30-4DA1-44C3-B64D-BB78C0ABBA0F}"/>
          </ac:spMkLst>
        </pc:spChg>
        <pc:spChg chg="add mod">
          <ac:chgData name="Lachance, Jean-François" userId="a9b952b2-b526-4af2-807d-c1b6655d9e27" providerId="ADAL" clId="{FDB1B58E-1972-459B-B2A0-1EC852987EAB}" dt="2023-04-25T15:06:26.587" v="282" actId="20577"/>
          <ac:spMkLst>
            <pc:docMk/>
            <pc:sldMk cId="0" sldId="428"/>
            <ac:spMk id="12" creationId="{429578B3-D451-44E9-9447-4DF630921BA4}"/>
          </ac:spMkLst>
        </pc:spChg>
        <pc:spChg chg="add mod">
          <ac:chgData name="Lachance, Jean-François" userId="a9b952b2-b526-4af2-807d-c1b6655d9e27" providerId="ADAL" clId="{FDB1B58E-1972-459B-B2A0-1EC852987EAB}" dt="2023-04-25T15:13:40.044" v="460" actId="20577"/>
          <ac:spMkLst>
            <pc:docMk/>
            <pc:sldMk cId="0" sldId="428"/>
            <ac:spMk id="13" creationId="{D26A8082-9494-44DD-95D7-D359045BFEFD}"/>
          </ac:spMkLst>
        </pc:spChg>
        <pc:spChg chg="add mod">
          <ac:chgData name="Lachance, Jean-François" userId="a9b952b2-b526-4af2-807d-c1b6655d9e27" providerId="ADAL" clId="{FDB1B58E-1972-459B-B2A0-1EC852987EAB}" dt="2023-04-25T15:07:02.012" v="286" actId="1076"/>
          <ac:spMkLst>
            <pc:docMk/>
            <pc:sldMk cId="0" sldId="428"/>
            <ac:spMk id="14" creationId="{182D90AF-7C2F-49A7-8153-AFA470A1EC26}"/>
          </ac:spMkLst>
        </pc:spChg>
        <pc:spChg chg="add mod">
          <ac:chgData name="Lachance, Jean-François" userId="a9b952b2-b526-4af2-807d-c1b6655d9e27" providerId="ADAL" clId="{FDB1B58E-1972-459B-B2A0-1EC852987EAB}" dt="2023-04-25T15:07:55.540" v="298" actId="1076"/>
          <ac:spMkLst>
            <pc:docMk/>
            <pc:sldMk cId="0" sldId="428"/>
            <ac:spMk id="15" creationId="{EDB032ED-A586-4884-A65D-84E296570914}"/>
          </ac:spMkLst>
        </pc:spChg>
        <pc:spChg chg="add mod">
          <ac:chgData name="Lachance, Jean-François" userId="a9b952b2-b526-4af2-807d-c1b6655d9e27" providerId="ADAL" clId="{FDB1B58E-1972-459B-B2A0-1EC852987EAB}" dt="2023-04-25T15:06:17.655" v="276" actId="20577"/>
          <ac:spMkLst>
            <pc:docMk/>
            <pc:sldMk cId="0" sldId="428"/>
            <ac:spMk id="16" creationId="{E6EABCEF-C09A-42B4-BDEE-0292E20E08CA}"/>
          </ac:spMkLst>
        </pc:spChg>
        <pc:spChg chg="add mod">
          <ac:chgData name="Lachance, Jean-François" userId="a9b952b2-b526-4af2-807d-c1b6655d9e27" providerId="ADAL" clId="{FDB1B58E-1972-459B-B2A0-1EC852987EAB}" dt="2023-04-25T15:12:31.543" v="411" actId="20577"/>
          <ac:spMkLst>
            <pc:docMk/>
            <pc:sldMk cId="0" sldId="428"/>
            <ac:spMk id="17" creationId="{31E97472-FEE5-4D73-92E8-E509A269CC27}"/>
          </ac:spMkLst>
        </pc:spChg>
        <pc:spChg chg="add mod">
          <ac:chgData name="Lachance, Jean-François" userId="a9b952b2-b526-4af2-807d-c1b6655d9e27" providerId="ADAL" clId="{FDB1B58E-1972-459B-B2A0-1EC852987EAB}" dt="2023-04-25T15:07:11.680" v="288" actId="1076"/>
          <ac:spMkLst>
            <pc:docMk/>
            <pc:sldMk cId="0" sldId="428"/>
            <ac:spMk id="18" creationId="{048976BE-A4BA-4E05-9460-87D21EF4BD6A}"/>
          </ac:spMkLst>
        </pc:spChg>
        <pc:spChg chg="add mod">
          <ac:chgData name="Lachance, Jean-François" userId="a9b952b2-b526-4af2-807d-c1b6655d9e27" providerId="ADAL" clId="{FDB1B58E-1972-459B-B2A0-1EC852987EAB}" dt="2023-04-25T15:09:26.697" v="360" actId="14100"/>
          <ac:spMkLst>
            <pc:docMk/>
            <pc:sldMk cId="0" sldId="428"/>
            <ac:spMk id="19" creationId="{670F5CF6-74EB-4AF3-BFEC-62CAF7928A8C}"/>
          </ac:spMkLst>
        </pc:spChg>
        <pc:spChg chg="add mod">
          <ac:chgData name="Lachance, Jean-François" userId="a9b952b2-b526-4af2-807d-c1b6655d9e27" providerId="ADAL" clId="{FDB1B58E-1972-459B-B2A0-1EC852987EAB}" dt="2023-04-25T15:10:13.560" v="366" actId="1076"/>
          <ac:spMkLst>
            <pc:docMk/>
            <pc:sldMk cId="0" sldId="428"/>
            <ac:spMk id="22" creationId="{CFA6620F-CC6B-4BCA-B23F-332A90EFF084}"/>
          </ac:spMkLst>
        </pc:spChg>
        <pc:spChg chg="add mod">
          <ac:chgData name="Lachance, Jean-François" userId="a9b952b2-b526-4af2-807d-c1b6655d9e27" providerId="ADAL" clId="{FDB1B58E-1972-459B-B2A0-1EC852987EAB}" dt="2023-04-25T15:10:21.024" v="368" actId="1076"/>
          <ac:spMkLst>
            <pc:docMk/>
            <pc:sldMk cId="0" sldId="428"/>
            <ac:spMk id="23" creationId="{223C185A-3D4E-4586-BEC1-B13A5CAD717C}"/>
          </ac:spMkLst>
        </pc:spChg>
        <pc:spChg chg="add mod">
          <ac:chgData name="Lachance, Jean-François" userId="a9b952b2-b526-4af2-807d-c1b6655d9e27" providerId="ADAL" clId="{FDB1B58E-1972-459B-B2A0-1EC852987EAB}" dt="2023-04-25T15:10:32.230" v="370" actId="1076"/>
          <ac:spMkLst>
            <pc:docMk/>
            <pc:sldMk cId="0" sldId="428"/>
            <ac:spMk id="24" creationId="{237E098A-C0C6-4952-8E4B-44C03D1F1020}"/>
          </ac:spMkLst>
        </pc:spChg>
        <pc:spChg chg="add mod">
          <ac:chgData name="Lachance, Jean-François" userId="a9b952b2-b526-4af2-807d-c1b6655d9e27" providerId="ADAL" clId="{FDB1B58E-1972-459B-B2A0-1EC852987EAB}" dt="2023-04-25T15:10:39.976" v="372" actId="1076"/>
          <ac:spMkLst>
            <pc:docMk/>
            <pc:sldMk cId="0" sldId="428"/>
            <ac:spMk id="25" creationId="{9F980822-1BE6-48A3-9575-C8826EB41FD2}"/>
          </ac:spMkLst>
        </pc:spChg>
        <pc:spChg chg="add mod">
          <ac:chgData name="Lachance, Jean-François" userId="a9b952b2-b526-4af2-807d-c1b6655d9e27" providerId="ADAL" clId="{FDB1B58E-1972-459B-B2A0-1EC852987EAB}" dt="2023-04-25T15:10:43.297" v="374" actId="1076"/>
          <ac:spMkLst>
            <pc:docMk/>
            <pc:sldMk cId="0" sldId="428"/>
            <ac:spMk id="26" creationId="{F8DDD486-AA9C-41AA-9454-6903ED5F5DAD}"/>
          </ac:spMkLst>
        </pc:spChg>
        <pc:spChg chg="add mod">
          <ac:chgData name="Lachance, Jean-François" userId="a9b952b2-b526-4af2-807d-c1b6655d9e27" providerId="ADAL" clId="{FDB1B58E-1972-459B-B2A0-1EC852987EAB}" dt="2023-04-25T15:11:04.508" v="377" actId="1076"/>
          <ac:spMkLst>
            <pc:docMk/>
            <pc:sldMk cId="0" sldId="428"/>
            <ac:spMk id="27" creationId="{01F1D27F-DECD-439E-8967-DE2B7AE1703B}"/>
          </ac:spMkLst>
        </pc:spChg>
        <pc:spChg chg="add del mod">
          <ac:chgData name="Lachance, Jean-François" userId="a9b952b2-b526-4af2-807d-c1b6655d9e27" providerId="ADAL" clId="{FDB1B58E-1972-459B-B2A0-1EC852987EAB}" dt="2023-04-25T15:11:33.623" v="379" actId="478"/>
          <ac:spMkLst>
            <pc:docMk/>
            <pc:sldMk cId="0" sldId="428"/>
            <ac:spMk id="28" creationId="{A9259F1D-E312-4597-981D-D91AF06DDC67}"/>
          </ac:spMkLst>
        </pc:spChg>
        <pc:spChg chg="add mod">
          <ac:chgData name="Lachance, Jean-François" userId="a9b952b2-b526-4af2-807d-c1b6655d9e27" providerId="ADAL" clId="{FDB1B58E-1972-459B-B2A0-1EC852987EAB}" dt="2023-04-25T15:12:05.168" v="402" actId="1076"/>
          <ac:spMkLst>
            <pc:docMk/>
            <pc:sldMk cId="0" sldId="428"/>
            <ac:spMk id="29" creationId="{6AB69F9A-20C1-43CF-8B88-FD75597F2E00}"/>
          </ac:spMkLst>
        </pc:spChg>
        <pc:spChg chg="add mod">
          <ac:chgData name="Lachance, Jean-François" userId="a9b952b2-b526-4af2-807d-c1b6655d9e27" providerId="ADAL" clId="{FDB1B58E-1972-459B-B2A0-1EC852987EAB}" dt="2023-04-25T15:12:09.546" v="404" actId="1076"/>
          <ac:spMkLst>
            <pc:docMk/>
            <pc:sldMk cId="0" sldId="428"/>
            <ac:spMk id="30" creationId="{0F150399-80E6-43E5-98F3-4B8FA51AFFBD}"/>
          </ac:spMkLst>
        </pc:spChg>
        <pc:spChg chg="add mod">
          <ac:chgData name="Lachance, Jean-François" userId="a9b952b2-b526-4af2-807d-c1b6655d9e27" providerId="ADAL" clId="{FDB1B58E-1972-459B-B2A0-1EC852987EAB}" dt="2023-04-25T15:12:25.713" v="408" actId="20577"/>
          <ac:spMkLst>
            <pc:docMk/>
            <pc:sldMk cId="0" sldId="428"/>
            <ac:spMk id="31" creationId="{5E36BA90-0254-4A50-B989-BEFA6002FE4C}"/>
          </ac:spMkLst>
        </pc:spChg>
        <pc:spChg chg="mod">
          <ac:chgData name="Lachance, Jean-François" userId="a9b952b2-b526-4af2-807d-c1b6655d9e27" providerId="ADAL" clId="{FDB1B58E-1972-459B-B2A0-1EC852987EAB}" dt="2023-04-25T15:12:41.333" v="412" actId="255"/>
          <ac:spMkLst>
            <pc:docMk/>
            <pc:sldMk cId="0" sldId="428"/>
            <ac:spMk id="164878" creationId="{00000000-0000-0000-0000-000000000000}"/>
          </ac:spMkLst>
        </pc:spChg>
      </pc:sldChg>
      <pc:sldChg chg="modSp mod">
        <pc:chgData name="Lachance, Jean-François" userId="a9b952b2-b526-4af2-807d-c1b6655d9e27" providerId="ADAL" clId="{FDB1B58E-1972-459B-B2A0-1EC852987EAB}" dt="2023-04-25T15:17:54.824" v="463" actId="20577"/>
        <pc:sldMkLst>
          <pc:docMk/>
          <pc:sldMk cId="2377682208" sldId="508"/>
        </pc:sldMkLst>
        <pc:spChg chg="mod">
          <ac:chgData name="Lachance, Jean-François" userId="a9b952b2-b526-4af2-807d-c1b6655d9e27" providerId="ADAL" clId="{FDB1B58E-1972-459B-B2A0-1EC852987EAB}" dt="2023-04-25T15:17:54.824" v="463" actId="20577"/>
          <ac:spMkLst>
            <pc:docMk/>
            <pc:sldMk cId="2377682208" sldId="508"/>
            <ac:spMk id="5" creationId="{00000000-0000-0000-0000-000000000000}"/>
          </ac:spMkLst>
        </pc:spChg>
      </pc:sldChg>
      <pc:sldChg chg="del">
        <pc:chgData name="Lachance, Jean-François" userId="a9b952b2-b526-4af2-807d-c1b6655d9e27" providerId="ADAL" clId="{FDB1B58E-1972-459B-B2A0-1EC852987EAB}" dt="2023-04-25T14:26:04.771" v="2" actId="47"/>
        <pc:sldMkLst>
          <pc:docMk/>
          <pc:sldMk cId="1262506036" sldId="509"/>
        </pc:sldMkLst>
      </pc:sldChg>
      <pc:sldChg chg="modSp add mod">
        <pc:chgData name="Lachance, Jean-François" userId="a9b952b2-b526-4af2-807d-c1b6655d9e27" providerId="ADAL" clId="{FDB1B58E-1972-459B-B2A0-1EC852987EAB}" dt="2023-04-25T15:18:50.311" v="503" actId="20577"/>
        <pc:sldMkLst>
          <pc:docMk/>
          <pc:sldMk cId="1790630826" sldId="509"/>
        </pc:sldMkLst>
        <pc:spChg chg="mod">
          <ac:chgData name="Lachance, Jean-François" userId="a9b952b2-b526-4af2-807d-c1b6655d9e27" providerId="ADAL" clId="{FDB1B58E-1972-459B-B2A0-1EC852987EAB}" dt="2023-04-25T15:18:50.311" v="503" actId="20577"/>
          <ac:spMkLst>
            <pc:docMk/>
            <pc:sldMk cId="1790630826" sldId="509"/>
            <ac:spMk id="5" creationId="{00000000-0000-0000-0000-000000000000}"/>
          </ac:spMkLst>
        </pc:spChg>
      </pc:sldChg>
      <pc:sldChg chg="add del">
        <pc:chgData name="Lachance, Jean-François" userId="a9b952b2-b526-4af2-807d-c1b6655d9e27" providerId="ADAL" clId="{FDB1B58E-1972-459B-B2A0-1EC852987EAB}" dt="2023-04-25T16:18:02.496" v="818" actId="47"/>
        <pc:sldMkLst>
          <pc:docMk/>
          <pc:sldMk cId="0" sldId="510"/>
        </pc:sldMkLst>
      </pc:sldChg>
      <pc:sldChg chg="del">
        <pc:chgData name="Lachance, Jean-François" userId="a9b952b2-b526-4af2-807d-c1b6655d9e27" providerId="ADAL" clId="{FDB1B58E-1972-459B-B2A0-1EC852987EAB}" dt="2023-04-25T15:14:23.563" v="461" actId="47"/>
        <pc:sldMkLst>
          <pc:docMk/>
          <pc:sldMk cId="3585937200" sldId="510"/>
        </pc:sldMkLst>
      </pc:sldChg>
      <pc:sldChg chg="add">
        <pc:chgData name="Lachance, Jean-François" userId="a9b952b2-b526-4af2-807d-c1b6655d9e27" providerId="ADAL" clId="{FDB1B58E-1972-459B-B2A0-1EC852987EAB}" dt="2023-04-25T16:16:27.775" v="800"/>
        <pc:sldMkLst>
          <pc:docMk/>
          <pc:sldMk cId="0" sldId="511"/>
        </pc:sldMkLst>
      </pc:sldChg>
      <pc:sldChg chg="modSp add mod">
        <pc:chgData name="Lachance, Jean-François" userId="a9b952b2-b526-4af2-807d-c1b6655d9e27" providerId="ADAL" clId="{FDB1B58E-1972-459B-B2A0-1EC852987EAB}" dt="2023-04-25T16:24:52.803" v="872" actId="1076"/>
        <pc:sldMkLst>
          <pc:docMk/>
          <pc:sldMk cId="0" sldId="512"/>
        </pc:sldMkLst>
        <pc:spChg chg="mod">
          <ac:chgData name="Lachance, Jean-François" userId="a9b952b2-b526-4af2-807d-c1b6655d9e27" providerId="ADAL" clId="{FDB1B58E-1972-459B-B2A0-1EC852987EAB}" dt="2023-04-25T16:24:52.803" v="872" actId="1076"/>
          <ac:spMkLst>
            <pc:docMk/>
            <pc:sldMk cId="0" sldId="512"/>
            <ac:spMk id="8194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4:47.229" v="870" actId="14100"/>
          <ac:spMkLst>
            <pc:docMk/>
            <pc:sldMk cId="0" sldId="512"/>
            <ac:spMk id="819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0:19.614" v="837" actId="255"/>
        <pc:sldMkLst>
          <pc:docMk/>
          <pc:sldMk cId="0" sldId="513"/>
        </pc:sldMkLst>
        <pc:spChg chg="mod">
          <ac:chgData name="Lachance, Jean-François" userId="a9b952b2-b526-4af2-807d-c1b6655d9e27" providerId="ADAL" clId="{FDB1B58E-1972-459B-B2A0-1EC852987EAB}" dt="2023-04-25T16:20:19.614" v="837" actId="255"/>
          <ac:spMkLst>
            <pc:docMk/>
            <pc:sldMk cId="0" sldId="513"/>
            <ac:spMk id="921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5:02.145" v="979" actId="113"/>
        <pc:sldMkLst>
          <pc:docMk/>
          <pc:sldMk cId="0" sldId="514"/>
        </pc:sldMkLst>
        <pc:spChg chg="mod">
          <ac:chgData name="Lachance, Jean-François" userId="a9b952b2-b526-4af2-807d-c1b6655d9e27" providerId="ADAL" clId="{FDB1B58E-1972-459B-B2A0-1EC852987EAB}" dt="2023-04-25T16:35:02.145" v="979" actId="113"/>
          <ac:spMkLst>
            <pc:docMk/>
            <pc:sldMk cId="0" sldId="514"/>
            <ac:spMk id="10242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1:19.413" v="848" actId="27636"/>
          <ac:spMkLst>
            <pc:docMk/>
            <pc:sldMk cId="0" sldId="514"/>
            <ac:spMk id="10243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5:59.966" v="878"/>
        <pc:sldMkLst>
          <pc:docMk/>
          <pc:sldMk cId="0" sldId="515"/>
        </pc:sldMkLst>
        <pc:spChg chg="mod">
          <ac:chgData name="Lachance, Jean-François" userId="a9b952b2-b526-4af2-807d-c1b6655d9e27" providerId="ADAL" clId="{FDB1B58E-1972-459B-B2A0-1EC852987EAB}" dt="2023-04-25T16:25:45.864" v="877" actId="1076"/>
          <ac:spMkLst>
            <pc:docMk/>
            <pc:sldMk cId="0" sldId="515"/>
            <ac:spMk id="34818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5:59.966" v="878"/>
          <ac:spMkLst>
            <pc:docMk/>
            <pc:sldMk cId="0" sldId="515"/>
            <ac:spMk id="34819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5:21.725" v="981" actId="14100"/>
        <pc:sldMkLst>
          <pc:docMk/>
          <pc:sldMk cId="0" sldId="516"/>
        </pc:sldMkLst>
        <pc:spChg chg="mod">
          <ac:chgData name="Lachance, Jean-François" userId="a9b952b2-b526-4af2-807d-c1b6655d9e27" providerId="ADAL" clId="{FDB1B58E-1972-459B-B2A0-1EC852987EAB}" dt="2023-04-25T16:21:47.516" v="855" actId="1076"/>
          <ac:spMkLst>
            <pc:docMk/>
            <pc:sldMk cId="0" sldId="516"/>
            <ac:spMk id="14339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35:21.725" v="981" actId="14100"/>
          <ac:spMkLst>
            <pc:docMk/>
            <pc:sldMk cId="0" sldId="516"/>
            <ac:spMk id="35842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5:32.090" v="985" actId="1076"/>
        <pc:sldMkLst>
          <pc:docMk/>
          <pc:sldMk cId="0" sldId="517"/>
        </pc:sldMkLst>
        <pc:spChg chg="mod">
          <ac:chgData name="Lachance, Jean-François" userId="a9b952b2-b526-4af2-807d-c1b6655d9e27" providerId="ADAL" clId="{FDB1B58E-1972-459B-B2A0-1EC852987EAB}" dt="2023-04-25T16:35:32.090" v="985" actId="1076"/>
          <ac:spMkLst>
            <pc:docMk/>
            <pc:sldMk cId="0" sldId="517"/>
            <ac:spMk id="37890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8:31.435" v="887" actId="1076"/>
        <pc:sldMkLst>
          <pc:docMk/>
          <pc:sldMk cId="0" sldId="518"/>
        </pc:sldMkLst>
        <pc:spChg chg="mod">
          <ac:chgData name="Lachance, Jean-François" userId="a9b952b2-b526-4af2-807d-c1b6655d9e27" providerId="ADAL" clId="{FDB1B58E-1972-459B-B2A0-1EC852987EAB}" dt="2023-04-25T16:28:31.435" v="887" actId="1076"/>
          <ac:spMkLst>
            <pc:docMk/>
            <pc:sldMk cId="0" sldId="518"/>
            <ac:spMk id="17410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8:41.855" v="891" actId="1076"/>
        <pc:sldMkLst>
          <pc:docMk/>
          <pc:sldMk cId="0" sldId="519"/>
        </pc:sldMkLst>
        <pc:spChg chg="mod">
          <ac:chgData name="Lachance, Jean-François" userId="a9b952b2-b526-4af2-807d-c1b6655d9e27" providerId="ADAL" clId="{FDB1B58E-1972-459B-B2A0-1EC852987EAB}" dt="2023-04-25T16:28:41.855" v="891" actId="1076"/>
          <ac:spMkLst>
            <pc:docMk/>
            <pc:sldMk cId="0" sldId="519"/>
            <ac:spMk id="18434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16:27.856" v="805" actId="27636"/>
        <pc:sldMkLst>
          <pc:docMk/>
          <pc:sldMk cId="0" sldId="520"/>
        </pc:sldMkLst>
        <pc:spChg chg="mod">
          <ac:chgData name="Lachance, Jean-François" userId="a9b952b2-b526-4af2-807d-c1b6655d9e27" providerId="ADAL" clId="{FDB1B58E-1972-459B-B2A0-1EC852987EAB}" dt="2023-04-25T16:16:27.856" v="805" actId="27636"/>
          <ac:spMkLst>
            <pc:docMk/>
            <pc:sldMk cId="0" sldId="520"/>
            <ac:spMk id="19459" creationId="{00000000-0000-0000-0000-000000000000}"/>
          </ac:spMkLst>
        </pc:spChg>
      </pc:sldChg>
      <pc:sldChg chg="add">
        <pc:chgData name="Lachance, Jean-François" userId="a9b952b2-b526-4af2-807d-c1b6655d9e27" providerId="ADAL" clId="{FDB1B58E-1972-459B-B2A0-1EC852987EAB}" dt="2023-04-25T16:16:27.775" v="800"/>
        <pc:sldMkLst>
          <pc:docMk/>
          <pc:sldMk cId="0" sldId="521"/>
        </pc:sldMkLst>
      </pc:sldChg>
      <pc:sldChg chg="add del">
        <pc:chgData name="Lachance, Jean-François" userId="a9b952b2-b526-4af2-807d-c1b6655d9e27" providerId="ADAL" clId="{FDB1B58E-1972-459B-B2A0-1EC852987EAB}" dt="2023-04-25T16:35:51.910" v="986" actId="47"/>
        <pc:sldMkLst>
          <pc:docMk/>
          <pc:sldMk cId="0" sldId="522"/>
        </pc:sldMkLst>
      </pc:sldChg>
      <pc:sldChg chg="add">
        <pc:chgData name="Lachance, Jean-François" userId="a9b952b2-b526-4af2-807d-c1b6655d9e27" providerId="ADAL" clId="{FDB1B58E-1972-459B-B2A0-1EC852987EAB}" dt="2023-04-25T16:16:27.775" v="800"/>
        <pc:sldMkLst>
          <pc:docMk/>
          <pc:sldMk cId="0" sldId="523"/>
        </pc:sldMkLst>
      </pc:sldChg>
      <pc:sldChg chg="modSp add mod">
        <pc:chgData name="Lachance, Jean-François" userId="a9b952b2-b526-4af2-807d-c1b6655d9e27" providerId="ADAL" clId="{FDB1B58E-1972-459B-B2A0-1EC852987EAB}" dt="2023-04-25T16:22:18.160" v="858" actId="1076"/>
        <pc:sldMkLst>
          <pc:docMk/>
          <pc:sldMk cId="0" sldId="524"/>
        </pc:sldMkLst>
        <pc:spChg chg="mod">
          <ac:chgData name="Lachance, Jean-François" userId="a9b952b2-b526-4af2-807d-c1b6655d9e27" providerId="ADAL" clId="{FDB1B58E-1972-459B-B2A0-1EC852987EAB}" dt="2023-04-25T16:22:18.160" v="858" actId="1076"/>
          <ac:spMkLst>
            <pc:docMk/>
            <pc:sldMk cId="0" sldId="524"/>
            <ac:spMk id="819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9:08.621" v="897"/>
        <pc:sldMkLst>
          <pc:docMk/>
          <pc:sldMk cId="0" sldId="525"/>
        </pc:sldMkLst>
        <pc:spChg chg="mod">
          <ac:chgData name="Lachance, Jean-François" userId="a9b952b2-b526-4af2-807d-c1b6655d9e27" providerId="ADAL" clId="{FDB1B58E-1972-459B-B2A0-1EC852987EAB}" dt="2023-04-25T16:29:02.103" v="896" actId="1076"/>
          <ac:spMkLst>
            <pc:docMk/>
            <pc:sldMk cId="0" sldId="525"/>
            <ac:spMk id="43010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9:08.621" v="897"/>
          <ac:spMkLst>
            <pc:docMk/>
            <pc:sldMk cId="0" sldId="525"/>
            <ac:spMk id="43011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29:21.376" v="902"/>
        <pc:sldMkLst>
          <pc:docMk/>
          <pc:sldMk cId="0" sldId="526"/>
        </pc:sldMkLst>
        <pc:spChg chg="mod">
          <ac:chgData name="Lachance, Jean-François" userId="a9b952b2-b526-4af2-807d-c1b6655d9e27" providerId="ADAL" clId="{FDB1B58E-1972-459B-B2A0-1EC852987EAB}" dt="2023-04-25T16:29:17.756" v="901" actId="1076"/>
          <ac:spMkLst>
            <pc:docMk/>
            <pc:sldMk cId="0" sldId="526"/>
            <ac:spMk id="44034" creationId="{00000000-0000-0000-0000-000000000000}"/>
          </ac:spMkLst>
        </pc:spChg>
        <pc:spChg chg="mod">
          <ac:chgData name="Lachance, Jean-François" userId="a9b952b2-b526-4af2-807d-c1b6655d9e27" providerId="ADAL" clId="{FDB1B58E-1972-459B-B2A0-1EC852987EAB}" dt="2023-04-25T16:29:21.376" v="902"/>
          <ac:spMkLst>
            <pc:docMk/>
            <pc:sldMk cId="0" sldId="526"/>
            <ac:spMk id="4403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FDB1B58E-1972-459B-B2A0-1EC852987EAB}" dt="2023-04-25T16:30:48.105" v="925" actId="1076"/>
        <pc:sldMkLst>
          <pc:docMk/>
          <pc:sldMk cId="0" sldId="527"/>
        </pc:sldMkLst>
        <pc:spChg chg="mod">
          <ac:chgData name="Lachance, Jean-François" userId="a9b952b2-b526-4af2-807d-c1b6655d9e27" providerId="ADAL" clId="{FDB1B58E-1972-459B-B2A0-1EC852987EAB}" dt="2023-04-25T16:30:48.105" v="925" actId="1076"/>
          <ac:spMkLst>
            <pc:docMk/>
            <pc:sldMk cId="0" sldId="527"/>
            <ac:spMk id="28674" creationId="{00000000-0000-0000-0000-000000000000}"/>
          </ac:spMkLst>
        </pc:spChg>
      </pc:sldChg>
      <pc:sldChg chg="add del">
        <pc:chgData name="Lachance, Jean-François" userId="a9b952b2-b526-4af2-807d-c1b6655d9e27" providerId="ADAL" clId="{FDB1B58E-1972-459B-B2A0-1EC852987EAB}" dt="2023-04-25T16:30:59.284" v="926" actId="47"/>
        <pc:sldMkLst>
          <pc:docMk/>
          <pc:sldMk cId="0" sldId="5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C793B-CE99-4145-834F-3DC727E62F3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EF60E9D-775C-472C-8BC7-4464091E3F76}">
      <dgm:prSet/>
      <dgm:spPr/>
      <dgm:t>
        <a:bodyPr/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Libération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d’érythropoïétine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Par les reins</a:t>
          </a:r>
        </a:p>
      </dgm:t>
    </dgm:pt>
    <dgm:pt modelId="{0080BC91-9A1A-4092-9AF6-D91E4EB0712C}" type="parTrans" cxnId="{5602AC2B-FB28-43A3-B652-BEFC2E8F5D12}">
      <dgm:prSet/>
      <dgm:spPr/>
    </dgm:pt>
    <dgm:pt modelId="{7617D506-43E5-40C6-8C35-2B52C59EC160}" type="sibTrans" cxnId="{5602AC2B-FB28-43A3-B652-BEFC2E8F5D12}">
      <dgm:prSet/>
      <dgm:spPr/>
    </dgm:pt>
    <dgm:pt modelId="{8DA74DE0-98A7-46F0-856F-C83730F1D97B}">
      <dgm:prSet/>
      <dgm:spPr/>
      <dgm:t>
        <a:bodyPr/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Stimulation de la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Moelle osseuse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Rouge par L’EPO</a:t>
          </a:r>
        </a:p>
      </dgm:t>
    </dgm:pt>
    <dgm:pt modelId="{BAC15A2B-9A38-4CE9-8C68-78A9627C1CAD}" type="parTrans" cxnId="{9838CBB7-3F38-4B78-96E0-10BD6B93EA6F}">
      <dgm:prSet/>
      <dgm:spPr/>
    </dgm:pt>
    <dgm:pt modelId="{BDEB520C-DEC5-4E01-8001-D2EC602FA5A9}" type="sibTrans" cxnId="{9838CBB7-3F38-4B78-96E0-10BD6B93EA6F}">
      <dgm:prSet/>
      <dgm:spPr/>
    </dgm:pt>
    <dgm:pt modelId="{180BCE8C-1793-4051-94C1-3D3879201EC9}">
      <dgm:prSet/>
      <dgm:spPr/>
      <dgm:t>
        <a:bodyPr/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Augmentation de 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l’érythropoïèse</a:t>
          </a:r>
        </a:p>
      </dgm:t>
    </dgm:pt>
    <dgm:pt modelId="{A7A931C5-3DC3-46F8-8FDC-466F40A1ABAB}" type="parTrans" cxnId="{EE6C11A8-C8EC-4C89-9000-DEF1B565022D}">
      <dgm:prSet/>
      <dgm:spPr/>
    </dgm:pt>
    <dgm:pt modelId="{B6D75B2F-18A3-4D10-912D-3E60B907EEB1}" type="sibTrans" cxnId="{EE6C11A8-C8EC-4C89-9000-DEF1B565022D}">
      <dgm:prSet/>
      <dgm:spPr/>
    </dgm:pt>
    <dgm:pt modelId="{6F6FD2EE-B620-4752-9F5E-EA5BD029FF1B}">
      <dgm:prSet/>
      <dgm:spPr/>
      <dgm:t>
        <a:bodyPr/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Augmentation de 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La disponibilité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D’o2</a:t>
          </a:r>
        </a:p>
      </dgm:t>
    </dgm:pt>
    <dgm:pt modelId="{ADB273B1-5F3A-4AA6-889C-A6BEEE730640}" type="parTrans" cxnId="{F37F58E0-2F9E-48CD-BC1C-AE9BB2DAA84E}">
      <dgm:prSet/>
      <dgm:spPr/>
    </dgm:pt>
    <dgm:pt modelId="{8A044E58-37B4-40B6-BDBF-7DD3C3006217}" type="sibTrans" cxnId="{F37F58E0-2F9E-48CD-BC1C-AE9BB2DAA84E}">
      <dgm:prSet/>
      <dgm:spPr/>
    </dgm:pt>
    <dgm:pt modelId="{35615144-94E4-4B3F-A7C3-8D1B617B89FE}">
      <dgm:prSet/>
      <dgm:spPr/>
      <dgm:t>
        <a:bodyPr/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Arrêt de la production d’EPO</a:t>
          </a:r>
        </a:p>
      </dgm:t>
    </dgm:pt>
    <dgm:pt modelId="{CFEB0F51-FAF2-48F4-83A8-722F4B8F5FAD}" type="parTrans" cxnId="{B494D248-70EE-4083-8E31-90BCF5A06EEC}">
      <dgm:prSet/>
      <dgm:spPr/>
    </dgm:pt>
    <dgm:pt modelId="{6DE6A269-6C9B-493D-A243-2551F080A42A}" type="sibTrans" cxnId="{B494D248-70EE-4083-8E31-90BCF5A06EEC}">
      <dgm:prSet/>
      <dgm:spPr/>
    </dgm:pt>
    <dgm:pt modelId="{E0A30215-D94D-496B-A526-D170D1425E16}">
      <dgm:prSet/>
      <dgm:spPr/>
      <dgm:t>
        <a:bodyPr/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1325A61-EEB0-4CEE-B233-F1F51F648610}" type="parTrans" cxnId="{85985B9F-51FF-41C1-AA86-7E0D514A4A2D}">
      <dgm:prSet/>
      <dgm:spPr/>
    </dgm:pt>
    <dgm:pt modelId="{F4CCA80E-48FA-4615-B5A8-B7302768A189}" type="sibTrans" cxnId="{85985B9F-51FF-41C1-AA86-7E0D514A4A2D}">
      <dgm:prSet/>
      <dgm:spPr/>
    </dgm:pt>
    <dgm:pt modelId="{5CFE04A1-7FF2-4FC7-9EF6-7F8D1F6AE2E6}" type="pres">
      <dgm:prSet presAssocID="{52EC793B-CE99-4145-834F-3DC727E62F35}" presName="cycle" presStyleCnt="0">
        <dgm:presLayoutVars>
          <dgm:dir/>
          <dgm:resizeHandles val="exact"/>
        </dgm:presLayoutVars>
      </dgm:prSet>
      <dgm:spPr/>
    </dgm:pt>
    <dgm:pt modelId="{C156048B-6CC8-4296-B610-6908DD33FAF0}" type="pres">
      <dgm:prSet presAssocID="{6EF60E9D-775C-472C-8BC7-4464091E3F76}" presName="dummy" presStyleCnt="0"/>
      <dgm:spPr/>
    </dgm:pt>
    <dgm:pt modelId="{1FD1CABC-EC2E-44B4-9442-E1BAF5E280F6}" type="pres">
      <dgm:prSet presAssocID="{6EF60E9D-775C-472C-8BC7-4464091E3F76}" presName="node" presStyleLbl="revTx" presStyleIdx="0" presStyleCnt="6">
        <dgm:presLayoutVars>
          <dgm:bulletEnabled val="1"/>
        </dgm:presLayoutVars>
      </dgm:prSet>
      <dgm:spPr/>
    </dgm:pt>
    <dgm:pt modelId="{3272417A-3C39-435B-860C-40CE0666AABC}" type="pres">
      <dgm:prSet presAssocID="{7617D506-43E5-40C6-8C35-2B52C59EC160}" presName="sibTrans" presStyleLbl="node1" presStyleIdx="0" presStyleCnt="6"/>
      <dgm:spPr/>
    </dgm:pt>
    <dgm:pt modelId="{96A85934-0663-4BE4-8E20-D2B700565FDC}" type="pres">
      <dgm:prSet presAssocID="{8DA74DE0-98A7-46F0-856F-C83730F1D97B}" presName="dummy" presStyleCnt="0"/>
      <dgm:spPr/>
    </dgm:pt>
    <dgm:pt modelId="{0DD542C5-AC4B-47BC-84D6-91ADAE14A750}" type="pres">
      <dgm:prSet presAssocID="{8DA74DE0-98A7-46F0-856F-C83730F1D97B}" presName="node" presStyleLbl="revTx" presStyleIdx="1" presStyleCnt="6">
        <dgm:presLayoutVars>
          <dgm:bulletEnabled val="1"/>
        </dgm:presLayoutVars>
      </dgm:prSet>
      <dgm:spPr/>
    </dgm:pt>
    <dgm:pt modelId="{E6181DEE-A0D7-4D7E-92C0-90E238F2557E}" type="pres">
      <dgm:prSet presAssocID="{BDEB520C-DEC5-4E01-8001-D2EC602FA5A9}" presName="sibTrans" presStyleLbl="node1" presStyleIdx="1" presStyleCnt="6"/>
      <dgm:spPr/>
    </dgm:pt>
    <dgm:pt modelId="{C276BD56-728B-4897-9D6E-D006AA691441}" type="pres">
      <dgm:prSet presAssocID="{180BCE8C-1793-4051-94C1-3D3879201EC9}" presName="dummy" presStyleCnt="0"/>
      <dgm:spPr/>
    </dgm:pt>
    <dgm:pt modelId="{A40F31E9-0F45-40AB-B13B-EC3F1A04C6F4}" type="pres">
      <dgm:prSet presAssocID="{180BCE8C-1793-4051-94C1-3D3879201EC9}" presName="node" presStyleLbl="revTx" presStyleIdx="2" presStyleCnt="6">
        <dgm:presLayoutVars>
          <dgm:bulletEnabled val="1"/>
        </dgm:presLayoutVars>
      </dgm:prSet>
      <dgm:spPr/>
    </dgm:pt>
    <dgm:pt modelId="{9A300266-2A99-4A8E-83BD-481BAD38C29C}" type="pres">
      <dgm:prSet presAssocID="{B6D75B2F-18A3-4D10-912D-3E60B907EEB1}" presName="sibTrans" presStyleLbl="node1" presStyleIdx="2" presStyleCnt="6"/>
      <dgm:spPr/>
    </dgm:pt>
    <dgm:pt modelId="{354D7A2E-53AF-4858-9289-C6C65356DBA6}" type="pres">
      <dgm:prSet presAssocID="{6F6FD2EE-B620-4752-9F5E-EA5BD029FF1B}" presName="dummy" presStyleCnt="0"/>
      <dgm:spPr/>
    </dgm:pt>
    <dgm:pt modelId="{CA4C4269-852B-43FB-96E7-5B48D3953EAC}" type="pres">
      <dgm:prSet presAssocID="{6F6FD2EE-B620-4752-9F5E-EA5BD029FF1B}" presName="node" presStyleLbl="revTx" presStyleIdx="3" presStyleCnt="6">
        <dgm:presLayoutVars>
          <dgm:bulletEnabled val="1"/>
        </dgm:presLayoutVars>
      </dgm:prSet>
      <dgm:spPr/>
    </dgm:pt>
    <dgm:pt modelId="{D02DA75A-966B-450E-9651-4ECB09A9D72D}" type="pres">
      <dgm:prSet presAssocID="{8A044E58-37B4-40B6-BDBF-7DD3C3006217}" presName="sibTrans" presStyleLbl="node1" presStyleIdx="3" presStyleCnt="6"/>
      <dgm:spPr/>
    </dgm:pt>
    <dgm:pt modelId="{494B144A-FF91-4162-A015-DFEA21C2E116}" type="pres">
      <dgm:prSet presAssocID="{35615144-94E4-4B3F-A7C3-8D1B617B89FE}" presName="dummy" presStyleCnt="0"/>
      <dgm:spPr/>
    </dgm:pt>
    <dgm:pt modelId="{83113FB6-F273-47AC-9EDB-19C9D13C5205}" type="pres">
      <dgm:prSet presAssocID="{35615144-94E4-4B3F-A7C3-8D1B617B89FE}" presName="node" presStyleLbl="revTx" presStyleIdx="4" presStyleCnt="6">
        <dgm:presLayoutVars>
          <dgm:bulletEnabled val="1"/>
        </dgm:presLayoutVars>
      </dgm:prSet>
      <dgm:spPr/>
    </dgm:pt>
    <dgm:pt modelId="{5F034A0A-1015-4751-9E48-9DB9F163A6C6}" type="pres">
      <dgm:prSet presAssocID="{6DE6A269-6C9B-493D-A243-2551F080A42A}" presName="sibTrans" presStyleLbl="node1" presStyleIdx="4" presStyleCnt="6"/>
      <dgm:spPr/>
    </dgm:pt>
    <dgm:pt modelId="{33F28568-548A-4AE4-BC31-3C45AA90A775}" type="pres">
      <dgm:prSet presAssocID="{E0A30215-D94D-496B-A526-D170D1425E16}" presName="dummy" presStyleCnt="0"/>
      <dgm:spPr/>
    </dgm:pt>
    <dgm:pt modelId="{66FAAF56-B004-4C67-A75B-E4929E19CA8B}" type="pres">
      <dgm:prSet presAssocID="{E0A30215-D94D-496B-A526-D170D1425E16}" presName="node" presStyleLbl="revTx" presStyleIdx="5" presStyleCnt="6">
        <dgm:presLayoutVars>
          <dgm:bulletEnabled val="1"/>
        </dgm:presLayoutVars>
      </dgm:prSet>
      <dgm:spPr/>
    </dgm:pt>
    <dgm:pt modelId="{87DBC282-100E-44B0-85A2-08CD1BB5E94E}" type="pres">
      <dgm:prSet presAssocID="{F4CCA80E-48FA-4615-B5A8-B7302768A189}" presName="sibTrans" presStyleLbl="node1" presStyleIdx="5" presStyleCnt="6"/>
      <dgm:spPr/>
    </dgm:pt>
  </dgm:ptLst>
  <dgm:cxnLst>
    <dgm:cxn modelId="{F864B407-4826-4677-8779-A5A92E7EF418}" type="presOf" srcId="{8DA74DE0-98A7-46F0-856F-C83730F1D97B}" destId="{0DD542C5-AC4B-47BC-84D6-91ADAE14A750}" srcOrd="0" destOrd="0" presId="urn:microsoft.com/office/officeart/2005/8/layout/cycle1"/>
    <dgm:cxn modelId="{5602AC2B-FB28-43A3-B652-BEFC2E8F5D12}" srcId="{52EC793B-CE99-4145-834F-3DC727E62F35}" destId="{6EF60E9D-775C-472C-8BC7-4464091E3F76}" srcOrd="0" destOrd="0" parTransId="{0080BC91-9A1A-4092-9AF6-D91E4EB0712C}" sibTransId="{7617D506-43E5-40C6-8C35-2B52C59EC160}"/>
    <dgm:cxn modelId="{C027DC2E-2B54-4FD0-8F21-45C8C806B33B}" type="presOf" srcId="{7617D506-43E5-40C6-8C35-2B52C59EC160}" destId="{3272417A-3C39-435B-860C-40CE0666AABC}" srcOrd="0" destOrd="0" presId="urn:microsoft.com/office/officeart/2005/8/layout/cycle1"/>
    <dgm:cxn modelId="{C84A7638-A7E4-42A4-9423-5E99FDD61384}" type="presOf" srcId="{8A044E58-37B4-40B6-BDBF-7DD3C3006217}" destId="{D02DA75A-966B-450E-9651-4ECB09A9D72D}" srcOrd="0" destOrd="0" presId="urn:microsoft.com/office/officeart/2005/8/layout/cycle1"/>
    <dgm:cxn modelId="{7FF49F64-89B1-4B79-BC77-7E20BFFD3AE8}" type="presOf" srcId="{BDEB520C-DEC5-4E01-8001-D2EC602FA5A9}" destId="{E6181DEE-A0D7-4D7E-92C0-90E238F2557E}" srcOrd="0" destOrd="0" presId="urn:microsoft.com/office/officeart/2005/8/layout/cycle1"/>
    <dgm:cxn modelId="{B494D248-70EE-4083-8E31-90BCF5A06EEC}" srcId="{52EC793B-CE99-4145-834F-3DC727E62F35}" destId="{35615144-94E4-4B3F-A7C3-8D1B617B89FE}" srcOrd="4" destOrd="0" parTransId="{CFEB0F51-FAF2-48F4-83A8-722F4B8F5FAD}" sibTransId="{6DE6A269-6C9B-493D-A243-2551F080A42A}"/>
    <dgm:cxn modelId="{EAF1878D-FC61-4E23-B97E-6519F9DCB804}" type="presOf" srcId="{F4CCA80E-48FA-4615-B5A8-B7302768A189}" destId="{87DBC282-100E-44B0-85A2-08CD1BB5E94E}" srcOrd="0" destOrd="0" presId="urn:microsoft.com/office/officeart/2005/8/layout/cycle1"/>
    <dgm:cxn modelId="{893CDA93-BF62-405A-8E5C-CFCB09E6BC9C}" type="presOf" srcId="{180BCE8C-1793-4051-94C1-3D3879201EC9}" destId="{A40F31E9-0F45-40AB-B13B-EC3F1A04C6F4}" srcOrd="0" destOrd="0" presId="urn:microsoft.com/office/officeart/2005/8/layout/cycle1"/>
    <dgm:cxn modelId="{7CE6939B-09CF-427C-83E9-A9379B218059}" type="presOf" srcId="{B6D75B2F-18A3-4D10-912D-3E60B907EEB1}" destId="{9A300266-2A99-4A8E-83BD-481BAD38C29C}" srcOrd="0" destOrd="0" presId="urn:microsoft.com/office/officeart/2005/8/layout/cycle1"/>
    <dgm:cxn modelId="{130BCE9C-2155-406B-BE61-98EF94F32BFA}" type="presOf" srcId="{6F6FD2EE-B620-4752-9F5E-EA5BD029FF1B}" destId="{CA4C4269-852B-43FB-96E7-5B48D3953EAC}" srcOrd="0" destOrd="0" presId="urn:microsoft.com/office/officeart/2005/8/layout/cycle1"/>
    <dgm:cxn modelId="{85985B9F-51FF-41C1-AA86-7E0D514A4A2D}" srcId="{52EC793B-CE99-4145-834F-3DC727E62F35}" destId="{E0A30215-D94D-496B-A526-D170D1425E16}" srcOrd="5" destOrd="0" parTransId="{31325A61-EEB0-4CEE-B233-F1F51F648610}" sibTransId="{F4CCA80E-48FA-4615-B5A8-B7302768A189}"/>
    <dgm:cxn modelId="{EE6C11A8-C8EC-4C89-9000-DEF1B565022D}" srcId="{52EC793B-CE99-4145-834F-3DC727E62F35}" destId="{180BCE8C-1793-4051-94C1-3D3879201EC9}" srcOrd="2" destOrd="0" parTransId="{A7A931C5-3DC3-46F8-8FDC-466F40A1ABAB}" sibTransId="{B6D75B2F-18A3-4D10-912D-3E60B907EEB1}"/>
    <dgm:cxn modelId="{F467B5AA-5B67-4DD4-8070-58CCB430F551}" type="presOf" srcId="{6EF60E9D-775C-472C-8BC7-4464091E3F76}" destId="{1FD1CABC-EC2E-44B4-9442-E1BAF5E280F6}" srcOrd="0" destOrd="0" presId="urn:microsoft.com/office/officeart/2005/8/layout/cycle1"/>
    <dgm:cxn modelId="{9838CBB7-3F38-4B78-96E0-10BD6B93EA6F}" srcId="{52EC793B-CE99-4145-834F-3DC727E62F35}" destId="{8DA74DE0-98A7-46F0-856F-C83730F1D97B}" srcOrd="1" destOrd="0" parTransId="{BAC15A2B-9A38-4CE9-8C68-78A9627C1CAD}" sibTransId="{BDEB520C-DEC5-4E01-8001-D2EC602FA5A9}"/>
    <dgm:cxn modelId="{81642CD6-C21C-4AFB-B53E-00A70F7205BB}" type="presOf" srcId="{35615144-94E4-4B3F-A7C3-8D1B617B89FE}" destId="{83113FB6-F273-47AC-9EDB-19C9D13C5205}" srcOrd="0" destOrd="0" presId="urn:microsoft.com/office/officeart/2005/8/layout/cycle1"/>
    <dgm:cxn modelId="{F37F58E0-2F9E-48CD-BC1C-AE9BB2DAA84E}" srcId="{52EC793B-CE99-4145-834F-3DC727E62F35}" destId="{6F6FD2EE-B620-4752-9F5E-EA5BD029FF1B}" srcOrd="3" destOrd="0" parTransId="{ADB273B1-5F3A-4AA6-889C-A6BEEE730640}" sibTransId="{8A044E58-37B4-40B6-BDBF-7DD3C3006217}"/>
    <dgm:cxn modelId="{F882A7F6-FB1E-4DE0-8F9C-2461CB448F8B}" type="presOf" srcId="{52EC793B-CE99-4145-834F-3DC727E62F35}" destId="{5CFE04A1-7FF2-4FC7-9EF6-7F8D1F6AE2E6}" srcOrd="0" destOrd="0" presId="urn:microsoft.com/office/officeart/2005/8/layout/cycle1"/>
    <dgm:cxn modelId="{A95939F7-8DE9-48ED-9703-6CC13C106423}" type="presOf" srcId="{E0A30215-D94D-496B-A526-D170D1425E16}" destId="{66FAAF56-B004-4C67-A75B-E4929E19CA8B}" srcOrd="0" destOrd="0" presId="urn:microsoft.com/office/officeart/2005/8/layout/cycle1"/>
    <dgm:cxn modelId="{0AD6CDFA-1A5E-4EAC-AC7F-4B298C636CFB}" type="presOf" srcId="{6DE6A269-6C9B-493D-A243-2551F080A42A}" destId="{5F034A0A-1015-4751-9E48-9DB9F163A6C6}" srcOrd="0" destOrd="0" presId="urn:microsoft.com/office/officeart/2005/8/layout/cycle1"/>
    <dgm:cxn modelId="{1B2E1251-7B61-49E3-8A53-C3F0A7DF604A}" type="presParOf" srcId="{5CFE04A1-7FF2-4FC7-9EF6-7F8D1F6AE2E6}" destId="{C156048B-6CC8-4296-B610-6908DD33FAF0}" srcOrd="0" destOrd="0" presId="urn:microsoft.com/office/officeart/2005/8/layout/cycle1"/>
    <dgm:cxn modelId="{C01523F8-7D66-40E4-BB60-91CE82103DC2}" type="presParOf" srcId="{5CFE04A1-7FF2-4FC7-9EF6-7F8D1F6AE2E6}" destId="{1FD1CABC-EC2E-44B4-9442-E1BAF5E280F6}" srcOrd="1" destOrd="0" presId="urn:microsoft.com/office/officeart/2005/8/layout/cycle1"/>
    <dgm:cxn modelId="{8DE898AD-690A-45F2-9ED0-5C31F26B6E67}" type="presParOf" srcId="{5CFE04A1-7FF2-4FC7-9EF6-7F8D1F6AE2E6}" destId="{3272417A-3C39-435B-860C-40CE0666AABC}" srcOrd="2" destOrd="0" presId="urn:microsoft.com/office/officeart/2005/8/layout/cycle1"/>
    <dgm:cxn modelId="{0A8BC577-4C95-459E-93FA-CB50F60A84CC}" type="presParOf" srcId="{5CFE04A1-7FF2-4FC7-9EF6-7F8D1F6AE2E6}" destId="{96A85934-0663-4BE4-8E20-D2B700565FDC}" srcOrd="3" destOrd="0" presId="urn:microsoft.com/office/officeart/2005/8/layout/cycle1"/>
    <dgm:cxn modelId="{EAE4FAD0-9D15-401D-BDE9-5E347AE9A8CE}" type="presParOf" srcId="{5CFE04A1-7FF2-4FC7-9EF6-7F8D1F6AE2E6}" destId="{0DD542C5-AC4B-47BC-84D6-91ADAE14A750}" srcOrd="4" destOrd="0" presId="urn:microsoft.com/office/officeart/2005/8/layout/cycle1"/>
    <dgm:cxn modelId="{0126F5C1-63EB-4C22-B9CF-3EEDD1718EAB}" type="presParOf" srcId="{5CFE04A1-7FF2-4FC7-9EF6-7F8D1F6AE2E6}" destId="{E6181DEE-A0D7-4D7E-92C0-90E238F2557E}" srcOrd="5" destOrd="0" presId="urn:microsoft.com/office/officeart/2005/8/layout/cycle1"/>
    <dgm:cxn modelId="{8FD67EC9-7FEB-4879-8F06-DA6E29C7071D}" type="presParOf" srcId="{5CFE04A1-7FF2-4FC7-9EF6-7F8D1F6AE2E6}" destId="{C276BD56-728B-4897-9D6E-D006AA691441}" srcOrd="6" destOrd="0" presId="urn:microsoft.com/office/officeart/2005/8/layout/cycle1"/>
    <dgm:cxn modelId="{7027423A-E2EA-4008-BD6E-2E44EC2BA516}" type="presParOf" srcId="{5CFE04A1-7FF2-4FC7-9EF6-7F8D1F6AE2E6}" destId="{A40F31E9-0F45-40AB-B13B-EC3F1A04C6F4}" srcOrd="7" destOrd="0" presId="urn:microsoft.com/office/officeart/2005/8/layout/cycle1"/>
    <dgm:cxn modelId="{B4FCE975-0633-4F86-9ED8-4DBCA18C0473}" type="presParOf" srcId="{5CFE04A1-7FF2-4FC7-9EF6-7F8D1F6AE2E6}" destId="{9A300266-2A99-4A8E-83BD-481BAD38C29C}" srcOrd="8" destOrd="0" presId="urn:microsoft.com/office/officeart/2005/8/layout/cycle1"/>
    <dgm:cxn modelId="{AFE267F8-A03B-4816-8A0A-672C8ECBF52A}" type="presParOf" srcId="{5CFE04A1-7FF2-4FC7-9EF6-7F8D1F6AE2E6}" destId="{354D7A2E-53AF-4858-9289-C6C65356DBA6}" srcOrd="9" destOrd="0" presId="urn:microsoft.com/office/officeart/2005/8/layout/cycle1"/>
    <dgm:cxn modelId="{6E31C448-6F1E-4AEF-9DD3-4EB2F092DE7E}" type="presParOf" srcId="{5CFE04A1-7FF2-4FC7-9EF6-7F8D1F6AE2E6}" destId="{CA4C4269-852B-43FB-96E7-5B48D3953EAC}" srcOrd="10" destOrd="0" presId="urn:microsoft.com/office/officeart/2005/8/layout/cycle1"/>
    <dgm:cxn modelId="{659582DA-2C25-469A-A3AC-BB6720DC5AA6}" type="presParOf" srcId="{5CFE04A1-7FF2-4FC7-9EF6-7F8D1F6AE2E6}" destId="{D02DA75A-966B-450E-9651-4ECB09A9D72D}" srcOrd="11" destOrd="0" presId="urn:microsoft.com/office/officeart/2005/8/layout/cycle1"/>
    <dgm:cxn modelId="{B38E6F57-D27A-4F17-A7D4-E3ECD6C5F85C}" type="presParOf" srcId="{5CFE04A1-7FF2-4FC7-9EF6-7F8D1F6AE2E6}" destId="{494B144A-FF91-4162-A015-DFEA21C2E116}" srcOrd="12" destOrd="0" presId="urn:microsoft.com/office/officeart/2005/8/layout/cycle1"/>
    <dgm:cxn modelId="{1200F3BB-0BA6-4908-8659-CA82234E4965}" type="presParOf" srcId="{5CFE04A1-7FF2-4FC7-9EF6-7F8D1F6AE2E6}" destId="{83113FB6-F273-47AC-9EDB-19C9D13C5205}" srcOrd="13" destOrd="0" presId="urn:microsoft.com/office/officeart/2005/8/layout/cycle1"/>
    <dgm:cxn modelId="{A6FD96D7-339D-47E4-AF84-E14C96F9356B}" type="presParOf" srcId="{5CFE04A1-7FF2-4FC7-9EF6-7F8D1F6AE2E6}" destId="{5F034A0A-1015-4751-9E48-9DB9F163A6C6}" srcOrd="14" destOrd="0" presId="urn:microsoft.com/office/officeart/2005/8/layout/cycle1"/>
    <dgm:cxn modelId="{E8CA1824-822F-4D44-8F51-860E32F796CE}" type="presParOf" srcId="{5CFE04A1-7FF2-4FC7-9EF6-7F8D1F6AE2E6}" destId="{33F28568-548A-4AE4-BC31-3C45AA90A775}" srcOrd="15" destOrd="0" presId="urn:microsoft.com/office/officeart/2005/8/layout/cycle1"/>
    <dgm:cxn modelId="{3A2B8BA9-07BE-4457-A522-104A1C6D0D7D}" type="presParOf" srcId="{5CFE04A1-7FF2-4FC7-9EF6-7F8D1F6AE2E6}" destId="{66FAAF56-B004-4C67-A75B-E4929E19CA8B}" srcOrd="16" destOrd="0" presId="urn:microsoft.com/office/officeart/2005/8/layout/cycle1"/>
    <dgm:cxn modelId="{D7740B98-4AC5-42E3-A5FA-66063E10A436}" type="presParOf" srcId="{5CFE04A1-7FF2-4FC7-9EF6-7F8D1F6AE2E6}" destId="{87DBC282-100E-44B0-85A2-08CD1BB5E94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1CABC-EC2E-44B4-9442-E1BAF5E280F6}">
      <dsp:nvSpPr>
        <dsp:cNvPr id="0" name=""/>
        <dsp:cNvSpPr/>
      </dsp:nvSpPr>
      <dsp:spPr>
        <a:xfrm>
          <a:off x="4323208" y="12335"/>
          <a:ext cx="991625" cy="9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Libération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d’érythropoïétine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Par les reins</a:t>
          </a:r>
        </a:p>
      </dsp:txBody>
      <dsp:txXfrm>
        <a:off x="4323208" y="12335"/>
        <a:ext cx="991625" cy="991625"/>
      </dsp:txXfrm>
    </dsp:sp>
    <dsp:sp modelId="{3272417A-3C39-435B-860C-40CE0666AABC}">
      <dsp:nvSpPr>
        <dsp:cNvPr id="0" name=""/>
        <dsp:cNvSpPr/>
      </dsp:nvSpPr>
      <dsp:spPr>
        <a:xfrm>
          <a:off x="1290585" y="2229"/>
          <a:ext cx="4844235" cy="4844235"/>
        </a:xfrm>
        <a:prstGeom prst="circularArrow">
          <a:avLst>
            <a:gd name="adj1" fmla="val 3992"/>
            <a:gd name="adj2" fmla="val 250415"/>
            <a:gd name="adj3" fmla="val 20572650"/>
            <a:gd name="adj4" fmla="val 1898355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542C5-AC4B-47BC-84D6-91ADAE14A750}">
      <dsp:nvSpPr>
        <dsp:cNvPr id="0" name=""/>
        <dsp:cNvSpPr/>
      </dsp:nvSpPr>
      <dsp:spPr>
        <a:xfrm>
          <a:off x="5429527" y="1928534"/>
          <a:ext cx="991625" cy="9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Stimulation de la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Moelle osseuse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Rouge par L’EPO</a:t>
          </a:r>
        </a:p>
      </dsp:txBody>
      <dsp:txXfrm>
        <a:off x="5429527" y="1928534"/>
        <a:ext cx="991625" cy="991625"/>
      </dsp:txXfrm>
    </dsp:sp>
    <dsp:sp modelId="{E6181DEE-A0D7-4D7E-92C0-90E238F2557E}">
      <dsp:nvSpPr>
        <dsp:cNvPr id="0" name=""/>
        <dsp:cNvSpPr/>
      </dsp:nvSpPr>
      <dsp:spPr>
        <a:xfrm>
          <a:off x="1290585" y="2229"/>
          <a:ext cx="4844235" cy="4844235"/>
        </a:xfrm>
        <a:prstGeom prst="circularArrow">
          <a:avLst>
            <a:gd name="adj1" fmla="val 3992"/>
            <a:gd name="adj2" fmla="val 250415"/>
            <a:gd name="adj3" fmla="val 2366031"/>
            <a:gd name="adj4" fmla="val 776935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F31E9-0F45-40AB-B13B-EC3F1A04C6F4}">
      <dsp:nvSpPr>
        <dsp:cNvPr id="0" name=""/>
        <dsp:cNvSpPr/>
      </dsp:nvSpPr>
      <dsp:spPr>
        <a:xfrm>
          <a:off x="4323208" y="3844734"/>
          <a:ext cx="991625" cy="9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Augmentation de 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l’érythropoïèse</a:t>
          </a:r>
        </a:p>
      </dsp:txBody>
      <dsp:txXfrm>
        <a:off x="4323208" y="3844734"/>
        <a:ext cx="991625" cy="991625"/>
      </dsp:txXfrm>
    </dsp:sp>
    <dsp:sp modelId="{9A300266-2A99-4A8E-83BD-481BAD38C29C}">
      <dsp:nvSpPr>
        <dsp:cNvPr id="0" name=""/>
        <dsp:cNvSpPr/>
      </dsp:nvSpPr>
      <dsp:spPr>
        <a:xfrm>
          <a:off x="1290585" y="2229"/>
          <a:ext cx="4844235" cy="4844235"/>
        </a:xfrm>
        <a:prstGeom prst="circularArrow">
          <a:avLst>
            <a:gd name="adj1" fmla="val 3992"/>
            <a:gd name="adj2" fmla="val 250415"/>
            <a:gd name="adj3" fmla="val 6110588"/>
            <a:gd name="adj4" fmla="val 4438997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C4269-852B-43FB-96E7-5B48D3953EAC}">
      <dsp:nvSpPr>
        <dsp:cNvPr id="0" name=""/>
        <dsp:cNvSpPr/>
      </dsp:nvSpPr>
      <dsp:spPr>
        <a:xfrm>
          <a:off x="2110571" y="3844734"/>
          <a:ext cx="991625" cy="9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Augmentation de 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La disponibilité</a:t>
          </a: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D’o2</a:t>
          </a:r>
        </a:p>
      </dsp:txBody>
      <dsp:txXfrm>
        <a:off x="2110571" y="3844734"/>
        <a:ext cx="991625" cy="991625"/>
      </dsp:txXfrm>
    </dsp:sp>
    <dsp:sp modelId="{D02DA75A-966B-450E-9651-4ECB09A9D72D}">
      <dsp:nvSpPr>
        <dsp:cNvPr id="0" name=""/>
        <dsp:cNvSpPr/>
      </dsp:nvSpPr>
      <dsp:spPr>
        <a:xfrm>
          <a:off x="1290585" y="2229"/>
          <a:ext cx="4844235" cy="4844235"/>
        </a:xfrm>
        <a:prstGeom prst="circularArrow">
          <a:avLst>
            <a:gd name="adj1" fmla="val 3992"/>
            <a:gd name="adj2" fmla="val 250415"/>
            <a:gd name="adj3" fmla="val 9772650"/>
            <a:gd name="adj4" fmla="val 818355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13FB6-F273-47AC-9EDB-19C9D13C5205}">
      <dsp:nvSpPr>
        <dsp:cNvPr id="0" name=""/>
        <dsp:cNvSpPr/>
      </dsp:nvSpPr>
      <dsp:spPr>
        <a:xfrm>
          <a:off x="1004253" y="1928534"/>
          <a:ext cx="991625" cy="9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Arrêt de la production d’EPO</a:t>
          </a:r>
        </a:p>
      </dsp:txBody>
      <dsp:txXfrm>
        <a:off x="1004253" y="1928534"/>
        <a:ext cx="991625" cy="991625"/>
      </dsp:txXfrm>
    </dsp:sp>
    <dsp:sp modelId="{5F034A0A-1015-4751-9E48-9DB9F163A6C6}">
      <dsp:nvSpPr>
        <dsp:cNvPr id="0" name=""/>
        <dsp:cNvSpPr/>
      </dsp:nvSpPr>
      <dsp:spPr>
        <a:xfrm>
          <a:off x="1290585" y="2229"/>
          <a:ext cx="4844235" cy="4844235"/>
        </a:xfrm>
        <a:prstGeom prst="circularArrow">
          <a:avLst>
            <a:gd name="adj1" fmla="val 3992"/>
            <a:gd name="adj2" fmla="val 250415"/>
            <a:gd name="adj3" fmla="val 13166031"/>
            <a:gd name="adj4" fmla="val 11576935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AAF56-B004-4C67-A75B-E4929E19CA8B}">
      <dsp:nvSpPr>
        <dsp:cNvPr id="0" name=""/>
        <dsp:cNvSpPr/>
      </dsp:nvSpPr>
      <dsp:spPr>
        <a:xfrm>
          <a:off x="2110571" y="12335"/>
          <a:ext cx="991625" cy="9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1069975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sz="1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110571" y="12335"/>
        <a:ext cx="991625" cy="991625"/>
      </dsp:txXfrm>
    </dsp:sp>
    <dsp:sp modelId="{87DBC282-100E-44B0-85A2-08CD1BB5E94E}">
      <dsp:nvSpPr>
        <dsp:cNvPr id="0" name=""/>
        <dsp:cNvSpPr/>
      </dsp:nvSpPr>
      <dsp:spPr>
        <a:xfrm>
          <a:off x="1290585" y="2229"/>
          <a:ext cx="4844235" cy="4844235"/>
        </a:xfrm>
        <a:prstGeom prst="circularArrow">
          <a:avLst>
            <a:gd name="adj1" fmla="val 3992"/>
            <a:gd name="adj2" fmla="val 250415"/>
            <a:gd name="adj3" fmla="val 16910588"/>
            <a:gd name="adj4" fmla="val 15238997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9EA6FD2E-0266-4EDA-AB66-1BE475B30EF8}" type="datetimeFigureOut">
              <a:rPr lang="fr-FR" smtClean="0"/>
              <a:pPr/>
              <a:t>25/04/2023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EDEA5C0B-1F1C-49CA-B208-472DF6563B1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 smtClean="0"/>
            </a:lvl1pPr>
          </a:lstStyle>
          <a:p>
            <a:pPr>
              <a:defRPr/>
            </a:pPr>
            <a:fld id="{A06293A2-2CD2-47F5-878A-1A0B3E6E68F0}" type="datetimeFigureOut">
              <a:rPr lang="fr-FR"/>
              <a:pPr>
                <a:defRPr/>
              </a:pPr>
              <a:t>25/04/2023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720725"/>
            <a:ext cx="54006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06" tIns="47503" rIns="95006" bIns="47503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853" y="4560899"/>
            <a:ext cx="5851496" cy="4319555"/>
          </a:xfrm>
          <a:prstGeom prst="rect">
            <a:avLst/>
          </a:prstGeom>
        </p:spPr>
        <p:txBody>
          <a:bodyPr vert="horz" lIns="95006" tIns="47503" rIns="95006" bIns="47503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4F9D58-0E52-4D07-B18F-C390738ACA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AF53-DE6E-4AB3-AC1B-570D9070B8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2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492" y="228298"/>
            <a:ext cx="9258017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514492" y="1599596"/>
            <a:ext cx="9258017" cy="4496405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14492" y="6248703"/>
            <a:ext cx="2399544" cy="45659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14985" y="6248703"/>
            <a:ext cx="3257030" cy="45659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72964" y="6248703"/>
            <a:ext cx="2399545" cy="456595"/>
          </a:xfrm>
        </p:spPr>
        <p:txBody>
          <a:bodyPr/>
          <a:lstStyle>
            <a:lvl1pPr>
              <a:defRPr/>
            </a:lvl1pPr>
          </a:lstStyle>
          <a:p>
            <a:fld id="{679FFD5E-3B79-4FD8-8729-827E68ACB5E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8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6" y="1981200"/>
            <a:ext cx="428625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9B07-C6BD-494B-B91A-02F4ECF67F5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14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5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3838-B145-4338-B97A-F6A3230AE5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4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7C8D2-C66D-4E54-B4F4-B91357764D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3A5C-42B8-4C7A-BA65-F4BBDCE267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9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7" y="6459787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7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286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821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D96D6-A388-41D5-A8CD-B52812168D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0287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29" y="1845734"/>
            <a:ext cx="84867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2" y="6459787"/>
            <a:ext cx="208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7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3" y="6459787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26.xml"/><Relationship Id="rId7" Type="http://schemas.openxmlformats.org/officeDocument/2006/relationships/diagramLayout" Target="../diagrams/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12.xml"/><Relationship Id="rId10" Type="http://schemas.microsoft.com/office/2007/relationships/diagramDrawing" Target="../diagrams/drawing1.xml"/><Relationship Id="rId4" Type="http://schemas.openxmlformats.org/officeDocument/2006/relationships/tags" Target="../tags/tag27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6.png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1.wmf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17.jpe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21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71029" y="182598"/>
            <a:ext cx="8744942" cy="1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 anchor="ctr"/>
          <a:lstStyle/>
          <a:p>
            <a:pPr algn="ctr"/>
            <a:r>
              <a:rPr lang="fr-CA" sz="5625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Hématologie Fondamentale</a:t>
            </a:r>
            <a:endParaRPr lang="fr-FR" sz="5625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5396" name="Picture 4" descr="globule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027" y="3358134"/>
            <a:ext cx="3944437" cy="2627735"/>
          </a:xfrm>
          <a:prstGeom prst="rect">
            <a:avLst/>
          </a:prstGeom>
          <a:noFill/>
        </p:spPr>
      </p:pic>
      <p:sp>
        <p:nvSpPr>
          <p:cNvPr id="5" name="Rectangle 10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940" y="1558945"/>
            <a:ext cx="9721080" cy="31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>
              <a:spcBef>
                <a:spcPct val="20000"/>
              </a:spcBef>
            </a:pPr>
            <a:r>
              <a:rPr lang="fr-CA" sz="3303" dirty="0"/>
              <a:t>Cours #11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 fer (chapitre 6)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Absorption et perte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Réserve et transport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endParaRPr lang="fr-FR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Hématologie de L’Italien, Lord </a:t>
            </a:r>
            <a:r>
              <a:rPr lang="fr-CA" sz="2400" dirty="0" err="1"/>
              <a:t>Dubé</a:t>
            </a:r>
            <a:endParaRPr lang="fr-CA" sz="2400" dirty="0"/>
          </a:p>
          <a:p>
            <a:pPr lvl="1"/>
            <a:r>
              <a:rPr lang="fr-CA" sz="2400" dirty="0"/>
              <a:t>Pages 3 à 10 (si pas fait)</a:t>
            </a:r>
          </a:p>
          <a:p>
            <a:pPr lvl="1"/>
            <a:r>
              <a:rPr lang="fr-CA" sz="2400" dirty="0"/>
              <a:t>Pages 13 à 21 (si pas fait)</a:t>
            </a:r>
          </a:p>
          <a:p>
            <a:pPr lvl="1"/>
            <a:r>
              <a:rPr lang="fr-CA" sz="2400" dirty="0"/>
              <a:t>Pages 25 à 53  (si pas fait)</a:t>
            </a:r>
          </a:p>
          <a:p>
            <a:pPr lvl="1"/>
            <a:r>
              <a:rPr lang="fr-CA" sz="2400" dirty="0"/>
              <a:t>Pages 57 à 70 (si pas fait)</a:t>
            </a:r>
          </a:p>
          <a:p>
            <a:pPr lvl="1"/>
            <a:r>
              <a:rPr lang="fr-CA" sz="2400" dirty="0"/>
              <a:t>Pages 77 à 82 et 86 à 92 (si pas fait)</a:t>
            </a: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Pages 95 à 101</a:t>
            </a:r>
            <a:endParaRPr lang="fr-FR" sz="2400" dirty="0">
              <a:solidFill>
                <a:srgbClr val="FF0000"/>
              </a:solidFill>
            </a:endParaRPr>
          </a:p>
          <a:p>
            <a:pPr lvl="1"/>
            <a:endParaRPr lang="fr-FR" sz="24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5910" y="428508"/>
            <a:ext cx="9256600" cy="1071503"/>
          </a:xfrm>
          <a:noFill/>
          <a:ln/>
        </p:spPr>
        <p:txBody>
          <a:bodyPr vert="horz" lIns="97065" tIns="48532" rIns="97065" bIns="48532" rtlCol="0" anchor="b">
            <a:normAutofit/>
          </a:bodyPr>
          <a:lstStyle/>
          <a:p>
            <a:r>
              <a:rPr lang="fr-CA"/>
              <a:t>Lectures fortement suggérées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71029" y="182598"/>
            <a:ext cx="8744942" cy="1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 anchor="ctr"/>
          <a:lstStyle/>
          <a:p>
            <a:pPr algn="ctr"/>
            <a:r>
              <a:rPr lang="fr-CA" sz="5625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Hématologie Fondamentale</a:t>
            </a:r>
            <a:endParaRPr lang="fr-FR" sz="5625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5396" name="Picture 4" descr="globule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027" y="3358134"/>
            <a:ext cx="3944437" cy="2627735"/>
          </a:xfrm>
          <a:prstGeom prst="rect">
            <a:avLst/>
          </a:prstGeom>
          <a:noFill/>
        </p:spPr>
      </p:pic>
      <p:sp>
        <p:nvSpPr>
          <p:cNvPr id="5" name="Rectangle 10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940" y="1558945"/>
            <a:ext cx="10009112" cy="31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>
              <a:spcBef>
                <a:spcPct val="20000"/>
              </a:spcBef>
            </a:pPr>
            <a:r>
              <a:rPr lang="fr-CA" sz="3303" dirty="0"/>
              <a:t>Cours #11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Hémolyse </a:t>
            </a:r>
            <a:r>
              <a:rPr lang="fr-CA" sz="3303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IntraVasculaire</a:t>
            </a: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Hémolyse </a:t>
            </a:r>
            <a:r>
              <a:rPr lang="fr-CA" sz="3303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ExtraVasculaire</a:t>
            </a:r>
            <a:endParaRPr lang="fr-CA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Hémoglobine anormale	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endParaRPr lang="fr-FR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6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2980" y="286605"/>
            <a:ext cx="8949625" cy="1126171"/>
          </a:xfrm>
        </p:spPr>
        <p:txBody>
          <a:bodyPr/>
          <a:lstStyle/>
          <a:p>
            <a:r>
              <a:rPr lang="fr-CA" dirty="0"/>
              <a:t>Discussion sur la destruction des GR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Quand?</a:t>
            </a:r>
          </a:p>
          <a:p>
            <a:r>
              <a:rPr lang="fr-CA" dirty="0"/>
              <a:t>Comment?</a:t>
            </a:r>
          </a:p>
          <a:p>
            <a:r>
              <a:rPr lang="fr-CA" dirty="0"/>
              <a:t>Où?</a:t>
            </a:r>
          </a:p>
          <a:p>
            <a:r>
              <a:rPr lang="fr-CA" dirty="0"/>
              <a:t>Complication possible?</a:t>
            </a: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8651423" y="5980217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10h10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196" dirty="0"/>
              <a:t>Contrôle de la production de globules rouges</a:t>
            </a:r>
          </a:p>
        </p:txBody>
      </p:sp>
      <p:grpSp>
        <p:nvGrpSpPr>
          <p:cNvPr id="2" name="Diagram 2">
            <a:extLst>
              <a:ext uri="{FF2B5EF4-FFF2-40B4-BE49-F238E27FC236}">
                <a16:creationId xmlns:a16="http://schemas.microsoft.com/office/drawing/2014/main" id="{92F5C63D-4AE0-4E96-909E-BEC13D0ECFD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55758" y="1606310"/>
            <a:ext cx="7425406" cy="4848695"/>
            <a:chOff x="1066" y="935"/>
            <a:chExt cx="4158" cy="3258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F611EA14-AC6C-4080-AADA-D537F47CB012}"/>
                </a:ext>
              </a:extLst>
            </p:cNvPr>
            <p:cNvGraphicFramePr/>
            <p:nvPr/>
          </p:nvGraphicFramePr>
          <p:xfrm>
            <a:off x="1066" y="935"/>
            <a:ext cx="4158" cy="32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id="{4E293FE9-4B56-454C-A17E-579AE332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989"/>
              <a:ext cx="1451" cy="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6985" tIns="53492" rIns="106985" bIns="53492" numCol="1" anchor="t" anchorCtr="0" compatLnSpc="1">
              <a:prstTxWarp prst="textNoShape">
                <a:avLst/>
              </a:prstTxWarp>
              <a:spAutoFit/>
            </a:bodyPr>
            <a:lstStyle>
              <a:lvl1pPr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4988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69975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4963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99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71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543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115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87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69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Diminution D’o2 dans les tissus à cause de la baisse de globules rouges, </a:t>
              </a:r>
            </a:p>
            <a:p>
              <a:pPr marL="0" marR="0" lvl="0" indent="0" algn="l" defTabSz="1069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diminution de la disponibilité de l’o2 ou demande accrue en o2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26D0216B-B2BB-4048-8DB1-9B2E397C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798"/>
              <a:ext cx="1723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6985" tIns="53492" rIns="106985" bIns="53492" numCol="1" anchor="t" anchorCtr="0" compatLnSpc="1">
              <a:prstTxWarp prst="textNoShape">
                <a:avLst/>
              </a:prstTxWarp>
              <a:spAutoFit/>
            </a:bodyPr>
            <a:lstStyle>
              <a:lvl1pPr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4988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69975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4963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99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71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543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115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8750" defTabSz="1069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69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 masse érythrocytaire est maintenue en équilibre grâce à un ajustement constant de la production d’érythrocytes. </a:t>
              </a:r>
            </a:p>
            <a:p>
              <a:pPr marL="0" marR="0" lvl="0" indent="0" algn="l" defTabSz="1069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 = D</a:t>
              </a:r>
              <a:endParaRPr kumimoji="0" lang="fr-CA" altLang="fr-FR" sz="2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56019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2050" y="2888997"/>
            <a:ext cx="1578909" cy="9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>
            <a:spAutoFit/>
          </a:bodyPr>
          <a:lstStyle/>
          <a:p>
            <a:pPr defTabSz="955274"/>
            <a:r>
              <a:rPr lang="fr-CA" sz="1339"/>
              <a:t>Concentration en o2 dans le sang redevient à la normale</a:t>
            </a: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2209601" y="1260466"/>
            <a:ext cx="1339389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u="sng" dirty="0"/>
              <a:t>Départ</a:t>
            </a:r>
          </a:p>
        </p:txBody>
      </p:sp>
    </p:spTree>
    <p:extLst>
      <p:ext uri="{BB962C8B-B14F-4D97-AF65-F5344CB8AC3E}">
        <p14:creationId xmlns:p14="http://schemas.microsoft.com/office/powerpoint/2010/main" val="709512379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3" name="Picture 3" descr="Producti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56" y="552523"/>
            <a:ext cx="9643531" cy="5752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1EB6854-1AA6-41E4-A4EB-A428754CD232}"/>
              </a:ext>
            </a:extLst>
          </p:cNvPr>
          <p:cNvSpPr txBox="1"/>
          <p:nvPr/>
        </p:nvSpPr>
        <p:spPr>
          <a:xfrm>
            <a:off x="751012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Hémolyse </a:t>
            </a:r>
            <a:r>
              <a:rPr lang="fr-CA" dirty="0" err="1"/>
              <a:t>extra-vasculaire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020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u="sng" dirty="0"/>
              <a:t>Catabolisme de l’hémoglobine</a:t>
            </a:r>
            <a:r>
              <a:rPr lang="fr-CA" sz="4196" dirty="0"/>
              <a:t> </a:t>
            </a:r>
            <a:r>
              <a:rPr lang="fr-CA" sz="1428" dirty="0"/>
              <a:t>(p,89)</a:t>
            </a:r>
            <a:endParaRPr lang="fr-FR" sz="1428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956" y="1844824"/>
            <a:ext cx="10287000" cy="472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500" dirty="0"/>
              <a:t>80% à 90% de la destruction normale des GR se fait sans libération d’hémoglobine dans le plasma.</a:t>
            </a:r>
          </a:p>
          <a:p>
            <a:pPr>
              <a:lnSpc>
                <a:spcPct val="90000"/>
              </a:lnSpc>
            </a:pPr>
            <a:r>
              <a:rPr lang="fr-CA" sz="2500" dirty="0"/>
              <a:t>La dégradation de l’hémoglobine dans le plasma produit un pigment toxique nommé: bilirubine (jaunisse, ictère)</a:t>
            </a:r>
          </a:p>
          <a:p>
            <a:pPr>
              <a:lnSpc>
                <a:spcPct val="90000"/>
              </a:lnSpc>
            </a:pPr>
            <a:r>
              <a:rPr lang="fr-CA" sz="2500" dirty="0"/>
              <a:t>Il est important de prévenir la dégradation de l’</a:t>
            </a:r>
            <a:r>
              <a:rPr lang="fr-CA" sz="2500" dirty="0" err="1"/>
              <a:t>Hb</a:t>
            </a:r>
            <a:r>
              <a:rPr lang="fr-CA" sz="2500" dirty="0"/>
              <a:t> en bilirubine libre</a:t>
            </a:r>
          </a:p>
          <a:p>
            <a:pPr>
              <a:lnSpc>
                <a:spcPct val="90000"/>
              </a:lnSpc>
            </a:pPr>
            <a:r>
              <a:rPr lang="fr-CA" sz="2500" dirty="0"/>
              <a:t>Voici les molécules qui préviennent l’apparition de bilirubine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Haptoglobine</a:t>
            </a:r>
          </a:p>
          <a:p>
            <a:pPr lvl="1">
              <a:lnSpc>
                <a:spcPct val="90000"/>
              </a:lnSpc>
            </a:pPr>
            <a:r>
              <a:rPr lang="fr-CA" sz="2143" dirty="0" err="1"/>
              <a:t>Hémopexine</a:t>
            </a:r>
            <a:endParaRPr lang="fr-CA" sz="2143" dirty="0"/>
          </a:p>
          <a:p>
            <a:pPr lvl="1">
              <a:lnSpc>
                <a:spcPct val="90000"/>
              </a:lnSpc>
            </a:pPr>
            <a:r>
              <a:rPr lang="fr-CA" sz="2143" dirty="0"/>
              <a:t>Albumine (transport de l’hème)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Albumine (transport de la bilirubine)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sz="2053" dirty="0"/>
          </a:p>
          <a:p>
            <a:pPr lvl="1">
              <a:lnSpc>
                <a:spcPct val="90000"/>
              </a:lnSpc>
            </a:pPr>
            <a:endParaRPr lang="fr-CA" sz="205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CLP16_Pic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285522" y="665201"/>
            <a:ext cx="7394224" cy="5081138"/>
          </a:xfrm>
          <a:noFill/>
          <a:ln/>
        </p:spPr>
      </p:pic>
      <p:sp>
        <p:nvSpPr>
          <p:cNvPr id="1669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65242" y="5229013"/>
            <a:ext cx="1220323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90</a:t>
            </a:r>
            <a:endParaRPr lang="fr-FR" sz="1607">
              <a:solidFill>
                <a:srgbClr val="FF3300"/>
              </a:solidFill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3476" y="1436231"/>
            <a:ext cx="2249306" cy="108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>
                <a:solidFill>
                  <a:srgbClr val="FF3300"/>
                </a:solidFill>
              </a:rPr>
              <a:t>Lorsque l’</a:t>
            </a:r>
            <a:r>
              <a:rPr lang="fr-CA" sz="1607" dirty="0" err="1">
                <a:solidFill>
                  <a:srgbClr val="FF3300"/>
                </a:solidFill>
              </a:rPr>
              <a:t>Hb</a:t>
            </a:r>
            <a:r>
              <a:rPr lang="fr-CA" sz="1607" dirty="0">
                <a:solidFill>
                  <a:srgbClr val="FF3300"/>
                </a:solidFill>
              </a:rPr>
              <a:t> n’est pas capturé, elle est transformé en bilirubine dans les macrophage.</a:t>
            </a:r>
            <a:endParaRPr lang="fr-FR" sz="1607" dirty="0">
              <a:solidFill>
                <a:srgbClr val="FF3300"/>
              </a:solidFill>
            </a:endParaRPr>
          </a:p>
        </p:txBody>
      </p:sp>
      <p:sp>
        <p:nvSpPr>
          <p:cNvPr id="166921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9009" y="1565209"/>
            <a:ext cx="1221741" cy="513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6922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0737" y="2143480"/>
            <a:ext cx="2185527" cy="77102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6923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57980" y="3107267"/>
            <a:ext cx="2763799" cy="513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 animBg="1"/>
      <p:bldP spid="166922" grpId="0" animBg="1"/>
      <p:bldP spid="1669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CLP16_Pic1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772448" y="574492"/>
            <a:ext cx="8805887" cy="5159091"/>
          </a:xfrm>
          <a:noFill/>
          <a:ln/>
        </p:spPr>
      </p:pic>
      <p:sp>
        <p:nvSpPr>
          <p:cNvPr id="16487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1773" y="5229013"/>
            <a:ext cx="1220323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92</a:t>
            </a:r>
            <a:endParaRPr lang="fr-FR" sz="1607">
              <a:solidFill>
                <a:srgbClr val="FF3300"/>
              </a:solidFill>
            </a:endParaRPr>
          </a:p>
        </p:txBody>
      </p:sp>
      <p:sp>
        <p:nvSpPr>
          <p:cNvPr id="164872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6239" y="665202"/>
            <a:ext cx="1221741" cy="513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4873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0013" y="1757966"/>
            <a:ext cx="1221741" cy="513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4874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7263" y="4007272"/>
            <a:ext cx="1221741" cy="513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4875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07263" y="4585544"/>
            <a:ext cx="1221741" cy="513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48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29009" y="728982"/>
            <a:ext cx="707249" cy="44929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4877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6259" y="4136250"/>
            <a:ext cx="1736232" cy="44929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 sz="1607"/>
          </a:p>
        </p:txBody>
      </p:sp>
      <p:sp>
        <p:nvSpPr>
          <p:cNvPr id="16487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39886" y="1684084"/>
            <a:ext cx="2250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200" dirty="0">
                <a:solidFill>
                  <a:srgbClr val="FF3300"/>
                </a:solidFill>
              </a:rPr>
              <a:t>4) Les dimères et l’</a:t>
            </a:r>
            <a:r>
              <a:rPr lang="fr-CA" sz="1200" dirty="0" err="1">
                <a:solidFill>
                  <a:srgbClr val="FF3300"/>
                </a:solidFill>
              </a:rPr>
              <a:t>Hb</a:t>
            </a:r>
            <a:r>
              <a:rPr lang="fr-CA" sz="1200" dirty="0">
                <a:solidFill>
                  <a:srgbClr val="FF3300"/>
                </a:solidFill>
              </a:rPr>
              <a:t> endommage le rein</a:t>
            </a:r>
            <a:endParaRPr lang="fr-FR" sz="1200" dirty="0">
              <a:solidFill>
                <a:srgbClr val="FF33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D86EDC-1142-4C72-BF38-0F21E7633AFA}"/>
              </a:ext>
            </a:extLst>
          </p:cNvPr>
          <p:cNvSpPr txBox="1"/>
          <p:nvPr/>
        </p:nvSpPr>
        <p:spPr>
          <a:xfrm>
            <a:off x="4351412" y="374738"/>
            <a:ext cx="147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2) Max: 1g/L de 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endParaRPr lang="fr-CA" sz="1200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29578B3-D451-44E9-9447-4DF630921BA4}"/>
              </a:ext>
            </a:extLst>
          </p:cNvPr>
          <p:cNvSpPr txBox="1"/>
          <p:nvPr/>
        </p:nvSpPr>
        <p:spPr>
          <a:xfrm>
            <a:off x="383503" y="994970"/>
            <a:ext cx="147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3) Si &gt; 1g/L de 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endParaRPr lang="fr-CA" sz="12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6A8082-9494-44DD-95D7-D359045BFEFD}"/>
              </a:ext>
            </a:extLst>
          </p:cNvPr>
          <p:cNvSpPr txBox="1"/>
          <p:nvPr/>
        </p:nvSpPr>
        <p:spPr>
          <a:xfrm>
            <a:off x="6139886" y="2474306"/>
            <a:ext cx="260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5) Si &gt; 10 g/L de 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</a:p>
          <a:p>
            <a:r>
              <a:rPr lang="fr-CA" sz="1200" dirty="0">
                <a:solidFill>
                  <a:srgbClr val="FF0000"/>
                </a:solidFill>
              </a:rPr>
              <a:t>(seuil rénal de réabsorption protéines)</a:t>
            </a:r>
          </a:p>
          <a:p>
            <a:r>
              <a:rPr lang="fr-CA" sz="1200" dirty="0">
                <a:solidFill>
                  <a:srgbClr val="FF0000"/>
                </a:solidFill>
              </a:rPr>
              <a:t>N.B: Peu générer des cylindre d’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endParaRPr lang="fr-CA" sz="12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2D90AF-7C2F-49A7-8153-AFA470A1EC26}"/>
              </a:ext>
            </a:extLst>
          </p:cNvPr>
          <p:cNvSpPr txBox="1"/>
          <p:nvPr/>
        </p:nvSpPr>
        <p:spPr>
          <a:xfrm>
            <a:off x="246956" y="1977562"/>
            <a:ext cx="147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4) Si &gt; 1g/L de 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endParaRPr lang="fr-CA" sz="1200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B032ED-A586-4884-A65D-84E296570914}"/>
              </a:ext>
            </a:extLst>
          </p:cNvPr>
          <p:cNvSpPr txBox="1"/>
          <p:nvPr/>
        </p:nvSpPr>
        <p:spPr>
          <a:xfrm>
            <a:off x="246955" y="3154037"/>
            <a:ext cx="147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6) Si &gt; 1g/L de 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endParaRPr lang="fr-CA" sz="1200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EABCEF-C09A-42B4-BDEE-0292E20E08CA}"/>
              </a:ext>
            </a:extLst>
          </p:cNvPr>
          <p:cNvSpPr txBox="1"/>
          <p:nvPr/>
        </p:nvSpPr>
        <p:spPr>
          <a:xfrm>
            <a:off x="2652508" y="126395"/>
            <a:ext cx="147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1) </a:t>
            </a:r>
            <a:r>
              <a:rPr lang="fr-CA" sz="1200" dirty="0" err="1">
                <a:solidFill>
                  <a:srgbClr val="FF0000"/>
                </a:solidFill>
              </a:rPr>
              <a:t>Hapto</a:t>
            </a:r>
            <a:r>
              <a:rPr lang="fr-CA" sz="1200" dirty="0">
                <a:solidFill>
                  <a:srgbClr val="FF0000"/>
                </a:solidFill>
              </a:rPr>
              <a:t>: un rôle de protection des reins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E97472-FEE5-4D73-92E8-E509A269CC27}"/>
              </a:ext>
            </a:extLst>
          </p:cNvPr>
          <p:cNvSpPr txBox="1"/>
          <p:nvPr/>
        </p:nvSpPr>
        <p:spPr>
          <a:xfrm>
            <a:off x="7368188" y="197410"/>
            <a:ext cx="291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9) Si l’apport en Hème est </a:t>
            </a:r>
            <a:r>
              <a:rPr lang="fr-CA" sz="1200" dirty="0" err="1">
                <a:solidFill>
                  <a:srgbClr val="FF0000"/>
                </a:solidFill>
              </a:rPr>
              <a:t>suppérieur</a:t>
            </a:r>
            <a:r>
              <a:rPr lang="fr-CA" sz="1200" dirty="0">
                <a:solidFill>
                  <a:srgbClr val="FF0000"/>
                </a:solidFill>
              </a:rPr>
              <a:t> a la capacité de conjugaison/excrétion: la </a:t>
            </a:r>
            <a:r>
              <a:rPr lang="fr-CA" sz="1200" dirty="0" err="1">
                <a:solidFill>
                  <a:srgbClr val="FF0000"/>
                </a:solidFill>
              </a:rPr>
              <a:t>bili</a:t>
            </a:r>
            <a:r>
              <a:rPr lang="fr-CA" sz="1200" dirty="0">
                <a:solidFill>
                  <a:srgbClr val="FF0000"/>
                </a:solidFill>
              </a:rPr>
              <a:t> libre plasmatique va augmenter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8976BE-A4BA-4E05-9460-87D21EF4BD6A}"/>
              </a:ext>
            </a:extLst>
          </p:cNvPr>
          <p:cNvSpPr txBox="1"/>
          <p:nvPr/>
        </p:nvSpPr>
        <p:spPr>
          <a:xfrm>
            <a:off x="2387127" y="1519590"/>
            <a:ext cx="147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4) Si &gt; 1g/L de </a:t>
            </a:r>
            <a:r>
              <a:rPr lang="fr-CA" sz="1200" dirty="0" err="1">
                <a:solidFill>
                  <a:srgbClr val="FF0000"/>
                </a:solidFill>
              </a:rPr>
              <a:t>Hb</a:t>
            </a:r>
            <a:endParaRPr lang="fr-CA" sz="1200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0F5CF6-74EB-4AF3-BFEC-62CAF7928A8C}"/>
              </a:ext>
            </a:extLst>
          </p:cNvPr>
          <p:cNvSpPr txBox="1"/>
          <p:nvPr/>
        </p:nvSpPr>
        <p:spPr>
          <a:xfrm>
            <a:off x="1854356" y="5894724"/>
            <a:ext cx="4225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Indique les molécules qui peuvent être dosées en biochimie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4546EE30-4DA1-44C3-B64D-BB78C0ABBA0F}"/>
              </a:ext>
            </a:extLst>
          </p:cNvPr>
          <p:cNvSpPr/>
          <p:nvPr/>
        </p:nvSpPr>
        <p:spPr>
          <a:xfrm>
            <a:off x="1729662" y="5949280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CFA6620F-CC6B-4BCA-B23F-332A90EFF084}"/>
              </a:ext>
            </a:extLst>
          </p:cNvPr>
          <p:cNvSpPr/>
          <p:nvPr/>
        </p:nvSpPr>
        <p:spPr>
          <a:xfrm>
            <a:off x="2607618" y="760361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Étoile : 5 branches 22">
            <a:extLst>
              <a:ext uri="{FF2B5EF4-FFF2-40B4-BE49-F238E27FC236}">
                <a16:creationId xmlns:a16="http://schemas.microsoft.com/office/drawing/2014/main" id="{223C185A-3D4E-4586-BEC1-B13A5CAD717C}"/>
              </a:ext>
            </a:extLst>
          </p:cNvPr>
          <p:cNvSpPr/>
          <p:nvPr/>
        </p:nvSpPr>
        <p:spPr>
          <a:xfrm>
            <a:off x="772448" y="2474306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id="{237E098A-C0C6-4952-8E4B-44C03D1F1020}"/>
              </a:ext>
            </a:extLst>
          </p:cNvPr>
          <p:cNvSpPr/>
          <p:nvPr/>
        </p:nvSpPr>
        <p:spPr>
          <a:xfrm>
            <a:off x="4911703" y="4996227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id="{9F980822-1BE6-48A3-9575-C8826EB41FD2}"/>
              </a:ext>
            </a:extLst>
          </p:cNvPr>
          <p:cNvSpPr/>
          <p:nvPr/>
        </p:nvSpPr>
        <p:spPr>
          <a:xfrm>
            <a:off x="2942998" y="5024232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Étoile : 5 branches 25">
            <a:extLst>
              <a:ext uri="{FF2B5EF4-FFF2-40B4-BE49-F238E27FC236}">
                <a16:creationId xmlns:a16="http://schemas.microsoft.com/office/drawing/2014/main" id="{F8DDD486-AA9C-41AA-9454-6903ED5F5DAD}"/>
              </a:ext>
            </a:extLst>
          </p:cNvPr>
          <p:cNvSpPr/>
          <p:nvPr/>
        </p:nvSpPr>
        <p:spPr>
          <a:xfrm>
            <a:off x="2966786" y="3978583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01F1D27F-DECD-439E-8967-DE2B7AE1703B}"/>
              </a:ext>
            </a:extLst>
          </p:cNvPr>
          <p:cNvSpPr/>
          <p:nvPr/>
        </p:nvSpPr>
        <p:spPr>
          <a:xfrm>
            <a:off x="4824135" y="2512439"/>
            <a:ext cx="175135" cy="2047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AB69F9A-20C1-43CF-8B88-FD75597F2E00}"/>
              </a:ext>
            </a:extLst>
          </p:cNvPr>
          <p:cNvSpPr txBox="1"/>
          <p:nvPr/>
        </p:nvSpPr>
        <p:spPr>
          <a:xfrm>
            <a:off x="2067725" y="4007272"/>
            <a:ext cx="41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7)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F150399-80E6-43E5-98F3-4B8FA51AFFBD}"/>
              </a:ext>
            </a:extLst>
          </p:cNvPr>
          <p:cNvSpPr txBox="1"/>
          <p:nvPr/>
        </p:nvSpPr>
        <p:spPr>
          <a:xfrm>
            <a:off x="1866191" y="4599294"/>
            <a:ext cx="41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7)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E36BA90-0254-4A50-B989-BEFA6002FE4C}"/>
              </a:ext>
            </a:extLst>
          </p:cNvPr>
          <p:cNvSpPr txBox="1"/>
          <p:nvPr/>
        </p:nvSpPr>
        <p:spPr>
          <a:xfrm>
            <a:off x="8871016" y="3429000"/>
            <a:ext cx="41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/>
              <a:t>Catabolisme de l’hémoglobine</a:t>
            </a:r>
            <a:r>
              <a:rPr lang="fr-CA" sz="4196"/>
              <a:t> </a:t>
            </a:r>
            <a:r>
              <a:rPr lang="fr-CA" sz="1428"/>
              <a:t>(S6)</a:t>
            </a:r>
            <a:endParaRPr lang="fr-FR" sz="1428"/>
          </a:p>
        </p:txBody>
      </p:sp>
      <p:sp>
        <p:nvSpPr>
          <p:cNvPr id="15770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713" y="2528995"/>
            <a:ext cx="5271060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/>
              <a:t>Consulter la figure 5.12 à la page 90</a:t>
            </a:r>
            <a:endParaRPr lang="fr-FR" sz="1607" dirty="0"/>
          </a:p>
        </p:txBody>
      </p:sp>
      <p:sp>
        <p:nvSpPr>
          <p:cNvPr id="15770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713" y="3043486"/>
            <a:ext cx="5271060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 dirty="0"/>
              <a:t>Consulter la figure 5.13 à la page 92</a:t>
            </a:r>
            <a:endParaRPr lang="fr-FR" sz="1607" dirty="0"/>
          </a:p>
        </p:txBody>
      </p:sp>
      <p:sp>
        <p:nvSpPr>
          <p:cNvPr id="1577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557977"/>
            <a:ext cx="10287001" cy="70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400" dirty="0"/>
              <a:t>Lors d’</a:t>
            </a:r>
            <a:r>
              <a:rPr lang="fr-CA" sz="2400" dirty="0" err="1"/>
              <a:t>hyperhémolyse</a:t>
            </a:r>
            <a:r>
              <a:rPr lang="fr-CA" sz="2400" dirty="0"/>
              <a:t> intravasculaire, comment vont réagir les tests suivants?</a:t>
            </a:r>
          </a:p>
        </p:txBody>
      </p:sp>
      <p:sp>
        <p:nvSpPr>
          <p:cNvPr id="1577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47" y="3685538"/>
            <a:ext cx="4454061" cy="21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00" dirty="0"/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/>
              <a:t>Bilirubine indirecte</a:t>
            </a:r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/>
              <a:t>Hémoglobine plasmatique</a:t>
            </a:r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/>
              <a:t>Haptoglobine</a:t>
            </a:r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 err="1"/>
              <a:t>Hémopexine</a:t>
            </a:r>
            <a:endParaRPr lang="fr-CA" sz="2053" dirty="0"/>
          </a:p>
        </p:txBody>
      </p:sp>
      <p:sp>
        <p:nvSpPr>
          <p:cNvPr id="1577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1641" y="3676329"/>
            <a:ext cx="5190035" cy="21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00" dirty="0"/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 err="1"/>
              <a:t>Méthémalbumine</a:t>
            </a:r>
            <a:endParaRPr lang="fr-CA" sz="2143" dirty="0"/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/>
              <a:t>Urobilinogène / Urobiline urinaire</a:t>
            </a:r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/>
              <a:t>Hémoglobine urinaire</a:t>
            </a:r>
          </a:p>
          <a:p>
            <a:pPr marL="776691" lvl="1" indent="-299055" defTabSz="955274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CA" sz="2143" dirty="0"/>
              <a:t>Urobilinogène fécal</a:t>
            </a:r>
            <a:endParaRPr lang="fr-CA" sz="2053" dirty="0"/>
          </a:p>
        </p:txBody>
      </p:sp>
      <p:sp>
        <p:nvSpPr>
          <p:cNvPr id="15770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47355" y="3685538"/>
            <a:ext cx="781653" cy="21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06141" indent="-30614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00" dirty="0"/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↑</a:t>
            </a:r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↑</a:t>
            </a:r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↓</a:t>
            </a:r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↓</a:t>
            </a:r>
          </a:p>
        </p:txBody>
      </p:sp>
      <p:sp>
        <p:nvSpPr>
          <p:cNvPr id="15770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47955" y="3676329"/>
            <a:ext cx="762991" cy="21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06141" indent="-30614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00" dirty="0"/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↑</a:t>
            </a:r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↑</a:t>
            </a:r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↑</a:t>
            </a:r>
          </a:p>
          <a:p>
            <a:pPr marL="663306" lvl="1" indent="-255118">
              <a:lnSpc>
                <a:spcPct val="90000"/>
              </a:lnSpc>
              <a:spcBef>
                <a:spcPct val="20000"/>
              </a:spcBef>
            </a:pPr>
            <a:r>
              <a:rPr lang="fr-CA" sz="2143" dirty="0">
                <a:cs typeface="Arial" charset="0"/>
              </a:rPr>
              <a:t>↑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4B903C-97AA-4B70-9FC3-160DE37FEC0E}"/>
              </a:ext>
            </a:extLst>
          </p:cNvPr>
          <p:cNvSpPr/>
          <p:nvPr/>
        </p:nvSpPr>
        <p:spPr>
          <a:xfrm>
            <a:off x="823020" y="1628800"/>
            <a:ext cx="8712968" cy="214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14492" y="1250992"/>
            <a:ext cx="10287000" cy="11990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sz="2500" dirty="0"/>
              <a:t>Voici les organes qui préviennent l’apparition de bilirubine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Foie (++++)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Rein (+)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sz="2143" dirty="0"/>
          </a:p>
          <a:p>
            <a:pPr lvl="1">
              <a:lnSpc>
                <a:spcPct val="90000"/>
              </a:lnSpc>
            </a:pPr>
            <a:endParaRPr lang="fr-CA" sz="214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/>
      <p:bldP spid="1577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71029" y="182598"/>
            <a:ext cx="8744942" cy="1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 anchor="ctr"/>
          <a:lstStyle/>
          <a:p>
            <a:pPr algn="ctr"/>
            <a:r>
              <a:rPr lang="fr-CA" sz="5625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Hématologie Fondamentale</a:t>
            </a:r>
            <a:endParaRPr lang="fr-FR" sz="5625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5396" name="Picture 4" descr="globule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027" y="3358134"/>
            <a:ext cx="3944437" cy="2627735"/>
          </a:xfrm>
          <a:prstGeom prst="rect">
            <a:avLst/>
          </a:prstGeom>
          <a:noFill/>
        </p:spPr>
      </p:pic>
      <p:sp>
        <p:nvSpPr>
          <p:cNvPr id="5" name="Rectangle 10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940" y="1558945"/>
            <a:ext cx="10009112" cy="31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>
              <a:spcBef>
                <a:spcPct val="20000"/>
              </a:spcBef>
            </a:pPr>
            <a:r>
              <a:rPr lang="fr-CA" sz="3303" dirty="0"/>
              <a:t>Cours #12</a:t>
            </a:r>
          </a:p>
          <a:p>
            <a:pPr algn="r">
              <a:spcBef>
                <a:spcPct val="20000"/>
              </a:spcBef>
            </a:pPr>
            <a:endParaRPr lang="fr-CA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Rôles des leucocytes	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endParaRPr lang="fr-FR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63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CUMENT\cegep TAB\Cours\Hématologie\HÉMATOLOGIE#1\hémato_1_H2011\scan cahier labo\2011-01 (janv.)\marieb000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252" y="404664"/>
            <a:ext cx="6952065" cy="558303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8671892" y="5301208"/>
            <a:ext cx="1275608" cy="58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rgbClr val="FF0000"/>
                </a:solidFill>
              </a:rPr>
              <a:t>Page 668, </a:t>
            </a:r>
            <a:r>
              <a:rPr lang="fr-CA" sz="1607" dirty="0" err="1">
                <a:solidFill>
                  <a:srgbClr val="FF0000"/>
                </a:solidFill>
              </a:rPr>
              <a:t>Marieb</a:t>
            </a:r>
            <a:endParaRPr lang="fr-CA" sz="1607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385F6B-4119-42B4-B6E2-4EB670F4E879}"/>
              </a:ext>
            </a:extLst>
          </p:cNvPr>
          <p:cNvSpPr txBox="1"/>
          <p:nvPr/>
        </p:nvSpPr>
        <p:spPr>
          <a:xfrm>
            <a:off x="246956" y="1844824"/>
            <a:ext cx="273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Structure quaternaire d’une macromolécule d’hémoglobine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>
                <a:latin typeface="Palatino Linotype" pitchFamily="18" charset="0"/>
              </a:rPr>
              <a:t>Leucocytes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52500" y="1981200"/>
            <a:ext cx="8305800" cy="4114800"/>
          </a:xfrm>
        </p:spPr>
        <p:txBody>
          <a:bodyPr/>
          <a:lstStyle/>
          <a:p>
            <a:r>
              <a:rPr lang="fr-CA" b="1">
                <a:latin typeface="Palatino Linotype" pitchFamily="18" charset="0"/>
              </a:rPr>
              <a:t>Définition</a:t>
            </a:r>
            <a:r>
              <a:rPr lang="fr-CA">
                <a:latin typeface="Palatino Linotype" pitchFamily="18" charset="0"/>
              </a:rPr>
              <a:t> : cellules nucléés qui circulent dans le sang périphérique</a:t>
            </a:r>
          </a:p>
          <a:p>
            <a:pPr>
              <a:buFontTx/>
              <a:buNone/>
            </a:pPr>
            <a:endParaRPr lang="fr-CA">
              <a:latin typeface="Palatino Linotype" pitchFamily="18" charset="0"/>
            </a:endParaRPr>
          </a:p>
          <a:p>
            <a:r>
              <a:rPr lang="fr-CA" b="1">
                <a:latin typeface="Palatino Linotype" pitchFamily="18" charset="0"/>
              </a:rPr>
              <a:t>Fonction</a:t>
            </a:r>
            <a:r>
              <a:rPr lang="fr-CA">
                <a:latin typeface="Palatino Linotype" pitchFamily="18" charset="0"/>
              </a:rPr>
              <a:t> : Défense de l’organisme contre les envahisseurs étrangers (bactéries, virus, autres antigènes étrangers)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>
                <a:latin typeface="Palatino Linotype" pitchFamily="18" charset="0"/>
              </a:rPr>
              <a:t>Lignées leucocytaires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14" y="2133600"/>
            <a:ext cx="87137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dirty="0"/>
              <a:t>Lignée Granulocytaire :  	</a:t>
            </a:r>
            <a:r>
              <a:rPr lang="fr-CA" u="sng" dirty="0"/>
              <a:t>  valeur absolue </a:t>
            </a:r>
            <a:r>
              <a:rPr lang="fr-CA" dirty="0"/>
              <a:t>	</a:t>
            </a:r>
            <a:r>
              <a:rPr lang="fr-CA" u="sng" dirty="0"/>
              <a:t>valeur relative</a:t>
            </a:r>
          </a:p>
          <a:p>
            <a:r>
              <a:rPr lang="fr-CA" dirty="0"/>
              <a:t> 	- Neutrophiles : 	1,4 à 6,6 x 10</a:t>
            </a:r>
            <a:r>
              <a:rPr lang="fr-CA" baseline="30000" dirty="0"/>
              <a:t>9</a:t>
            </a:r>
            <a:r>
              <a:rPr lang="fr-CA" dirty="0"/>
              <a:t> /L 	   (0.58-0.68)</a:t>
            </a:r>
          </a:p>
          <a:p>
            <a:r>
              <a:rPr lang="fr-CA" dirty="0"/>
              <a:t>            - Éosinophiles : 	0,0 à 0,5 x 10</a:t>
            </a:r>
            <a:r>
              <a:rPr lang="fr-CA" baseline="30000" dirty="0"/>
              <a:t>9</a:t>
            </a:r>
            <a:r>
              <a:rPr lang="fr-CA" dirty="0"/>
              <a:t> /L 	   (0.00-0.05)</a:t>
            </a:r>
          </a:p>
          <a:p>
            <a:r>
              <a:rPr lang="fr-CA" dirty="0"/>
              <a:t>            - Basophiles : 	0 à 0,2 x 10</a:t>
            </a:r>
            <a:r>
              <a:rPr lang="fr-CA" baseline="30000" dirty="0"/>
              <a:t>9</a:t>
            </a:r>
            <a:r>
              <a:rPr lang="fr-CA" dirty="0"/>
              <a:t> /L 	   (0.00-0.015)</a:t>
            </a:r>
          </a:p>
          <a:p>
            <a:endParaRPr lang="fr-CA" dirty="0"/>
          </a:p>
          <a:p>
            <a:r>
              <a:rPr lang="fr-CA" dirty="0"/>
              <a:t>Lignée Lymphocytaire : </a:t>
            </a:r>
          </a:p>
          <a:p>
            <a:r>
              <a:rPr lang="fr-CA" dirty="0"/>
              <a:t>	 - Lymphocytes : 	1,2 à 3,5 x 10</a:t>
            </a:r>
            <a:r>
              <a:rPr lang="fr-CA" baseline="30000" dirty="0"/>
              <a:t>9</a:t>
            </a:r>
            <a:r>
              <a:rPr lang="fr-CA" dirty="0"/>
              <a:t> /L 	   (0.20-0.38)</a:t>
            </a:r>
          </a:p>
          <a:p>
            <a:endParaRPr lang="fr-CA" dirty="0"/>
          </a:p>
          <a:p>
            <a:r>
              <a:rPr lang="fr-CA" dirty="0"/>
              <a:t>Lignée </a:t>
            </a:r>
            <a:r>
              <a:rPr lang="fr-CA" dirty="0" err="1"/>
              <a:t>Monocytaire</a:t>
            </a:r>
            <a:r>
              <a:rPr lang="fr-CA" dirty="0"/>
              <a:t> :</a:t>
            </a:r>
          </a:p>
          <a:p>
            <a:r>
              <a:rPr lang="fr-CA" dirty="0"/>
              <a:t>	 - Monocytes :	 0,0 à 0,5 x 10</a:t>
            </a:r>
            <a:r>
              <a:rPr lang="fr-CA" baseline="30000" dirty="0"/>
              <a:t>9</a:t>
            </a:r>
            <a:r>
              <a:rPr lang="fr-CA" dirty="0"/>
              <a:t> /L 	   (0.02-0.09)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55713" y="188913"/>
            <a:ext cx="7772400" cy="1143000"/>
          </a:xfrm>
        </p:spPr>
        <p:txBody>
          <a:bodyPr/>
          <a:lstStyle/>
          <a:p>
            <a:r>
              <a:rPr lang="fr-CA">
                <a:latin typeface="Palatino Linotype" pitchFamily="18" charset="0"/>
              </a:rPr>
              <a:t>Leucocytes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956" y="1754499"/>
            <a:ext cx="9937104" cy="50879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CA" sz="1900" dirty="0">
                <a:latin typeface="Palatino Linotype" pitchFamily="18" charset="0"/>
              </a:rPr>
              <a:t>Augmentation ou la diminution et la présence de cellules immatures = signe d’anomalie</a:t>
            </a:r>
          </a:p>
          <a:p>
            <a:pPr>
              <a:lnSpc>
                <a:spcPct val="80000"/>
              </a:lnSpc>
            </a:pPr>
            <a:endParaRPr lang="fr-CA" sz="1900" dirty="0">
              <a:latin typeface="Palatino Linotype" pitchFamily="18" charset="0"/>
            </a:endParaRPr>
          </a:p>
          <a:p>
            <a:pPr>
              <a:lnSpc>
                <a:spcPct val="80000"/>
              </a:lnSpc>
            </a:pPr>
            <a:r>
              <a:rPr lang="fr-CA" sz="1900" dirty="0">
                <a:latin typeface="Palatino Linotype" pitchFamily="18" charset="0"/>
              </a:rPr>
              <a:t>Augmentation :     </a:t>
            </a:r>
            <a:r>
              <a:rPr lang="fr-CA" sz="1900" u="sng" dirty="0">
                <a:latin typeface="Palatino Linotype" pitchFamily="18" charset="0"/>
              </a:rPr>
              <a:t>Leucocytoses  </a:t>
            </a:r>
            <a:r>
              <a:rPr lang="fr-CA" sz="1900" u="sng" dirty="0">
                <a:latin typeface="Palatino Linotype" pitchFamily="18" charset="0"/>
                <a:sym typeface="Symbol" pitchFamily="18" charset="2"/>
              </a:rPr>
              <a:t> 11 </a:t>
            </a:r>
            <a:r>
              <a:rPr lang="fr-CA" sz="1900" u="sng" dirty="0">
                <a:latin typeface="Palatino Linotype" pitchFamily="18" charset="0"/>
              </a:rPr>
              <a:t>x 10</a:t>
            </a:r>
            <a:r>
              <a:rPr lang="fr-CA" sz="1900" u="sng" baseline="30000" dirty="0">
                <a:latin typeface="Palatino Linotype" pitchFamily="18" charset="0"/>
              </a:rPr>
              <a:t>9</a:t>
            </a:r>
            <a:r>
              <a:rPr lang="fr-CA" sz="1900" u="sng" dirty="0">
                <a:latin typeface="Palatino Linotype" pitchFamily="18" charset="0"/>
              </a:rPr>
              <a:t> /L</a:t>
            </a:r>
          </a:p>
          <a:p>
            <a:pPr>
              <a:lnSpc>
                <a:spcPct val="80000"/>
              </a:lnSpc>
            </a:pPr>
            <a:endParaRPr lang="fr-CA" sz="1900" u="sng" dirty="0">
              <a:latin typeface="Palatino Linotype" pitchFamily="18" charset="0"/>
            </a:endParaRPr>
          </a:p>
          <a:p>
            <a:pPr lvl="1">
              <a:lnSpc>
                <a:spcPct val="80000"/>
              </a:lnSpc>
            </a:pPr>
            <a:r>
              <a:rPr lang="fr-CA" sz="1900" dirty="0">
                <a:latin typeface="Palatino Linotype" pitchFamily="18" charset="0"/>
              </a:rPr>
              <a:t>Physiologique: </a:t>
            </a:r>
            <a:r>
              <a:rPr lang="fr-CA" sz="1900" u="sng" dirty="0">
                <a:latin typeface="Palatino Linotype" pitchFamily="18" charset="0"/>
              </a:rPr>
              <a:t>après un repas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CA" sz="1900" dirty="0">
                <a:latin typeface="Palatino Linotype" pitchFamily="18" charset="0"/>
              </a:rPr>
              <a:t>                                     </a:t>
            </a:r>
            <a:r>
              <a:rPr lang="fr-CA" sz="1900" u="sng" dirty="0">
                <a:latin typeface="Palatino Linotype" pitchFamily="18" charset="0"/>
              </a:rPr>
              <a:t>grossesse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CA" sz="1900" dirty="0">
                <a:latin typeface="Palatino Linotype" pitchFamily="18" charset="0"/>
              </a:rPr>
              <a:t>                                     </a:t>
            </a:r>
            <a:r>
              <a:rPr lang="fr-CA" sz="1900" u="sng" dirty="0">
                <a:latin typeface="Palatino Linotype" pitchFamily="18" charset="0"/>
              </a:rPr>
              <a:t>après des exercices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CA" sz="1900" dirty="0">
                <a:latin typeface="Palatino Linotype" pitchFamily="18" charset="0"/>
              </a:rPr>
              <a:t>                                     émotions (stress, excitation, douleur)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CA" sz="1900" dirty="0">
                <a:latin typeface="Palatino Linotype" pitchFamily="18" charset="0"/>
              </a:rPr>
              <a:t>                                     exposition au froid ou à la chaleur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CA" sz="1900" dirty="0">
                <a:latin typeface="Palatino Linotype" pitchFamily="18" charset="0"/>
              </a:rPr>
              <a:t>                                    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CA" sz="1900" dirty="0">
                <a:latin typeface="Palatino Linotype" pitchFamily="18" charset="0"/>
              </a:rPr>
              <a:t>                                    </a:t>
            </a:r>
          </a:p>
          <a:p>
            <a:pPr lvl="1">
              <a:lnSpc>
                <a:spcPct val="80000"/>
              </a:lnSpc>
            </a:pPr>
            <a:r>
              <a:rPr lang="fr-CA" sz="1900" dirty="0">
                <a:latin typeface="Palatino Linotype" pitchFamily="18" charset="0"/>
              </a:rPr>
              <a:t>Pathologique : Leucémie, réaction </a:t>
            </a:r>
            <a:r>
              <a:rPr lang="fr-CA" sz="1900" dirty="0" err="1">
                <a:latin typeface="Palatino Linotype" pitchFamily="18" charset="0"/>
              </a:rPr>
              <a:t>leucémoïde</a:t>
            </a:r>
            <a:r>
              <a:rPr lang="fr-CA" sz="1900" dirty="0">
                <a:latin typeface="Palatino Linotype" pitchFamily="18" charset="0"/>
              </a:rPr>
              <a:t>, infection </a:t>
            </a:r>
          </a:p>
          <a:p>
            <a:pPr>
              <a:lnSpc>
                <a:spcPct val="80000"/>
              </a:lnSpc>
              <a:buFontTx/>
              <a:buNone/>
            </a:pPr>
            <a:endParaRPr lang="fr-CA" sz="24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>
                <a:latin typeface="Palatino Linotype" pitchFamily="18" charset="0"/>
              </a:rPr>
              <a:t>Leucocytes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r-CA" sz="24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Diminution : </a:t>
            </a:r>
            <a:r>
              <a:rPr lang="fr-CA" sz="2400" u="sng" dirty="0">
                <a:latin typeface="Palatino Linotype" pitchFamily="18" charset="0"/>
              </a:rPr>
              <a:t>Leucopénie &lt; 4,5 x 10</a:t>
            </a:r>
            <a:r>
              <a:rPr lang="fr-CA" sz="2400" u="sng" baseline="30000" dirty="0">
                <a:latin typeface="Palatino Linotype" pitchFamily="18" charset="0"/>
              </a:rPr>
              <a:t>9</a:t>
            </a:r>
            <a:r>
              <a:rPr lang="fr-CA" sz="2400" u="sng" dirty="0">
                <a:latin typeface="Palatino Linotype" pitchFamily="18" charset="0"/>
              </a:rPr>
              <a:t> /L</a:t>
            </a:r>
          </a:p>
          <a:p>
            <a:pPr>
              <a:lnSpc>
                <a:spcPct val="90000"/>
              </a:lnSpc>
            </a:pPr>
            <a:endParaRPr lang="fr-CA" sz="2400" u="sng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Pathologique : </a:t>
            </a:r>
            <a:r>
              <a:rPr lang="fr-CA" sz="2400" u="sng" dirty="0">
                <a:latin typeface="Palatino Linotype" pitchFamily="18" charset="0"/>
              </a:rPr>
              <a:t>Leucémie, …</a:t>
            </a:r>
          </a:p>
          <a:p>
            <a:pPr lvl="1">
              <a:lnSpc>
                <a:spcPct val="90000"/>
              </a:lnSpc>
            </a:pPr>
            <a:endParaRPr lang="fr-CA" sz="2400" u="sng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Secondaire à certains traitements: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>
                <a:latin typeface="Palatino Linotype" pitchFamily="18" charset="0"/>
              </a:rPr>
              <a:t>                              - Psychiatrique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>
                <a:latin typeface="Palatino Linotype" pitchFamily="18" charset="0"/>
              </a:rPr>
              <a:t>                              - Chimiothérapie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>
                <a:latin typeface="Palatino Linotype" pitchFamily="18" charset="0"/>
              </a:rPr>
              <a:t>                              - Radiothérapie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sz="24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>
                <a:latin typeface="Palatino Linotype" pitchFamily="18" charset="0"/>
              </a:rPr>
              <a:t>                            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>
                <a:latin typeface="Palatino Linotype" pitchFamily="18" charset="0"/>
              </a:rPr>
              <a:t>Rôles des leucocytes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71500" y="1785926"/>
            <a:ext cx="9144000" cy="4310074"/>
          </a:xfrm>
        </p:spPr>
        <p:txBody>
          <a:bodyPr/>
          <a:lstStyle/>
          <a:p>
            <a:r>
              <a:rPr lang="fr-CA" b="1" dirty="0">
                <a:latin typeface="Palatino Linotype" pitchFamily="18" charset="0"/>
              </a:rPr>
              <a:t>Granulocytes  et monocytes:</a:t>
            </a:r>
            <a:r>
              <a:rPr lang="fr-CA" dirty="0">
                <a:latin typeface="Palatino Linotype" pitchFamily="18" charset="0"/>
              </a:rPr>
              <a:t> </a:t>
            </a:r>
          </a:p>
          <a:p>
            <a:pPr lvl="1"/>
            <a:r>
              <a:rPr lang="fr-CA" dirty="0">
                <a:latin typeface="Palatino Linotype" pitchFamily="18" charset="0"/>
              </a:rPr>
              <a:t>Assurent la lutte contre les divers agents infectieux grâce à leur capacité de phagocytose (principalement les bactéries)</a:t>
            </a:r>
          </a:p>
          <a:p>
            <a:pPr lvl="1"/>
            <a:r>
              <a:rPr lang="fr-CA" dirty="0">
                <a:latin typeface="Palatino Linotype" pitchFamily="18" charset="0"/>
              </a:rPr>
              <a:t>Immunité innée.</a:t>
            </a:r>
          </a:p>
          <a:p>
            <a:pPr>
              <a:buFontTx/>
              <a:buNone/>
            </a:pPr>
            <a:endParaRPr lang="fr-CA" dirty="0">
              <a:latin typeface="Palatino Linotype" pitchFamily="18" charset="0"/>
            </a:endParaRPr>
          </a:p>
          <a:p>
            <a:r>
              <a:rPr lang="fr-CA" b="1" dirty="0">
                <a:latin typeface="Palatino Linotype" pitchFamily="18" charset="0"/>
              </a:rPr>
              <a:t>Lymphocytes</a:t>
            </a:r>
            <a:r>
              <a:rPr lang="fr-CA" dirty="0">
                <a:latin typeface="Palatino Linotype" pitchFamily="18" charset="0"/>
              </a:rPr>
              <a:t> : </a:t>
            </a:r>
          </a:p>
          <a:p>
            <a:pPr lvl="1"/>
            <a:r>
              <a:rPr lang="fr-CA" dirty="0">
                <a:latin typeface="Palatino Linotype" pitchFamily="18" charset="0"/>
              </a:rPr>
              <a:t>Responsable de l’immunité</a:t>
            </a:r>
            <a:r>
              <a:rPr lang="fr-CA" u="sng" dirty="0">
                <a:latin typeface="Palatino Linotype" pitchFamily="18" charset="0"/>
              </a:rPr>
              <a:t> cellulaire et humorale</a:t>
            </a:r>
            <a:r>
              <a:rPr lang="fr-CA" dirty="0">
                <a:latin typeface="Palatino Linotype" pitchFamily="18" charset="0"/>
              </a:rPr>
              <a:t>  (principalement les virus)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1052" y="1484784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1089025"/>
            <a:r>
              <a:rPr lang="fr-CA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Neutrophiles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1012" y="3717032"/>
            <a:ext cx="7086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7988" indent="-407988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400" dirty="0"/>
              <a:t>Taille: 12-14</a:t>
            </a:r>
            <a:r>
              <a:rPr lang="en-US" sz="2400" dirty="0"/>
              <a:t>µm</a:t>
            </a:r>
          </a:p>
          <a:p>
            <a:pPr marL="407988" indent="-407988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 err="1"/>
              <a:t>Noyau</a:t>
            </a:r>
            <a:r>
              <a:rPr lang="en-US" sz="2400" dirty="0"/>
              <a:t>: </a:t>
            </a:r>
            <a:r>
              <a:rPr lang="en-US" sz="2400" dirty="0" err="1"/>
              <a:t>segmenté</a:t>
            </a:r>
            <a:r>
              <a:rPr lang="en-US" sz="2400" dirty="0"/>
              <a:t> </a:t>
            </a:r>
            <a:r>
              <a:rPr lang="en-US" sz="2400" u="sng" dirty="0"/>
              <a:t>    2 a 5    lobes</a:t>
            </a:r>
          </a:p>
          <a:p>
            <a:pPr marL="407988" indent="-407988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 err="1"/>
              <a:t>Chromatine</a:t>
            </a:r>
            <a:r>
              <a:rPr lang="en-US" sz="2400" dirty="0"/>
              <a:t>: dense, en  </a:t>
            </a:r>
            <a:r>
              <a:rPr lang="en-US" sz="2400" u="sng" dirty="0"/>
              <a:t>        </a:t>
            </a:r>
            <a:r>
              <a:rPr lang="en-US" sz="2400" u="sng" dirty="0" err="1"/>
              <a:t>mottes</a:t>
            </a:r>
            <a:r>
              <a:rPr lang="en-US" sz="2400" u="sng" dirty="0"/>
              <a:t>       .</a:t>
            </a:r>
            <a:endParaRPr lang="en-US" sz="2400" dirty="0"/>
          </a:p>
          <a:p>
            <a:pPr marL="407988" indent="-407988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 err="1"/>
              <a:t>Nucléoles</a:t>
            </a:r>
            <a:r>
              <a:rPr lang="en-US" sz="2400" dirty="0"/>
              <a:t>: non</a:t>
            </a:r>
          </a:p>
          <a:p>
            <a:pPr marL="407988" indent="-407988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 err="1"/>
              <a:t>Cytoplasme</a:t>
            </a:r>
            <a:r>
              <a:rPr lang="en-US" sz="2400" dirty="0"/>
              <a:t>: </a:t>
            </a:r>
            <a:r>
              <a:rPr lang="en-US" sz="2400" dirty="0" err="1"/>
              <a:t>acidophile</a:t>
            </a:r>
            <a:endParaRPr lang="en-US" sz="2400" dirty="0"/>
          </a:p>
          <a:p>
            <a:pPr marL="407988" indent="-407988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Granulations: </a:t>
            </a:r>
            <a:r>
              <a:rPr lang="en-US" sz="2400" dirty="0" err="1"/>
              <a:t>spécifiques</a:t>
            </a:r>
            <a:endParaRPr lang="fr-FR" sz="2400" dirty="0"/>
          </a:p>
        </p:txBody>
      </p:sp>
      <p:pic>
        <p:nvPicPr>
          <p:cNvPr id="4" name="Picture 7" descr="neutr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924" y="116632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57300" y="185918"/>
            <a:ext cx="7772400" cy="782960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pitchFamily="18" charset="0"/>
              </a:rPr>
              <a:t>Granules des neutrophiles</a:t>
            </a:r>
            <a:endParaRPr lang="fr-FR" dirty="0">
              <a:latin typeface="Palatino Linotype" pitchFamily="18" charset="0"/>
            </a:endParaRP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9045" y="1268760"/>
            <a:ext cx="8351837" cy="54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sz="2800" b="1" dirty="0">
                <a:latin typeface="Palatino Linotype" pitchFamily="18" charset="0"/>
              </a:rPr>
              <a:t>	2 types de granules</a:t>
            </a:r>
            <a:r>
              <a:rPr lang="fr-CA" sz="2800" dirty="0">
                <a:latin typeface="Palatino Linotype" pitchFamily="18" charset="0"/>
              </a:rPr>
              <a:t> : Primaires et secondaires. </a:t>
            </a:r>
          </a:p>
          <a:p>
            <a:pPr eaLnBrk="1" hangingPunct="1"/>
            <a:r>
              <a:rPr lang="fr-CA" sz="2400" b="1" u="sng" dirty="0">
                <a:latin typeface="Palatino Linotype" pitchFamily="18" charset="0"/>
              </a:rPr>
              <a:t>Primaires</a:t>
            </a:r>
            <a:r>
              <a:rPr lang="fr-CA" sz="2400" dirty="0">
                <a:latin typeface="Palatino Linotype" pitchFamily="18" charset="0"/>
              </a:rPr>
              <a:t> : Apparaissent aux stades promyélocytes. </a:t>
            </a:r>
          </a:p>
          <a:p>
            <a:pPr lvl="1" eaLnBrk="1" hangingPunct="1"/>
            <a:r>
              <a:rPr lang="fr-CA" sz="2200" dirty="0" err="1">
                <a:latin typeface="Palatino Linotype" pitchFamily="18" charset="0"/>
              </a:rPr>
              <a:t>Myéloperoxydase</a:t>
            </a:r>
            <a:endParaRPr lang="fr-CA" sz="2200" dirty="0">
              <a:latin typeface="Palatino Linotype" pitchFamily="18" charset="0"/>
            </a:endParaRPr>
          </a:p>
          <a:p>
            <a:pPr lvl="1" eaLnBrk="1" hangingPunct="1"/>
            <a:r>
              <a:rPr lang="fr-CA" sz="2200" dirty="0" err="1">
                <a:latin typeface="Palatino Linotype" pitchFamily="18" charset="0"/>
              </a:rPr>
              <a:t>Lysosyme</a:t>
            </a:r>
            <a:endParaRPr lang="fr-CA" sz="2200" dirty="0">
              <a:latin typeface="Palatino Linotype" pitchFamily="18" charset="0"/>
            </a:endParaRPr>
          </a:p>
          <a:p>
            <a:pPr lvl="1" eaLnBrk="1" hangingPunct="1"/>
            <a:r>
              <a:rPr lang="fr-CA" sz="2200" dirty="0">
                <a:latin typeface="Palatino Linotype" pitchFamily="18" charset="0"/>
              </a:rPr>
              <a:t>Hydrolase acide</a:t>
            </a:r>
          </a:p>
          <a:p>
            <a:pPr lvl="1" eaLnBrk="1" hangingPunct="1"/>
            <a:r>
              <a:rPr lang="fr-CA" sz="2200" dirty="0">
                <a:latin typeface="Palatino Linotype" pitchFamily="18" charset="0"/>
              </a:rPr>
              <a:t>Phosphatase acide </a:t>
            </a:r>
          </a:p>
          <a:p>
            <a:pPr lvl="1" eaLnBrk="1" hangingPunct="1"/>
            <a:r>
              <a:rPr lang="fr-CA" sz="2200" dirty="0">
                <a:latin typeface="Palatino Linotype" pitchFamily="18" charset="0"/>
              </a:rPr>
              <a:t>…</a:t>
            </a:r>
          </a:p>
          <a:p>
            <a:pPr eaLnBrk="1" hangingPunct="1"/>
            <a:r>
              <a:rPr lang="fr-CA" sz="2400" b="1" u="sng" dirty="0">
                <a:latin typeface="Palatino Linotype" pitchFamily="18" charset="0"/>
              </a:rPr>
              <a:t>Secondaires</a:t>
            </a:r>
            <a:r>
              <a:rPr lang="fr-CA" sz="2400" dirty="0">
                <a:latin typeface="Palatino Linotype" pitchFamily="18" charset="0"/>
              </a:rPr>
              <a:t>: Apparaissent aux stades myélocytes. </a:t>
            </a:r>
          </a:p>
          <a:p>
            <a:pPr lvl="1" eaLnBrk="1" hangingPunct="1"/>
            <a:r>
              <a:rPr lang="fr-CA" sz="2200" dirty="0" err="1">
                <a:latin typeface="Palatino Linotype" pitchFamily="18" charset="0"/>
              </a:rPr>
              <a:t>Collagénase</a:t>
            </a:r>
            <a:endParaRPr lang="fr-CA" sz="2200" dirty="0">
              <a:latin typeface="Palatino Linotype" pitchFamily="18" charset="0"/>
            </a:endParaRPr>
          </a:p>
          <a:p>
            <a:pPr lvl="1" eaLnBrk="1" hangingPunct="1"/>
            <a:r>
              <a:rPr lang="fr-CA" sz="2200" dirty="0" err="1">
                <a:latin typeface="Palatino Linotype" pitchFamily="18" charset="0"/>
              </a:rPr>
              <a:t>Gélatinase</a:t>
            </a:r>
            <a:endParaRPr lang="fr-CA" sz="2200" dirty="0">
              <a:latin typeface="Palatino Linotype" pitchFamily="18" charset="0"/>
            </a:endParaRPr>
          </a:p>
          <a:p>
            <a:pPr lvl="1" eaLnBrk="1" hangingPunct="1"/>
            <a:r>
              <a:rPr lang="fr-CA" sz="2200" dirty="0" err="1">
                <a:latin typeface="Palatino Linotype" pitchFamily="18" charset="0"/>
              </a:rPr>
              <a:t>Aminopeptidase</a:t>
            </a:r>
            <a:endParaRPr lang="fr-CA" sz="2200" dirty="0">
              <a:latin typeface="Palatino Linotype" pitchFamily="18" charset="0"/>
            </a:endParaRPr>
          </a:p>
          <a:p>
            <a:pPr lvl="1" eaLnBrk="1" hangingPunct="1"/>
            <a:r>
              <a:rPr lang="fr-CA" sz="2200" dirty="0" err="1">
                <a:latin typeface="Palatino Linotype" pitchFamily="18" charset="0"/>
              </a:rPr>
              <a:t>Transcobalamine</a:t>
            </a:r>
            <a:r>
              <a:rPr lang="fr-CA" sz="2200" dirty="0">
                <a:latin typeface="Palatino Linotype" pitchFamily="18" charset="0"/>
              </a:rPr>
              <a:t> I</a:t>
            </a:r>
          </a:p>
          <a:p>
            <a:pPr lvl="1" eaLnBrk="1" hangingPunct="1"/>
            <a:r>
              <a:rPr lang="fr-CA" sz="2200" dirty="0">
                <a:latin typeface="Palatino Linotype" pitchFamily="18" charset="0"/>
              </a:rPr>
              <a:t>…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2688" y="0"/>
            <a:ext cx="7849244" cy="1052736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Durée de vie (neutrophiles)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5028" y="1844824"/>
            <a:ext cx="8353425" cy="439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2800" dirty="0"/>
              <a:t>Moelle osseuse: un séjour de </a:t>
            </a:r>
            <a:r>
              <a:rPr lang="fr-CA" sz="2800" u="sng" dirty="0"/>
              <a:t> 7 à 10 jours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fr-CA" sz="2800" dirty="0"/>
              <a:t>+</a:t>
            </a:r>
            <a:endParaRPr lang="fr-CA" sz="28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800" u="sng" dirty="0"/>
              <a:t>8 à 12 heures</a:t>
            </a:r>
            <a:r>
              <a:rPr lang="fr-CA" sz="2800" dirty="0"/>
              <a:t> dans le sang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fr-CA" sz="2800" dirty="0"/>
              <a:t>+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800" dirty="0"/>
              <a:t>Termine leur vie dans les tissus environ  </a:t>
            </a:r>
            <a:r>
              <a:rPr lang="fr-CA" sz="2800" u="sng" dirty="0"/>
              <a:t>5 jours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CA" sz="28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800" dirty="0"/>
              <a:t>La durée de vie totale des neutrophiles est d’environ 15 jours.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fr-CA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800" dirty="0"/>
              <a:t>Les neutrophiles meurent dans les tissus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3060" y="0"/>
            <a:ext cx="7772028" cy="1052736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Compartiments (neutrophiles)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2361" y="1844824"/>
            <a:ext cx="8353425" cy="42484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Quatre compartiments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Moelle osseux : Granulocytes médullaires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Circulant : Granulocytes circulants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Marginal : </a:t>
            </a:r>
            <a:r>
              <a:rPr lang="fr-CA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Granulocytes accolés aux parois des vaisseaux.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Tissulaire: Dans les tissus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Ils sont aussi identifiés comme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pool médullaire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pool circulant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pool marginal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pool tissulaire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neutro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4949" y="286605"/>
            <a:ext cx="9577064" cy="5662675"/>
          </a:xfrm>
          <a:noFill/>
        </p:spPr>
      </p:pic>
      <p:sp>
        <p:nvSpPr>
          <p:cNvPr id="4100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2686" y="286605"/>
            <a:ext cx="7772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069975"/>
            <a:r>
              <a:rPr lang="fr-CA" sz="3600" dirty="0">
                <a:solidFill>
                  <a:schemeClr val="tx2"/>
                </a:solidFill>
                <a:latin typeface="Times New Roman" pitchFamily="18" charset="0"/>
              </a:rPr>
              <a:t>Les compartiments</a:t>
            </a:r>
            <a:endParaRPr lang="fr-FR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802592-25D3-4AD2-8A33-9CBE743F011D}"/>
              </a:ext>
            </a:extLst>
          </p:cNvPr>
          <p:cNvSpPr/>
          <p:nvPr/>
        </p:nvSpPr>
        <p:spPr>
          <a:xfrm>
            <a:off x="0" y="5589240"/>
            <a:ext cx="10287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/>
              <a:t>   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</a:rPr>
              <a:t>Tissus</a:t>
            </a:r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BF9579FB-0A67-4932-9FD1-6D0EC4BC85DC}"/>
              </a:ext>
            </a:extLst>
          </p:cNvPr>
          <p:cNvSpPr/>
          <p:nvPr/>
        </p:nvSpPr>
        <p:spPr>
          <a:xfrm>
            <a:off x="895028" y="5589240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Hexagone 6">
            <a:extLst>
              <a:ext uri="{FF2B5EF4-FFF2-40B4-BE49-F238E27FC236}">
                <a16:creationId xmlns:a16="http://schemas.microsoft.com/office/drawing/2014/main" id="{2DA08FA2-FFA5-4C25-ACFA-F98F4CB6FE7A}"/>
              </a:ext>
            </a:extLst>
          </p:cNvPr>
          <p:cNvSpPr/>
          <p:nvPr/>
        </p:nvSpPr>
        <p:spPr>
          <a:xfrm>
            <a:off x="895028" y="6253842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55EBA907-E6CF-4740-95EA-FCA7FB0A4C18}"/>
              </a:ext>
            </a:extLst>
          </p:cNvPr>
          <p:cNvSpPr/>
          <p:nvPr/>
        </p:nvSpPr>
        <p:spPr>
          <a:xfrm>
            <a:off x="1482654" y="5892932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C61B717D-8801-4594-8B02-E520525BE19E}"/>
              </a:ext>
            </a:extLst>
          </p:cNvPr>
          <p:cNvSpPr/>
          <p:nvPr/>
        </p:nvSpPr>
        <p:spPr>
          <a:xfrm>
            <a:off x="2070280" y="5579611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Hexagone 9">
            <a:extLst>
              <a:ext uri="{FF2B5EF4-FFF2-40B4-BE49-F238E27FC236}">
                <a16:creationId xmlns:a16="http://schemas.microsoft.com/office/drawing/2014/main" id="{B32D8ED2-7B03-4D93-AABD-D53B859DF6B4}"/>
              </a:ext>
            </a:extLst>
          </p:cNvPr>
          <p:cNvSpPr/>
          <p:nvPr/>
        </p:nvSpPr>
        <p:spPr>
          <a:xfrm>
            <a:off x="2069652" y="6266783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864B8501-BB70-49BE-8657-1E7832973E43}"/>
              </a:ext>
            </a:extLst>
          </p:cNvPr>
          <p:cNvSpPr/>
          <p:nvPr/>
        </p:nvSpPr>
        <p:spPr>
          <a:xfrm>
            <a:off x="2657278" y="5892932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41C750A3-D8DA-43FF-9560-32F755820612}"/>
              </a:ext>
            </a:extLst>
          </p:cNvPr>
          <p:cNvSpPr/>
          <p:nvPr/>
        </p:nvSpPr>
        <p:spPr>
          <a:xfrm>
            <a:off x="3270909" y="5579611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843040C3-0C69-4611-AE28-65C14477D48E}"/>
              </a:ext>
            </a:extLst>
          </p:cNvPr>
          <p:cNvSpPr/>
          <p:nvPr/>
        </p:nvSpPr>
        <p:spPr>
          <a:xfrm>
            <a:off x="3270909" y="6247803"/>
            <a:ext cx="720080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560513F9-5C2D-4BB3-917B-0D6B6B0822F3}"/>
              </a:ext>
            </a:extLst>
          </p:cNvPr>
          <p:cNvSpPr/>
          <p:nvPr/>
        </p:nvSpPr>
        <p:spPr>
          <a:xfrm>
            <a:off x="1111052" y="5892932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0E6F362C-52C8-4084-AD56-45F69455A144}"/>
              </a:ext>
            </a:extLst>
          </p:cNvPr>
          <p:cNvSpPr/>
          <p:nvPr/>
        </p:nvSpPr>
        <p:spPr>
          <a:xfrm>
            <a:off x="1182686" y="6490637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D7A05FFC-6258-442A-A322-2E6A859B96BF}"/>
              </a:ext>
            </a:extLst>
          </p:cNvPr>
          <p:cNvSpPr/>
          <p:nvPr/>
        </p:nvSpPr>
        <p:spPr>
          <a:xfrm>
            <a:off x="2909306" y="6106741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C39EE320-B3AF-4B72-8F2F-515BEA705619}"/>
              </a:ext>
            </a:extLst>
          </p:cNvPr>
          <p:cNvSpPr/>
          <p:nvPr/>
        </p:nvSpPr>
        <p:spPr>
          <a:xfrm>
            <a:off x="2252071" y="6490637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52E1CF2B-08D5-4517-A0E5-7D8964434034}"/>
              </a:ext>
            </a:extLst>
          </p:cNvPr>
          <p:cNvSpPr/>
          <p:nvPr/>
        </p:nvSpPr>
        <p:spPr>
          <a:xfrm>
            <a:off x="2391917" y="5767854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2909F1A2-9AFF-4F8A-90B0-F45116B6FD8D}"/>
              </a:ext>
            </a:extLst>
          </p:cNvPr>
          <p:cNvSpPr/>
          <p:nvPr/>
        </p:nvSpPr>
        <p:spPr>
          <a:xfrm>
            <a:off x="1743917" y="6247803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429C42EA-61CE-4A12-82E4-2D2DC5992959}"/>
              </a:ext>
            </a:extLst>
          </p:cNvPr>
          <p:cNvSpPr/>
          <p:nvPr/>
        </p:nvSpPr>
        <p:spPr>
          <a:xfrm>
            <a:off x="3469364" y="5706455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BF945F00-C3ED-4489-908F-7DC77463F231}"/>
              </a:ext>
            </a:extLst>
          </p:cNvPr>
          <p:cNvSpPr/>
          <p:nvPr/>
        </p:nvSpPr>
        <p:spPr>
          <a:xfrm>
            <a:off x="3566541" y="6526717"/>
            <a:ext cx="216024" cy="2003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B4F2BE-0E27-4A7E-A809-D55F6AF1A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003" y="6577878"/>
            <a:ext cx="552450" cy="4095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E6B11CF-A266-4526-B9FA-567CF0DC9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383" y="5462259"/>
            <a:ext cx="552450" cy="40957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314D92E-6BD0-4082-BC80-6B5566B40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48" y="6047716"/>
            <a:ext cx="552450" cy="4095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3692F54-82D8-4959-B925-A9FBC559E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554" y="5514848"/>
            <a:ext cx="3555263" cy="1425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Rôle du fer</a:t>
            </a:r>
            <a:r>
              <a:rPr lang="fr-CA" sz="4196" dirty="0"/>
              <a:t> </a:t>
            </a:r>
            <a:r>
              <a:rPr lang="fr-CA" sz="1428" dirty="0"/>
              <a:t>(p.95)</a:t>
            </a:r>
            <a:endParaRPr lang="fr-FR" sz="1428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4492" y="1704106"/>
            <a:ext cx="10287000" cy="472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500" dirty="0"/>
              <a:t>Rôle: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Essentiel à la vie (respiration cellulaire)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Constituant de l’</a:t>
            </a:r>
            <a:r>
              <a:rPr lang="fr-CA" sz="2143" dirty="0" err="1"/>
              <a:t>Hb</a:t>
            </a:r>
            <a:r>
              <a:rPr lang="fr-CA" sz="2143" dirty="0"/>
              <a:t>, de la myoglobine, des cytochromes, de la catalase et de la peroxydase.</a:t>
            </a:r>
          </a:p>
          <a:p>
            <a:pPr>
              <a:lnSpc>
                <a:spcPct val="90000"/>
              </a:lnSpc>
            </a:pPr>
            <a:r>
              <a:rPr lang="fr-CA" sz="2500" dirty="0"/>
              <a:t>Fer </a:t>
            </a:r>
            <a:r>
              <a:rPr lang="fr-CA" sz="2500" dirty="0" err="1"/>
              <a:t>héminique</a:t>
            </a:r>
            <a:r>
              <a:rPr lang="fr-CA" sz="2500" dirty="0"/>
              <a:t>: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Hémoglobine, myoglobine, cytochromes, catalase, peroxydase.</a:t>
            </a:r>
          </a:p>
          <a:p>
            <a:pPr>
              <a:lnSpc>
                <a:spcPct val="90000"/>
              </a:lnSpc>
            </a:pPr>
            <a:r>
              <a:rPr lang="fr-CA" sz="2500" dirty="0"/>
              <a:t>Fer non-</a:t>
            </a:r>
            <a:r>
              <a:rPr lang="fr-CA" sz="2500" dirty="0" err="1"/>
              <a:t>héminique</a:t>
            </a:r>
            <a:endParaRPr lang="fr-CA" sz="2500" dirty="0"/>
          </a:p>
          <a:p>
            <a:pPr lvl="1">
              <a:lnSpc>
                <a:spcPct val="90000"/>
              </a:lnSpc>
            </a:pPr>
            <a:r>
              <a:rPr lang="fr-CA" sz="2143" dirty="0" err="1"/>
              <a:t>Ferritine</a:t>
            </a:r>
            <a:r>
              <a:rPr lang="fr-CA" sz="2143" dirty="0"/>
              <a:t>, hémosidérine, transferrine (sidérophiline)</a:t>
            </a:r>
          </a:p>
          <a:p>
            <a:pPr>
              <a:lnSpc>
                <a:spcPct val="90000"/>
              </a:lnSpc>
            </a:pPr>
            <a:r>
              <a:rPr lang="fr-CA" sz="2500" dirty="0"/>
              <a:t>Pathologies associées au fer;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Si apport trop petit = anémie ferriprive (AMH)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Si apport trop grand = </a:t>
            </a:r>
            <a:r>
              <a:rPr lang="fr-CA" sz="2143" dirty="0" err="1"/>
              <a:t>Hémosidérose</a:t>
            </a:r>
            <a:r>
              <a:rPr lang="fr-CA" sz="2143" dirty="0"/>
              <a:t> </a:t>
            </a:r>
            <a:r>
              <a:rPr lang="fr-CA" sz="1607" dirty="0"/>
              <a:t>(foie) </a:t>
            </a:r>
            <a:r>
              <a:rPr lang="fr-CA" sz="2143" dirty="0"/>
              <a:t>et l’hémochromatose </a:t>
            </a:r>
            <a:r>
              <a:rPr lang="fr-CA" sz="1607" dirty="0"/>
              <a:t>(tous les organes)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sz="2143" dirty="0"/>
          </a:p>
          <a:p>
            <a:pPr lvl="1">
              <a:lnSpc>
                <a:spcPct val="90000"/>
              </a:lnSpc>
            </a:pPr>
            <a:endParaRPr lang="fr-CA" sz="2143" dirty="0"/>
          </a:p>
        </p:txBody>
      </p:sp>
      <p:sp>
        <p:nvSpPr>
          <p:cNvPr id="2" name="Légende : flèche vers le haut 1">
            <a:extLst>
              <a:ext uri="{FF2B5EF4-FFF2-40B4-BE49-F238E27FC236}">
                <a16:creationId xmlns:a16="http://schemas.microsoft.com/office/drawing/2014/main" id="{53705CAF-4C52-4FDD-BA4B-A6C345B207DF}"/>
              </a:ext>
            </a:extLst>
          </p:cNvPr>
          <p:cNvSpPr/>
          <p:nvPr/>
        </p:nvSpPr>
        <p:spPr>
          <a:xfrm>
            <a:off x="2623220" y="6093296"/>
            <a:ext cx="2736304" cy="71917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Associé à une surcharge sans trouble d’absorption</a:t>
            </a:r>
          </a:p>
        </p:txBody>
      </p:sp>
      <p:sp>
        <p:nvSpPr>
          <p:cNvPr id="5" name="Légende : flèche vers le haut 4">
            <a:extLst>
              <a:ext uri="{FF2B5EF4-FFF2-40B4-BE49-F238E27FC236}">
                <a16:creationId xmlns:a16="http://schemas.microsoft.com/office/drawing/2014/main" id="{9AF0E142-60A2-4F8D-9EFB-97280AFE9A44}"/>
              </a:ext>
            </a:extLst>
          </p:cNvPr>
          <p:cNvSpPr/>
          <p:nvPr/>
        </p:nvSpPr>
        <p:spPr>
          <a:xfrm>
            <a:off x="5575548" y="6093296"/>
            <a:ext cx="2736304" cy="71917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Associé à un trouble d’absorption augmenté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2688" y="333376"/>
            <a:ext cx="7772400" cy="536575"/>
          </a:xfrm>
        </p:spPr>
        <p:txBody>
          <a:bodyPr>
            <a:normAutofit fontScale="90000"/>
          </a:bodyPr>
          <a:lstStyle/>
          <a:p>
            <a:pPr defTabSz="1069975"/>
            <a:r>
              <a:rPr lang="fr-CA" sz="3600"/>
              <a:t>Les compartiments</a:t>
            </a:r>
            <a:endParaRPr lang="fr-FR" sz="36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0888" y="1052514"/>
            <a:ext cx="8964612" cy="5113337"/>
          </a:xfrm>
        </p:spPr>
        <p:txBody>
          <a:bodyPr/>
          <a:lstStyle/>
          <a:p>
            <a:pPr marL="401638" indent="-401638" defTabSz="1069975"/>
            <a:r>
              <a:rPr lang="fr-CA" sz="3100"/>
              <a:t>Figure 23.2  page 295  (Koepke)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765300"/>
            <a:ext cx="9144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4176" y="373105"/>
            <a:ext cx="7918648" cy="896144"/>
          </a:xfrm>
        </p:spPr>
        <p:txBody>
          <a:bodyPr>
            <a:normAutofit/>
          </a:bodyPr>
          <a:lstStyle/>
          <a:p>
            <a:pPr eaLnBrk="1" hangingPunct="1"/>
            <a:r>
              <a:rPr lang="fr-CA" dirty="0"/>
              <a:t>Rôles (Neutrophile)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9044" y="1844824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400" u="sng" dirty="0"/>
              <a:t>Défense contre les infections bactériennes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000" dirty="0"/>
              <a:t>Il reconnait les agents étrangers,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000" dirty="0"/>
              <a:t>Il adhère à ceux-ci,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000" dirty="0"/>
              <a:t>Il les phagocyte,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000" dirty="0"/>
              <a:t>Exerce son action bactéricide,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000" dirty="0"/>
              <a:t>Il digère l’agent étranger.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fr-CA" dirty="0"/>
          </a:p>
          <a:p>
            <a:pPr eaLnBrk="1" hangingPunct="1">
              <a:lnSpc>
                <a:spcPct val="90000"/>
              </a:lnSpc>
            </a:pPr>
            <a:r>
              <a:rPr lang="fr-CA" sz="2400" u="sng" dirty="0"/>
              <a:t>Il sécrète des molécules pour attirer les autres leucocytes</a:t>
            </a:r>
            <a:r>
              <a:rPr lang="fr-CA" sz="2400" dirty="0"/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000" dirty="0"/>
              <a:t>Chimiotactisme 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u="sng" dirty="0"/>
              <a:t>Il intervient dans le processus inflammatoire</a:t>
            </a:r>
            <a:endParaRPr lang="fr-CA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A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00096" y="609600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fr-CA" u="sng" dirty="0"/>
              <a:t>Protéines membranaires du </a:t>
            </a:r>
            <a:r>
              <a:rPr lang="fr-CA" u="sng" dirty="0" err="1"/>
              <a:t>Neutro</a:t>
            </a:r>
            <a:endParaRPr lang="fr-CA" u="sng" dirty="0"/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57300" y="1828800"/>
            <a:ext cx="7773988" cy="4552950"/>
          </a:xfrm>
        </p:spPr>
        <p:txBody>
          <a:bodyPr/>
          <a:lstStyle/>
          <a:p>
            <a:r>
              <a:rPr lang="fr-CA" sz="2800" b="1" dirty="0"/>
              <a:t>Molécules d’adhésion</a:t>
            </a:r>
            <a:r>
              <a:rPr lang="fr-CA" sz="2800" dirty="0"/>
              <a:t> : interaction avec les autres cellules ou la matrice extracellulaire</a:t>
            </a:r>
          </a:p>
          <a:p>
            <a:pPr lvl="2"/>
            <a:r>
              <a:rPr lang="fr-CA" sz="2000" u="sng" dirty="0" err="1"/>
              <a:t>Sélectines</a:t>
            </a:r>
            <a:r>
              <a:rPr lang="fr-CA" sz="2000" dirty="0"/>
              <a:t> : </a:t>
            </a:r>
            <a:r>
              <a:rPr lang="fr-CA" sz="2000" dirty="0">
                <a:solidFill>
                  <a:srgbClr val="FF0066"/>
                </a:solidFill>
              </a:rPr>
              <a:t>adhésion</a:t>
            </a:r>
            <a:r>
              <a:rPr lang="fr-CA" sz="2000" dirty="0"/>
              <a:t> aux cellules endothéliales</a:t>
            </a:r>
          </a:p>
          <a:p>
            <a:pPr lvl="2"/>
            <a:r>
              <a:rPr lang="fr-CA" sz="2000" u="sng" dirty="0" err="1"/>
              <a:t>Intégrines</a:t>
            </a:r>
            <a:r>
              <a:rPr lang="fr-CA" sz="2000" dirty="0"/>
              <a:t> : </a:t>
            </a:r>
            <a:r>
              <a:rPr lang="fr-CA" sz="2000" dirty="0">
                <a:solidFill>
                  <a:srgbClr val="FF0066"/>
                </a:solidFill>
              </a:rPr>
              <a:t>adhésion</a:t>
            </a:r>
            <a:r>
              <a:rPr lang="fr-CA" sz="2000" dirty="0"/>
              <a:t> aux cellules endothéliales</a:t>
            </a:r>
          </a:p>
          <a:p>
            <a:r>
              <a:rPr lang="fr-CA" sz="2800" b="1" dirty="0"/>
              <a:t>Récepteurs </a:t>
            </a:r>
            <a:r>
              <a:rPr lang="fr-CA" sz="2800" dirty="0"/>
              <a:t>:</a:t>
            </a:r>
          </a:p>
          <a:p>
            <a:pPr lvl="2"/>
            <a:r>
              <a:rPr lang="fr-CA" sz="2000" dirty="0"/>
              <a:t>Pour le fragment </a:t>
            </a:r>
            <a:r>
              <a:rPr lang="fr-CA" sz="2000" dirty="0" err="1"/>
              <a:t>Fc</a:t>
            </a:r>
            <a:r>
              <a:rPr lang="fr-CA" sz="2000" dirty="0"/>
              <a:t> des </a:t>
            </a:r>
            <a:r>
              <a:rPr lang="fr-CA" sz="2000" dirty="0" err="1"/>
              <a:t>Ig</a:t>
            </a:r>
            <a:endParaRPr lang="fr-CA" sz="2000" dirty="0"/>
          </a:p>
          <a:p>
            <a:pPr lvl="2"/>
            <a:r>
              <a:rPr lang="fr-CA" sz="2000" dirty="0"/>
              <a:t>Pour le complément : C3b, C4b, C5a</a:t>
            </a:r>
          </a:p>
          <a:p>
            <a:pPr lvl="2"/>
            <a:r>
              <a:rPr lang="fr-CA" sz="2000" dirty="0"/>
              <a:t>Pour les facteurs de croissance :GM-CSF, IL-1, IL-3</a:t>
            </a:r>
          </a:p>
          <a:p>
            <a:r>
              <a:rPr lang="fr-CA" sz="2800" b="1" dirty="0"/>
              <a:t>Protéines antigéniques</a:t>
            </a:r>
          </a:p>
          <a:p>
            <a:pPr lvl="1">
              <a:buFontTx/>
              <a:buNone/>
            </a:pPr>
            <a:endParaRPr lang="fr-CA" dirty="0"/>
          </a:p>
          <a:p>
            <a:pPr lvl="1"/>
            <a:endParaRPr lang="fr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273" y="1916832"/>
            <a:ext cx="7989888" cy="42529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sz="2800" dirty="0">
                <a:latin typeface="Palatino Linotype" pitchFamily="18" charset="0"/>
              </a:rPr>
              <a:t>Les neutrophiles sont capables de se déplacer par la formation de pseudopodes qui permet à la cellule de ramper.</a:t>
            </a:r>
          </a:p>
          <a:p>
            <a:pPr>
              <a:lnSpc>
                <a:spcPct val="90000"/>
              </a:lnSpc>
              <a:buNone/>
            </a:pPr>
            <a:endParaRPr lang="fr-CA" sz="2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fr-CA" sz="2800" dirty="0">
                <a:latin typeface="Palatino Linotype" pitchFamily="18" charset="0"/>
              </a:rPr>
              <a:t>Le mouvement est facilité par les propriétés d’adhérence et de déformabilité.</a:t>
            </a:r>
          </a:p>
          <a:p>
            <a:pPr>
              <a:lnSpc>
                <a:spcPct val="90000"/>
              </a:lnSpc>
              <a:buNone/>
            </a:pPr>
            <a:endParaRPr lang="fr-CA" sz="2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fr-CA" sz="2800" dirty="0">
                <a:latin typeface="Palatino Linotype" pitchFamily="18" charset="0"/>
              </a:rPr>
              <a:t>La mobilité permet aux neutrophiles de passer du sang vers les tissus. </a:t>
            </a:r>
          </a:p>
          <a:p>
            <a:pPr>
              <a:lnSpc>
                <a:spcPct val="90000"/>
              </a:lnSpc>
              <a:buFontTx/>
              <a:buNone/>
            </a:pPr>
            <a:endParaRPr lang="fr-CA" sz="2800" b="1" dirty="0">
              <a:latin typeface="Palatino Linotype" pitchFamily="18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2" y="404664"/>
            <a:ext cx="8486775" cy="1049124"/>
          </a:xfrm>
        </p:spPr>
        <p:txBody>
          <a:bodyPr/>
          <a:lstStyle/>
          <a:p>
            <a:r>
              <a:rPr lang="fr-CA" dirty="0"/>
              <a:t>Mobilité du Neutrophile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044" y="332656"/>
            <a:ext cx="8486775" cy="1116674"/>
          </a:xfrm>
        </p:spPr>
        <p:txBody>
          <a:bodyPr/>
          <a:lstStyle/>
          <a:p>
            <a:r>
              <a:rPr lang="fr-CA" dirty="0"/>
              <a:t>Mobilité du Neutrophile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972" y="1981200"/>
            <a:ext cx="9361040" cy="4114800"/>
          </a:xfrm>
        </p:spPr>
        <p:txBody>
          <a:bodyPr>
            <a:normAutofit/>
          </a:bodyPr>
          <a:lstStyle/>
          <a:p>
            <a:r>
              <a:rPr lang="fr-CA" sz="2800" dirty="0"/>
              <a:t>Il y a 3 types de déplacement des neutrophiles</a:t>
            </a:r>
          </a:p>
          <a:p>
            <a:pPr lvl="1"/>
            <a:r>
              <a:rPr lang="fr-CA" sz="2800" dirty="0"/>
              <a:t>Migration spontanée: au hasard et limitée</a:t>
            </a:r>
          </a:p>
          <a:p>
            <a:pPr lvl="1"/>
            <a:r>
              <a:rPr lang="fr-CA" sz="2800" dirty="0" err="1"/>
              <a:t>Chimiocinésie</a:t>
            </a:r>
            <a:r>
              <a:rPr lang="fr-CA" sz="2800" dirty="0"/>
              <a:t> : migration au hasard qui est accélérée sous l’effet de divers facteurs.</a:t>
            </a:r>
          </a:p>
          <a:p>
            <a:pPr lvl="1"/>
            <a:r>
              <a:rPr lang="fr-CA" sz="2800" b="1" dirty="0"/>
              <a:t>Chimiotactisme</a:t>
            </a:r>
            <a:r>
              <a:rPr lang="fr-CA" sz="2800" dirty="0"/>
              <a:t> : </a:t>
            </a:r>
            <a:r>
              <a:rPr lang="fr-CA" sz="2800" u="sng" dirty="0"/>
              <a:t>Propriété de se déplacer dans une direction précise sous l’effet de substances qui les attirent ou les repoussent.</a:t>
            </a:r>
            <a:r>
              <a:rPr lang="fr-CA" sz="2800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260350"/>
            <a:ext cx="7772400" cy="1143000"/>
          </a:xfrm>
        </p:spPr>
        <p:txBody>
          <a:bodyPr/>
          <a:lstStyle/>
          <a:p>
            <a:r>
              <a:rPr lang="fr-CA" dirty="0"/>
              <a:t>Chimiotactisme du Neutrophile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80" y="2060848"/>
            <a:ext cx="9289032" cy="41764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800" b="1" dirty="0"/>
              <a:t>Substances chimiotactiques</a:t>
            </a:r>
          </a:p>
          <a:p>
            <a:pPr lvl="1">
              <a:lnSpc>
                <a:spcPct val="80000"/>
              </a:lnSpc>
            </a:pPr>
            <a:r>
              <a:rPr lang="fr-CA" sz="2400" dirty="0"/>
              <a:t>Bactéries</a:t>
            </a:r>
          </a:p>
          <a:p>
            <a:pPr lvl="1">
              <a:lnSpc>
                <a:spcPct val="80000"/>
              </a:lnSpc>
            </a:pPr>
            <a:r>
              <a:rPr lang="fr-CA" sz="2400" dirty="0"/>
              <a:t>Exotoxines bactériennes</a:t>
            </a:r>
          </a:p>
          <a:p>
            <a:pPr lvl="1">
              <a:lnSpc>
                <a:spcPct val="80000"/>
              </a:lnSpc>
            </a:pPr>
            <a:r>
              <a:rPr lang="fr-CA" sz="2400" dirty="0"/>
              <a:t>Endotoxines bactériennes</a:t>
            </a:r>
          </a:p>
          <a:p>
            <a:pPr lvl="1">
              <a:lnSpc>
                <a:spcPct val="80000"/>
              </a:lnSpc>
            </a:pPr>
            <a:r>
              <a:rPr lang="fr-CA" sz="2400" u="sng" dirty="0"/>
              <a:t>Complexes Ag-</a:t>
            </a:r>
            <a:r>
              <a:rPr lang="fr-CA" sz="2400" u="sng" dirty="0" err="1"/>
              <a:t>Ac</a:t>
            </a:r>
            <a:endParaRPr lang="fr-CA" sz="2400" u="sng" dirty="0"/>
          </a:p>
          <a:p>
            <a:pPr lvl="1">
              <a:lnSpc>
                <a:spcPct val="80000"/>
              </a:lnSpc>
            </a:pPr>
            <a:r>
              <a:rPr lang="fr-CA" sz="2400" u="sng" dirty="0"/>
              <a:t>Constituants du compléments (C5a, C5-6-7)</a:t>
            </a:r>
          </a:p>
          <a:p>
            <a:pPr lvl="1">
              <a:lnSpc>
                <a:spcPct val="80000"/>
              </a:lnSpc>
            </a:pPr>
            <a:endParaRPr lang="fr-CA" sz="2400" u="sng" dirty="0"/>
          </a:p>
          <a:p>
            <a:pPr lvl="1">
              <a:lnSpc>
                <a:spcPct val="80000"/>
              </a:lnSpc>
            </a:pPr>
            <a:r>
              <a:rPr lang="fr-CA" sz="2400" dirty="0"/>
              <a:t>PAF (</a:t>
            </a:r>
            <a:r>
              <a:rPr lang="fr-CA" sz="2400" dirty="0" err="1"/>
              <a:t>platelet</a:t>
            </a:r>
            <a:r>
              <a:rPr lang="fr-CA" sz="2400" dirty="0"/>
              <a:t> </a:t>
            </a:r>
            <a:r>
              <a:rPr lang="fr-CA" sz="2400" dirty="0" err="1"/>
              <a:t>activator</a:t>
            </a:r>
            <a:r>
              <a:rPr lang="fr-CA" sz="2400" dirty="0"/>
              <a:t> factor)  </a:t>
            </a:r>
          </a:p>
          <a:p>
            <a:pPr lvl="2">
              <a:lnSpc>
                <a:spcPct val="80000"/>
              </a:lnSpc>
            </a:pPr>
            <a:r>
              <a:rPr lang="fr-CA" sz="2400" dirty="0"/>
              <a:t>Pourquoi le PAF a-t’il un effet chimiotactique sur le neutrophile?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800" dirty="0">
                <a:latin typeface="Palatino Linotype" pitchFamily="18" charset="0"/>
              </a:rPr>
              <a:t>4 étapes  </a:t>
            </a:r>
          </a:p>
          <a:p>
            <a:pPr lvl="2"/>
            <a:r>
              <a:rPr lang="fr-CA" sz="2000" u="sng" dirty="0">
                <a:latin typeface="Palatino Linotype" pitchFamily="18" charset="0"/>
              </a:rPr>
              <a:t>Roulement (</a:t>
            </a:r>
            <a:r>
              <a:rPr lang="fr-CA" sz="2000" u="sng" dirty="0" err="1">
                <a:latin typeface="Palatino Linotype" pitchFamily="18" charset="0"/>
              </a:rPr>
              <a:t>rolling</a:t>
            </a:r>
            <a:r>
              <a:rPr lang="fr-CA" sz="2000" u="sng" dirty="0">
                <a:latin typeface="Palatino Linotype" pitchFamily="18" charset="0"/>
              </a:rPr>
              <a:t>)</a:t>
            </a:r>
          </a:p>
          <a:p>
            <a:pPr lvl="2"/>
            <a:r>
              <a:rPr lang="fr-CA" sz="2000" u="sng" dirty="0">
                <a:latin typeface="Palatino Linotype" pitchFamily="18" charset="0"/>
              </a:rPr>
              <a:t>Activation</a:t>
            </a:r>
          </a:p>
          <a:p>
            <a:pPr lvl="2"/>
            <a:r>
              <a:rPr lang="fr-CA" sz="2000" u="sng" dirty="0">
                <a:latin typeface="Palatino Linotype" pitchFamily="18" charset="0"/>
              </a:rPr>
              <a:t>Adhésion</a:t>
            </a:r>
          </a:p>
          <a:p>
            <a:pPr lvl="2"/>
            <a:r>
              <a:rPr lang="fr-CA" sz="2000" u="sng" dirty="0">
                <a:latin typeface="Palatino Linotype" pitchFamily="18" charset="0"/>
              </a:rPr>
              <a:t>Diapédèse</a:t>
            </a:r>
          </a:p>
          <a:p>
            <a:r>
              <a:rPr lang="fr-CA" sz="2800" dirty="0">
                <a:latin typeface="Palatino Linotype" pitchFamily="18" charset="0"/>
              </a:rPr>
              <a:t>Dans les conditions normales : les neutrophiles s’attachent faiblement aux cellules endothéliales dus aux molécules de faibles affinités (les </a:t>
            </a:r>
            <a:r>
              <a:rPr lang="fr-CA" sz="2800" u="sng" dirty="0" err="1">
                <a:solidFill>
                  <a:srgbClr val="FF0066"/>
                </a:solidFill>
                <a:latin typeface="Palatino Linotype" pitchFamily="18" charset="0"/>
              </a:rPr>
              <a:t>sélectines</a:t>
            </a:r>
            <a:r>
              <a:rPr lang="fr-CA" sz="2800" dirty="0">
                <a:latin typeface="Palatino Linotype" pitchFamily="18" charset="0"/>
              </a:rPr>
              <a:t>)</a:t>
            </a:r>
          </a:p>
          <a:p>
            <a:pPr lvl="2"/>
            <a:endParaRPr lang="fr-CA" sz="2000" dirty="0">
              <a:latin typeface="Palatino Linotype" pitchFamily="18" charset="0"/>
            </a:endParaRPr>
          </a:p>
          <a:p>
            <a:pPr lvl="2">
              <a:buFontTx/>
              <a:buNone/>
            </a:pPr>
            <a:endParaRPr lang="fr-FR" sz="2000" dirty="0">
              <a:latin typeface="Palatino Linotype" pitchFamily="18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925830" y="466573"/>
            <a:ext cx="8486775" cy="1044666"/>
          </a:xfrm>
          <a:noFill/>
          <a:ln/>
        </p:spPr>
        <p:txBody>
          <a:bodyPr/>
          <a:lstStyle/>
          <a:p>
            <a:r>
              <a:rPr lang="fr-CA" dirty="0">
                <a:latin typeface="Palatino Linotype" pitchFamily="18" charset="0"/>
              </a:rPr>
              <a:t>Migration des Neutrophiles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487" y="1916832"/>
            <a:ext cx="8398477" cy="3456384"/>
          </a:xfrm>
        </p:spPr>
        <p:txBody>
          <a:bodyPr/>
          <a:lstStyle/>
          <a:p>
            <a:r>
              <a:rPr lang="fr-CA" sz="3600" dirty="0">
                <a:latin typeface="Calibri" panose="020F0502020204030204" pitchFamily="34" charset="0"/>
                <a:cs typeface="Calibri" panose="020F0502020204030204" pitchFamily="34" charset="0"/>
              </a:rPr>
              <a:t>1ère étape : </a:t>
            </a:r>
            <a:r>
              <a:rPr lang="fr-CA" sz="3600" b="1" dirty="0">
                <a:latin typeface="Calibri" panose="020F0502020204030204" pitchFamily="34" charset="0"/>
                <a:cs typeface="Calibri" panose="020F0502020204030204" pitchFamily="34" charset="0"/>
              </a:rPr>
              <a:t>Roulement (Rolling) </a:t>
            </a:r>
            <a:r>
              <a:rPr lang="fr-CA" sz="3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r>
              <a:rPr lang="fr-CA" sz="2400" dirty="0">
                <a:latin typeface="Palatino Linotype" pitchFamily="18" charset="0"/>
              </a:rPr>
              <a:t>Le neutrophile roule sur la paroi des vaisseaux sanguins en utilisant </a:t>
            </a:r>
            <a:r>
              <a:rPr lang="fr-CA" sz="2400" dirty="0">
                <a:solidFill>
                  <a:srgbClr val="FF0066"/>
                </a:solidFill>
                <a:latin typeface="Palatino Linotype" pitchFamily="18" charset="0"/>
              </a:rPr>
              <a:t>les sélectines</a:t>
            </a:r>
            <a:r>
              <a:rPr lang="fr-CA" sz="2400" dirty="0">
                <a:latin typeface="Palatino Linotype" pitchFamily="18" charset="0"/>
              </a:rPr>
              <a:t>.  Si le neutrophile entre en contact avec des produits bactériens (LPS) ou des produits pro-inflammatoire  (LTB</a:t>
            </a:r>
            <a:r>
              <a:rPr lang="fr-CA" sz="2400" baseline="-25000" dirty="0">
                <a:latin typeface="Palatino Linotype" pitchFamily="18" charset="0"/>
              </a:rPr>
              <a:t>4</a:t>
            </a:r>
            <a:r>
              <a:rPr lang="fr-CA" sz="2400" dirty="0">
                <a:latin typeface="Palatino Linotype" pitchFamily="18" charset="0"/>
              </a:rPr>
              <a:t>, IL-8, fragment du complément), il entre alors dans la deuxième étape.  </a:t>
            </a:r>
          </a:p>
          <a:p>
            <a:endParaRPr lang="fr-FR" sz="800" dirty="0">
              <a:latin typeface="Palatino Linotype" pitchFamily="18" charset="0"/>
            </a:endParaRPr>
          </a:p>
          <a:p>
            <a:pPr>
              <a:buFontTx/>
              <a:buNone/>
            </a:pPr>
            <a:r>
              <a:rPr lang="fr-FR" sz="800" dirty="0">
                <a:latin typeface="Palatino Linotype" pitchFamily="18" charset="0"/>
              </a:rPr>
              <a:t>	</a:t>
            </a:r>
            <a:r>
              <a:rPr lang="fr-FR" sz="2400" dirty="0">
                <a:latin typeface="Palatino Linotype" pitchFamily="18" charset="0"/>
              </a:rPr>
              <a:t>LPS = </a:t>
            </a:r>
            <a:r>
              <a:rPr lang="fr-FR" sz="2400" dirty="0" err="1">
                <a:latin typeface="Palatino Linotype" pitchFamily="18" charset="0"/>
              </a:rPr>
              <a:t>Lipopolysaccharide</a:t>
            </a:r>
            <a:endParaRPr lang="fr-FR" sz="2400" dirty="0">
              <a:latin typeface="Palatino Linotype" pitchFamily="18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848" y="285728"/>
            <a:ext cx="7772400" cy="1143000"/>
          </a:xfrm>
          <a:noFill/>
          <a:ln/>
        </p:spPr>
        <p:txBody>
          <a:bodyPr/>
          <a:lstStyle/>
          <a:p>
            <a:r>
              <a:rPr lang="fr-CA" dirty="0">
                <a:latin typeface="Palatino Linotype" pitchFamily="18" charset="0"/>
              </a:rPr>
              <a:t>Migration des Neutrophiles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3600" dirty="0"/>
              <a:t>2e étape : </a:t>
            </a:r>
            <a:r>
              <a:rPr lang="fr-CA" sz="3600" b="1" dirty="0"/>
              <a:t>Activation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dirty="0"/>
              <a:t>	</a:t>
            </a:r>
            <a:r>
              <a:rPr lang="fr-CA" sz="2400" dirty="0"/>
              <a:t>Une fois activé, le neutrophile exprime de nouvelles molécules de surface : Molécule de haute affinité, les </a:t>
            </a:r>
            <a:r>
              <a:rPr lang="fr-CA" sz="2400" b="1" u="sng" dirty="0" err="1">
                <a:solidFill>
                  <a:srgbClr val="FF0066"/>
                </a:solidFill>
              </a:rPr>
              <a:t>intégrines</a:t>
            </a:r>
            <a:endParaRPr lang="fr-CA" sz="2400" b="1" u="sng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CA" b="1" dirty="0"/>
          </a:p>
          <a:p>
            <a:pPr>
              <a:lnSpc>
                <a:spcPct val="90000"/>
              </a:lnSpc>
            </a:pPr>
            <a:r>
              <a:rPr lang="fr-CA" sz="3600" dirty="0"/>
              <a:t>3e étape</a:t>
            </a:r>
            <a:r>
              <a:rPr lang="fr-CA" sz="3600" b="1" dirty="0"/>
              <a:t> : Adhésion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dirty="0"/>
              <a:t>	</a:t>
            </a:r>
            <a:r>
              <a:rPr lang="fr-CA" sz="2400" dirty="0"/>
              <a:t>Fixe les neutrophiles à la paroi des vaisseaux sanguins </a:t>
            </a:r>
            <a:r>
              <a:rPr lang="fr-CA" sz="2400" dirty="0">
                <a:sym typeface="Symbol" pitchFamily="18" charset="2"/>
              </a:rPr>
              <a:t> Adhésion ferme</a:t>
            </a:r>
            <a:endParaRPr lang="fr-CA" sz="2400" b="1" dirty="0"/>
          </a:p>
          <a:p>
            <a:pPr>
              <a:lnSpc>
                <a:spcPct val="90000"/>
              </a:lnSpc>
              <a:buFontTx/>
              <a:buNone/>
            </a:pPr>
            <a:endParaRPr lang="fr-CA" b="1" dirty="0"/>
          </a:p>
          <a:p>
            <a:pPr>
              <a:lnSpc>
                <a:spcPct val="90000"/>
              </a:lnSpc>
              <a:buFontTx/>
              <a:buNone/>
            </a:pPr>
            <a:endParaRPr lang="fr-CA" b="1" dirty="0"/>
          </a:p>
          <a:p>
            <a:pPr lvl="1">
              <a:lnSpc>
                <a:spcPct val="90000"/>
              </a:lnSpc>
              <a:buFontTx/>
              <a:buNone/>
            </a:pPr>
            <a:endParaRPr lang="fr-CA" b="1" dirty="0"/>
          </a:p>
          <a:p>
            <a:pPr lvl="1">
              <a:lnSpc>
                <a:spcPct val="90000"/>
              </a:lnSpc>
              <a:buFontTx/>
              <a:buNone/>
            </a:pPr>
            <a:endParaRPr lang="fr-CA" dirty="0"/>
          </a:p>
          <a:p>
            <a:pPr lvl="1">
              <a:lnSpc>
                <a:spcPct val="90000"/>
              </a:lnSpc>
              <a:buFontTx/>
              <a:buNone/>
            </a:pPr>
            <a:endParaRPr lang="fr-CA" dirty="0">
              <a:sym typeface="Symbol" pitchFamily="18" charset="2"/>
            </a:endParaRPr>
          </a:p>
        </p:txBody>
      </p:sp>
      <p:sp>
        <p:nvSpPr>
          <p:cNvPr id="747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214410" y="357166"/>
            <a:ext cx="7772400" cy="1143000"/>
          </a:xfrm>
          <a:noFill/>
          <a:ln/>
        </p:spPr>
        <p:txBody>
          <a:bodyPr/>
          <a:lstStyle/>
          <a:p>
            <a:r>
              <a:rPr lang="fr-CA" dirty="0"/>
              <a:t>Migration des Neutrophiles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3600" dirty="0"/>
              <a:t>4e étape : </a:t>
            </a:r>
            <a:r>
              <a:rPr lang="fr-CA" sz="3600" b="1" dirty="0"/>
              <a:t>Diapédèse</a:t>
            </a:r>
          </a:p>
          <a:p>
            <a:pPr>
              <a:buFontTx/>
              <a:buNone/>
            </a:pPr>
            <a:r>
              <a:rPr lang="fr-CA" dirty="0"/>
              <a:t>	</a:t>
            </a:r>
            <a:r>
              <a:rPr lang="fr-CA" sz="2400" dirty="0"/>
              <a:t>Réorganisation du cytosquelette du neutrophile pour qu’il se faufile à travers les cellules endothéliales. </a:t>
            </a:r>
          </a:p>
          <a:p>
            <a:pPr>
              <a:buFontTx/>
              <a:buNone/>
            </a:pPr>
            <a:r>
              <a:rPr lang="fr-CA" sz="2400" dirty="0"/>
              <a:t>	Il va être guider par les agents </a:t>
            </a:r>
            <a:r>
              <a:rPr lang="fr-CA" sz="2400" dirty="0" err="1"/>
              <a:t>chimioattractants</a:t>
            </a:r>
            <a:r>
              <a:rPr lang="fr-CA" sz="2400" dirty="0"/>
              <a:t> 	(LTB</a:t>
            </a:r>
            <a:r>
              <a:rPr lang="fr-CA" sz="2400" baseline="-25000" dirty="0"/>
              <a:t>4</a:t>
            </a:r>
            <a:r>
              <a:rPr lang="fr-CA" sz="2400" dirty="0"/>
              <a:t>, IL-8)</a:t>
            </a:r>
            <a:endParaRPr lang="fr-FR" sz="2400" dirty="0"/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A"/>
              <a:t>Migration des Neutrophiles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LP49_Pic1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493" y="665201"/>
            <a:ext cx="8872502" cy="5040035"/>
          </a:xfrm>
          <a:noFill/>
          <a:ln/>
        </p:spPr>
      </p:pic>
      <p:sp>
        <p:nvSpPr>
          <p:cNvPr id="16282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07293" y="5229013"/>
            <a:ext cx="12203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5274">
              <a:spcBef>
                <a:spcPct val="50000"/>
              </a:spcBef>
            </a:pPr>
            <a:r>
              <a:rPr lang="fr-CA" sz="1607">
                <a:solidFill>
                  <a:srgbClr val="FF3300"/>
                </a:solidFill>
              </a:rPr>
              <a:t> page 96</a:t>
            </a:r>
            <a:endParaRPr lang="fr-FR" sz="1607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286605"/>
            <a:ext cx="8841105" cy="1450757"/>
          </a:xfrm>
        </p:spPr>
        <p:txBody>
          <a:bodyPr/>
          <a:lstStyle/>
          <a:p>
            <a:pPr algn="ctr"/>
            <a:r>
              <a:rPr lang="fr-FR" dirty="0"/>
              <a:t>Schéma des 4 étapes de mobilité des Neutrophiles</a:t>
            </a: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571500" y="2492374"/>
            <a:ext cx="9145834" cy="3456906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6564" name="Picture 4" descr="neut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966788" y="455614"/>
            <a:ext cx="8424862" cy="6402387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0" y="142852"/>
            <a:ext cx="7772400" cy="1143000"/>
          </a:xfrm>
        </p:spPr>
        <p:txBody>
          <a:bodyPr/>
          <a:lstStyle/>
          <a:p>
            <a:r>
              <a:rPr lang="fr-CA" dirty="0"/>
              <a:t>Phagocytose du Neutrophiles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972" y="1844824"/>
            <a:ext cx="9721080" cy="4590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Étapes de la phagocytose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1</a:t>
            </a:r>
            <a:r>
              <a:rPr lang="fr-CA" sz="2400" baseline="30000" dirty="0"/>
              <a:t>er</a:t>
            </a:r>
            <a:r>
              <a:rPr lang="fr-CA" sz="2400" dirty="0"/>
              <a:t>: Adhérence de la particule à phagocyter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2</a:t>
            </a:r>
            <a:r>
              <a:rPr lang="fr-CA" sz="2400" baseline="30000" dirty="0"/>
              <a:t>e</a:t>
            </a:r>
            <a:r>
              <a:rPr lang="fr-CA" sz="2400" dirty="0"/>
              <a:t>: Formation d’une vacuole de phagocytose (phagosome)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3</a:t>
            </a:r>
            <a:r>
              <a:rPr lang="fr-CA" sz="2400" baseline="30000" dirty="0"/>
              <a:t>e</a:t>
            </a:r>
            <a:r>
              <a:rPr lang="fr-CA" sz="2400" dirty="0"/>
              <a:t>: Libération du contenu des granulations dans le phagosome (dégranulation)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4</a:t>
            </a:r>
            <a:r>
              <a:rPr lang="fr-CA" sz="2400" baseline="30000" dirty="0"/>
              <a:t>e</a:t>
            </a:r>
            <a:r>
              <a:rPr lang="fr-CA" sz="2400" dirty="0"/>
              <a:t>: Destruction de la particule phagocytée (bactéricide)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5</a:t>
            </a:r>
            <a:r>
              <a:rPr lang="fr-CA" sz="2400" baseline="30000" dirty="0"/>
              <a:t>e</a:t>
            </a:r>
            <a:r>
              <a:rPr lang="fr-CA" sz="2400" dirty="0"/>
              <a:t>: Digestion puis rejet des produits de la digestion (exocytose)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	     OÙ mort de la cellule…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A" sz="2400" dirty="0"/>
              <a:t>N.B.: Le neutrophile peut aussi phagocyter des particules enrobés d’IgG   (</a:t>
            </a:r>
            <a:r>
              <a:rPr lang="fr-CA" sz="2400" u="sng" dirty="0" err="1">
                <a:solidFill>
                  <a:srgbClr val="FF0000"/>
                </a:solidFill>
              </a:rPr>
              <a:t>opsonisées</a:t>
            </a:r>
            <a:r>
              <a:rPr lang="fr-CA" sz="2400" dirty="0"/>
              <a:t>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Palatino Linotype" pitchFamily="18" charset="0"/>
              </a:rPr>
              <a:t>Sécrétion chez le Neutrophile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2865" y="1981200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800" dirty="0">
                <a:latin typeface="Palatino Linotype" pitchFamily="18" charset="0"/>
              </a:rPr>
              <a:t>Les granules neutrophile sont libérées dans le milieu environnant : </a:t>
            </a:r>
          </a:p>
          <a:p>
            <a:pPr lvl="1">
              <a:lnSpc>
                <a:spcPct val="90000"/>
              </a:lnSpc>
            </a:pPr>
            <a:r>
              <a:rPr lang="fr-CA" sz="2400" u="sng" dirty="0">
                <a:latin typeface="Palatino Linotype" pitchFamily="18" charset="0"/>
              </a:rPr>
              <a:t>réaction inflammatoire locale.</a:t>
            </a:r>
          </a:p>
          <a:p>
            <a:pPr lvl="1">
              <a:lnSpc>
                <a:spcPct val="90000"/>
              </a:lnSpc>
              <a:buNone/>
            </a:pPr>
            <a:endParaRPr lang="fr-CA" sz="2400" u="sng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fr-CA" sz="2800" dirty="0">
                <a:latin typeface="Palatino Linotype" pitchFamily="18" charset="0"/>
              </a:rPr>
              <a:t>Le bris ou la destruction des </a:t>
            </a:r>
            <a:r>
              <a:rPr lang="fr-CA" sz="2800" dirty="0" err="1">
                <a:latin typeface="Palatino Linotype" pitchFamily="18" charset="0"/>
              </a:rPr>
              <a:t>Neutro</a:t>
            </a:r>
            <a:r>
              <a:rPr lang="fr-CA" sz="2800" dirty="0">
                <a:latin typeface="Palatino Linotype" pitchFamily="18" charset="0"/>
              </a:rPr>
              <a:t> entraîne alors la libération d’agents chimiotactiques:</a:t>
            </a:r>
          </a:p>
          <a:p>
            <a:pPr lvl="1">
              <a:lnSpc>
                <a:spcPct val="90000"/>
              </a:lnSpc>
            </a:pPr>
            <a:r>
              <a:rPr lang="fr-CA" sz="2400" u="sng" dirty="0">
                <a:latin typeface="Palatino Linotype" pitchFamily="18" charset="0"/>
              </a:rPr>
              <a:t>Des nouveaux granulocytes vont arriver.</a:t>
            </a:r>
          </a:p>
          <a:p>
            <a:pPr lvl="1">
              <a:lnSpc>
                <a:spcPct val="90000"/>
              </a:lnSpc>
              <a:buNone/>
            </a:pPr>
            <a:endParaRPr lang="fr-CA" sz="2400" u="sng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506835" y="1"/>
            <a:ext cx="9350156" cy="6857999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71658"/>
            <a:ext cx="8743950" cy="1071503"/>
          </a:xfrm>
        </p:spPr>
        <p:txBody>
          <a:bodyPr/>
          <a:lstStyle/>
          <a:p>
            <a:pPr eaLnBrk="1" hangingPunct="1"/>
            <a:r>
              <a:rPr lang="fr-CA"/>
              <a:t>Éosinophile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7172" name="Picture 4" descr="eosinophil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1" y="2000329"/>
            <a:ext cx="5832872" cy="40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451" y="2000329"/>
            <a:ext cx="3857625" cy="3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17" tIns="47758" rIns="95517" bIns="47758"/>
          <a:lstStyle/>
          <a:p>
            <a:pPr marL="358185" indent="-358185">
              <a:spcBef>
                <a:spcPct val="20000"/>
              </a:spcBef>
            </a:pPr>
            <a:r>
              <a:rPr lang="fr-CA" sz="1607" dirty="0">
                <a:latin typeface="Times New Roman" pitchFamily="18" charset="0"/>
              </a:rPr>
              <a:t>	</a:t>
            </a:r>
          </a:p>
          <a:p>
            <a:pPr marL="358185" indent="-358185">
              <a:spcBef>
                <a:spcPct val="20000"/>
              </a:spcBef>
            </a:pPr>
            <a:r>
              <a:rPr lang="fr-CA" sz="1607" dirty="0">
                <a:latin typeface="Times New Roman" pitchFamily="18" charset="0"/>
              </a:rPr>
              <a:t>Cytoplasme:</a:t>
            </a:r>
          </a:p>
          <a:p>
            <a:pPr marL="358185" indent="-35818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rose</a:t>
            </a:r>
          </a:p>
          <a:p>
            <a:pPr marL="358185" indent="-35818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granulations orange, rondes ou ovoïdes, nombreuses</a:t>
            </a:r>
          </a:p>
          <a:p>
            <a:pPr marL="358185" indent="-358185">
              <a:spcBef>
                <a:spcPct val="20000"/>
              </a:spcBef>
              <a:buClr>
                <a:schemeClr val="accent1"/>
              </a:buClr>
            </a:pPr>
            <a:endParaRPr lang="fr-CA" sz="1607" dirty="0">
              <a:latin typeface="Times New Roman" pitchFamily="18" charset="0"/>
            </a:endParaRPr>
          </a:p>
          <a:p>
            <a:pPr marL="358185" indent="-358185">
              <a:spcBef>
                <a:spcPct val="20000"/>
              </a:spcBef>
              <a:buClr>
                <a:schemeClr val="accent1"/>
              </a:buClr>
            </a:pPr>
            <a:r>
              <a:rPr lang="fr-CA" sz="1607" dirty="0">
                <a:latin typeface="Times New Roman" pitchFamily="18" charset="0"/>
              </a:rPr>
              <a:t>Noyau:</a:t>
            </a:r>
          </a:p>
          <a:p>
            <a:pPr marL="358185" indent="-35818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bisegmenté</a:t>
            </a:r>
          </a:p>
          <a:p>
            <a:pPr marL="358185" indent="-35818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chromatine dense</a:t>
            </a:r>
          </a:p>
          <a:p>
            <a:pPr marL="358185" indent="-358185">
              <a:spcBef>
                <a:spcPct val="20000"/>
              </a:spcBef>
            </a:pPr>
            <a:endParaRPr lang="fr-CA" sz="1607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71525" y="188640"/>
            <a:ext cx="8743950" cy="809321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pitchFamily="18" charset="0"/>
              </a:rPr>
              <a:t>Granules des éosinophiles</a:t>
            </a:r>
            <a:endParaRPr lang="fr-FR" dirty="0">
              <a:latin typeface="Palatino Linotype" pitchFamily="18" charset="0"/>
            </a:endParaRP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7037" y="1285993"/>
            <a:ext cx="9001000" cy="472503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fr-CA" sz="2800" b="1" dirty="0">
                <a:latin typeface="Palatino Linotype" pitchFamily="18" charset="0"/>
              </a:rPr>
              <a:t>4 types de granules</a:t>
            </a:r>
            <a:r>
              <a:rPr lang="fr-CA" sz="2800" dirty="0">
                <a:latin typeface="Palatino Linotype" pitchFamily="18" charset="0"/>
              </a:rPr>
              <a:t> : </a:t>
            </a:r>
          </a:p>
          <a:p>
            <a:pPr eaLnBrk="1" hangingPunct="1">
              <a:buFontTx/>
              <a:buNone/>
            </a:pPr>
            <a:r>
              <a:rPr lang="fr-CA" sz="2400" dirty="0">
                <a:latin typeface="Palatino Linotype" pitchFamily="18" charset="0"/>
              </a:rPr>
              <a:t>Primaires, secondaires, petites granules et les </a:t>
            </a:r>
            <a:r>
              <a:rPr lang="fr-CA" sz="2400" dirty="0" err="1">
                <a:latin typeface="Palatino Linotype" pitchFamily="18" charset="0"/>
              </a:rPr>
              <a:t>microgranules</a:t>
            </a:r>
            <a:endParaRPr lang="fr-CA" sz="2400" dirty="0"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fr-CA" sz="2800" b="1" u="sng" dirty="0">
                <a:latin typeface="Palatino Linotype" pitchFamily="18" charset="0"/>
              </a:rPr>
              <a:t>Primaires</a:t>
            </a:r>
            <a:r>
              <a:rPr lang="fr-CA" sz="2800" dirty="0">
                <a:latin typeface="Palatino Linotype" pitchFamily="18" charset="0"/>
              </a:rPr>
              <a:t> : </a:t>
            </a:r>
            <a:r>
              <a:rPr lang="fr-CA" sz="2400" dirty="0">
                <a:latin typeface="Palatino Linotype" pitchFamily="18" charset="0"/>
              </a:rPr>
              <a:t>Apparaissent aux stades promyélocytes, se sont des </a:t>
            </a:r>
            <a:r>
              <a:rPr lang="fr-CA" sz="2400" dirty="0" err="1">
                <a:latin typeface="Palatino Linotype" pitchFamily="18" charset="0"/>
              </a:rPr>
              <a:t>lysophospholipase</a:t>
            </a:r>
            <a:endParaRPr lang="fr-CA" sz="2400" dirty="0"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fr-CA" sz="2800" b="1" u="sng" dirty="0">
                <a:latin typeface="Palatino Linotype" pitchFamily="18" charset="0"/>
              </a:rPr>
              <a:t>Secondaires</a:t>
            </a:r>
            <a:r>
              <a:rPr lang="fr-CA" sz="2800" dirty="0">
                <a:latin typeface="Palatino Linotype" pitchFamily="18" charset="0"/>
              </a:rPr>
              <a:t>: </a:t>
            </a:r>
          </a:p>
          <a:p>
            <a:pPr lvl="1" eaLnBrk="1" hangingPunct="1"/>
            <a:r>
              <a:rPr lang="fr-CA" sz="2400" u="sng" dirty="0">
                <a:latin typeface="Palatino Linotype" pitchFamily="18" charset="0"/>
              </a:rPr>
              <a:t>HISTAMINASE, PEROXIDASE</a:t>
            </a:r>
            <a:r>
              <a:rPr lang="fr-CA" sz="2400" dirty="0">
                <a:latin typeface="Palatino Linotype" pitchFamily="18" charset="0"/>
              </a:rPr>
              <a:t>, </a:t>
            </a:r>
          </a:p>
          <a:p>
            <a:pPr lvl="1" eaLnBrk="1" hangingPunct="1"/>
            <a:r>
              <a:rPr lang="fr-CA" sz="2400" dirty="0">
                <a:latin typeface="Palatino Linotype" pitchFamily="18" charset="0"/>
              </a:rPr>
              <a:t>MBP (major basic </a:t>
            </a:r>
            <a:r>
              <a:rPr lang="fr-CA" sz="2400" dirty="0" err="1">
                <a:latin typeface="Palatino Linotype" pitchFamily="18" charset="0"/>
              </a:rPr>
              <a:t>protein</a:t>
            </a:r>
            <a:r>
              <a:rPr lang="fr-CA" sz="2400" dirty="0">
                <a:latin typeface="Palatino Linotype" pitchFamily="18" charset="0"/>
              </a:rPr>
              <a:t>, 50%), 	</a:t>
            </a:r>
          </a:p>
          <a:p>
            <a:pPr lvl="1" eaLnBrk="1" hangingPunct="1"/>
            <a:r>
              <a:rPr lang="fr-CA" sz="2400" dirty="0">
                <a:latin typeface="Palatino Linotype" pitchFamily="18" charset="0"/>
              </a:rPr>
              <a:t>ECP (</a:t>
            </a:r>
            <a:r>
              <a:rPr lang="fr-CA" sz="2400" dirty="0" err="1">
                <a:latin typeface="Palatino Linotype" pitchFamily="18" charset="0"/>
              </a:rPr>
              <a:t>eosinophil</a:t>
            </a:r>
            <a:r>
              <a:rPr lang="fr-CA" sz="2400" dirty="0">
                <a:latin typeface="Palatino Linotype" pitchFamily="18" charset="0"/>
              </a:rPr>
              <a:t> </a:t>
            </a:r>
            <a:r>
              <a:rPr lang="fr-CA" sz="2400" dirty="0" err="1">
                <a:latin typeface="Palatino Linotype" pitchFamily="18" charset="0"/>
              </a:rPr>
              <a:t>cationic</a:t>
            </a:r>
            <a:r>
              <a:rPr lang="fr-CA" sz="2400" dirty="0">
                <a:latin typeface="Palatino Linotype" pitchFamily="18" charset="0"/>
              </a:rPr>
              <a:t> </a:t>
            </a:r>
            <a:r>
              <a:rPr lang="fr-CA" sz="2400" dirty="0" err="1">
                <a:latin typeface="Palatino Linotype" pitchFamily="18" charset="0"/>
              </a:rPr>
              <a:t>protein</a:t>
            </a:r>
            <a:r>
              <a:rPr lang="fr-CA" sz="2400" dirty="0">
                <a:latin typeface="Palatino Linotype" pitchFamily="18" charset="0"/>
              </a:rPr>
              <a:t>, 30%). </a:t>
            </a:r>
          </a:p>
          <a:p>
            <a:pPr lvl="1" eaLnBrk="1" hangingPunct="1"/>
            <a:r>
              <a:rPr lang="fr-CA" sz="2400" dirty="0">
                <a:latin typeface="Palatino Linotype" pitchFamily="18" charset="0"/>
              </a:rPr>
              <a:t>EDN (</a:t>
            </a:r>
            <a:r>
              <a:rPr lang="fr-CA" sz="2400" dirty="0" err="1">
                <a:latin typeface="Palatino Linotype" pitchFamily="18" charset="0"/>
              </a:rPr>
              <a:t>eosinophil</a:t>
            </a:r>
            <a:r>
              <a:rPr lang="fr-CA" sz="2400" dirty="0">
                <a:latin typeface="Palatino Linotype" pitchFamily="18" charset="0"/>
              </a:rPr>
              <a:t> </a:t>
            </a:r>
            <a:r>
              <a:rPr lang="fr-CA" sz="2400" dirty="0" err="1">
                <a:latin typeface="Palatino Linotype" pitchFamily="18" charset="0"/>
              </a:rPr>
              <a:t>derived</a:t>
            </a:r>
            <a:r>
              <a:rPr lang="fr-CA" sz="2400" dirty="0">
                <a:latin typeface="Palatino Linotype" pitchFamily="18" charset="0"/>
              </a:rPr>
              <a:t> </a:t>
            </a:r>
            <a:r>
              <a:rPr lang="fr-CA" sz="2400" dirty="0" err="1">
                <a:latin typeface="Palatino Linotype" pitchFamily="18" charset="0"/>
              </a:rPr>
              <a:t>neurotoxin</a:t>
            </a:r>
            <a:r>
              <a:rPr lang="fr-CA" sz="2400" dirty="0">
                <a:latin typeface="Palatino Linotype" pitchFamily="18" charset="0"/>
              </a:rPr>
              <a:t>), </a:t>
            </a:r>
          </a:p>
          <a:p>
            <a:pPr lvl="1" eaLnBrk="1" hangingPunct="1"/>
            <a:r>
              <a:rPr lang="fr-CA" sz="2400" dirty="0">
                <a:latin typeface="Palatino Linotype" pitchFamily="18" charset="0"/>
              </a:rPr>
              <a:t>EPO (</a:t>
            </a:r>
            <a:r>
              <a:rPr lang="fr-CA" sz="2400" dirty="0" err="1">
                <a:latin typeface="Palatino Linotype" pitchFamily="18" charset="0"/>
              </a:rPr>
              <a:t>eosinophil</a:t>
            </a:r>
            <a:r>
              <a:rPr lang="fr-CA" sz="2400" dirty="0">
                <a:latin typeface="Palatino Linotype" pitchFamily="18" charset="0"/>
              </a:rPr>
              <a:t> </a:t>
            </a:r>
            <a:r>
              <a:rPr lang="fr-CA" sz="2400" dirty="0" err="1">
                <a:latin typeface="Palatino Linotype" pitchFamily="18" charset="0"/>
              </a:rPr>
              <a:t>peroxidase</a:t>
            </a:r>
            <a:r>
              <a:rPr lang="fr-CA" sz="2400" dirty="0">
                <a:latin typeface="Palatino Linotype" pitchFamily="18" charset="0"/>
              </a:rPr>
              <a:t>), </a:t>
            </a:r>
          </a:p>
          <a:p>
            <a:pPr lvl="1" eaLnBrk="1" hangingPunct="1"/>
            <a:r>
              <a:rPr lang="fr-CA" sz="2400" dirty="0" err="1">
                <a:latin typeface="Palatino Linotype" pitchFamily="18" charset="0"/>
              </a:rPr>
              <a:t>Collagénases</a:t>
            </a:r>
            <a:r>
              <a:rPr lang="fr-CA" sz="2400" dirty="0">
                <a:latin typeface="Palatino Linotype" pitchFamily="18" charset="0"/>
              </a:rPr>
              <a:t> et </a:t>
            </a:r>
            <a:r>
              <a:rPr lang="fr-CA" sz="2400" dirty="0">
                <a:latin typeface="Palatino Linotype" pitchFamily="18" charset="0"/>
                <a:sym typeface="Symbol" pitchFamily="18" charset="2"/>
              </a:rPr>
              <a:t>-</a:t>
            </a:r>
            <a:r>
              <a:rPr lang="fr-CA" sz="2400" dirty="0" err="1">
                <a:latin typeface="Palatino Linotype" pitchFamily="18" charset="0"/>
                <a:sym typeface="Symbol" pitchFamily="18" charset="2"/>
              </a:rPr>
              <a:t>glucuronidase</a:t>
            </a:r>
            <a:r>
              <a:rPr lang="fr-CA" sz="2400" dirty="0">
                <a:latin typeface="Palatino Linotype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sz="2800" u="sng" dirty="0"/>
              <a:t>Petites granules </a:t>
            </a:r>
            <a:r>
              <a:rPr lang="fr-CA" sz="2800" dirty="0"/>
              <a:t>: </a:t>
            </a:r>
            <a:r>
              <a:rPr lang="fr-CA" sz="2400" dirty="0"/>
              <a:t>(invisibles au microscope optique)</a:t>
            </a:r>
          </a:p>
          <a:p>
            <a:pPr lvl="1" eaLnBrk="1" hangingPunct="1"/>
            <a:r>
              <a:rPr lang="fr-CA" sz="2400" dirty="0"/>
              <a:t>  Complexe enzymatique qui contient de l’</a:t>
            </a:r>
            <a:r>
              <a:rPr lang="fr-CA" sz="2400" dirty="0" err="1"/>
              <a:t>arylsulfatase</a:t>
            </a:r>
            <a:r>
              <a:rPr lang="fr-CA" sz="2400" dirty="0"/>
              <a:t>,  de la </a:t>
            </a:r>
            <a:r>
              <a:rPr lang="fr-CA" sz="2400" dirty="0" err="1"/>
              <a:t>phospholipase</a:t>
            </a:r>
            <a:r>
              <a:rPr lang="fr-CA" sz="2400" dirty="0"/>
              <a:t> D et de la phosphatase acide</a:t>
            </a:r>
          </a:p>
          <a:p>
            <a:pPr lvl="1" eaLnBrk="1" hangingPunct="1">
              <a:buNone/>
            </a:pPr>
            <a:endParaRPr lang="fr-CA" sz="2400" dirty="0"/>
          </a:p>
          <a:p>
            <a:pPr eaLnBrk="1" hangingPunct="1"/>
            <a:r>
              <a:rPr lang="fr-CA" sz="2800" u="sng" dirty="0" err="1"/>
              <a:t>Microgranules</a:t>
            </a:r>
            <a:r>
              <a:rPr lang="fr-CA" sz="2800" u="sng" dirty="0"/>
              <a:t> </a:t>
            </a:r>
            <a:r>
              <a:rPr lang="fr-CA" sz="2800" dirty="0"/>
              <a:t>: </a:t>
            </a:r>
          </a:p>
          <a:p>
            <a:pPr lvl="1" eaLnBrk="1" hangingPunct="1"/>
            <a:r>
              <a:rPr lang="fr-CA" sz="2400" dirty="0"/>
              <a:t>système de transport </a:t>
            </a:r>
            <a:r>
              <a:rPr lang="fr-CA" sz="2400" dirty="0" err="1"/>
              <a:t>tubulo</a:t>
            </a:r>
            <a:r>
              <a:rPr lang="fr-CA" sz="2400" dirty="0"/>
              <a:t>-vésiculaire.</a:t>
            </a:r>
            <a:endParaRPr lang="fr-FR" sz="2400" dirty="0"/>
          </a:p>
        </p:txBody>
      </p:sp>
      <p:sp>
        <p:nvSpPr>
          <p:cNvPr id="4" name="Rectangle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740" y="458555"/>
            <a:ext cx="8743950" cy="10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7" tIns="47758" rIns="95517" bIns="47758" numCol="1" anchor="ctr" anchorCtr="0" compatLnSpc="1">
            <a:prstTxWarp prst="textNoShape">
              <a:avLst/>
            </a:prstTxWarp>
          </a:bodyPr>
          <a:lstStyle/>
          <a:p>
            <a:pPr algn="ctr" defTabSz="955160">
              <a:defRPr/>
            </a:pPr>
            <a:r>
              <a:rPr lang="fr-CA" sz="4553" kern="0" dirty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Granules des éosinophiles</a:t>
            </a:r>
            <a:endParaRPr lang="fr-FR" sz="4553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19164" y="332656"/>
            <a:ext cx="5688632" cy="871738"/>
          </a:xfrm>
        </p:spPr>
        <p:txBody>
          <a:bodyPr>
            <a:noAutofit/>
          </a:bodyPr>
          <a:lstStyle/>
          <a:p>
            <a:pPr eaLnBrk="1" hangingPunct="1"/>
            <a:r>
              <a:rPr lang="fr-CA" sz="4400" b="1" dirty="0"/>
              <a:t>Rôles (Éosinophiles)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987" y="1943917"/>
            <a:ext cx="9429750" cy="43574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800" u="sng" dirty="0"/>
              <a:t>Phagocytose des complexes antigènes-anticorps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143" dirty="0"/>
              <a:t>Très faible comparativement au neutrophiles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fr-CA" sz="2143" dirty="0"/>
          </a:p>
          <a:p>
            <a:pPr eaLnBrk="1" hangingPunct="1">
              <a:lnSpc>
                <a:spcPct val="90000"/>
              </a:lnSpc>
            </a:pPr>
            <a:r>
              <a:rPr lang="fr-CA" sz="2800" u="sng" dirty="0"/>
              <a:t>Destruction de certains parasites </a:t>
            </a:r>
            <a:r>
              <a:rPr lang="fr-CA" sz="2143" dirty="0"/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143" dirty="0"/>
              <a:t>Stade larvaire seulement par la MBP, EPO, ECP et EDN</a:t>
            </a:r>
          </a:p>
          <a:p>
            <a:pPr eaLnBrk="1" hangingPunct="1">
              <a:lnSpc>
                <a:spcPct val="90000"/>
              </a:lnSpc>
              <a:buNone/>
            </a:pPr>
            <a:endParaRPr lang="fr-CA" sz="2143" dirty="0"/>
          </a:p>
          <a:p>
            <a:pPr eaLnBrk="1" hangingPunct="1">
              <a:lnSpc>
                <a:spcPct val="90000"/>
              </a:lnSpc>
            </a:pPr>
            <a:r>
              <a:rPr lang="fr-CA" sz="2800" u="sng" dirty="0"/>
              <a:t>Modulation des réactions d’hypersensibilité I </a:t>
            </a:r>
            <a:r>
              <a:rPr lang="fr-CA" sz="2143" dirty="0"/>
              <a:t>(réactions allergiques d’origine respiratoire et dermatologique)</a:t>
            </a:r>
          </a:p>
          <a:p>
            <a:pPr eaLnBrk="1" hangingPunct="1">
              <a:lnSpc>
                <a:spcPct val="90000"/>
              </a:lnSpc>
            </a:pPr>
            <a:endParaRPr lang="fr-CA" sz="2143" dirty="0"/>
          </a:p>
          <a:p>
            <a:pPr eaLnBrk="1" hangingPunct="1">
              <a:lnSpc>
                <a:spcPct val="90000"/>
              </a:lnSpc>
            </a:pPr>
            <a:r>
              <a:rPr lang="fr-CA" sz="2800" u="sng" dirty="0"/>
              <a:t>Transport du </a:t>
            </a:r>
            <a:r>
              <a:rPr lang="fr-CA" sz="2800" u="sng" dirty="0" err="1"/>
              <a:t>plasminogène</a:t>
            </a:r>
            <a:r>
              <a:rPr lang="fr-CA" sz="2800" u="sng" dirty="0"/>
              <a:t> : 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143" dirty="0"/>
              <a:t>Rôle dans la coagulation (fibrinolyse)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A" sz="2143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12291" name="Picture 4" descr="éosino mediateurs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3223" y="407402"/>
            <a:ext cx="9740174" cy="585032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Rôle du fer</a:t>
            </a:r>
            <a:r>
              <a:rPr lang="fr-CA" sz="4196" dirty="0"/>
              <a:t>: Réserves </a:t>
            </a:r>
            <a:r>
              <a:rPr lang="fr-CA" sz="1428" dirty="0"/>
              <a:t>(p.98)</a:t>
            </a:r>
            <a:endParaRPr lang="fr-FR" sz="1428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8964" y="1844824"/>
            <a:ext cx="10287000" cy="4752528"/>
          </a:xfrm>
        </p:spPr>
        <p:txBody>
          <a:bodyPr/>
          <a:lstStyle/>
          <a:p>
            <a:r>
              <a:rPr lang="fr-CA" sz="2500" dirty="0" err="1"/>
              <a:t>Ferritine</a:t>
            </a:r>
            <a:r>
              <a:rPr lang="fr-CA" sz="2500" dirty="0"/>
              <a:t> tissulaire:</a:t>
            </a:r>
          </a:p>
          <a:p>
            <a:pPr lvl="1"/>
            <a:r>
              <a:rPr lang="fr-CA" sz="2143" dirty="0"/>
              <a:t>Elle peut contenir jusqu’à 4300 atomes de fer (Fe</a:t>
            </a:r>
            <a:r>
              <a:rPr lang="fr-CA" sz="2143" baseline="30000" dirty="0"/>
              <a:t>3+</a:t>
            </a:r>
            <a:r>
              <a:rPr lang="fr-CA" sz="2143" dirty="0"/>
              <a:t>).</a:t>
            </a:r>
          </a:p>
          <a:p>
            <a:pPr lvl="1"/>
            <a:r>
              <a:rPr lang="fr-CA" sz="2143" dirty="0"/>
              <a:t>Elle contient généralement moins de 2000 atomes de fer</a:t>
            </a:r>
          </a:p>
          <a:p>
            <a:pPr lvl="1"/>
            <a:r>
              <a:rPr lang="fr-CA" sz="2143" dirty="0"/>
              <a:t>C’est une forme de réserve soluble, facilement utilisable.</a:t>
            </a:r>
          </a:p>
          <a:p>
            <a:pPr lvl="1"/>
            <a:r>
              <a:rPr lang="fr-CA" sz="2143" dirty="0"/>
              <a:t>Est situé principalement dans le SRH du foie, de la rate, de l’intestin, de la moelle osseuse et dans le plasma (</a:t>
            </a:r>
            <a:r>
              <a:rPr lang="fr-CA" sz="2143" dirty="0" err="1"/>
              <a:t>ferritine</a:t>
            </a:r>
            <a:r>
              <a:rPr lang="fr-CA" sz="2143" dirty="0"/>
              <a:t> plasmatique).</a:t>
            </a:r>
          </a:p>
          <a:p>
            <a:pPr lvl="1">
              <a:buFontTx/>
              <a:buNone/>
            </a:pPr>
            <a:endParaRPr lang="fr-CA" sz="2143" dirty="0"/>
          </a:p>
          <a:p>
            <a:r>
              <a:rPr lang="fr-CA" sz="2500" dirty="0"/>
              <a:t>Hémosidérine:</a:t>
            </a:r>
          </a:p>
          <a:p>
            <a:pPr lvl="1"/>
            <a:r>
              <a:rPr lang="fr-CA" sz="2143" dirty="0"/>
              <a:t>Contiens plus de 2000 atomes de fer sous forme d’oxyde ferrique (Fe</a:t>
            </a:r>
            <a:r>
              <a:rPr lang="fr-CA" sz="2143" baseline="-25000" dirty="0"/>
              <a:t>2</a:t>
            </a:r>
            <a:r>
              <a:rPr lang="fr-CA" sz="2143" dirty="0"/>
              <a:t>O</a:t>
            </a:r>
            <a:r>
              <a:rPr lang="fr-CA" sz="2143" baseline="-25000" dirty="0"/>
              <a:t>3</a:t>
            </a:r>
            <a:r>
              <a:rPr lang="fr-CA" sz="2143" dirty="0"/>
              <a:t>).</a:t>
            </a:r>
          </a:p>
          <a:p>
            <a:pPr lvl="1"/>
            <a:r>
              <a:rPr lang="fr-CA" sz="2143" dirty="0"/>
              <a:t>« Pourrait être de la </a:t>
            </a:r>
            <a:r>
              <a:rPr lang="fr-CA" sz="2143" dirty="0" err="1"/>
              <a:t>ferritine</a:t>
            </a:r>
            <a:r>
              <a:rPr lang="fr-CA" sz="2143" dirty="0"/>
              <a:t> saturée, précipitée et légèrement modifiée ».</a:t>
            </a:r>
          </a:p>
          <a:p>
            <a:pPr lvl="1"/>
            <a:r>
              <a:rPr lang="fr-CA" sz="2143" dirty="0"/>
              <a:t>Situé principalement dans le SRH du foie (+) et de la </a:t>
            </a:r>
            <a:r>
              <a:rPr lang="fr-CA" sz="2143" u="sng" dirty="0"/>
              <a:t>moelle osseuse (+++)</a:t>
            </a:r>
            <a:r>
              <a:rPr lang="fr-CA" sz="2143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69242" y="459381"/>
            <a:ext cx="9258230" cy="851987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Propriétés biologiques (Éosinophiles)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1802" y="1757478"/>
            <a:ext cx="9514818" cy="4215147"/>
          </a:xfrm>
        </p:spPr>
        <p:txBody>
          <a:bodyPr/>
          <a:lstStyle/>
          <a:p>
            <a:pPr eaLnBrk="1" hangingPunct="1">
              <a:defRPr/>
            </a:pPr>
            <a:r>
              <a:rPr lang="fr-CA" sz="2857" b="1" dirty="0"/>
              <a:t>Aspect à l’état vivant:</a:t>
            </a:r>
            <a:r>
              <a:rPr lang="fr-CA" sz="2857" dirty="0"/>
              <a:t> cellules sphériques, capables de se déformer dans la circulation</a:t>
            </a:r>
          </a:p>
          <a:p>
            <a:pPr eaLnBrk="1" hangingPunct="1">
              <a:buFontTx/>
              <a:buNone/>
              <a:defRPr/>
            </a:pPr>
            <a:endParaRPr lang="fr-CA" sz="2857" dirty="0"/>
          </a:p>
          <a:p>
            <a:pPr eaLnBrk="1" hangingPunct="1">
              <a:defRPr/>
            </a:pPr>
            <a:r>
              <a:rPr lang="fr-CA" sz="2857" b="1" dirty="0"/>
              <a:t>Mobilité :</a:t>
            </a:r>
            <a:r>
              <a:rPr lang="fr-CA" sz="2857" dirty="0"/>
              <a:t> </a:t>
            </a:r>
          </a:p>
          <a:p>
            <a:pPr lvl="1" eaLnBrk="1" hangingPunct="1">
              <a:defRPr/>
            </a:pPr>
            <a:r>
              <a:rPr lang="fr-CA" sz="2678" dirty="0"/>
              <a:t>Quitte la moelle pour aller dans le sang par diapédèse.  </a:t>
            </a:r>
          </a:p>
          <a:p>
            <a:pPr lvl="1" eaLnBrk="1" hangingPunct="1">
              <a:defRPr/>
            </a:pPr>
            <a:r>
              <a:rPr lang="fr-CA" sz="2678" dirty="0"/>
              <a:t>Mouvement semblable  aux neutrophiles, mais plus lent.</a:t>
            </a:r>
            <a:endParaRPr lang="fr-CA" sz="2678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27076" y="157928"/>
            <a:ext cx="7416824" cy="84169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Chimiotactisme   (Éosinophiles)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956" y="1997534"/>
            <a:ext cx="9858375" cy="47146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946" dirty="0"/>
              <a:t>Principales substances chimiotactiques des éosinophiles: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500" u="sng" dirty="0"/>
              <a:t>Constituant du complément (Complexe C5-6-7)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500" u="sng" dirty="0"/>
              <a:t>Les complexes Ag-</a:t>
            </a:r>
            <a:r>
              <a:rPr lang="fr-CA" sz="2500" u="sng" dirty="0" err="1"/>
              <a:t>Ac</a:t>
            </a:r>
            <a:endParaRPr lang="fr-CA" sz="2500" u="sng" dirty="0"/>
          </a:p>
          <a:p>
            <a:pPr lvl="1" eaLnBrk="1" hangingPunct="1">
              <a:lnSpc>
                <a:spcPct val="90000"/>
              </a:lnSpc>
            </a:pPr>
            <a:r>
              <a:rPr lang="fr-CA" sz="2500" dirty="0"/>
              <a:t>La fibrine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500" u="sng" dirty="0"/>
              <a:t>Le FCE (facteur chimiotactique des éosinophiles) sécrété par les </a:t>
            </a:r>
            <a:r>
              <a:rPr lang="fr-CA" sz="2500" b="1" u="sng" dirty="0"/>
              <a:t>mastocytes et les basophiles</a:t>
            </a:r>
            <a:r>
              <a:rPr lang="fr-CA" sz="2500" u="sng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500" dirty="0"/>
              <a:t>Les lymphokines sécrétées par les lymphocytes sensibilisés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500" dirty="0"/>
              <a:t>Les prostaglandines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3060" y="332656"/>
            <a:ext cx="8486775" cy="972658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Bactéricide  (Éosinophiles)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6996" y="2348940"/>
            <a:ext cx="9316035" cy="3857412"/>
          </a:xfrm>
        </p:spPr>
        <p:txBody>
          <a:bodyPr/>
          <a:lstStyle/>
          <a:p>
            <a:pPr eaLnBrk="1" hangingPunct="1"/>
            <a:r>
              <a:rPr lang="fr-CA" sz="2857" dirty="0"/>
              <a:t>Le pouvoir bactéricide est moindre que le neutrophile, car il ne renferme pas de </a:t>
            </a:r>
            <a:r>
              <a:rPr lang="fr-CA" sz="2857" dirty="0" err="1"/>
              <a:t>lysosyme</a:t>
            </a:r>
            <a:r>
              <a:rPr lang="fr-CA" sz="2857" dirty="0"/>
              <a:t> ni de </a:t>
            </a:r>
            <a:r>
              <a:rPr lang="fr-CA" sz="2857" dirty="0" err="1"/>
              <a:t>phagocytine</a:t>
            </a:r>
            <a:r>
              <a:rPr lang="fr-CA" sz="2857" dirty="0"/>
              <a:t>.</a:t>
            </a:r>
          </a:p>
          <a:p>
            <a:pPr eaLnBrk="1" hangingPunct="1">
              <a:buNone/>
            </a:pPr>
            <a:endParaRPr lang="fr-CA" sz="2857" dirty="0"/>
          </a:p>
          <a:p>
            <a:pPr eaLnBrk="1" hangingPunct="1"/>
            <a:r>
              <a:rPr lang="fr-CA" sz="2857" dirty="0"/>
              <a:t>Quantité de H</a:t>
            </a:r>
            <a:r>
              <a:rPr lang="fr-CA" sz="2857" baseline="-25000" dirty="0"/>
              <a:t>2</a:t>
            </a:r>
            <a:r>
              <a:rPr lang="fr-CA" sz="2857" dirty="0"/>
              <a:t>O</a:t>
            </a:r>
            <a:r>
              <a:rPr lang="fr-CA" sz="2857" baseline="-25000" dirty="0"/>
              <a:t>2</a:t>
            </a:r>
            <a:r>
              <a:rPr lang="fr-CA" sz="2857" dirty="0"/>
              <a:t> </a:t>
            </a:r>
            <a:r>
              <a:rPr lang="fr-CA" sz="2857" dirty="0">
                <a:sym typeface="Symbol" pitchFamily="18" charset="2"/>
              </a:rPr>
              <a:t> dans </a:t>
            </a:r>
            <a:r>
              <a:rPr lang="fr-CA" sz="2857" dirty="0" err="1">
                <a:sym typeface="Symbol" pitchFamily="18" charset="2"/>
              </a:rPr>
              <a:t>phagosome</a:t>
            </a:r>
            <a:r>
              <a:rPr lang="fr-CA" sz="2857" dirty="0">
                <a:sym typeface="Symbol" pitchFamily="18" charset="2"/>
              </a:rPr>
              <a:t>, mais cela n’augmente pas sont pouvoir bactéricide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3060" y="404664"/>
            <a:ext cx="7468318" cy="900189"/>
          </a:xfrm>
        </p:spPr>
        <p:txBody>
          <a:bodyPr>
            <a:normAutofit/>
          </a:bodyPr>
          <a:lstStyle/>
          <a:p>
            <a:pPr eaLnBrk="1" hangingPunct="1"/>
            <a:r>
              <a:rPr lang="fr-CA" dirty="0"/>
              <a:t>Durée de vie </a:t>
            </a: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(Éosinophiles)</a:t>
            </a:r>
            <a:endParaRPr lang="fr-CA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3970" y="2011421"/>
            <a:ext cx="9772650" cy="4500314"/>
          </a:xfrm>
        </p:spPr>
        <p:txBody>
          <a:bodyPr/>
          <a:lstStyle/>
          <a:p>
            <a:pPr eaLnBrk="1" hangingPunct="1"/>
            <a:r>
              <a:rPr lang="fr-CA" sz="2678" dirty="0">
                <a:latin typeface="+mj-lt"/>
              </a:rPr>
              <a:t>Dans la moelle osseuse: un séjour de 3 à 6 jours</a:t>
            </a:r>
          </a:p>
          <a:p>
            <a:pPr eaLnBrk="1" hangingPunct="1"/>
            <a:r>
              <a:rPr lang="fr-CA" sz="2678" dirty="0">
                <a:latin typeface="+mj-lt"/>
              </a:rPr>
              <a:t>Dans la circulation : un séjour de </a:t>
            </a:r>
            <a:r>
              <a:rPr lang="fr-CA" sz="2678" u="sng" dirty="0">
                <a:latin typeface="+mj-lt"/>
              </a:rPr>
              <a:t>6 à 8 heures</a:t>
            </a:r>
          </a:p>
          <a:p>
            <a:pPr eaLnBrk="1" hangingPunct="1"/>
            <a:r>
              <a:rPr lang="fr-CA" sz="2678" dirty="0">
                <a:latin typeface="+mj-lt"/>
              </a:rPr>
              <a:t>Dans les tissus : plusieurs jours (maximum 10 j.)</a:t>
            </a:r>
          </a:p>
          <a:p>
            <a:pPr eaLnBrk="1" hangingPunct="1"/>
            <a:r>
              <a:rPr lang="fr-CA" sz="2678" dirty="0">
                <a:latin typeface="+mj-lt"/>
              </a:rPr>
              <a:t>On le retrouve dans les </a:t>
            </a:r>
            <a:r>
              <a:rPr lang="fr-CA" sz="2678" u="sng" dirty="0">
                <a:latin typeface="+mj-lt"/>
              </a:rPr>
              <a:t>poumons, le tractus digestif, la peau, les reins, l’utérus, … </a:t>
            </a:r>
          </a:p>
          <a:p>
            <a:pPr eaLnBrk="1" hangingPunct="1"/>
            <a:r>
              <a:rPr lang="fr-CA" sz="2678" dirty="0">
                <a:latin typeface="+mj-lt"/>
              </a:rPr>
              <a:t>La durée de vie totale des éosinophiles est d’environ 15 jours.</a:t>
            </a:r>
          </a:p>
          <a:p>
            <a:pPr eaLnBrk="1" hangingPunct="1"/>
            <a:r>
              <a:rPr lang="fr-CA" sz="2678" dirty="0">
                <a:latin typeface="+mj-lt"/>
              </a:rPr>
              <a:t>Les éosinophiles meurent dans les tissus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71525" y="331318"/>
            <a:ext cx="8743950" cy="1071503"/>
          </a:xfrm>
        </p:spPr>
        <p:txBody>
          <a:bodyPr>
            <a:normAutofit/>
          </a:bodyPr>
          <a:lstStyle/>
          <a:p>
            <a:pPr eaLnBrk="1" hangingPunct="1"/>
            <a:r>
              <a:rPr lang="fr-CA" dirty="0"/>
              <a:t>Valeurs normales </a:t>
            </a: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(Éosinophiles)</a:t>
            </a:r>
            <a:endParaRPr lang="fr-CA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4670" y="2143214"/>
            <a:ext cx="9086914" cy="3847716"/>
          </a:xfrm>
        </p:spPr>
        <p:txBody>
          <a:bodyPr/>
          <a:lstStyle/>
          <a:p>
            <a:pPr eaLnBrk="1" hangingPunct="1"/>
            <a:r>
              <a:rPr lang="fr-CA" sz="2500" dirty="0"/>
              <a:t>Sang : 0,05 à 0,3 x10</a:t>
            </a:r>
            <a:r>
              <a:rPr lang="fr-CA" sz="2500" baseline="30000" dirty="0"/>
              <a:t>9</a:t>
            </a:r>
            <a:r>
              <a:rPr lang="fr-CA" sz="2500" dirty="0"/>
              <a:t>/L  soit 1 à 3% (SI 0.01 à 0.03)</a:t>
            </a:r>
          </a:p>
          <a:p>
            <a:pPr eaLnBrk="1" hangingPunct="1"/>
            <a:r>
              <a:rPr lang="fr-CA" sz="2500" u="sng" dirty="0"/>
              <a:t>Variation diurne : </a:t>
            </a:r>
            <a:r>
              <a:rPr lang="fr-CA" sz="2500" u="sng" dirty="0">
                <a:sym typeface="Symbol" pitchFamily="18" charset="2"/>
              </a:rPr>
              <a:t> la nuit,  le jour</a:t>
            </a:r>
          </a:p>
          <a:p>
            <a:pPr eaLnBrk="1" hangingPunct="1"/>
            <a:r>
              <a:rPr lang="fr-CA" sz="2500" dirty="0">
                <a:sym typeface="Symbol" pitchFamily="18" charset="2"/>
              </a:rPr>
              <a:t>Éosinophile circulant : seulement </a:t>
            </a:r>
            <a:r>
              <a:rPr lang="fr-CA" sz="2500" u="sng" dirty="0">
                <a:sym typeface="Symbol" pitchFamily="18" charset="2"/>
              </a:rPr>
              <a:t>1% des éosinophiles</a:t>
            </a:r>
          </a:p>
          <a:p>
            <a:pPr eaLnBrk="1" hangingPunct="1"/>
            <a:r>
              <a:rPr lang="fr-CA" sz="2500" u="sng" dirty="0">
                <a:sym typeface="Symbol" pitchFamily="18" charset="2"/>
              </a:rPr>
              <a:t>Compartiment tissulaire  &gt;  compartiment circulant</a:t>
            </a:r>
          </a:p>
          <a:p>
            <a:pPr eaLnBrk="1" hangingPunct="1">
              <a:buFontTx/>
              <a:buNone/>
            </a:pPr>
            <a:r>
              <a:rPr lang="fr-CA" sz="2500" dirty="0"/>
              <a:t>              (200 </a:t>
            </a:r>
            <a:r>
              <a:rPr lang="fr-CA" sz="2500" dirty="0" err="1"/>
              <a:t>éosino</a:t>
            </a:r>
            <a:r>
              <a:rPr lang="fr-CA" sz="2500" dirty="0"/>
              <a:t>)                               (1éosino) </a:t>
            </a:r>
          </a:p>
          <a:p>
            <a:pPr eaLnBrk="1" hangingPunct="1"/>
            <a:r>
              <a:rPr lang="fr-CA" sz="2500" dirty="0"/>
              <a:t>La moelle en renferme une grande quantité : </a:t>
            </a:r>
          </a:p>
          <a:p>
            <a:pPr lvl="1" eaLnBrk="1" hangingPunct="1"/>
            <a:r>
              <a:rPr lang="fr-CA" sz="2500" dirty="0"/>
              <a:t>Réserve facilement disponible</a:t>
            </a:r>
          </a:p>
          <a:p>
            <a:pPr eaLnBrk="1" hangingPunct="1">
              <a:buFontTx/>
              <a:buNone/>
            </a:pPr>
            <a:endParaRPr lang="fr-CA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28791"/>
            <a:ext cx="8743950" cy="1071503"/>
          </a:xfrm>
        </p:spPr>
        <p:txBody>
          <a:bodyPr/>
          <a:lstStyle/>
          <a:p>
            <a:pPr eaLnBrk="1" hangingPunct="1"/>
            <a:r>
              <a:rPr lang="fr-CA"/>
              <a:t>Anomalies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2901" y="1786028"/>
            <a:ext cx="5229225" cy="342881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CA" sz="2589" b="1" dirty="0"/>
              <a:t>Éosinophilie</a:t>
            </a:r>
          </a:p>
          <a:p>
            <a:pPr eaLnBrk="1" hangingPunct="1">
              <a:buFontTx/>
              <a:buNone/>
            </a:pPr>
            <a:r>
              <a:rPr lang="fr-CA" sz="2589" dirty="0"/>
              <a:t>   - </a:t>
            </a:r>
            <a:r>
              <a:rPr lang="fr-CA" sz="2589" b="1" u="sng" dirty="0"/>
              <a:t>Allergies (indirect)</a:t>
            </a:r>
          </a:p>
          <a:p>
            <a:pPr eaLnBrk="1" hangingPunct="1">
              <a:buFontTx/>
              <a:buNone/>
            </a:pPr>
            <a:r>
              <a:rPr lang="fr-CA" sz="2589" dirty="0"/>
              <a:t>   - Dermatose</a:t>
            </a:r>
          </a:p>
          <a:p>
            <a:pPr eaLnBrk="1" hangingPunct="1">
              <a:buFontTx/>
              <a:buNone/>
            </a:pPr>
            <a:r>
              <a:rPr lang="fr-CA" sz="2589" dirty="0"/>
              <a:t>   - </a:t>
            </a:r>
            <a:r>
              <a:rPr lang="fr-CA" sz="2589" b="1" u="sng" dirty="0"/>
              <a:t>Infection parasitaire</a:t>
            </a:r>
          </a:p>
          <a:p>
            <a:pPr eaLnBrk="1" hangingPunct="1">
              <a:buFontTx/>
              <a:buNone/>
            </a:pPr>
            <a:r>
              <a:rPr lang="fr-CA" sz="2589" dirty="0"/>
              <a:t>   - Empoissonnement</a:t>
            </a:r>
          </a:p>
          <a:p>
            <a:pPr eaLnBrk="1" hangingPunct="1">
              <a:buFontTx/>
              <a:buNone/>
            </a:pPr>
            <a:r>
              <a:rPr lang="fr-CA" sz="2589" dirty="0"/>
              <a:t>   - Injection d’histamine</a:t>
            </a:r>
          </a:p>
          <a:p>
            <a:pPr eaLnBrk="1" hangingPunct="1">
              <a:buFontTx/>
              <a:buNone/>
            </a:pPr>
            <a:r>
              <a:rPr lang="fr-CA" sz="2589" dirty="0"/>
              <a:t>   - </a:t>
            </a:r>
            <a:r>
              <a:rPr lang="fr-CA" sz="2589" u="sng" dirty="0"/>
              <a:t>Leucémie myéloïde chronique</a:t>
            </a:r>
            <a:endParaRPr lang="fr-CA" sz="2589" b="1" u="sng" dirty="0"/>
          </a:p>
        </p:txBody>
      </p:sp>
      <p:sp>
        <p:nvSpPr>
          <p:cNvPr id="194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9301" y="1786028"/>
            <a:ext cx="4286250" cy="307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17" tIns="47758" rIns="95517" bIns="47758"/>
          <a:lstStyle/>
          <a:p>
            <a:pPr marL="358185" indent="-35818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CA" sz="2589" b="1" dirty="0" err="1">
                <a:latin typeface="Times New Roman" pitchFamily="18" charset="0"/>
              </a:rPr>
              <a:t>Eosinopénie</a:t>
            </a:r>
            <a:endParaRPr lang="fr-CA" sz="2589" b="1" dirty="0">
              <a:latin typeface="Times New Roman" pitchFamily="18" charset="0"/>
            </a:endParaRPr>
          </a:p>
          <a:p>
            <a:pPr marL="358185" indent="-358185">
              <a:lnSpc>
                <a:spcPct val="90000"/>
              </a:lnSpc>
              <a:spcBef>
                <a:spcPct val="20000"/>
              </a:spcBef>
            </a:pPr>
            <a:r>
              <a:rPr lang="fr-CA" sz="2589" dirty="0">
                <a:latin typeface="Times New Roman" pitchFamily="18" charset="0"/>
              </a:rPr>
              <a:t>    - Inflammation</a:t>
            </a:r>
          </a:p>
          <a:p>
            <a:pPr marL="358185" indent="-358185">
              <a:lnSpc>
                <a:spcPct val="90000"/>
              </a:lnSpc>
              <a:spcBef>
                <a:spcPct val="20000"/>
              </a:spcBef>
            </a:pPr>
            <a:r>
              <a:rPr lang="fr-CA" sz="2589" dirty="0">
                <a:latin typeface="Times New Roman" pitchFamily="18" charset="0"/>
              </a:rPr>
              <a:t>    - Traitement au cortisol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9740" y="458555"/>
            <a:ext cx="8743950" cy="1071503"/>
          </a:xfrm>
        </p:spPr>
        <p:txBody>
          <a:bodyPr/>
          <a:lstStyle/>
          <a:p>
            <a:pPr eaLnBrk="1" hangingPunct="1"/>
            <a:r>
              <a:rPr lang="fr-CA"/>
              <a:t>Éosinophiles et les parasites</a:t>
            </a:r>
            <a:endParaRPr lang="fr-FR"/>
          </a:p>
        </p:txBody>
      </p:sp>
      <p:pic>
        <p:nvPicPr>
          <p:cNvPr id="20483" name="Picture 4" descr="Trichinella spiralis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26" cstate="print"/>
          <a:srcRect/>
          <a:stretch>
            <a:fillRect/>
          </a:stretch>
        </p:blipFill>
        <p:spPr>
          <a:xfrm>
            <a:off x="4171951" y="2483994"/>
            <a:ext cx="1539479" cy="1209906"/>
          </a:xfrm>
          <a:noFill/>
        </p:spPr>
      </p:pic>
      <p:sp>
        <p:nvSpPr>
          <p:cNvPr id="2048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332" y="4104643"/>
            <a:ext cx="1376958" cy="87803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48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852" y="4576402"/>
            <a:ext cx="162520" cy="1354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48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627" y="4778797"/>
            <a:ext cx="162520" cy="1354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48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7220" y="4238581"/>
            <a:ext cx="162521" cy="133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488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474" y="4171612"/>
            <a:ext cx="162520" cy="1354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48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1813" y="5049650"/>
            <a:ext cx="1072243" cy="3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517" tIns="47758" rIns="95517" bIns="47758">
            <a:spAutoFit/>
          </a:bodyPr>
          <a:lstStyle/>
          <a:p>
            <a:r>
              <a:rPr lang="fr-CA" sz="1607"/>
              <a:t>Mastocyte</a:t>
            </a:r>
            <a:endParaRPr lang="fr-FR" sz="1607"/>
          </a:p>
        </p:txBody>
      </p:sp>
      <p:sp>
        <p:nvSpPr>
          <p:cNvPr id="2049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3810" y="4576402"/>
            <a:ext cx="80903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5517" tIns="47758" rIns="95517" bIns="47758"/>
          <a:lstStyle/>
          <a:p>
            <a:endParaRPr lang="fr-CA" sz="1607"/>
          </a:p>
        </p:txBody>
      </p:sp>
      <p:sp>
        <p:nvSpPr>
          <p:cNvPr id="204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75360" y="4036186"/>
            <a:ext cx="2277445" cy="8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517" tIns="47758" rIns="95517" bIns="47758">
            <a:spAutoFit/>
          </a:bodyPr>
          <a:lstStyle/>
          <a:p>
            <a:r>
              <a:rPr lang="fr-CA" sz="1607" dirty="0"/>
              <a:t>Histamine</a:t>
            </a:r>
          </a:p>
          <a:p>
            <a:r>
              <a:rPr lang="fr-CA" sz="1607" dirty="0" err="1"/>
              <a:t>Leucotriènes</a:t>
            </a:r>
            <a:endParaRPr lang="fr-CA" sz="1607" dirty="0"/>
          </a:p>
          <a:p>
            <a:r>
              <a:rPr lang="fr-CA" sz="1607" dirty="0"/>
              <a:t>Facteurs chimiotactiques</a:t>
            </a:r>
            <a:endParaRPr lang="fr-FR" sz="1607" dirty="0"/>
          </a:p>
        </p:txBody>
      </p:sp>
      <p:sp>
        <p:nvSpPr>
          <p:cNvPr id="20492" name="AutoShap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682979" y="3902248"/>
            <a:ext cx="485775" cy="1351285"/>
          </a:xfrm>
          <a:prstGeom prst="righ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49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2794993" y="2417025"/>
            <a:ext cx="1214438" cy="20239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5517" tIns="47758" rIns="95517" bIns="47758"/>
          <a:lstStyle/>
          <a:p>
            <a:endParaRPr lang="fr-CA" sz="1607"/>
          </a:p>
        </p:txBody>
      </p:sp>
      <p:sp>
        <p:nvSpPr>
          <p:cNvPr id="2049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73362" y="2190819"/>
            <a:ext cx="1550194" cy="3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17" tIns="47758" rIns="95517" bIns="47758">
            <a:spAutoFit/>
          </a:bodyPr>
          <a:lstStyle/>
          <a:p>
            <a:r>
              <a:rPr lang="fr-CA" sz="1607" dirty="0" err="1"/>
              <a:t>IgE</a:t>
            </a:r>
            <a:r>
              <a:rPr lang="fr-CA" sz="1607" dirty="0"/>
              <a:t> +</a:t>
            </a:r>
            <a:r>
              <a:rPr lang="fr-CA" sz="1607" dirty="0" err="1"/>
              <a:t>IgG</a:t>
            </a:r>
            <a:endParaRPr lang="fr-FR" sz="1607" dirty="0"/>
          </a:p>
        </p:txBody>
      </p:sp>
      <p:sp>
        <p:nvSpPr>
          <p:cNvPr id="2049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416250" y="2686390"/>
            <a:ext cx="567929" cy="1282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517" tIns="47758" rIns="95517" bIns="47758"/>
          <a:lstStyle/>
          <a:p>
            <a:endParaRPr lang="fr-CA" sz="1607"/>
          </a:p>
        </p:txBody>
      </p:sp>
      <p:sp>
        <p:nvSpPr>
          <p:cNvPr id="2049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465345" y="3698365"/>
            <a:ext cx="0" cy="5402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517" tIns="47758" rIns="95517" bIns="47758"/>
          <a:lstStyle/>
          <a:p>
            <a:endParaRPr lang="fr-CA" sz="1607"/>
          </a:p>
        </p:txBody>
      </p:sp>
      <p:sp>
        <p:nvSpPr>
          <p:cNvPr id="20497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74163" y="2753358"/>
            <a:ext cx="1095454" cy="59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517" tIns="47758" rIns="95517" bIns="47758">
            <a:spAutoFit/>
          </a:bodyPr>
          <a:lstStyle/>
          <a:p>
            <a:r>
              <a:rPr lang="fr-CA" sz="1607"/>
              <a:t>MBP, EPO, </a:t>
            </a:r>
          </a:p>
          <a:p>
            <a:r>
              <a:rPr lang="fr-CA" sz="1607"/>
              <a:t>ECP, EDN</a:t>
            </a:r>
            <a:endParaRPr lang="fr-FR" sz="1607"/>
          </a:p>
        </p:txBody>
      </p:sp>
      <p:sp>
        <p:nvSpPr>
          <p:cNvPr id="2049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791797" y="3159636"/>
            <a:ext cx="1700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517" tIns="47758" rIns="95517" bIns="47758"/>
          <a:lstStyle/>
          <a:p>
            <a:endParaRPr lang="fr-CA" sz="1607"/>
          </a:p>
        </p:txBody>
      </p:sp>
      <p:sp>
        <p:nvSpPr>
          <p:cNvPr id="20499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73361" y="4374007"/>
            <a:ext cx="162520" cy="1354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500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16249" y="4576402"/>
            <a:ext cx="162520" cy="1354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501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16249" y="4307038"/>
            <a:ext cx="162520" cy="1354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sp>
        <p:nvSpPr>
          <p:cNvPr id="20502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741" y="4374007"/>
            <a:ext cx="405407" cy="40479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517" tIns="47758" rIns="95517" bIns="47758" anchor="ctr"/>
          <a:lstStyle/>
          <a:p>
            <a:endParaRPr lang="fr-FR" sz="1607"/>
          </a:p>
        </p:txBody>
      </p:sp>
      <p:pic>
        <p:nvPicPr>
          <p:cNvPr id="20503" name="Picture 28"/>
          <p:cNvPicPr>
            <a:picLocks noGrp="1" noChangeAspect="1" noChangeArrowheads="1"/>
          </p:cNvPicPr>
          <p:nvPr>
            <p:ph sz="half" idx="2"/>
            <p:custDataLst>
              <p:tags r:id="rId22"/>
            </p:custDataLst>
          </p:nvPr>
        </p:nvPicPr>
        <p:blipFill>
          <a:blip r:embed="rId27" cstate="print"/>
          <a:srcRect/>
          <a:stretch>
            <a:fillRect/>
          </a:stretch>
        </p:blipFill>
        <p:spPr>
          <a:xfrm>
            <a:off x="7736682" y="4374008"/>
            <a:ext cx="1700213" cy="1180141"/>
          </a:xfrm>
          <a:noFill/>
        </p:spPr>
      </p:pic>
      <p:sp>
        <p:nvSpPr>
          <p:cNvPr id="24" name="Ellipse 23"/>
          <p:cNvSpPr/>
          <p:nvPr>
            <p:custDataLst>
              <p:tags r:id="rId23"/>
            </p:custDataLst>
          </p:nvPr>
        </p:nvSpPr>
        <p:spPr>
          <a:xfrm>
            <a:off x="1012041" y="2078925"/>
            <a:ext cx="891099" cy="607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7" tIns="47758" rIns="95517" bIns="47758" rtlCol="0" anchor="ctr"/>
          <a:lstStyle/>
          <a:p>
            <a:pPr algn="ctr"/>
            <a:endParaRPr lang="fr-CA" sz="1607"/>
          </a:p>
        </p:txBody>
      </p:sp>
      <p:sp>
        <p:nvSpPr>
          <p:cNvPr id="25" name="ZoneTexte 24"/>
          <p:cNvSpPr txBox="1"/>
          <p:nvPr>
            <p:custDataLst>
              <p:tags r:id="rId24"/>
            </p:custDataLst>
          </p:nvPr>
        </p:nvSpPr>
        <p:spPr>
          <a:xfrm>
            <a:off x="931033" y="1741406"/>
            <a:ext cx="1458162" cy="357418"/>
          </a:xfrm>
          <a:prstGeom prst="rect">
            <a:avLst/>
          </a:prstGeom>
          <a:noFill/>
        </p:spPr>
        <p:txBody>
          <a:bodyPr wrap="square" lIns="95517" tIns="47758" rIns="95517" bIns="47758" rtlCol="0">
            <a:spAutoFit/>
          </a:bodyPr>
          <a:lstStyle/>
          <a:p>
            <a:r>
              <a:rPr lang="fr-CA" sz="1696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71526" y="571658"/>
            <a:ext cx="8743950" cy="1071503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Basophile</a:t>
            </a:r>
          </a:p>
        </p:txBody>
      </p:sp>
      <p:pic>
        <p:nvPicPr>
          <p:cNvPr id="22531" name="Picture 4" descr="basophile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171950" y="1876809"/>
            <a:ext cx="5766793" cy="3857412"/>
          </a:xfrm>
          <a:noFill/>
        </p:spPr>
      </p:pic>
      <p:sp>
        <p:nvSpPr>
          <p:cNvPr id="2253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76" y="2000329"/>
            <a:ext cx="3857625" cy="393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17" tIns="47758" rIns="95517" bIns="47758"/>
          <a:lstStyle/>
          <a:p>
            <a:pPr marL="358185" indent="-358185">
              <a:lnSpc>
                <a:spcPct val="80000"/>
              </a:lnSpc>
              <a:spcBef>
                <a:spcPct val="20000"/>
              </a:spcBef>
            </a:pPr>
            <a:r>
              <a:rPr lang="fr-CA" sz="1607" dirty="0">
                <a:latin typeface="Times New Roman" pitchFamily="18" charset="0"/>
              </a:rPr>
              <a:t>Cytoplasme:</a:t>
            </a: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rose</a:t>
            </a: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granulations basophiles, presque noires, très nombreuses</a:t>
            </a: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fr-CA" sz="1607" dirty="0">
              <a:latin typeface="Times New Roman" pitchFamily="18" charset="0"/>
            </a:endParaRP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r-CA" sz="1607" dirty="0">
                <a:latin typeface="Times New Roman" pitchFamily="18" charset="0"/>
              </a:rPr>
              <a:t>Noyau:</a:t>
            </a: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segmenté </a:t>
            </a: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peu visible, car caché par les granulations</a:t>
            </a:r>
          </a:p>
          <a:p>
            <a:pPr marL="358185" indent="-3581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607" dirty="0">
                <a:latin typeface="Times New Roman" pitchFamily="18" charset="0"/>
              </a:rPr>
              <a:t>Chromatine homogène</a:t>
            </a:r>
          </a:p>
        </p:txBody>
      </p:sp>
      <p:sp>
        <p:nvSpPr>
          <p:cNvPr id="22533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951120" y="4238580"/>
            <a:ext cx="0" cy="100007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5517" tIns="47758" rIns="95517" bIns="47758"/>
          <a:lstStyle/>
          <a:p>
            <a:endParaRPr lang="fr-CA" sz="1607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71827" y="214490"/>
            <a:ext cx="8743950" cy="1071503"/>
          </a:xfrm>
        </p:spPr>
        <p:txBody>
          <a:bodyPr/>
          <a:lstStyle/>
          <a:p>
            <a:pPr eaLnBrk="1" hangingPunct="1"/>
            <a:r>
              <a:rPr lang="fr-CA" sz="4285" dirty="0">
                <a:latin typeface="Palatino Linotype" pitchFamily="18" charset="0"/>
              </a:rPr>
              <a:t>Granules des basophiles</a:t>
            </a:r>
            <a:endParaRPr lang="fr-FR" sz="4285" dirty="0">
              <a:latin typeface="Palatino Linotype" pitchFamily="18" charset="0"/>
            </a:endParaRP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6996" y="1916832"/>
            <a:ext cx="9395817" cy="43460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sz="2946" b="1" dirty="0">
                <a:latin typeface="Palatino Linotype" pitchFamily="18" charset="0"/>
              </a:rPr>
              <a:t>	2 types de granules</a:t>
            </a:r>
            <a:r>
              <a:rPr lang="fr-CA" sz="2946" dirty="0">
                <a:latin typeface="Palatino Linotype" pitchFamily="18" charset="0"/>
              </a:rPr>
              <a:t> : Primaires et secondaires. </a:t>
            </a:r>
          </a:p>
          <a:p>
            <a:pPr eaLnBrk="1" hangingPunct="1"/>
            <a:r>
              <a:rPr lang="fr-CA" sz="2500" b="1" u="sng" dirty="0">
                <a:latin typeface="Palatino Linotype" pitchFamily="18" charset="0"/>
              </a:rPr>
              <a:t>Primaires</a:t>
            </a:r>
            <a:r>
              <a:rPr lang="fr-CA" sz="2500" dirty="0">
                <a:latin typeface="Palatino Linotype" pitchFamily="18" charset="0"/>
              </a:rPr>
              <a:t> : Apparaissent aux stades promyélocytes. </a:t>
            </a:r>
          </a:p>
          <a:p>
            <a:pPr lvl="1" eaLnBrk="1" hangingPunct="1"/>
            <a:r>
              <a:rPr lang="fr-CA" sz="2321" dirty="0">
                <a:latin typeface="Palatino Linotype" pitchFamily="18" charset="0"/>
              </a:rPr>
              <a:t>Avec la maturation, les granulations secondaires sont prédominantes.</a:t>
            </a:r>
          </a:p>
          <a:p>
            <a:pPr eaLnBrk="1" hangingPunct="1"/>
            <a:r>
              <a:rPr lang="fr-CA" sz="2500" b="1" u="sng" dirty="0">
                <a:latin typeface="Palatino Linotype" pitchFamily="18" charset="0"/>
              </a:rPr>
              <a:t>Secondaires</a:t>
            </a:r>
            <a:r>
              <a:rPr lang="fr-CA" sz="2500" dirty="0">
                <a:latin typeface="Palatino Linotype" pitchFamily="18" charset="0"/>
              </a:rPr>
              <a:t>: Apparaissent aux stades myélocytes. </a:t>
            </a:r>
          </a:p>
          <a:p>
            <a:pPr lvl="1" eaLnBrk="1" hangingPunct="1"/>
            <a:r>
              <a:rPr lang="fr-CA" sz="2143" b="1" u="sng" dirty="0"/>
              <a:t>Histamine</a:t>
            </a:r>
          </a:p>
          <a:p>
            <a:pPr lvl="1" eaLnBrk="1" hangingPunct="1"/>
            <a:r>
              <a:rPr lang="fr-CA" sz="2143" u="sng" dirty="0"/>
              <a:t>Enzymes </a:t>
            </a:r>
            <a:r>
              <a:rPr lang="fr-CA" sz="2143" u="sng" dirty="0" err="1"/>
              <a:t>lysosomiales</a:t>
            </a:r>
            <a:r>
              <a:rPr lang="fr-CA" sz="2143" dirty="0"/>
              <a:t> </a:t>
            </a:r>
          </a:p>
          <a:p>
            <a:pPr lvl="2" eaLnBrk="1" hangingPunct="1"/>
            <a:r>
              <a:rPr lang="fr-CA" sz="1875" dirty="0"/>
              <a:t>Déshydrogénase</a:t>
            </a:r>
          </a:p>
          <a:p>
            <a:pPr lvl="2" eaLnBrk="1" hangingPunct="1"/>
            <a:r>
              <a:rPr lang="fr-CA" sz="1875" dirty="0"/>
              <a:t>Décarboxylase</a:t>
            </a:r>
          </a:p>
          <a:p>
            <a:pPr lvl="2" eaLnBrk="1" hangingPunct="1"/>
            <a:r>
              <a:rPr lang="fr-CA" sz="1875" dirty="0"/>
              <a:t>Peroxydase</a:t>
            </a:r>
            <a:r>
              <a:rPr lang="fr-CA" dirty="0"/>
              <a:t>	</a:t>
            </a:r>
          </a:p>
          <a:p>
            <a:pPr lvl="1" eaLnBrk="1" hangingPunct="1"/>
            <a:r>
              <a:rPr lang="fr-CA" sz="2143" b="1" u="sng" dirty="0"/>
              <a:t>Héparine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28509" y="260648"/>
            <a:ext cx="8829981" cy="9902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Rôles et implications (basophiles)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3970" y="1673902"/>
            <a:ext cx="9396180" cy="47922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2500" u="sng" dirty="0"/>
              <a:t>Lutte contre les éléments parasitaires avec l’interaction des éosinophiles et des </a:t>
            </a:r>
            <a:r>
              <a:rPr lang="fr-CA" sz="2500" u="sng" dirty="0" err="1"/>
              <a:t>IgE</a:t>
            </a:r>
            <a:endParaRPr lang="fr-CA" sz="2500" u="sng" dirty="0"/>
          </a:p>
          <a:p>
            <a:pPr eaLnBrk="1" hangingPunct="1">
              <a:lnSpc>
                <a:spcPct val="90000"/>
              </a:lnSpc>
              <a:defRPr/>
            </a:pPr>
            <a:endParaRPr lang="fr-CA" sz="804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500" u="sng" dirty="0"/>
              <a:t>Réactions d’hypersensibilité immédiate (type I)</a:t>
            </a:r>
            <a:r>
              <a:rPr lang="fr-CA" sz="2500" dirty="0"/>
              <a:t> avec l’interaction des neutrophiles, des macrophages et des plaquettes.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CA" sz="804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500" u="sng" dirty="0"/>
              <a:t>Réaction d’hypersensibilité retardée (type IV)</a:t>
            </a:r>
          </a:p>
          <a:p>
            <a:pPr eaLnBrk="1" hangingPunct="1">
              <a:lnSpc>
                <a:spcPct val="90000"/>
              </a:lnSpc>
              <a:defRPr/>
            </a:pPr>
            <a:endParaRPr lang="fr-CA" sz="804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500" dirty="0"/>
              <a:t>Dans les foyers d’inflammation , ils libèrent le contenu de ses granulations (histamine)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/>
              <a:t> </a:t>
            </a:r>
            <a:r>
              <a:rPr lang="fr-CA" sz="2500" dirty="0"/>
              <a:t>Action de l’histamine 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sz="2143" u="sng" dirty="0"/>
              <a:t>vasodilatation, augmentation de la perméabilité des capillaires, chimiotactisme.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Rôle du fer: Suivit des réserve et Transporteur</a:t>
            </a:r>
            <a:r>
              <a:rPr lang="fr-CA" sz="4196" dirty="0"/>
              <a:t> </a:t>
            </a:r>
            <a:r>
              <a:rPr lang="fr-CA" sz="1428" dirty="0"/>
              <a:t>(p. 97-98)</a:t>
            </a:r>
            <a:endParaRPr lang="fr-FR" sz="1428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956" y="1844824"/>
            <a:ext cx="10287000" cy="5186020"/>
          </a:xfrm>
        </p:spPr>
        <p:txBody>
          <a:bodyPr/>
          <a:lstStyle/>
          <a:p>
            <a:r>
              <a:rPr lang="fr-CA" sz="2500" dirty="0" err="1"/>
              <a:t>Ferritine</a:t>
            </a:r>
            <a:r>
              <a:rPr lang="fr-CA" sz="2500" dirty="0"/>
              <a:t> plasmatique:</a:t>
            </a:r>
          </a:p>
          <a:p>
            <a:pPr lvl="1"/>
            <a:r>
              <a:rPr lang="fr-CA" sz="2143" dirty="0"/>
              <a:t>Est un reflet des réserves de fer tissulaire.</a:t>
            </a:r>
          </a:p>
          <a:p>
            <a:pPr lvl="1">
              <a:buFontTx/>
              <a:buNone/>
            </a:pPr>
            <a:endParaRPr lang="fr-CA" sz="2857" dirty="0"/>
          </a:p>
          <a:p>
            <a:r>
              <a:rPr lang="fr-CA" sz="2500" dirty="0"/>
              <a:t>Transferrine (sidérophiline):</a:t>
            </a:r>
          </a:p>
          <a:p>
            <a:pPr lvl="1"/>
            <a:r>
              <a:rPr lang="fr-CA" sz="2143" dirty="0"/>
              <a:t>Permet le transport des molécules de fer pour une utilisation immédiate</a:t>
            </a:r>
          </a:p>
          <a:p>
            <a:pPr lvl="1"/>
            <a:r>
              <a:rPr lang="fr-CA" sz="2143" dirty="0"/>
              <a:t>Chaque molécule peut fixer 2 atomes de fer (3+).</a:t>
            </a:r>
          </a:p>
          <a:p>
            <a:pPr lvl="1"/>
            <a:r>
              <a:rPr lang="fr-CA" sz="2143" dirty="0"/>
              <a:t>Saturation de 20% à 45% (1/3)</a:t>
            </a:r>
          </a:p>
          <a:p>
            <a:pPr lvl="1"/>
            <a:r>
              <a:rPr lang="fr-CA" sz="2143" dirty="0"/>
              <a:t>On peut mesurer la capacité de fixation de la transferrine ou le coefficient de saturation de la transferrine.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71525" y="430465"/>
            <a:ext cx="8743950" cy="10715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Propriétés biologiques  (basophiles)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3970" y="1943917"/>
            <a:ext cx="9640071" cy="4455249"/>
          </a:xfrm>
        </p:spPr>
        <p:txBody>
          <a:bodyPr/>
          <a:lstStyle/>
          <a:p>
            <a:pPr eaLnBrk="1" hangingPunct="1">
              <a:defRPr/>
            </a:pPr>
            <a:r>
              <a:rPr lang="fr-CA" sz="2857" b="1" dirty="0"/>
              <a:t>Aspect à l’état vivant</a:t>
            </a:r>
            <a:r>
              <a:rPr lang="fr-CA" sz="2857" dirty="0"/>
              <a:t> :  </a:t>
            </a:r>
          </a:p>
          <a:p>
            <a:pPr eaLnBrk="1" hangingPunct="1">
              <a:buFontTx/>
              <a:buNone/>
              <a:defRPr/>
            </a:pPr>
            <a:r>
              <a:rPr lang="fr-CA" sz="2857" dirty="0"/>
              <a:t>   Circulation : cellule sphérique, capable de se déformer.</a:t>
            </a:r>
          </a:p>
          <a:p>
            <a:pPr eaLnBrk="1" hangingPunct="1">
              <a:buFontTx/>
              <a:buNone/>
              <a:defRPr/>
            </a:pPr>
            <a:endParaRPr lang="fr-CA" sz="893" dirty="0"/>
          </a:p>
          <a:p>
            <a:pPr eaLnBrk="1" hangingPunct="1">
              <a:defRPr/>
            </a:pPr>
            <a:r>
              <a:rPr lang="fr-CA" sz="2857" b="1" dirty="0"/>
              <a:t>Mobilité </a:t>
            </a:r>
            <a:r>
              <a:rPr lang="fr-CA" sz="2857" dirty="0"/>
              <a:t>: </a:t>
            </a:r>
          </a:p>
          <a:p>
            <a:pPr lvl="1" eaLnBrk="1" hangingPunct="1">
              <a:defRPr/>
            </a:pPr>
            <a:r>
              <a:rPr lang="fr-CA" sz="2857" dirty="0"/>
              <a:t>Quitte la moelle pour aller dans le sang par diapédèse.  </a:t>
            </a:r>
          </a:p>
          <a:p>
            <a:pPr lvl="1" eaLnBrk="1" hangingPunct="1">
              <a:defRPr/>
            </a:pPr>
            <a:r>
              <a:rPr lang="fr-CA" sz="2857" dirty="0"/>
              <a:t>Mouvement amiboïde plus lent que les éosinophiles.</a:t>
            </a:r>
          </a:p>
          <a:p>
            <a:pPr eaLnBrk="1" hangingPunct="1">
              <a:buFontTx/>
              <a:buNone/>
              <a:defRPr/>
            </a:pP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4988" y="404664"/>
            <a:ext cx="9505056" cy="972658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effectLst/>
                <a:latin typeface="Palatino Linotype" pitchFamily="18" charset="0"/>
              </a:rPr>
              <a:t>Propriétés biologiques </a:t>
            </a:r>
            <a:r>
              <a:rPr lang="fr-CA" dirty="0">
                <a:effectLst/>
              </a:rPr>
              <a:t> (basophiles)</a:t>
            </a:r>
            <a:endParaRPr lang="fr-CA" dirty="0">
              <a:effectLst/>
              <a:latin typeface="Palatino Linotype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07537" y="1886057"/>
            <a:ext cx="8743950" cy="3857412"/>
          </a:xfrm>
        </p:spPr>
        <p:txBody>
          <a:bodyPr/>
          <a:lstStyle/>
          <a:p>
            <a:pPr eaLnBrk="1" hangingPunct="1"/>
            <a:r>
              <a:rPr lang="fr-CA" b="1" dirty="0">
                <a:latin typeface="Palatino Linotype" pitchFamily="18" charset="0"/>
              </a:rPr>
              <a:t>Chimiotactisme</a:t>
            </a:r>
            <a:r>
              <a:rPr lang="fr-CA" dirty="0">
                <a:latin typeface="Palatino Linotype" pitchFamily="18" charset="0"/>
              </a:rPr>
              <a:t> : sensibles à certains agents chimiotactiques </a:t>
            </a:r>
          </a:p>
          <a:p>
            <a:pPr lvl="1" eaLnBrk="1" hangingPunct="1"/>
            <a:r>
              <a:rPr lang="fr-CA" dirty="0">
                <a:latin typeface="Palatino Linotype" pitchFamily="18" charset="0"/>
              </a:rPr>
              <a:t>La fraction C5a du complément</a:t>
            </a:r>
          </a:p>
          <a:p>
            <a:pPr lvl="1" eaLnBrk="1" hangingPunct="1"/>
            <a:r>
              <a:rPr lang="fr-CA" dirty="0">
                <a:latin typeface="Palatino Linotype" pitchFamily="18" charset="0"/>
              </a:rPr>
              <a:t>Les lymphokines </a:t>
            </a:r>
          </a:p>
          <a:p>
            <a:pPr eaLnBrk="1" hangingPunct="1">
              <a:buFontTx/>
              <a:buNone/>
            </a:pPr>
            <a:endParaRPr lang="fr-CA" sz="1428" dirty="0">
              <a:latin typeface="Palatino Linotype" pitchFamily="18" charset="0"/>
            </a:endParaRPr>
          </a:p>
          <a:p>
            <a:pPr eaLnBrk="1" hangingPunct="1"/>
            <a:r>
              <a:rPr lang="fr-CA" b="1" dirty="0">
                <a:latin typeface="Palatino Linotype" pitchFamily="18" charset="0"/>
              </a:rPr>
              <a:t>Phagocytose</a:t>
            </a:r>
            <a:r>
              <a:rPr lang="fr-CA" dirty="0">
                <a:latin typeface="Palatino Linotype" pitchFamily="18" charset="0"/>
              </a:rPr>
              <a:t> : Capable de phagocytose, mais moins que les autres granulocytes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71827" y="214490"/>
            <a:ext cx="8743950" cy="1071503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pitchFamily="18" charset="0"/>
              </a:rPr>
              <a:t>Sécrétion des basophiles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2980" y="1772817"/>
            <a:ext cx="9559062" cy="3528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3000" b="1" dirty="0">
                <a:latin typeface="Palatino Linotype" pitchFamily="18" charset="0"/>
              </a:rPr>
              <a:t>Caractéristique principale des basophiles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600" b="1" dirty="0" err="1">
                <a:latin typeface="Palatino Linotype" pitchFamily="18" charset="0"/>
              </a:rPr>
              <a:t>Dégranulation</a:t>
            </a:r>
            <a:r>
              <a:rPr lang="fr-CA" sz="2600" dirty="0">
                <a:latin typeface="Palatino Linotype" pitchFamily="18" charset="0"/>
              </a:rPr>
              <a:t> 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Histamine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Héparine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FCE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Facteur activateur des plaquettes (PAF) </a:t>
            </a:r>
          </a:p>
          <a:p>
            <a:pPr lvl="2" eaLnBrk="1" hangingPunct="1">
              <a:lnSpc>
                <a:spcPct val="90000"/>
              </a:lnSpc>
            </a:pPr>
            <a:endParaRPr lang="fr-CA" sz="714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CA" sz="2600" b="1" dirty="0">
                <a:latin typeface="Palatino Linotype" pitchFamily="18" charset="0"/>
              </a:rPr>
              <a:t>Substances qui favorisent la </a:t>
            </a:r>
            <a:r>
              <a:rPr lang="fr-CA" sz="2600" b="1" dirty="0" err="1">
                <a:latin typeface="Palatino Linotype" pitchFamily="18" charset="0"/>
              </a:rPr>
              <a:t>dégranulation</a:t>
            </a:r>
            <a:r>
              <a:rPr lang="fr-CA" sz="2600" dirty="0">
                <a:latin typeface="Palatino Linotype" pitchFamily="18" charset="0"/>
              </a:rPr>
              <a:t> 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Complexe antigène-anticorps (</a:t>
            </a:r>
            <a:r>
              <a:rPr lang="fr-CA" sz="2400" dirty="0" err="1">
                <a:latin typeface="Palatino Linotype" pitchFamily="18" charset="0"/>
              </a:rPr>
              <a:t>IgE</a:t>
            </a:r>
            <a:r>
              <a:rPr lang="fr-CA" sz="2400" dirty="0">
                <a:latin typeface="Palatino Linotype" pitchFamily="18" charset="0"/>
              </a:rPr>
              <a:t> et </a:t>
            </a:r>
            <a:r>
              <a:rPr lang="fr-CA" sz="2400" dirty="0" err="1">
                <a:latin typeface="Palatino Linotype" pitchFamily="18" charset="0"/>
              </a:rPr>
              <a:t>IgG</a:t>
            </a:r>
            <a:r>
              <a:rPr lang="fr-CA" sz="2400" dirty="0">
                <a:latin typeface="Palatino Linotype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La peroxydase des éosinophiles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2400" dirty="0">
                <a:latin typeface="Palatino Linotype" pitchFamily="18" charset="0"/>
              </a:rPr>
              <a:t>Les protéines cationiques des neutrophiles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39044" y="271772"/>
            <a:ext cx="7551839" cy="914153"/>
          </a:xfrm>
        </p:spPr>
        <p:txBody>
          <a:bodyPr>
            <a:normAutofit/>
          </a:bodyPr>
          <a:lstStyle/>
          <a:p>
            <a:pPr eaLnBrk="1" hangingPunct="1"/>
            <a:r>
              <a:rPr lang="fr-CA" dirty="0">
                <a:latin typeface="Palatino Linotype" pitchFamily="18" charset="0"/>
              </a:rPr>
              <a:t>Durée de vie (basophiles)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3969" y="1808909"/>
            <a:ext cx="9478053" cy="4320242"/>
          </a:xfrm>
        </p:spPr>
        <p:txBody>
          <a:bodyPr/>
          <a:lstStyle/>
          <a:p>
            <a:pPr eaLnBrk="1" hangingPunct="1"/>
            <a:r>
              <a:rPr lang="fr-CA" sz="2946" dirty="0">
                <a:latin typeface="Palatino Linotype" pitchFamily="18" charset="0"/>
              </a:rPr>
              <a:t>Difficile à mesurer (petit nombre de cellules)</a:t>
            </a:r>
          </a:p>
          <a:p>
            <a:pPr eaLnBrk="1" hangingPunct="1"/>
            <a:endParaRPr lang="fr-CA" sz="2946" dirty="0">
              <a:latin typeface="Palatino Linotype" pitchFamily="18" charset="0"/>
            </a:endParaRPr>
          </a:p>
          <a:p>
            <a:pPr eaLnBrk="1" hangingPunct="1"/>
            <a:r>
              <a:rPr lang="fr-CA" sz="2946" dirty="0">
                <a:latin typeface="Palatino Linotype" pitchFamily="18" charset="0"/>
              </a:rPr>
              <a:t>Durée de vie de toute la lignée basophile : </a:t>
            </a:r>
          </a:p>
          <a:p>
            <a:pPr lvl="1" eaLnBrk="1" hangingPunct="1"/>
            <a:r>
              <a:rPr lang="fr-CA" sz="2500" dirty="0">
                <a:latin typeface="Palatino Linotype" pitchFamily="18" charset="0"/>
              </a:rPr>
              <a:t>8 à 12 jours.</a:t>
            </a:r>
          </a:p>
          <a:p>
            <a:pPr lvl="1" eaLnBrk="1" hangingPunct="1"/>
            <a:endParaRPr lang="fr-CA" sz="1250" dirty="0">
              <a:latin typeface="Palatino Linotype" pitchFamily="18" charset="0"/>
            </a:endParaRPr>
          </a:p>
          <a:p>
            <a:pPr eaLnBrk="1" hangingPunct="1"/>
            <a:r>
              <a:rPr lang="fr-CA" sz="2946" dirty="0">
                <a:latin typeface="Palatino Linotype" pitchFamily="18" charset="0"/>
              </a:rPr>
              <a:t>Temps de transit dans le sang entre 5 et 8 heures</a:t>
            </a:r>
          </a:p>
          <a:p>
            <a:pPr eaLnBrk="1" hangingPunct="1"/>
            <a:endParaRPr lang="fr-CA" sz="2946" dirty="0">
              <a:latin typeface="Palatino Linotype" pitchFamily="18" charset="0"/>
            </a:endParaRPr>
          </a:p>
          <a:p>
            <a:pPr eaLnBrk="1" hangingPunct="1"/>
            <a:r>
              <a:rPr lang="fr-CA" sz="2946" dirty="0">
                <a:latin typeface="Palatino Linotype" pitchFamily="18" charset="0"/>
              </a:rPr>
              <a:t>Les basophiles meurent dans les tissus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0076" y="357357"/>
            <a:ext cx="8743950" cy="1071503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pitchFamily="18" charset="0"/>
              </a:rPr>
              <a:t>Anomalies (Basophile)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0076" y="1988840"/>
            <a:ext cx="9315450" cy="417646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500" dirty="0">
                <a:latin typeface="Palatino Linotype" pitchFamily="18" charset="0"/>
              </a:rPr>
              <a:t>Basophilie : 	</a:t>
            </a:r>
            <a:r>
              <a:rPr lang="fr-CA" sz="2500" b="1" u="sng" dirty="0">
                <a:latin typeface="Palatino Linotype" pitchFamily="18" charset="0"/>
                <a:sym typeface="Symbol" pitchFamily="18" charset="2"/>
              </a:rPr>
              <a:t>Leucémie myéloïde chronique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500" dirty="0">
                <a:latin typeface="Palatino Linotype" pitchFamily="18" charset="0"/>
                <a:sym typeface="Symbol" pitchFamily="18" charset="2"/>
              </a:rPr>
              <a:t>                          	Varicelle, variole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500" dirty="0">
                <a:latin typeface="Palatino Linotype" pitchFamily="18" charset="0"/>
                <a:sym typeface="Symbol" pitchFamily="18" charset="2"/>
              </a:rPr>
              <a:t>                          	Sinusite chronique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500" dirty="0">
                <a:latin typeface="Palatino Linotype" pitchFamily="18" charset="0"/>
                <a:sym typeface="Symbol" pitchFamily="18" charset="2"/>
              </a:rPr>
              <a:t>                         		Cirrhose du foie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500" dirty="0">
                <a:latin typeface="Palatino Linotype" pitchFamily="18" charset="0"/>
                <a:sym typeface="Symbol" pitchFamily="18" charset="2"/>
              </a:rPr>
              <a:t>                          	Hypothyroïdie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A" sz="1700" dirty="0">
              <a:latin typeface="Palatino Linotype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500" dirty="0" err="1">
                <a:latin typeface="Palatino Linotype" pitchFamily="18" charset="0"/>
                <a:sym typeface="Symbol" pitchFamily="18" charset="2"/>
              </a:rPr>
              <a:t>Basopénie</a:t>
            </a:r>
            <a:r>
              <a:rPr lang="fr-CA" sz="2500" dirty="0">
                <a:latin typeface="Palatino Linotype" pitchFamily="18" charset="0"/>
                <a:sym typeface="Symbol" pitchFamily="18" charset="2"/>
              </a:rPr>
              <a:t> : Rare et difficile à reconnaître, car la valeur normale sanguine est très faible.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53" dirty="0">
                <a:latin typeface="Palatino Linotype" pitchFamily="18" charset="0"/>
                <a:sym typeface="Symbol" pitchFamily="18" charset="2"/>
              </a:rPr>
              <a:t>Traitement : Radiothérapie, chimiothérapie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53" dirty="0">
                <a:latin typeface="Palatino Linotype" pitchFamily="18" charset="0"/>
                <a:sym typeface="Symbol" pitchFamily="18" charset="2"/>
              </a:rPr>
              <a:t>Maladies :  Hyperthyroïdie, rhumatisme articulaire aigu  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/>
              <a:t>Mastocytes</a:t>
            </a: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500" dirty="0"/>
              <a:t>Cellules qui ressemblent à un basophile, mais présent dans le </a:t>
            </a:r>
            <a:r>
              <a:rPr lang="fr-CA" sz="2500" b="1" dirty="0"/>
              <a:t>tissu</a:t>
            </a:r>
          </a:p>
          <a:p>
            <a:pPr eaLnBrk="1" hangingPunct="1">
              <a:lnSpc>
                <a:spcPct val="90000"/>
              </a:lnSpc>
            </a:pPr>
            <a:r>
              <a:rPr lang="fr-CA" sz="2500" dirty="0"/>
              <a:t>Tissus conjonctifs de la peau, muqueuse des voies respiratoires et gastro-intestinales</a:t>
            </a:r>
          </a:p>
          <a:p>
            <a:pPr eaLnBrk="1" hangingPunct="1">
              <a:lnSpc>
                <a:spcPct val="90000"/>
              </a:lnSpc>
            </a:pPr>
            <a:r>
              <a:rPr lang="fr-CA" sz="2500" dirty="0"/>
              <a:t>Granules : Histamine, héparine</a:t>
            </a:r>
            <a:endParaRPr lang="fr-FR" sz="2500" dirty="0"/>
          </a:p>
        </p:txBody>
      </p:sp>
      <p:pic>
        <p:nvPicPr>
          <p:cNvPr id="31748" name="Picture 4" descr="mastocyte2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06022" y="2348568"/>
            <a:ext cx="4698801" cy="3003186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46045" y="548680"/>
            <a:ext cx="4484992" cy="815028"/>
          </a:xfrm>
        </p:spPr>
        <p:txBody>
          <a:bodyPr>
            <a:noAutofit/>
          </a:bodyPr>
          <a:lstStyle/>
          <a:p>
            <a:r>
              <a:rPr lang="fr-CA" b="1" dirty="0"/>
              <a:t>Le monocyte</a:t>
            </a:r>
            <a:endParaRPr lang="fr-FR" b="1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0360" y="1844824"/>
            <a:ext cx="10085739" cy="47934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857" dirty="0"/>
              <a:t>Le monocyte</a:t>
            </a:r>
            <a:endParaRPr lang="fr-CA" sz="3214" dirty="0"/>
          </a:p>
          <a:p>
            <a:pPr lvl="2">
              <a:lnSpc>
                <a:spcPct val="90000"/>
              </a:lnSpc>
            </a:pPr>
            <a:r>
              <a:rPr lang="fr-CA" sz="2400" dirty="0"/>
              <a:t>Les monocytes demeurent seulement de 4 à 10 heures en circulation sanguine.</a:t>
            </a:r>
          </a:p>
          <a:p>
            <a:pPr lvl="2">
              <a:lnSpc>
                <a:spcPct val="90000"/>
              </a:lnSpc>
            </a:pPr>
            <a:r>
              <a:rPr lang="fr-CA" sz="2400" dirty="0"/>
              <a:t>Après cette période, ils cheminent dans les tissus pour devenir des histiocytes (pour une durée de 60 jours et plus)</a:t>
            </a:r>
          </a:p>
          <a:p>
            <a:pPr lvl="2">
              <a:lnSpc>
                <a:spcPct val="90000"/>
              </a:lnSpc>
            </a:pPr>
            <a:r>
              <a:rPr lang="fr-CA" sz="2400" dirty="0"/>
              <a:t>Les histiocytes ont un aspect différent des monocytes</a:t>
            </a:r>
          </a:p>
          <a:p>
            <a:pPr lvl="3">
              <a:lnSpc>
                <a:spcPct val="90000"/>
              </a:lnSpc>
            </a:pPr>
            <a:r>
              <a:rPr lang="fr-CA" sz="2000" dirty="0"/>
              <a:t>Le noyau possède 1 à 2 nucléoles (possibilité hypothétique de se multiplier)</a:t>
            </a:r>
          </a:p>
          <a:p>
            <a:pPr lvl="3">
              <a:lnSpc>
                <a:spcPct val="90000"/>
              </a:lnSpc>
            </a:pPr>
            <a:r>
              <a:rPr lang="fr-CA" sz="2000" dirty="0"/>
              <a:t>La cellule devient plus grande</a:t>
            </a:r>
          </a:p>
          <a:p>
            <a:pPr lvl="3">
              <a:lnSpc>
                <a:spcPct val="90000"/>
              </a:lnSpc>
            </a:pPr>
            <a:r>
              <a:rPr lang="fr-CA" sz="2000" dirty="0"/>
              <a:t>Plusieurs vacuoles apparaissent</a:t>
            </a:r>
          </a:p>
          <a:p>
            <a:pPr lvl="3">
              <a:lnSpc>
                <a:spcPct val="90000"/>
              </a:lnSpc>
            </a:pPr>
            <a:r>
              <a:rPr lang="fr-CA" sz="2000" dirty="0"/>
              <a:t>L’activité enzymatique des lysosomes augmente</a:t>
            </a:r>
            <a:r>
              <a:rPr lang="fr-CA" sz="2500" dirty="0"/>
              <a:t>	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07537" y="1178874"/>
            <a:ext cx="9257661" cy="45002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3200" dirty="0"/>
              <a:t>DURÉE DE VIE DES GR: </a:t>
            </a:r>
            <a:r>
              <a:rPr lang="fr-CA" sz="3200" dirty="0">
                <a:solidFill>
                  <a:srgbClr val="FF0066"/>
                </a:solidFill>
              </a:rPr>
              <a:t>120 jours</a:t>
            </a:r>
          </a:p>
          <a:p>
            <a:pPr eaLnBrk="1" hangingPunct="1">
              <a:lnSpc>
                <a:spcPct val="90000"/>
              </a:lnSpc>
            </a:pPr>
            <a:r>
              <a:rPr lang="fr-CA" sz="3200" dirty="0"/>
              <a:t>DURÉE DE VIE DES GB: 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3200" dirty="0">
                <a:solidFill>
                  <a:srgbClr val="00CC00"/>
                </a:solidFill>
              </a:rPr>
              <a:t>GRANULOCYTE: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3200" dirty="0">
                <a:solidFill>
                  <a:srgbClr val="00CC00"/>
                </a:solidFill>
              </a:rPr>
              <a:t>Environ 15 jours pour les neutrophiles.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3200" dirty="0">
                <a:solidFill>
                  <a:srgbClr val="00CC00"/>
                </a:solidFill>
              </a:rPr>
              <a:t>Environ 15 jours pour les éosinophiles.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3200" dirty="0">
                <a:solidFill>
                  <a:srgbClr val="00CC00"/>
                </a:solidFill>
              </a:rPr>
              <a:t>De 8 à 12 jours pour les basophiles. 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3200" dirty="0">
                <a:solidFill>
                  <a:schemeClr val="tx2"/>
                </a:solidFill>
              </a:rPr>
              <a:t>Monocyte: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3200" dirty="0">
                <a:solidFill>
                  <a:schemeClr val="tx2"/>
                </a:solidFill>
              </a:rPr>
              <a:t>environ 60j (2 mois)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46956" y="4293096"/>
            <a:ext cx="5040560" cy="12780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269A1B-4E22-4A45-95C3-2A7535ED43F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335188" y="116632"/>
            <a:ext cx="4484992" cy="815028"/>
          </a:xfrm>
        </p:spPr>
        <p:txBody>
          <a:bodyPr>
            <a:noAutofit/>
          </a:bodyPr>
          <a:lstStyle/>
          <a:p>
            <a:r>
              <a:rPr lang="fr-CA" b="1" dirty="0"/>
              <a:t>Le monocyte</a:t>
            </a:r>
            <a:endParaRPr lang="fr-FR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6956" y="2053971"/>
            <a:ext cx="10085739" cy="418334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fr-CA" sz="2321" dirty="0"/>
              <a:t>La répartition des monocytes dans le corps humain est diversifiée.</a:t>
            </a:r>
          </a:p>
          <a:p>
            <a:pPr lvl="2">
              <a:lnSpc>
                <a:spcPct val="90000"/>
              </a:lnSpc>
            </a:pPr>
            <a:r>
              <a:rPr lang="fr-CA" sz="1964" dirty="0"/>
              <a:t>Le compartiment médullaire en contient seulement 3%</a:t>
            </a:r>
          </a:p>
          <a:p>
            <a:pPr lvl="2">
              <a:lnSpc>
                <a:spcPct val="90000"/>
              </a:lnSpc>
            </a:pPr>
            <a:r>
              <a:rPr lang="fr-CA" sz="1964" dirty="0"/>
              <a:t>Le compartiment circulant seulement 7%</a:t>
            </a:r>
          </a:p>
          <a:p>
            <a:pPr lvl="2">
              <a:lnSpc>
                <a:spcPct val="90000"/>
              </a:lnSpc>
            </a:pPr>
            <a:r>
              <a:rPr lang="fr-CA" sz="1964" dirty="0"/>
              <a:t>Le compartiment marginal contient 3 fois plus de monocytes que le compartiment circulant (20%)</a:t>
            </a:r>
          </a:p>
          <a:p>
            <a:pPr lvl="2">
              <a:lnSpc>
                <a:spcPct val="90000"/>
              </a:lnSpc>
            </a:pPr>
            <a:r>
              <a:rPr lang="fr-CA" sz="1964" dirty="0"/>
              <a:t>Le compartiment tissulaire (grande majorité de la population soit 70%)</a:t>
            </a:r>
          </a:p>
          <a:p>
            <a:pPr lvl="1">
              <a:lnSpc>
                <a:spcPct val="90000"/>
              </a:lnSpc>
            </a:pPr>
            <a:r>
              <a:rPr lang="fr-FR" sz="2321" dirty="0"/>
              <a:t>Ils interviennent très efficacement dans la phagocytose d’agents pathogènes et éliminent les débris cellulaires et les cellules endommagées. </a:t>
            </a:r>
          </a:p>
          <a:p>
            <a:pPr lvl="1">
              <a:lnSpc>
                <a:spcPct val="90000"/>
              </a:lnSpc>
            </a:pPr>
            <a:r>
              <a:rPr lang="fr-CA" sz="2321" dirty="0"/>
              <a:t>Le neutrophile est considéré comme le leucocyte phagocytaire par excellence. Cependant lorsque la particule est de grande taille, le monocyte le surpasse facilement.</a:t>
            </a:r>
            <a:r>
              <a:rPr lang="fr-CA" sz="2232" dirty="0"/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93AC62C-0397-4F6C-A1E9-8B557461F15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79204" y="404664"/>
            <a:ext cx="4484992" cy="815028"/>
          </a:xfrm>
        </p:spPr>
        <p:txBody>
          <a:bodyPr>
            <a:noAutofit/>
          </a:bodyPr>
          <a:lstStyle/>
          <a:p>
            <a:r>
              <a:rPr lang="fr-CA" b="1" dirty="0"/>
              <a:t>Le monocyte</a:t>
            </a:r>
            <a:endParaRPr lang="fr-FR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1261" y="1916832"/>
            <a:ext cx="10085739" cy="3668206"/>
          </a:xfrm>
        </p:spPr>
        <p:txBody>
          <a:bodyPr/>
          <a:lstStyle/>
          <a:p>
            <a:pPr lvl="1"/>
            <a:r>
              <a:rPr lang="fr-CA" sz="2500" dirty="0"/>
              <a:t>Ils sont souvent confondus avec les lymphocytes atypiques et les grands lymphocytes granuleux</a:t>
            </a:r>
          </a:p>
          <a:p>
            <a:pPr lvl="1"/>
            <a:r>
              <a:rPr lang="fr-CA" sz="2500" dirty="0"/>
              <a:t>Le noyau du monocyte a une chromatine plus lâche qui s’organise plus longitudinalement  « aspect de cerveau ou bien de chromatine peigné ». Il est généralement plus pâle que les autres cellules.</a:t>
            </a:r>
          </a:p>
          <a:p>
            <a:pPr lvl="1"/>
            <a:r>
              <a:rPr lang="fr-CA" sz="2500" dirty="0"/>
              <a:t>Il participe à l’immunité cellulaire et humorale  en agissant comme cellule présentatrice d’antigène.</a:t>
            </a:r>
          </a:p>
          <a:p>
            <a:pPr lvl="1"/>
            <a:r>
              <a:rPr lang="fr-CA" sz="2500" dirty="0"/>
              <a:t>Il est impliqué dans le cycle de récupération du fer (macrophage)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232BD3-A73D-4AEE-9E27-A5FD142D470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47156" y="260648"/>
            <a:ext cx="4484992" cy="815028"/>
          </a:xfrm>
        </p:spPr>
        <p:txBody>
          <a:bodyPr>
            <a:noAutofit/>
          </a:bodyPr>
          <a:lstStyle/>
          <a:p>
            <a:r>
              <a:rPr lang="fr-CA" b="1" dirty="0"/>
              <a:t>Le monocyte</a:t>
            </a:r>
            <a:endParaRPr lang="fr-F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Carence en fer</a:t>
            </a:r>
            <a:r>
              <a:rPr lang="fr-CA" sz="4196" dirty="0"/>
              <a:t> </a:t>
            </a:r>
            <a:r>
              <a:rPr lang="fr-CA" sz="1428" dirty="0"/>
              <a:t>(p.99)</a:t>
            </a:r>
            <a:endParaRPr lang="fr-FR" sz="1428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956" y="1704771"/>
            <a:ext cx="10287000" cy="5186020"/>
          </a:xfrm>
        </p:spPr>
        <p:txBody>
          <a:bodyPr/>
          <a:lstStyle/>
          <a:p>
            <a:r>
              <a:rPr lang="fr-CA" sz="2500" dirty="0"/>
              <a:t>Elle survient lorsque: page 99</a:t>
            </a:r>
          </a:p>
          <a:p>
            <a:pPr lvl="1"/>
            <a:r>
              <a:rPr lang="fr-CA" sz="2143" u="sng" dirty="0"/>
              <a:t>Manque d’apport alimentaire</a:t>
            </a:r>
          </a:p>
          <a:p>
            <a:pPr lvl="1"/>
            <a:r>
              <a:rPr lang="fr-CA" sz="2143" dirty="0"/>
              <a:t>Besoin plus grand: </a:t>
            </a:r>
            <a:r>
              <a:rPr lang="fr-CA" sz="2143" u="sng" dirty="0"/>
              <a:t>Bébé, poussée de croissance, grossesse, lactation</a:t>
            </a:r>
          </a:p>
          <a:p>
            <a:pPr lvl="1"/>
            <a:r>
              <a:rPr lang="fr-CA" sz="2143" dirty="0"/>
              <a:t>Pertes plus grandes : hémorragie chronique, menstruation abondante, grossesses rapprochées (les femmes ont des réserves de fer 3X plus petite que l’homme)</a:t>
            </a:r>
          </a:p>
          <a:p>
            <a:pPr lvl="1"/>
            <a:r>
              <a:rPr lang="fr-CA" sz="2143" dirty="0"/>
              <a:t>Un trouble d’absorption: </a:t>
            </a:r>
            <a:r>
              <a:rPr lang="fr-CA" sz="2143" u="sng" dirty="0"/>
              <a:t>diarrhée, interaction médicamenteuse (chélation).</a:t>
            </a:r>
          </a:p>
          <a:p>
            <a:r>
              <a:rPr lang="fr-CA" sz="2500" dirty="0"/>
              <a:t>Observation physiologique d’une carence :</a:t>
            </a:r>
          </a:p>
          <a:p>
            <a:pPr lvl="1"/>
            <a:r>
              <a:rPr lang="fr-CA" sz="2143" dirty="0"/>
              <a:t>1: diminution de la </a:t>
            </a:r>
            <a:r>
              <a:rPr lang="fr-CA" sz="2143" dirty="0" err="1"/>
              <a:t>ferritine</a:t>
            </a:r>
            <a:r>
              <a:rPr lang="fr-CA" sz="2143" dirty="0"/>
              <a:t> sérique ( les réserves diminuent), </a:t>
            </a:r>
            <a:r>
              <a:rPr lang="fr-CA" sz="2143" u="sng" dirty="0"/>
              <a:t>GR normaux</a:t>
            </a:r>
          </a:p>
          <a:p>
            <a:pPr lvl="1"/>
            <a:r>
              <a:rPr lang="fr-CA" sz="2143" dirty="0"/>
              <a:t>2: Épuisement des réserves, le fer sérique et la </a:t>
            </a:r>
            <a:r>
              <a:rPr lang="fr-CA" sz="2143" dirty="0" err="1"/>
              <a:t>ferritine</a:t>
            </a:r>
            <a:r>
              <a:rPr lang="fr-CA" sz="2143" dirty="0"/>
              <a:t> sont abaissés, </a:t>
            </a:r>
            <a:r>
              <a:rPr lang="fr-CA" sz="2143" u="sng" dirty="0" err="1"/>
              <a:t>Hb</a:t>
            </a:r>
            <a:r>
              <a:rPr lang="fr-CA" sz="2143" u="sng" dirty="0"/>
              <a:t> diminué, mais les GR sont normaux</a:t>
            </a:r>
          </a:p>
          <a:p>
            <a:pPr lvl="1"/>
            <a:r>
              <a:rPr lang="fr-CA" sz="2143" dirty="0"/>
              <a:t>3: </a:t>
            </a:r>
            <a:r>
              <a:rPr lang="fr-CA" sz="2143" u="sng" dirty="0"/>
              <a:t>Apparition d’une anémie microcytaire hypochrome, Fer sérique et </a:t>
            </a:r>
            <a:r>
              <a:rPr lang="fr-CA" sz="2143" u="sng" dirty="0" err="1"/>
              <a:t>ferritine</a:t>
            </a:r>
            <a:r>
              <a:rPr lang="fr-CA" sz="2143" u="sng" dirty="0"/>
              <a:t> très diminués</a:t>
            </a:r>
            <a:r>
              <a:rPr lang="fr-CA" sz="2143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394" end="4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charRg st="394" end="4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468" end="5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charRg st="468" end="5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579" end="6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0771">
                                            <p:txEl>
                                              <p:charRg st="579" end="6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4107"/>
              <a:t>Figure 7.3  page 127 (l’Italien)</a:t>
            </a:r>
            <a:endParaRPr lang="fr-FR" sz="4107"/>
          </a:p>
        </p:txBody>
      </p:sp>
      <p:pic>
        <p:nvPicPr>
          <p:cNvPr id="221189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71033"/>
            <a:ext cx="10287000" cy="526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22335" y="1844824"/>
            <a:ext cx="10085739" cy="486428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fr-CA" sz="2500" dirty="0"/>
              <a:t>Les macrophages sécrètent un facteur activateur des lymphocytes (interleukine 1) qui stimule les lymphocytes T </a:t>
            </a:r>
          </a:p>
          <a:p>
            <a:pPr lvl="1">
              <a:lnSpc>
                <a:spcPct val="80000"/>
              </a:lnSpc>
            </a:pPr>
            <a:r>
              <a:rPr lang="fr-CA" sz="2500" dirty="0"/>
              <a:t>Les macrophages sont également stimulés par les lymphokines sécrétées par les lymphocytes T</a:t>
            </a:r>
          </a:p>
          <a:p>
            <a:pPr lvl="1">
              <a:lnSpc>
                <a:spcPct val="80000"/>
              </a:lnSpc>
            </a:pPr>
            <a:r>
              <a:rPr lang="fr-CA" sz="2500" dirty="0"/>
              <a:t>Les lymphocytes T sécrètent des lymphokines lorsqu’ils ont eu un contact avec les AG présentés par le macrophage.</a:t>
            </a:r>
          </a:p>
          <a:p>
            <a:pPr lvl="1">
              <a:lnSpc>
                <a:spcPct val="80000"/>
              </a:lnSpc>
            </a:pPr>
            <a:r>
              <a:rPr lang="fr-CA" sz="2500" dirty="0"/>
              <a:t>Les macrophages (monocytes activés) phagocytent également les complexes Ag-</a:t>
            </a:r>
            <a:r>
              <a:rPr lang="fr-CA" sz="2500" dirty="0" err="1"/>
              <a:t>Ac</a:t>
            </a:r>
            <a:r>
              <a:rPr lang="fr-CA" sz="2500" dirty="0"/>
              <a:t> directement.</a:t>
            </a:r>
          </a:p>
          <a:p>
            <a:pPr lvl="2">
              <a:lnSpc>
                <a:spcPct val="80000"/>
              </a:lnSpc>
            </a:pPr>
            <a:endParaRPr lang="fr-CA" dirty="0"/>
          </a:p>
          <a:p>
            <a:pPr lvl="2">
              <a:lnSpc>
                <a:spcPct val="80000"/>
              </a:lnSpc>
              <a:buFontTx/>
              <a:buNone/>
            </a:pP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3FBFE1-2BF6-487B-8A76-F333D8A1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92" y="260648"/>
            <a:ext cx="9145016" cy="900650"/>
          </a:xfrm>
        </p:spPr>
        <p:txBody>
          <a:bodyPr>
            <a:normAutofit/>
          </a:bodyPr>
          <a:lstStyle/>
          <a:p>
            <a:r>
              <a:rPr lang="fr-CA" sz="4800" dirty="0"/>
              <a:t>Le monocyte (interactions cellulaires)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Surcharge en fer</a:t>
            </a:r>
            <a:r>
              <a:rPr lang="fr-CA" sz="4196" dirty="0"/>
              <a:t> </a:t>
            </a:r>
            <a:r>
              <a:rPr lang="fr-CA" sz="1428" dirty="0"/>
              <a:t>(p.99-100)</a:t>
            </a:r>
            <a:endParaRPr lang="fr-FR" sz="1428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4948" y="1844824"/>
            <a:ext cx="10287000" cy="5186020"/>
          </a:xfrm>
        </p:spPr>
        <p:txBody>
          <a:bodyPr/>
          <a:lstStyle/>
          <a:p>
            <a:r>
              <a:rPr lang="fr-CA" sz="2500" dirty="0"/>
              <a:t>Elle survient par:  page 99 et 100</a:t>
            </a:r>
          </a:p>
          <a:p>
            <a:pPr lvl="1"/>
            <a:r>
              <a:rPr lang="fr-CA" sz="2143" dirty="0"/>
              <a:t>Absorption accrue de fer</a:t>
            </a:r>
          </a:p>
          <a:p>
            <a:pPr lvl="1"/>
            <a:r>
              <a:rPr lang="fr-CA" sz="2143" dirty="0"/>
              <a:t>Apport important en fer</a:t>
            </a:r>
          </a:p>
          <a:p>
            <a:pPr lvl="1"/>
            <a:r>
              <a:rPr lang="fr-CA" sz="2143" dirty="0"/>
              <a:t>Utilisation diminuée du fer</a:t>
            </a:r>
          </a:p>
          <a:p>
            <a:pPr lvl="1"/>
            <a:r>
              <a:rPr lang="fr-CA" sz="2143" u="sng" dirty="0"/>
              <a:t>Transfusions multiples (surtout lors d’hémolyse intra ou extra vasculaire)</a:t>
            </a:r>
          </a:p>
          <a:p>
            <a:pPr lvl="1"/>
            <a:endParaRPr lang="fr-CA" sz="2143" dirty="0"/>
          </a:p>
          <a:p>
            <a:pPr lvl="1"/>
            <a:r>
              <a:rPr lang="fr-CA" sz="2143" dirty="0"/>
              <a:t>Peut causer l’Hémochromatose ou l’</a:t>
            </a:r>
            <a:r>
              <a:rPr lang="fr-CA" sz="2143" dirty="0" err="1"/>
              <a:t>Hémosidérose</a:t>
            </a:r>
            <a:endParaRPr lang="fr-CA" sz="21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Surcharge en fer </a:t>
            </a:r>
            <a:r>
              <a:rPr lang="fr-CA" sz="1428" dirty="0"/>
              <a:t>(p. 95-96)</a:t>
            </a:r>
            <a:endParaRPr lang="fr-FR" sz="1428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5120" y="1720128"/>
            <a:ext cx="10287000" cy="472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857" dirty="0" err="1"/>
              <a:t>Hémosidérose</a:t>
            </a:r>
            <a:endParaRPr lang="fr-CA" sz="2857" dirty="0"/>
          </a:p>
          <a:p>
            <a:pPr lvl="1">
              <a:lnSpc>
                <a:spcPct val="90000"/>
              </a:lnSpc>
            </a:pPr>
            <a:r>
              <a:rPr lang="fr-CA" sz="2143" b="1" u="sng" dirty="0"/>
              <a:t>Apport trop important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Alimentaire et médicamenteuse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La bière et le vin contiennent beaucoup de fers et l’alcool favorise l’absorption du fer.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Anémie hémolytique:  </a:t>
            </a:r>
            <a:r>
              <a:rPr lang="fr-CA" sz="2143" u="sng" dirty="0"/>
              <a:t>à cause des nombreuses transfusions</a:t>
            </a:r>
          </a:p>
          <a:p>
            <a:pPr lvl="1">
              <a:lnSpc>
                <a:spcPct val="90000"/>
              </a:lnSpc>
            </a:pPr>
            <a:r>
              <a:rPr lang="fr-CA" sz="2143" b="1" dirty="0"/>
              <a:t>Utilisation trop faible</a:t>
            </a:r>
            <a:endParaRPr lang="fr-CA" sz="2143" dirty="0"/>
          </a:p>
          <a:p>
            <a:pPr>
              <a:lnSpc>
                <a:spcPct val="90000"/>
              </a:lnSpc>
            </a:pPr>
            <a:r>
              <a:rPr lang="fr-CA" sz="2857" dirty="0"/>
              <a:t>Hémochromatose</a:t>
            </a:r>
          </a:p>
          <a:p>
            <a:pPr lvl="1">
              <a:lnSpc>
                <a:spcPct val="90000"/>
              </a:lnSpc>
            </a:pPr>
            <a:r>
              <a:rPr lang="fr-CA" sz="2143" b="1" u="sng" dirty="0"/>
              <a:t>Trouble de l’absorption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Surcharge cellulaire avec sclérose du tissus 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Foie en premier suivit du pancréas, du cœur, des testicules et des surrénales</a:t>
            </a:r>
          </a:p>
          <a:p>
            <a:pPr lvl="1">
              <a:lnSpc>
                <a:spcPct val="90000"/>
              </a:lnSpc>
            </a:pPr>
            <a:r>
              <a:rPr lang="fr-CA" sz="2143" dirty="0"/>
              <a:t>COMPLICATION: cirrhose, diabète sucré, trouble cardiaque, impuissance,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ef7de-1ef7-491f-9aae-e0962053c733">
      <Terms xmlns="http://schemas.microsoft.com/office/infopath/2007/PartnerControls"/>
    </lcf76f155ced4ddcb4097134ff3c332f>
    <TaxCatchAll xmlns="ac443fea-8077-4df0-97f6-0cfd2b7b83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D5FC27827CC42A00F1668BD9BFBC6" ma:contentTypeVersion="14" ma:contentTypeDescription="Crée un document." ma:contentTypeScope="" ma:versionID="8e89aacba751c0bdd0e881e2fe7db198">
  <xsd:schema xmlns:xsd="http://www.w3.org/2001/XMLSchema" xmlns:xs="http://www.w3.org/2001/XMLSchema" xmlns:p="http://schemas.microsoft.com/office/2006/metadata/properties" xmlns:ns2="ac443fea-8077-4df0-97f6-0cfd2b7b8355" xmlns:ns3="dd3ef7de-1ef7-491f-9aae-e0962053c733" targetNamespace="http://schemas.microsoft.com/office/2006/metadata/properties" ma:root="true" ma:fieldsID="16fa6d0a9135c2d0026c99d92c262314" ns2:_="" ns3:_="">
    <xsd:import namespace="ac443fea-8077-4df0-97f6-0cfd2b7b8355"/>
    <xsd:import namespace="dd3ef7de-1ef7-491f-9aae-e0962053c7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fea-8077-4df0-97f6-0cfd2b7b8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6d8e17-6309-4c22-9204-2707cfa0b541}" ma:internalName="TaxCatchAll" ma:showField="CatchAllData" ma:web="ac443fea-8077-4df0-97f6-0cfd2b7b8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ef7de-1ef7-491f-9aae-e0962053c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ee7099c-c430-4f29-be0f-2cf3fe768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090BE8-6A1C-434A-BFE7-6D308B2F2F03}">
  <ds:schemaRefs>
    <ds:schemaRef ds:uri="http://schemas.microsoft.com/office/2006/metadata/properties"/>
    <ds:schemaRef ds:uri="http://schemas.microsoft.com/office/infopath/2007/PartnerControls"/>
    <ds:schemaRef ds:uri="dd3ef7de-1ef7-491f-9aae-e0962053c733"/>
    <ds:schemaRef ds:uri="ac443fea-8077-4df0-97f6-0cfd2b7b8355"/>
  </ds:schemaRefs>
</ds:datastoreItem>
</file>

<file path=customXml/itemProps2.xml><?xml version="1.0" encoding="utf-8"?>
<ds:datastoreItem xmlns:ds="http://schemas.openxmlformats.org/officeDocument/2006/customXml" ds:itemID="{84F5472F-84DE-4395-8B85-3BD0C2AB7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3fea-8077-4df0-97f6-0cfd2b7b8355"/>
    <ds:schemaRef ds:uri="dd3ef7de-1ef7-491f-9aae-e0962053c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DC47D-CFAD-471E-931C-ECA887BA94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4589</TotalTime>
  <Words>3363</Words>
  <Application>Microsoft Office PowerPoint</Application>
  <PresentationFormat>Diapositives 35 mm</PresentationFormat>
  <Paragraphs>556</Paragraphs>
  <Slides>71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Palatino Linotype</vt:lpstr>
      <vt:lpstr>Times New Roman</vt:lpstr>
      <vt:lpstr>Wingdings</vt:lpstr>
      <vt:lpstr>Rétrospective</vt:lpstr>
      <vt:lpstr>Présentation PowerPoint</vt:lpstr>
      <vt:lpstr>Présentation PowerPoint</vt:lpstr>
      <vt:lpstr>Rôle du fer (p.95)</vt:lpstr>
      <vt:lpstr>Présentation PowerPoint</vt:lpstr>
      <vt:lpstr>Rôle du fer: Réserves (p.98)</vt:lpstr>
      <vt:lpstr>Rôle du fer: Suivit des réserve et Transporteur (p. 97-98)</vt:lpstr>
      <vt:lpstr>Carence en fer (p.99)</vt:lpstr>
      <vt:lpstr>Surcharge en fer (p.99-100)</vt:lpstr>
      <vt:lpstr>Surcharge en fer (p. 95-96)</vt:lpstr>
      <vt:lpstr>Lectures fortement suggérées</vt:lpstr>
      <vt:lpstr>Présentation PowerPoint</vt:lpstr>
      <vt:lpstr>Discussion sur la destruction des GR</vt:lpstr>
      <vt:lpstr>Contrôle de la production de globules rouges</vt:lpstr>
      <vt:lpstr>Présentation PowerPoint</vt:lpstr>
      <vt:lpstr>Catabolisme de l’hémoglobine (p,89)</vt:lpstr>
      <vt:lpstr>Présentation PowerPoint</vt:lpstr>
      <vt:lpstr>Présentation PowerPoint</vt:lpstr>
      <vt:lpstr>Catabolisme de l’hémoglobine (S6)</vt:lpstr>
      <vt:lpstr>Présentation PowerPoint</vt:lpstr>
      <vt:lpstr>Leucocytes</vt:lpstr>
      <vt:lpstr>Lignées leucocytaires</vt:lpstr>
      <vt:lpstr>Leucocytes</vt:lpstr>
      <vt:lpstr>Leucocytes</vt:lpstr>
      <vt:lpstr>Rôles des leucocytes</vt:lpstr>
      <vt:lpstr>Présentation PowerPoint</vt:lpstr>
      <vt:lpstr>Granules des neutrophiles</vt:lpstr>
      <vt:lpstr>Durée de vie (neutrophiles) </vt:lpstr>
      <vt:lpstr>Compartiments (neutrophiles)</vt:lpstr>
      <vt:lpstr>Présentation PowerPoint</vt:lpstr>
      <vt:lpstr>Les compartiments</vt:lpstr>
      <vt:lpstr>Rôles (Neutrophile)</vt:lpstr>
      <vt:lpstr>Protéines membranaires du Neutro</vt:lpstr>
      <vt:lpstr>Mobilité du Neutrophile</vt:lpstr>
      <vt:lpstr>Mobilité du Neutrophile</vt:lpstr>
      <vt:lpstr>Chimiotactisme du Neutrophile</vt:lpstr>
      <vt:lpstr>Migration des Neutrophiles</vt:lpstr>
      <vt:lpstr>Migration des Neutrophiles</vt:lpstr>
      <vt:lpstr>Migration des Neutrophiles</vt:lpstr>
      <vt:lpstr>Migration des Neutrophiles</vt:lpstr>
      <vt:lpstr>Schéma des 4 étapes de mobilité des Neutrophiles</vt:lpstr>
      <vt:lpstr>Présentation PowerPoint</vt:lpstr>
      <vt:lpstr>Phagocytose du Neutrophiles</vt:lpstr>
      <vt:lpstr>Sécrétion chez le Neutrophile</vt:lpstr>
      <vt:lpstr>Présentation PowerPoint</vt:lpstr>
      <vt:lpstr>Éosinophile</vt:lpstr>
      <vt:lpstr>Granules des éosinophiles</vt:lpstr>
      <vt:lpstr>Présentation PowerPoint</vt:lpstr>
      <vt:lpstr>Rôles (Éosinophiles)</vt:lpstr>
      <vt:lpstr>Présentation PowerPoint</vt:lpstr>
      <vt:lpstr>Propriétés biologiques (Éosinophiles)</vt:lpstr>
      <vt:lpstr>Chimiotactisme   (Éosinophiles)</vt:lpstr>
      <vt:lpstr>Bactéricide  (Éosinophiles)</vt:lpstr>
      <vt:lpstr>Durée de vie  (Éosinophiles)</vt:lpstr>
      <vt:lpstr>Valeurs normales  (Éosinophiles)</vt:lpstr>
      <vt:lpstr>Anomalies</vt:lpstr>
      <vt:lpstr>Éosinophiles et les parasites</vt:lpstr>
      <vt:lpstr>Basophile</vt:lpstr>
      <vt:lpstr>Granules des basophiles</vt:lpstr>
      <vt:lpstr>Rôles et implications (basophiles)</vt:lpstr>
      <vt:lpstr>Propriétés biologiques  (basophiles)</vt:lpstr>
      <vt:lpstr>Propriétés biologiques  (basophiles)</vt:lpstr>
      <vt:lpstr>Sécrétion des basophiles</vt:lpstr>
      <vt:lpstr>Durée de vie (basophiles)</vt:lpstr>
      <vt:lpstr>Anomalies (Basophile)</vt:lpstr>
      <vt:lpstr>Mastocytes</vt:lpstr>
      <vt:lpstr>Le monocyte</vt:lpstr>
      <vt:lpstr>Le monocyte</vt:lpstr>
      <vt:lpstr>Le monocyte</vt:lpstr>
      <vt:lpstr>Le monocyte</vt:lpstr>
      <vt:lpstr>Figure 7.3  page 127 (l’Italien)</vt:lpstr>
      <vt:lpstr>Le monocyte (interactions cellulaires)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Lachance, Jean-François</dc:creator>
  <cp:lastModifiedBy>Lachance, Jean-François</cp:lastModifiedBy>
  <cp:revision>166</cp:revision>
  <dcterms:created xsi:type="dcterms:W3CDTF">1601-01-01T00:00:00Z</dcterms:created>
  <dcterms:modified xsi:type="dcterms:W3CDTF">2023-04-25T16:40:31Z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0x0101002D8D5FC27827CC42A00F1668BD9BFBC6</vt:lpwstr>
  </property>
  <property fmtid="{D5CDD505-2E9C-101B-9397-08002B2CF9AE}" pid="3" name="MediaServiceImageTags">
    <vt:lpwstr/>
  </property>
</Properties>
</file>