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57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70" r:id="rId15"/>
    <p:sldId id="269" r:id="rId16"/>
    <p:sldId id="271" r:id="rId17"/>
    <p:sldId id="272" r:id="rId18"/>
    <p:sldId id="275" r:id="rId19"/>
    <p:sldId id="273" r:id="rId20"/>
    <p:sldId id="277" r:id="rId21"/>
    <p:sldId id="278" r:id="rId22"/>
    <p:sldId id="276" r:id="rId23"/>
    <p:sldId id="279" r:id="rId24"/>
    <p:sldId id="280" r:id="rId25"/>
    <p:sldId id="281" r:id="rId26"/>
    <p:sldId id="283" r:id="rId27"/>
    <p:sldId id="282" r:id="rId28"/>
    <p:sldId id="284" r:id="rId29"/>
    <p:sldId id="285" r:id="rId3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CB2807-7E14-4689-8366-9E80BE9FF9F5}" v="213" dt="2024-02-05T05:16:43.0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3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érubé, Sylvain" userId="58a7b77c-805a-4492-9b5c-f61060aeaa67" providerId="ADAL" clId="{57CB2807-7E14-4689-8366-9E80BE9FF9F5}"/>
    <pc:docChg chg="undo custSel addSld delSld modSld sldOrd">
      <pc:chgData name="Bérubé, Sylvain" userId="58a7b77c-805a-4492-9b5c-f61060aeaa67" providerId="ADAL" clId="{57CB2807-7E14-4689-8366-9E80BE9FF9F5}" dt="2024-02-05T06:12:05.271" v="1713" actId="20577"/>
      <pc:docMkLst>
        <pc:docMk/>
      </pc:docMkLst>
      <pc:sldChg chg="add">
        <pc:chgData name="Bérubé, Sylvain" userId="58a7b77c-805a-4492-9b5c-f61060aeaa67" providerId="ADAL" clId="{57CB2807-7E14-4689-8366-9E80BE9FF9F5}" dt="2024-02-05T02:19:18.729" v="0"/>
        <pc:sldMkLst>
          <pc:docMk/>
          <pc:sldMk cId="2451866452" sldId="256"/>
        </pc:sldMkLst>
      </pc:sldChg>
      <pc:sldChg chg="addSp modSp new mod">
        <pc:chgData name="Bérubé, Sylvain" userId="58a7b77c-805a-4492-9b5c-f61060aeaa67" providerId="ADAL" clId="{57CB2807-7E14-4689-8366-9E80BE9FF9F5}" dt="2024-02-05T02:27:32.002" v="6" actId="167"/>
        <pc:sldMkLst>
          <pc:docMk/>
          <pc:sldMk cId="1550925995" sldId="257"/>
        </pc:sldMkLst>
        <pc:spChg chg="add mod ord">
          <ac:chgData name="Bérubé, Sylvain" userId="58a7b77c-805a-4492-9b5c-f61060aeaa67" providerId="ADAL" clId="{57CB2807-7E14-4689-8366-9E80BE9FF9F5}" dt="2024-02-05T02:27:32.002" v="6" actId="167"/>
          <ac:spMkLst>
            <pc:docMk/>
            <pc:sldMk cId="1550925995" sldId="257"/>
            <ac:spMk id="6" creationId="{82A5A695-4AED-4FB5-9D8A-0C261346977D}"/>
          </ac:spMkLst>
        </pc:spChg>
        <pc:picChg chg="add">
          <ac:chgData name="Bérubé, Sylvain" userId="58a7b77c-805a-4492-9b5c-f61060aeaa67" providerId="ADAL" clId="{57CB2807-7E14-4689-8366-9E80BE9FF9F5}" dt="2024-02-05T02:27:01.679" v="2" actId="22"/>
          <ac:picMkLst>
            <pc:docMk/>
            <pc:sldMk cId="1550925995" sldId="257"/>
            <ac:picMk id="5" creationId="{A3439AA9-3DCF-6912-520D-1EF12B72D3CF}"/>
          </ac:picMkLst>
        </pc:picChg>
      </pc:sldChg>
      <pc:sldChg chg="modSp new mod ord">
        <pc:chgData name="Bérubé, Sylvain" userId="58a7b77c-805a-4492-9b5c-f61060aeaa67" providerId="ADAL" clId="{57CB2807-7E14-4689-8366-9E80BE9FF9F5}" dt="2024-02-05T02:39:24.476" v="317" actId="20577"/>
        <pc:sldMkLst>
          <pc:docMk/>
          <pc:sldMk cId="772619477" sldId="258"/>
        </pc:sldMkLst>
        <pc:spChg chg="mod">
          <ac:chgData name="Bérubé, Sylvain" userId="58a7b77c-805a-4492-9b5c-f61060aeaa67" providerId="ADAL" clId="{57CB2807-7E14-4689-8366-9E80BE9FF9F5}" dt="2024-02-05T02:28:34.293" v="62" actId="2711"/>
          <ac:spMkLst>
            <pc:docMk/>
            <pc:sldMk cId="772619477" sldId="258"/>
            <ac:spMk id="2" creationId="{E30E3584-678F-EF58-43EC-880C4B342298}"/>
          </ac:spMkLst>
        </pc:spChg>
        <pc:spChg chg="mod">
          <ac:chgData name="Bérubé, Sylvain" userId="58a7b77c-805a-4492-9b5c-f61060aeaa67" providerId="ADAL" clId="{57CB2807-7E14-4689-8366-9E80BE9FF9F5}" dt="2024-02-05T02:39:24.476" v="317" actId="20577"/>
          <ac:spMkLst>
            <pc:docMk/>
            <pc:sldMk cId="772619477" sldId="258"/>
            <ac:spMk id="3" creationId="{297CB68A-39E0-91C4-E187-DEF53E47BD2D}"/>
          </ac:spMkLst>
        </pc:spChg>
      </pc:sldChg>
      <pc:sldChg chg="modSp add mod">
        <pc:chgData name="Bérubé, Sylvain" userId="58a7b77c-805a-4492-9b5c-f61060aeaa67" providerId="ADAL" clId="{57CB2807-7E14-4689-8366-9E80BE9FF9F5}" dt="2024-02-05T02:40:24.510" v="368" actId="20577"/>
        <pc:sldMkLst>
          <pc:docMk/>
          <pc:sldMk cId="653959763" sldId="259"/>
        </pc:sldMkLst>
        <pc:spChg chg="mod">
          <ac:chgData name="Bérubé, Sylvain" userId="58a7b77c-805a-4492-9b5c-f61060aeaa67" providerId="ADAL" clId="{57CB2807-7E14-4689-8366-9E80BE9FF9F5}" dt="2024-02-05T02:34:07.892" v="262" actId="20577"/>
          <ac:spMkLst>
            <pc:docMk/>
            <pc:sldMk cId="653959763" sldId="259"/>
            <ac:spMk id="2" creationId="{E30E3584-678F-EF58-43EC-880C4B342298}"/>
          </ac:spMkLst>
        </pc:spChg>
        <pc:spChg chg="mod">
          <ac:chgData name="Bérubé, Sylvain" userId="58a7b77c-805a-4492-9b5c-f61060aeaa67" providerId="ADAL" clId="{57CB2807-7E14-4689-8366-9E80BE9FF9F5}" dt="2024-02-05T02:40:24.510" v="368" actId="20577"/>
          <ac:spMkLst>
            <pc:docMk/>
            <pc:sldMk cId="653959763" sldId="259"/>
            <ac:spMk id="3" creationId="{297CB68A-39E0-91C4-E187-DEF53E47BD2D}"/>
          </ac:spMkLst>
        </pc:spChg>
      </pc:sldChg>
      <pc:sldChg chg="modSp add del mod">
        <pc:chgData name="Bérubé, Sylvain" userId="58a7b77c-805a-4492-9b5c-f61060aeaa67" providerId="ADAL" clId="{57CB2807-7E14-4689-8366-9E80BE9FF9F5}" dt="2024-02-05T02:39:53.948" v="318" actId="47"/>
        <pc:sldMkLst>
          <pc:docMk/>
          <pc:sldMk cId="6836349" sldId="260"/>
        </pc:sldMkLst>
        <pc:spChg chg="mod">
          <ac:chgData name="Bérubé, Sylvain" userId="58a7b77c-805a-4492-9b5c-f61060aeaa67" providerId="ADAL" clId="{57CB2807-7E14-4689-8366-9E80BE9FF9F5}" dt="2024-02-05T02:38:54.406" v="305" actId="20577"/>
          <ac:spMkLst>
            <pc:docMk/>
            <pc:sldMk cId="6836349" sldId="260"/>
            <ac:spMk id="2" creationId="{E30E3584-678F-EF58-43EC-880C4B342298}"/>
          </ac:spMkLst>
        </pc:spChg>
        <pc:spChg chg="mod">
          <ac:chgData name="Bérubé, Sylvain" userId="58a7b77c-805a-4492-9b5c-f61060aeaa67" providerId="ADAL" clId="{57CB2807-7E14-4689-8366-9E80BE9FF9F5}" dt="2024-02-05T02:39:02.165" v="306" actId="21"/>
          <ac:spMkLst>
            <pc:docMk/>
            <pc:sldMk cId="6836349" sldId="260"/>
            <ac:spMk id="3" creationId="{297CB68A-39E0-91C4-E187-DEF53E47BD2D}"/>
          </ac:spMkLst>
        </pc:spChg>
      </pc:sldChg>
      <pc:sldChg chg="new del ord">
        <pc:chgData name="Bérubé, Sylvain" userId="58a7b77c-805a-4492-9b5c-f61060aeaa67" providerId="ADAL" clId="{57CB2807-7E14-4689-8366-9E80BE9FF9F5}" dt="2024-02-05T02:38:19.722" v="293" actId="47"/>
        <pc:sldMkLst>
          <pc:docMk/>
          <pc:sldMk cId="1776278005" sldId="260"/>
        </pc:sldMkLst>
      </pc:sldChg>
      <pc:sldChg chg="addSp delSp modSp new mod setBg addAnim modAnim setClrOvrMap">
        <pc:chgData name="Bérubé, Sylvain" userId="58a7b77c-805a-4492-9b5c-f61060aeaa67" providerId="ADAL" clId="{57CB2807-7E14-4689-8366-9E80BE9FF9F5}" dt="2024-02-05T03:01:10.136" v="557" actId="20577"/>
        <pc:sldMkLst>
          <pc:docMk/>
          <pc:sldMk cId="2347940413" sldId="260"/>
        </pc:sldMkLst>
        <pc:spChg chg="mod ord">
          <ac:chgData name="Bérubé, Sylvain" userId="58a7b77c-805a-4492-9b5c-f61060aeaa67" providerId="ADAL" clId="{57CB2807-7E14-4689-8366-9E80BE9FF9F5}" dt="2024-02-05T03:01:10.136" v="557" actId="20577"/>
          <ac:spMkLst>
            <pc:docMk/>
            <pc:sldMk cId="2347940413" sldId="260"/>
            <ac:spMk id="2" creationId="{F1994C65-FBAC-2890-C8BC-A50CCB9B38B6}"/>
          </ac:spMkLst>
        </pc:spChg>
        <pc:spChg chg="del">
          <ac:chgData name="Bérubé, Sylvain" userId="58a7b77c-805a-4492-9b5c-f61060aeaa67" providerId="ADAL" clId="{57CB2807-7E14-4689-8366-9E80BE9FF9F5}" dt="2024-02-05T02:41:19.074" v="408" actId="478"/>
          <ac:spMkLst>
            <pc:docMk/>
            <pc:sldMk cId="2347940413" sldId="260"/>
            <ac:spMk id="3" creationId="{1B11DE99-295D-693D-EFC8-C7FD88167CC9}"/>
          </ac:spMkLst>
        </pc:spChg>
        <pc:spChg chg="add del mod ord">
          <ac:chgData name="Bérubé, Sylvain" userId="58a7b77c-805a-4492-9b5c-f61060aeaa67" providerId="ADAL" clId="{57CB2807-7E14-4689-8366-9E80BE9FF9F5}" dt="2024-02-05T02:53:56.991" v="492" actId="478"/>
          <ac:spMkLst>
            <pc:docMk/>
            <pc:sldMk cId="2347940413" sldId="260"/>
            <ac:spMk id="4" creationId="{0F715466-447C-4D4D-1083-E0769424519B}"/>
          </ac:spMkLst>
        </pc:spChg>
        <pc:spChg chg="add del">
          <ac:chgData name="Bérubé, Sylvain" userId="58a7b77c-805a-4492-9b5c-f61060aeaa67" providerId="ADAL" clId="{57CB2807-7E14-4689-8366-9E80BE9FF9F5}" dt="2024-02-05T02:53:16.337" v="470" actId="26606"/>
          <ac:spMkLst>
            <pc:docMk/>
            <pc:sldMk cId="2347940413" sldId="260"/>
            <ac:spMk id="23" creationId="{2A785343-5D24-4118-A2E4-665D196F60C2}"/>
          </ac:spMkLst>
        </pc:spChg>
        <pc:spChg chg="add del">
          <ac:chgData name="Bérubé, Sylvain" userId="58a7b77c-805a-4492-9b5c-f61060aeaa67" providerId="ADAL" clId="{57CB2807-7E14-4689-8366-9E80BE9FF9F5}" dt="2024-02-05T02:53:16.337" v="470" actId="26606"/>
          <ac:spMkLst>
            <pc:docMk/>
            <pc:sldMk cId="2347940413" sldId="260"/>
            <ac:spMk id="25" creationId="{32F4D216-10B7-4DCA-A0A1-068E9E32F4F2}"/>
          </ac:spMkLst>
        </pc:spChg>
        <pc:spChg chg="add del">
          <ac:chgData name="Bérubé, Sylvain" userId="58a7b77c-805a-4492-9b5c-f61060aeaa67" providerId="ADAL" clId="{57CB2807-7E14-4689-8366-9E80BE9FF9F5}" dt="2024-02-05T02:53:06.714" v="461" actId="26606"/>
          <ac:spMkLst>
            <pc:docMk/>
            <pc:sldMk cId="2347940413" sldId="260"/>
            <ac:spMk id="30" creationId="{2A785343-5D24-4118-A2E4-665D196F60C2}"/>
          </ac:spMkLst>
        </pc:spChg>
        <pc:spChg chg="add del">
          <ac:chgData name="Bérubé, Sylvain" userId="58a7b77c-805a-4492-9b5c-f61060aeaa67" providerId="ADAL" clId="{57CB2807-7E14-4689-8366-9E80BE9FF9F5}" dt="2024-02-05T02:53:06.714" v="461" actId="26606"/>
          <ac:spMkLst>
            <pc:docMk/>
            <pc:sldMk cId="2347940413" sldId="260"/>
            <ac:spMk id="32" creationId="{32F4D216-10B7-4DCA-A0A1-068E9E32F4F2}"/>
          </ac:spMkLst>
        </pc:spChg>
        <pc:spChg chg="add del">
          <ac:chgData name="Bérubé, Sylvain" userId="58a7b77c-805a-4492-9b5c-f61060aeaa67" providerId="ADAL" clId="{57CB2807-7E14-4689-8366-9E80BE9FF9F5}" dt="2024-02-05T02:53:12.442" v="467" actId="26606"/>
          <ac:spMkLst>
            <pc:docMk/>
            <pc:sldMk cId="2347940413" sldId="260"/>
            <ac:spMk id="38" creationId="{7C1CFE70-2BD5-4661-8AF9-D097E65E70CE}"/>
          </ac:spMkLst>
        </pc:spChg>
        <pc:spChg chg="add del">
          <ac:chgData name="Bérubé, Sylvain" userId="58a7b77c-805a-4492-9b5c-f61060aeaa67" providerId="ADAL" clId="{57CB2807-7E14-4689-8366-9E80BE9FF9F5}" dt="2024-02-05T02:53:12.442" v="467" actId="26606"/>
          <ac:spMkLst>
            <pc:docMk/>
            <pc:sldMk cId="2347940413" sldId="260"/>
            <ac:spMk id="39" creationId="{AEECF78C-1048-456C-88A0-441412321169}"/>
          </ac:spMkLst>
        </pc:spChg>
        <pc:spChg chg="add del">
          <ac:chgData name="Bérubé, Sylvain" userId="58a7b77c-805a-4492-9b5c-f61060aeaa67" providerId="ADAL" clId="{57CB2807-7E14-4689-8366-9E80BE9FF9F5}" dt="2024-02-05T02:53:12.442" v="467" actId="26606"/>
          <ac:spMkLst>
            <pc:docMk/>
            <pc:sldMk cId="2347940413" sldId="260"/>
            <ac:spMk id="40" creationId="{5A6B4445-DDB3-4971-8FBA-4DCAF08C09F4}"/>
          </ac:spMkLst>
        </pc:spChg>
        <pc:spChg chg="add del">
          <ac:chgData name="Bérubé, Sylvain" userId="58a7b77c-805a-4492-9b5c-f61060aeaa67" providerId="ADAL" clId="{57CB2807-7E14-4689-8366-9E80BE9FF9F5}" dt="2024-02-05T02:53:12.442" v="467" actId="26606"/>
          <ac:spMkLst>
            <pc:docMk/>
            <pc:sldMk cId="2347940413" sldId="260"/>
            <ac:spMk id="41" creationId="{F4C8155D-EBB3-4B50-B945-2D47A2C5CE37}"/>
          </ac:spMkLst>
        </pc:spChg>
        <pc:spChg chg="add del">
          <ac:chgData name="Bérubé, Sylvain" userId="58a7b77c-805a-4492-9b5c-f61060aeaa67" providerId="ADAL" clId="{57CB2807-7E14-4689-8366-9E80BE9FF9F5}" dt="2024-02-05T02:53:12.442" v="467" actId="26606"/>
          <ac:spMkLst>
            <pc:docMk/>
            <pc:sldMk cId="2347940413" sldId="260"/>
            <ac:spMk id="42" creationId="{EE99A833-6C48-4919-98F7-4D15C73698E6}"/>
          </ac:spMkLst>
        </pc:spChg>
        <pc:spChg chg="add del">
          <ac:chgData name="Bérubé, Sylvain" userId="58a7b77c-805a-4492-9b5c-f61060aeaa67" providerId="ADAL" clId="{57CB2807-7E14-4689-8366-9E80BE9FF9F5}" dt="2024-02-05T02:53:12.442" v="467" actId="26606"/>
          <ac:spMkLst>
            <pc:docMk/>
            <pc:sldMk cId="2347940413" sldId="260"/>
            <ac:spMk id="43" creationId="{CF523106-7311-45AB-A97A-9BE6E22AC5EB}"/>
          </ac:spMkLst>
        </pc:spChg>
        <pc:spChg chg="add del">
          <ac:chgData name="Bérubé, Sylvain" userId="58a7b77c-805a-4492-9b5c-f61060aeaa67" providerId="ADAL" clId="{57CB2807-7E14-4689-8366-9E80BE9FF9F5}" dt="2024-02-05T02:53:16.326" v="469" actId="26606"/>
          <ac:spMkLst>
            <pc:docMk/>
            <pc:sldMk cId="2347940413" sldId="260"/>
            <ac:spMk id="45" creationId="{0EFD753D-6A49-46DD-9E82-AA6E2C62B461}"/>
          </ac:spMkLst>
        </pc:spChg>
        <pc:spChg chg="add del">
          <ac:chgData name="Bérubé, Sylvain" userId="58a7b77c-805a-4492-9b5c-f61060aeaa67" providerId="ADAL" clId="{57CB2807-7E14-4689-8366-9E80BE9FF9F5}" dt="2024-02-05T02:53:16.326" v="469" actId="26606"/>
          <ac:spMkLst>
            <pc:docMk/>
            <pc:sldMk cId="2347940413" sldId="260"/>
            <ac:spMk id="46" creationId="{138A5824-1F4A-4EE7-BC13-5BB48FC0809B}"/>
          </ac:spMkLst>
        </pc:spChg>
        <pc:spChg chg="add del">
          <ac:chgData name="Bérubé, Sylvain" userId="58a7b77c-805a-4492-9b5c-f61060aeaa67" providerId="ADAL" clId="{57CB2807-7E14-4689-8366-9E80BE9FF9F5}" dt="2024-02-05T02:53:52.079" v="490" actId="26606"/>
          <ac:spMkLst>
            <pc:docMk/>
            <pc:sldMk cId="2347940413" sldId="260"/>
            <ac:spMk id="48" creationId="{5CB593EA-2F98-479F-B4C4-F366571FA64D}"/>
          </ac:spMkLst>
        </pc:spChg>
        <pc:spChg chg="add del">
          <ac:chgData name="Bérubé, Sylvain" userId="58a7b77c-805a-4492-9b5c-f61060aeaa67" providerId="ADAL" clId="{57CB2807-7E14-4689-8366-9E80BE9FF9F5}" dt="2024-02-05T02:53:52.079" v="490" actId="26606"/>
          <ac:spMkLst>
            <pc:docMk/>
            <pc:sldMk cId="2347940413" sldId="260"/>
            <ac:spMk id="49" creationId="{39BEB6D0-9E4E-4221-93D1-74ABECEE9EFC}"/>
          </ac:spMkLst>
        </pc:spChg>
        <pc:spChg chg="add del">
          <ac:chgData name="Bérubé, Sylvain" userId="58a7b77c-805a-4492-9b5c-f61060aeaa67" providerId="ADAL" clId="{57CB2807-7E14-4689-8366-9E80BE9FF9F5}" dt="2024-02-05T02:53:29.835" v="473" actId="26606"/>
          <ac:spMkLst>
            <pc:docMk/>
            <pc:sldMk cId="2347940413" sldId="260"/>
            <ac:spMk id="54" creationId="{2A785343-5D24-4118-A2E4-665D196F60C2}"/>
          </ac:spMkLst>
        </pc:spChg>
        <pc:spChg chg="add del">
          <ac:chgData name="Bérubé, Sylvain" userId="58a7b77c-805a-4492-9b5c-f61060aeaa67" providerId="ADAL" clId="{57CB2807-7E14-4689-8366-9E80BE9FF9F5}" dt="2024-02-05T02:53:29.835" v="473" actId="26606"/>
          <ac:spMkLst>
            <pc:docMk/>
            <pc:sldMk cId="2347940413" sldId="260"/>
            <ac:spMk id="56" creationId="{32F4D216-10B7-4DCA-A0A1-068E9E32F4F2}"/>
          </ac:spMkLst>
        </pc:spChg>
        <pc:spChg chg="add del">
          <ac:chgData name="Bérubé, Sylvain" userId="58a7b77c-805a-4492-9b5c-f61060aeaa67" providerId="ADAL" clId="{57CB2807-7E14-4689-8366-9E80BE9FF9F5}" dt="2024-02-05T02:53:34.066" v="475" actId="26606"/>
          <ac:spMkLst>
            <pc:docMk/>
            <pc:sldMk cId="2347940413" sldId="260"/>
            <ac:spMk id="58" creationId="{5CB593EA-2F98-479F-B4C4-F366571FA64D}"/>
          </ac:spMkLst>
        </pc:spChg>
        <pc:spChg chg="add del">
          <ac:chgData name="Bérubé, Sylvain" userId="58a7b77c-805a-4492-9b5c-f61060aeaa67" providerId="ADAL" clId="{57CB2807-7E14-4689-8366-9E80BE9FF9F5}" dt="2024-02-05T02:53:34.066" v="475" actId="26606"/>
          <ac:spMkLst>
            <pc:docMk/>
            <pc:sldMk cId="2347940413" sldId="260"/>
            <ac:spMk id="59" creationId="{39BEB6D0-9E4E-4221-93D1-74ABECEE9EFC}"/>
          </ac:spMkLst>
        </pc:spChg>
        <pc:spChg chg="add del">
          <ac:chgData name="Bérubé, Sylvain" userId="58a7b77c-805a-4492-9b5c-f61060aeaa67" providerId="ADAL" clId="{57CB2807-7E14-4689-8366-9E80BE9FF9F5}" dt="2024-02-05T02:53:34.646" v="477" actId="26606"/>
          <ac:spMkLst>
            <pc:docMk/>
            <pc:sldMk cId="2347940413" sldId="260"/>
            <ac:spMk id="61" creationId="{2A785343-5D24-4118-A2E4-665D196F60C2}"/>
          </ac:spMkLst>
        </pc:spChg>
        <pc:spChg chg="add del">
          <ac:chgData name="Bérubé, Sylvain" userId="58a7b77c-805a-4492-9b5c-f61060aeaa67" providerId="ADAL" clId="{57CB2807-7E14-4689-8366-9E80BE9FF9F5}" dt="2024-02-05T02:53:34.646" v="477" actId="26606"/>
          <ac:spMkLst>
            <pc:docMk/>
            <pc:sldMk cId="2347940413" sldId="260"/>
            <ac:spMk id="62" creationId="{32F4D216-10B7-4DCA-A0A1-068E9E32F4F2}"/>
          </ac:spMkLst>
        </pc:spChg>
        <pc:spChg chg="add del">
          <ac:chgData name="Bérubé, Sylvain" userId="58a7b77c-805a-4492-9b5c-f61060aeaa67" providerId="ADAL" clId="{57CB2807-7E14-4689-8366-9E80BE9FF9F5}" dt="2024-02-05T02:53:35.995" v="479" actId="26606"/>
          <ac:spMkLst>
            <pc:docMk/>
            <pc:sldMk cId="2347940413" sldId="260"/>
            <ac:spMk id="64" creationId="{5CB593EA-2F98-479F-B4C4-F366571FA64D}"/>
          </ac:spMkLst>
        </pc:spChg>
        <pc:spChg chg="add del">
          <ac:chgData name="Bérubé, Sylvain" userId="58a7b77c-805a-4492-9b5c-f61060aeaa67" providerId="ADAL" clId="{57CB2807-7E14-4689-8366-9E80BE9FF9F5}" dt="2024-02-05T02:53:35.995" v="479" actId="26606"/>
          <ac:spMkLst>
            <pc:docMk/>
            <pc:sldMk cId="2347940413" sldId="260"/>
            <ac:spMk id="65" creationId="{39BEB6D0-9E4E-4221-93D1-74ABECEE9EFC}"/>
          </ac:spMkLst>
        </pc:spChg>
        <pc:spChg chg="add del">
          <ac:chgData name="Bérubé, Sylvain" userId="58a7b77c-805a-4492-9b5c-f61060aeaa67" providerId="ADAL" clId="{57CB2807-7E14-4689-8366-9E80BE9FF9F5}" dt="2024-02-05T02:53:37.708" v="481" actId="26606"/>
          <ac:spMkLst>
            <pc:docMk/>
            <pc:sldMk cId="2347940413" sldId="260"/>
            <ac:spMk id="67" creationId="{2A785343-5D24-4118-A2E4-665D196F60C2}"/>
          </ac:spMkLst>
        </pc:spChg>
        <pc:spChg chg="add del">
          <ac:chgData name="Bérubé, Sylvain" userId="58a7b77c-805a-4492-9b5c-f61060aeaa67" providerId="ADAL" clId="{57CB2807-7E14-4689-8366-9E80BE9FF9F5}" dt="2024-02-05T02:53:37.708" v="481" actId="26606"/>
          <ac:spMkLst>
            <pc:docMk/>
            <pc:sldMk cId="2347940413" sldId="260"/>
            <ac:spMk id="68" creationId="{32F4D216-10B7-4DCA-A0A1-068E9E32F4F2}"/>
          </ac:spMkLst>
        </pc:spChg>
        <pc:spChg chg="add del">
          <ac:chgData name="Bérubé, Sylvain" userId="58a7b77c-805a-4492-9b5c-f61060aeaa67" providerId="ADAL" clId="{57CB2807-7E14-4689-8366-9E80BE9FF9F5}" dt="2024-02-05T02:53:46.559" v="485" actId="26606"/>
          <ac:spMkLst>
            <pc:docMk/>
            <pc:sldMk cId="2347940413" sldId="260"/>
            <ac:spMk id="74" creationId="{07977D39-626F-40D7-B00F-16E02602DD5A}"/>
          </ac:spMkLst>
        </pc:spChg>
        <pc:spChg chg="add del">
          <ac:chgData name="Bérubé, Sylvain" userId="58a7b77c-805a-4492-9b5c-f61060aeaa67" providerId="ADAL" clId="{57CB2807-7E14-4689-8366-9E80BE9FF9F5}" dt="2024-02-05T02:53:46.559" v="485" actId="26606"/>
          <ac:spMkLst>
            <pc:docMk/>
            <pc:sldMk cId="2347940413" sldId="260"/>
            <ac:spMk id="75" creationId="{B905CDE4-B751-4B3E-B625-6E59F8903414}"/>
          </ac:spMkLst>
        </pc:spChg>
        <pc:spChg chg="add del">
          <ac:chgData name="Bérubé, Sylvain" userId="58a7b77c-805a-4492-9b5c-f61060aeaa67" providerId="ADAL" clId="{57CB2807-7E14-4689-8366-9E80BE9FF9F5}" dt="2024-02-05T02:53:46.559" v="485" actId="26606"/>
          <ac:spMkLst>
            <pc:docMk/>
            <pc:sldMk cId="2347940413" sldId="260"/>
            <ac:spMk id="76" creationId="{08108C16-F4C0-44AA-999D-17BD39219B24}"/>
          </ac:spMkLst>
        </pc:spChg>
        <pc:spChg chg="add del">
          <ac:chgData name="Bérubé, Sylvain" userId="58a7b77c-805a-4492-9b5c-f61060aeaa67" providerId="ADAL" clId="{57CB2807-7E14-4689-8366-9E80BE9FF9F5}" dt="2024-02-05T02:53:46.559" v="485" actId="26606"/>
          <ac:spMkLst>
            <pc:docMk/>
            <pc:sldMk cId="2347940413" sldId="260"/>
            <ac:spMk id="77" creationId="{CDC29AC1-2821-4FCC-B597-88DAF39C36FE}"/>
          </ac:spMkLst>
        </pc:spChg>
        <pc:spChg chg="add del">
          <ac:chgData name="Bérubé, Sylvain" userId="58a7b77c-805a-4492-9b5c-f61060aeaa67" providerId="ADAL" clId="{57CB2807-7E14-4689-8366-9E80BE9FF9F5}" dt="2024-02-05T02:53:46.559" v="485" actId="26606"/>
          <ac:spMkLst>
            <pc:docMk/>
            <pc:sldMk cId="2347940413" sldId="260"/>
            <ac:spMk id="78" creationId="{C8F10CB3-3B5E-4C7A-98CF-B87454DDFA39}"/>
          </ac:spMkLst>
        </pc:spChg>
        <pc:spChg chg="add del">
          <ac:chgData name="Bérubé, Sylvain" userId="58a7b77c-805a-4492-9b5c-f61060aeaa67" providerId="ADAL" clId="{57CB2807-7E14-4689-8366-9E80BE9FF9F5}" dt="2024-02-05T02:53:50.374" v="487" actId="26606"/>
          <ac:spMkLst>
            <pc:docMk/>
            <pc:sldMk cId="2347940413" sldId="260"/>
            <ac:spMk id="80" creationId="{23293907-0F26-4752-BCD0-3AC2C5026383}"/>
          </ac:spMkLst>
        </pc:spChg>
        <pc:spChg chg="add del">
          <ac:chgData name="Bérubé, Sylvain" userId="58a7b77c-805a-4492-9b5c-f61060aeaa67" providerId="ADAL" clId="{57CB2807-7E14-4689-8366-9E80BE9FF9F5}" dt="2024-02-05T02:53:50.374" v="487" actId="26606"/>
          <ac:spMkLst>
            <pc:docMk/>
            <pc:sldMk cId="2347940413" sldId="260"/>
            <ac:spMk id="81" creationId="{339141A8-FDFD-4ABE-A499-72C9669F4BE6}"/>
          </ac:spMkLst>
        </pc:spChg>
        <pc:spChg chg="add del">
          <ac:chgData name="Bérubé, Sylvain" userId="58a7b77c-805a-4492-9b5c-f61060aeaa67" providerId="ADAL" clId="{57CB2807-7E14-4689-8366-9E80BE9FF9F5}" dt="2024-02-05T02:53:50.374" v="487" actId="26606"/>
          <ac:spMkLst>
            <pc:docMk/>
            <pc:sldMk cId="2347940413" sldId="260"/>
            <ac:spMk id="82" creationId="{E916EF49-F958-4F28-A999-F8FA8D09AF86}"/>
          </ac:spMkLst>
        </pc:spChg>
        <pc:spChg chg="add del">
          <ac:chgData name="Bérubé, Sylvain" userId="58a7b77c-805a-4492-9b5c-f61060aeaa67" providerId="ADAL" clId="{57CB2807-7E14-4689-8366-9E80BE9FF9F5}" dt="2024-02-05T02:53:50.374" v="487" actId="26606"/>
          <ac:spMkLst>
            <pc:docMk/>
            <pc:sldMk cId="2347940413" sldId="260"/>
            <ac:spMk id="83" creationId="{A7665D74-DFEA-412C-928C-F090E67084F3}"/>
          </ac:spMkLst>
        </pc:spChg>
        <pc:spChg chg="add del">
          <ac:chgData name="Bérubé, Sylvain" userId="58a7b77c-805a-4492-9b5c-f61060aeaa67" providerId="ADAL" clId="{57CB2807-7E14-4689-8366-9E80BE9FF9F5}" dt="2024-02-05T02:53:50.374" v="487" actId="26606"/>
          <ac:spMkLst>
            <pc:docMk/>
            <pc:sldMk cId="2347940413" sldId="260"/>
            <ac:spMk id="84" creationId="{2335FEDF-EF88-4E68-9CF7-5A72EF32AFC2}"/>
          </ac:spMkLst>
        </pc:spChg>
        <pc:spChg chg="add del">
          <ac:chgData name="Bérubé, Sylvain" userId="58a7b77c-805a-4492-9b5c-f61060aeaa67" providerId="ADAL" clId="{57CB2807-7E14-4689-8366-9E80BE9FF9F5}" dt="2024-02-05T02:53:50.374" v="487" actId="26606"/>
          <ac:spMkLst>
            <pc:docMk/>
            <pc:sldMk cId="2347940413" sldId="260"/>
            <ac:spMk id="85" creationId="{837A7BE2-DF08-4ECE-A520-13927DBF4C5E}"/>
          </ac:spMkLst>
        </pc:spChg>
        <pc:spChg chg="add del">
          <ac:chgData name="Bérubé, Sylvain" userId="58a7b77c-805a-4492-9b5c-f61060aeaa67" providerId="ADAL" clId="{57CB2807-7E14-4689-8366-9E80BE9FF9F5}" dt="2024-02-05T02:53:52.075" v="489" actId="26606"/>
          <ac:spMkLst>
            <pc:docMk/>
            <pc:sldMk cId="2347940413" sldId="260"/>
            <ac:spMk id="87" creationId="{0EFD753D-6A49-46DD-9E82-AA6E2C62B461}"/>
          </ac:spMkLst>
        </pc:spChg>
        <pc:spChg chg="add del">
          <ac:chgData name="Bérubé, Sylvain" userId="58a7b77c-805a-4492-9b5c-f61060aeaa67" providerId="ADAL" clId="{57CB2807-7E14-4689-8366-9E80BE9FF9F5}" dt="2024-02-05T02:53:52.075" v="489" actId="26606"/>
          <ac:spMkLst>
            <pc:docMk/>
            <pc:sldMk cId="2347940413" sldId="260"/>
            <ac:spMk id="88" creationId="{138A5824-1F4A-4EE7-BC13-5BB48FC0809B}"/>
          </ac:spMkLst>
        </pc:spChg>
        <pc:spChg chg="add del">
          <ac:chgData name="Bérubé, Sylvain" userId="58a7b77c-805a-4492-9b5c-f61060aeaa67" providerId="ADAL" clId="{57CB2807-7E14-4689-8366-9E80BE9FF9F5}" dt="2024-02-05T02:53:52.075" v="489" actId="26606"/>
          <ac:spMkLst>
            <pc:docMk/>
            <pc:sldMk cId="2347940413" sldId="260"/>
            <ac:spMk id="89" creationId="{0F8BFD3B-29FB-4A95-BB51-220F8A6C5746}"/>
          </ac:spMkLst>
        </pc:spChg>
        <pc:spChg chg="add del">
          <ac:chgData name="Bérubé, Sylvain" userId="58a7b77c-805a-4492-9b5c-f61060aeaa67" providerId="ADAL" clId="{57CB2807-7E14-4689-8366-9E80BE9FF9F5}" dt="2024-02-05T02:54:19.516" v="497" actId="26606"/>
          <ac:spMkLst>
            <pc:docMk/>
            <pc:sldMk cId="2347940413" sldId="260"/>
            <ac:spMk id="91" creationId="{12C63567-9A18-430B-817B-152D609F572F}"/>
          </ac:spMkLst>
        </pc:spChg>
        <pc:spChg chg="add del">
          <ac:chgData name="Bérubé, Sylvain" userId="58a7b77c-805a-4492-9b5c-f61060aeaa67" providerId="ADAL" clId="{57CB2807-7E14-4689-8366-9E80BE9FF9F5}" dt="2024-02-05T02:54:04.442" v="494" actId="26606"/>
          <ac:spMkLst>
            <pc:docMk/>
            <pc:sldMk cId="2347940413" sldId="260"/>
            <ac:spMk id="96" creationId="{53F29798-D584-4792-9B62-3F5F5C36D619}"/>
          </ac:spMkLst>
        </pc:spChg>
        <pc:spChg chg="add del">
          <ac:chgData name="Bérubé, Sylvain" userId="58a7b77c-805a-4492-9b5c-f61060aeaa67" providerId="ADAL" clId="{57CB2807-7E14-4689-8366-9E80BE9FF9F5}" dt="2024-02-05T02:54:19.516" v="496" actId="26606"/>
          <ac:spMkLst>
            <pc:docMk/>
            <pc:sldMk cId="2347940413" sldId="260"/>
            <ac:spMk id="98" creationId="{AAD8F19F-4A55-467B-BED0-8837659A90A4}"/>
          </ac:spMkLst>
        </pc:spChg>
        <pc:spChg chg="add">
          <ac:chgData name="Bérubé, Sylvain" userId="58a7b77c-805a-4492-9b5c-f61060aeaa67" providerId="ADAL" clId="{57CB2807-7E14-4689-8366-9E80BE9FF9F5}" dt="2024-02-05T02:54:19.516" v="497" actId="26606"/>
          <ac:spMkLst>
            <pc:docMk/>
            <pc:sldMk cId="2347940413" sldId="260"/>
            <ac:spMk id="100" creationId="{928F64C6-FE22-4FC1-A763-DFCC514811BD}"/>
          </ac:spMkLst>
        </pc:spChg>
        <pc:picChg chg="add mod ord">
          <ac:chgData name="Bérubé, Sylvain" userId="58a7b77c-805a-4492-9b5c-f61060aeaa67" providerId="ADAL" clId="{57CB2807-7E14-4689-8366-9E80BE9FF9F5}" dt="2024-02-05T02:54:19.516" v="497" actId="26606"/>
          <ac:picMkLst>
            <pc:docMk/>
            <pc:sldMk cId="2347940413" sldId="260"/>
            <ac:picMk id="6" creationId="{CF36C993-449D-EE3E-C6BF-AA6143DC53A6}"/>
          </ac:picMkLst>
        </pc:picChg>
        <pc:picChg chg="add mod ord">
          <ac:chgData name="Bérubé, Sylvain" userId="58a7b77c-805a-4492-9b5c-f61060aeaa67" providerId="ADAL" clId="{57CB2807-7E14-4689-8366-9E80BE9FF9F5}" dt="2024-02-05T02:54:19.516" v="497" actId="26606"/>
          <ac:picMkLst>
            <pc:docMk/>
            <pc:sldMk cId="2347940413" sldId="260"/>
            <ac:picMk id="8" creationId="{B13F41D6-5EAF-ADD6-D02F-448A76379B8B}"/>
          </ac:picMkLst>
        </pc:picChg>
        <pc:picChg chg="add del mod">
          <ac:chgData name="Bérubé, Sylvain" userId="58a7b77c-805a-4492-9b5c-f61060aeaa67" providerId="ADAL" clId="{57CB2807-7E14-4689-8366-9E80BE9FF9F5}" dt="2024-02-05T02:49:49.854" v="432" actId="478"/>
          <ac:picMkLst>
            <pc:docMk/>
            <pc:sldMk cId="2347940413" sldId="260"/>
            <ac:picMk id="10" creationId="{C36113C5-A0DE-D2C1-DD91-F24801971ADB}"/>
          </ac:picMkLst>
        </pc:picChg>
        <pc:picChg chg="add mod ord">
          <ac:chgData name="Bérubé, Sylvain" userId="58a7b77c-805a-4492-9b5c-f61060aeaa67" providerId="ADAL" clId="{57CB2807-7E14-4689-8366-9E80BE9FF9F5}" dt="2024-02-05T02:54:19.516" v="497" actId="26606"/>
          <ac:picMkLst>
            <pc:docMk/>
            <pc:sldMk cId="2347940413" sldId="260"/>
            <ac:picMk id="12" creationId="{EAFAAF6F-658F-AEA1-DF8E-5A8EDB36E630}"/>
          </ac:picMkLst>
        </pc:picChg>
        <pc:picChg chg="add mod ord">
          <ac:chgData name="Bérubé, Sylvain" userId="58a7b77c-805a-4492-9b5c-f61060aeaa67" providerId="ADAL" clId="{57CB2807-7E14-4689-8366-9E80BE9FF9F5}" dt="2024-02-05T02:54:19.516" v="497" actId="26606"/>
          <ac:picMkLst>
            <pc:docMk/>
            <pc:sldMk cId="2347940413" sldId="260"/>
            <ac:picMk id="14" creationId="{2997FB65-5C06-E44D-D8A8-28E53690AA1F}"/>
          </ac:picMkLst>
        </pc:picChg>
        <pc:picChg chg="add mod ord">
          <ac:chgData name="Bérubé, Sylvain" userId="58a7b77c-805a-4492-9b5c-f61060aeaa67" providerId="ADAL" clId="{57CB2807-7E14-4689-8366-9E80BE9FF9F5}" dt="2024-02-05T02:54:19.516" v="497" actId="26606"/>
          <ac:picMkLst>
            <pc:docMk/>
            <pc:sldMk cId="2347940413" sldId="260"/>
            <ac:picMk id="16" creationId="{D3FED2B0-485A-D63E-4BF8-1F1071628A6F}"/>
          </ac:picMkLst>
        </pc:picChg>
        <pc:picChg chg="add del mod ord">
          <ac:chgData name="Bérubé, Sylvain" userId="58a7b77c-805a-4492-9b5c-f61060aeaa67" providerId="ADAL" clId="{57CB2807-7E14-4689-8366-9E80BE9FF9F5}" dt="2024-02-05T02:53:27.746" v="471" actId="478"/>
          <ac:picMkLst>
            <pc:docMk/>
            <pc:sldMk cId="2347940413" sldId="260"/>
            <ac:picMk id="18" creationId="{565D91F0-0840-4185-546B-805B399269EB}"/>
          </ac:picMkLst>
        </pc:picChg>
        <pc:cxnChg chg="add del">
          <ac:chgData name="Bérubé, Sylvain" userId="58a7b77c-805a-4492-9b5c-f61060aeaa67" providerId="ADAL" clId="{57CB2807-7E14-4689-8366-9E80BE9FF9F5}" dt="2024-02-05T02:53:07.706" v="465" actId="26606"/>
          <ac:cxnSpMkLst>
            <pc:docMk/>
            <pc:sldMk cId="2347940413" sldId="260"/>
            <ac:cxnSpMk id="27" creationId="{822A5670-0F7B-4199-AEAB-33FBA9CEA44D}"/>
          </ac:cxnSpMkLst>
        </pc:cxnChg>
        <pc:cxnChg chg="add del">
          <ac:chgData name="Bérubé, Sylvain" userId="58a7b77c-805a-4492-9b5c-f61060aeaa67" providerId="ADAL" clId="{57CB2807-7E14-4689-8366-9E80BE9FF9F5}" dt="2024-02-05T02:53:07.706" v="465" actId="26606"/>
          <ac:cxnSpMkLst>
            <pc:docMk/>
            <pc:sldMk cId="2347940413" sldId="260"/>
            <ac:cxnSpMk id="28" creationId="{8BB1744D-A7DF-4B65-B6E3-DCF12BB2D869}"/>
          </ac:cxnSpMkLst>
        </pc:cxnChg>
        <pc:cxnChg chg="add del">
          <ac:chgData name="Bérubé, Sylvain" userId="58a7b77c-805a-4492-9b5c-f61060aeaa67" providerId="ADAL" clId="{57CB2807-7E14-4689-8366-9E80BE9FF9F5}" dt="2024-02-05T02:53:07.706" v="465" actId="26606"/>
          <ac:cxnSpMkLst>
            <pc:docMk/>
            <pc:sldMk cId="2347940413" sldId="260"/>
            <ac:cxnSpMk id="34" creationId="{882DD753-EA38-4E86-91FB-05041A44A28E}"/>
          </ac:cxnSpMkLst>
        </pc:cxnChg>
        <pc:cxnChg chg="add del">
          <ac:chgData name="Bérubé, Sylvain" userId="58a7b77c-805a-4492-9b5c-f61060aeaa67" providerId="ADAL" clId="{57CB2807-7E14-4689-8366-9E80BE9FF9F5}" dt="2024-02-05T02:53:07.706" v="465" actId="26606"/>
          <ac:cxnSpMkLst>
            <pc:docMk/>
            <pc:sldMk cId="2347940413" sldId="260"/>
            <ac:cxnSpMk id="36" creationId="{6DA63E78-7704-45EF-B5D3-EADDF5D82674}"/>
          </ac:cxnSpMkLst>
        </pc:cxnChg>
        <pc:cxnChg chg="add del">
          <ac:chgData name="Bérubé, Sylvain" userId="58a7b77c-805a-4492-9b5c-f61060aeaa67" providerId="ADAL" clId="{57CB2807-7E14-4689-8366-9E80BE9FF9F5}" dt="2024-02-05T02:53:38.089" v="483" actId="26606"/>
          <ac:cxnSpMkLst>
            <pc:docMk/>
            <pc:sldMk cId="2347940413" sldId="260"/>
            <ac:cxnSpMk id="60" creationId="{6DA63E78-7704-45EF-B5D3-EADDF5D82674}"/>
          </ac:cxnSpMkLst>
        </pc:cxnChg>
        <pc:cxnChg chg="add del">
          <ac:chgData name="Bérubé, Sylvain" userId="58a7b77c-805a-4492-9b5c-f61060aeaa67" providerId="ADAL" clId="{57CB2807-7E14-4689-8366-9E80BE9FF9F5}" dt="2024-02-05T02:53:38.089" v="483" actId="26606"/>
          <ac:cxnSpMkLst>
            <pc:docMk/>
            <pc:sldMk cId="2347940413" sldId="260"/>
            <ac:cxnSpMk id="70" creationId="{822A5670-0F7B-4199-AEAB-33FBA9CEA44D}"/>
          </ac:cxnSpMkLst>
        </pc:cxnChg>
        <pc:cxnChg chg="add del">
          <ac:chgData name="Bérubé, Sylvain" userId="58a7b77c-805a-4492-9b5c-f61060aeaa67" providerId="ADAL" clId="{57CB2807-7E14-4689-8366-9E80BE9FF9F5}" dt="2024-02-05T02:53:38.089" v="483" actId="26606"/>
          <ac:cxnSpMkLst>
            <pc:docMk/>
            <pc:sldMk cId="2347940413" sldId="260"/>
            <ac:cxnSpMk id="71" creationId="{8BB1744D-A7DF-4B65-B6E3-DCF12BB2D869}"/>
          </ac:cxnSpMkLst>
        </pc:cxnChg>
        <pc:cxnChg chg="add del">
          <ac:chgData name="Bérubé, Sylvain" userId="58a7b77c-805a-4492-9b5c-f61060aeaa67" providerId="ADAL" clId="{57CB2807-7E14-4689-8366-9E80BE9FF9F5}" dt="2024-02-05T02:53:38.089" v="483" actId="26606"/>
          <ac:cxnSpMkLst>
            <pc:docMk/>
            <pc:sldMk cId="2347940413" sldId="260"/>
            <ac:cxnSpMk id="72" creationId="{882DD753-EA38-4E86-91FB-05041A44A28E}"/>
          </ac:cxnSpMkLst>
        </pc:cxnChg>
        <pc:cxnChg chg="add">
          <ac:chgData name="Bérubé, Sylvain" userId="58a7b77c-805a-4492-9b5c-f61060aeaa67" providerId="ADAL" clId="{57CB2807-7E14-4689-8366-9E80BE9FF9F5}" dt="2024-02-05T02:54:19.516" v="497" actId="26606"/>
          <ac:cxnSpMkLst>
            <pc:docMk/>
            <pc:sldMk cId="2347940413" sldId="260"/>
            <ac:cxnSpMk id="101" creationId="{5C34627B-48E6-4F4D-B843-97717A86B490}"/>
          </ac:cxnSpMkLst>
        </pc:cxnChg>
      </pc:sldChg>
      <pc:sldChg chg="addSp delSp modSp new mod">
        <pc:chgData name="Bérubé, Sylvain" userId="58a7b77c-805a-4492-9b5c-f61060aeaa67" providerId="ADAL" clId="{57CB2807-7E14-4689-8366-9E80BE9FF9F5}" dt="2024-02-05T02:55:27.928" v="513" actId="478"/>
        <pc:sldMkLst>
          <pc:docMk/>
          <pc:sldMk cId="2740734134" sldId="261"/>
        </pc:sldMkLst>
        <pc:spChg chg="del">
          <ac:chgData name="Bérubé, Sylvain" userId="58a7b77c-805a-4492-9b5c-f61060aeaa67" providerId="ADAL" clId="{57CB2807-7E14-4689-8366-9E80BE9FF9F5}" dt="2024-02-05T02:55:26.494" v="512" actId="478"/>
          <ac:spMkLst>
            <pc:docMk/>
            <pc:sldMk cId="2740734134" sldId="261"/>
            <ac:spMk id="2" creationId="{F0298B7C-65D9-4AAC-7655-18E5C653420F}"/>
          </ac:spMkLst>
        </pc:spChg>
        <pc:spChg chg="del mod">
          <ac:chgData name="Bérubé, Sylvain" userId="58a7b77c-805a-4492-9b5c-f61060aeaa67" providerId="ADAL" clId="{57CB2807-7E14-4689-8366-9E80BE9FF9F5}" dt="2024-02-05T02:55:27.928" v="513" actId="478"/>
          <ac:spMkLst>
            <pc:docMk/>
            <pc:sldMk cId="2740734134" sldId="261"/>
            <ac:spMk id="3" creationId="{695569DE-1584-072F-91D2-B200292B9965}"/>
          </ac:spMkLst>
        </pc:spChg>
        <pc:picChg chg="add del">
          <ac:chgData name="Bérubé, Sylvain" userId="58a7b77c-805a-4492-9b5c-f61060aeaa67" providerId="ADAL" clId="{57CB2807-7E14-4689-8366-9E80BE9FF9F5}" dt="2024-02-05T02:55:10.194" v="505" actId="22"/>
          <ac:picMkLst>
            <pc:docMk/>
            <pc:sldMk cId="2740734134" sldId="261"/>
            <ac:picMk id="5" creationId="{F7E86B8B-7DFD-0E10-B457-F7AA8C0E7BE6}"/>
          </ac:picMkLst>
        </pc:picChg>
        <pc:picChg chg="add mod ord">
          <ac:chgData name="Bérubé, Sylvain" userId="58a7b77c-805a-4492-9b5c-f61060aeaa67" providerId="ADAL" clId="{57CB2807-7E14-4689-8366-9E80BE9FF9F5}" dt="2024-02-05T02:55:24.771" v="511"/>
          <ac:picMkLst>
            <pc:docMk/>
            <pc:sldMk cId="2740734134" sldId="261"/>
            <ac:picMk id="7" creationId="{63968EEF-7867-2EC0-D19F-FF96C08A4705}"/>
          </ac:picMkLst>
        </pc:picChg>
      </pc:sldChg>
      <pc:sldChg chg="modSp new mod">
        <pc:chgData name="Bérubé, Sylvain" userId="58a7b77c-805a-4492-9b5c-f61060aeaa67" providerId="ADAL" clId="{57CB2807-7E14-4689-8366-9E80BE9FF9F5}" dt="2024-02-05T03:03:44.197" v="677" actId="20577"/>
        <pc:sldMkLst>
          <pc:docMk/>
          <pc:sldMk cId="1910492436" sldId="262"/>
        </pc:sldMkLst>
        <pc:spChg chg="mod">
          <ac:chgData name="Bérubé, Sylvain" userId="58a7b77c-805a-4492-9b5c-f61060aeaa67" providerId="ADAL" clId="{57CB2807-7E14-4689-8366-9E80BE9FF9F5}" dt="2024-02-05T03:01:23.406" v="599" actId="2711"/>
          <ac:spMkLst>
            <pc:docMk/>
            <pc:sldMk cId="1910492436" sldId="262"/>
            <ac:spMk id="2" creationId="{41932CBE-40B9-0571-EEB3-74BCD7A3B950}"/>
          </ac:spMkLst>
        </pc:spChg>
        <pc:spChg chg="mod">
          <ac:chgData name="Bérubé, Sylvain" userId="58a7b77c-805a-4492-9b5c-f61060aeaa67" providerId="ADAL" clId="{57CB2807-7E14-4689-8366-9E80BE9FF9F5}" dt="2024-02-05T03:03:44.197" v="677" actId="20577"/>
          <ac:spMkLst>
            <pc:docMk/>
            <pc:sldMk cId="1910492436" sldId="262"/>
            <ac:spMk id="3" creationId="{87DFA796-95E1-63ED-8244-0D2B419C7819}"/>
          </ac:spMkLst>
        </pc:spChg>
      </pc:sldChg>
      <pc:sldChg chg="modSp add mod">
        <pc:chgData name="Bérubé, Sylvain" userId="58a7b77c-805a-4492-9b5c-f61060aeaa67" providerId="ADAL" clId="{57CB2807-7E14-4689-8366-9E80BE9FF9F5}" dt="2024-02-05T03:08:30.475" v="879" actId="207"/>
        <pc:sldMkLst>
          <pc:docMk/>
          <pc:sldMk cId="3574543918" sldId="263"/>
        </pc:sldMkLst>
        <pc:spChg chg="mod">
          <ac:chgData name="Bérubé, Sylvain" userId="58a7b77c-805a-4492-9b5c-f61060aeaa67" providerId="ADAL" clId="{57CB2807-7E14-4689-8366-9E80BE9FF9F5}" dt="2024-02-05T03:07:15.586" v="686" actId="20577"/>
          <ac:spMkLst>
            <pc:docMk/>
            <pc:sldMk cId="3574543918" sldId="263"/>
            <ac:spMk id="2" creationId="{41932CBE-40B9-0571-EEB3-74BCD7A3B950}"/>
          </ac:spMkLst>
        </pc:spChg>
        <pc:spChg chg="mod">
          <ac:chgData name="Bérubé, Sylvain" userId="58a7b77c-805a-4492-9b5c-f61060aeaa67" providerId="ADAL" clId="{57CB2807-7E14-4689-8366-9E80BE9FF9F5}" dt="2024-02-05T03:08:30.475" v="879" actId="207"/>
          <ac:spMkLst>
            <pc:docMk/>
            <pc:sldMk cId="3574543918" sldId="263"/>
            <ac:spMk id="3" creationId="{87DFA796-95E1-63ED-8244-0D2B419C7819}"/>
          </ac:spMkLst>
        </pc:spChg>
      </pc:sldChg>
      <pc:sldChg chg="modSp add mod">
        <pc:chgData name="Bérubé, Sylvain" userId="58a7b77c-805a-4492-9b5c-f61060aeaa67" providerId="ADAL" clId="{57CB2807-7E14-4689-8366-9E80BE9FF9F5}" dt="2024-02-05T03:23:30.576" v="1149" actId="20577"/>
        <pc:sldMkLst>
          <pc:docMk/>
          <pc:sldMk cId="3428051682" sldId="264"/>
        </pc:sldMkLst>
        <pc:spChg chg="mod">
          <ac:chgData name="Bérubé, Sylvain" userId="58a7b77c-805a-4492-9b5c-f61060aeaa67" providerId="ADAL" clId="{57CB2807-7E14-4689-8366-9E80BE9FF9F5}" dt="2024-02-05T03:08:45.146" v="892" actId="20577"/>
          <ac:spMkLst>
            <pc:docMk/>
            <pc:sldMk cId="3428051682" sldId="264"/>
            <ac:spMk id="2" creationId="{41932CBE-40B9-0571-EEB3-74BCD7A3B950}"/>
          </ac:spMkLst>
        </pc:spChg>
        <pc:spChg chg="mod">
          <ac:chgData name="Bérubé, Sylvain" userId="58a7b77c-805a-4492-9b5c-f61060aeaa67" providerId="ADAL" clId="{57CB2807-7E14-4689-8366-9E80BE9FF9F5}" dt="2024-02-05T03:23:30.576" v="1149" actId="20577"/>
          <ac:spMkLst>
            <pc:docMk/>
            <pc:sldMk cId="3428051682" sldId="264"/>
            <ac:spMk id="3" creationId="{87DFA796-95E1-63ED-8244-0D2B419C7819}"/>
          </ac:spMkLst>
        </pc:spChg>
      </pc:sldChg>
      <pc:sldChg chg="modSp add mod">
        <pc:chgData name="Bérubé, Sylvain" userId="58a7b77c-805a-4492-9b5c-f61060aeaa67" providerId="ADAL" clId="{57CB2807-7E14-4689-8366-9E80BE9FF9F5}" dt="2024-02-05T03:23:41.206" v="1153" actId="20577"/>
        <pc:sldMkLst>
          <pc:docMk/>
          <pc:sldMk cId="3436802810" sldId="265"/>
        </pc:sldMkLst>
        <pc:spChg chg="mod">
          <ac:chgData name="Bérubé, Sylvain" userId="58a7b77c-805a-4492-9b5c-f61060aeaa67" providerId="ADAL" clId="{57CB2807-7E14-4689-8366-9E80BE9FF9F5}" dt="2024-02-05T03:23:38.956" v="1151" actId="20577"/>
          <ac:spMkLst>
            <pc:docMk/>
            <pc:sldMk cId="3436802810" sldId="265"/>
            <ac:spMk id="2" creationId="{41932CBE-40B9-0571-EEB3-74BCD7A3B950}"/>
          </ac:spMkLst>
        </pc:spChg>
        <pc:spChg chg="mod">
          <ac:chgData name="Bérubé, Sylvain" userId="58a7b77c-805a-4492-9b5c-f61060aeaa67" providerId="ADAL" clId="{57CB2807-7E14-4689-8366-9E80BE9FF9F5}" dt="2024-02-05T03:23:41.206" v="1153" actId="20577"/>
          <ac:spMkLst>
            <pc:docMk/>
            <pc:sldMk cId="3436802810" sldId="265"/>
            <ac:spMk id="3" creationId="{87DFA796-95E1-63ED-8244-0D2B419C7819}"/>
          </ac:spMkLst>
        </pc:spChg>
      </pc:sldChg>
      <pc:sldChg chg="modSp add mod">
        <pc:chgData name="Bérubé, Sylvain" userId="58a7b77c-805a-4492-9b5c-f61060aeaa67" providerId="ADAL" clId="{57CB2807-7E14-4689-8366-9E80BE9FF9F5}" dt="2024-02-05T03:24:08.846" v="1156" actId="20577"/>
        <pc:sldMkLst>
          <pc:docMk/>
          <pc:sldMk cId="4104167086" sldId="266"/>
        </pc:sldMkLst>
        <pc:spChg chg="mod">
          <ac:chgData name="Bérubé, Sylvain" userId="58a7b77c-805a-4492-9b5c-f61060aeaa67" providerId="ADAL" clId="{57CB2807-7E14-4689-8366-9E80BE9FF9F5}" dt="2024-02-05T03:24:08.846" v="1156" actId="20577"/>
          <ac:spMkLst>
            <pc:docMk/>
            <pc:sldMk cId="4104167086" sldId="266"/>
            <ac:spMk id="2" creationId="{41932CBE-40B9-0571-EEB3-74BCD7A3B950}"/>
          </ac:spMkLst>
        </pc:spChg>
        <pc:spChg chg="mod">
          <ac:chgData name="Bérubé, Sylvain" userId="58a7b77c-805a-4492-9b5c-f61060aeaa67" providerId="ADAL" clId="{57CB2807-7E14-4689-8366-9E80BE9FF9F5}" dt="2024-02-05T03:24:03.796" v="1155" actId="20577"/>
          <ac:spMkLst>
            <pc:docMk/>
            <pc:sldMk cId="4104167086" sldId="266"/>
            <ac:spMk id="3" creationId="{87DFA796-95E1-63ED-8244-0D2B419C7819}"/>
          </ac:spMkLst>
        </pc:spChg>
      </pc:sldChg>
      <pc:sldChg chg="modSp add mod">
        <pc:chgData name="Bérubé, Sylvain" userId="58a7b77c-805a-4492-9b5c-f61060aeaa67" providerId="ADAL" clId="{57CB2807-7E14-4689-8366-9E80BE9FF9F5}" dt="2024-02-05T03:46:35.436" v="1165" actId="20577"/>
        <pc:sldMkLst>
          <pc:docMk/>
          <pc:sldMk cId="1619240777" sldId="267"/>
        </pc:sldMkLst>
        <pc:spChg chg="mod">
          <ac:chgData name="Bérubé, Sylvain" userId="58a7b77c-805a-4492-9b5c-f61060aeaa67" providerId="ADAL" clId="{57CB2807-7E14-4689-8366-9E80BE9FF9F5}" dt="2024-02-05T03:46:35.436" v="1165" actId="20577"/>
          <ac:spMkLst>
            <pc:docMk/>
            <pc:sldMk cId="1619240777" sldId="267"/>
            <ac:spMk id="2" creationId="{41932CBE-40B9-0571-EEB3-74BCD7A3B950}"/>
          </ac:spMkLst>
        </pc:spChg>
        <pc:spChg chg="mod">
          <ac:chgData name="Bérubé, Sylvain" userId="58a7b77c-805a-4492-9b5c-f61060aeaa67" providerId="ADAL" clId="{57CB2807-7E14-4689-8366-9E80BE9FF9F5}" dt="2024-02-05T03:24:14.106" v="1160" actId="20577"/>
          <ac:spMkLst>
            <pc:docMk/>
            <pc:sldMk cId="1619240777" sldId="267"/>
            <ac:spMk id="3" creationId="{87DFA796-95E1-63ED-8244-0D2B419C7819}"/>
          </ac:spMkLst>
        </pc:spChg>
      </pc:sldChg>
      <pc:sldChg chg="modSp add mod">
        <pc:chgData name="Bérubé, Sylvain" userId="58a7b77c-805a-4492-9b5c-f61060aeaa67" providerId="ADAL" clId="{57CB2807-7E14-4689-8366-9E80BE9FF9F5}" dt="2024-02-05T03:46:29.816" v="1163" actId="20577"/>
        <pc:sldMkLst>
          <pc:docMk/>
          <pc:sldMk cId="1268942369" sldId="268"/>
        </pc:sldMkLst>
        <pc:spChg chg="mod">
          <ac:chgData name="Bérubé, Sylvain" userId="58a7b77c-805a-4492-9b5c-f61060aeaa67" providerId="ADAL" clId="{57CB2807-7E14-4689-8366-9E80BE9FF9F5}" dt="2024-02-05T03:46:29.816" v="1163" actId="20577"/>
          <ac:spMkLst>
            <pc:docMk/>
            <pc:sldMk cId="1268942369" sldId="268"/>
            <ac:spMk id="2" creationId="{41932CBE-40B9-0571-EEB3-74BCD7A3B950}"/>
          </ac:spMkLst>
        </pc:spChg>
        <pc:spChg chg="mod">
          <ac:chgData name="Bérubé, Sylvain" userId="58a7b77c-805a-4492-9b5c-f61060aeaa67" providerId="ADAL" clId="{57CB2807-7E14-4689-8366-9E80BE9FF9F5}" dt="2024-02-05T03:42:25.608" v="1162" actId="20577"/>
          <ac:spMkLst>
            <pc:docMk/>
            <pc:sldMk cId="1268942369" sldId="268"/>
            <ac:spMk id="3" creationId="{87DFA796-95E1-63ED-8244-0D2B419C7819}"/>
          </ac:spMkLst>
        </pc:spChg>
      </pc:sldChg>
      <pc:sldChg chg="modSp add mod">
        <pc:chgData name="Bérubé, Sylvain" userId="58a7b77c-805a-4492-9b5c-f61060aeaa67" providerId="ADAL" clId="{57CB2807-7E14-4689-8366-9E80BE9FF9F5}" dt="2024-02-05T04:30:51.117" v="1433" actId="20577"/>
        <pc:sldMkLst>
          <pc:docMk/>
          <pc:sldMk cId="903522697" sldId="269"/>
        </pc:sldMkLst>
        <pc:spChg chg="mod">
          <ac:chgData name="Bérubé, Sylvain" userId="58a7b77c-805a-4492-9b5c-f61060aeaa67" providerId="ADAL" clId="{57CB2807-7E14-4689-8366-9E80BE9FF9F5}" dt="2024-02-05T03:51:56.746" v="1197" actId="20577"/>
          <ac:spMkLst>
            <pc:docMk/>
            <pc:sldMk cId="903522697" sldId="269"/>
            <ac:spMk id="2" creationId="{41932CBE-40B9-0571-EEB3-74BCD7A3B950}"/>
          </ac:spMkLst>
        </pc:spChg>
        <pc:spChg chg="mod">
          <ac:chgData name="Bérubé, Sylvain" userId="58a7b77c-805a-4492-9b5c-f61060aeaa67" providerId="ADAL" clId="{57CB2807-7E14-4689-8366-9E80BE9FF9F5}" dt="2024-02-05T04:30:51.117" v="1433" actId="20577"/>
          <ac:spMkLst>
            <pc:docMk/>
            <pc:sldMk cId="903522697" sldId="269"/>
            <ac:spMk id="3" creationId="{87DFA796-95E1-63ED-8244-0D2B419C7819}"/>
          </ac:spMkLst>
        </pc:spChg>
      </pc:sldChg>
      <pc:sldChg chg="modSp add mod">
        <pc:chgData name="Bérubé, Sylvain" userId="58a7b77c-805a-4492-9b5c-f61060aeaa67" providerId="ADAL" clId="{57CB2807-7E14-4689-8366-9E80BE9FF9F5}" dt="2024-02-05T03:51:54.706" v="1196" actId="20577"/>
        <pc:sldMkLst>
          <pc:docMk/>
          <pc:sldMk cId="3771806786" sldId="270"/>
        </pc:sldMkLst>
        <pc:spChg chg="mod">
          <ac:chgData name="Bérubé, Sylvain" userId="58a7b77c-805a-4492-9b5c-f61060aeaa67" providerId="ADAL" clId="{57CB2807-7E14-4689-8366-9E80BE9FF9F5}" dt="2024-02-05T03:51:54.706" v="1196" actId="20577"/>
          <ac:spMkLst>
            <pc:docMk/>
            <pc:sldMk cId="3771806786" sldId="270"/>
            <ac:spMk id="2" creationId="{41932CBE-40B9-0571-EEB3-74BCD7A3B950}"/>
          </ac:spMkLst>
        </pc:spChg>
        <pc:spChg chg="mod">
          <ac:chgData name="Bérubé, Sylvain" userId="58a7b77c-805a-4492-9b5c-f61060aeaa67" providerId="ADAL" clId="{57CB2807-7E14-4689-8366-9E80BE9FF9F5}" dt="2024-02-05T03:49:43.526" v="1195" actId="20577"/>
          <ac:spMkLst>
            <pc:docMk/>
            <pc:sldMk cId="3771806786" sldId="270"/>
            <ac:spMk id="3" creationId="{87DFA796-95E1-63ED-8244-0D2B419C7819}"/>
          </ac:spMkLst>
        </pc:spChg>
      </pc:sldChg>
      <pc:sldChg chg="modSp add mod">
        <pc:chgData name="Bérubé, Sylvain" userId="58a7b77c-805a-4492-9b5c-f61060aeaa67" providerId="ADAL" clId="{57CB2807-7E14-4689-8366-9E80BE9FF9F5}" dt="2024-02-05T04:00:51.916" v="1240" actId="20577"/>
        <pc:sldMkLst>
          <pc:docMk/>
          <pc:sldMk cId="705915206" sldId="271"/>
        </pc:sldMkLst>
        <pc:spChg chg="mod">
          <ac:chgData name="Bérubé, Sylvain" userId="58a7b77c-805a-4492-9b5c-f61060aeaa67" providerId="ADAL" clId="{57CB2807-7E14-4689-8366-9E80BE9FF9F5}" dt="2024-02-05T03:52:18.146" v="1238" actId="20577"/>
          <ac:spMkLst>
            <pc:docMk/>
            <pc:sldMk cId="705915206" sldId="271"/>
            <ac:spMk id="2" creationId="{41932CBE-40B9-0571-EEB3-74BCD7A3B950}"/>
          </ac:spMkLst>
        </pc:spChg>
        <pc:spChg chg="mod">
          <ac:chgData name="Bérubé, Sylvain" userId="58a7b77c-805a-4492-9b5c-f61060aeaa67" providerId="ADAL" clId="{57CB2807-7E14-4689-8366-9E80BE9FF9F5}" dt="2024-02-05T04:00:51.916" v="1240" actId="20577"/>
          <ac:spMkLst>
            <pc:docMk/>
            <pc:sldMk cId="705915206" sldId="271"/>
            <ac:spMk id="3" creationId="{87DFA796-95E1-63ED-8244-0D2B419C7819}"/>
          </ac:spMkLst>
        </pc:spChg>
      </pc:sldChg>
      <pc:sldChg chg="modSp add del mod">
        <pc:chgData name="Bérubé, Sylvain" userId="58a7b77c-805a-4492-9b5c-f61060aeaa67" providerId="ADAL" clId="{57CB2807-7E14-4689-8366-9E80BE9FF9F5}" dt="2024-02-05T04:03:25.576" v="1278" actId="47"/>
        <pc:sldMkLst>
          <pc:docMk/>
          <pc:sldMk cId="114801757" sldId="272"/>
        </pc:sldMkLst>
        <pc:spChg chg="mod">
          <ac:chgData name="Bérubé, Sylvain" userId="58a7b77c-805a-4492-9b5c-f61060aeaa67" providerId="ADAL" clId="{57CB2807-7E14-4689-8366-9E80BE9FF9F5}" dt="2024-02-05T04:02:01.346" v="1242" actId="20577"/>
          <ac:spMkLst>
            <pc:docMk/>
            <pc:sldMk cId="114801757" sldId="272"/>
            <ac:spMk id="2" creationId="{41932CBE-40B9-0571-EEB3-74BCD7A3B950}"/>
          </ac:spMkLst>
        </pc:spChg>
        <pc:spChg chg="mod">
          <ac:chgData name="Bérubé, Sylvain" userId="58a7b77c-805a-4492-9b5c-f61060aeaa67" providerId="ADAL" clId="{57CB2807-7E14-4689-8366-9E80BE9FF9F5}" dt="2024-02-05T04:03:03.436" v="1277"/>
          <ac:spMkLst>
            <pc:docMk/>
            <pc:sldMk cId="114801757" sldId="272"/>
            <ac:spMk id="3" creationId="{87DFA796-95E1-63ED-8244-0D2B419C7819}"/>
          </ac:spMkLst>
        </pc:spChg>
      </pc:sldChg>
      <pc:sldChg chg="addSp delSp modSp new mod">
        <pc:chgData name="Bérubé, Sylvain" userId="58a7b77c-805a-4492-9b5c-f61060aeaa67" providerId="ADAL" clId="{57CB2807-7E14-4689-8366-9E80BE9FF9F5}" dt="2024-02-05T04:11:58.887" v="1330" actId="22"/>
        <pc:sldMkLst>
          <pc:docMk/>
          <pc:sldMk cId="2100133260" sldId="272"/>
        </pc:sldMkLst>
        <pc:spChg chg="mod">
          <ac:chgData name="Bérubé, Sylvain" userId="58a7b77c-805a-4492-9b5c-f61060aeaa67" providerId="ADAL" clId="{57CB2807-7E14-4689-8366-9E80BE9FF9F5}" dt="2024-02-05T04:11:49.237" v="1328" actId="14100"/>
          <ac:spMkLst>
            <pc:docMk/>
            <pc:sldMk cId="2100133260" sldId="272"/>
            <ac:spMk id="2" creationId="{E1DE2F9C-AAD7-5E5C-AB24-8D8CB3824AB7}"/>
          </ac:spMkLst>
        </pc:spChg>
        <pc:spChg chg="del">
          <ac:chgData name="Bérubé, Sylvain" userId="58a7b77c-805a-4492-9b5c-f61060aeaa67" providerId="ADAL" clId="{57CB2807-7E14-4689-8366-9E80BE9FF9F5}" dt="2024-02-05T04:11:24.367" v="1314" actId="478"/>
          <ac:spMkLst>
            <pc:docMk/>
            <pc:sldMk cId="2100133260" sldId="272"/>
            <ac:spMk id="3" creationId="{F3B3EEE6-F833-F716-966B-360FE215B443}"/>
          </ac:spMkLst>
        </pc:spChg>
        <pc:picChg chg="add del mod">
          <ac:chgData name="Bérubé, Sylvain" userId="58a7b77c-805a-4492-9b5c-f61060aeaa67" providerId="ADAL" clId="{57CB2807-7E14-4689-8366-9E80BE9FF9F5}" dt="2024-02-05T04:11:58.407" v="1329" actId="478"/>
          <ac:picMkLst>
            <pc:docMk/>
            <pc:sldMk cId="2100133260" sldId="272"/>
            <ac:picMk id="5" creationId="{29308238-ABD9-A23D-D95F-9C09A9CDF60B}"/>
          </ac:picMkLst>
        </pc:picChg>
        <pc:picChg chg="add">
          <ac:chgData name="Bérubé, Sylvain" userId="58a7b77c-805a-4492-9b5c-f61060aeaa67" providerId="ADAL" clId="{57CB2807-7E14-4689-8366-9E80BE9FF9F5}" dt="2024-02-05T04:11:58.887" v="1330" actId="22"/>
          <ac:picMkLst>
            <pc:docMk/>
            <pc:sldMk cId="2100133260" sldId="272"/>
            <ac:picMk id="7" creationId="{A826376E-953A-4594-CBCD-098EE3567DD7}"/>
          </ac:picMkLst>
        </pc:picChg>
      </pc:sldChg>
      <pc:sldChg chg="addSp delSp new mod">
        <pc:chgData name="Bérubé, Sylvain" userId="58a7b77c-805a-4492-9b5c-f61060aeaa67" providerId="ADAL" clId="{57CB2807-7E14-4689-8366-9E80BE9FF9F5}" dt="2024-02-05T04:12:20.007" v="1334" actId="22"/>
        <pc:sldMkLst>
          <pc:docMk/>
          <pc:sldMk cId="4208311007" sldId="273"/>
        </pc:sldMkLst>
        <pc:spChg chg="del">
          <ac:chgData name="Bérubé, Sylvain" userId="58a7b77c-805a-4492-9b5c-f61060aeaa67" providerId="ADAL" clId="{57CB2807-7E14-4689-8366-9E80BE9FF9F5}" dt="2024-02-05T04:12:08.137" v="1333" actId="478"/>
          <ac:spMkLst>
            <pc:docMk/>
            <pc:sldMk cId="4208311007" sldId="273"/>
            <ac:spMk id="2" creationId="{F93B609A-687D-4EDE-D62A-4A28F590C815}"/>
          </ac:spMkLst>
        </pc:spChg>
        <pc:spChg chg="del">
          <ac:chgData name="Bérubé, Sylvain" userId="58a7b77c-805a-4492-9b5c-f61060aeaa67" providerId="ADAL" clId="{57CB2807-7E14-4689-8366-9E80BE9FF9F5}" dt="2024-02-05T04:12:06.907" v="1332" actId="478"/>
          <ac:spMkLst>
            <pc:docMk/>
            <pc:sldMk cId="4208311007" sldId="273"/>
            <ac:spMk id="3" creationId="{F02D918F-C1BA-DDF7-E744-C8C6740F8BC5}"/>
          </ac:spMkLst>
        </pc:spChg>
        <pc:picChg chg="add">
          <ac:chgData name="Bérubé, Sylvain" userId="58a7b77c-805a-4492-9b5c-f61060aeaa67" providerId="ADAL" clId="{57CB2807-7E14-4689-8366-9E80BE9FF9F5}" dt="2024-02-05T04:12:20.007" v="1334" actId="22"/>
          <ac:picMkLst>
            <pc:docMk/>
            <pc:sldMk cId="4208311007" sldId="273"/>
            <ac:picMk id="5" creationId="{EC48FE70-63E9-452D-5FC2-05E8E79A70DB}"/>
          </ac:picMkLst>
        </pc:picChg>
      </pc:sldChg>
      <pc:sldChg chg="delSp new del mod">
        <pc:chgData name="Bérubé, Sylvain" userId="58a7b77c-805a-4492-9b5c-f61060aeaa67" providerId="ADAL" clId="{57CB2807-7E14-4689-8366-9E80BE9FF9F5}" dt="2024-02-05T04:13:36.007" v="1338" actId="47"/>
        <pc:sldMkLst>
          <pc:docMk/>
          <pc:sldMk cId="477113642" sldId="274"/>
        </pc:sldMkLst>
        <pc:spChg chg="del">
          <ac:chgData name="Bérubé, Sylvain" userId="58a7b77c-805a-4492-9b5c-f61060aeaa67" providerId="ADAL" clId="{57CB2807-7E14-4689-8366-9E80BE9FF9F5}" dt="2024-02-05T04:12:33.966" v="1337" actId="478"/>
          <ac:spMkLst>
            <pc:docMk/>
            <pc:sldMk cId="477113642" sldId="274"/>
            <ac:spMk id="2" creationId="{328156F2-DC20-3375-108F-53C30EA867B9}"/>
          </ac:spMkLst>
        </pc:spChg>
        <pc:spChg chg="del">
          <ac:chgData name="Bérubé, Sylvain" userId="58a7b77c-805a-4492-9b5c-f61060aeaa67" providerId="ADAL" clId="{57CB2807-7E14-4689-8366-9E80BE9FF9F5}" dt="2024-02-05T04:12:32.806" v="1336" actId="478"/>
          <ac:spMkLst>
            <pc:docMk/>
            <pc:sldMk cId="477113642" sldId="274"/>
            <ac:spMk id="3" creationId="{21BA3CDC-AF2D-C5DB-EDA8-24AE9D1E0DDB}"/>
          </ac:spMkLst>
        </pc:spChg>
      </pc:sldChg>
      <pc:sldChg chg="addSp delSp modSp add del mod">
        <pc:chgData name="Bérubé, Sylvain" userId="58a7b77c-805a-4492-9b5c-f61060aeaa67" providerId="ADAL" clId="{57CB2807-7E14-4689-8366-9E80BE9FF9F5}" dt="2024-02-05T04:21:53.687" v="1351" actId="47"/>
        <pc:sldMkLst>
          <pc:docMk/>
          <pc:sldMk cId="3344559869" sldId="274"/>
        </pc:sldMkLst>
        <pc:picChg chg="add del">
          <ac:chgData name="Bérubé, Sylvain" userId="58a7b77c-805a-4492-9b5c-f61060aeaa67" providerId="ADAL" clId="{57CB2807-7E14-4689-8366-9E80BE9FF9F5}" dt="2024-02-05T04:21:10.847" v="1341" actId="478"/>
          <ac:picMkLst>
            <pc:docMk/>
            <pc:sldMk cId="3344559869" sldId="274"/>
            <ac:picMk id="4" creationId="{F0B3D464-1331-8A7D-4921-940F9D29CA76}"/>
          </ac:picMkLst>
        </pc:picChg>
        <pc:picChg chg="add del mod">
          <ac:chgData name="Bérubé, Sylvain" userId="58a7b77c-805a-4492-9b5c-f61060aeaa67" providerId="ADAL" clId="{57CB2807-7E14-4689-8366-9E80BE9FF9F5}" dt="2024-02-05T04:21:38.347" v="1346" actId="21"/>
          <ac:picMkLst>
            <pc:docMk/>
            <pc:sldMk cId="3344559869" sldId="274"/>
            <ac:picMk id="6" creationId="{FB0E0DB1-CD9B-BF54-4578-3B08E3339D8A}"/>
          </ac:picMkLst>
        </pc:picChg>
        <pc:picChg chg="del">
          <ac:chgData name="Bérubé, Sylvain" userId="58a7b77c-805a-4492-9b5c-f61060aeaa67" providerId="ADAL" clId="{57CB2807-7E14-4689-8366-9E80BE9FF9F5}" dt="2024-02-05T04:21:11.292" v="1342" actId="478"/>
          <ac:picMkLst>
            <pc:docMk/>
            <pc:sldMk cId="3344559869" sldId="274"/>
            <ac:picMk id="7" creationId="{A826376E-953A-4594-CBCD-098EE3567DD7}"/>
          </ac:picMkLst>
        </pc:picChg>
      </pc:sldChg>
      <pc:sldChg chg="addSp modSp add mod">
        <pc:chgData name="Bérubé, Sylvain" userId="58a7b77c-805a-4492-9b5c-f61060aeaa67" providerId="ADAL" clId="{57CB2807-7E14-4689-8366-9E80BE9FF9F5}" dt="2024-02-05T04:21:45.607" v="1350" actId="14100"/>
        <pc:sldMkLst>
          <pc:docMk/>
          <pc:sldMk cId="228422632" sldId="275"/>
        </pc:sldMkLst>
        <pc:picChg chg="add mod">
          <ac:chgData name="Bérubé, Sylvain" userId="58a7b77c-805a-4492-9b5c-f61060aeaa67" providerId="ADAL" clId="{57CB2807-7E14-4689-8366-9E80BE9FF9F5}" dt="2024-02-05T04:21:45.607" v="1350" actId="14100"/>
          <ac:picMkLst>
            <pc:docMk/>
            <pc:sldMk cId="228422632" sldId="275"/>
            <ac:picMk id="3" creationId="{274E8C70-1D06-BD68-E99D-D76317AD6316}"/>
          </ac:picMkLst>
        </pc:picChg>
      </pc:sldChg>
      <pc:sldChg chg="addSp delSp modSp add mod ord">
        <pc:chgData name="Bérubé, Sylvain" userId="58a7b77c-805a-4492-9b5c-f61060aeaa67" providerId="ADAL" clId="{57CB2807-7E14-4689-8366-9E80BE9FF9F5}" dt="2024-02-05T04:51:46.287" v="1550"/>
        <pc:sldMkLst>
          <pc:docMk/>
          <pc:sldMk cId="721664627" sldId="276"/>
        </pc:sldMkLst>
        <pc:spChg chg="mod">
          <ac:chgData name="Bérubé, Sylvain" userId="58a7b77c-805a-4492-9b5c-f61060aeaa67" providerId="ADAL" clId="{57CB2807-7E14-4689-8366-9E80BE9FF9F5}" dt="2024-02-05T04:24:21.447" v="1378" actId="20577"/>
          <ac:spMkLst>
            <pc:docMk/>
            <pc:sldMk cId="721664627" sldId="276"/>
            <ac:spMk id="2" creationId="{41932CBE-40B9-0571-EEB3-74BCD7A3B950}"/>
          </ac:spMkLst>
        </pc:spChg>
        <pc:spChg chg="del">
          <ac:chgData name="Bérubé, Sylvain" userId="58a7b77c-805a-4492-9b5c-f61060aeaa67" providerId="ADAL" clId="{57CB2807-7E14-4689-8366-9E80BE9FF9F5}" dt="2024-02-05T04:24:22.917" v="1379" actId="478"/>
          <ac:spMkLst>
            <pc:docMk/>
            <pc:sldMk cId="721664627" sldId="276"/>
            <ac:spMk id="3" creationId="{87DFA796-95E1-63ED-8244-0D2B419C7819}"/>
          </ac:spMkLst>
        </pc:spChg>
        <pc:spChg chg="add del mod">
          <ac:chgData name="Bérubé, Sylvain" userId="58a7b77c-805a-4492-9b5c-f61060aeaa67" providerId="ADAL" clId="{57CB2807-7E14-4689-8366-9E80BE9FF9F5}" dt="2024-02-05T04:24:25.467" v="1380" actId="478"/>
          <ac:spMkLst>
            <pc:docMk/>
            <pc:sldMk cId="721664627" sldId="276"/>
            <ac:spMk id="5" creationId="{B9699999-CCF0-C5A3-8CBF-0D458678EB5F}"/>
          </ac:spMkLst>
        </pc:spChg>
        <pc:picChg chg="add mod">
          <ac:chgData name="Bérubé, Sylvain" userId="58a7b77c-805a-4492-9b5c-f61060aeaa67" providerId="ADAL" clId="{57CB2807-7E14-4689-8366-9E80BE9FF9F5}" dt="2024-02-05T04:24:47.767" v="1383" actId="1076"/>
          <ac:picMkLst>
            <pc:docMk/>
            <pc:sldMk cId="721664627" sldId="276"/>
            <ac:picMk id="7" creationId="{FFC7FC7E-6681-1421-6311-D5B067675372}"/>
          </ac:picMkLst>
        </pc:picChg>
      </pc:sldChg>
      <pc:sldChg chg="addSp modSp add mod">
        <pc:chgData name="Bérubé, Sylvain" userId="58a7b77c-805a-4492-9b5c-f61060aeaa67" providerId="ADAL" clId="{57CB2807-7E14-4689-8366-9E80BE9FF9F5}" dt="2024-02-05T04:29:50.929" v="1421" actId="1076"/>
        <pc:sldMkLst>
          <pc:docMk/>
          <pc:sldMk cId="1486464920" sldId="277"/>
        </pc:sldMkLst>
        <pc:spChg chg="mod">
          <ac:chgData name="Bérubé, Sylvain" userId="58a7b77c-805a-4492-9b5c-f61060aeaa67" providerId="ADAL" clId="{57CB2807-7E14-4689-8366-9E80BE9FF9F5}" dt="2024-02-05T04:29:27.837" v="1394" actId="20577"/>
          <ac:spMkLst>
            <pc:docMk/>
            <pc:sldMk cId="1486464920" sldId="277"/>
            <ac:spMk id="2" creationId="{41932CBE-40B9-0571-EEB3-74BCD7A3B950}"/>
          </ac:spMkLst>
        </pc:spChg>
        <pc:spChg chg="mod">
          <ac:chgData name="Bérubé, Sylvain" userId="58a7b77c-805a-4492-9b5c-f61060aeaa67" providerId="ADAL" clId="{57CB2807-7E14-4689-8366-9E80BE9FF9F5}" dt="2024-02-05T04:29:37.387" v="1419" actId="20577"/>
          <ac:spMkLst>
            <pc:docMk/>
            <pc:sldMk cId="1486464920" sldId="277"/>
            <ac:spMk id="3" creationId="{87DFA796-95E1-63ED-8244-0D2B419C7819}"/>
          </ac:spMkLst>
        </pc:spChg>
        <pc:picChg chg="add mod">
          <ac:chgData name="Bérubé, Sylvain" userId="58a7b77c-805a-4492-9b5c-f61060aeaa67" providerId="ADAL" clId="{57CB2807-7E14-4689-8366-9E80BE9FF9F5}" dt="2024-02-05T04:29:50.929" v="1421" actId="1076"/>
          <ac:picMkLst>
            <pc:docMk/>
            <pc:sldMk cId="1486464920" sldId="277"/>
            <ac:picMk id="4" creationId="{3E453601-DC95-643A-7E25-34F660596EE1}"/>
          </ac:picMkLst>
        </pc:picChg>
      </pc:sldChg>
      <pc:sldChg chg="modSp add mod">
        <pc:chgData name="Bérubé, Sylvain" userId="58a7b77c-805a-4492-9b5c-f61060aeaa67" providerId="ADAL" clId="{57CB2807-7E14-4689-8366-9E80BE9FF9F5}" dt="2024-02-05T04:30:01.380" v="1432" actId="20577"/>
        <pc:sldMkLst>
          <pc:docMk/>
          <pc:sldMk cId="1024235381" sldId="278"/>
        </pc:sldMkLst>
        <pc:spChg chg="mod">
          <ac:chgData name="Bérubé, Sylvain" userId="58a7b77c-805a-4492-9b5c-f61060aeaa67" providerId="ADAL" clId="{57CB2807-7E14-4689-8366-9E80BE9FF9F5}" dt="2024-02-05T04:29:58.441" v="1423" actId="20577"/>
          <ac:spMkLst>
            <pc:docMk/>
            <pc:sldMk cId="1024235381" sldId="278"/>
            <ac:spMk id="2" creationId="{41932CBE-40B9-0571-EEB3-74BCD7A3B950}"/>
          </ac:spMkLst>
        </pc:spChg>
        <pc:spChg chg="mod">
          <ac:chgData name="Bérubé, Sylvain" userId="58a7b77c-805a-4492-9b5c-f61060aeaa67" providerId="ADAL" clId="{57CB2807-7E14-4689-8366-9E80BE9FF9F5}" dt="2024-02-05T04:30:01.380" v="1432" actId="20577"/>
          <ac:spMkLst>
            <pc:docMk/>
            <pc:sldMk cId="1024235381" sldId="278"/>
            <ac:spMk id="3" creationId="{87DFA796-95E1-63ED-8244-0D2B419C7819}"/>
          </ac:spMkLst>
        </pc:spChg>
      </pc:sldChg>
      <pc:sldChg chg="modSp add mod">
        <pc:chgData name="Bérubé, Sylvain" userId="58a7b77c-805a-4492-9b5c-f61060aeaa67" providerId="ADAL" clId="{57CB2807-7E14-4689-8366-9E80BE9FF9F5}" dt="2024-02-05T04:45:24.297" v="1522" actId="20577"/>
        <pc:sldMkLst>
          <pc:docMk/>
          <pc:sldMk cId="940950372" sldId="279"/>
        </pc:sldMkLst>
        <pc:spChg chg="mod">
          <ac:chgData name="Bérubé, Sylvain" userId="58a7b77c-805a-4492-9b5c-f61060aeaa67" providerId="ADAL" clId="{57CB2807-7E14-4689-8366-9E80BE9FF9F5}" dt="2024-02-05T04:45:22.577" v="1521" actId="20577"/>
          <ac:spMkLst>
            <pc:docMk/>
            <pc:sldMk cId="940950372" sldId="279"/>
            <ac:spMk id="2" creationId="{41932CBE-40B9-0571-EEB3-74BCD7A3B950}"/>
          </ac:spMkLst>
        </pc:spChg>
        <pc:spChg chg="mod">
          <ac:chgData name="Bérubé, Sylvain" userId="58a7b77c-805a-4492-9b5c-f61060aeaa67" providerId="ADAL" clId="{57CB2807-7E14-4689-8366-9E80BE9FF9F5}" dt="2024-02-05T04:45:24.297" v="1522" actId="20577"/>
          <ac:spMkLst>
            <pc:docMk/>
            <pc:sldMk cId="940950372" sldId="279"/>
            <ac:spMk id="3" creationId="{87DFA796-95E1-63ED-8244-0D2B419C7819}"/>
          </ac:spMkLst>
        </pc:spChg>
        <pc:picChg chg="mod">
          <ac:chgData name="Bérubé, Sylvain" userId="58a7b77c-805a-4492-9b5c-f61060aeaa67" providerId="ADAL" clId="{57CB2807-7E14-4689-8366-9E80BE9FF9F5}" dt="2024-02-05T04:45:15.648" v="1519" actId="1076"/>
          <ac:picMkLst>
            <pc:docMk/>
            <pc:sldMk cId="940950372" sldId="279"/>
            <ac:picMk id="4" creationId="{3E453601-DC95-643A-7E25-34F660596EE1}"/>
          </ac:picMkLst>
        </pc:picChg>
      </pc:sldChg>
      <pc:sldChg chg="modSp add mod">
        <pc:chgData name="Bérubé, Sylvain" userId="58a7b77c-805a-4492-9b5c-f61060aeaa67" providerId="ADAL" clId="{57CB2807-7E14-4689-8366-9E80BE9FF9F5}" dt="2024-02-05T05:12:19.648" v="1654" actId="20577"/>
        <pc:sldMkLst>
          <pc:docMk/>
          <pc:sldMk cId="2275813877" sldId="280"/>
        </pc:sldMkLst>
        <pc:spChg chg="mod">
          <ac:chgData name="Bérubé, Sylvain" userId="58a7b77c-805a-4492-9b5c-f61060aeaa67" providerId="ADAL" clId="{57CB2807-7E14-4689-8366-9E80BE9FF9F5}" dt="2024-02-05T04:49:51.660" v="1524" actId="20577"/>
          <ac:spMkLst>
            <pc:docMk/>
            <pc:sldMk cId="2275813877" sldId="280"/>
            <ac:spMk id="2" creationId="{41932CBE-40B9-0571-EEB3-74BCD7A3B950}"/>
          </ac:spMkLst>
        </pc:spChg>
        <pc:spChg chg="mod">
          <ac:chgData name="Bérubé, Sylvain" userId="58a7b77c-805a-4492-9b5c-f61060aeaa67" providerId="ADAL" clId="{57CB2807-7E14-4689-8366-9E80BE9FF9F5}" dt="2024-02-05T05:12:19.648" v="1654" actId="20577"/>
          <ac:spMkLst>
            <pc:docMk/>
            <pc:sldMk cId="2275813877" sldId="280"/>
            <ac:spMk id="3" creationId="{87DFA796-95E1-63ED-8244-0D2B419C7819}"/>
          </ac:spMkLst>
        </pc:spChg>
      </pc:sldChg>
      <pc:sldChg chg="addSp delSp modSp add mod">
        <pc:chgData name="Bérubé, Sylvain" userId="58a7b77c-805a-4492-9b5c-f61060aeaa67" providerId="ADAL" clId="{57CB2807-7E14-4689-8366-9E80BE9FF9F5}" dt="2024-02-05T04:52:23.607" v="1555" actId="22"/>
        <pc:sldMkLst>
          <pc:docMk/>
          <pc:sldMk cId="1477869095" sldId="281"/>
        </pc:sldMkLst>
        <pc:spChg chg="mod">
          <ac:chgData name="Bérubé, Sylvain" userId="58a7b77c-805a-4492-9b5c-f61060aeaa67" providerId="ADAL" clId="{57CB2807-7E14-4689-8366-9E80BE9FF9F5}" dt="2024-02-05T04:52:08.187" v="1551"/>
          <ac:spMkLst>
            <pc:docMk/>
            <pc:sldMk cId="1477869095" sldId="281"/>
            <ac:spMk id="2" creationId="{41932CBE-40B9-0571-EEB3-74BCD7A3B950}"/>
          </ac:spMkLst>
        </pc:spChg>
        <pc:spChg chg="del mod">
          <ac:chgData name="Bérubé, Sylvain" userId="58a7b77c-805a-4492-9b5c-f61060aeaa67" providerId="ADAL" clId="{57CB2807-7E14-4689-8366-9E80BE9FF9F5}" dt="2024-02-05T04:52:13.438" v="1554" actId="478"/>
          <ac:spMkLst>
            <pc:docMk/>
            <pc:sldMk cId="1477869095" sldId="281"/>
            <ac:spMk id="3" creationId="{87DFA796-95E1-63ED-8244-0D2B419C7819}"/>
          </ac:spMkLst>
        </pc:spChg>
        <pc:picChg chg="del">
          <ac:chgData name="Bérubé, Sylvain" userId="58a7b77c-805a-4492-9b5c-f61060aeaa67" providerId="ADAL" clId="{57CB2807-7E14-4689-8366-9E80BE9FF9F5}" dt="2024-02-05T04:52:10.537" v="1552" actId="478"/>
          <ac:picMkLst>
            <pc:docMk/>
            <pc:sldMk cId="1477869095" sldId="281"/>
            <ac:picMk id="4" creationId="{3E453601-DC95-643A-7E25-34F660596EE1}"/>
          </ac:picMkLst>
        </pc:picChg>
        <pc:picChg chg="add">
          <ac:chgData name="Bérubé, Sylvain" userId="58a7b77c-805a-4492-9b5c-f61060aeaa67" providerId="ADAL" clId="{57CB2807-7E14-4689-8366-9E80BE9FF9F5}" dt="2024-02-05T04:52:23.607" v="1555" actId="22"/>
          <ac:picMkLst>
            <pc:docMk/>
            <pc:sldMk cId="1477869095" sldId="281"/>
            <ac:picMk id="6" creationId="{1EF5A2F0-4466-ABFE-A46B-2E75A64A5691}"/>
          </ac:picMkLst>
        </pc:picChg>
      </pc:sldChg>
      <pc:sldChg chg="addSp delSp modSp add mod ord">
        <pc:chgData name="Bérubé, Sylvain" userId="58a7b77c-805a-4492-9b5c-f61060aeaa67" providerId="ADAL" clId="{57CB2807-7E14-4689-8366-9E80BE9FF9F5}" dt="2024-02-05T05:16:45.198" v="1702"/>
        <pc:sldMkLst>
          <pc:docMk/>
          <pc:sldMk cId="2479982338" sldId="282"/>
        </pc:sldMkLst>
        <pc:spChg chg="del mod">
          <ac:chgData name="Bérubé, Sylvain" userId="58a7b77c-805a-4492-9b5c-f61060aeaa67" providerId="ADAL" clId="{57CB2807-7E14-4689-8366-9E80BE9FF9F5}" dt="2024-02-05T05:14:01.278" v="1688" actId="478"/>
          <ac:spMkLst>
            <pc:docMk/>
            <pc:sldMk cId="2479982338" sldId="282"/>
            <ac:spMk id="2" creationId="{E1DE2F9C-AAD7-5E5C-AB24-8D8CB3824AB7}"/>
          </ac:spMkLst>
        </pc:spChg>
        <pc:spChg chg="add del mod">
          <ac:chgData name="Bérubé, Sylvain" userId="58a7b77c-805a-4492-9b5c-f61060aeaa67" providerId="ADAL" clId="{57CB2807-7E14-4689-8366-9E80BE9FF9F5}" dt="2024-02-05T05:14:02.658" v="1689" actId="478"/>
          <ac:spMkLst>
            <pc:docMk/>
            <pc:sldMk cId="2479982338" sldId="282"/>
            <ac:spMk id="6" creationId="{18FCFD49-23A7-86BE-9E25-FB9C50CAC76B}"/>
          </ac:spMkLst>
        </pc:spChg>
        <pc:picChg chg="add mod">
          <ac:chgData name="Bérubé, Sylvain" userId="58a7b77c-805a-4492-9b5c-f61060aeaa67" providerId="ADAL" clId="{57CB2807-7E14-4689-8366-9E80BE9FF9F5}" dt="2024-02-05T05:14:10.518" v="1691" actId="1076"/>
          <ac:picMkLst>
            <pc:docMk/>
            <pc:sldMk cId="2479982338" sldId="282"/>
            <ac:picMk id="4" creationId="{600DB965-F1B6-384F-2176-0621BC3D4F3B}"/>
          </ac:picMkLst>
        </pc:picChg>
        <pc:picChg chg="del mod">
          <ac:chgData name="Bérubé, Sylvain" userId="58a7b77c-805a-4492-9b5c-f61060aeaa67" providerId="ADAL" clId="{57CB2807-7E14-4689-8366-9E80BE9FF9F5}" dt="2024-02-05T05:13:39.383" v="1680" actId="478"/>
          <ac:picMkLst>
            <pc:docMk/>
            <pc:sldMk cId="2479982338" sldId="282"/>
            <ac:picMk id="7" creationId="{A826376E-953A-4594-CBCD-098EE3567DD7}"/>
          </ac:picMkLst>
        </pc:picChg>
      </pc:sldChg>
      <pc:sldChg chg="add ord">
        <pc:chgData name="Bérubé, Sylvain" userId="58a7b77c-805a-4492-9b5c-f61060aeaa67" providerId="ADAL" clId="{57CB2807-7E14-4689-8366-9E80BE9FF9F5}" dt="2024-02-05T05:14:13.618" v="1693"/>
        <pc:sldMkLst>
          <pc:docMk/>
          <pc:sldMk cId="164679701" sldId="283"/>
        </pc:sldMkLst>
      </pc:sldChg>
      <pc:sldChg chg="addSp delSp modSp add mod">
        <pc:chgData name="Bérubé, Sylvain" userId="58a7b77c-805a-4492-9b5c-f61060aeaa67" providerId="ADAL" clId="{57CB2807-7E14-4689-8366-9E80BE9FF9F5}" dt="2024-02-05T06:12:05.271" v="1713" actId="20577"/>
        <pc:sldMkLst>
          <pc:docMk/>
          <pc:sldMk cId="387939228" sldId="284"/>
        </pc:sldMkLst>
        <pc:spChg chg="del">
          <ac:chgData name="Bérubé, Sylvain" userId="58a7b77c-805a-4492-9b5c-f61060aeaa67" providerId="ADAL" clId="{57CB2807-7E14-4689-8366-9E80BE9FF9F5}" dt="2024-02-05T05:16:33.818" v="1695" actId="478"/>
          <ac:spMkLst>
            <pc:docMk/>
            <pc:sldMk cId="387939228" sldId="284"/>
            <ac:spMk id="2" creationId="{41932CBE-40B9-0571-EEB3-74BCD7A3B950}"/>
          </ac:spMkLst>
        </pc:spChg>
        <pc:spChg chg="mod">
          <ac:chgData name="Bérubé, Sylvain" userId="58a7b77c-805a-4492-9b5c-f61060aeaa67" providerId="ADAL" clId="{57CB2807-7E14-4689-8366-9E80BE9FF9F5}" dt="2024-02-05T06:12:05.271" v="1713" actId="20577"/>
          <ac:spMkLst>
            <pc:docMk/>
            <pc:sldMk cId="387939228" sldId="284"/>
            <ac:spMk id="3" creationId="{87DFA796-95E1-63ED-8244-0D2B419C7819}"/>
          </ac:spMkLst>
        </pc:spChg>
        <pc:spChg chg="add del mod">
          <ac:chgData name="Bérubé, Sylvain" userId="58a7b77c-805a-4492-9b5c-f61060aeaa67" providerId="ADAL" clId="{57CB2807-7E14-4689-8366-9E80BE9FF9F5}" dt="2024-02-05T05:16:35.778" v="1696" actId="478"/>
          <ac:spMkLst>
            <pc:docMk/>
            <pc:sldMk cId="387939228" sldId="284"/>
            <ac:spMk id="6" creationId="{9A53B3EF-902B-BF96-7278-D62249B2B491}"/>
          </ac:spMkLst>
        </pc:spChg>
        <pc:picChg chg="del">
          <ac:chgData name="Bérubé, Sylvain" userId="58a7b77c-805a-4492-9b5c-f61060aeaa67" providerId="ADAL" clId="{57CB2807-7E14-4689-8366-9E80BE9FF9F5}" dt="2024-02-05T05:16:39.708" v="1699" actId="478"/>
          <ac:picMkLst>
            <pc:docMk/>
            <pc:sldMk cId="387939228" sldId="284"/>
            <ac:picMk id="4" creationId="{3E453601-DC95-643A-7E25-34F660596EE1}"/>
          </ac:picMkLst>
        </pc:picChg>
        <pc:picChg chg="add mod">
          <ac:chgData name="Bérubé, Sylvain" userId="58a7b77c-805a-4492-9b5c-f61060aeaa67" providerId="ADAL" clId="{57CB2807-7E14-4689-8366-9E80BE9FF9F5}" dt="2024-02-05T05:16:50.908" v="1703" actId="1076"/>
          <ac:picMkLst>
            <pc:docMk/>
            <pc:sldMk cId="387939228" sldId="284"/>
            <ac:picMk id="7" creationId="{90A48B3D-BC8F-0506-6881-69A0AE0F6DE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7666DA-C022-5A6C-53CA-5D56EE6B8D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0CF1BED-4FB2-F595-86D1-46BBCC3328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15234AB-2E7A-0736-61AA-668422E19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DF24B-D3C8-4374-BD2E-F4A13BB2126C}" type="datetimeFigureOut">
              <a:rPr lang="fr-CA" smtClean="0"/>
              <a:t>2024-02-05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E8216CC-5517-6674-9774-959F28D50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8BD0E4D-6E68-BC80-A687-1AB47A9C5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6840-EDBF-4F5C-B592-1E3221061FC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26120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CF4CBE-5EF5-9C2D-196A-A3C4E6D06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598A064-6538-27DB-9C28-2C153ACEC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6E06DA4-7C1C-3D7E-566C-A1C52636F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DF24B-D3C8-4374-BD2E-F4A13BB2126C}" type="datetimeFigureOut">
              <a:rPr lang="fr-CA" smtClean="0"/>
              <a:t>2024-02-05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CD075D9-7AAA-B3EC-A8A0-4E25CA6D4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602383F-F015-8300-F38F-C304B7A68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6840-EDBF-4F5C-B592-1E3221061FC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72523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B1CE89F-9739-E9FB-8BA5-561E0DA8DC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D14C777-3F01-4212-D92A-F50535E68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4F46DFA-D97D-A0E3-F711-92452FDEB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DF24B-D3C8-4374-BD2E-F4A13BB2126C}" type="datetimeFigureOut">
              <a:rPr lang="fr-CA" smtClean="0"/>
              <a:t>2024-02-05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8C0792C-D8B5-E4C9-B9F5-7F73C884D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1679406-BA4E-70FB-004E-BCB126A51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6840-EDBF-4F5C-B592-1E3221061FC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72428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232991-0B6B-1C28-D620-9FC3B5739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431AF82-454A-E049-C79F-E9106B15E2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DF7CCBA-F2F2-5723-587E-393144972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DF24B-D3C8-4374-BD2E-F4A13BB2126C}" type="datetimeFigureOut">
              <a:rPr lang="fr-CA" smtClean="0"/>
              <a:t>2024-02-05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10F7647-FE39-6F5D-1A51-7352BFEAA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5C76DA4-1193-33FA-E7F7-ED3B8D9F3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6840-EDBF-4F5C-B592-1E3221061FC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63663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191C86-6DE2-90D8-DEF0-DC37E2792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36B115E-DFFF-A4AE-E334-3CB14E1208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85592A6-55F4-74A8-07CD-E5B03DC5D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DF24B-D3C8-4374-BD2E-F4A13BB2126C}" type="datetimeFigureOut">
              <a:rPr lang="fr-CA" smtClean="0"/>
              <a:t>2024-02-05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C605237-060E-4625-7299-5CD2FB6F6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D224DED-5AD7-E6E5-4AF9-F399410DE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6840-EDBF-4F5C-B592-1E3221061FC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5121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465B3B-7620-6777-2677-2AD458475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516B8F7-3FEE-42E0-59B9-64CE6D66C4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19E8C82-A124-7FFC-CB10-5C77371D34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7695EB3-5AB7-B28A-F3B3-54659D6BD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DF24B-D3C8-4374-BD2E-F4A13BB2126C}" type="datetimeFigureOut">
              <a:rPr lang="fr-CA" smtClean="0"/>
              <a:t>2024-02-05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F19F531-1B94-2328-EEBF-E3E9A3A2F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20ACB1F-EF75-8D77-0F44-105870602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6840-EDBF-4F5C-B592-1E3221061FC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90481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B55469-9355-E4A4-21A2-77A55E4CD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5ED47EC-AE88-7592-475E-8223249272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F69EE6D-7FEC-3528-E635-064C37733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5B611CB-33B1-B2F7-F621-ADCA5DB602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0447082-FB02-C0D7-E986-96BCDA22AD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6D4F0F4-5CC9-D5BF-310F-EB11998F8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DF24B-D3C8-4374-BD2E-F4A13BB2126C}" type="datetimeFigureOut">
              <a:rPr lang="fr-CA" smtClean="0"/>
              <a:t>2024-02-05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42DCE64-BFDA-8B62-FC2B-9122D9D72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C699220-76D8-3BBC-5669-7678338B7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6840-EDBF-4F5C-B592-1E3221061FC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71181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76C285-60D8-3EB3-B1B9-5B13ECF90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3420E14-0E53-3A3F-255A-F42B81023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DF24B-D3C8-4374-BD2E-F4A13BB2126C}" type="datetimeFigureOut">
              <a:rPr lang="fr-CA" smtClean="0"/>
              <a:t>2024-02-05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42E0994-0F86-FA19-94E7-3A27478A8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4E37BF5-86C0-FF48-0468-FB282B483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6840-EDBF-4F5C-B592-1E3221061FC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35620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8BCA9FA-430A-0D51-C54F-8BA17D202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DF24B-D3C8-4374-BD2E-F4A13BB2126C}" type="datetimeFigureOut">
              <a:rPr lang="fr-CA" smtClean="0"/>
              <a:t>2024-02-05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971400C-3768-CA97-EFAF-22E465DFA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8E06912-D0A5-1576-2614-D70E61B2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6840-EDBF-4F5C-B592-1E3221061FC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58419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802D82-68B5-A5C3-7EBE-AA82A2263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1F8A1BB-71B2-4766-0A42-2BD28B37B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DDB391D-A3B8-A235-551A-33080DB3FE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48007B3-B9E7-C074-718E-989005CA3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DF24B-D3C8-4374-BD2E-F4A13BB2126C}" type="datetimeFigureOut">
              <a:rPr lang="fr-CA" smtClean="0"/>
              <a:t>2024-02-05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D18CC65-D1B5-E502-5DEA-6B24EE2FC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F1E8BFE-1F92-0AF2-A9A9-219B69CF8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6840-EDBF-4F5C-B592-1E3221061FC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87855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B76A02-F329-EF45-9AA5-9FEDE0F84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D1DBFB9-B203-9F83-BF0B-3CD9786AD4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51DE711-0F9E-A5DC-FC3A-984F4F4198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5FE24D2-88C4-99FB-30CF-8EAE8D260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DF24B-D3C8-4374-BD2E-F4A13BB2126C}" type="datetimeFigureOut">
              <a:rPr lang="fr-CA" smtClean="0"/>
              <a:t>2024-02-05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3D8B7A7-FD94-19F9-2D23-0B5580066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69D36FF-772C-6759-290C-83EA8FD9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6840-EDBF-4F5C-B592-1E3221061FC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56450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5CB03A5-F918-C778-ACBB-880315651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50FCB02-40C1-B98D-4375-DD4A50EBD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F61CAA7-D9E8-AC8B-BFA7-5CDCD7FCF8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4DF24B-D3C8-4374-BD2E-F4A13BB2126C}" type="datetimeFigureOut">
              <a:rPr lang="fr-CA" smtClean="0"/>
              <a:t>2024-02-05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373071E-CB6E-3759-6351-C4A9E1C732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C0B0717-8B3E-AC0A-33B4-B153337B38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A6840-EDBF-4F5C-B592-1E3221061FC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88265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facebook.com/duTriolet/videos/392801650105234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7859BA9-D4FB-50AA-FC1A-2AC1DFDEC178}"/>
              </a:ext>
            </a:extLst>
          </p:cNvPr>
          <p:cNvSpPr/>
          <p:nvPr/>
        </p:nvSpPr>
        <p:spPr>
          <a:xfrm>
            <a:off x="8301226" y="5990253"/>
            <a:ext cx="3890774" cy="867747"/>
          </a:xfrm>
          <a:prstGeom prst="rect">
            <a:avLst/>
          </a:prstGeom>
          <a:solidFill>
            <a:srgbClr val="5F7C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BC7193-E5DC-7191-A3E2-4063833F19A0}"/>
              </a:ext>
            </a:extLst>
          </p:cNvPr>
          <p:cNvSpPr/>
          <p:nvPr/>
        </p:nvSpPr>
        <p:spPr>
          <a:xfrm>
            <a:off x="0" y="5990253"/>
            <a:ext cx="3890776" cy="867747"/>
          </a:xfrm>
          <a:prstGeom prst="rect">
            <a:avLst/>
          </a:prstGeom>
          <a:solidFill>
            <a:srgbClr val="9B82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pic>
        <p:nvPicPr>
          <p:cNvPr id="9" name="Image 8" descr="Une image contenant texte, affiche, livre, Prospectus&#10;&#10;Description générée automatiquement">
            <a:extLst>
              <a:ext uri="{FF2B5EF4-FFF2-40B4-BE49-F238E27FC236}">
                <a16:creationId xmlns:a16="http://schemas.microsoft.com/office/drawing/2014/main" id="{44845EC0-655A-FB71-58ED-1D7D3E84228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808" y="0"/>
            <a:ext cx="3876192" cy="5990253"/>
          </a:xfrm>
          <a:prstGeom prst="rect">
            <a:avLst/>
          </a:prstGeom>
        </p:spPr>
      </p:pic>
      <p:pic>
        <p:nvPicPr>
          <p:cNvPr id="7" name="Image 6" descr="Une image contenant texte, livre, affiche&#10;&#10;Description générée automatiquement">
            <a:extLst>
              <a:ext uri="{FF2B5EF4-FFF2-40B4-BE49-F238E27FC236}">
                <a16:creationId xmlns:a16="http://schemas.microsoft.com/office/drawing/2014/main" id="{CE3826F6-D6B1-6632-2034-DDECA6AFD12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82230" cy="5999584"/>
          </a:xfrm>
          <a:prstGeom prst="rect">
            <a:avLst/>
          </a:prstGeom>
        </p:spPr>
      </p:pic>
      <p:pic>
        <p:nvPicPr>
          <p:cNvPr id="5" name="Image 4" descr="Une image contenant texte, livre, affiche, graphisme&#10;&#10;Description générée automatiquement">
            <a:extLst>
              <a:ext uri="{FF2B5EF4-FFF2-40B4-BE49-F238E27FC236}">
                <a16:creationId xmlns:a16="http://schemas.microsoft.com/office/drawing/2014/main" id="{3EDD9BA5-FE0C-9EF6-EEB9-FE44C5CF2F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151" y="0"/>
            <a:ext cx="44376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8664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932CBE-40B9-0571-EEB3-74BCD7A3B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Scénario 2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7DFA796-95E1-63ED-8244-0D2B419C78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Une partie ne comporte qu’une manche.</a:t>
            </a:r>
          </a:p>
          <a:p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Le premier joueur ayant 2 points remporte la manche.</a:t>
            </a:r>
          </a:p>
          <a:p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Probabilité que le joueur 1 remporte un échange : 60 %.</a:t>
            </a:r>
          </a:p>
          <a:p>
            <a:pPr marL="0" indent="0">
              <a:buNone/>
            </a:pPr>
            <a:endParaRPr lang="fr-CA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Quelle est la probabilité que le joueur 1 remporte la partie ?</a:t>
            </a:r>
          </a:p>
        </p:txBody>
      </p:sp>
    </p:spTree>
    <p:extLst>
      <p:ext uri="{BB962C8B-B14F-4D97-AF65-F5344CB8AC3E}">
        <p14:creationId xmlns:p14="http://schemas.microsoft.com/office/powerpoint/2010/main" val="34368028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932CBE-40B9-0571-EEB3-74BCD7A3B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Scénario 3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7DFA796-95E1-63ED-8244-0D2B419C78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Une partie ne comporte qu’une manche.</a:t>
            </a:r>
          </a:p>
          <a:p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Le premier joueur ayant 3 points remporte la manche.</a:t>
            </a:r>
          </a:p>
          <a:p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Probabilité que le joueur 1 remporte un échange : 60 %.</a:t>
            </a:r>
          </a:p>
          <a:p>
            <a:pPr marL="0" indent="0">
              <a:buNone/>
            </a:pPr>
            <a:endParaRPr lang="fr-CA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Quelle est la probabilité que le joueur 1 remporte la partie ?</a:t>
            </a:r>
          </a:p>
        </p:txBody>
      </p:sp>
    </p:spTree>
    <p:extLst>
      <p:ext uri="{BB962C8B-B14F-4D97-AF65-F5344CB8AC3E}">
        <p14:creationId xmlns:p14="http://schemas.microsoft.com/office/powerpoint/2010/main" val="41041670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932CBE-40B9-0571-EEB3-74BCD7A3B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Scénario 4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7DFA796-95E1-63ED-8244-0D2B419C78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Une partie ne comporte qu’une manche.</a:t>
            </a:r>
          </a:p>
          <a:p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Le premier joueur ayant 3 points remporte la manche.</a:t>
            </a:r>
          </a:p>
          <a:p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Probabilité que le joueur 1 remporte un échange : 80 %.</a:t>
            </a:r>
          </a:p>
          <a:p>
            <a:pPr marL="0" indent="0">
              <a:buNone/>
            </a:pPr>
            <a:endParaRPr lang="fr-CA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Quelle est la probabilité que le joueur 1 remporte la partie ?</a:t>
            </a:r>
          </a:p>
        </p:txBody>
      </p:sp>
    </p:spTree>
    <p:extLst>
      <p:ext uri="{BB962C8B-B14F-4D97-AF65-F5344CB8AC3E}">
        <p14:creationId xmlns:p14="http://schemas.microsoft.com/office/powerpoint/2010/main" val="12689423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932CBE-40B9-0571-EEB3-74BCD7A3B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Scénario 5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7DFA796-95E1-63ED-8244-0D2B419C78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Une partie ne comporte qu’une manche.</a:t>
            </a:r>
          </a:p>
          <a:p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Le premier joueur ayant 11 points remporte la manche.</a:t>
            </a:r>
          </a:p>
          <a:p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Probabilité que le joueur 1 remporte un échange : 60 %.</a:t>
            </a:r>
          </a:p>
          <a:p>
            <a:pPr marL="0" indent="0">
              <a:buNone/>
            </a:pPr>
            <a:endParaRPr lang="fr-CA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Quelle est la probabilité que le joueur 1 remporte la partie ?</a:t>
            </a:r>
          </a:p>
        </p:txBody>
      </p:sp>
    </p:spTree>
    <p:extLst>
      <p:ext uri="{BB962C8B-B14F-4D97-AF65-F5344CB8AC3E}">
        <p14:creationId xmlns:p14="http://schemas.microsoft.com/office/powerpoint/2010/main" val="16192407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932CBE-40B9-0571-EEB3-74BCD7A3B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Scénario 6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7DFA796-95E1-63ED-8244-0D2B419C78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Une partie ne comporte qu’une manche.</a:t>
            </a:r>
          </a:p>
          <a:p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Le premier joueur ayant 11 points remporte la manche.</a:t>
            </a:r>
          </a:p>
          <a:p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Probabilité que le joueur 1 remporte un échange : 80 %.</a:t>
            </a:r>
          </a:p>
          <a:p>
            <a:pPr marL="0" indent="0">
              <a:buNone/>
            </a:pPr>
            <a:endParaRPr lang="fr-CA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Quelle est la probabilité que le joueur 1 remporte la partie ?</a:t>
            </a:r>
          </a:p>
        </p:txBody>
      </p:sp>
    </p:spTree>
    <p:extLst>
      <p:ext uri="{BB962C8B-B14F-4D97-AF65-F5344CB8AC3E}">
        <p14:creationId xmlns:p14="http://schemas.microsoft.com/office/powerpoint/2010/main" val="37718067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932CBE-40B9-0571-EEB3-74BCD7A3B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Scénario 7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7DFA796-95E1-63ED-8244-0D2B419C78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Une partie ne comporte qu’une manche.</a:t>
            </a:r>
          </a:p>
          <a:p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Le premier joueur ayant 11 points et ayant au moins 2 points d'avance sur son adversaire remporte la manche (jusqu’à un maximum de 20 points).</a:t>
            </a:r>
          </a:p>
          <a:p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Probabilité que le joueur 1 remporte un échange : 60 %.</a:t>
            </a:r>
          </a:p>
          <a:p>
            <a:pPr marL="0" indent="0">
              <a:buNone/>
            </a:pPr>
            <a:endParaRPr lang="fr-CA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Quelle est la probabilité que le joueur 1 remporte la partie ?</a:t>
            </a:r>
          </a:p>
        </p:txBody>
      </p:sp>
    </p:spTree>
    <p:extLst>
      <p:ext uri="{BB962C8B-B14F-4D97-AF65-F5344CB8AC3E}">
        <p14:creationId xmlns:p14="http://schemas.microsoft.com/office/powerpoint/2010/main" val="9035226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932CBE-40B9-0571-EEB3-74BCD7A3B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Scénario 8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7DFA796-95E1-63ED-8244-0D2B419C78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Une partie ne comporte qu’une manche.</a:t>
            </a:r>
          </a:p>
          <a:p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Le premier joueur ayant 2 points et ayant au moins 2 points d'avance sur son adversaire remporte la manche.</a:t>
            </a:r>
          </a:p>
          <a:p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Probabilité que le joueur 1 remporte un échange : 60 %.</a:t>
            </a:r>
          </a:p>
          <a:p>
            <a:pPr marL="0" indent="0">
              <a:buNone/>
            </a:pPr>
            <a:endParaRPr lang="fr-CA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Quelle est la probabilité que le joueur 1 remporte la partie ?</a:t>
            </a:r>
          </a:p>
        </p:txBody>
      </p:sp>
    </p:spTree>
    <p:extLst>
      <p:ext uri="{BB962C8B-B14F-4D97-AF65-F5344CB8AC3E}">
        <p14:creationId xmlns:p14="http://schemas.microsoft.com/office/powerpoint/2010/main" val="7059152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DE2F9C-AAD7-5E5C-AB24-8D8CB3824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Promenade aléatoire d’une souris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826376E-953A-4594-CBCD-098EE3567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3708" y="1938129"/>
            <a:ext cx="2924583" cy="298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1332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DE2F9C-AAD7-5E5C-AB24-8D8CB3824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Promenade aléatoire d’une souris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826376E-953A-4594-CBCD-098EE3567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3708" y="1938129"/>
            <a:ext cx="2924583" cy="298174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74E8C70-1D06-BD68-E99D-D76317AD6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3708" y="1938129"/>
            <a:ext cx="2924583" cy="297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226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C48FE70-63E9-452D-5FC2-05E8E79A7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102" y="0"/>
            <a:ext cx="109017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311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0E3584-678F-EF58-43EC-880C4B342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Club Math | Ateliers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97CB68A-39E0-91C4-E187-DEF53E47BD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27575"/>
          </a:xfrm>
        </p:spPr>
        <p:txBody>
          <a:bodyPr/>
          <a:lstStyle/>
          <a:p>
            <a:pPr marL="0" indent="0">
              <a:spcAft>
                <a:spcPts val="1000"/>
              </a:spcAft>
              <a:buNone/>
            </a:pPr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Tous les lundis de 12h30 à 13h30</a:t>
            </a:r>
          </a:p>
          <a:p>
            <a:pPr marL="0" indent="0">
              <a:buNone/>
            </a:pPr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Activités spéciales</a:t>
            </a:r>
          </a:p>
          <a:p>
            <a:r>
              <a:rPr lang="fr-CA" b="1" dirty="0">
                <a:latin typeface="Cambria" panose="02040503050406030204" pitchFamily="18" charset="0"/>
                <a:ea typeface="Cambria" panose="02040503050406030204" pitchFamily="18" charset="0"/>
              </a:rPr>
              <a:t>Lundi</a:t>
            </a:r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CA" b="1" dirty="0">
                <a:latin typeface="Cambria" panose="02040503050406030204" pitchFamily="18" charset="0"/>
                <a:ea typeface="Cambria" panose="02040503050406030204" pitchFamily="18" charset="0"/>
              </a:rPr>
              <a:t>12 février</a:t>
            </a:r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 | </a:t>
            </a:r>
            <a:r>
              <a:rPr lang="fr-CA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Comment rencontrer l’âme sœur grâce aux mathématiques</a:t>
            </a:r>
            <a:r>
              <a:rPr lang="fr-CA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CA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(Nadia Lafrenière, professeure adjointe à l’Université Concordia)</a:t>
            </a:r>
          </a:p>
          <a:p>
            <a:r>
              <a:rPr lang="fr-CA" b="1" dirty="0">
                <a:latin typeface="Cambria" panose="02040503050406030204" pitchFamily="18" charset="0"/>
                <a:ea typeface="Cambria" panose="02040503050406030204" pitchFamily="18" charset="0"/>
              </a:rPr>
              <a:t>Lundi</a:t>
            </a:r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CA" b="1" dirty="0">
                <a:latin typeface="Cambria" panose="02040503050406030204" pitchFamily="18" charset="0"/>
                <a:ea typeface="Cambria" panose="02040503050406030204" pitchFamily="18" charset="0"/>
              </a:rPr>
              <a:t>11 mars </a:t>
            </a:r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| </a:t>
            </a:r>
            <a:r>
              <a:rPr lang="fr-CA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Personnalités marquantes de l’histoire des mathématiques</a:t>
            </a:r>
            <a:r>
              <a:rPr lang="fr-CA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CA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(par vous </a:t>
            </a:r>
            <a:r>
              <a:rPr lang="fr-CA" dirty="0" smtClean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!)</a:t>
            </a:r>
          </a:p>
          <a:p>
            <a:r>
              <a:rPr lang="fr-CA" b="1" dirty="0">
                <a:latin typeface="Cambria" panose="02040503050406030204" pitchFamily="18" charset="0"/>
                <a:ea typeface="Cambria" panose="02040503050406030204" pitchFamily="18" charset="0"/>
              </a:rPr>
              <a:t>Lundi</a:t>
            </a:r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CA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8 avril </a:t>
            </a:r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| </a:t>
            </a:r>
            <a:r>
              <a:rPr lang="fr-CA" b="1" dirty="0" smtClean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Éclipse solaire</a:t>
            </a:r>
            <a:r>
              <a:rPr lang="fr-CA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CA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(par vous !)</a:t>
            </a:r>
            <a:endParaRPr lang="fr-CA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fr-CA" b="1" dirty="0">
                <a:latin typeface="Cambria" panose="02040503050406030204" pitchFamily="18" charset="0"/>
                <a:ea typeface="Cambria" panose="02040503050406030204" pitchFamily="18" charset="0"/>
              </a:rPr>
              <a:t>Lundi</a:t>
            </a:r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CA" b="1" dirty="0">
                <a:latin typeface="Cambria" panose="02040503050406030204" pitchFamily="18" charset="0"/>
                <a:ea typeface="Cambria" panose="02040503050406030204" pitchFamily="18" charset="0"/>
              </a:rPr>
              <a:t>13 mai </a:t>
            </a:r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| </a:t>
            </a:r>
            <a:r>
              <a:rPr lang="fr-CA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Quiz math ! + Remise de prix</a:t>
            </a:r>
          </a:p>
        </p:txBody>
      </p:sp>
    </p:spTree>
    <p:extLst>
      <p:ext uri="{BB962C8B-B14F-4D97-AF65-F5344CB8AC3E}">
        <p14:creationId xmlns:p14="http://schemas.microsoft.com/office/powerpoint/2010/main" val="7726194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932CBE-40B9-0571-EEB3-74BCD7A3B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Idée 1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7DFA796-95E1-63ED-8244-0D2B419C78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Quelques simulations.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E453601-DC95-643A-7E25-34F660596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9422" y="1939290"/>
            <a:ext cx="2924583" cy="297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4649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932CBE-40B9-0571-EEB3-74BCD7A3B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Idée 2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7DFA796-95E1-63ED-8244-0D2B419C78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Plusieurs simulations.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E453601-DC95-643A-7E25-34F660596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9422" y="1939290"/>
            <a:ext cx="2924583" cy="297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2353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932CBE-40B9-0571-EEB3-74BCD7A3B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Loi des grands nombres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FC7FC7E-6681-1421-6311-D5B067675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906" y="2123879"/>
            <a:ext cx="10786188" cy="261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6646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932CBE-40B9-0571-EEB3-74BCD7A3B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Idée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87DFA796-95E1-63ED-8244-0D2B419C781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7086600" cy="4351338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CA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fr-CA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fr-CA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fr-CA" dirty="0">
                    <a:latin typeface="Cambria" panose="02040503050406030204" pitchFamily="18" charset="0"/>
                    <a:ea typeface="Cambria" panose="02040503050406030204" pitchFamily="18" charset="0"/>
                  </a:rPr>
                  <a:t> : Probabilité d’atteindre la case 3 avant la case 9 en partant de la case </a:t>
                </a:r>
                <a14:m>
                  <m:oMath xmlns:m="http://schemas.openxmlformats.org/officeDocument/2006/math">
                    <m:r>
                      <a:rPr lang="fr-CA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𝑖</m:t>
                    </m:r>
                  </m:oMath>
                </a14:m>
                <a:r>
                  <a:rPr lang="fr-CA" dirty="0"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87DFA796-95E1-63ED-8244-0D2B419C781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7086600" cy="4351338"/>
              </a:xfrm>
              <a:blipFill>
                <a:blip r:embed="rId2"/>
                <a:stretch>
                  <a:fillRect l="-1807" t="-2381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 3">
            <a:extLst>
              <a:ext uri="{FF2B5EF4-FFF2-40B4-BE49-F238E27FC236}">
                <a16:creationId xmlns:a16="http://schemas.microsoft.com/office/drawing/2014/main" id="{3E453601-DC95-643A-7E25-34F660596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5955" y="1939290"/>
            <a:ext cx="2924583" cy="297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9503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932CBE-40B9-0571-EEB3-74BCD7A3B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Idée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87DFA796-95E1-63ED-8244-0D2B419C781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7086600" cy="435133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fr-CA" dirty="0">
                    <a:latin typeface="Cambria" panose="02040503050406030204" pitchFamily="18" charset="0"/>
                    <a:ea typeface="Cambria" panose="02040503050406030204" pitchFamily="18" charset="0"/>
                  </a:rPr>
                  <a:t>Matrice de transition.</a:t>
                </a:r>
              </a:p>
              <a:p>
                <a:r>
                  <a:rPr lang="fr-CA" dirty="0">
                    <a:latin typeface="Cambria" panose="02040503050406030204" pitchFamily="18" charset="0"/>
                    <a:ea typeface="Cambria" panose="02040503050406030204" pitchFamily="18" charset="0"/>
                  </a:rPr>
                  <a:t>Probabilité que la souris soit sur la case 5 après 9 déplacements ?</a:t>
                </a:r>
              </a:p>
              <a:p>
                <a:r>
                  <a:rPr lang="fr-CA" dirty="0">
                    <a:latin typeface="Cambria" panose="02040503050406030204" pitchFamily="18" charset="0"/>
                    <a:ea typeface="Cambria" panose="02040503050406030204" pitchFamily="18" charset="0"/>
                  </a:rPr>
                  <a:t>Probabilité que la souris soit sur la case 5 après 10 déplacements ?</a:t>
                </a:r>
              </a:p>
              <a:p>
                <a:r>
                  <a:rPr lang="fr-CA" dirty="0">
                    <a:latin typeface="Cambria" panose="02040503050406030204" pitchFamily="18" charset="0"/>
                    <a:ea typeface="Cambria" panose="02040503050406030204" pitchFamily="18" charset="0"/>
                  </a:rPr>
                  <a:t>Probabilité que la souris soit sur la case 3 après 100 déplacements ?</a:t>
                </a:r>
              </a:p>
              <a:p>
                <a:r>
                  <a:rPr lang="fr-CA" dirty="0">
                    <a:latin typeface="Cambria" panose="02040503050406030204" pitchFamily="18" charset="0"/>
                    <a:ea typeface="Cambria" panose="02040503050406030204" pitchFamily="18" charset="0"/>
                  </a:rPr>
                  <a:t>Probabilité que la souris soit sur la case 3 après </a:t>
                </a:r>
                <a14:m>
                  <m:oMath xmlns:m="http://schemas.openxmlformats.org/officeDocument/2006/math">
                    <m:r>
                      <a:rPr lang="fr-CA" b="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  <m:r>
                      <a:rPr lang="fr-CA" b="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→∞</m:t>
                    </m:r>
                  </m:oMath>
                </a14:m>
                <a:r>
                  <a:rPr lang="fr-CA" dirty="0">
                    <a:latin typeface="Cambria" panose="02040503050406030204" pitchFamily="18" charset="0"/>
                    <a:ea typeface="Cambria" panose="02040503050406030204" pitchFamily="18" charset="0"/>
                  </a:rPr>
                  <a:t> déplacements ?</a:t>
                </a:r>
              </a:p>
              <a:p>
                <a:endParaRPr lang="fr-CA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endParaRPr lang="fr-CA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87DFA796-95E1-63ED-8244-0D2B419C781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7086600" cy="4351338"/>
              </a:xfrm>
              <a:blipFill>
                <a:blip r:embed="rId2"/>
                <a:stretch>
                  <a:fillRect l="-1807" t="-2381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 3">
            <a:extLst>
              <a:ext uri="{FF2B5EF4-FFF2-40B4-BE49-F238E27FC236}">
                <a16:creationId xmlns:a16="http://schemas.microsoft.com/office/drawing/2014/main" id="{3E453601-DC95-643A-7E25-34F660596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5955" y="1939290"/>
            <a:ext cx="2924583" cy="297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8138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932CBE-40B9-0571-EEB3-74BCD7A3B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Équations de Chapman-Kolmogorov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EF5A2F0-4466-ABFE-A46B-2E75A64A5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390" y="2128656"/>
            <a:ext cx="6773220" cy="260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8690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DE2F9C-AAD7-5E5C-AB24-8D8CB3824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Serpents et échelles</a:t>
            </a:r>
          </a:p>
        </p:txBody>
      </p:sp>
      <p:pic>
        <p:nvPicPr>
          <p:cNvPr id="4" name="Image 3" descr="Une image contenant carte, texte&#10;&#10;Description générée automatiquement">
            <a:extLst>
              <a:ext uri="{FF2B5EF4-FFF2-40B4-BE49-F238E27FC236}">
                <a16:creationId xmlns:a16="http://schemas.microsoft.com/office/drawing/2014/main" id="{600DB965-F1B6-384F-2176-0621BC3D4F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281" y="1476084"/>
            <a:ext cx="6751438" cy="5099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797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carte, texte&#10;&#10;Description générée automatiquement">
            <a:extLst>
              <a:ext uri="{FF2B5EF4-FFF2-40B4-BE49-F238E27FC236}">
                <a16:creationId xmlns:a16="http://schemas.microsoft.com/office/drawing/2014/main" id="{600DB965-F1B6-384F-2176-0621BC3D4F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355" y="196966"/>
            <a:ext cx="8557289" cy="646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9823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7DFA796-95E1-63ED-8244-0D2B419C78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746" y="284692"/>
            <a:ext cx="5033454" cy="4351338"/>
          </a:xfrm>
        </p:spPr>
        <p:txBody>
          <a:bodyPr>
            <a:normAutofit fontScale="92500" lnSpcReduction="10000"/>
          </a:bodyPr>
          <a:lstStyle/>
          <a:p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Plus petit nombre de coups pour atteindre la case 100 ?</a:t>
            </a:r>
          </a:p>
          <a:p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Probabilité d’atteindre cette case en ce nombre ?</a:t>
            </a:r>
          </a:p>
          <a:p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Plus grand nombre de coups pour atteindre la case 100 ?</a:t>
            </a:r>
          </a:p>
          <a:p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Probabilité d’être à la case 84 après le 50e coup ?</a:t>
            </a:r>
          </a:p>
          <a:p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Probabilité de ne pas avoir atteint la case 100 </a:t>
            </a:r>
            <a:r>
              <a:rPr lang="fr-CA">
                <a:latin typeface="Cambria" panose="02040503050406030204" pitchFamily="18" charset="0"/>
                <a:ea typeface="Cambria" panose="02040503050406030204" pitchFamily="18" charset="0"/>
              </a:rPr>
              <a:t>après 100 </a:t>
            </a:r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coups ?</a:t>
            </a:r>
          </a:p>
          <a:p>
            <a:endParaRPr lang="fr-CA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Image 6" descr="Une image contenant carte, texte&#10;&#10;Description générée automatiquement">
            <a:extLst>
              <a:ext uri="{FF2B5EF4-FFF2-40B4-BE49-F238E27FC236}">
                <a16:creationId xmlns:a16="http://schemas.microsoft.com/office/drawing/2014/main" id="{90A48B3D-BC8F-0506-6881-69A0AE0F6D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562" y="1758049"/>
            <a:ext cx="6751438" cy="5099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392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2A5A695-4AED-4FB5-9D8A-0C261346977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0681" y="0"/>
            <a:ext cx="85706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16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0E3584-678F-EF58-43EC-880C4B342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Club Math | Concours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97CB68A-39E0-91C4-E187-DEF53E47BD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03775"/>
          </a:xfrm>
        </p:spPr>
        <p:txBody>
          <a:bodyPr>
            <a:normAutofit fontScale="70000" lnSpcReduction="20000"/>
          </a:bodyPr>
          <a:lstStyle/>
          <a:p>
            <a:pPr marL="0" indent="0">
              <a:spcAft>
                <a:spcPts val="1000"/>
              </a:spcAft>
              <a:buNone/>
            </a:pPr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Tous les lundis de 13h30 à 14h30</a:t>
            </a:r>
          </a:p>
          <a:p>
            <a:pPr marL="0" indent="0">
              <a:buNone/>
            </a:pPr>
            <a:r>
              <a:rPr lang="fr-CA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Concours collégial de l'AMQ</a:t>
            </a:r>
          </a:p>
          <a:p>
            <a:pPr marL="0" indent="0">
              <a:buNone/>
            </a:pPr>
            <a:r>
              <a:rPr lang="fr-CA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Date : Mercredi 14 février  (inscription avant le lundi 12 février)</a:t>
            </a:r>
          </a:p>
          <a:p>
            <a:pPr marL="0" indent="0">
              <a:buNone/>
            </a:pPr>
            <a:r>
              <a:rPr lang="fr-CA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Format : 6 questions à développement, 120 minutes, sans calculatrice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fr-CA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Éligibilité : Tout le monde</a:t>
            </a:r>
          </a:p>
          <a:p>
            <a:pPr marL="0" indent="0">
              <a:buNone/>
            </a:pPr>
            <a:r>
              <a:rPr lang="fr-CA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Concours canadien d'informatique</a:t>
            </a:r>
          </a:p>
          <a:p>
            <a:pPr marL="0" indent="0">
              <a:buNone/>
            </a:pPr>
            <a:r>
              <a:rPr lang="fr-CA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Date : Mercredi  21 février  (inscription avant le lundi 12 février)</a:t>
            </a:r>
          </a:p>
          <a:p>
            <a:pPr marL="0" indent="0">
              <a:buNone/>
            </a:pPr>
            <a:r>
              <a:rPr lang="fr-CA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Format : 5 questions à résoudre à l'ordinateur (C++, Python, Java), 180 minutes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fr-CA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Éligibilité : Tout le monde</a:t>
            </a:r>
          </a:p>
          <a:p>
            <a:pPr marL="0" indent="0">
              <a:buNone/>
            </a:pPr>
            <a:r>
              <a:rPr lang="fr-CA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Concours de mathématiques Euclide</a:t>
            </a:r>
          </a:p>
          <a:p>
            <a:pPr marL="0" indent="0">
              <a:buNone/>
            </a:pPr>
            <a:r>
              <a:rPr lang="fr-CA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Date : Mercredi 3 avril  (inscription avant le lundi 4 mars)</a:t>
            </a:r>
          </a:p>
          <a:p>
            <a:pPr marL="0" indent="0">
              <a:buNone/>
            </a:pPr>
            <a:r>
              <a:rPr lang="fr-CA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Format : 10 questions à réponses courtes et à développement, 150 minutes, avec calculatrice</a:t>
            </a:r>
          </a:p>
          <a:p>
            <a:pPr marL="0" indent="0">
              <a:buNone/>
            </a:pPr>
            <a:r>
              <a:rPr lang="fr-CA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Éligibilité : Première année du cégep</a:t>
            </a:r>
          </a:p>
        </p:txBody>
      </p:sp>
    </p:spTree>
    <p:extLst>
      <p:ext uri="{BB962C8B-B14F-4D97-AF65-F5344CB8AC3E}">
        <p14:creationId xmlns:p14="http://schemas.microsoft.com/office/powerpoint/2010/main" val="653959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2A5A695-4AED-4FB5-9D8A-0C261346977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CEA52FE-D1DA-07E2-0FCF-EADEF3D1D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83D0281-6AAE-5618-D233-50D03BADBC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3439AA9-3DCF-6912-520D-1EF12B72D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9291" y="0"/>
            <a:ext cx="70334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925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99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1994C65-FBAC-2890-C8BC-A50CCB9B3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468" y="4741948"/>
            <a:ext cx="682952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Tennis de table</a:t>
            </a:r>
          </a:p>
        </p:txBody>
      </p:sp>
      <p:pic>
        <p:nvPicPr>
          <p:cNvPr id="8" name="Image 7" descr="Une image contenant personne, habits, sport, compétition sportive&#10;&#10;Description générée automatiquement">
            <a:extLst>
              <a:ext uri="{FF2B5EF4-FFF2-40B4-BE49-F238E27FC236}">
                <a16:creationId xmlns:a16="http://schemas.microsoft.com/office/drawing/2014/main" id="{B13F41D6-5EAF-ADD6-D02F-448A76379B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9" r="26050" b="2"/>
          <a:stretch/>
        </p:blipFill>
        <p:spPr>
          <a:xfrm>
            <a:off x="307840" y="321732"/>
            <a:ext cx="3793472" cy="4111323"/>
          </a:xfrm>
          <a:prstGeom prst="rect">
            <a:avLst/>
          </a:prstGeom>
        </p:spPr>
      </p:pic>
      <p:pic>
        <p:nvPicPr>
          <p:cNvPr id="6" name="Image 5" descr="Une image contenant table de tennis de table, personne, table, ping-pong&#10;&#10;Description générée automatiquement">
            <a:extLst>
              <a:ext uri="{FF2B5EF4-FFF2-40B4-BE49-F238E27FC236}">
                <a16:creationId xmlns:a16="http://schemas.microsoft.com/office/drawing/2014/main" id="{CF36C993-449D-EE3E-C6BF-AA6143DC53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4" r="1" b="725"/>
          <a:stretch/>
        </p:blipFill>
        <p:spPr>
          <a:xfrm>
            <a:off x="4194959" y="321734"/>
            <a:ext cx="3797570" cy="2010551"/>
          </a:xfrm>
          <a:prstGeom prst="rect">
            <a:avLst/>
          </a:prstGeom>
        </p:spPr>
      </p:pic>
      <p:pic>
        <p:nvPicPr>
          <p:cNvPr id="12" name="Image 11" descr="Une image contenant personne, habits, Visage humain, homme&#10;&#10;Description générée automatiquement">
            <a:extLst>
              <a:ext uri="{FF2B5EF4-FFF2-40B4-BE49-F238E27FC236}">
                <a16:creationId xmlns:a16="http://schemas.microsoft.com/office/drawing/2014/main" id="{EAFAAF6F-658F-AEA1-DF8E-5A8EDB36E6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5658"/>
          <a:stretch/>
        </p:blipFill>
        <p:spPr>
          <a:xfrm>
            <a:off x="4190180" y="2422097"/>
            <a:ext cx="3794760" cy="2013804"/>
          </a:xfrm>
          <a:prstGeom prst="rect">
            <a:avLst/>
          </a:prstGeom>
        </p:spPr>
      </p:pic>
      <p:pic>
        <p:nvPicPr>
          <p:cNvPr id="16" name="Image 15" descr="Une image contenant table, meubles, table de tennis de table, ping-pong&#10;&#10;Description générée automatiquement">
            <a:extLst>
              <a:ext uri="{FF2B5EF4-FFF2-40B4-BE49-F238E27FC236}">
                <a16:creationId xmlns:a16="http://schemas.microsoft.com/office/drawing/2014/main" id="{D3FED2B0-485A-D63E-4BF8-1F1071628A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7" r="12061" b="-1"/>
          <a:stretch/>
        </p:blipFill>
        <p:spPr>
          <a:xfrm>
            <a:off x="8086176" y="321733"/>
            <a:ext cx="3797984" cy="4111321"/>
          </a:xfrm>
          <a:prstGeom prst="rect">
            <a:avLst/>
          </a:prstGeom>
        </p:spPr>
      </p:pic>
      <p:pic>
        <p:nvPicPr>
          <p:cNvPr id="14" name="Image 13" descr="Une image contenant personne, Sport de raquette, Raquette de tennis de table, habits&#10;&#10;Description générée automatiquement">
            <a:extLst>
              <a:ext uri="{FF2B5EF4-FFF2-40B4-BE49-F238E27FC236}">
                <a16:creationId xmlns:a16="http://schemas.microsoft.com/office/drawing/2014/main" id="{2997FB65-5C06-E44D-D8A8-28E53690AA1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0627"/>
          <a:stretch/>
        </p:blipFill>
        <p:spPr>
          <a:xfrm>
            <a:off x="307840" y="4525715"/>
            <a:ext cx="3794760" cy="2010551"/>
          </a:xfrm>
          <a:prstGeom prst="rect">
            <a:avLst/>
          </a:prstGeom>
        </p:spPr>
      </p:pic>
      <p:cxnSp>
        <p:nvCxnSpPr>
          <p:cNvPr id="101" name="Straight Connector 97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7940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hlinkClick r:id="rId2"/>
            <a:extLst>
              <a:ext uri="{FF2B5EF4-FFF2-40B4-BE49-F238E27FC236}">
                <a16:creationId xmlns:a16="http://schemas.microsoft.com/office/drawing/2014/main" id="{63968EEF-7867-2EC0-D19F-FF96C08A4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7988" y="0"/>
            <a:ext cx="131279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734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932CBE-40B9-0571-EEB3-74BCD7A3B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Compter les points au tennis de table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7DFA796-95E1-63ED-8244-0D2B419C78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Le gagnant d’un échange remporte un point.</a:t>
            </a:r>
          </a:p>
          <a:p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Une manche est gagnée par le premier joueur qui marque 11 points, avec au moins 2 points d'avance sur son adversaire (Exemple : 11-9, 11-3 etc.). Dans le cas où un joueur n'a qu'un point d'avance, la manche continue jusqu'à qu'il y ait 2 points d'écarts. (Exemple : 12-10, 15-13 etc.)</a:t>
            </a:r>
          </a:p>
          <a:p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Le premier joueur qui a gagné le nombre de manches requises (habituellement 3 ou 4) est déclaré vainqueur de la partie.</a:t>
            </a:r>
          </a:p>
        </p:txBody>
      </p:sp>
    </p:spTree>
    <p:extLst>
      <p:ext uri="{BB962C8B-B14F-4D97-AF65-F5344CB8AC3E}">
        <p14:creationId xmlns:p14="http://schemas.microsoft.com/office/powerpoint/2010/main" val="19104924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932CBE-40B9-0571-EEB3-74BCD7A3B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Objectif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7DFA796-95E1-63ED-8244-0D2B419C78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Estimer la probabilité que le joueur 1 l’emporte.</a:t>
            </a:r>
          </a:p>
          <a:p>
            <a:pPr marL="0" indent="0">
              <a:buNone/>
            </a:pPr>
            <a:r>
              <a:rPr lang="fr-CA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(présenter un scénario complexe pis en conclure que ce serait une bonne idée qu’on étudie d’abord un scénario simple)</a:t>
            </a:r>
          </a:p>
        </p:txBody>
      </p:sp>
    </p:spTree>
    <p:extLst>
      <p:ext uri="{BB962C8B-B14F-4D97-AF65-F5344CB8AC3E}">
        <p14:creationId xmlns:p14="http://schemas.microsoft.com/office/powerpoint/2010/main" val="35745439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932CBE-40B9-0571-EEB3-74BCD7A3B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Scénario 1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7DFA796-95E1-63ED-8244-0D2B419C78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Une partie ne comporte qu’une manche.</a:t>
            </a:r>
          </a:p>
          <a:p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Le premier joueur ayant 1 point remporte la manche.</a:t>
            </a:r>
          </a:p>
          <a:p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Probabilité que le joueur 1 remporte un échange : 60 %.</a:t>
            </a:r>
          </a:p>
          <a:p>
            <a:pPr marL="0" indent="0">
              <a:buNone/>
            </a:pPr>
            <a:endParaRPr lang="fr-CA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Quelle est la probabilité que le joueur 1 remporte la partie ?</a:t>
            </a:r>
          </a:p>
        </p:txBody>
      </p:sp>
    </p:spTree>
    <p:extLst>
      <p:ext uri="{BB962C8B-B14F-4D97-AF65-F5344CB8AC3E}">
        <p14:creationId xmlns:p14="http://schemas.microsoft.com/office/powerpoint/2010/main" val="342805168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853</Words>
  <Application>Microsoft Office PowerPoint</Application>
  <PresentationFormat>Grand écran</PresentationFormat>
  <Paragraphs>99</Paragraphs>
  <Slides>29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Cambria</vt:lpstr>
      <vt:lpstr>Cambria Math</vt:lpstr>
      <vt:lpstr>Thème Office</vt:lpstr>
      <vt:lpstr>Présentation PowerPoint</vt:lpstr>
      <vt:lpstr>Club Math | Ateliers</vt:lpstr>
      <vt:lpstr>Club Math | Concours</vt:lpstr>
      <vt:lpstr>Présentation PowerPoint</vt:lpstr>
      <vt:lpstr>Tennis de table</vt:lpstr>
      <vt:lpstr>Présentation PowerPoint</vt:lpstr>
      <vt:lpstr>Compter les points au tennis de table</vt:lpstr>
      <vt:lpstr>Objectif</vt:lpstr>
      <vt:lpstr>Scénario 1</vt:lpstr>
      <vt:lpstr>Scénario 2</vt:lpstr>
      <vt:lpstr>Scénario 3</vt:lpstr>
      <vt:lpstr>Scénario 4</vt:lpstr>
      <vt:lpstr>Scénario 5</vt:lpstr>
      <vt:lpstr>Scénario 6</vt:lpstr>
      <vt:lpstr>Scénario 7</vt:lpstr>
      <vt:lpstr>Scénario 8</vt:lpstr>
      <vt:lpstr>Promenade aléatoire d’une souris</vt:lpstr>
      <vt:lpstr>Promenade aléatoire d’une souris</vt:lpstr>
      <vt:lpstr>Présentation PowerPoint</vt:lpstr>
      <vt:lpstr>Idée 1</vt:lpstr>
      <vt:lpstr>Idée 2</vt:lpstr>
      <vt:lpstr>Loi des grands nombres</vt:lpstr>
      <vt:lpstr>Idée 3</vt:lpstr>
      <vt:lpstr>Idée 4</vt:lpstr>
      <vt:lpstr>Équations de Chapman-Kolmogorov</vt:lpstr>
      <vt:lpstr>Serpents et échelles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Bérubé, Sylvain</dc:creator>
  <cp:lastModifiedBy>Bérubé, Sylvain</cp:lastModifiedBy>
  <cp:revision>2</cp:revision>
  <dcterms:created xsi:type="dcterms:W3CDTF">2024-02-05T02:18:49Z</dcterms:created>
  <dcterms:modified xsi:type="dcterms:W3CDTF">2024-02-05T13:09:25Z</dcterms:modified>
</cp:coreProperties>
</file>