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70" r:id="rId4"/>
    <p:sldId id="257" r:id="rId5"/>
    <p:sldId id="259" r:id="rId6"/>
    <p:sldId id="260" r:id="rId7"/>
    <p:sldId id="262" r:id="rId8"/>
    <p:sldId id="290" r:id="rId9"/>
    <p:sldId id="299" r:id="rId10"/>
    <p:sldId id="300" r:id="rId11"/>
    <p:sldId id="263" r:id="rId12"/>
    <p:sldId id="264" r:id="rId13"/>
    <p:sldId id="265" r:id="rId14"/>
    <p:sldId id="266" r:id="rId15"/>
    <p:sldId id="268" r:id="rId16"/>
    <p:sldId id="273" r:id="rId17"/>
    <p:sldId id="277" r:id="rId18"/>
    <p:sldId id="289" r:id="rId19"/>
    <p:sldId id="288" r:id="rId20"/>
    <p:sldId id="292" r:id="rId21"/>
    <p:sldId id="295" r:id="rId22"/>
    <p:sldId id="278" r:id="rId23"/>
    <p:sldId id="297" r:id="rId24"/>
    <p:sldId id="296" r:id="rId25"/>
    <p:sldId id="298" r:id="rId26"/>
    <p:sldId id="280" r:id="rId27"/>
    <p:sldId id="281" r:id="rId28"/>
    <p:sldId id="286" r:id="rId29"/>
    <p:sldId id="285" r:id="rId30"/>
    <p:sldId id="274" r:id="rId31"/>
    <p:sldId id="269" r:id="rId32"/>
    <p:sldId id="276" r:id="rId33"/>
    <p:sldId id="301" r:id="rId34"/>
    <p:sldId id="302" r:id="rId35"/>
    <p:sldId id="303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EFF"/>
    <a:srgbClr val="78060C"/>
    <a:srgbClr val="8EC73F"/>
    <a:srgbClr val="9C0206"/>
    <a:srgbClr val="FFC000"/>
    <a:srgbClr val="116859"/>
    <a:srgbClr val="3F416A"/>
    <a:srgbClr val="777C7F"/>
    <a:srgbClr val="FFE36C"/>
    <a:srgbClr val="F9F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135128-F7AE-477C-86CF-AE34130FA851}" v="382" dt="2023-09-20T15:32:15.1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han, Anik" userId="54262fd3-4634-4131-bb90-0ce55e74faae" providerId="ADAL" clId="{05E4DD0D-9004-4D4D-BCA9-1EC3C4CE99A9}"/>
    <pc:docChg chg="modSld">
      <pc:chgData name="Trahan, Anik" userId="54262fd3-4634-4131-bb90-0ce55e74faae" providerId="ADAL" clId="{05E4DD0D-9004-4D4D-BCA9-1EC3C4CE99A9}" dt="2023-09-18T14:49:49.784" v="2" actId="14429"/>
      <pc:docMkLst>
        <pc:docMk/>
      </pc:docMkLst>
      <pc:sldChg chg="modSp mod modTransition">
        <pc:chgData name="Trahan, Anik" userId="54262fd3-4634-4131-bb90-0ce55e74faae" providerId="ADAL" clId="{05E4DD0D-9004-4D4D-BCA9-1EC3C4CE99A9}" dt="2023-09-18T14:49:49.784" v="2" actId="14429"/>
        <pc:sldMkLst>
          <pc:docMk/>
          <pc:sldMk cId="3395828902" sldId="288"/>
        </pc:sldMkLst>
        <pc:spChg chg="mod modVis">
          <ac:chgData name="Trahan, Anik" userId="54262fd3-4634-4131-bb90-0ce55e74faae" providerId="ADAL" clId="{05E4DD0D-9004-4D4D-BCA9-1EC3C4CE99A9}" dt="2023-09-18T14:49:49.784" v="2" actId="14429"/>
          <ac:spMkLst>
            <pc:docMk/>
            <pc:sldMk cId="3395828902" sldId="288"/>
            <ac:spMk id="18" creationId="{7662DA9F-878B-2D33-70A5-9097394F19C8}"/>
          </ac:spMkLst>
        </pc:spChg>
      </pc:sldChg>
    </pc:docChg>
  </pc:docChgLst>
  <pc:docChgLst>
    <pc:chgData name="Anik Trahan" userId="54262fd3-4634-4131-bb90-0ce55e74faae" providerId="ADAL" clId="{5D135128-F7AE-477C-86CF-AE34130FA851}"/>
    <pc:docChg chg="undo custSel addSld delSld modSld sldOrd">
      <pc:chgData name="Anik Trahan" userId="54262fd3-4634-4131-bb90-0ce55e74faae" providerId="ADAL" clId="{5D135128-F7AE-477C-86CF-AE34130FA851}" dt="2023-09-18T16:29:11.278" v="1997" actId="12788"/>
      <pc:docMkLst>
        <pc:docMk/>
      </pc:docMkLst>
      <pc:sldChg chg="modSp mod">
        <pc:chgData name="Anik Trahan" userId="54262fd3-4634-4131-bb90-0ce55e74faae" providerId="ADAL" clId="{5D135128-F7AE-477C-86CF-AE34130FA851}" dt="2023-08-18T18:10:07.227" v="62" actId="20577"/>
        <pc:sldMkLst>
          <pc:docMk/>
          <pc:sldMk cId="81895525" sldId="258"/>
        </pc:sldMkLst>
        <pc:spChg chg="mod">
          <ac:chgData name="Anik Trahan" userId="54262fd3-4634-4131-bb90-0ce55e74faae" providerId="ADAL" clId="{5D135128-F7AE-477C-86CF-AE34130FA851}" dt="2023-08-18T18:10:07.227" v="62" actId="20577"/>
          <ac:spMkLst>
            <pc:docMk/>
            <pc:sldMk cId="81895525" sldId="258"/>
            <ac:spMk id="2" creationId="{3C8CFD20-C355-549B-6AFD-91E0FA401E22}"/>
          </ac:spMkLst>
        </pc:spChg>
      </pc:sldChg>
      <pc:sldChg chg="addSp delSp modSp mod">
        <pc:chgData name="Anik Trahan" userId="54262fd3-4634-4131-bb90-0ce55e74faae" providerId="ADAL" clId="{5D135128-F7AE-477C-86CF-AE34130FA851}" dt="2023-08-18T19:17:54.528" v="1833" actId="1076"/>
        <pc:sldMkLst>
          <pc:docMk/>
          <pc:sldMk cId="148012098" sldId="259"/>
        </pc:sldMkLst>
        <pc:spChg chg="add mod">
          <ac:chgData name="Anik Trahan" userId="54262fd3-4634-4131-bb90-0ce55e74faae" providerId="ADAL" clId="{5D135128-F7AE-477C-86CF-AE34130FA851}" dt="2023-08-18T19:13:57.910" v="1811" actId="207"/>
          <ac:spMkLst>
            <pc:docMk/>
            <pc:sldMk cId="148012098" sldId="259"/>
            <ac:spMk id="6" creationId="{D9174685-5BB1-4CDD-33AE-AA4CFE866464}"/>
          </ac:spMkLst>
        </pc:spChg>
        <pc:spChg chg="add mod">
          <ac:chgData name="Anik Trahan" userId="54262fd3-4634-4131-bb90-0ce55e74faae" providerId="ADAL" clId="{5D135128-F7AE-477C-86CF-AE34130FA851}" dt="2023-08-18T19:14:12.926" v="1813" actId="207"/>
          <ac:spMkLst>
            <pc:docMk/>
            <pc:sldMk cId="148012098" sldId="259"/>
            <ac:spMk id="7" creationId="{F3C4C6D2-9E5A-415D-799D-6CB2D699C94C}"/>
          </ac:spMkLst>
        </pc:spChg>
        <pc:spChg chg="add mod">
          <ac:chgData name="Anik Trahan" userId="54262fd3-4634-4131-bb90-0ce55e74faae" providerId="ADAL" clId="{5D135128-F7AE-477C-86CF-AE34130FA851}" dt="2023-08-18T19:14:16.926" v="1815" actId="1076"/>
          <ac:spMkLst>
            <pc:docMk/>
            <pc:sldMk cId="148012098" sldId="259"/>
            <ac:spMk id="8" creationId="{760D4DA2-E15C-68D1-7BBB-7690E7D4FE0A}"/>
          </ac:spMkLst>
        </pc:spChg>
        <pc:picChg chg="add mod">
          <ac:chgData name="Anik Trahan" userId="54262fd3-4634-4131-bb90-0ce55e74faae" providerId="ADAL" clId="{5D135128-F7AE-477C-86CF-AE34130FA851}" dt="2023-08-18T19:12:12.902" v="1787" actId="1076"/>
          <ac:picMkLst>
            <pc:docMk/>
            <pc:sldMk cId="148012098" sldId="259"/>
            <ac:picMk id="5" creationId="{B1938BCF-B9E8-CD89-B999-4D9F12212DF1}"/>
          </ac:picMkLst>
        </pc:picChg>
        <pc:picChg chg="add mod">
          <ac:chgData name="Anik Trahan" userId="54262fd3-4634-4131-bb90-0ce55e74faae" providerId="ADAL" clId="{5D135128-F7AE-477C-86CF-AE34130FA851}" dt="2023-08-18T19:17:42.302" v="1830" actId="1076"/>
          <ac:picMkLst>
            <pc:docMk/>
            <pc:sldMk cId="148012098" sldId="259"/>
            <ac:picMk id="14" creationId="{CF78FA85-495B-8D4C-E2BB-53BEE973FE75}"/>
          </ac:picMkLst>
        </pc:picChg>
        <pc:picChg chg="add mod">
          <ac:chgData name="Anik Trahan" userId="54262fd3-4634-4131-bb90-0ce55e74faae" providerId="ADAL" clId="{5D135128-F7AE-477C-86CF-AE34130FA851}" dt="2023-08-18T19:17:54.528" v="1833" actId="1076"/>
          <ac:picMkLst>
            <pc:docMk/>
            <pc:sldMk cId="148012098" sldId="259"/>
            <ac:picMk id="15" creationId="{44B13098-5953-E647-8ECB-25AFA25A467E}"/>
          </ac:picMkLst>
        </pc:picChg>
        <pc:picChg chg="add mod">
          <ac:chgData name="Anik Trahan" userId="54262fd3-4634-4131-bb90-0ce55e74faae" providerId="ADAL" clId="{5D135128-F7AE-477C-86CF-AE34130FA851}" dt="2023-08-18T19:12:19.603" v="1789" actId="1076"/>
          <ac:picMkLst>
            <pc:docMk/>
            <pc:sldMk cId="148012098" sldId="259"/>
            <ac:picMk id="1028" creationId="{EDB89985-3CD2-ACEB-9901-8898BFE572C3}"/>
          </ac:picMkLst>
        </pc:picChg>
        <pc:cxnChg chg="add del mod">
          <ac:chgData name="Anik Trahan" userId="54262fd3-4634-4131-bb90-0ce55e74faae" providerId="ADAL" clId="{5D135128-F7AE-477C-86CF-AE34130FA851}" dt="2023-08-18T19:14:59.633" v="1821" actId="11529"/>
          <ac:cxnSpMkLst>
            <pc:docMk/>
            <pc:sldMk cId="148012098" sldId="259"/>
            <ac:cxnSpMk id="10" creationId="{D261837C-8095-C343-FEB7-B79DABA5CD5C}"/>
          </ac:cxnSpMkLst>
        </pc:cxnChg>
      </pc:sldChg>
      <pc:sldChg chg="modSp mod">
        <pc:chgData name="Anik Trahan" userId="54262fd3-4634-4131-bb90-0ce55e74faae" providerId="ADAL" clId="{5D135128-F7AE-477C-86CF-AE34130FA851}" dt="2023-08-18T18:11:29.343" v="256" actId="20577"/>
        <pc:sldMkLst>
          <pc:docMk/>
          <pc:sldMk cId="3029010416" sldId="260"/>
        </pc:sldMkLst>
        <pc:spChg chg="mod">
          <ac:chgData name="Anik Trahan" userId="54262fd3-4634-4131-bb90-0ce55e74faae" providerId="ADAL" clId="{5D135128-F7AE-477C-86CF-AE34130FA851}" dt="2023-08-18T18:11:07.989" v="190" actId="5793"/>
          <ac:spMkLst>
            <pc:docMk/>
            <pc:sldMk cId="3029010416" sldId="260"/>
            <ac:spMk id="2" creationId="{6DFF2EF4-D329-3C12-2048-F0084B0ADAE7}"/>
          </ac:spMkLst>
        </pc:spChg>
        <pc:spChg chg="mod">
          <ac:chgData name="Anik Trahan" userId="54262fd3-4634-4131-bb90-0ce55e74faae" providerId="ADAL" clId="{5D135128-F7AE-477C-86CF-AE34130FA851}" dt="2023-08-18T18:11:29.343" v="256" actId="20577"/>
          <ac:spMkLst>
            <pc:docMk/>
            <pc:sldMk cId="3029010416" sldId="260"/>
            <ac:spMk id="3" creationId="{49158F7B-438B-F1C2-1DDE-A112DA7BD615}"/>
          </ac:spMkLst>
        </pc:spChg>
      </pc:sldChg>
      <pc:sldChg chg="addSp delSp modSp new mod ord">
        <pc:chgData name="Anik Trahan" userId="54262fd3-4634-4131-bb90-0ce55e74faae" providerId="ADAL" clId="{5D135128-F7AE-477C-86CF-AE34130FA851}" dt="2023-08-18T19:18:32.841" v="1835"/>
        <pc:sldMkLst>
          <pc:docMk/>
          <pc:sldMk cId="3942232353" sldId="261"/>
        </pc:sldMkLst>
        <pc:spChg chg="del mod">
          <ac:chgData name="Anik Trahan" userId="54262fd3-4634-4131-bb90-0ce55e74faae" providerId="ADAL" clId="{5D135128-F7AE-477C-86CF-AE34130FA851}" dt="2023-08-18T18:40:06.888" v="1136" actId="478"/>
          <ac:spMkLst>
            <pc:docMk/>
            <pc:sldMk cId="3942232353" sldId="261"/>
            <ac:spMk id="2" creationId="{C4165BE5-496F-5F66-BDAA-67F745E6F53F}"/>
          </ac:spMkLst>
        </pc:spChg>
        <pc:spChg chg="del mod">
          <ac:chgData name="Anik Trahan" userId="54262fd3-4634-4131-bb90-0ce55e74faae" providerId="ADAL" clId="{5D135128-F7AE-477C-86CF-AE34130FA851}" dt="2023-08-18T18:39:27.401" v="1127" actId="478"/>
          <ac:spMkLst>
            <pc:docMk/>
            <pc:sldMk cId="3942232353" sldId="261"/>
            <ac:spMk id="3" creationId="{0A038F00-5CFF-B253-D27D-62C2E0BEEDF5}"/>
          </ac:spMkLst>
        </pc:spChg>
        <pc:spChg chg="add del mod">
          <ac:chgData name="Anik Trahan" userId="54262fd3-4634-4131-bb90-0ce55e74faae" providerId="ADAL" clId="{5D135128-F7AE-477C-86CF-AE34130FA851}" dt="2023-08-18T18:39:33.223" v="1128" actId="478"/>
          <ac:spMkLst>
            <pc:docMk/>
            <pc:sldMk cId="3942232353" sldId="261"/>
            <ac:spMk id="5" creationId="{393B8DCB-ABE0-EB7B-421C-D986CAD68BE0}"/>
          </ac:spMkLst>
        </pc:spChg>
        <pc:spChg chg="add del mod ord">
          <ac:chgData name="Anik Trahan" userId="54262fd3-4634-4131-bb90-0ce55e74faae" providerId="ADAL" clId="{5D135128-F7AE-477C-86CF-AE34130FA851}" dt="2023-08-18T18:40:10.650" v="1138" actId="478"/>
          <ac:spMkLst>
            <pc:docMk/>
            <pc:sldMk cId="3942232353" sldId="261"/>
            <ac:spMk id="6" creationId="{AD194FB8-A2DA-4934-388B-AADD18C91CC3}"/>
          </ac:spMkLst>
        </pc:spChg>
        <pc:spChg chg="add del mod">
          <ac:chgData name="Anik Trahan" userId="54262fd3-4634-4131-bb90-0ce55e74faae" providerId="ADAL" clId="{5D135128-F7AE-477C-86CF-AE34130FA851}" dt="2023-08-18T18:40:14.134" v="1139" actId="478"/>
          <ac:spMkLst>
            <pc:docMk/>
            <pc:sldMk cId="3942232353" sldId="261"/>
            <ac:spMk id="8" creationId="{54EDA10D-30A9-C0AD-56B9-4F058D6EB96A}"/>
          </ac:spMkLst>
        </pc:spChg>
        <pc:picChg chg="add mod">
          <ac:chgData name="Anik Trahan" userId="54262fd3-4634-4131-bb90-0ce55e74faae" providerId="ADAL" clId="{5D135128-F7AE-477C-86CF-AE34130FA851}" dt="2023-08-18T18:40:28.620" v="1141" actId="12788"/>
          <ac:picMkLst>
            <pc:docMk/>
            <pc:sldMk cId="3942232353" sldId="261"/>
            <ac:picMk id="2050" creationId="{E49D11C5-AD97-D348-578D-5BCDBB6AFA5A}"/>
          </ac:picMkLst>
        </pc:picChg>
      </pc:sldChg>
      <pc:sldChg chg="addSp delSp modSp new mod modNotesTx">
        <pc:chgData name="Anik Trahan" userId="54262fd3-4634-4131-bb90-0ce55e74faae" providerId="ADAL" clId="{5D135128-F7AE-477C-86CF-AE34130FA851}" dt="2023-08-18T19:19:53.518" v="1837" actId="21"/>
        <pc:sldMkLst>
          <pc:docMk/>
          <pc:sldMk cId="939705587" sldId="262"/>
        </pc:sldMkLst>
        <pc:spChg chg="mod">
          <ac:chgData name="Anik Trahan" userId="54262fd3-4634-4131-bb90-0ce55e74faae" providerId="ADAL" clId="{5D135128-F7AE-477C-86CF-AE34130FA851}" dt="2023-08-18T19:06:53.597" v="1779" actId="1076"/>
          <ac:spMkLst>
            <pc:docMk/>
            <pc:sldMk cId="939705587" sldId="262"/>
            <ac:spMk id="2" creationId="{9369C7D0-C01A-47F0-E74F-E9BA5E8EAB52}"/>
          </ac:spMkLst>
        </pc:spChg>
        <pc:spChg chg="del">
          <ac:chgData name="Anik Trahan" userId="54262fd3-4634-4131-bb90-0ce55e74faae" providerId="ADAL" clId="{5D135128-F7AE-477C-86CF-AE34130FA851}" dt="2023-08-18T19:01:00.928" v="1739" actId="931"/>
          <ac:spMkLst>
            <pc:docMk/>
            <pc:sldMk cId="939705587" sldId="262"/>
            <ac:spMk id="3" creationId="{390E089C-7FB4-F431-93B9-5794A28BA1AB}"/>
          </ac:spMkLst>
        </pc:spChg>
        <pc:spChg chg="add del mod">
          <ac:chgData name="Anik Trahan" userId="54262fd3-4634-4131-bb90-0ce55e74faae" providerId="ADAL" clId="{5D135128-F7AE-477C-86CF-AE34130FA851}" dt="2023-08-18T19:02:09.180" v="1754" actId="931"/>
          <ac:spMkLst>
            <pc:docMk/>
            <pc:sldMk cId="939705587" sldId="262"/>
            <ac:spMk id="7" creationId="{BDEA86CA-995D-BC49-05BC-2508257B0E5A}"/>
          </ac:spMkLst>
        </pc:spChg>
        <pc:spChg chg="add del mod">
          <ac:chgData name="Anik Trahan" userId="54262fd3-4634-4131-bb90-0ce55e74faae" providerId="ADAL" clId="{5D135128-F7AE-477C-86CF-AE34130FA851}" dt="2023-08-18T19:03:48.727" v="1767" actId="931"/>
          <ac:spMkLst>
            <pc:docMk/>
            <pc:sldMk cId="939705587" sldId="262"/>
            <ac:spMk id="11" creationId="{AEBB6FCD-191A-0283-426F-8FAA827B19B9}"/>
          </ac:spMkLst>
        </pc:spChg>
        <pc:picChg chg="add del mod">
          <ac:chgData name="Anik Trahan" userId="54262fd3-4634-4131-bb90-0ce55e74faae" providerId="ADAL" clId="{5D135128-F7AE-477C-86CF-AE34130FA851}" dt="2023-08-18T19:02:04.492" v="1753" actId="478"/>
          <ac:picMkLst>
            <pc:docMk/>
            <pc:sldMk cId="939705587" sldId="262"/>
            <ac:picMk id="5" creationId="{9BE691FB-3D7F-52B6-5494-8E7C2E7D9AFE}"/>
          </ac:picMkLst>
        </pc:picChg>
        <pc:picChg chg="add del mod modCrop">
          <ac:chgData name="Anik Trahan" userId="54262fd3-4634-4131-bb90-0ce55e74faae" providerId="ADAL" clId="{5D135128-F7AE-477C-86CF-AE34130FA851}" dt="2023-08-18T19:03:43.272" v="1766" actId="478"/>
          <ac:picMkLst>
            <pc:docMk/>
            <pc:sldMk cId="939705587" sldId="262"/>
            <ac:picMk id="9" creationId="{1341CCBE-20E6-5B0E-D1F5-C1CA4EA43239}"/>
          </ac:picMkLst>
        </pc:picChg>
        <pc:picChg chg="add mod">
          <ac:chgData name="Anik Trahan" userId="54262fd3-4634-4131-bb90-0ce55e74faae" providerId="ADAL" clId="{5D135128-F7AE-477C-86CF-AE34130FA851}" dt="2023-08-18T19:06:48.077" v="1778" actId="14100"/>
          <ac:picMkLst>
            <pc:docMk/>
            <pc:sldMk cId="939705587" sldId="262"/>
            <ac:picMk id="13" creationId="{63491B18-B26C-7E52-7A99-09E569E61E8D}"/>
          </ac:picMkLst>
        </pc:picChg>
        <pc:picChg chg="add del mod">
          <ac:chgData name="Anik Trahan" userId="54262fd3-4634-4131-bb90-0ce55e74faae" providerId="ADAL" clId="{5D135128-F7AE-477C-86CF-AE34130FA851}" dt="2023-08-18T19:19:53.518" v="1837" actId="21"/>
          <ac:picMkLst>
            <pc:docMk/>
            <pc:sldMk cId="939705587" sldId="262"/>
            <ac:picMk id="15" creationId="{FED136EB-805E-C0BC-158D-41E40FCD54C0}"/>
          </ac:picMkLst>
        </pc:picChg>
      </pc:sldChg>
      <pc:sldChg chg="modSp new mod">
        <pc:chgData name="Anik Trahan" userId="54262fd3-4634-4131-bb90-0ce55e74faae" providerId="ADAL" clId="{5D135128-F7AE-477C-86CF-AE34130FA851}" dt="2023-08-18T18:19:13.309" v="688" actId="20577"/>
        <pc:sldMkLst>
          <pc:docMk/>
          <pc:sldMk cId="3847783273" sldId="263"/>
        </pc:sldMkLst>
        <pc:spChg chg="mod">
          <ac:chgData name="Anik Trahan" userId="54262fd3-4634-4131-bb90-0ce55e74faae" providerId="ADAL" clId="{5D135128-F7AE-477C-86CF-AE34130FA851}" dt="2023-08-18T18:17:46.976" v="499" actId="20577"/>
          <ac:spMkLst>
            <pc:docMk/>
            <pc:sldMk cId="3847783273" sldId="263"/>
            <ac:spMk id="2" creationId="{90F98CD8-4DFE-67EF-F5BB-157FDDC54E73}"/>
          </ac:spMkLst>
        </pc:spChg>
        <pc:spChg chg="mod">
          <ac:chgData name="Anik Trahan" userId="54262fd3-4634-4131-bb90-0ce55e74faae" providerId="ADAL" clId="{5D135128-F7AE-477C-86CF-AE34130FA851}" dt="2023-08-18T18:19:13.309" v="688" actId="20577"/>
          <ac:spMkLst>
            <pc:docMk/>
            <pc:sldMk cId="3847783273" sldId="263"/>
            <ac:spMk id="3" creationId="{CF3422A1-6596-E9C9-00C9-F112BD988A35}"/>
          </ac:spMkLst>
        </pc:spChg>
      </pc:sldChg>
      <pc:sldChg chg="addSp modSp new mod">
        <pc:chgData name="Anik Trahan" userId="54262fd3-4634-4131-bb90-0ce55e74faae" providerId="ADAL" clId="{5D135128-F7AE-477C-86CF-AE34130FA851}" dt="2023-08-18T18:29:19.769" v="861" actId="1076"/>
        <pc:sldMkLst>
          <pc:docMk/>
          <pc:sldMk cId="1001347767" sldId="264"/>
        </pc:sldMkLst>
        <pc:spChg chg="mod">
          <ac:chgData name="Anik Trahan" userId="54262fd3-4634-4131-bb90-0ce55e74faae" providerId="ADAL" clId="{5D135128-F7AE-477C-86CF-AE34130FA851}" dt="2023-08-18T18:19:23.144" v="709" actId="20577"/>
          <ac:spMkLst>
            <pc:docMk/>
            <pc:sldMk cId="1001347767" sldId="264"/>
            <ac:spMk id="2" creationId="{3E1B6983-F43A-C42B-47FC-E9C66745BF0A}"/>
          </ac:spMkLst>
        </pc:spChg>
        <pc:spChg chg="mod">
          <ac:chgData name="Anik Trahan" userId="54262fd3-4634-4131-bb90-0ce55e74faae" providerId="ADAL" clId="{5D135128-F7AE-477C-86CF-AE34130FA851}" dt="2023-08-18T18:29:09.346" v="860" actId="20577"/>
          <ac:spMkLst>
            <pc:docMk/>
            <pc:sldMk cId="1001347767" sldId="264"/>
            <ac:spMk id="3" creationId="{0D322DB7-A8E4-A1F2-7D89-9AAF6B8F2607}"/>
          </ac:spMkLst>
        </pc:spChg>
        <pc:picChg chg="add mod">
          <ac:chgData name="Anik Trahan" userId="54262fd3-4634-4131-bb90-0ce55e74faae" providerId="ADAL" clId="{5D135128-F7AE-477C-86CF-AE34130FA851}" dt="2023-08-18T18:29:19.769" v="861" actId="1076"/>
          <ac:picMkLst>
            <pc:docMk/>
            <pc:sldMk cId="1001347767" sldId="264"/>
            <ac:picMk id="5" creationId="{0AEDF214-7471-F1BC-C162-AE8ACC2A9863}"/>
          </ac:picMkLst>
        </pc:picChg>
      </pc:sldChg>
      <pc:sldChg chg="addSp modSp new mod">
        <pc:chgData name="Anik Trahan" userId="54262fd3-4634-4131-bb90-0ce55e74faae" providerId="ADAL" clId="{5D135128-F7AE-477C-86CF-AE34130FA851}" dt="2023-08-18T18:45:49.970" v="1194" actId="12788"/>
        <pc:sldMkLst>
          <pc:docMk/>
          <pc:sldMk cId="2395032671" sldId="265"/>
        </pc:sldMkLst>
        <pc:spChg chg="mod">
          <ac:chgData name="Anik Trahan" userId="54262fd3-4634-4131-bb90-0ce55e74faae" providerId="ADAL" clId="{5D135128-F7AE-477C-86CF-AE34130FA851}" dt="2023-08-18T18:29:52.208" v="909" actId="20577"/>
          <ac:spMkLst>
            <pc:docMk/>
            <pc:sldMk cId="2395032671" sldId="265"/>
            <ac:spMk id="2" creationId="{79828522-2463-4247-0971-7992A3947B66}"/>
          </ac:spMkLst>
        </pc:spChg>
        <pc:spChg chg="mod">
          <ac:chgData name="Anik Trahan" userId="54262fd3-4634-4131-bb90-0ce55e74faae" providerId="ADAL" clId="{5D135128-F7AE-477C-86CF-AE34130FA851}" dt="2023-08-18T18:45:06.347" v="1191" actId="20577"/>
          <ac:spMkLst>
            <pc:docMk/>
            <pc:sldMk cId="2395032671" sldId="265"/>
            <ac:spMk id="3" creationId="{DBC18A90-04EB-9AA5-40AE-5FE79128E3C5}"/>
          </ac:spMkLst>
        </pc:spChg>
        <pc:picChg chg="add mod">
          <ac:chgData name="Anik Trahan" userId="54262fd3-4634-4131-bb90-0ce55e74faae" providerId="ADAL" clId="{5D135128-F7AE-477C-86CF-AE34130FA851}" dt="2023-08-18T18:45:49.970" v="1194" actId="12788"/>
          <ac:picMkLst>
            <pc:docMk/>
            <pc:sldMk cId="2395032671" sldId="265"/>
            <ac:picMk id="5" creationId="{DE76C90F-22DC-58F9-5654-8E2D0344F5F2}"/>
          </ac:picMkLst>
        </pc:picChg>
      </pc:sldChg>
      <pc:sldChg chg="addSp delSp modSp new mod modClrScheme chgLayout">
        <pc:chgData name="Anik Trahan" userId="54262fd3-4634-4131-bb90-0ce55e74faae" providerId="ADAL" clId="{5D135128-F7AE-477C-86CF-AE34130FA851}" dt="2023-08-18T19:23:55.257" v="1933" actId="1076"/>
        <pc:sldMkLst>
          <pc:docMk/>
          <pc:sldMk cId="3818659230" sldId="266"/>
        </pc:sldMkLst>
        <pc:spChg chg="mod ord">
          <ac:chgData name="Anik Trahan" userId="54262fd3-4634-4131-bb90-0ce55e74faae" providerId="ADAL" clId="{5D135128-F7AE-477C-86CF-AE34130FA851}" dt="2023-08-18T19:22:11.773" v="1904" actId="700"/>
          <ac:spMkLst>
            <pc:docMk/>
            <pc:sldMk cId="3818659230" sldId="266"/>
            <ac:spMk id="2" creationId="{5E405DA6-DD43-D711-0898-2E0CFD1580F0}"/>
          </ac:spMkLst>
        </pc:spChg>
        <pc:spChg chg="del">
          <ac:chgData name="Anik Trahan" userId="54262fd3-4634-4131-bb90-0ce55e74faae" providerId="ADAL" clId="{5D135128-F7AE-477C-86CF-AE34130FA851}" dt="2023-08-18T18:46:34.722" v="1260" actId="478"/>
          <ac:spMkLst>
            <pc:docMk/>
            <pc:sldMk cId="3818659230" sldId="266"/>
            <ac:spMk id="3" creationId="{3E138F7D-A943-C8AF-1921-9FEBDDDF1EEF}"/>
          </ac:spMkLst>
        </pc:spChg>
        <pc:spChg chg="add mod ord">
          <ac:chgData name="Anik Trahan" userId="54262fd3-4634-4131-bb90-0ce55e74faae" providerId="ADAL" clId="{5D135128-F7AE-477C-86CF-AE34130FA851}" dt="2023-08-18T19:23:15.124" v="1928" actId="20577"/>
          <ac:spMkLst>
            <pc:docMk/>
            <pc:sldMk cId="3818659230" sldId="266"/>
            <ac:spMk id="4" creationId="{79185B3A-986E-3DDC-F930-CC96209C5FC3}"/>
          </ac:spMkLst>
        </pc:spChg>
        <pc:spChg chg="add mod ord">
          <ac:chgData name="Anik Trahan" userId="54262fd3-4634-4131-bb90-0ce55e74faae" providerId="ADAL" clId="{5D135128-F7AE-477C-86CF-AE34130FA851}" dt="2023-08-18T19:23:23.111" v="1931" actId="20577"/>
          <ac:spMkLst>
            <pc:docMk/>
            <pc:sldMk cId="3818659230" sldId="266"/>
            <ac:spMk id="5" creationId="{7C8C7F63-02D5-45AE-7AB3-E490EA5B7441}"/>
          </ac:spMkLst>
        </pc:spChg>
        <pc:picChg chg="add mod">
          <ac:chgData name="Anik Trahan" userId="54262fd3-4634-4131-bb90-0ce55e74faae" providerId="ADAL" clId="{5D135128-F7AE-477C-86CF-AE34130FA851}" dt="2023-08-18T19:22:57.145" v="1922" actId="1076"/>
          <ac:picMkLst>
            <pc:docMk/>
            <pc:sldMk cId="3818659230" sldId="266"/>
            <ac:picMk id="6" creationId="{ADB8D37D-FD37-47ED-1E06-CE21CF7CF6B9}"/>
          </ac:picMkLst>
        </pc:picChg>
        <pc:picChg chg="add mod">
          <ac:chgData name="Anik Trahan" userId="54262fd3-4634-4131-bb90-0ce55e74faae" providerId="ADAL" clId="{5D135128-F7AE-477C-86CF-AE34130FA851}" dt="2023-08-18T19:22:42.352" v="1915" actId="1076"/>
          <ac:picMkLst>
            <pc:docMk/>
            <pc:sldMk cId="3818659230" sldId="266"/>
            <ac:picMk id="7" creationId="{90413926-173F-6A00-EF8E-A10336D1C2C5}"/>
          </ac:picMkLst>
        </pc:picChg>
        <pc:picChg chg="add mod">
          <ac:chgData name="Anik Trahan" userId="54262fd3-4634-4131-bb90-0ce55e74faae" providerId="ADAL" clId="{5D135128-F7AE-477C-86CF-AE34130FA851}" dt="2023-08-18T19:22:55.033" v="1921" actId="1076"/>
          <ac:picMkLst>
            <pc:docMk/>
            <pc:sldMk cId="3818659230" sldId="266"/>
            <ac:picMk id="8" creationId="{A27997C9-4167-AEA1-B571-72BBFE8F46E5}"/>
          </ac:picMkLst>
        </pc:picChg>
        <pc:picChg chg="add del mod">
          <ac:chgData name="Anik Trahan" userId="54262fd3-4634-4131-bb90-0ce55e74faae" providerId="ADAL" clId="{5D135128-F7AE-477C-86CF-AE34130FA851}" dt="2023-08-18T18:48:20.133" v="1271" actId="478"/>
          <ac:picMkLst>
            <pc:docMk/>
            <pc:sldMk cId="3818659230" sldId="266"/>
            <ac:picMk id="3074" creationId="{96E76571-B2C0-133E-7A19-5732F9946C35}"/>
          </ac:picMkLst>
        </pc:picChg>
        <pc:picChg chg="add del mod">
          <ac:chgData name="Anik Trahan" userId="54262fd3-4634-4131-bb90-0ce55e74faae" providerId="ADAL" clId="{5D135128-F7AE-477C-86CF-AE34130FA851}" dt="2023-08-18T18:48:20.555" v="1272" actId="478"/>
          <ac:picMkLst>
            <pc:docMk/>
            <pc:sldMk cId="3818659230" sldId="266"/>
            <ac:picMk id="3076" creationId="{AC1C1022-64C3-2F26-07FD-FB32F5903A9C}"/>
          </ac:picMkLst>
        </pc:picChg>
        <pc:picChg chg="add del mod">
          <ac:chgData name="Anik Trahan" userId="54262fd3-4634-4131-bb90-0ce55e74faae" providerId="ADAL" clId="{5D135128-F7AE-477C-86CF-AE34130FA851}" dt="2023-08-18T18:48:21.123" v="1273" actId="478"/>
          <ac:picMkLst>
            <pc:docMk/>
            <pc:sldMk cId="3818659230" sldId="266"/>
            <ac:picMk id="3078" creationId="{453B72AA-C5CF-2F18-8C96-7500B757A474}"/>
          </ac:picMkLst>
        </pc:picChg>
        <pc:picChg chg="add mod">
          <ac:chgData name="Anik Trahan" userId="54262fd3-4634-4131-bb90-0ce55e74faae" providerId="ADAL" clId="{5D135128-F7AE-477C-86CF-AE34130FA851}" dt="2023-08-18T19:23:55.257" v="1933" actId="1076"/>
          <ac:picMkLst>
            <pc:docMk/>
            <pc:sldMk cId="3818659230" sldId="266"/>
            <ac:picMk id="3080" creationId="{DFD86C76-9F7D-A7A9-87CC-98197F8918A9}"/>
          </ac:picMkLst>
        </pc:picChg>
      </pc:sldChg>
      <pc:sldChg chg="modSp add del mod modNotesTx">
        <pc:chgData name="Anik Trahan" userId="54262fd3-4634-4131-bb90-0ce55e74faae" providerId="ADAL" clId="{5D135128-F7AE-477C-86CF-AE34130FA851}" dt="2023-08-18T19:24:52.592" v="1934" actId="2696"/>
        <pc:sldMkLst>
          <pc:docMk/>
          <pc:sldMk cId="3129331132" sldId="267"/>
        </pc:sldMkLst>
        <pc:spChg chg="mod">
          <ac:chgData name="Anik Trahan" userId="54262fd3-4634-4131-bb90-0ce55e74faae" providerId="ADAL" clId="{5D135128-F7AE-477C-86CF-AE34130FA851}" dt="2023-08-18T18:56:30.607" v="1530" actId="20577"/>
          <ac:spMkLst>
            <pc:docMk/>
            <pc:sldMk cId="3129331132" sldId="267"/>
            <ac:spMk id="2" creationId="{5E405DA6-DD43-D711-0898-2E0CFD1580F0}"/>
          </ac:spMkLst>
        </pc:spChg>
      </pc:sldChg>
      <pc:sldChg chg="addSp delSp modSp new mod modClrScheme chgLayout">
        <pc:chgData name="Anik Trahan" userId="54262fd3-4634-4131-bb90-0ce55e74faae" providerId="ADAL" clId="{5D135128-F7AE-477C-86CF-AE34130FA851}" dt="2023-08-18T19:28:02.722" v="1993" actId="1076"/>
        <pc:sldMkLst>
          <pc:docMk/>
          <pc:sldMk cId="3364672226" sldId="268"/>
        </pc:sldMkLst>
        <pc:spChg chg="mod ord">
          <ac:chgData name="Anik Trahan" userId="54262fd3-4634-4131-bb90-0ce55e74faae" providerId="ADAL" clId="{5D135128-F7AE-477C-86CF-AE34130FA851}" dt="2023-08-18T19:25:49.645" v="1945" actId="255"/>
          <ac:spMkLst>
            <pc:docMk/>
            <pc:sldMk cId="3364672226" sldId="268"/>
            <ac:spMk id="2" creationId="{3EF33A23-D2F3-6544-4CB3-93E7F020627F}"/>
          </ac:spMkLst>
        </pc:spChg>
        <pc:spChg chg="del">
          <ac:chgData name="Anik Trahan" userId="54262fd3-4634-4131-bb90-0ce55e74faae" providerId="ADAL" clId="{5D135128-F7AE-477C-86CF-AE34130FA851}" dt="2023-08-18T19:19:57.008" v="1838"/>
          <ac:spMkLst>
            <pc:docMk/>
            <pc:sldMk cId="3364672226" sldId="268"/>
            <ac:spMk id="3" creationId="{961795A7-8AD4-EF30-9211-2319FE8BBFF8}"/>
          </ac:spMkLst>
        </pc:spChg>
        <pc:spChg chg="add mod ord">
          <ac:chgData name="Anik Trahan" userId="54262fd3-4634-4131-bb90-0ce55e74faae" providerId="ADAL" clId="{5D135128-F7AE-477C-86CF-AE34130FA851}" dt="2023-08-18T19:27:48.622" v="1991" actId="20577"/>
          <ac:spMkLst>
            <pc:docMk/>
            <pc:sldMk cId="3364672226" sldId="268"/>
            <ac:spMk id="5" creationId="{F031E7C3-C0BC-AE84-48EE-16B1721630C9}"/>
          </ac:spMkLst>
        </pc:spChg>
        <pc:picChg chg="add mod ord modCrop">
          <ac:chgData name="Anik Trahan" userId="54262fd3-4634-4131-bb90-0ce55e74faae" providerId="ADAL" clId="{5D135128-F7AE-477C-86CF-AE34130FA851}" dt="2023-08-18T19:25:59.243" v="1948" actId="1076"/>
          <ac:picMkLst>
            <pc:docMk/>
            <pc:sldMk cId="3364672226" sldId="268"/>
            <ac:picMk id="4" creationId="{DCB95CE7-EBE0-B672-2BBD-AF4FDB4530F3}"/>
          </ac:picMkLst>
        </pc:picChg>
        <pc:picChg chg="add mod">
          <ac:chgData name="Anik Trahan" userId="54262fd3-4634-4131-bb90-0ce55e74faae" providerId="ADAL" clId="{5D135128-F7AE-477C-86CF-AE34130FA851}" dt="2023-08-18T19:26:35.418" v="1963" actId="1076"/>
          <ac:picMkLst>
            <pc:docMk/>
            <pc:sldMk cId="3364672226" sldId="268"/>
            <ac:picMk id="6" creationId="{7A3FD53F-8F1F-FBFF-4EDB-2B8D7F09F2FD}"/>
          </ac:picMkLst>
        </pc:picChg>
        <pc:picChg chg="add mod">
          <ac:chgData name="Anik Trahan" userId="54262fd3-4634-4131-bb90-0ce55e74faae" providerId="ADAL" clId="{5D135128-F7AE-477C-86CF-AE34130FA851}" dt="2023-08-18T19:26:35.418" v="1963" actId="1076"/>
          <ac:picMkLst>
            <pc:docMk/>
            <pc:sldMk cId="3364672226" sldId="268"/>
            <ac:picMk id="7" creationId="{B0A4E1B7-FD95-2BFA-1267-6E6AEEFAE4D4}"/>
          </ac:picMkLst>
        </pc:picChg>
        <pc:picChg chg="add mod">
          <ac:chgData name="Anik Trahan" userId="54262fd3-4634-4131-bb90-0ce55e74faae" providerId="ADAL" clId="{5D135128-F7AE-477C-86CF-AE34130FA851}" dt="2023-08-18T19:26:35.418" v="1963" actId="1076"/>
          <ac:picMkLst>
            <pc:docMk/>
            <pc:sldMk cId="3364672226" sldId="268"/>
            <ac:picMk id="8" creationId="{2D13F45A-F12E-1802-2BEB-CAB9523F3479}"/>
          </ac:picMkLst>
        </pc:picChg>
        <pc:picChg chg="add mod">
          <ac:chgData name="Anik Trahan" userId="54262fd3-4634-4131-bb90-0ce55e74faae" providerId="ADAL" clId="{5D135128-F7AE-477C-86CF-AE34130FA851}" dt="2023-08-18T19:28:02.722" v="1993" actId="1076"/>
          <ac:picMkLst>
            <pc:docMk/>
            <pc:sldMk cId="3364672226" sldId="268"/>
            <ac:picMk id="9" creationId="{8B297198-B0CC-AC5E-F02E-13F11C0C1DAC}"/>
          </ac:picMkLst>
        </pc:picChg>
      </pc:sldChg>
      <pc:sldChg chg="addSp delSp modSp new mod">
        <pc:chgData name="Anik Trahan" userId="54262fd3-4634-4131-bb90-0ce55e74faae" providerId="ADAL" clId="{5D135128-F7AE-477C-86CF-AE34130FA851}" dt="2023-08-18T19:20:01.007" v="1839"/>
        <pc:sldMkLst>
          <pc:docMk/>
          <pc:sldMk cId="1732117005" sldId="269"/>
        </pc:sldMkLst>
        <pc:spChg chg="mod">
          <ac:chgData name="Anik Trahan" userId="54262fd3-4634-4131-bb90-0ce55e74faae" providerId="ADAL" clId="{5D135128-F7AE-477C-86CF-AE34130FA851}" dt="2023-08-18T18:59:05.025" v="1738" actId="20577"/>
          <ac:spMkLst>
            <pc:docMk/>
            <pc:sldMk cId="1732117005" sldId="269"/>
            <ac:spMk id="2" creationId="{B9F31A7F-EBE9-E1C1-D537-0ED36B1EEA74}"/>
          </ac:spMkLst>
        </pc:spChg>
        <pc:spChg chg="del">
          <ac:chgData name="Anik Trahan" userId="54262fd3-4634-4131-bb90-0ce55e74faae" providerId="ADAL" clId="{5D135128-F7AE-477C-86CF-AE34130FA851}" dt="2023-08-18T19:20:01.007" v="1839"/>
          <ac:spMkLst>
            <pc:docMk/>
            <pc:sldMk cId="1732117005" sldId="269"/>
            <ac:spMk id="3" creationId="{B491334F-3A01-68D1-3814-DC736C0608F3}"/>
          </ac:spMkLst>
        </pc:spChg>
        <pc:picChg chg="add mod">
          <ac:chgData name="Anik Trahan" userId="54262fd3-4634-4131-bb90-0ce55e74faae" providerId="ADAL" clId="{5D135128-F7AE-477C-86CF-AE34130FA851}" dt="2023-08-18T19:20:01.007" v="1839"/>
          <ac:picMkLst>
            <pc:docMk/>
            <pc:sldMk cId="1732117005" sldId="269"/>
            <ac:picMk id="4" creationId="{6E6D4C77-AB51-29C5-3F46-BAF26F9CF538}"/>
          </ac:picMkLst>
        </pc:picChg>
      </pc:sldChg>
      <pc:sldChg chg="modSp mod">
        <pc:chgData name="Anik Trahan" userId="54262fd3-4634-4131-bb90-0ce55e74faae" providerId="ADAL" clId="{5D135128-F7AE-477C-86CF-AE34130FA851}" dt="2023-09-18T16:29:11.278" v="1997" actId="12788"/>
        <pc:sldMkLst>
          <pc:docMk/>
          <pc:sldMk cId="3925816732" sldId="294"/>
        </pc:sldMkLst>
        <pc:spChg chg="mod modVis">
          <ac:chgData name="Anik Trahan" userId="54262fd3-4634-4131-bb90-0ce55e74faae" providerId="ADAL" clId="{5D135128-F7AE-477C-86CF-AE34130FA851}" dt="2023-09-18T16:29:11.278" v="1997" actId="12788"/>
          <ac:spMkLst>
            <pc:docMk/>
            <pc:sldMk cId="3925816732" sldId="294"/>
            <ac:spMk id="5" creationId="{9546A563-B6D5-D810-F0DB-697AE4FE37C9}"/>
          </ac:spMkLst>
        </pc:spChg>
        <pc:spChg chg="mod">
          <ac:chgData name="Anik Trahan" userId="54262fd3-4634-4131-bb90-0ce55e74faae" providerId="ADAL" clId="{5D135128-F7AE-477C-86CF-AE34130FA851}" dt="2023-09-18T16:28:46.980" v="1994" actId="12788"/>
          <ac:spMkLst>
            <pc:docMk/>
            <pc:sldMk cId="3925816732" sldId="294"/>
            <ac:spMk id="18" creationId="{7662DA9F-878B-2D33-70A5-9097394F19C8}"/>
          </ac:spMkLst>
        </pc:spChg>
        <pc:spChg chg="mod">
          <ac:chgData name="Anik Trahan" userId="54262fd3-4634-4131-bb90-0ce55e74faae" providerId="ADAL" clId="{5D135128-F7AE-477C-86CF-AE34130FA851}" dt="2023-09-18T16:29:11.278" v="1997" actId="12788"/>
          <ac:spMkLst>
            <pc:docMk/>
            <pc:sldMk cId="3925816732" sldId="294"/>
            <ac:spMk id="44" creationId="{E26FDCB3-E4A5-F875-A76A-07991CA335D8}"/>
          </ac:spMkLst>
        </pc:spChg>
        <pc:spChg chg="mod">
          <ac:chgData name="Anik Trahan" userId="54262fd3-4634-4131-bb90-0ce55e74faae" providerId="ADAL" clId="{5D135128-F7AE-477C-86CF-AE34130FA851}" dt="2023-09-18T16:28:46.980" v="1994" actId="12788"/>
          <ac:spMkLst>
            <pc:docMk/>
            <pc:sldMk cId="3925816732" sldId="294"/>
            <ac:spMk id="64" creationId="{F0978303-7796-AA1F-2403-E5D5D1211A52}"/>
          </ac:spMkLst>
        </pc:spChg>
      </pc:sldChg>
    </pc:docChg>
  </pc:docChgLst>
  <pc:docChgLst>
    <pc:chgData name="Trahan, Anik" userId="54262fd3-4634-4131-bb90-0ce55e74faae" providerId="ADAL" clId="{3388DCA0-0EA3-4B89-96A2-D86C8CD573A3}"/>
    <pc:docChg chg="undo custSel addSld delSld modSld sldOrd">
      <pc:chgData name="Trahan, Anik" userId="54262fd3-4634-4131-bb90-0ce55e74faae" providerId="ADAL" clId="{3388DCA0-0EA3-4B89-96A2-D86C8CD573A3}" dt="2023-09-11T01:54:37.551" v="3392" actId="1076"/>
      <pc:docMkLst>
        <pc:docMk/>
      </pc:docMkLst>
      <pc:sldChg chg="addSp modSp mod setBg addAnim">
        <pc:chgData name="Trahan, Anik" userId="54262fd3-4634-4131-bb90-0ce55e74faae" providerId="ADAL" clId="{3388DCA0-0EA3-4B89-96A2-D86C8CD573A3}" dt="2023-08-27T15:34:05.224" v="303" actId="1076"/>
        <pc:sldMkLst>
          <pc:docMk/>
          <pc:sldMk cId="2038010547" sldId="256"/>
        </pc:sldMkLst>
        <pc:spChg chg="mod">
          <ac:chgData name="Trahan, Anik" userId="54262fd3-4634-4131-bb90-0ce55e74faae" providerId="ADAL" clId="{3388DCA0-0EA3-4B89-96A2-D86C8CD573A3}" dt="2023-08-27T15:33:20.494" v="225" actId="26606"/>
          <ac:spMkLst>
            <pc:docMk/>
            <pc:sldMk cId="2038010547" sldId="256"/>
            <ac:spMk id="2" creationId="{14F349F6-64B6-75F3-1BB5-C2BB221B7210}"/>
          </ac:spMkLst>
        </pc:spChg>
        <pc:spChg chg="mod">
          <ac:chgData name="Trahan, Anik" userId="54262fd3-4634-4131-bb90-0ce55e74faae" providerId="ADAL" clId="{3388DCA0-0EA3-4B89-96A2-D86C8CD573A3}" dt="2023-08-27T15:34:05.224" v="303" actId="1076"/>
          <ac:spMkLst>
            <pc:docMk/>
            <pc:sldMk cId="2038010547" sldId="256"/>
            <ac:spMk id="3" creationId="{6B6306F4-CAFF-73FC-F8A3-413FC869F142}"/>
          </ac:spMkLst>
        </pc:spChg>
        <pc:spChg chg="add">
          <ac:chgData name="Trahan, Anik" userId="54262fd3-4634-4131-bb90-0ce55e74faae" providerId="ADAL" clId="{3388DCA0-0EA3-4B89-96A2-D86C8CD573A3}" dt="2023-08-27T15:33:20.494" v="225" actId="26606"/>
          <ac:spMkLst>
            <pc:docMk/>
            <pc:sldMk cId="2038010547" sldId="256"/>
            <ac:spMk id="9" creationId="{EB0222B5-B739-82A9-5CCC-C5585AE12A69}"/>
          </ac:spMkLst>
        </pc:spChg>
        <pc:spChg chg="add">
          <ac:chgData name="Trahan, Anik" userId="54262fd3-4634-4131-bb90-0ce55e74faae" providerId="ADAL" clId="{3388DCA0-0EA3-4B89-96A2-D86C8CD573A3}" dt="2023-08-27T15:33:20.494" v="225" actId="26606"/>
          <ac:spMkLst>
            <pc:docMk/>
            <pc:sldMk cId="2038010547" sldId="256"/>
            <ac:spMk id="11" creationId="{5BE23E75-E7E9-4D9F-6D25-5512363F8621}"/>
          </ac:spMkLst>
        </pc:spChg>
        <pc:picChg chg="add">
          <ac:chgData name="Trahan, Anik" userId="54262fd3-4634-4131-bb90-0ce55e74faae" providerId="ADAL" clId="{3388DCA0-0EA3-4B89-96A2-D86C8CD573A3}" dt="2023-08-27T15:33:20.494" v="225" actId="26606"/>
          <ac:picMkLst>
            <pc:docMk/>
            <pc:sldMk cId="2038010547" sldId="256"/>
            <ac:picMk id="5" creationId="{826C0738-04AE-9BC6-6614-2759788DDB9E}"/>
          </ac:picMkLst>
        </pc:picChg>
        <pc:cxnChg chg="add">
          <ac:chgData name="Trahan, Anik" userId="54262fd3-4634-4131-bb90-0ce55e74faae" providerId="ADAL" clId="{3388DCA0-0EA3-4B89-96A2-D86C8CD573A3}" dt="2023-08-27T15:33:20.494" v="225" actId="26606"/>
          <ac:cxnSpMkLst>
            <pc:docMk/>
            <pc:sldMk cId="2038010547" sldId="256"/>
            <ac:cxnSpMk id="13" creationId="{61B115DB-65EB-3FC3-7284-CFDF4ADC60B6}"/>
          </ac:cxnSpMkLst>
        </pc:cxnChg>
      </pc:sldChg>
      <pc:sldChg chg="addSp modSp mod setBg">
        <pc:chgData name="Trahan, Anik" userId="54262fd3-4634-4131-bb90-0ce55e74faae" providerId="ADAL" clId="{3388DCA0-0EA3-4B89-96A2-D86C8CD573A3}" dt="2023-08-27T22:52:03.587" v="419" actId="948"/>
        <pc:sldMkLst>
          <pc:docMk/>
          <pc:sldMk cId="845167011" sldId="257"/>
        </pc:sldMkLst>
        <pc:spChg chg="mod">
          <ac:chgData name="Trahan, Anik" userId="54262fd3-4634-4131-bb90-0ce55e74faae" providerId="ADAL" clId="{3388DCA0-0EA3-4B89-96A2-D86C8CD573A3}" dt="2023-08-27T22:51:49.361" v="417" actId="27636"/>
          <ac:spMkLst>
            <pc:docMk/>
            <pc:sldMk cId="845167011" sldId="257"/>
            <ac:spMk id="2" creationId="{C0130BB8-8504-EC9A-B8E6-E6F1F322F992}"/>
          </ac:spMkLst>
        </pc:spChg>
        <pc:spChg chg="mod">
          <ac:chgData name="Trahan, Anik" userId="54262fd3-4634-4131-bb90-0ce55e74faae" providerId="ADAL" clId="{3388DCA0-0EA3-4B89-96A2-D86C8CD573A3}" dt="2023-08-27T22:52:03.587" v="419" actId="948"/>
          <ac:spMkLst>
            <pc:docMk/>
            <pc:sldMk cId="845167011" sldId="257"/>
            <ac:spMk id="3" creationId="{6E2FBD12-FD0E-FCD6-2349-FF463B1204D8}"/>
          </ac:spMkLst>
        </pc:spChg>
        <pc:spChg chg="add">
          <ac:chgData name="Trahan, Anik" userId="54262fd3-4634-4131-bb90-0ce55e74faae" providerId="ADAL" clId="{3388DCA0-0EA3-4B89-96A2-D86C8CD573A3}" dt="2023-08-27T22:51:49.318" v="416" actId="26606"/>
          <ac:spMkLst>
            <pc:docMk/>
            <pc:sldMk cId="845167011" sldId="257"/>
            <ac:spMk id="9" creationId="{4F7EBAE4-9945-4473-9E34-B2C66EA0F03D}"/>
          </ac:spMkLst>
        </pc:spChg>
        <pc:spChg chg="add">
          <ac:chgData name="Trahan, Anik" userId="54262fd3-4634-4131-bb90-0ce55e74faae" providerId="ADAL" clId="{3388DCA0-0EA3-4B89-96A2-D86C8CD573A3}" dt="2023-08-27T22:51:49.318" v="416" actId="26606"/>
          <ac:spMkLst>
            <pc:docMk/>
            <pc:sldMk cId="845167011" sldId="257"/>
            <ac:spMk id="11" creationId="{70BEB1E7-2F88-40BC-B73D-42E5B6F80BFC}"/>
          </ac:spMkLst>
        </pc:spChg>
        <pc:spChg chg="add">
          <ac:chgData name="Trahan, Anik" userId="54262fd3-4634-4131-bb90-0ce55e74faae" providerId="ADAL" clId="{3388DCA0-0EA3-4B89-96A2-D86C8CD573A3}" dt="2023-08-27T22:51:49.318" v="416" actId="26606"/>
          <ac:spMkLst>
            <pc:docMk/>
            <pc:sldMk cId="845167011" sldId="257"/>
            <ac:spMk id="13" creationId="{A7B99495-F43F-4D80-A44F-2CB4764EB90B}"/>
          </ac:spMkLst>
        </pc:spChg>
        <pc:picChg chg="add mod">
          <ac:chgData name="Trahan, Anik" userId="54262fd3-4634-4131-bb90-0ce55e74faae" providerId="ADAL" clId="{3388DCA0-0EA3-4B89-96A2-D86C8CD573A3}" dt="2023-08-27T22:51:55.310" v="418" actId="1076"/>
          <ac:picMkLst>
            <pc:docMk/>
            <pc:sldMk cId="845167011" sldId="257"/>
            <ac:picMk id="4" creationId="{F69452B3-C2B4-441A-5456-B20A335CCE09}"/>
          </ac:picMkLst>
        </pc:picChg>
      </pc:sldChg>
      <pc:sldChg chg="addSp modSp mod setBg">
        <pc:chgData name="Trahan, Anik" userId="54262fd3-4634-4131-bb90-0ce55e74faae" providerId="ADAL" clId="{3388DCA0-0EA3-4B89-96A2-D86C8CD573A3}" dt="2023-08-27T22:53:43.522" v="427" actId="255"/>
        <pc:sldMkLst>
          <pc:docMk/>
          <pc:sldMk cId="81895525" sldId="258"/>
        </pc:sldMkLst>
        <pc:spChg chg="mod">
          <ac:chgData name="Trahan, Anik" userId="54262fd3-4634-4131-bb90-0ce55e74faae" providerId="ADAL" clId="{3388DCA0-0EA3-4B89-96A2-D86C8CD573A3}" dt="2023-08-27T22:46:53.785" v="313" actId="207"/>
          <ac:spMkLst>
            <pc:docMk/>
            <pc:sldMk cId="81895525" sldId="258"/>
            <ac:spMk id="2" creationId="{3C8CFD20-C355-549B-6AFD-91E0FA401E22}"/>
          </ac:spMkLst>
        </pc:spChg>
        <pc:spChg chg="mod">
          <ac:chgData name="Trahan, Anik" userId="54262fd3-4634-4131-bb90-0ce55e74faae" providerId="ADAL" clId="{3388DCA0-0EA3-4B89-96A2-D86C8CD573A3}" dt="2023-08-27T22:53:43.522" v="427" actId="255"/>
          <ac:spMkLst>
            <pc:docMk/>
            <pc:sldMk cId="81895525" sldId="258"/>
            <ac:spMk id="3" creationId="{2606F265-B1D8-37BD-66D1-2A942C2FA84A}"/>
          </ac:spMkLst>
        </pc:spChg>
        <pc:picChg chg="add">
          <ac:chgData name="Trahan, Anik" userId="54262fd3-4634-4131-bb90-0ce55e74faae" providerId="ADAL" clId="{3388DCA0-0EA3-4B89-96A2-D86C8CD573A3}" dt="2023-08-27T22:46:04.630" v="304" actId="26606"/>
          <ac:picMkLst>
            <pc:docMk/>
            <pc:sldMk cId="81895525" sldId="258"/>
            <ac:picMk id="5" creationId="{5EF1DE34-942E-86F4-D8A9-A1DA47557484}"/>
          </ac:picMkLst>
        </pc:picChg>
        <pc:cxnChg chg="add">
          <ac:chgData name="Trahan, Anik" userId="54262fd3-4634-4131-bb90-0ce55e74faae" providerId="ADAL" clId="{3388DCA0-0EA3-4B89-96A2-D86C8CD573A3}" dt="2023-08-27T22:46:04.630" v="304" actId="26606"/>
          <ac:cxnSpMkLst>
            <pc:docMk/>
            <pc:sldMk cId="81895525" sldId="258"/>
            <ac:cxnSpMk id="9" creationId="{37C77032-C865-6057-7D7A-E2743CFA20F9}"/>
          </ac:cxnSpMkLst>
        </pc:cxnChg>
      </pc:sldChg>
      <pc:sldChg chg="addSp modSp mod setBg">
        <pc:chgData name="Trahan, Anik" userId="54262fd3-4634-4131-bb90-0ce55e74faae" providerId="ADAL" clId="{3388DCA0-0EA3-4B89-96A2-D86C8CD573A3}" dt="2023-08-27T22:55:17.045" v="462" actId="113"/>
        <pc:sldMkLst>
          <pc:docMk/>
          <pc:sldMk cId="3029010416" sldId="260"/>
        </pc:sldMkLst>
        <pc:spChg chg="mod">
          <ac:chgData name="Trahan, Anik" userId="54262fd3-4634-4131-bb90-0ce55e74faae" providerId="ADAL" clId="{3388DCA0-0EA3-4B89-96A2-D86C8CD573A3}" dt="2023-08-27T22:54:58.490" v="456" actId="5793"/>
          <ac:spMkLst>
            <pc:docMk/>
            <pc:sldMk cId="3029010416" sldId="260"/>
            <ac:spMk id="2" creationId="{6DFF2EF4-D329-3C12-2048-F0084B0ADAE7}"/>
          </ac:spMkLst>
        </pc:spChg>
        <pc:spChg chg="mod">
          <ac:chgData name="Trahan, Anik" userId="54262fd3-4634-4131-bb90-0ce55e74faae" providerId="ADAL" clId="{3388DCA0-0EA3-4B89-96A2-D86C8CD573A3}" dt="2023-08-27T22:55:17.045" v="462" actId="113"/>
          <ac:spMkLst>
            <pc:docMk/>
            <pc:sldMk cId="3029010416" sldId="260"/>
            <ac:spMk id="3" creationId="{49158F7B-438B-F1C2-1DDE-A112DA7BD615}"/>
          </ac:spMkLst>
        </pc:spChg>
        <pc:spChg chg="add">
          <ac:chgData name="Trahan, Anik" userId="54262fd3-4634-4131-bb90-0ce55e74faae" providerId="ADAL" clId="{3388DCA0-0EA3-4B89-96A2-D86C8CD573A3}" dt="2023-08-27T22:52:56.461" v="420" actId="26606"/>
          <ac:spMkLst>
            <pc:docMk/>
            <pc:sldMk cId="3029010416" sldId="260"/>
            <ac:spMk id="9" creationId="{F944E337-3E5D-4A1F-A5A1-2057F25B8A7B}"/>
          </ac:spMkLst>
        </pc:spChg>
        <pc:spChg chg="add">
          <ac:chgData name="Trahan, Anik" userId="54262fd3-4634-4131-bb90-0ce55e74faae" providerId="ADAL" clId="{3388DCA0-0EA3-4B89-96A2-D86C8CD573A3}" dt="2023-08-27T22:52:56.461" v="420" actId="26606"/>
          <ac:spMkLst>
            <pc:docMk/>
            <pc:sldMk cId="3029010416" sldId="260"/>
            <ac:spMk id="11" creationId="{4DA50D69-7CF7-4844-B844-A2B821C77F24}"/>
          </ac:spMkLst>
        </pc:spChg>
        <pc:picChg chg="add">
          <ac:chgData name="Trahan, Anik" userId="54262fd3-4634-4131-bb90-0ce55e74faae" providerId="ADAL" clId="{3388DCA0-0EA3-4B89-96A2-D86C8CD573A3}" dt="2023-08-27T22:52:56.461" v="420" actId="26606"/>
          <ac:picMkLst>
            <pc:docMk/>
            <pc:sldMk cId="3029010416" sldId="260"/>
            <ac:picMk id="5" creationId="{5AB6831C-41D6-13A9-D457-E763B1DB5A4F}"/>
          </ac:picMkLst>
        </pc:picChg>
      </pc:sldChg>
      <pc:sldChg chg="modSp mod modNotesTx">
        <pc:chgData name="Trahan, Anik" userId="54262fd3-4634-4131-bb90-0ce55e74faae" providerId="ADAL" clId="{3388DCA0-0EA3-4B89-96A2-D86C8CD573A3}" dt="2023-08-27T15:30:04.595" v="192" actId="20577"/>
        <pc:sldMkLst>
          <pc:docMk/>
          <pc:sldMk cId="939705587" sldId="262"/>
        </pc:sldMkLst>
        <pc:spChg chg="mod">
          <ac:chgData name="Trahan, Anik" userId="54262fd3-4634-4131-bb90-0ce55e74faae" providerId="ADAL" clId="{3388DCA0-0EA3-4B89-96A2-D86C8CD573A3}" dt="2023-08-26T18:09:25.291" v="59" actId="20577"/>
          <ac:spMkLst>
            <pc:docMk/>
            <pc:sldMk cId="939705587" sldId="262"/>
            <ac:spMk id="2" creationId="{9369C7D0-C01A-47F0-E74F-E9BA5E8EAB52}"/>
          </ac:spMkLst>
        </pc:spChg>
      </pc:sldChg>
      <pc:sldChg chg="addSp delSp modSp mod setBg">
        <pc:chgData name="Trahan, Anik" userId="54262fd3-4634-4131-bb90-0ce55e74faae" providerId="ADAL" clId="{3388DCA0-0EA3-4B89-96A2-D86C8CD573A3}" dt="2023-08-27T22:56:18.095" v="469" actId="14100"/>
        <pc:sldMkLst>
          <pc:docMk/>
          <pc:sldMk cId="3847783273" sldId="263"/>
        </pc:sldMkLst>
        <pc:spChg chg="mod">
          <ac:chgData name="Trahan, Anik" userId="54262fd3-4634-4131-bb90-0ce55e74faae" providerId="ADAL" clId="{3388DCA0-0EA3-4B89-96A2-D86C8CD573A3}" dt="2023-08-27T22:56:08.526" v="466" actId="26606"/>
          <ac:spMkLst>
            <pc:docMk/>
            <pc:sldMk cId="3847783273" sldId="263"/>
            <ac:spMk id="2" creationId="{90F98CD8-4DFE-67EF-F5BB-157FDDC54E73}"/>
          </ac:spMkLst>
        </pc:spChg>
        <pc:spChg chg="mod">
          <ac:chgData name="Trahan, Anik" userId="54262fd3-4634-4131-bb90-0ce55e74faae" providerId="ADAL" clId="{3388DCA0-0EA3-4B89-96A2-D86C8CD573A3}" dt="2023-08-27T22:56:18.095" v="469" actId="14100"/>
          <ac:spMkLst>
            <pc:docMk/>
            <pc:sldMk cId="3847783273" sldId="263"/>
            <ac:spMk id="3" creationId="{CF3422A1-6596-E9C9-00C9-F112BD988A35}"/>
          </ac:spMkLst>
        </pc:spChg>
        <pc:spChg chg="add del">
          <ac:chgData name="Trahan, Anik" userId="54262fd3-4634-4131-bb90-0ce55e74faae" providerId="ADAL" clId="{3388DCA0-0EA3-4B89-96A2-D86C8CD573A3}" dt="2023-08-27T22:56:08.526" v="466" actId="26606"/>
          <ac:spMkLst>
            <pc:docMk/>
            <pc:sldMk cId="3847783273" sldId="263"/>
            <ac:spMk id="9" creationId="{3ECBE1F1-D69B-4AFA-ABD5-8E41720EF6DE}"/>
          </ac:spMkLst>
        </pc:spChg>
        <pc:spChg chg="add del">
          <ac:chgData name="Trahan, Anik" userId="54262fd3-4634-4131-bb90-0ce55e74faae" providerId="ADAL" clId="{3388DCA0-0EA3-4B89-96A2-D86C8CD573A3}" dt="2023-08-27T22:56:08.526" v="466" actId="26606"/>
          <ac:spMkLst>
            <pc:docMk/>
            <pc:sldMk cId="3847783273" sldId="263"/>
            <ac:spMk id="11" creationId="{603A6265-E10C-4B85-9C20-E75FCAF9CC63}"/>
          </ac:spMkLst>
        </pc:spChg>
        <pc:spChg chg="add">
          <ac:chgData name="Trahan, Anik" userId="54262fd3-4634-4131-bb90-0ce55e74faae" providerId="ADAL" clId="{3388DCA0-0EA3-4B89-96A2-D86C8CD573A3}" dt="2023-08-27T22:56:08.526" v="466" actId="26606"/>
          <ac:spMkLst>
            <pc:docMk/>
            <pc:sldMk cId="3847783273" sldId="263"/>
            <ac:spMk id="16" creationId="{04812C46-200A-4DEB-A05E-3ED6C68C2387}"/>
          </ac:spMkLst>
        </pc:spChg>
        <pc:spChg chg="add">
          <ac:chgData name="Trahan, Anik" userId="54262fd3-4634-4131-bb90-0ce55e74faae" providerId="ADAL" clId="{3388DCA0-0EA3-4B89-96A2-D86C8CD573A3}" dt="2023-08-27T22:56:08.526" v="466" actId="26606"/>
          <ac:spMkLst>
            <pc:docMk/>
            <pc:sldMk cId="3847783273" sldId="263"/>
            <ac:spMk id="18" creationId="{D1EA859B-E555-4109-94F3-6700E046E008}"/>
          </ac:spMkLst>
        </pc:spChg>
        <pc:picChg chg="add mod">
          <ac:chgData name="Trahan, Anik" userId="54262fd3-4634-4131-bb90-0ce55e74faae" providerId="ADAL" clId="{3388DCA0-0EA3-4B89-96A2-D86C8CD573A3}" dt="2023-08-27T22:56:08.526" v="466" actId="26606"/>
          <ac:picMkLst>
            <pc:docMk/>
            <pc:sldMk cId="3847783273" sldId="263"/>
            <ac:picMk id="5" creationId="{98BF6596-0E72-9803-4CF4-43C739D892A3}"/>
          </ac:picMkLst>
        </pc:picChg>
      </pc:sldChg>
      <pc:sldChg chg="add del">
        <pc:chgData name="Trahan, Anik" userId="54262fd3-4634-4131-bb90-0ce55e74faae" providerId="ADAL" clId="{3388DCA0-0EA3-4B89-96A2-D86C8CD573A3}" dt="2023-08-27T23:33:25.603" v="795"/>
        <pc:sldMkLst>
          <pc:docMk/>
          <pc:sldMk cId="2839194733" sldId="266"/>
        </pc:sldMkLst>
      </pc:sldChg>
      <pc:sldChg chg="addSp delSp modSp add del mod">
        <pc:chgData name="Trahan, Anik" userId="54262fd3-4634-4131-bb90-0ce55e74faae" providerId="ADAL" clId="{3388DCA0-0EA3-4B89-96A2-D86C8CD573A3}" dt="2023-09-11T01:10:55.117" v="2869" actId="27636"/>
        <pc:sldMkLst>
          <pc:docMk/>
          <pc:sldMk cId="3818659230" sldId="266"/>
        </pc:sldMkLst>
        <pc:spChg chg="mod">
          <ac:chgData name="Trahan, Anik" userId="54262fd3-4634-4131-bb90-0ce55e74faae" providerId="ADAL" clId="{3388DCA0-0EA3-4B89-96A2-D86C8CD573A3}" dt="2023-09-11T01:10:55.117" v="2869" actId="27636"/>
          <ac:spMkLst>
            <pc:docMk/>
            <pc:sldMk cId="3818659230" sldId="266"/>
            <ac:spMk id="4" creationId="{79185B3A-986E-3DDC-F930-CC96209C5FC3}"/>
          </ac:spMkLst>
        </pc:spChg>
        <pc:spChg chg="mod">
          <ac:chgData name="Trahan, Anik" userId="54262fd3-4634-4131-bb90-0ce55e74faae" providerId="ADAL" clId="{3388DCA0-0EA3-4B89-96A2-D86C8CD573A3}" dt="2023-09-11T01:10:55.117" v="2868" actId="27636"/>
          <ac:spMkLst>
            <pc:docMk/>
            <pc:sldMk cId="3818659230" sldId="266"/>
            <ac:spMk id="5" creationId="{7C8C7F63-02D5-45AE-7AB3-E490EA5B7441}"/>
          </ac:spMkLst>
        </pc:spChg>
        <pc:spChg chg="add mod">
          <ac:chgData name="Trahan, Anik" userId="54262fd3-4634-4131-bb90-0ce55e74faae" providerId="ADAL" clId="{3388DCA0-0EA3-4B89-96A2-D86C8CD573A3}" dt="2023-08-27T23:31:26.281" v="770" actId="208"/>
          <ac:spMkLst>
            <pc:docMk/>
            <pc:sldMk cId="3818659230" sldId="266"/>
            <ac:spMk id="18" creationId="{0B8ECD2F-88EA-7384-90B8-11750F1622C7}"/>
          </ac:spMkLst>
        </pc:spChg>
        <pc:picChg chg="del mod">
          <ac:chgData name="Trahan, Anik" userId="54262fd3-4634-4131-bb90-0ce55e74faae" providerId="ADAL" clId="{3388DCA0-0EA3-4B89-96A2-D86C8CD573A3}" dt="2023-08-27T23:18:49.844" v="567" actId="478"/>
          <ac:picMkLst>
            <pc:docMk/>
            <pc:sldMk cId="3818659230" sldId="266"/>
            <ac:picMk id="6" creationId="{ADB8D37D-FD37-47ED-1E06-CE21CF7CF6B9}"/>
          </ac:picMkLst>
        </pc:picChg>
        <pc:picChg chg="del mod">
          <ac:chgData name="Trahan, Anik" userId="54262fd3-4634-4131-bb90-0ce55e74faae" providerId="ADAL" clId="{3388DCA0-0EA3-4B89-96A2-D86C8CD573A3}" dt="2023-08-27T23:32:05.198" v="777" actId="478"/>
          <ac:picMkLst>
            <pc:docMk/>
            <pc:sldMk cId="3818659230" sldId="266"/>
            <ac:picMk id="7" creationId="{90413926-173F-6A00-EF8E-A10336D1C2C5}"/>
          </ac:picMkLst>
        </pc:picChg>
        <pc:picChg chg="del mod">
          <ac:chgData name="Trahan, Anik" userId="54262fd3-4634-4131-bb90-0ce55e74faae" providerId="ADAL" clId="{3388DCA0-0EA3-4B89-96A2-D86C8CD573A3}" dt="2023-08-27T23:32:05.933" v="778" actId="478"/>
          <ac:picMkLst>
            <pc:docMk/>
            <pc:sldMk cId="3818659230" sldId="266"/>
            <ac:picMk id="8" creationId="{A27997C9-4167-AEA1-B571-72BBFE8F46E5}"/>
          </ac:picMkLst>
        </pc:picChg>
        <pc:picChg chg="add mod">
          <ac:chgData name="Trahan, Anik" userId="54262fd3-4634-4131-bb90-0ce55e74faae" providerId="ADAL" clId="{3388DCA0-0EA3-4B89-96A2-D86C8CD573A3}" dt="2023-08-27T23:48:53.053" v="967" actId="1037"/>
          <ac:picMkLst>
            <pc:docMk/>
            <pc:sldMk cId="3818659230" sldId="266"/>
            <ac:picMk id="9" creationId="{3F7ABF9E-389F-887F-3097-BC7C1FBD153D}"/>
          </ac:picMkLst>
        </pc:picChg>
        <pc:picChg chg="add mod">
          <ac:chgData name="Trahan, Anik" userId="54262fd3-4634-4131-bb90-0ce55e74faae" providerId="ADAL" clId="{3388DCA0-0EA3-4B89-96A2-D86C8CD573A3}" dt="2023-08-27T23:48:47.873" v="959" actId="1037"/>
          <ac:picMkLst>
            <pc:docMk/>
            <pc:sldMk cId="3818659230" sldId="266"/>
            <ac:picMk id="11" creationId="{9683417A-D291-5F39-9D88-F1C6A35A0209}"/>
          </ac:picMkLst>
        </pc:picChg>
        <pc:picChg chg="add mod">
          <ac:chgData name="Trahan, Anik" userId="54262fd3-4634-4131-bb90-0ce55e74faae" providerId="ADAL" clId="{3388DCA0-0EA3-4B89-96A2-D86C8CD573A3}" dt="2023-09-11T01:09:16.634" v="2843" actId="1076"/>
          <ac:picMkLst>
            <pc:docMk/>
            <pc:sldMk cId="3818659230" sldId="266"/>
            <ac:picMk id="13" creationId="{BCD5CB4C-FF7F-A9D8-306A-DE8E05ADA1E4}"/>
          </ac:picMkLst>
        </pc:picChg>
        <pc:picChg chg="add mod">
          <ac:chgData name="Trahan, Anik" userId="54262fd3-4634-4131-bb90-0ce55e74faae" providerId="ADAL" clId="{3388DCA0-0EA3-4B89-96A2-D86C8CD573A3}" dt="2023-08-27T23:21:08.108" v="668" actId="1076"/>
          <ac:picMkLst>
            <pc:docMk/>
            <pc:sldMk cId="3818659230" sldId="266"/>
            <ac:picMk id="15" creationId="{1E817C9C-A8E6-DF41-41BB-68DAFEEC88B5}"/>
          </ac:picMkLst>
        </pc:picChg>
        <pc:picChg chg="add mod">
          <ac:chgData name="Trahan, Anik" userId="54262fd3-4634-4131-bb90-0ce55e74faae" providerId="ADAL" clId="{3388DCA0-0EA3-4B89-96A2-D86C8CD573A3}" dt="2023-08-27T23:30:31.913" v="762" actId="1076"/>
          <ac:picMkLst>
            <pc:docMk/>
            <pc:sldMk cId="3818659230" sldId="266"/>
            <ac:picMk id="17" creationId="{085F3EEB-79E1-F7D4-026C-7F093C901D7E}"/>
          </ac:picMkLst>
        </pc:picChg>
      </pc:sldChg>
      <pc:sldChg chg="addSp delSp modSp mod">
        <pc:chgData name="Trahan, Anik" userId="54262fd3-4634-4131-bb90-0ce55e74faae" providerId="ADAL" clId="{3388DCA0-0EA3-4B89-96A2-D86C8CD573A3}" dt="2023-08-27T23:49:57.553" v="995" actId="14100"/>
        <pc:sldMkLst>
          <pc:docMk/>
          <pc:sldMk cId="3364672226" sldId="268"/>
        </pc:sldMkLst>
        <pc:spChg chg="mod">
          <ac:chgData name="Trahan, Anik" userId="54262fd3-4634-4131-bb90-0ce55e74faae" providerId="ADAL" clId="{3388DCA0-0EA3-4B89-96A2-D86C8CD573A3}" dt="2023-08-27T23:46:43.900" v="925" actId="27636"/>
          <ac:spMkLst>
            <pc:docMk/>
            <pc:sldMk cId="3364672226" sldId="268"/>
            <ac:spMk id="2" creationId="{3EF33A23-D2F3-6544-4CB3-93E7F020627F}"/>
          </ac:spMkLst>
        </pc:spChg>
        <pc:spChg chg="del">
          <ac:chgData name="Trahan, Anik" userId="54262fd3-4634-4131-bb90-0ce55e74faae" providerId="ADAL" clId="{3388DCA0-0EA3-4B89-96A2-D86C8CD573A3}" dt="2023-08-27T23:34:45.790" v="809" actId="478"/>
          <ac:spMkLst>
            <pc:docMk/>
            <pc:sldMk cId="3364672226" sldId="268"/>
            <ac:spMk id="3" creationId="{FBA5E8FE-69A0-D8DC-72AB-113D761677A7}"/>
          </ac:spMkLst>
        </pc:spChg>
        <pc:spChg chg="del mod">
          <ac:chgData name="Trahan, Anik" userId="54262fd3-4634-4131-bb90-0ce55e74faae" providerId="ADAL" clId="{3388DCA0-0EA3-4B89-96A2-D86C8CD573A3}" dt="2023-08-27T23:32:57.198" v="789" actId="478"/>
          <ac:spMkLst>
            <pc:docMk/>
            <pc:sldMk cId="3364672226" sldId="268"/>
            <ac:spMk id="5" creationId="{F031E7C3-C0BC-AE84-48EE-16B1721630C9}"/>
          </ac:spMkLst>
        </pc:spChg>
        <pc:spChg chg="del">
          <ac:chgData name="Trahan, Anik" userId="54262fd3-4634-4131-bb90-0ce55e74faae" providerId="ADAL" clId="{3388DCA0-0EA3-4B89-96A2-D86C8CD573A3}" dt="2023-08-27T23:32:54.288" v="788" actId="478"/>
          <ac:spMkLst>
            <pc:docMk/>
            <pc:sldMk cId="3364672226" sldId="268"/>
            <ac:spMk id="10" creationId="{D99B96A2-26D4-6009-B38D-B8EBCAD17B58}"/>
          </ac:spMkLst>
        </pc:spChg>
        <pc:spChg chg="add del mod">
          <ac:chgData name="Trahan, Anik" userId="54262fd3-4634-4131-bb90-0ce55e74faae" providerId="ADAL" clId="{3388DCA0-0EA3-4B89-96A2-D86C8CD573A3}" dt="2023-08-27T23:34:20.861" v="806" actId="478"/>
          <ac:spMkLst>
            <pc:docMk/>
            <pc:sldMk cId="3364672226" sldId="268"/>
            <ac:spMk id="12" creationId="{B0D3948A-1572-C5A2-4A5E-C88EB615451F}"/>
          </ac:spMkLst>
        </pc:spChg>
        <pc:spChg chg="add mod">
          <ac:chgData name="Trahan, Anik" userId="54262fd3-4634-4131-bb90-0ce55e74faae" providerId="ADAL" clId="{3388DCA0-0EA3-4B89-96A2-D86C8CD573A3}" dt="2023-08-27T23:35:59.521" v="818" actId="1076"/>
          <ac:spMkLst>
            <pc:docMk/>
            <pc:sldMk cId="3364672226" sldId="268"/>
            <ac:spMk id="18" creationId="{E586924D-56A7-D726-3848-E05A40AE181F}"/>
          </ac:spMkLst>
        </pc:spChg>
        <pc:spChg chg="add mod">
          <ac:chgData name="Trahan, Anik" userId="54262fd3-4634-4131-bb90-0ce55e74faae" providerId="ADAL" clId="{3388DCA0-0EA3-4B89-96A2-D86C8CD573A3}" dt="2023-08-27T23:49:43.253" v="992" actId="1076"/>
          <ac:spMkLst>
            <pc:docMk/>
            <pc:sldMk cId="3364672226" sldId="268"/>
            <ac:spMk id="19" creationId="{BE1DC780-2904-E9B7-6764-B33FC712970F}"/>
          </ac:spMkLst>
        </pc:spChg>
        <pc:spChg chg="add mod">
          <ac:chgData name="Trahan, Anik" userId="54262fd3-4634-4131-bb90-0ce55e74faae" providerId="ADAL" clId="{3388DCA0-0EA3-4B89-96A2-D86C8CD573A3}" dt="2023-08-27T23:49:45.424" v="993" actId="1076"/>
          <ac:spMkLst>
            <pc:docMk/>
            <pc:sldMk cId="3364672226" sldId="268"/>
            <ac:spMk id="21" creationId="{10ADD747-FBD1-8348-646D-5D2552EC5A7B}"/>
          </ac:spMkLst>
        </pc:spChg>
        <pc:spChg chg="add mod">
          <ac:chgData name="Trahan, Anik" userId="54262fd3-4634-4131-bb90-0ce55e74faae" providerId="ADAL" clId="{3388DCA0-0EA3-4B89-96A2-D86C8CD573A3}" dt="2023-08-27T23:49:38.354" v="991" actId="1076"/>
          <ac:spMkLst>
            <pc:docMk/>
            <pc:sldMk cId="3364672226" sldId="268"/>
            <ac:spMk id="23" creationId="{6CAB507A-AD98-E1BB-5F18-081D93650642}"/>
          </ac:spMkLst>
        </pc:spChg>
        <pc:spChg chg="add mod">
          <ac:chgData name="Trahan, Anik" userId="54262fd3-4634-4131-bb90-0ce55e74faae" providerId="ADAL" clId="{3388DCA0-0EA3-4B89-96A2-D86C8CD573A3}" dt="2023-08-27T23:49:30.413" v="989" actId="1076"/>
          <ac:spMkLst>
            <pc:docMk/>
            <pc:sldMk cId="3364672226" sldId="268"/>
            <ac:spMk id="25" creationId="{83E548EB-57E1-851A-E957-EE05689929F7}"/>
          </ac:spMkLst>
        </pc:spChg>
        <pc:spChg chg="add del mod">
          <ac:chgData name="Trahan, Anik" userId="54262fd3-4634-4131-bb90-0ce55e74faae" providerId="ADAL" clId="{3388DCA0-0EA3-4B89-96A2-D86C8CD573A3}" dt="2023-08-27T23:46:12.959" v="860" actId="478"/>
          <ac:spMkLst>
            <pc:docMk/>
            <pc:sldMk cId="3364672226" sldId="268"/>
            <ac:spMk id="27" creationId="{87B7FEA9-6510-4282-93F5-A6B007A49919}"/>
          </ac:spMkLst>
        </pc:spChg>
        <pc:picChg chg="del mod">
          <ac:chgData name="Trahan, Anik" userId="54262fd3-4634-4131-bb90-0ce55e74faae" providerId="ADAL" clId="{3388DCA0-0EA3-4B89-96A2-D86C8CD573A3}" dt="2023-08-27T23:45:45.800" v="853" actId="478"/>
          <ac:picMkLst>
            <pc:docMk/>
            <pc:sldMk cId="3364672226" sldId="268"/>
            <ac:picMk id="4" creationId="{DCB95CE7-EBE0-B672-2BBD-AF4FDB4530F3}"/>
          </ac:picMkLst>
        </pc:picChg>
        <pc:picChg chg="del">
          <ac:chgData name="Trahan, Anik" userId="54262fd3-4634-4131-bb90-0ce55e74faae" providerId="ADAL" clId="{3388DCA0-0EA3-4B89-96A2-D86C8CD573A3}" dt="2023-08-27T23:32:49.507" v="785" actId="478"/>
          <ac:picMkLst>
            <pc:docMk/>
            <pc:sldMk cId="3364672226" sldId="268"/>
            <ac:picMk id="6" creationId="{7A3FD53F-8F1F-FBFF-4EDB-2B8D7F09F2FD}"/>
          </ac:picMkLst>
        </pc:picChg>
        <pc:picChg chg="del">
          <ac:chgData name="Trahan, Anik" userId="54262fd3-4634-4131-bb90-0ce55e74faae" providerId="ADAL" clId="{3388DCA0-0EA3-4B89-96A2-D86C8CD573A3}" dt="2023-08-27T23:32:49.077" v="784" actId="478"/>
          <ac:picMkLst>
            <pc:docMk/>
            <pc:sldMk cId="3364672226" sldId="268"/>
            <ac:picMk id="7" creationId="{B0A4E1B7-FD95-2BFA-1267-6E6AEEFAE4D4}"/>
          </ac:picMkLst>
        </pc:picChg>
        <pc:picChg chg="del">
          <ac:chgData name="Trahan, Anik" userId="54262fd3-4634-4131-bb90-0ce55e74faae" providerId="ADAL" clId="{3388DCA0-0EA3-4B89-96A2-D86C8CD573A3}" dt="2023-08-27T23:32:48.507" v="783" actId="478"/>
          <ac:picMkLst>
            <pc:docMk/>
            <pc:sldMk cId="3364672226" sldId="268"/>
            <ac:picMk id="8" creationId="{2D13F45A-F12E-1802-2BEB-CAB9523F3479}"/>
          </ac:picMkLst>
        </pc:picChg>
        <pc:picChg chg="del mod">
          <ac:chgData name="Trahan, Anik" userId="54262fd3-4634-4131-bb90-0ce55e74faae" providerId="ADAL" clId="{3388DCA0-0EA3-4B89-96A2-D86C8CD573A3}" dt="2023-08-27T23:32:47.987" v="782" actId="478"/>
          <ac:picMkLst>
            <pc:docMk/>
            <pc:sldMk cId="3364672226" sldId="268"/>
            <ac:picMk id="9" creationId="{8B297198-B0CC-AC5E-F02E-13F11C0C1DAC}"/>
          </ac:picMkLst>
        </pc:picChg>
        <pc:picChg chg="add del mod">
          <ac:chgData name="Trahan, Anik" userId="54262fd3-4634-4131-bb90-0ce55e74faae" providerId="ADAL" clId="{3388DCA0-0EA3-4B89-96A2-D86C8CD573A3}" dt="2023-08-27T23:47:56.864" v="926" actId="478"/>
          <ac:picMkLst>
            <pc:docMk/>
            <pc:sldMk cId="3364672226" sldId="268"/>
            <ac:picMk id="14" creationId="{0DB9FDA5-C983-2099-1B71-4FD346107421}"/>
          </ac:picMkLst>
        </pc:picChg>
        <pc:picChg chg="add del mod">
          <ac:chgData name="Trahan, Anik" userId="54262fd3-4634-4131-bb90-0ce55e74faae" providerId="ADAL" clId="{3388DCA0-0EA3-4B89-96A2-D86C8CD573A3}" dt="2023-08-27T23:35:36.120" v="813" actId="478"/>
          <ac:picMkLst>
            <pc:docMk/>
            <pc:sldMk cId="3364672226" sldId="268"/>
            <ac:picMk id="16" creationId="{B0A42170-8669-D212-806E-51BF6D7FFAE9}"/>
          </ac:picMkLst>
        </pc:picChg>
        <pc:picChg chg="add mod">
          <ac:chgData name="Trahan, Anik" userId="54262fd3-4634-4131-bb90-0ce55e74faae" providerId="ADAL" clId="{3388DCA0-0EA3-4B89-96A2-D86C8CD573A3}" dt="2023-08-27T23:36:55.471" v="826" actId="1076"/>
          <ac:picMkLst>
            <pc:docMk/>
            <pc:sldMk cId="3364672226" sldId="268"/>
            <ac:picMk id="20" creationId="{184EE7E0-D58B-EE40-0970-9AA844C776EB}"/>
          </ac:picMkLst>
        </pc:picChg>
        <pc:picChg chg="add mod">
          <ac:chgData name="Trahan, Anik" userId="54262fd3-4634-4131-bb90-0ce55e74faae" providerId="ADAL" clId="{3388DCA0-0EA3-4B89-96A2-D86C8CD573A3}" dt="2023-08-27T23:46:22.294" v="864" actId="14100"/>
          <ac:picMkLst>
            <pc:docMk/>
            <pc:sldMk cId="3364672226" sldId="268"/>
            <ac:picMk id="28" creationId="{17D6F6D6-87A0-864C-CD8E-2DB0ABD01F60}"/>
          </ac:picMkLst>
        </pc:picChg>
        <pc:picChg chg="add mod">
          <ac:chgData name="Trahan, Anik" userId="54262fd3-4634-4131-bb90-0ce55e74faae" providerId="ADAL" clId="{3388DCA0-0EA3-4B89-96A2-D86C8CD573A3}" dt="2023-08-27T23:49:57.553" v="995" actId="14100"/>
          <ac:picMkLst>
            <pc:docMk/>
            <pc:sldMk cId="3364672226" sldId="268"/>
            <ac:picMk id="30" creationId="{69192E31-94DE-98FC-4F00-C1554F0EAFE9}"/>
          </ac:picMkLst>
        </pc:picChg>
      </pc:sldChg>
      <pc:sldChg chg="modSp mod">
        <pc:chgData name="Trahan, Anik" userId="54262fd3-4634-4131-bb90-0ce55e74faae" providerId="ADAL" clId="{3388DCA0-0EA3-4B89-96A2-D86C8CD573A3}" dt="2023-08-27T23:41:09.285" v="842" actId="14100"/>
        <pc:sldMkLst>
          <pc:docMk/>
          <pc:sldMk cId="1732117005" sldId="269"/>
        </pc:sldMkLst>
        <pc:picChg chg="mod">
          <ac:chgData name="Trahan, Anik" userId="54262fd3-4634-4131-bb90-0ce55e74faae" providerId="ADAL" clId="{3388DCA0-0EA3-4B89-96A2-D86C8CD573A3}" dt="2023-08-27T23:41:09.285" v="842" actId="14100"/>
          <ac:picMkLst>
            <pc:docMk/>
            <pc:sldMk cId="1732117005" sldId="269"/>
            <ac:picMk id="4" creationId="{6E6D4C77-AB51-29C5-3F46-BAF26F9CF538}"/>
          </ac:picMkLst>
        </pc:picChg>
      </pc:sldChg>
      <pc:sldChg chg="addSp delSp modSp mod setBg">
        <pc:chgData name="Trahan, Anik" userId="54262fd3-4634-4131-bb90-0ce55e74faae" providerId="ADAL" clId="{3388DCA0-0EA3-4B89-96A2-D86C8CD573A3}" dt="2023-08-27T22:54:42.700" v="434" actId="14100"/>
        <pc:sldMkLst>
          <pc:docMk/>
          <pc:sldMk cId="369450311" sldId="270"/>
        </pc:sldMkLst>
        <pc:spChg chg="mod">
          <ac:chgData name="Trahan, Anik" userId="54262fd3-4634-4131-bb90-0ce55e74faae" providerId="ADAL" clId="{3388DCA0-0EA3-4B89-96A2-D86C8CD573A3}" dt="2023-08-27T22:54:25.265" v="430" actId="26606"/>
          <ac:spMkLst>
            <pc:docMk/>
            <pc:sldMk cId="369450311" sldId="270"/>
            <ac:spMk id="2" creationId="{3C8CFD20-C355-549B-6AFD-91E0FA401E22}"/>
          </ac:spMkLst>
        </pc:spChg>
        <pc:spChg chg="mod">
          <ac:chgData name="Trahan, Anik" userId="54262fd3-4634-4131-bb90-0ce55e74faae" providerId="ADAL" clId="{3388DCA0-0EA3-4B89-96A2-D86C8CD573A3}" dt="2023-08-27T22:54:42.700" v="434" actId="14100"/>
          <ac:spMkLst>
            <pc:docMk/>
            <pc:sldMk cId="369450311" sldId="270"/>
            <ac:spMk id="3" creationId="{2606F265-B1D8-37BD-66D1-2A942C2FA84A}"/>
          </ac:spMkLst>
        </pc:spChg>
        <pc:spChg chg="add del">
          <ac:chgData name="Trahan, Anik" userId="54262fd3-4634-4131-bb90-0ce55e74faae" providerId="ADAL" clId="{3388DCA0-0EA3-4B89-96A2-D86C8CD573A3}" dt="2023-08-27T22:54:25.265" v="430" actId="26606"/>
          <ac:spMkLst>
            <pc:docMk/>
            <pc:sldMk cId="369450311" sldId="270"/>
            <ac:spMk id="9" creationId="{362810D9-2C5A-477D-949C-C191895477F3}"/>
          </ac:spMkLst>
        </pc:spChg>
        <pc:spChg chg="add del">
          <ac:chgData name="Trahan, Anik" userId="54262fd3-4634-4131-bb90-0ce55e74faae" providerId="ADAL" clId="{3388DCA0-0EA3-4B89-96A2-D86C8CD573A3}" dt="2023-08-27T22:54:25.265" v="430" actId="26606"/>
          <ac:spMkLst>
            <pc:docMk/>
            <pc:sldMk cId="369450311" sldId="270"/>
            <ac:spMk id="11" creationId="{081E4A58-353D-44AE-B2FC-2A74E2E400F7}"/>
          </ac:spMkLst>
        </pc:spChg>
        <pc:spChg chg="add">
          <ac:chgData name="Trahan, Anik" userId="54262fd3-4634-4131-bb90-0ce55e74faae" providerId="ADAL" clId="{3388DCA0-0EA3-4B89-96A2-D86C8CD573A3}" dt="2023-08-27T22:54:25.265" v="430" actId="26606"/>
          <ac:spMkLst>
            <pc:docMk/>
            <pc:sldMk cId="369450311" sldId="270"/>
            <ac:spMk id="16" creationId="{637B2035-1FCB-439A-B421-095E136C7E07}"/>
          </ac:spMkLst>
        </pc:spChg>
        <pc:spChg chg="add">
          <ac:chgData name="Trahan, Anik" userId="54262fd3-4634-4131-bb90-0ce55e74faae" providerId="ADAL" clId="{3388DCA0-0EA3-4B89-96A2-D86C8CD573A3}" dt="2023-08-27T22:54:25.265" v="430" actId="26606"/>
          <ac:spMkLst>
            <pc:docMk/>
            <pc:sldMk cId="369450311" sldId="270"/>
            <ac:spMk id="18" creationId="{676D6CDF-C512-4739-B158-55EE955EFA39}"/>
          </ac:spMkLst>
        </pc:spChg>
        <pc:picChg chg="add mod ord">
          <ac:chgData name="Trahan, Anik" userId="54262fd3-4634-4131-bb90-0ce55e74faae" providerId="ADAL" clId="{3388DCA0-0EA3-4B89-96A2-D86C8CD573A3}" dt="2023-08-27T22:54:25.265" v="430" actId="26606"/>
          <ac:picMkLst>
            <pc:docMk/>
            <pc:sldMk cId="369450311" sldId="270"/>
            <ac:picMk id="4" creationId="{D7CDB7E1-011B-B93E-467A-59F2C62DB08B}"/>
          </ac:picMkLst>
        </pc:picChg>
      </pc:sldChg>
      <pc:sldChg chg="addSp delSp modSp add del mod">
        <pc:chgData name="Trahan, Anik" userId="54262fd3-4634-4131-bb90-0ce55e74faae" providerId="ADAL" clId="{3388DCA0-0EA3-4B89-96A2-D86C8CD573A3}" dt="2023-08-27T23:51:02.183" v="1009" actId="2696"/>
        <pc:sldMkLst>
          <pc:docMk/>
          <pc:sldMk cId="1819861195" sldId="271"/>
        </pc:sldMkLst>
        <pc:spChg chg="mod">
          <ac:chgData name="Trahan, Anik" userId="54262fd3-4634-4131-bb90-0ce55e74faae" providerId="ADAL" clId="{3388DCA0-0EA3-4B89-96A2-D86C8CD573A3}" dt="2023-08-27T23:41:26.655" v="847" actId="20577"/>
          <ac:spMkLst>
            <pc:docMk/>
            <pc:sldMk cId="1819861195" sldId="271"/>
            <ac:spMk id="2" creationId="{3EF33A23-D2F3-6544-4CB3-93E7F020627F}"/>
          </ac:spMkLst>
        </pc:spChg>
        <pc:spChg chg="add mod">
          <ac:chgData name="Trahan, Anik" userId="54262fd3-4634-4131-bb90-0ce55e74faae" providerId="ADAL" clId="{3388DCA0-0EA3-4B89-96A2-D86C8CD573A3}" dt="2023-08-27T23:50:22.703" v="1002" actId="21"/>
          <ac:spMkLst>
            <pc:docMk/>
            <pc:sldMk cId="1819861195" sldId="271"/>
            <ac:spMk id="5" creationId="{3C08F5F2-6CF0-BCC5-A24C-AE1ABAA1C6C5}"/>
          </ac:spMkLst>
        </pc:spChg>
        <pc:picChg chg="del mod">
          <ac:chgData name="Trahan, Anik" userId="54262fd3-4634-4131-bb90-0ce55e74faae" providerId="ADAL" clId="{3388DCA0-0EA3-4B89-96A2-D86C8CD573A3}" dt="2023-08-27T23:50:22.703" v="1002" actId="21"/>
          <ac:picMkLst>
            <pc:docMk/>
            <pc:sldMk cId="1819861195" sldId="271"/>
            <ac:picMk id="4" creationId="{DCB95CE7-EBE0-B672-2BBD-AF4FDB4530F3}"/>
          </ac:picMkLst>
        </pc:picChg>
      </pc:sldChg>
      <pc:sldChg chg="addSp delSp modSp add del mod">
        <pc:chgData name="Trahan, Anik" userId="54262fd3-4634-4131-bb90-0ce55e74faae" providerId="ADAL" clId="{3388DCA0-0EA3-4B89-96A2-D86C8CD573A3}" dt="2023-08-27T23:50:59.923" v="1008" actId="2696"/>
        <pc:sldMkLst>
          <pc:docMk/>
          <pc:sldMk cId="114054603" sldId="272"/>
        </pc:sldMkLst>
        <pc:spChg chg="add mod">
          <ac:chgData name="Trahan, Anik" userId="54262fd3-4634-4131-bb90-0ce55e74faae" providerId="ADAL" clId="{3388DCA0-0EA3-4B89-96A2-D86C8CD573A3}" dt="2023-08-27T23:50:17.803" v="1000" actId="21"/>
          <ac:spMkLst>
            <pc:docMk/>
            <pc:sldMk cId="114054603" sldId="272"/>
            <ac:spMk id="5" creationId="{F2E9D136-4630-F49A-9977-EBB69895FA74}"/>
          </ac:spMkLst>
        </pc:spChg>
        <pc:picChg chg="del">
          <ac:chgData name="Trahan, Anik" userId="54262fd3-4634-4131-bb90-0ce55e74faae" providerId="ADAL" clId="{3388DCA0-0EA3-4B89-96A2-D86C8CD573A3}" dt="2023-08-27T23:50:17.803" v="1000" actId="21"/>
          <ac:picMkLst>
            <pc:docMk/>
            <pc:sldMk cId="114054603" sldId="272"/>
            <ac:picMk id="4" creationId="{DCB95CE7-EBE0-B672-2BBD-AF4FDB4530F3}"/>
          </ac:picMkLst>
        </pc:picChg>
      </pc:sldChg>
      <pc:sldChg chg="addSp delSp modSp add mod">
        <pc:chgData name="Trahan, Anik" userId="54262fd3-4634-4131-bb90-0ce55e74faae" providerId="ADAL" clId="{3388DCA0-0EA3-4B89-96A2-D86C8CD573A3}" dt="2023-09-10T23:20:07.137" v="1340" actId="1076"/>
        <pc:sldMkLst>
          <pc:docMk/>
          <pc:sldMk cId="1720578772" sldId="273"/>
        </pc:sldMkLst>
        <pc:spChg chg="mod">
          <ac:chgData name="Trahan, Anik" userId="54262fd3-4634-4131-bb90-0ce55e74faae" providerId="ADAL" clId="{3388DCA0-0EA3-4B89-96A2-D86C8CD573A3}" dt="2023-08-27T23:50:55.988" v="1007"/>
          <ac:spMkLst>
            <pc:docMk/>
            <pc:sldMk cId="1720578772" sldId="273"/>
            <ac:spMk id="2" creationId="{3EF33A23-D2F3-6544-4CB3-93E7F020627F}"/>
          </ac:spMkLst>
        </pc:spChg>
        <pc:picChg chg="add mod ord">
          <ac:chgData name="Trahan, Anik" userId="54262fd3-4634-4131-bb90-0ce55e74faae" providerId="ADAL" clId="{3388DCA0-0EA3-4B89-96A2-D86C8CD573A3}" dt="2023-08-27T23:50:33.256" v="1004" actId="167"/>
          <ac:picMkLst>
            <pc:docMk/>
            <pc:sldMk cId="1720578772" sldId="273"/>
            <ac:picMk id="3" creationId="{1A2D4592-223D-0E86-D37A-3F545ED9B284}"/>
          </ac:picMkLst>
        </pc:picChg>
        <pc:picChg chg="add mod">
          <ac:chgData name="Trahan, Anik" userId="54262fd3-4634-4131-bb90-0ce55e74faae" providerId="ADAL" clId="{3388DCA0-0EA3-4B89-96A2-D86C8CD573A3}" dt="2023-09-10T23:20:07.137" v="1340" actId="1076"/>
          <ac:picMkLst>
            <pc:docMk/>
            <pc:sldMk cId="1720578772" sldId="273"/>
            <ac:picMk id="4" creationId="{B3A860DC-D477-C247-002C-105ACAFB9DE7}"/>
          </ac:picMkLst>
        </pc:picChg>
        <pc:picChg chg="del">
          <ac:chgData name="Trahan, Anik" userId="54262fd3-4634-4131-bb90-0ce55e74faae" providerId="ADAL" clId="{3388DCA0-0EA3-4B89-96A2-D86C8CD573A3}" dt="2023-09-10T23:19:50.612" v="1334" actId="21"/>
          <ac:picMkLst>
            <pc:docMk/>
            <pc:sldMk cId="1720578772" sldId="273"/>
            <ac:picMk id="8" creationId="{46312121-FEE0-BD8D-4FB8-FF3FEFEB23E2}"/>
          </ac:picMkLst>
        </pc:picChg>
        <pc:picChg chg="del">
          <ac:chgData name="Trahan, Anik" userId="54262fd3-4634-4131-bb90-0ce55e74faae" providerId="ADAL" clId="{3388DCA0-0EA3-4B89-96A2-D86C8CD573A3}" dt="2023-08-27T23:50:11.039" v="998" actId="478"/>
          <ac:picMkLst>
            <pc:docMk/>
            <pc:sldMk cId="1720578772" sldId="273"/>
            <ac:picMk id="28" creationId="{17D6F6D6-87A0-864C-CD8E-2DB0ABD01F60}"/>
          </ac:picMkLst>
        </pc:picChg>
      </pc:sldChg>
      <pc:sldChg chg="addSp delSp modSp add mod">
        <pc:chgData name="Trahan, Anik" userId="54262fd3-4634-4131-bb90-0ce55e74faae" providerId="ADAL" clId="{3388DCA0-0EA3-4B89-96A2-D86C8CD573A3}" dt="2023-09-10T23:20:01.922" v="1338" actId="21"/>
        <pc:sldMkLst>
          <pc:docMk/>
          <pc:sldMk cId="2079989226" sldId="274"/>
        </pc:sldMkLst>
        <pc:spChg chg="mod">
          <ac:chgData name="Trahan, Anik" userId="54262fd3-4634-4131-bb90-0ce55e74faae" providerId="ADAL" clId="{3388DCA0-0EA3-4B89-96A2-D86C8CD573A3}" dt="2023-08-28T00:50:05.261" v="1113" actId="20577"/>
          <ac:spMkLst>
            <pc:docMk/>
            <pc:sldMk cId="2079989226" sldId="274"/>
            <ac:spMk id="2" creationId="{3EF33A23-D2F3-6544-4CB3-93E7F020627F}"/>
          </ac:spMkLst>
        </pc:spChg>
        <pc:spChg chg="mod">
          <ac:chgData name="Trahan, Anik" userId="54262fd3-4634-4131-bb90-0ce55e74faae" providerId="ADAL" clId="{3388DCA0-0EA3-4B89-96A2-D86C8CD573A3}" dt="2023-08-28T00:50:01.497" v="1110" actId="1076"/>
          <ac:spMkLst>
            <pc:docMk/>
            <pc:sldMk cId="2079989226" sldId="274"/>
            <ac:spMk id="18" creationId="{E586924D-56A7-D726-3848-E05A40AE181F}"/>
          </ac:spMkLst>
        </pc:spChg>
        <pc:spChg chg="del">
          <ac:chgData name="Trahan, Anik" userId="54262fd3-4634-4131-bb90-0ce55e74faae" providerId="ADAL" clId="{3388DCA0-0EA3-4B89-96A2-D86C8CD573A3}" dt="2023-08-28T00:49:58.438" v="1109" actId="478"/>
          <ac:spMkLst>
            <pc:docMk/>
            <pc:sldMk cId="2079989226" sldId="274"/>
            <ac:spMk id="19" creationId="{BE1DC780-2904-E9B7-6764-B33FC712970F}"/>
          </ac:spMkLst>
        </pc:spChg>
        <pc:spChg chg="del mod">
          <ac:chgData name="Trahan, Anik" userId="54262fd3-4634-4131-bb90-0ce55e74faae" providerId="ADAL" clId="{3388DCA0-0EA3-4B89-96A2-D86C8CD573A3}" dt="2023-08-28T00:49:57.254" v="1108" actId="478"/>
          <ac:spMkLst>
            <pc:docMk/>
            <pc:sldMk cId="2079989226" sldId="274"/>
            <ac:spMk id="25" creationId="{83E548EB-57E1-851A-E957-EE05689929F7}"/>
          </ac:spMkLst>
        </pc:spChg>
        <pc:picChg chg="add mod ord">
          <ac:chgData name="Trahan, Anik" userId="54262fd3-4634-4131-bb90-0ce55e74faae" providerId="ADAL" clId="{3388DCA0-0EA3-4B89-96A2-D86C8CD573A3}" dt="2023-08-27T23:50:37.015" v="1005" actId="167"/>
          <ac:picMkLst>
            <pc:docMk/>
            <pc:sldMk cId="2079989226" sldId="274"/>
            <ac:picMk id="3" creationId="{E168B9A1-3EA2-E0AE-F126-307C0FA3E340}"/>
          </ac:picMkLst>
        </pc:picChg>
        <pc:picChg chg="add mod ord">
          <ac:chgData name="Trahan, Anik" userId="54262fd3-4634-4131-bb90-0ce55e74faae" providerId="ADAL" clId="{3388DCA0-0EA3-4B89-96A2-D86C8CD573A3}" dt="2023-09-10T23:19:59.640" v="1337" actId="167"/>
          <ac:picMkLst>
            <pc:docMk/>
            <pc:sldMk cId="2079989226" sldId="274"/>
            <ac:picMk id="4" creationId="{1738F47D-4391-D7E5-1906-514E9B1891C8}"/>
          </ac:picMkLst>
        </pc:picChg>
        <pc:picChg chg="del mod">
          <ac:chgData name="Trahan, Anik" userId="54262fd3-4634-4131-bb90-0ce55e74faae" providerId="ADAL" clId="{3388DCA0-0EA3-4B89-96A2-D86C8CD573A3}" dt="2023-09-10T23:20:01.922" v="1338" actId="21"/>
          <ac:picMkLst>
            <pc:docMk/>
            <pc:sldMk cId="2079989226" sldId="274"/>
            <ac:picMk id="8" creationId="{E94ECEAA-5EAE-DF8E-1012-B66F9EDFB99A}"/>
          </ac:picMkLst>
        </pc:picChg>
        <pc:picChg chg="del">
          <ac:chgData name="Trahan, Anik" userId="54262fd3-4634-4131-bb90-0ce55e74faae" providerId="ADAL" clId="{3388DCA0-0EA3-4B89-96A2-D86C8CD573A3}" dt="2023-08-27T23:50:12.713" v="999" actId="478"/>
          <ac:picMkLst>
            <pc:docMk/>
            <pc:sldMk cId="2079989226" sldId="274"/>
            <ac:picMk id="28" creationId="{17D6F6D6-87A0-864C-CD8E-2DB0ABD01F60}"/>
          </ac:picMkLst>
        </pc:picChg>
        <pc:picChg chg="del">
          <ac:chgData name="Trahan, Anik" userId="54262fd3-4634-4131-bb90-0ce55e74faae" providerId="ADAL" clId="{3388DCA0-0EA3-4B89-96A2-D86C8CD573A3}" dt="2023-08-28T00:49:55.339" v="1106" actId="478"/>
          <ac:picMkLst>
            <pc:docMk/>
            <pc:sldMk cId="2079989226" sldId="274"/>
            <ac:picMk id="30" creationId="{69192E31-94DE-98FC-4F00-C1554F0EAFE9}"/>
          </ac:picMkLst>
        </pc:picChg>
      </pc:sldChg>
      <pc:sldChg chg="addSp delSp modSp new mod">
        <pc:chgData name="Trahan, Anik" userId="54262fd3-4634-4131-bb90-0ce55e74faae" providerId="ADAL" clId="{3388DCA0-0EA3-4B89-96A2-D86C8CD573A3}" dt="2023-09-10T23:00:21.427" v="1328" actId="732"/>
        <pc:sldMkLst>
          <pc:docMk/>
          <pc:sldMk cId="816848666" sldId="276"/>
        </pc:sldMkLst>
        <pc:spChg chg="mod">
          <ac:chgData name="Trahan, Anik" userId="54262fd3-4634-4131-bb90-0ce55e74faae" providerId="ADAL" clId="{3388DCA0-0EA3-4B89-96A2-D86C8CD573A3}" dt="2023-09-10T22:41:32.532" v="1148" actId="20577"/>
          <ac:spMkLst>
            <pc:docMk/>
            <pc:sldMk cId="816848666" sldId="276"/>
            <ac:spMk id="2" creationId="{1851D558-52D0-C243-BE6B-869EE40F3BD0}"/>
          </ac:spMkLst>
        </pc:spChg>
        <pc:spChg chg="del">
          <ac:chgData name="Trahan, Anik" userId="54262fd3-4634-4131-bb90-0ce55e74faae" providerId="ADAL" clId="{3388DCA0-0EA3-4B89-96A2-D86C8CD573A3}" dt="2023-09-10T22:43:02.481" v="1149" actId="3680"/>
          <ac:spMkLst>
            <pc:docMk/>
            <pc:sldMk cId="816848666" sldId="276"/>
            <ac:spMk id="3" creationId="{0DCC84A1-D9C3-41F8-EAAD-006275816E0C}"/>
          </ac:spMkLst>
        </pc:spChg>
        <pc:spChg chg="add del mod">
          <ac:chgData name="Trahan, Anik" userId="54262fd3-4634-4131-bb90-0ce55e74faae" providerId="ADAL" clId="{3388DCA0-0EA3-4B89-96A2-D86C8CD573A3}" dt="2023-09-10T22:59:34.302" v="1323" actId="478"/>
          <ac:spMkLst>
            <pc:docMk/>
            <pc:sldMk cId="816848666" sldId="276"/>
            <ac:spMk id="17" creationId="{627056BB-82AB-3D7D-58AF-1E56F24F925E}"/>
          </ac:spMkLst>
        </pc:spChg>
        <pc:spChg chg="add del">
          <ac:chgData name="Trahan, Anik" userId="54262fd3-4634-4131-bb90-0ce55e74faae" providerId="ADAL" clId="{3388DCA0-0EA3-4B89-96A2-D86C8CD573A3}" dt="2023-09-10T22:59:17.793" v="1321" actId="478"/>
          <ac:spMkLst>
            <pc:docMk/>
            <pc:sldMk cId="816848666" sldId="276"/>
            <ac:spMk id="18" creationId="{44B9A901-688D-6E2A-D6EE-60C762DB2873}"/>
          </ac:spMkLst>
        </pc:spChg>
        <pc:spChg chg="add mod">
          <ac:chgData name="Trahan, Anik" userId="54262fd3-4634-4131-bb90-0ce55e74faae" providerId="ADAL" clId="{3388DCA0-0EA3-4B89-96A2-D86C8CD573A3}" dt="2023-09-10T22:59:59.091" v="1327" actId="255"/>
          <ac:spMkLst>
            <pc:docMk/>
            <pc:sldMk cId="816848666" sldId="276"/>
            <ac:spMk id="19" creationId="{4820FEBB-1882-C162-351F-A00C3D26E7ED}"/>
          </ac:spMkLst>
        </pc:spChg>
        <pc:graphicFrameChg chg="add mod ord modGraphic">
          <ac:chgData name="Trahan, Anik" userId="54262fd3-4634-4131-bb90-0ce55e74faae" providerId="ADAL" clId="{3388DCA0-0EA3-4B89-96A2-D86C8CD573A3}" dt="2023-09-10T22:54:59.285" v="1246"/>
          <ac:graphicFrameMkLst>
            <pc:docMk/>
            <pc:sldMk cId="816848666" sldId="276"/>
            <ac:graphicFrameMk id="4" creationId="{961896E3-26A4-AA74-3407-D2FDFF45896F}"/>
          </ac:graphicFrameMkLst>
        </pc:graphicFrameChg>
        <pc:picChg chg="add mod">
          <ac:chgData name="Trahan, Anik" userId="54262fd3-4634-4131-bb90-0ce55e74faae" providerId="ADAL" clId="{3388DCA0-0EA3-4B89-96A2-D86C8CD573A3}" dt="2023-09-10T22:48:53.541" v="1197" actId="1076"/>
          <ac:picMkLst>
            <pc:docMk/>
            <pc:sldMk cId="816848666" sldId="276"/>
            <ac:picMk id="6" creationId="{C1FC0524-4CD9-D36F-6B00-150A0A6EC076}"/>
          </ac:picMkLst>
        </pc:picChg>
        <pc:picChg chg="add mod">
          <ac:chgData name="Trahan, Anik" userId="54262fd3-4634-4131-bb90-0ce55e74faae" providerId="ADAL" clId="{3388DCA0-0EA3-4B89-96A2-D86C8CD573A3}" dt="2023-09-10T22:54:19.799" v="1244" actId="1076"/>
          <ac:picMkLst>
            <pc:docMk/>
            <pc:sldMk cId="816848666" sldId="276"/>
            <ac:picMk id="8" creationId="{1545BC81-6EE9-B8F1-64A7-1E209B38028D}"/>
          </ac:picMkLst>
        </pc:picChg>
        <pc:picChg chg="add mod ord">
          <ac:chgData name="Trahan, Anik" userId="54262fd3-4634-4131-bb90-0ce55e74faae" providerId="ADAL" clId="{3388DCA0-0EA3-4B89-96A2-D86C8CD573A3}" dt="2023-09-10T22:52:26.160" v="1231" actId="166"/>
          <ac:picMkLst>
            <pc:docMk/>
            <pc:sldMk cId="816848666" sldId="276"/>
            <ac:picMk id="10" creationId="{6D11B2C4-2114-8EFE-04E7-34BBA2E7460B}"/>
          </ac:picMkLst>
        </pc:picChg>
        <pc:picChg chg="add mod modCrop">
          <ac:chgData name="Trahan, Anik" userId="54262fd3-4634-4131-bb90-0ce55e74faae" providerId="ADAL" clId="{3388DCA0-0EA3-4B89-96A2-D86C8CD573A3}" dt="2023-09-10T22:54:21.708" v="1245" actId="1076"/>
          <ac:picMkLst>
            <pc:docMk/>
            <pc:sldMk cId="816848666" sldId="276"/>
            <ac:picMk id="12" creationId="{AD9C1A19-B330-EBC6-A332-2B9510690441}"/>
          </ac:picMkLst>
        </pc:picChg>
        <pc:picChg chg="add mod modCrop">
          <ac:chgData name="Trahan, Anik" userId="54262fd3-4634-4131-bb90-0ce55e74faae" providerId="ADAL" clId="{3388DCA0-0EA3-4B89-96A2-D86C8CD573A3}" dt="2023-09-10T23:00:21.427" v="1328" actId="732"/>
          <ac:picMkLst>
            <pc:docMk/>
            <pc:sldMk cId="816848666" sldId="276"/>
            <ac:picMk id="14" creationId="{51225555-5F88-46C3-23F3-477ADBEB8CBD}"/>
          </ac:picMkLst>
        </pc:picChg>
        <pc:picChg chg="add mod modCrop">
          <ac:chgData name="Trahan, Anik" userId="54262fd3-4634-4131-bb90-0ce55e74faae" providerId="ADAL" clId="{3388DCA0-0EA3-4B89-96A2-D86C8CD573A3}" dt="2023-09-10T22:58:57.916" v="1319" actId="732"/>
          <ac:picMkLst>
            <pc:docMk/>
            <pc:sldMk cId="816848666" sldId="276"/>
            <ac:picMk id="16" creationId="{C6801F1E-68CC-5AEA-6C57-518C7CD563ED}"/>
          </ac:picMkLst>
        </pc:picChg>
      </pc:sldChg>
      <pc:sldChg chg="addSp delSp modSp add mod modTransition">
        <pc:chgData name="Trahan, Anik" userId="54262fd3-4634-4131-bb90-0ce55e74faae" providerId="ADAL" clId="{3388DCA0-0EA3-4B89-96A2-D86C8CD573A3}" dt="2023-09-11T01:43:07.457" v="3112" actId="20577"/>
        <pc:sldMkLst>
          <pc:docMk/>
          <pc:sldMk cId="1472275415" sldId="277"/>
        </pc:sldMkLst>
        <pc:spChg chg="add mod">
          <ac:chgData name="Trahan, Anik" userId="54262fd3-4634-4131-bb90-0ce55e74faae" providerId="ADAL" clId="{3388DCA0-0EA3-4B89-96A2-D86C8CD573A3}" dt="2023-09-10T23:48:32.190" v="1674" actId="1037"/>
          <ac:spMkLst>
            <pc:docMk/>
            <pc:sldMk cId="1472275415" sldId="277"/>
            <ac:spMk id="6" creationId="{5013FEA8-0838-A26C-A841-092C89078370}"/>
          </ac:spMkLst>
        </pc:spChg>
        <pc:spChg chg="del">
          <ac:chgData name="Trahan, Anik" userId="54262fd3-4634-4131-bb90-0ce55e74faae" providerId="ADAL" clId="{3388DCA0-0EA3-4B89-96A2-D86C8CD573A3}" dt="2023-09-10T23:22:30.350" v="1347" actId="478"/>
          <ac:spMkLst>
            <pc:docMk/>
            <pc:sldMk cId="1472275415" sldId="277"/>
            <ac:spMk id="18" creationId="{E586924D-56A7-D726-3848-E05A40AE181F}"/>
          </ac:spMkLst>
        </pc:spChg>
        <pc:spChg chg="del">
          <ac:chgData name="Trahan, Anik" userId="54262fd3-4634-4131-bb90-0ce55e74faae" providerId="ADAL" clId="{3388DCA0-0EA3-4B89-96A2-D86C8CD573A3}" dt="2023-09-10T23:22:37.325" v="1352" actId="478"/>
          <ac:spMkLst>
            <pc:docMk/>
            <pc:sldMk cId="1472275415" sldId="277"/>
            <ac:spMk id="19" creationId="{BE1DC780-2904-E9B7-6764-B33FC712970F}"/>
          </ac:spMkLst>
        </pc:spChg>
        <pc:spChg chg="del">
          <ac:chgData name="Trahan, Anik" userId="54262fd3-4634-4131-bb90-0ce55e74faae" providerId="ADAL" clId="{3388DCA0-0EA3-4B89-96A2-D86C8CD573A3}" dt="2023-09-10T23:22:33.961" v="1350" actId="478"/>
          <ac:spMkLst>
            <pc:docMk/>
            <pc:sldMk cId="1472275415" sldId="277"/>
            <ac:spMk id="21" creationId="{10ADD747-FBD1-8348-646D-5D2552EC5A7B}"/>
          </ac:spMkLst>
        </pc:spChg>
        <pc:spChg chg="del">
          <ac:chgData name="Trahan, Anik" userId="54262fd3-4634-4131-bb90-0ce55e74faae" providerId="ADAL" clId="{3388DCA0-0EA3-4B89-96A2-D86C8CD573A3}" dt="2023-09-10T23:22:36.271" v="1351" actId="478"/>
          <ac:spMkLst>
            <pc:docMk/>
            <pc:sldMk cId="1472275415" sldId="277"/>
            <ac:spMk id="23" creationId="{6CAB507A-AD98-E1BB-5F18-081D93650642}"/>
          </ac:spMkLst>
        </pc:spChg>
        <pc:spChg chg="mod">
          <ac:chgData name="Trahan, Anik" userId="54262fd3-4634-4131-bb90-0ce55e74faae" providerId="ADAL" clId="{3388DCA0-0EA3-4B89-96A2-D86C8CD573A3}" dt="2023-09-10T23:54:10.690" v="1754" actId="6549"/>
          <ac:spMkLst>
            <pc:docMk/>
            <pc:sldMk cId="1472275415" sldId="277"/>
            <ac:spMk id="25" creationId="{83E548EB-57E1-851A-E957-EE05689929F7}"/>
          </ac:spMkLst>
        </pc:spChg>
        <pc:spChg chg="add mod">
          <ac:chgData name="Trahan, Anik" userId="54262fd3-4634-4131-bb90-0ce55e74faae" providerId="ADAL" clId="{3388DCA0-0EA3-4B89-96A2-D86C8CD573A3}" dt="2023-09-11T00:11:50.773" v="2210" actId="1076"/>
          <ac:spMkLst>
            <pc:docMk/>
            <pc:sldMk cId="1472275415" sldId="277"/>
            <ac:spMk id="28" creationId="{CB2D493D-859E-E098-68DD-08A2F897BE93}"/>
          </ac:spMkLst>
        </pc:spChg>
        <pc:spChg chg="add mod">
          <ac:chgData name="Trahan, Anik" userId="54262fd3-4634-4131-bb90-0ce55e74faae" providerId="ADAL" clId="{3388DCA0-0EA3-4B89-96A2-D86C8CD573A3}" dt="2023-09-11T00:11:57.220" v="2212" actId="1076"/>
          <ac:spMkLst>
            <pc:docMk/>
            <pc:sldMk cId="1472275415" sldId="277"/>
            <ac:spMk id="29" creationId="{41E58BC9-02D2-CC32-1E0E-4E2A537EDFAA}"/>
          </ac:spMkLst>
        </pc:spChg>
        <pc:spChg chg="add mod">
          <ac:chgData name="Trahan, Anik" userId="54262fd3-4634-4131-bb90-0ce55e74faae" providerId="ADAL" clId="{3388DCA0-0EA3-4B89-96A2-D86C8CD573A3}" dt="2023-09-11T00:12:06.271" v="2214" actId="1076"/>
          <ac:spMkLst>
            <pc:docMk/>
            <pc:sldMk cId="1472275415" sldId="277"/>
            <ac:spMk id="31" creationId="{94FD6348-043A-3EF2-D3BF-CD968B8E4A8D}"/>
          </ac:spMkLst>
        </pc:spChg>
        <pc:spChg chg="add mod">
          <ac:chgData name="Trahan, Anik" userId="54262fd3-4634-4131-bb90-0ce55e74faae" providerId="ADAL" clId="{3388DCA0-0EA3-4B89-96A2-D86C8CD573A3}" dt="2023-09-11T00:12:15.069" v="2216" actId="1076"/>
          <ac:spMkLst>
            <pc:docMk/>
            <pc:sldMk cId="1472275415" sldId="277"/>
            <ac:spMk id="32" creationId="{4CE729F6-E9D8-B472-7DF3-DC1D04429CD9}"/>
          </ac:spMkLst>
        </pc:spChg>
        <pc:spChg chg="add mod">
          <ac:chgData name="Trahan, Anik" userId="54262fd3-4634-4131-bb90-0ce55e74faae" providerId="ADAL" clId="{3388DCA0-0EA3-4B89-96A2-D86C8CD573A3}" dt="2023-09-11T00:12:22.176" v="2218" actId="1076"/>
          <ac:spMkLst>
            <pc:docMk/>
            <pc:sldMk cId="1472275415" sldId="277"/>
            <ac:spMk id="33" creationId="{D2C45D79-17BB-E971-59BF-3F5BE36E9311}"/>
          </ac:spMkLst>
        </pc:spChg>
        <pc:spChg chg="add mod">
          <ac:chgData name="Trahan, Anik" userId="54262fd3-4634-4131-bb90-0ce55e74faae" providerId="ADAL" clId="{3388DCA0-0EA3-4B89-96A2-D86C8CD573A3}" dt="2023-09-11T00:12:29.897" v="2220" actId="1076"/>
          <ac:spMkLst>
            <pc:docMk/>
            <pc:sldMk cId="1472275415" sldId="277"/>
            <ac:spMk id="34" creationId="{862BEC0C-D865-745B-9232-73B3E788BDCB}"/>
          </ac:spMkLst>
        </pc:spChg>
        <pc:spChg chg="add mod">
          <ac:chgData name="Trahan, Anik" userId="54262fd3-4634-4131-bb90-0ce55e74faae" providerId="ADAL" clId="{3388DCA0-0EA3-4B89-96A2-D86C8CD573A3}" dt="2023-09-11T00:14:22.616" v="2247" actId="1076"/>
          <ac:spMkLst>
            <pc:docMk/>
            <pc:sldMk cId="1472275415" sldId="277"/>
            <ac:spMk id="37" creationId="{878483CC-3D8F-83C7-C65C-CE2348E689E0}"/>
          </ac:spMkLst>
        </pc:spChg>
        <pc:spChg chg="add del mod">
          <ac:chgData name="Trahan, Anik" userId="54262fd3-4634-4131-bb90-0ce55e74faae" providerId="ADAL" clId="{3388DCA0-0EA3-4B89-96A2-D86C8CD573A3}" dt="2023-09-11T00:13:34.526" v="2236"/>
          <ac:spMkLst>
            <pc:docMk/>
            <pc:sldMk cId="1472275415" sldId="277"/>
            <ac:spMk id="40" creationId="{ABBDDF69-0989-7E91-418D-7314EF6C7493}"/>
          </ac:spMkLst>
        </pc:spChg>
        <pc:spChg chg="add mod">
          <ac:chgData name="Trahan, Anik" userId="54262fd3-4634-4131-bb90-0ce55e74faae" providerId="ADAL" clId="{3388DCA0-0EA3-4B89-96A2-D86C8CD573A3}" dt="2023-09-11T00:14:47.564" v="2252" actId="1076"/>
          <ac:spMkLst>
            <pc:docMk/>
            <pc:sldMk cId="1472275415" sldId="277"/>
            <ac:spMk id="44" creationId="{E26FDCB3-E4A5-F875-A76A-07991CA335D8}"/>
          </ac:spMkLst>
        </pc:spChg>
        <pc:spChg chg="add mod">
          <ac:chgData name="Trahan, Anik" userId="54262fd3-4634-4131-bb90-0ce55e74faae" providerId="ADAL" clId="{3388DCA0-0EA3-4B89-96A2-D86C8CD573A3}" dt="2023-09-11T00:15:18.070" v="2254" actId="1076"/>
          <ac:spMkLst>
            <pc:docMk/>
            <pc:sldMk cId="1472275415" sldId="277"/>
            <ac:spMk id="46" creationId="{9A8D3D2A-855D-9A87-740D-CF0212C3D053}"/>
          </ac:spMkLst>
        </pc:spChg>
        <pc:spChg chg="add mod">
          <ac:chgData name="Trahan, Anik" userId="54262fd3-4634-4131-bb90-0ce55e74faae" providerId="ADAL" clId="{3388DCA0-0EA3-4B89-96A2-D86C8CD573A3}" dt="2023-09-11T00:15:43.275" v="2260" actId="1076"/>
          <ac:spMkLst>
            <pc:docMk/>
            <pc:sldMk cId="1472275415" sldId="277"/>
            <ac:spMk id="48" creationId="{F1A15854-0940-B4F6-91AD-54233FF30A39}"/>
          </ac:spMkLst>
        </pc:spChg>
        <pc:spChg chg="add mod">
          <ac:chgData name="Trahan, Anik" userId="54262fd3-4634-4131-bb90-0ce55e74faae" providerId="ADAL" clId="{3388DCA0-0EA3-4B89-96A2-D86C8CD573A3}" dt="2023-09-11T00:15:53.493" v="2262" actId="1076"/>
          <ac:spMkLst>
            <pc:docMk/>
            <pc:sldMk cId="1472275415" sldId="277"/>
            <ac:spMk id="51" creationId="{112FC830-9921-A852-EB3E-2FA96BCF8DA3}"/>
          </ac:spMkLst>
        </pc:spChg>
        <pc:spChg chg="add mod">
          <ac:chgData name="Trahan, Anik" userId="54262fd3-4634-4131-bb90-0ce55e74faae" providerId="ADAL" clId="{3388DCA0-0EA3-4B89-96A2-D86C8CD573A3}" dt="2023-09-11T00:16:06.940" v="2264" actId="1076"/>
          <ac:spMkLst>
            <pc:docMk/>
            <pc:sldMk cId="1472275415" sldId="277"/>
            <ac:spMk id="53" creationId="{C3393093-7D6C-C22A-8531-A8CAD6327AFE}"/>
          </ac:spMkLst>
        </pc:spChg>
        <pc:spChg chg="add mod">
          <ac:chgData name="Trahan, Anik" userId="54262fd3-4634-4131-bb90-0ce55e74faae" providerId="ADAL" clId="{3388DCA0-0EA3-4B89-96A2-D86C8CD573A3}" dt="2023-09-11T00:16:42.113" v="2268" actId="1076"/>
          <ac:spMkLst>
            <pc:docMk/>
            <pc:sldMk cId="1472275415" sldId="277"/>
            <ac:spMk id="55" creationId="{B8AF83C7-BD97-70E0-32BA-DF2493B17B0D}"/>
          </ac:spMkLst>
        </pc:spChg>
        <pc:spChg chg="add mod">
          <ac:chgData name="Trahan, Anik" userId="54262fd3-4634-4131-bb90-0ce55e74faae" providerId="ADAL" clId="{3388DCA0-0EA3-4B89-96A2-D86C8CD573A3}" dt="2023-09-11T01:41:56.956" v="3089"/>
          <ac:spMkLst>
            <pc:docMk/>
            <pc:sldMk cId="1472275415" sldId="277"/>
            <ac:spMk id="57" creationId="{E5091883-71EA-9379-89AC-FA109F2897B5}"/>
          </ac:spMkLst>
        </pc:spChg>
        <pc:spChg chg="add mod">
          <ac:chgData name="Trahan, Anik" userId="54262fd3-4634-4131-bb90-0ce55e74faae" providerId="ADAL" clId="{3388DCA0-0EA3-4B89-96A2-D86C8CD573A3}" dt="2023-09-11T01:41:58.512" v="3090"/>
          <ac:spMkLst>
            <pc:docMk/>
            <pc:sldMk cId="1472275415" sldId="277"/>
            <ac:spMk id="60" creationId="{BF4B7C63-4735-58F8-AB6E-BC113653597E}"/>
          </ac:spMkLst>
        </pc:spChg>
        <pc:spChg chg="add mod">
          <ac:chgData name="Trahan, Anik" userId="54262fd3-4634-4131-bb90-0ce55e74faae" providerId="ADAL" clId="{3388DCA0-0EA3-4B89-96A2-D86C8CD573A3}" dt="2023-09-11T01:42:00.282" v="3091"/>
          <ac:spMkLst>
            <pc:docMk/>
            <pc:sldMk cId="1472275415" sldId="277"/>
            <ac:spMk id="62" creationId="{B2C04C5B-E35C-CED9-A78B-15FA2CA21DA1}"/>
          </ac:spMkLst>
        </pc:spChg>
        <pc:spChg chg="add mod">
          <ac:chgData name="Trahan, Anik" userId="54262fd3-4634-4131-bb90-0ce55e74faae" providerId="ADAL" clId="{3388DCA0-0EA3-4B89-96A2-D86C8CD573A3}" dt="2023-09-11T01:42:02.418" v="3092"/>
          <ac:spMkLst>
            <pc:docMk/>
            <pc:sldMk cId="1472275415" sldId="277"/>
            <ac:spMk id="64" creationId="{F0978303-7796-AA1F-2403-E5D5D1211A52}"/>
          </ac:spMkLst>
        </pc:spChg>
        <pc:spChg chg="add mod">
          <ac:chgData name="Trahan, Anik" userId="54262fd3-4634-4131-bb90-0ce55e74faae" providerId="ADAL" clId="{3388DCA0-0EA3-4B89-96A2-D86C8CD573A3}" dt="2023-09-11T01:41:50.009" v="3088" actId="20577"/>
          <ac:spMkLst>
            <pc:docMk/>
            <pc:sldMk cId="1472275415" sldId="277"/>
            <ac:spMk id="67" creationId="{00C756B0-8F21-32F7-1A4D-64B1C6326FED}"/>
          </ac:spMkLst>
        </pc:spChg>
        <pc:spChg chg="add mod">
          <ac:chgData name="Trahan, Anik" userId="54262fd3-4634-4131-bb90-0ce55e74faae" providerId="ADAL" clId="{3388DCA0-0EA3-4B89-96A2-D86C8CD573A3}" dt="2023-09-11T01:42:04.091" v="3093"/>
          <ac:spMkLst>
            <pc:docMk/>
            <pc:sldMk cId="1472275415" sldId="277"/>
            <ac:spMk id="70" creationId="{5DC8010E-1C38-C5E0-BB3C-154532B9F956}"/>
          </ac:spMkLst>
        </pc:spChg>
        <pc:spChg chg="add mod">
          <ac:chgData name="Trahan, Anik" userId="54262fd3-4634-4131-bb90-0ce55e74faae" providerId="ADAL" clId="{3388DCA0-0EA3-4B89-96A2-D86C8CD573A3}" dt="2023-09-11T01:43:07.457" v="3112" actId="20577"/>
          <ac:spMkLst>
            <pc:docMk/>
            <pc:sldMk cId="1472275415" sldId="277"/>
            <ac:spMk id="72" creationId="{A2EBFAC5-92AE-13AF-13BC-CFFDAEC449A5}"/>
          </ac:spMkLst>
        </pc:spChg>
        <pc:graphicFrameChg chg="add mod">
          <ac:chgData name="Trahan, Anik" userId="54262fd3-4634-4131-bb90-0ce55e74faae" providerId="ADAL" clId="{3388DCA0-0EA3-4B89-96A2-D86C8CD573A3}" dt="2023-09-10T23:57:05.817" v="1775" actId="1076"/>
          <ac:graphicFrameMkLst>
            <pc:docMk/>
            <pc:sldMk cId="1472275415" sldId="277"/>
            <ac:graphicFrameMk id="3" creationId="{446BA8B8-7FFF-9E6D-01B9-42A60A289257}"/>
          </ac:graphicFrameMkLst>
        </pc:graphicFrameChg>
        <pc:graphicFrameChg chg="add del mod">
          <ac:chgData name="Trahan, Anik" userId="54262fd3-4634-4131-bb90-0ce55e74faae" providerId="ADAL" clId="{3388DCA0-0EA3-4B89-96A2-D86C8CD573A3}" dt="2023-09-10T23:24:31.842" v="1373" actId="478"/>
          <ac:graphicFrameMkLst>
            <pc:docMk/>
            <pc:sldMk cId="1472275415" sldId="277"/>
            <ac:graphicFrameMk id="5" creationId="{2C849C2C-71A4-7C51-9B00-CAC399C13973}"/>
          </ac:graphicFrameMkLst>
        </pc:graphicFrameChg>
        <pc:graphicFrameChg chg="add mod">
          <ac:chgData name="Trahan, Anik" userId="54262fd3-4634-4131-bb90-0ce55e74faae" providerId="ADAL" clId="{3388DCA0-0EA3-4B89-96A2-D86C8CD573A3}" dt="2023-09-11T00:07:03.195" v="1908" actId="1038"/>
          <ac:graphicFrameMkLst>
            <pc:docMk/>
            <pc:sldMk cId="1472275415" sldId="277"/>
            <ac:graphicFrameMk id="7" creationId="{5ADA7464-CAB5-2C87-181D-B2E1F614DE2F}"/>
          </ac:graphicFrameMkLst>
        </pc:graphicFrameChg>
        <pc:graphicFrameChg chg="add mod">
          <ac:chgData name="Trahan, Anik" userId="54262fd3-4634-4131-bb90-0ce55e74faae" providerId="ADAL" clId="{3388DCA0-0EA3-4B89-96A2-D86C8CD573A3}" dt="2023-09-11T00:07:16.429" v="1938" actId="1035"/>
          <ac:graphicFrameMkLst>
            <pc:docMk/>
            <pc:sldMk cId="1472275415" sldId="277"/>
            <ac:graphicFrameMk id="8" creationId="{98DAF9EA-AFF9-40B5-99F1-07877027B098}"/>
          </ac:graphicFrameMkLst>
        </pc:graphicFrameChg>
        <pc:graphicFrameChg chg="add mod">
          <ac:chgData name="Trahan, Anik" userId="54262fd3-4634-4131-bb90-0ce55e74faae" providerId="ADAL" clId="{3388DCA0-0EA3-4B89-96A2-D86C8CD573A3}" dt="2023-09-11T00:08:43.228" v="2157" actId="1037"/>
          <ac:graphicFrameMkLst>
            <pc:docMk/>
            <pc:sldMk cId="1472275415" sldId="277"/>
            <ac:graphicFrameMk id="9" creationId="{6499BD85-811A-5DC5-6054-01230DF7A9BA}"/>
          </ac:graphicFrameMkLst>
        </pc:graphicFrameChg>
        <pc:graphicFrameChg chg="add mod">
          <ac:chgData name="Trahan, Anik" userId="54262fd3-4634-4131-bb90-0ce55e74faae" providerId="ADAL" clId="{3388DCA0-0EA3-4B89-96A2-D86C8CD573A3}" dt="2023-09-11T00:07:45.880" v="2006" actId="1036"/>
          <ac:graphicFrameMkLst>
            <pc:docMk/>
            <pc:sldMk cId="1472275415" sldId="277"/>
            <ac:graphicFrameMk id="10" creationId="{E336D350-0229-A3AD-7351-858C365FE243}"/>
          </ac:graphicFrameMkLst>
        </pc:graphicFrameChg>
        <pc:graphicFrameChg chg="add mod ord modGraphic">
          <ac:chgData name="Trahan, Anik" userId="54262fd3-4634-4131-bb90-0ce55e74faae" providerId="ADAL" clId="{3388DCA0-0EA3-4B89-96A2-D86C8CD573A3}" dt="2023-09-11T00:17:00.881" v="2273" actId="14734"/>
          <ac:graphicFrameMkLst>
            <pc:docMk/>
            <pc:sldMk cId="1472275415" sldId="277"/>
            <ac:graphicFrameMk id="11" creationId="{897136F9-F19A-A099-E506-A7343AFA9E2B}"/>
          </ac:graphicFrameMkLst>
        </pc:graphicFrameChg>
        <pc:graphicFrameChg chg="add mod">
          <ac:chgData name="Trahan, Anik" userId="54262fd3-4634-4131-bb90-0ce55e74faae" providerId="ADAL" clId="{3388DCA0-0EA3-4B89-96A2-D86C8CD573A3}" dt="2023-09-11T00:08:28.859" v="2127" actId="1037"/>
          <ac:graphicFrameMkLst>
            <pc:docMk/>
            <pc:sldMk cId="1472275415" sldId="277"/>
            <ac:graphicFrameMk id="12" creationId="{EBD48902-680D-D713-E9ED-CAC4A6217B06}"/>
          </ac:graphicFrameMkLst>
        </pc:graphicFrameChg>
        <pc:graphicFrameChg chg="add mod">
          <ac:chgData name="Trahan, Anik" userId="54262fd3-4634-4131-bb90-0ce55e74faae" providerId="ADAL" clId="{3388DCA0-0EA3-4B89-96A2-D86C8CD573A3}" dt="2023-09-11T00:08:38.790" v="2153" actId="1038"/>
          <ac:graphicFrameMkLst>
            <pc:docMk/>
            <pc:sldMk cId="1472275415" sldId="277"/>
            <ac:graphicFrameMk id="13" creationId="{7EB46843-5C98-2D03-E9D3-3B652ABD3A2B}"/>
          </ac:graphicFrameMkLst>
        </pc:graphicFrameChg>
        <pc:graphicFrameChg chg="add mod">
          <ac:chgData name="Trahan, Anik" userId="54262fd3-4634-4131-bb90-0ce55e74faae" providerId="ADAL" clId="{3388DCA0-0EA3-4B89-96A2-D86C8CD573A3}" dt="2023-09-11T00:01:58.251" v="1847" actId="1035"/>
          <ac:graphicFrameMkLst>
            <pc:docMk/>
            <pc:sldMk cId="1472275415" sldId="277"/>
            <ac:graphicFrameMk id="14" creationId="{FC8F835D-8F01-BC9B-BCCD-0BF3CF18962F}"/>
          </ac:graphicFrameMkLst>
        </pc:graphicFrameChg>
        <pc:graphicFrameChg chg="add mod">
          <ac:chgData name="Trahan, Anik" userId="54262fd3-4634-4131-bb90-0ce55e74faae" providerId="ADAL" clId="{3388DCA0-0EA3-4B89-96A2-D86C8CD573A3}" dt="2023-09-11T00:07:26.440" v="1960" actId="1038"/>
          <ac:graphicFrameMkLst>
            <pc:docMk/>
            <pc:sldMk cId="1472275415" sldId="277"/>
            <ac:graphicFrameMk id="15" creationId="{CDD53BC4-FE83-9BC0-9349-1A5A6825144A}"/>
          </ac:graphicFrameMkLst>
        </pc:graphicFrameChg>
        <pc:graphicFrameChg chg="add mod">
          <ac:chgData name="Trahan, Anik" userId="54262fd3-4634-4131-bb90-0ce55e74faae" providerId="ADAL" clId="{3388DCA0-0EA3-4B89-96A2-D86C8CD573A3}" dt="2023-09-11T00:08:02.588" v="2064" actId="1038"/>
          <ac:graphicFrameMkLst>
            <pc:docMk/>
            <pc:sldMk cId="1472275415" sldId="277"/>
            <ac:graphicFrameMk id="16" creationId="{81A0F2E7-99AF-2592-7832-207B4F2F09F5}"/>
          </ac:graphicFrameMkLst>
        </pc:graphicFrameChg>
        <pc:graphicFrameChg chg="add mod">
          <ac:chgData name="Trahan, Anik" userId="54262fd3-4634-4131-bb90-0ce55e74faae" providerId="ADAL" clId="{3388DCA0-0EA3-4B89-96A2-D86C8CD573A3}" dt="2023-09-11T00:07:57.520" v="2047" actId="1035"/>
          <ac:graphicFrameMkLst>
            <pc:docMk/>
            <pc:sldMk cId="1472275415" sldId="277"/>
            <ac:graphicFrameMk id="17" creationId="{BB481BAA-7C70-BE0C-E087-0400E14EDD61}"/>
          </ac:graphicFrameMkLst>
        </pc:graphicFrameChg>
        <pc:graphicFrameChg chg="add mod">
          <ac:chgData name="Trahan, Anik" userId="54262fd3-4634-4131-bb90-0ce55e74faae" providerId="ADAL" clId="{3388DCA0-0EA3-4B89-96A2-D86C8CD573A3}" dt="2023-09-11T00:16:20.919" v="2265" actId="1076"/>
          <ac:graphicFrameMkLst>
            <pc:docMk/>
            <pc:sldMk cId="1472275415" sldId="277"/>
            <ac:graphicFrameMk id="22" creationId="{2389A878-1028-4559-797B-EA6B71F7940B}"/>
          </ac:graphicFrameMkLst>
        </pc:graphicFrameChg>
        <pc:graphicFrameChg chg="add mod">
          <ac:chgData name="Trahan, Anik" userId="54262fd3-4634-4131-bb90-0ce55e74faae" providerId="ADAL" clId="{3388DCA0-0EA3-4B89-96A2-D86C8CD573A3}" dt="2023-09-11T00:16:33.206" v="2266" actId="1076"/>
          <ac:graphicFrameMkLst>
            <pc:docMk/>
            <pc:sldMk cId="1472275415" sldId="277"/>
            <ac:graphicFrameMk id="24" creationId="{1F3A0799-4319-2DB4-99B8-162A3DCB860B}"/>
          </ac:graphicFrameMkLst>
        </pc:graphicFrameChg>
        <pc:graphicFrameChg chg="add mod">
          <ac:chgData name="Trahan, Anik" userId="54262fd3-4634-4131-bb90-0ce55e74faae" providerId="ADAL" clId="{3388DCA0-0EA3-4B89-96A2-D86C8CD573A3}" dt="2023-09-11T00:11:06.840" v="2196" actId="1076"/>
          <ac:graphicFrameMkLst>
            <pc:docMk/>
            <pc:sldMk cId="1472275415" sldId="277"/>
            <ac:graphicFrameMk id="26" creationId="{7C17E2E6-5649-D464-B42E-051C261F765F}"/>
          </ac:graphicFrameMkLst>
        </pc:graphicFrameChg>
        <pc:graphicFrameChg chg="add mod">
          <ac:chgData name="Trahan, Anik" userId="54262fd3-4634-4131-bb90-0ce55e74faae" providerId="ADAL" clId="{3388DCA0-0EA3-4B89-96A2-D86C8CD573A3}" dt="2023-09-11T00:11:35.430" v="2208" actId="1076"/>
          <ac:graphicFrameMkLst>
            <pc:docMk/>
            <pc:sldMk cId="1472275415" sldId="277"/>
            <ac:graphicFrameMk id="27" creationId="{9D486ADD-19CB-A1BE-D831-1C78FEEB91BB}"/>
          </ac:graphicFrameMkLst>
        </pc:graphicFrameChg>
        <pc:picChg chg="mod">
          <ac:chgData name="Trahan, Anik" userId="54262fd3-4634-4131-bb90-0ce55e74faae" providerId="ADAL" clId="{3388DCA0-0EA3-4B89-96A2-D86C8CD573A3}" dt="2023-09-10T23:20:21.052" v="1345" actId="14100"/>
          <ac:picMkLst>
            <pc:docMk/>
            <pc:sldMk cId="1472275415" sldId="277"/>
            <ac:picMk id="4" creationId="{B3A860DC-D477-C247-002C-105ACAFB9DE7}"/>
          </ac:picMkLst>
        </pc:picChg>
        <pc:picChg chg="del mod">
          <ac:chgData name="Trahan, Anik" userId="54262fd3-4634-4131-bb90-0ce55e74faae" providerId="ADAL" clId="{3388DCA0-0EA3-4B89-96A2-D86C8CD573A3}" dt="2023-09-10T23:22:32.525" v="1349" actId="478"/>
          <ac:picMkLst>
            <pc:docMk/>
            <pc:sldMk cId="1472275415" sldId="277"/>
            <ac:picMk id="20" creationId="{184EE7E0-D58B-EE40-0970-9AA844C776EB}"/>
          </ac:picMkLst>
        </pc:picChg>
        <pc:picChg chg="del mod">
          <ac:chgData name="Trahan, Anik" userId="54262fd3-4634-4131-bb90-0ce55e74faae" providerId="ADAL" clId="{3388DCA0-0EA3-4B89-96A2-D86C8CD573A3}" dt="2023-09-11T01:12:02.589" v="2874" actId="478"/>
          <ac:picMkLst>
            <pc:docMk/>
            <pc:sldMk cId="1472275415" sldId="277"/>
            <ac:picMk id="30" creationId="{69192E31-94DE-98FC-4F00-C1554F0EAFE9}"/>
          </ac:picMkLst>
        </pc:picChg>
        <pc:picChg chg="add del mod modCrop">
          <ac:chgData name="Trahan, Anik" userId="54262fd3-4634-4131-bb90-0ce55e74faae" providerId="ADAL" clId="{3388DCA0-0EA3-4B89-96A2-D86C8CD573A3}" dt="2023-09-11T01:42:15.325" v="3094" actId="478"/>
          <ac:picMkLst>
            <pc:docMk/>
            <pc:sldMk cId="1472275415" sldId="277"/>
            <ac:picMk id="75" creationId="{18DE7FFB-3121-5314-A8E5-60BCC47B797C}"/>
          </ac:picMkLst>
        </pc:picChg>
        <pc:picChg chg="add mod modCrop">
          <ac:chgData name="Trahan, Anik" userId="54262fd3-4634-4131-bb90-0ce55e74faae" providerId="ADAL" clId="{3388DCA0-0EA3-4B89-96A2-D86C8CD573A3}" dt="2023-09-11T01:42:59.509" v="3105" actId="14100"/>
          <ac:picMkLst>
            <pc:docMk/>
            <pc:sldMk cId="1472275415" sldId="277"/>
            <ac:picMk id="76" creationId="{63E7F0A8-1D93-137F-B390-82EBDE433EF0}"/>
          </ac:picMkLst>
        </pc:picChg>
        <pc:cxnChg chg="add mod">
          <ac:chgData name="Trahan, Anik" userId="54262fd3-4634-4131-bb90-0ce55e74faae" providerId="ADAL" clId="{3388DCA0-0EA3-4B89-96A2-D86C8CD573A3}" dt="2023-09-11T00:14:08.687" v="2244" actId="1582"/>
          <ac:cxnSpMkLst>
            <pc:docMk/>
            <pc:sldMk cId="1472275415" sldId="277"/>
            <ac:cxnSpMk id="36" creationId="{9F8FC52E-D21B-1187-9626-8E4836AD91C9}"/>
          </ac:cxnSpMkLst>
        </pc:cxnChg>
        <pc:cxnChg chg="add del mod">
          <ac:chgData name="Trahan, Anik" userId="54262fd3-4634-4131-bb90-0ce55e74faae" providerId="ADAL" clId="{3388DCA0-0EA3-4B89-96A2-D86C8CD573A3}" dt="2023-09-11T00:13:06.009" v="2226"/>
          <ac:cxnSpMkLst>
            <pc:docMk/>
            <pc:sldMk cId="1472275415" sldId="277"/>
            <ac:cxnSpMk id="38" creationId="{DC4C9E05-CDA2-C035-63B3-FE35F738DAA0}"/>
          </ac:cxnSpMkLst>
        </pc:cxnChg>
        <pc:cxnChg chg="add del mod">
          <ac:chgData name="Trahan, Anik" userId="54262fd3-4634-4131-bb90-0ce55e74faae" providerId="ADAL" clId="{3388DCA0-0EA3-4B89-96A2-D86C8CD573A3}" dt="2023-09-11T00:13:34.526" v="2236"/>
          <ac:cxnSpMkLst>
            <pc:docMk/>
            <pc:sldMk cId="1472275415" sldId="277"/>
            <ac:cxnSpMk id="39" creationId="{533E4284-0AA5-C073-CCC4-C6326FC9480D}"/>
          </ac:cxnSpMkLst>
        </pc:cxnChg>
        <pc:cxnChg chg="add mod">
          <ac:chgData name="Trahan, Anik" userId="54262fd3-4634-4131-bb90-0ce55e74faae" providerId="ADAL" clId="{3388DCA0-0EA3-4B89-96A2-D86C8CD573A3}" dt="2023-09-11T00:14:31.832" v="2250" actId="14100"/>
          <ac:cxnSpMkLst>
            <pc:docMk/>
            <pc:sldMk cId="1472275415" sldId="277"/>
            <ac:cxnSpMk id="42" creationId="{F805CAB0-23E1-9127-2DA7-F0A961C0397A}"/>
          </ac:cxnSpMkLst>
        </pc:cxnChg>
        <pc:cxnChg chg="add mod">
          <ac:chgData name="Trahan, Anik" userId="54262fd3-4634-4131-bb90-0ce55e74faae" providerId="ADAL" clId="{3388DCA0-0EA3-4B89-96A2-D86C8CD573A3}" dt="2023-09-11T00:15:18.070" v="2254" actId="1076"/>
          <ac:cxnSpMkLst>
            <pc:docMk/>
            <pc:sldMk cId="1472275415" sldId="277"/>
            <ac:cxnSpMk id="45" creationId="{B1504700-DD91-A5FF-F48D-AC197CC34C1E}"/>
          </ac:cxnSpMkLst>
        </pc:cxnChg>
        <pc:cxnChg chg="add mod">
          <ac:chgData name="Trahan, Anik" userId="54262fd3-4634-4131-bb90-0ce55e74faae" providerId="ADAL" clId="{3388DCA0-0EA3-4B89-96A2-D86C8CD573A3}" dt="2023-09-11T00:15:39.622" v="2259" actId="1076"/>
          <ac:cxnSpMkLst>
            <pc:docMk/>
            <pc:sldMk cId="1472275415" sldId="277"/>
            <ac:cxnSpMk id="47" creationId="{30185460-EDF2-C041-F35C-914DC73CB451}"/>
          </ac:cxnSpMkLst>
        </pc:cxnChg>
        <pc:cxnChg chg="add mod">
          <ac:chgData name="Trahan, Anik" userId="54262fd3-4634-4131-bb90-0ce55e74faae" providerId="ADAL" clId="{3388DCA0-0EA3-4B89-96A2-D86C8CD573A3}" dt="2023-09-11T00:15:53.493" v="2262" actId="1076"/>
          <ac:cxnSpMkLst>
            <pc:docMk/>
            <pc:sldMk cId="1472275415" sldId="277"/>
            <ac:cxnSpMk id="50" creationId="{AD3A23C2-AB98-CFD9-3D3D-FBAC15D327F7}"/>
          </ac:cxnSpMkLst>
        </pc:cxnChg>
        <pc:cxnChg chg="add mod">
          <ac:chgData name="Trahan, Anik" userId="54262fd3-4634-4131-bb90-0ce55e74faae" providerId="ADAL" clId="{3388DCA0-0EA3-4B89-96A2-D86C8CD573A3}" dt="2023-09-11T00:16:06.940" v="2264" actId="1076"/>
          <ac:cxnSpMkLst>
            <pc:docMk/>
            <pc:sldMk cId="1472275415" sldId="277"/>
            <ac:cxnSpMk id="52" creationId="{57880398-C976-3285-E85B-C04353771782}"/>
          </ac:cxnSpMkLst>
        </pc:cxnChg>
        <pc:cxnChg chg="add mod">
          <ac:chgData name="Trahan, Anik" userId="54262fd3-4634-4131-bb90-0ce55e74faae" providerId="ADAL" clId="{3388DCA0-0EA3-4B89-96A2-D86C8CD573A3}" dt="2023-09-11T00:16:42.113" v="2268" actId="1076"/>
          <ac:cxnSpMkLst>
            <pc:docMk/>
            <pc:sldMk cId="1472275415" sldId="277"/>
            <ac:cxnSpMk id="54" creationId="{D9AD89A2-D61C-9980-1DB0-25F3B70D0E82}"/>
          </ac:cxnSpMkLst>
        </pc:cxnChg>
        <pc:cxnChg chg="add mod">
          <ac:chgData name="Trahan, Anik" userId="54262fd3-4634-4131-bb90-0ce55e74faae" providerId="ADAL" clId="{3388DCA0-0EA3-4B89-96A2-D86C8CD573A3}" dt="2023-09-11T00:17:29.449" v="2282" actId="208"/>
          <ac:cxnSpMkLst>
            <pc:docMk/>
            <pc:sldMk cId="1472275415" sldId="277"/>
            <ac:cxnSpMk id="56" creationId="{F4C9652A-ACA7-950C-2C10-6016DA182A8C}"/>
          </ac:cxnSpMkLst>
        </pc:cxnChg>
        <pc:cxnChg chg="add mod">
          <ac:chgData name="Trahan, Anik" userId="54262fd3-4634-4131-bb90-0ce55e74faae" providerId="ADAL" clId="{3388DCA0-0EA3-4B89-96A2-D86C8CD573A3}" dt="2023-09-11T00:17:45.798" v="2284" actId="1076"/>
          <ac:cxnSpMkLst>
            <pc:docMk/>
            <pc:sldMk cId="1472275415" sldId="277"/>
            <ac:cxnSpMk id="59" creationId="{EDCFDB0F-0512-98E5-0DB6-9A6C5F27BC71}"/>
          </ac:cxnSpMkLst>
        </pc:cxnChg>
        <pc:cxnChg chg="add mod">
          <ac:chgData name="Trahan, Anik" userId="54262fd3-4634-4131-bb90-0ce55e74faae" providerId="ADAL" clId="{3388DCA0-0EA3-4B89-96A2-D86C8CD573A3}" dt="2023-09-11T00:17:54.645" v="2286" actId="1076"/>
          <ac:cxnSpMkLst>
            <pc:docMk/>
            <pc:sldMk cId="1472275415" sldId="277"/>
            <ac:cxnSpMk id="61" creationId="{4FDBB901-7D20-71DB-635A-9F27A83C8082}"/>
          </ac:cxnSpMkLst>
        </pc:cxnChg>
        <pc:cxnChg chg="add mod">
          <ac:chgData name="Trahan, Anik" userId="54262fd3-4634-4131-bb90-0ce55e74faae" providerId="ADAL" clId="{3388DCA0-0EA3-4B89-96A2-D86C8CD573A3}" dt="2023-09-11T00:18:08.017" v="2289" actId="1076"/>
          <ac:cxnSpMkLst>
            <pc:docMk/>
            <pc:sldMk cId="1472275415" sldId="277"/>
            <ac:cxnSpMk id="63" creationId="{188E2788-34CB-5AA3-E2C0-5C205917D194}"/>
          </ac:cxnSpMkLst>
        </pc:cxnChg>
        <pc:cxnChg chg="add mod">
          <ac:chgData name="Trahan, Anik" userId="54262fd3-4634-4131-bb90-0ce55e74faae" providerId="ADAL" clId="{3388DCA0-0EA3-4B89-96A2-D86C8CD573A3}" dt="2023-09-11T00:18:19.949" v="2293" actId="1076"/>
          <ac:cxnSpMkLst>
            <pc:docMk/>
            <pc:sldMk cId="1472275415" sldId="277"/>
            <ac:cxnSpMk id="66" creationId="{555032EB-8C07-7DED-C87F-406D3C573996}"/>
          </ac:cxnSpMkLst>
        </pc:cxnChg>
        <pc:cxnChg chg="add mod">
          <ac:chgData name="Trahan, Anik" userId="54262fd3-4634-4131-bb90-0ce55e74faae" providerId="ADAL" clId="{3388DCA0-0EA3-4B89-96A2-D86C8CD573A3}" dt="2023-09-11T00:18:31.372" v="2296" actId="1076"/>
          <ac:cxnSpMkLst>
            <pc:docMk/>
            <pc:sldMk cId="1472275415" sldId="277"/>
            <ac:cxnSpMk id="69" creationId="{8D38ADDD-E1E8-64A3-A9F7-5C14EB245C2D}"/>
          </ac:cxnSpMkLst>
        </pc:cxnChg>
        <pc:cxnChg chg="add mod">
          <ac:chgData name="Trahan, Anik" userId="54262fd3-4634-4131-bb90-0ce55e74faae" providerId="ADAL" clId="{3388DCA0-0EA3-4B89-96A2-D86C8CD573A3}" dt="2023-09-11T00:18:42.574" v="2299" actId="14100"/>
          <ac:cxnSpMkLst>
            <pc:docMk/>
            <pc:sldMk cId="1472275415" sldId="277"/>
            <ac:cxnSpMk id="71" creationId="{C09D36A5-CAC4-2350-E95C-190AE1F6B68D}"/>
          </ac:cxnSpMkLst>
        </pc:cxnChg>
      </pc:sldChg>
      <pc:sldChg chg="modSp add del mod">
        <pc:chgData name="Trahan, Anik" userId="54262fd3-4634-4131-bb90-0ce55e74faae" providerId="ADAL" clId="{3388DCA0-0EA3-4B89-96A2-D86C8CD573A3}" dt="2023-09-10T23:20:09.640" v="1341" actId="2696"/>
        <pc:sldMkLst>
          <pc:docMk/>
          <pc:sldMk cId="2860801220" sldId="277"/>
        </pc:sldMkLst>
        <pc:picChg chg="mod">
          <ac:chgData name="Trahan, Anik" userId="54262fd3-4634-4131-bb90-0ce55e74faae" providerId="ADAL" clId="{3388DCA0-0EA3-4B89-96A2-D86C8CD573A3}" dt="2023-09-10T23:19:31.482" v="1333" actId="14100"/>
          <ac:picMkLst>
            <pc:docMk/>
            <pc:sldMk cId="2860801220" sldId="277"/>
            <ac:picMk id="8" creationId="{46312121-FEE0-BD8D-4FB8-FF3FEFEB23E2}"/>
          </ac:picMkLst>
        </pc:picChg>
      </pc:sldChg>
      <pc:sldChg chg="addSp delSp modSp add mod">
        <pc:chgData name="Trahan, Anik" userId="54262fd3-4634-4131-bb90-0ce55e74faae" providerId="ADAL" clId="{3388DCA0-0EA3-4B89-96A2-D86C8CD573A3}" dt="2023-09-11T01:51:56.537" v="3352" actId="20577"/>
        <pc:sldMkLst>
          <pc:docMk/>
          <pc:sldMk cId="2895999246" sldId="278"/>
        </pc:sldMkLst>
        <pc:spChg chg="del">
          <ac:chgData name="Trahan, Anik" userId="54262fd3-4634-4131-bb90-0ce55e74faae" providerId="ADAL" clId="{3388DCA0-0EA3-4B89-96A2-D86C8CD573A3}" dt="2023-09-11T00:23:00.059" v="2351" actId="478"/>
          <ac:spMkLst>
            <pc:docMk/>
            <pc:sldMk cId="2895999246" sldId="278"/>
            <ac:spMk id="6" creationId="{5013FEA8-0838-A26C-A841-092C89078370}"/>
          </ac:spMkLst>
        </pc:spChg>
        <pc:spChg chg="del">
          <ac:chgData name="Trahan, Anik" userId="54262fd3-4634-4131-bb90-0ce55e74faae" providerId="ADAL" clId="{3388DCA0-0EA3-4B89-96A2-D86C8CD573A3}" dt="2023-09-11T00:23:01.973" v="2353" actId="478"/>
          <ac:spMkLst>
            <pc:docMk/>
            <pc:sldMk cId="2895999246" sldId="278"/>
            <ac:spMk id="28" creationId="{CB2D493D-859E-E098-68DD-08A2F897BE93}"/>
          </ac:spMkLst>
        </pc:spChg>
        <pc:spChg chg="del">
          <ac:chgData name="Trahan, Anik" userId="54262fd3-4634-4131-bb90-0ce55e74faae" providerId="ADAL" clId="{3388DCA0-0EA3-4B89-96A2-D86C8CD573A3}" dt="2023-09-11T00:23:15.194" v="2362" actId="478"/>
          <ac:spMkLst>
            <pc:docMk/>
            <pc:sldMk cId="2895999246" sldId="278"/>
            <ac:spMk id="29" creationId="{41E58BC9-02D2-CC32-1E0E-4E2A537EDFAA}"/>
          </ac:spMkLst>
        </pc:spChg>
        <pc:spChg chg="del">
          <ac:chgData name="Trahan, Anik" userId="54262fd3-4634-4131-bb90-0ce55e74faae" providerId="ADAL" clId="{3388DCA0-0EA3-4B89-96A2-D86C8CD573A3}" dt="2023-09-11T00:23:17.833" v="2364" actId="478"/>
          <ac:spMkLst>
            <pc:docMk/>
            <pc:sldMk cId="2895999246" sldId="278"/>
            <ac:spMk id="31" creationId="{94FD6348-043A-3EF2-D3BF-CD968B8E4A8D}"/>
          </ac:spMkLst>
        </pc:spChg>
        <pc:spChg chg="del">
          <ac:chgData name="Trahan, Anik" userId="54262fd3-4634-4131-bb90-0ce55e74faae" providerId="ADAL" clId="{3388DCA0-0EA3-4B89-96A2-D86C8CD573A3}" dt="2023-09-11T00:23:29.237" v="2373" actId="478"/>
          <ac:spMkLst>
            <pc:docMk/>
            <pc:sldMk cId="2895999246" sldId="278"/>
            <ac:spMk id="32" creationId="{4CE729F6-E9D8-B472-7DF3-DC1D04429CD9}"/>
          </ac:spMkLst>
        </pc:spChg>
        <pc:spChg chg="del">
          <ac:chgData name="Trahan, Anik" userId="54262fd3-4634-4131-bb90-0ce55e74faae" providerId="ADAL" clId="{3388DCA0-0EA3-4B89-96A2-D86C8CD573A3}" dt="2023-09-11T00:23:38.277" v="2379" actId="478"/>
          <ac:spMkLst>
            <pc:docMk/>
            <pc:sldMk cId="2895999246" sldId="278"/>
            <ac:spMk id="33" creationId="{D2C45D79-17BB-E971-59BF-3F5BE36E9311}"/>
          </ac:spMkLst>
        </pc:spChg>
        <pc:spChg chg="del">
          <ac:chgData name="Trahan, Anik" userId="54262fd3-4634-4131-bb90-0ce55e74faae" providerId="ADAL" clId="{3388DCA0-0EA3-4B89-96A2-D86C8CD573A3}" dt="2023-09-11T00:23:51.898" v="2388" actId="478"/>
          <ac:spMkLst>
            <pc:docMk/>
            <pc:sldMk cId="2895999246" sldId="278"/>
            <ac:spMk id="34" creationId="{862BEC0C-D865-745B-9232-73B3E788BDCB}"/>
          </ac:spMkLst>
        </pc:spChg>
        <pc:spChg chg="del">
          <ac:chgData name="Trahan, Anik" userId="54262fd3-4634-4131-bb90-0ce55e74faae" providerId="ADAL" clId="{3388DCA0-0EA3-4B89-96A2-D86C8CD573A3}" dt="2023-09-11T00:24:03.627" v="2391" actId="478"/>
          <ac:spMkLst>
            <pc:docMk/>
            <pc:sldMk cId="2895999246" sldId="278"/>
            <ac:spMk id="37" creationId="{878483CC-3D8F-83C7-C65C-CE2348E689E0}"/>
          </ac:spMkLst>
        </pc:spChg>
        <pc:spChg chg="del">
          <ac:chgData name="Trahan, Anik" userId="54262fd3-4634-4131-bb90-0ce55e74faae" providerId="ADAL" clId="{3388DCA0-0EA3-4B89-96A2-D86C8CD573A3}" dt="2023-09-11T00:23:02.861" v="2354" actId="478"/>
          <ac:spMkLst>
            <pc:docMk/>
            <pc:sldMk cId="2895999246" sldId="278"/>
            <ac:spMk id="44" creationId="{E26FDCB3-E4A5-F875-A76A-07991CA335D8}"/>
          </ac:spMkLst>
        </pc:spChg>
        <pc:spChg chg="del">
          <ac:chgData name="Trahan, Anik" userId="54262fd3-4634-4131-bb90-0ce55e74faae" providerId="ADAL" clId="{3388DCA0-0EA3-4B89-96A2-D86C8CD573A3}" dt="2023-09-11T00:23:12.858" v="2360" actId="478"/>
          <ac:spMkLst>
            <pc:docMk/>
            <pc:sldMk cId="2895999246" sldId="278"/>
            <ac:spMk id="46" creationId="{9A8D3D2A-855D-9A87-740D-CF0212C3D053}"/>
          </ac:spMkLst>
        </pc:spChg>
        <pc:spChg chg="del mod">
          <ac:chgData name="Trahan, Anik" userId="54262fd3-4634-4131-bb90-0ce55e74faae" providerId="ADAL" clId="{3388DCA0-0EA3-4B89-96A2-D86C8CD573A3}" dt="2023-09-11T00:23:20.707" v="2366" actId="478"/>
          <ac:spMkLst>
            <pc:docMk/>
            <pc:sldMk cId="2895999246" sldId="278"/>
            <ac:spMk id="48" creationId="{F1A15854-0940-B4F6-91AD-54233FF30A39}"/>
          </ac:spMkLst>
        </pc:spChg>
        <pc:spChg chg="del">
          <ac:chgData name="Trahan, Anik" userId="54262fd3-4634-4131-bb90-0ce55e74faae" providerId="ADAL" clId="{3388DCA0-0EA3-4B89-96A2-D86C8CD573A3}" dt="2023-09-11T00:23:26.777" v="2370" actId="478"/>
          <ac:spMkLst>
            <pc:docMk/>
            <pc:sldMk cId="2895999246" sldId="278"/>
            <ac:spMk id="51" creationId="{112FC830-9921-A852-EB3E-2FA96BCF8DA3}"/>
          </ac:spMkLst>
        </pc:spChg>
        <pc:spChg chg="del">
          <ac:chgData name="Trahan, Anik" userId="54262fd3-4634-4131-bb90-0ce55e74faae" providerId="ADAL" clId="{3388DCA0-0EA3-4B89-96A2-D86C8CD573A3}" dt="2023-09-11T00:23:35.628" v="2376" actId="478"/>
          <ac:spMkLst>
            <pc:docMk/>
            <pc:sldMk cId="2895999246" sldId="278"/>
            <ac:spMk id="53" creationId="{C3393093-7D6C-C22A-8531-A8CAD6327AFE}"/>
          </ac:spMkLst>
        </pc:spChg>
        <pc:spChg chg="del">
          <ac:chgData name="Trahan, Anik" userId="54262fd3-4634-4131-bb90-0ce55e74faae" providerId="ADAL" clId="{3388DCA0-0EA3-4B89-96A2-D86C8CD573A3}" dt="2023-09-11T00:23:50.118" v="2386" actId="478"/>
          <ac:spMkLst>
            <pc:docMk/>
            <pc:sldMk cId="2895999246" sldId="278"/>
            <ac:spMk id="55" creationId="{B8AF83C7-BD97-70E0-32BA-DF2493B17B0D}"/>
          </ac:spMkLst>
        </pc:spChg>
        <pc:spChg chg="del">
          <ac:chgData name="Trahan, Anik" userId="54262fd3-4634-4131-bb90-0ce55e74faae" providerId="ADAL" clId="{3388DCA0-0EA3-4B89-96A2-D86C8CD573A3}" dt="2023-09-11T00:23:24.468" v="2369" actId="478"/>
          <ac:spMkLst>
            <pc:docMk/>
            <pc:sldMk cId="2895999246" sldId="278"/>
            <ac:spMk id="57" creationId="{E5091883-71EA-9379-89AC-FA109F2897B5}"/>
          </ac:spMkLst>
        </pc:spChg>
        <pc:spChg chg="del">
          <ac:chgData name="Trahan, Anik" userId="54262fd3-4634-4131-bb90-0ce55e74faae" providerId="ADAL" clId="{3388DCA0-0EA3-4B89-96A2-D86C8CD573A3}" dt="2023-09-11T00:23:32.308" v="2375" actId="478"/>
          <ac:spMkLst>
            <pc:docMk/>
            <pc:sldMk cId="2895999246" sldId="278"/>
            <ac:spMk id="60" creationId="{BF4B7C63-4735-58F8-AB6E-BC113653597E}"/>
          </ac:spMkLst>
        </pc:spChg>
        <pc:spChg chg="del mod">
          <ac:chgData name="Trahan, Anik" userId="54262fd3-4634-4131-bb90-0ce55e74faae" providerId="ADAL" clId="{3388DCA0-0EA3-4B89-96A2-D86C8CD573A3}" dt="2023-09-11T00:23:41.768" v="2381" actId="478"/>
          <ac:spMkLst>
            <pc:docMk/>
            <pc:sldMk cId="2895999246" sldId="278"/>
            <ac:spMk id="62" creationId="{B2C04C5B-E35C-CED9-A78B-15FA2CA21DA1}"/>
          </ac:spMkLst>
        </pc:spChg>
        <pc:spChg chg="del">
          <ac:chgData name="Trahan, Anik" userId="54262fd3-4634-4131-bb90-0ce55e74faae" providerId="ADAL" clId="{3388DCA0-0EA3-4B89-96A2-D86C8CD573A3}" dt="2023-09-11T00:23:55.482" v="2390" actId="478"/>
          <ac:spMkLst>
            <pc:docMk/>
            <pc:sldMk cId="2895999246" sldId="278"/>
            <ac:spMk id="64" creationId="{F0978303-7796-AA1F-2403-E5D5D1211A52}"/>
          </ac:spMkLst>
        </pc:spChg>
        <pc:spChg chg="del mod">
          <ac:chgData name="Trahan, Anik" userId="54262fd3-4634-4131-bb90-0ce55e74faae" providerId="ADAL" clId="{3388DCA0-0EA3-4B89-96A2-D86C8CD573A3}" dt="2023-09-11T00:23:08.470" v="2358" actId="478"/>
          <ac:spMkLst>
            <pc:docMk/>
            <pc:sldMk cId="2895999246" sldId="278"/>
            <ac:spMk id="67" creationId="{00C756B0-8F21-32F7-1A4D-64B1C6326FED}"/>
          </ac:spMkLst>
        </pc:spChg>
        <pc:spChg chg="del">
          <ac:chgData name="Trahan, Anik" userId="54262fd3-4634-4131-bb90-0ce55e74faae" providerId="ADAL" clId="{3388DCA0-0EA3-4B89-96A2-D86C8CD573A3}" dt="2023-09-11T00:23:47.978" v="2384" actId="478"/>
          <ac:spMkLst>
            <pc:docMk/>
            <pc:sldMk cId="2895999246" sldId="278"/>
            <ac:spMk id="70" creationId="{5DC8010E-1C38-C5E0-BB3C-154532B9F956}"/>
          </ac:spMkLst>
        </pc:spChg>
        <pc:spChg chg="del">
          <ac:chgData name="Trahan, Anik" userId="54262fd3-4634-4131-bb90-0ce55e74faae" providerId="ADAL" clId="{3388DCA0-0EA3-4B89-96A2-D86C8CD573A3}" dt="2023-09-11T00:24:05.835" v="2392" actId="478"/>
          <ac:spMkLst>
            <pc:docMk/>
            <pc:sldMk cId="2895999246" sldId="278"/>
            <ac:spMk id="72" creationId="{A2EBFAC5-92AE-13AF-13BC-CFFDAEC449A5}"/>
          </ac:spMkLst>
        </pc:spChg>
        <pc:graphicFrameChg chg="del">
          <ac:chgData name="Trahan, Anik" userId="54262fd3-4634-4131-bb90-0ce55e74faae" providerId="ADAL" clId="{3388DCA0-0EA3-4B89-96A2-D86C8CD573A3}" dt="2023-09-11T00:22:59.447" v="2350" actId="478"/>
          <ac:graphicFrameMkLst>
            <pc:docMk/>
            <pc:sldMk cId="2895999246" sldId="278"/>
            <ac:graphicFrameMk id="3" creationId="{446BA8B8-7FFF-9E6D-01B9-42A60A289257}"/>
          </ac:graphicFrameMkLst>
        </pc:graphicFrameChg>
        <pc:graphicFrameChg chg="add mod">
          <ac:chgData name="Trahan, Anik" userId="54262fd3-4634-4131-bb90-0ce55e74faae" providerId="ADAL" clId="{3388DCA0-0EA3-4B89-96A2-D86C8CD573A3}" dt="2023-09-11T01:20:25.522" v="3039" actId="1037"/>
          <ac:graphicFrameMkLst>
            <pc:docMk/>
            <pc:sldMk cId="2895999246" sldId="278"/>
            <ac:graphicFrameMk id="5" creationId="{8B7B07F8-719A-96C9-F805-2A2C3E50C4A6}"/>
          </ac:graphicFrameMkLst>
        </pc:graphicFrameChg>
        <pc:graphicFrameChg chg="del">
          <ac:chgData name="Trahan, Anik" userId="54262fd3-4634-4131-bb90-0ce55e74faae" providerId="ADAL" clId="{3388DCA0-0EA3-4B89-96A2-D86C8CD573A3}" dt="2023-09-11T00:23:01.097" v="2352" actId="478"/>
          <ac:graphicFrameMkLst>
            <pc:docMk/>
            <pc:sldMk cId="2895999246" sldId="278"/>
            <ac:graphicFrameMk id="7" creationId="{5ADA7464-CAB5-2C87-181D-B2E1F614DE2F}"/>
          </ac:graphicFrameMkLst>
        </pc:graphicFrameChg>
        <pc:graphicFrameChg chg="del">
          <ac:chgData name="Trahan, Anik" userId="54262fd3-4634-4131-bb90-0ce55e74faae" providerId="ADAL" clId="{3388DCA0-0EA3-4B89-96A2-D86C8CD573A3}" dt="2023-09-11T00:23:13.877" v="2361" actId="478"/>
          <ac:graphicFrameMkLst>
            <pc:docMk/>
            <pc:sldMk cId="2895999246" sldId="278"/>
            <ac:graphicFrameMk id="8" creationId="{98DAF9EA-AFF9-40B5-99F1-07877027B098}"/>
          </ac:graphicFrameMkLst>
        </pc:graphicFrameChg>
        <pc:graphicFrameChg chg="del">
          <ac:chgData name="Trahan, Anik" userId="54262fd3-4634-4131-bb90-0ce55e74faae" providerId="ADAL" clId="{3388DCA0-0EA3-4B89-96A2-D86C8CD573A3}" dt="2023-09-11T00:23:16.858" v="2363" actId="478"/>
          <ac:graphicFrameMkLst>
            <pc:docMk/>
            <pc:sldMk cId="2895999246" sldId="278"/>
            <ac:graphicFrameMk id="9" creationId="{6499BD85-811A-5DC5-6054-01230DF7A9BA}"/>
          </ac:graphicFrameMkLst>
        </pc:graphicFrameChg>
        <pc:graphicFrameChg chg="del">
          <ac:chgData name="Trahan, Anik" userId="54262fd3-4634-4131-bb90-0ce55e74faae" providerId="ADAL" clId="{3388DCA0-0EA3-4B89-96A2-D86C8CD573A3}" dt="2023-09-11T00:23:28.427" v="2372" actId="478"/>
          <ac:graphicFrameMkLst>
            <pc:docMk/>
            <pc:sldMk cId="2895999246" sldId="278"/>
            <ac:graphicFrameMk id="10" creationId="{E336D350-0229-A3AD-7351-858C365FE243}"/>
          </ac:graphicFrameMkLst>
        </pc:graphicFrameChg>
        <pc:graphicFrameChg chg="mod modGraphic">
          <ac:chgData name="Trahan, Anik" userId="54262fd3-4634-4131-bb90-0ce55e74faae" providerId="ADAL" clId="{3388DCA0-0EA3-4B89-96A2-D86C8CD573A3}" dt="2023-09-11T01:51:56.537" v="3352" actId="20577"/>
          <ac:graphicFrameMkLst>
            <pc:docMk/>
            <pc:sldMk cId="2895999246" sldId="278"/>
            <ac:graphicFrameMk id="11" creationId="{897136F9-F19A-A099-E506-A7343AFA9E2B}"/>
          </ac:graphicFrameMkLst>
        </pc:graphicFrameChg>
        <pc:graphicFrameChg chg="del">
          <ac:chgData name="Trahan, Anik" userId="54262fd3-4634-4131-bb90-0ce55e74faae" providerId="ADAL" clId="{3388DCA0-0EA3-4B89-96A2-D86C8CD573A3}" dt="2023-09-11T00:23:37.419" v="2378" actId="478"/>
          <ac:graphicFrameMkLst>
            <pc:docMk/>
            <pc:sldMk cId="2895999246" sldId="278"/>
            <ac:graphicFrameMk id="12" creationId="{EBD48902-680D-D713-E9ED-CAC4A6217B06}"/>
          </ac:graphicFrameMkLst>
        </pc:graphicFrameChg>
        <pc:graphicFrameChg chg="del">
          <ac:chgData name="Trahan, Anik" userId="54262fd3-4634-4131-bb90-0ce55e74faae" providerId="ADAL" clId="{3388DCA0-0EA3-4B89-96A2-D86C8CD573A3}" dt="2023-09-11T00:23:49.145" v="2385" actId="478"/>
          <ac:graphicFrameMkLst>
            <pc:docMk/>
            <pc:sldMk cId="2895999246" sldId="278"/>
            <ac:graphicFrameMk id="13" creationId="{7EB46843-5C98-2D03-E9D3-3B652ABD3A2B}"/>
          </ac:graphicFrameMkLst>
        </pc:graphicFrameChg>
        <pc:graphicFrameChg chg="mod">
          <ac:chgData name="Trahan, Anik" userId="54262fd3-4634-4131-bb90-0ce55e74faae" providerId="ADAL" clId="{3388DCA0-0EA3-4B89-96A2-D86C8CD573A3}" dt="2023-09-11T01:20:25.522" v="3039" actId="1037"/>
          <ac:graphicFrameMkLst>
            <pc:docMk/>
            <pc:sldMk cId="2895999246" sldId="278"/>
            <ac:graphicFrameMk id="14" creationId="{FC8F835D-8F01-BC9B-BCCD-0BF3CF18962F}"/>
          </ac:graphicFrameMkLst>
        </pc:graphicFrameChg>
        <pc:graphicFrameChg chg="mod">
          <ac:chgData name="Trahan, Anik" userId="54262fd3-4634-4131-bb90-0ce55e74faae" providerId="ADAL" clId="{3388DCA0-0EA3-4B89-96A2-D86C8CD573A3}" dt="2023-09-11T01:20:25.522" v="3039" actId="1037"/>
          <ac:graphicFrameMkLst>
            <pc:docMk/>
            <pc:sldMk cId="2895999246" sldId="278"/>
            <ac:graphicFrameMk id="15" creationId="{CDD53BC4-FE83-9BC0-9349-1A5A6825144A}"/>
          </ac:graphicFrameMkLst>
        </pc:graphicFrameChg>
        <pc:graphicFrameChg chg="mod">
          <ac:chgData name="Trahan, Anik" userId="54262fd3-4634-4131-bb90-0ce55e74faae" providerId="ADAL" clId="{3388DCA0-0EA3-4B89-96A2-D86C8CD573A3}" dt="2023-09-11T01:20:25.522" v="3039" actId="1037"/>
          <ac:graphicFrameMkLst>
            <pc:docMk/>
            <pc:sldMk cId="2895999246" sldId="278"/>
            <ac:graphicFrameMk id="16" creationId="{81A0F2E7-99AF-2592-7832-207B4F2F09F5}"/>
          </ac:graphicFrameMkLst>
        </pc:graphicFrameChg>
        <pc:graphicFrameChg chg="mod">
          <ac:chgData name="Trahan, Anik" userId="54262fd3-4634-4131-bb90-0ce55e74faae" providerId="ADAL" clId="{3388DCA0-0EA3-4B89-96A2-D86C8CD573A3}" dt="2023-09-11T01:20:25.522" v="3039" actId="1037"/>
          <ac:graphicFrameMkLst>
            <pc:docMk/>
            <pc:sldMk cId="2895999246" sldId="278"/>
            <ac:graphicFrameMk id="17" creationId="{BB481BAA-7C70-BE0C-E087-0400E14EDD61}"/>
          </ac:graphicFrameMkLst>
        </pc:graphicFrameChg>
        <pc:graphicFrameChg chg="add mod">
          <ac:chgData name="Trahan, Anik" userId="54262fd3-4634-4131-bb90-0ce55e74faae" providerId="ADAL" clId="{3388DCA0-0EA3-4B89-96A2-D86C8CD573A3}" dt="2023-09-11T01:20:25.522" v="3039" actId="1037"/>
          <ac:graphicFrameMkLst>
            <pc:docMk/>
            <pc:sldMk cId="2895999246" sldId="278"/>
            <ac:graphicFrameMk id="18" creationId="{C0484A46-2566-96B0-51C5-D886D4B239B5}"/>
          </ac:graphicFrameMkLst>
        </pc:graphicFrameChg>
        <pc:graphicFrameChg chg="add mod">
          <ac:chgData name="Trahan, Anik" userId="54262fd3-4634-4131-bb90-0ce55e74faae" providerId="ADAL" clId="{3388DCA0-0EA3-4B89-96A2-D86C8CD573A3}" dt="2023-09-11T01:20:25.522" v="3039" actId="1037"/>
          <ac:graphicFrameMkLst>
            <pc:docMk/>
            <pc:sldMk cId="2895999246" sldId="278"/>
            <ac:graphicFrameMk id="19" creationId="{F6601D32-FF17-80FD-680C-971FEC63F4CE}"/>
          </ac:graphicFrameMkLst>
        </pc:graphicFrameChg>
        <pc:graphicFrameChg chg="mod">
          <ac:chgData name="Trahan, Anik" userId="54262fd3-4634-4131-bb90-0ce55e74faae" providerId="ADAL" clId="{3388DCA0-0EA3-4B89-96A2-D86C8CD573A3}" dt="2023-09-11T01:20:25.522" v="3039" actId="1037"/>
          <ac:graphicFrameMkLst>
            <pc:docMk/>
            <pc:sldMk cId="2895999246" sldId="278"/>
            <ac:graphicFrameMk id="22" creationId="{2389A878-1028-4559-797B-EA6B71F7940B}"/>
          </ac:graphicFrameMkLst>
        </pc:graphicFrameChg>
        <pc:graphicFrameChg chg="mod">
          <ac:chgData name="Trahan, Anik" userId="54262fd3-4634-4131-bb90-0ce55e74faae" providerId="ADAL" clId="{3388DCA0-0EA3-4B89-96A2-D86C8CD573A3}" dt="2023-09-11T01:20:25.522" v="3039" actId="1037"/>
          <ac:graphicFrameMkLst>
            <pc:docMk/>
            <pc:sldMk cId="2895999246" sldId="278"/>
            <ac:graphicFrameMk id="24" creationId="{1F3A0799-4319-2DB4-99B8-162A3DCB860B}"/>
          </ac:graphicFrameMkLst>
        </pc:graphicFrameChg>
        <pc:graphicFrameChg chg="mod">
          <ac:chgData name="Trahan, Anik" userId="54262fd3-4634-4131-bb90-0ce55e74faae" providerId="ADAL" clId="{3388DCA0-0EA3-4B89-96A2-D86C8CD573A3}" dt="2023-09-11T01:20:25.522" v="3039" actId="1037"/>
          <ac:graphicFrameMkLst>
            <pc:docMk/>
            <pc:sldMk cId="2895999246" sldId="278"/>
            <ac:graphicFrameMk id="26" creationId="{7C17E2E6-5649-D464-B42E-051C261F765F}"/>
          </ac:graphicFrameMkLst>
        </pc:graphicFrameChg>
        <pc:graphicFrameChg chg="mod">
          <ac:chgData name="Trahan, Anik" userId="54262fd3-4634-4131-bb90-0ce55e74faae" providerId="ADAL" clId="{3388DCA0-0EA3-4B89-96A2-D86C8CD573A3}" dt="2023-09-11T01:20:25.522" v="3039" actId="1037"/>
          <ac:graphicFrameMkLst>
            <pc:docMk/>
            <pc:sldMk cId="2895999246" sldId="278"/>
            <ac:graphicFrameMk id="27" creationId="{9D486ADD-19CB-A1BE-D831-1C78FEEB91BB}"/>
          </ac:graphicFrameMkLst>
        </pc:graphicFrameChg>
        <pc:picChg chg="add del mod modCrop">
          <ac:chgData name="Trahan, Anik" userId="54262fd3-4634-4131-bb90-0ce55e74faae" providerId="ADAL" clId="{3388DCA0-0EA3-4B89-96A2-D86C8CD573A3}" dt="2023-09-11T01:11:32.319" v="2870" actId="478"/>
          <ac:picMkLst>
            <pc:docMk/>
            <pc:sldMk cId="2895999246" sldId="278"/>
            <ac:picMk id="20" creationId="{D43C4253-F8C4-4ABC-A38A-B36887AFC0EC}"/>
          </ac:picMkLst>
        </pc:picChg>
        <pc:picChg chg="add del mod">
          <ac:chgData name="Trahan, Anik" userId="54262fd3-4634-4131-bb90-0ce55e74faae" providerId="ADAL" clId="{3388DCA0-0EA3-4B89-96A2-D86C8CD573A3}" dt="2023-09-11T01:43:18.925" v="3113" actId="478"/>
          <ac:picMkLst>
            <pc:docMk/>
            <pc:sldMk cId="2895999246" sldId="278"/>
            <ac:picMk id="23" creationId="{182997B6-69C2-D79C-E5A0-EA70B8CFC302}"/>
          </ac:picMkLst>
        </pc:picChg>
        <pc:picChg chg="del">
          <ac:chgData name="Trahan, Anik" userId="54262fd3-4634-4131-bb90-0ce55e74faae" providerId="ADAL" clId="{3388DCA0-0EA3-4B89-96A2-D86C8CD573A3}" dt="2023-09-11T00:39:23.689" v="2558" actId="478"/>
          <ac:picMkLst>
            <pc:docMk/>
            <pc:sldMk cId="2895999246" sldId="278"/>
            <ac:picMk id="30" creationId="{69192E31-94DE-98FC-4F00-C1554F0EAFE9}"/>
          </ac:picMkLst>
        </pc:picChg>
        <pc:picChg chg="add mod">
          <ac:chgData name="Trahan, Anik" userId="54262fd3-4634-4131-bb90-0ce55e74faae" providerId="ADAL" clId="{3388DCA0-0EA3-4B89-96A2-D86C8CD573A3}" dt="2023-09-11T01:43:24.030" v="3116" actId="14100"/>
          <ac:picMkLst>
            <pc:docMk/>
            <pc:sldMk cId="2895999246" sldId="278"/>
            <ac:picMk id="35" creationId="{CF406EE8-58BD-2142-31CC-2B1726CF6710}"/>
          </ac:picMkLst>
        </pc:picChg>
        <pc:cxnChg chg="del">
          <ac:chgData name="Trahan, Anik" userId="54262fd3-4634-4131-bb90-0ce55e74faae" providerId="ADAL" clId="{3388DCA0-0EA3-4B89-96A2-D86C8CD573A3}" dt="2023-09-11T00:22:57.098" v="2348" actId="478"/>
          <ac:cxnSpMkLst>
            <pc:docMk/>
            <pc:sldMk cId="2895999246" sldId="278"/>
            <ac:cxnSpMk id="36" creationId="{9F8FC52E-D21B-1187-9626-8E4836AD91C9}"/>
          </ac:cxnSpMkLst>
        </pc:cxnChg>
        <pc:cxnChg chg="del">
          <ac:chgData name="Trahan, Anik" userId="54262fd3-4634-4131-bb90-0ce55e74faae" providerId="ADAL" clId="{3388DCA0-0EA3-4B89-96A2-D86C8CD573A3}" dt="2023-09-11T00:23:03.529" v="2355" actId="478"/>
          <ac:cxnSpMkLst>
            <pc:docMk/>
            <pc:sldMk cId="2895999246" sldId="278"/>
            <ac:cxnSpMk id="42" creationId="{F805CAB0-23E1-9127-2DA7-F0A961C0397A}"/>
          </ac:cxnSpMkLst>
        </pc:cxnChg>
        <pc:cxnChg chg="del">
          <ac:chgData name="Trahan, Anik" userId="54262fd3-4634-4131-bb90-0ce55e74faae" providerId="ADAL" clId="{3388DCA0-0EA3-4B89-96A2-D86C8CD573A3}" dt="2023-09-11T00:23:10.939" v="2359" actId="478"/>
          <ac:cxnSpMkLst>
            <pc:docMk/>
            <pc:sldMk cId="2895999246" sldId="278"/>
            <ac:cxnSpMk id="45" creationId="{B1504700-DD91-A5FF-F48D-AC197CC34C1E}"/>
          </ac:cxnSpMkLst>
        </pc:cxnChg>
        <pc:cxnChg chg="del">
          <ac:chgData name="Trahan, Anik" userId="54262fd3-4634-4131-bb90-0ce55e74faae" providerId="ADAL" clId="{3388DCA0-0EA3-4B89-96A2-D86C8CD573A3}" dt="2023-09-11T00:23:21.658" v="2367" actId="478"/>
          <ac:cxnSpMkLst>
            <pc:docMk/>
            <pc:sldMk cId="2895999246" sldId="278"/>
            <ac:cxnSpMk id="47" creationId="{30185460-EDF2-C041-F35C-914DC73CB451}"/>
          </ac:cxnSpMkLst>
        </pc:cxnChg>
        <pc:cxnChg chg="del">
          <ac:chgData name="Trahan, Anik" userId="54262fd3-4634-4131-bb90-0ce55e74faae" providerId="ADAL" clId="{3388DCA0-0EA3-4B89-96A2-D86C8CD573A3}" dt="2023-09-11T00:23:27.659" v="2371" actId="478"/>
          <ac:cxnSpMkLst>
            <pc:docMk/>
            <pc:sldMk cId="2895999246" sldId="278"/>
            <ac:cxnSpMk id="50" creationId="{AD3A23C2-AB98-CFD9-3D3D-FBAC15D327F7}"/>
          </ac:cxnSpMkLst>
        </pc:cxnChg>
        <pc:cxnChg chg="del">
          <ac:chgData name="Trahan, Anik" userId="54262fd3-4634-4131-bb90-0ce55e74faae" providerId="ADAL" clId="{3388DCA0-0EA3-4B89-96A2-D86C8CD573A3}" dt="2023-09-11T00:23:36.586" v="2377" actId="478"/>
          <ac:cxnSpMkLst>
            <pc:docMk/>
            <pc:sldMk cId="2895999246" sldId="278"/>
            <ac:cxnSpMk id="52" creationId="{57880398-C976-3285-E85B-C04353771782}"/>
          </ac:cxnSpMkLst>
        </pc:cxnChg>
        <pc:cxnChg chg="del">
          <ac:chgData name="Trahan, Anik" userId="54262fd3-4634-4131-bb90-0ce55e74faae" providerId="ADAL" clId="{3388DCA0-0EA3-4B89-96A2-D86C8CD573A3}" dt="2023-09-11T00:23:50.918" v="2387" actId="478"/>
          <ac:cxnSpMkLst>
            <pc:docMk/>
            <pc:sldMk cId="2895999246" sldId="278"/>
            <ac:cxnSpMk id="54" creationId="{D9AD89A2-D61C-9980-1DB0-25F3B70D0E82}"/>
          </ac:cxnSpMkLst>
        </pc:cxnChg>
        <pc:cxnChg chg="del">
          <ac:chgData name="Trahan, Anik" userId="54262fd3-4634-4131-bb90-0ce55e74faae" providerId="ADAL" clId="{3388DCA0-0EA3-4B89-96A2-D86C8CD573A3}" dt="2023-09-11T00:23:22.648" v="2368" actId="478"/>
          <ac:cxnSpMkLst>
            <pc:docMk/>
            <pc:sldMk cId="2895999246" sldId="278"/>
            <ac:cxnSpMk id="56" creationId="{F4C9652A-ACA7-950C-2C10-6016DA182A8C}"/>
          </ac:cxnSpMkLst>
        </pc:cxnChg>
        <pc:cxnChg chg="del">
          <ac:chgData name="Trahan, Anik" userId="54262fd3-4634-4131-bb90-0ce55e74faae" providerId="ADAL" clId="{3388DCA0-0EA3-4B89-96A2-D86C8CD573A3}" dt="2023-09-11T00:23:30.348" v="2374" actId="478"/>
          <ac:cxnSpMkLst>
            <pc:docMk/>
            <pc:sldMk cId="2895999246" sldId="278"/>
            <ac:cxnSpMk id="59" creationId="{EDCFDB0F-0512-98E5-0DB6-9A6C5F27BC71}"/>
          </ac:cxnSpMkLst>
        </pc:cxnChg>
        <pc:cxnChg chg="del">
          <ac:chgData name="Trahan, Anik" userId="54262fd3-4634-4131-bb90-0ce55e74faae" providerId="ADAL" clId="{3388DCA0-0EA3-4B89-96A2-D86C8CD573A3}" dt="2023-09-11T00:23:42.708" v="2382" actId="478"/>
          <ac:cxnSpMkLst>
            <pc:docMk/>
            <pc:sldMk cId="2895999246" sldId="278"/>
            <ac:cxnSpMk id="61" creationId="{4FDBB901-7D20-71DB-635A-9F27A83C8082}"/>
          </ac:cxnSpMkLst>
        </pc:cxnChg>
        <pc:cxnChg chg="del">
          <ac:chgData name="Trahan, Anik" userId="54262fd3-4634-4131-bb90-0ce55e74faae" providerId="ADAL" clId="{3388DCA0-0EA3-4B89-96A2-D86C8CD573A3}" dt="2023-09-11T00:23:53.737" v="2389" actId="478"/>
          <ac:cxnSpMkLst>
            <pc:docMk/>
            <pc:sldMk cId="2895999246" sldId="278"/>
            <ac:cxnSpMk id="63" creationId="{188E2788-34CB-5AA3-E2C0-5C205917D194}"/>
          </ac:cxnSpMkLst>
        </pc:cxnChg>
        <pc:cxnChg chg="del">
          <ac:chgData name="Trahan, Anik" userId="54262fd3-4634-4131-bb90-0ce55e74faae" providerId="ADAL" clId="{3388DCA0-0EA3-4B89-96A2-D86C8CD573A3}" dt="2023-09-11T00:23:04.387" v="2356" actId="478"/>
          <ac:cxnSpMkLst>
            <pc:docMk/>
            <pc:sldMk cId="2895999246" sldId="278"/>
            <ac:cxnSpMk id="66" creationId="{555032EB-8C07-7DED-C87F-406D3C573996}"/>
          </ac:cxnSpMkLst>
        </pc:cxnChg>
        <pc:cxnChg chg="del">
          <ac:chgData name="Trahan, Anik" userId="54262fd3-4634-4131-bb90-0ce55e74faae" providerId="ADAL" clId="{3388DCA0-0EA3-4B89-96A2-D86C8CD573A3}" dt="2023-09-11T00:23:45.978" v="2383" actId="478"/>
          <ac:cxnSpMkLst>
            <pc:docMk/>
            <pc:sldMk cId="2895999246" sldId="278"/>
            <ac:cxnSpMk id="69" creationId="{8D38ADDD-E1E8-64A3-A9F7-5C14EB245C2D}"/>
          </ac:cxnSpMkLst>
        </pc:cxnChg>
        <pc:cxnChg chg="del">
          <ac:chgData name="Trahan, Anik" userId="54262fd3-4634-4131-bb90-0ce55e74faae" providerId="ADAL" clId="{3388DCA0-0EA3-4B89-96A2-D86C8CD573A3}" dt="2023-09-11T00:22:58.537" v="2349" actId="478"/>
          <ac:cxnSpMkLst>
            <pc:docMk/>
            <pc:sldMk cId="2895999246" sldId="278"/>
            <ac:cxnSpMk id="71" creationId="{C09D36A5-CAC4-2350-E95C-190AE1F6B68D}"/>
          </ac:cxnSpMkLst>
        </pc:cxnChg>
      </pc:sldChg>
      <pc:sldChg chg="add del">
        <pc:chgData name="Trahan, Anik" userId="54262fd3-4634-4131-bb90-0ce55e74faae" providerId="ADAL" clId="{3388DCA0-0EA3-4B89-96A2-D86C8CD573A3}" dt="2023-09-11T01:48:00.048" v="3202" actId="2696"/>
        <pc:sldMkLst>
          <pc:docMk/>
          <pc:sldMk cId="2889900725" sldId="279"/>
        </pc:sldMkLst>
      </pc:sldChg>
      <pc:sldChg chg="addSp delSp modSp add mod ord">
        <pc:chgData name="Trahan, Anik" userId="54262fd3-4634-4131-bb90-0ce55e74faae" providerId="ADAL" clId="{3388DCA0-0EA3-4B89-96A2-D86C8CD573A3}" dt="2023-09-11T00:54:54.037" v="2731" actId="1076"/>
        <pc:sldMkLst>
          <pc:docMk/>
          <pc:sldMk cId="1557659000" sldId="280"/>
        </pc:sldMkLst>
        <pc:spChg chg="add del mod">
          <ac:chgData name="Trahan, Anik" userId="54262fd3-4634-4131-bb90-0ce55e74faae" providerId="ADAL" clId="{3388DCA0-0EA3-4B89-96A2-D86C8CD573A3}" dt="2023-09-11T00:50:48.410" v="2670" actId="478"/>
          <ac:spMkLst>
            <pc:docMk/>
            <pc:sldMk cId="1557659000" sldId="280"/>
            <ac:spMk id="3" creationId="{2BC33F1A-FEF4-9740-679D-FBB371241473}"/>
          </ac:spMkLst>
        </pc:spChg>
        <pc:spChg chg="add mod">
          <ac:chgData name="Trahan, Anik" userId="54262fd3-4634-4131-bb90-0ce55e74faae" providerId="ADAL" clId="{3388DCA0-0EA3-4B89-96A2-D86C8CD573A3}" dt="2023-09-11T00:51:51.949" v="2680" actId="1076"/>
          <ac:spMkLst>
            <pc:docMk/>
            <pc:sldMk cId="1557659000" sldId="280"/>
            <ac:spMk id="7" creationId="{82E0F133-656F-9C88-8316-F4627F2379AD}"/>
          </ac:spMkLst>
        </pc:spChg>
        <pc:spChg chg="add del">
          <ac:chgData name="Trahan, Anik" userId="54262fd3-4634-4131-bb90-0ce55e74faae" providerId="ADAL" clId="{3388DCA0-0EA3-4B89-96A2-D86C8CD573A3}" dt="2023-09-11T00:51:57.506" v="2682" actId="478"/>
          <ac:spMkLst>
            <pc:docMk/>
            <pc:sldMk cId="1557659000" sldId="280"/>
            <ac:spMk id="9" creationId="{C9FD8D63-3B0A-E51B-2F63-39E37FAF52F0}"/>
          </ac:spMkLst>
        </pc:spChg>
        <pc:spChg chg="add mod">
          <ac:chgData name="Trahan, Anik" userId="54262fd3-4634-4131-bb90-0ce55e74faae" providerId="ADAL" clId="{3388DCA0-0EA3-4B89-96A2-D86C8CD573A3}" dt="2023-09-11T00:52:24.624" v="2689" actId="1076"/>
          <ac:spMkLst>
            <pc:docMk/>
            <pc:sldMk cId="1557659000" sldId="280"/>
            <ac:spMk id="10" creationId="{837126CC-8039-0BB0-8FA4-383588DED236}"/>
          </ac:spMkLst>
        </pc:spChg>
        <pc:spChg chg="add mod">
          <ac:chgData name="Trahan, Anik" userId="54262fd3-4634-4131-bb90-0ce55e74faae" providerId="ADAL" clId="{3388DCA0-0EA3-4B89-96A2-D86C8CD573A3}" dt="2023-09-11T00:52:37.717" v="2693" actId="1076"/>
          <ac:spMkLst>
            <pc:docMk/>
            <pc:sldMk cId="1557659000" sldId="280"/>
            <ac:spMk id="11" creationId="{CD14CF84-FD63-962C-0A18-49916FFA92FE}"/>
          </ac:spMkLst>
        </pc:spChg>
        <pc:spChg chg="add mod">
          <ac:chgData name="Trahan, Anik" userId="54262fd3-4634-4131-bb90-0ce55e74faae" providerId="ADAL" clId="{3388DCA0-0EA3-4B89-96A2-D86C8CD573A3}" dt="2023-09-11T00:53:18.937" v="2700" actId="20577"/>
          <ac:spMkLst>
            <pc:docMk/>
            <pc:sldMk cId="1557659000" sldId="280"/>
            <ac:spMk id="12" creationId="{1CF19B9F-393E-B34A-DFDF-39C89114BE8B}"/>
          </ac:spMkLst>
        </pc:spChg>
        <pc:spChg chg="add mod">
          <ac:chgData name="Trahan, Anik" userId="54262fd3-4634-4131-bb90-0ce55e74faae" providerId="ADAL" clId="{3388DCA0-0EA3-4B89-96A2-D86C8CD573A3}" dt="2023-09-11T00:53:40.738" v="2703" actId="20577"/>
          <ac:spMkLst>
            <pc:docMk/>
            <pc:sldMk cId="1557659000" sldId="280"/>
            <ac:spMk id="13" creationId="{62B49977-CD4B-254E-DAC9-DB5B3F64C76D}"/>
          </ac:spMkLst>
        </pc:spChg>
        <pc:spChg chg="add mod">
          <ac:chgData name="Trahan, Anik" userId="54262fd3-4634-4131-bb90-0ce55e74faae" providerId="ADAL" clId="{3388DCA0-0EA3-4B89-96A2-D86C8CD573A3}" dt="2023-09-11T00:53:47.478" v="2705" actId="1076"/>
          <ac:spMkLst>
            <pc:docMk/>
            <pc:sldMk cId="1557659000" sldId="280"/>
            <ac:spMk id="14" creationId="{AF074EEA-4E9B-CF25-765E-567109AF4564}"/>
          </ac:spMkLst>
        </pc:spChg>
        <pc:spChg chg="add mod">
          <ac:chgData name="Trahan, Anik" userId="54262fd3-4634-4131-bb90-0ce55e74faae" providerId="ADAL" clId="{3388DCA0-0EA3-4B89-96A2-D86C8CD573A3}" dt="2023-09-11T00:54:54.037" v="2731" actId="1076"/>
          <ac:spMkLst>
            <pc:docMk/>
            <pc:sldMk cId="1557659000" sldId="280"/>
            <ac:spMk id="16" creationId="{E1A0C1E0-8CAA-1353-A48C-A3AFCB3B0583}"/>
          </ac:spMkLst>
        </pc:spChg>
        <pc:spChg chg="del">
          <ac:chgData name="Trahan, Anik" userId="54262fd3-4634-4131-bb90-0ce55e74faae" providerId="ADAL" clId="{3388DCA0-0EA3-4B89-96A2-D86C8CD573A3}" dt="2023-09-11T00:49:36.807" v="2662" actId="478"/>
          <ac:spMkLst>
            <pc:docMk/>
            <pc:sldMk cId="1557659000" sldId="280"/>
            <ac:spMk id="19" creationId="{BE1DC780-2904-E9B7-6764-B33FC712970F}"/>
          </ac:spMkLst>
        </pc:spChg>
        <pc:spChg chg="mod">
          <ac:chgData name="Trahan, Anik" userId="54262fd3-4634-4131-bb90-0ce55e74faae" providerId="ADAL" clId="{3388DCA0-0EA3-4B89-96A2-D86C8CD573A3}" dt="2023-09-11T00:49:50.821" v="2664" actId="1076"/>
          <ac:spMkLst>
            <pc:docMk/>
            <pc:sldMk cId="1557659000" sldId="280"/>
            <ac:spMk id="21" creationId="{10ADD747-FBD1-8348-646D-5D2552EC5A7B}"/>
          </ac:spMkLst>
        </pc:spChg>
        <pc:spChg chg="mod">
          <ac:chgData name="Trahan, Anik" userId="54262fd3-4634-4131-bb90-0ce55e74faae" providerId="ADAL" clId="{3388DCA0-0EA3-4B89-96A2-D86C8CD573A3}" dt="2023-09-11T00:49:50.821" v="2664" actId="1076"/>
          <ac:spMkLst>
            <pc:docMk/>
            <pc:sldMk cId="1557659000" sldId="280"/>
            <ac:spMk id="23" creationId="{6CAB507A-AD98-E1BB-5F18-081D93650642}"/>
          </ac:spMkLst>
        </pc:spChg>
        <pc:spChg chg="del">
          <ac:chgData name="Trahan, Anik" userId="54262fd3-4634-4131-bb90-0ce55e74faae" providerId="ADAL" clId="{3388DCA0-0EA3-4B89-96A2-D86C8CD573A3}" dt="2023-09-11T00:49:35.065" v="2660" actId="478"/>
          <ac:spMkLst>
            <pc:docMk/>
            <pc:sldMk cId="1557659000" sldId="280"/>
            <ac:spMk id="25" creationId="{83E548EB-57E1-851A-E957-EE05689929F7}"/>
          </ac:spMkLst>
        </pc:spChg>
        <pc:picChg chg="mod">
          <ac:chgData name="Trahan, Anik" userId="54262fd3-4634-4131-bb90-0ce55e74faae" providerId="ADAL" clId="{3388DCA0-0EA3-4B89-96A2-D86C8CD573A3}" dt="2023-09-11T00:50:30.093" v="2667" actId="1076"/>
          <ac:picMkLst>
            <pc:docMk/>
            <pc:sldMk cId="1557659000" sldId="280"/>
            <ac:picMk id="4" creationId="{B3A860DC-D477-C247-002C-105ACAFB9DE7}"/>
          </ac:picMkLst>
        </pc:picChg>
        <pc:picChg chg="mod">
          <ac:chgData name="Trahan, Anik" userId="54262fd3-4634-4131-bb90-0ce55e74faae" providerId="ADAL" clId="{3388DCA0-0EA3-4B89-96A2-D86C8CD573A3}" dt="2023-09-11T00:49:44.661" v="2663" actId="1076"/>
          <ac:picMkLst>
            <pc:docMk/>
            <pc:sldMk cId="1557659000" sldId="280"/>
            <ac:picMk id="20" creationId="{184EE7E0-D58B-EE40-0970-9AA844C776EB}"/>
          </ac:picMkLst>
        </pc:picChg>
        <pc:picChg chg="del">
          <ac:chgData name="Trahan, Anik" userId="54262fd3-4634-4131-bb90-0ce55e74faae" providerId="ADAL" clId="{3388DCA0-0EA3-4B89-96A2-D86C8CD573A3}" dt="2023-09-11T00:49:36.072" v="2661" actId="478"/>
          <ac:picMkLst>
            <pc:docMk/>
            <pc:sldMk cId="1557659000" sldId="280"/>
            <ac:picMk id="30" creationId="{69192E31-94DE-98FC-4F00-C1554F0EAFE9}"/>
          </ac:picMkLst>
        </pc:picChg>
        <pc:cxnChg chg="add del mod">
          <ac:chgData name="Trahan, Anik" userId="54262fd3-4634-4131-bb90-0ce55e74faae" providerId="ADAL" clId="{3388DCA0-0EA3-4B89-96A2-D86C8CD573A3}" dt="2023-09-11T00:51:15.366" v="2673" actId="478"/>
          <ac:cxnSpMkLst>
            <pc:docMk/>
            <pc:sldMk cId="1557659000" sldId="280"/>
            <ac:cxnSpMk id="6" creationId="{DFD8D5B7-7052-19ED-EF13-378368D040CC}"/>
          </ac:cxnSpMkLst>
        </pc:cxnChg>
      </pc:sldChg>
      <pc:sldChg chg="addSp delSp modSp add mod">
        <pc:chgData name="Trahan, Anik" userId="54262fd3-4634-4131-bb90-0ce55e74faae" providerId="ADAL" clId="{3388DCA0-0EA3-4B89-96A2-D86C8CD573A3}" dt="2023-09-11T01:54:37.551" v="3392" actId="1076"/>
        <pc:sldMkLst>
          <pc:docMk/>
          <pc:sldMk cId="1165970842" sldId="281"/>
        </pc:sldMkLst>
        <pc:spChg chg="add mod">
          <ac:chgData name="Trahan, Anik" userId="54262fd3-4634-4131-bb90-0ce55e74faae" providerId="ADAL" clId="{3388DCA0-0EA3-4B89-96A2-D86C8CD573A3}" dt="2023-09-11T01:52:03.524" v="3353" actId="20577"/>
          <ac:spMkLst>
            <pc:docMk/>
            <pc:sldMk cId="1165970842" sldId="281"/>
            <ac:spMk id="5" creationId="{9E8735BB-8495-842E-2B61-CDDD828AE6B6}"/>
          </ac:spMkLst>
        </pc:spChg>
        <pc:spChg chg="add mod">
          <ac:chgData name="Trahan, Anik" userId="54262fd3-4634-4131-bb90-0ce55e74faae" providerId="ADAL" clId="{3388DCA0-0EA3-4B89-96A2-D86C8CD573A3}" dt="2023-09-11T01:52:25.701" v="3355" actId="20577"/>
          <ac:spMkLst>
            <pc:docMk/>
            <pc:sldMk cId="1165970842" sldId="281"/>
            <ac:spMk id="6" creationId="{E2507386-1489-0015-D0D0-043B28D114D9}"/>
          </ac:spMkLst>
        </pc:spChg>
        <pc:spChg chg="add mod">
          <ac:chgData name="Trahan, Anik" userId="54262fd3-4634-4131-bb90-0ce55e74faae" providerId="ADAL" clId="{3388DCA0-0EA3-4B89-96A2-D86C8CD573A3}" dt="2023-09-11T01:54:37.551" v="3392" actId="1076"/>
          <ac:spMkLst>
            <pc:docMk/>
            <pc:sldMk cId="1165970842" sldId="281"/>
            <ac:spMk id="8" creationId="{7FCD9929-991E-B2DB-08CB-2A33433958F9}"/>
          </ac:spMkLst>
        </pc:spChg>
        <pc:spChg chg="mod">
          <ac:chgData name="Trahan, Anik" userId="54262fd3-4634-4131-bb90-0ce55e74faae" providerId="ADAL" clId="{3388DCA0-0EA3-4B89-96A2-D86C8CD573A3}" dt="2023-09-11T00:56:23.818" v="2746" actId="1076"/>
          <ac:spMkLst>
            <pc:docMk/>
            <pc:sldMk cId="1165970842" sldId="281"/>
            <ac:spMk id="16" creationId="{E1A0C1E0-8CAA-1353-A48C-A3AFCB3B0583}"/>
          </ac:spMkLst>
        </pc:spChg>
        <pc:spChg chg="del">
          <ac:chgData name="Trahan, Anik" userId="54262fd3-4634-4131-bb90-0ce55e74faae" providerId="ADAL" clId="{3388DCA0-0EA3-4B89-96A2-D86C8CD573A3}" dt="2023-09-11T00:55:50.115" v="2735" actId="478"/>
          <ac:spMkLst>
            <pc:docMk/>
            <pc:sldMk cId="1165970842" sldId="281"/>
            <ac:spMk id="21" creationId="{10ADD747-FBD1-8348-646D-5D2552EC5A7B}"/>
          </ac:spMkLst>
        </pc:spChg>
        <pc:spChg chg="del">
          <ac:chgData name="Trahan, Anik" userId="54262fd3-4634-4131-bb90-0ce55e74faae" providerId="ADAL" clId="{3388DCA0-0EA3-4B89-96A2-D86C8CD573A3}" dt="2023-09-11T00:55:47.983" v="2733" actId="478"/>
          <ac:spMkLst>
            <pc:docMk/>
            <pc:sldMk cId="1165970842" sldId="281"/>
            <ac:spMk id="23" creationId="{6CAB507A-AD98-E1BB-5F18-081D93650642}"/>
          </ac:spMkLst>
        </pc:spChg>
        <pc:picChg chg="del">
          <ac:chgData name="Trahan, Anik" userId="54262fd3-4634-4131-bb90-0ce55e74faae" providerId="ADAL" clId="{3388DCA0-0EA3-4B89-96A2-D86C8CD573A3}" dt="2023-09-11T00:55:48.796" v="2734" actId="478"/>
          <ac:picMkLst>
            <pc:docMk/>
            <pc:sldMk cId="1165970842" sldId="281"/>
            <ac:picMk id="20" creationId="{184EE7E0-D58B-EE40-0970-9AA844C776EB}"/>
          </ac:picMkLst>
        </pc:picChg>
      </pc:sldChg>
    </pc:docChg>
  </pc:docChgLst>
  <pc:docChgLst>
    <pc:chgData name="Trahan, Anik" userId="54262fd3-4634-4131-bb90-0ce55e74faae" providerId="ADAL" clId="{5D135128-F7AE-477C-86CF-AE34130FA851}"/>
    <pc:docChg chg="undo custSel addSld delSld modSld sldOrd">
      <pc:chgData name="Trahan, Anik" userId="54262fd3-4634-4131-bb90-0ce55e74faae" providerId="ADAL" clId="{5D135128-F7AE-477C-86CF-AE34130FA851}" dt="2023-09-20T15:35:15.563" v="2770" actId="2696"/>
      <pc:docMkLst>
        <pc:docMk/>
      </pc:docMkLst>
      <pc:sldChg chg="modSp mod modNotesTx">
        <pc:chgData name="Trahan, Anik" userId="54262fd3-4634-4131-bb90-0ce55e74faae" providerId="ADAL" clId="{5D135128-F7AE-477C-86CF-AE34130FA851}" dt="2023-09-18T14:20:02.454" v="2685" actId="20577"/>
        <pc:sldMkLst>
          <pc:docMk/>
          <pc:sldMk cId="2038010547" sldId="256"/>
        </pc:sldMkLst>
        <pc:spChg chg="mod">
          <ac:chgData name="Trahan, Anik" userId="54262fd3-4634-4131-bb90-0ce55e74faae" providerId="ADAL" clId="{5D135128-F7AE-477C-86CF-AE34130FA851}" dt="2023-09-18T14:20:02.454" v="2685" actId="20577"/>
          <ac:spMkLst>
            <pc:docMk/>
            <pc:sldMk cId="2038010547" sldId="256"/>
            <ac:spMk id="3" creationId="{6B6306F4-CAFF-73FC-F8A3-413FC869F142}"/>
          </ac:spMkLst>
        </pc:spChg>
      </pc:sldChg>
      <pc:sldChg chg="modAnim modNotesTx">
        <pc:chgData name="Trahan, Anik" userId="54262fd3-4634-4131-bb90-0ce55e74faae" providerId="ADAL" clId="{5D135128-F7AE-477C-86CF-AE34130FA851}" dt="2023-09-08T13:21:31.827" v="867"/>
        <pc:sldMkLst>
          <pc:docMk/>
          <pc:sldMk cId="845167011" sldId="257"/>
        </pc:sldMkLst>
      </pc:sldChg>
      <pc:sldChg chg="modSp mod modAnim">
        <pc:chgData name="Trahan, Anik" userId="54262fd3-4634-4131-bb90-0ce55e74faae" providerId="ADAL" clId="{5D135128-F7AE-477C-86CF-AE34130FA851}" dt="2023-09-12T18:53:58.201" v="2153" actId="255"/>
        <pc:sldMkLst>
          <pc:docMk/>
          <pc:sldMk cId="81895525" sldId="258"/>
        </pc:sldMkLst>
        <pc:spChg chg="mod">
          <ac:chgData name="Trahan, Anik" userId="54262fd3-4634-4131-bb90-0ce55e74faae" providerId="ADAL" clId="{5D135128-F7AE-477C-86CF-AE34130FA851}" dt="2023-09-12T18:53:24.975" v="2146" actId="14100"/>
          <ac:spMkLst>
            <pc:docMk/>
            <pc:sldMk cId="81895525" sldId="258"/>
            <ac:spMk id="2" creationId="{3C8CFD20-C355-549B-6AFD-91E0FA401E22}"/>
          </ac:spMkLst>
        </pc:spChg>
        <pc:spChg chg="mod">
          <ac:chgData name="Trahan, Anik" userId="54262fd3-4634-4131-bb90-0ce55e74faae" providerId="ADAL" clId="{5D135128-F7AE-477C-86CF-AE34130FA851}" dt="2023-09-12T18:53:58.201" v="2153" actId="255"/>
          <ac:spMkLst>
            <pc:docMk/>
            <pc:sldMk cId="81895525" sldId="258"/>
            <ac:spMk id="3" creationId="{2606F265-B1D8-37BD-66D1-2A942C2FA84A}"/>
          </ac:spMkLst>
        </pc:spChg>
      </pc:sldChg>
      <pc:sldChg chg="addSp modSp mod ord">
        <pc:chgData name="Trahan, Anik" userId="54262fd3-4634-4131-bb90-0ce55e74faae" providerId="ADAL" clId="{5D135128-F7AE-477C-86CF-AE34130FA851}" dt="2023-09-12T18:55:19.001" v="2158" actId="688"/>
        <pc:sldMkLst>
          <pc:docMk/>
          <pc:sldMk cId="148012098" sldId="259"/>
        </pc:sldMkLst>
        <pc:picChg chg="add mod">
          <ac:chgData name="Trahan, Anik" userId="54262fd3-4634-4131-bb90-0ce55e74faae" providerId="ADAL" clId="{5D135128-F7AE-477C-86CF-AE34130FA851}" dt="2023-09-12T18:55:01.937" v="2155" actId="1076"/>
          <ac:picMkLst>
            <pc:docMk/>
            <pc:sldMk cId="148012098" sldId="259"/>
            <ac:picMk id="4" creationId="{870381F3-F243-E0B3-E930-E56CE3C4F3FE}"/>
          </ac:picMkLst>
        </pc:picChg>
        <pc:picChg chg="add mod">
          <ac:chgData name="Trahan, Anik" userId="54262fd3-4634-4131-bb90-0ce55e74faae" providerId="ADAL" clId="{5D135128-F7AE-477C-86CF-AE34130FA851}" dt="2023-09-12T18:55:19.001" v="2158" actId="688"/>
          <ac:picMkLst>
            <pc:docMk/>
            <pc:sldMk cId="148012098" sldId="259"/>
            <ac:picMk id="9" creationId="{4982F52B-9689-0118-8DE4-EF19F391DD83}"/>
          </ac:picMkLst>
        </pc:picChg>
      </pc:sldChg>
      <pc:sldChg chg="modSp mod ord">
        <pc:chgData name="Trahan, Anik" userId="54262fd3-4634-4131-bb90-0ce55e74faae" providerId="ADAL" clId="{5D135128-F7AE-477C-86CF-AE34130FA851}" dt="2023-09-11T13:35:35.102" v="1023"/>
        <pc:sldMkLst>
          <pc:docMk/>
          <pc:sldMk cId="3029010416" sldId="260"/>
        </pc:sldMkLst>
        <pc:spChg chg="mod">
          <ac:chgData name="Trahan, Anik" userId="54262fd3-4634-4131-bb90-0ce55e74faae" providerId="ADAL" clId="{5D135128-F7AE-477C-86CF-AE34130FA851}" dt="2023-08-21T17:23:06.931" v="0" actId="948"/>
          <ac:spMkLst>
            <pc:docMk/>
            <pc:sldMk cId="3029010416" sldId="260"/>
            <ac:spMk id="3" creationId="{49158F7B-438B-F1C2-1DDE-A112DA7BD615}"/>
          </ac:spMkLst>
        </pc:spChg>
      </pc:sldChg>
      <pc:sldChg chg="addSp delSp modSp del">
        <pc:chgData name="Trahan, Anik" userId="54262fd3-4634-4131-bb90-0ce55e74faae" providerId="ADAL" clId="{5D135128-F7AE-477C-86CF-AE34130FA851}" dt="2023-09-18T13:13:09.639" v="2495" actId="2696"/>
        <pc:sldMkLst>
          <pc:docMk/>
          <pc:sldMk cId="3942232353" sldId="261"/>
        </pc:sldMkLst>
        <pc:picChg chg="add mod">
          <ac:chgData name="Trahan, Anik" userId="54262fd3-4634-4131-bb90-0ce55e74faae" providerId="ADAL" clId="{5D135128-F7AE-477C-86CF-AE34130FA851}" dt="2023-09-11T13:30:32.505" v="954" actId="1076"/>
          <ac:picMkLst>
            <pc:docMk/>
            <pc:sldMk cId="3942232353" sldId="261"/>
            <ac:picMk id="2" creationId="{D62E123E-5A7C-3FAF-3851-7819FA19BCBA}"/>
          </ac:picMkLst>
        </pc:picChg>
        <pc:picChg chg="add del mod">
          <ac:chgData name="Trahan, Anik" userId="54262fd3-4634-4131-bb90-0ce55e74faae" providerId="ADAL" clId="{5D135128-F7AE-477C-86CF-AE34130FA851}" dt="2023-09-11T13:30:32.848" v="955" actId="1076"/>
          <ac:picMkLst>
            <pc:docMk/>
            <pc:sldMk cId="3942232353" sldId="261"/>
            <ac:picMk id="2050" creationId="{E49D11C5-AD97-D348-578D-5BCDBB6AFA5A}"/>
          </ac:picMkLst>
        </pc:picChg>
      </pc:sldChg>
      <pc:sldChg chg="addSp modSp mod ord modNotesTx">
        <pc:chgData name="Trahan, Anik" userId="54262fd3-4634-4131-bb90-0ce55e74faae" providerId="ADAL" clId="{5D135128-F7AE-477C-86CF-AE34130FA851}" dt="2023-09-12T18:50:04.918" v="2138" actId="20577"/>
        <pc:sldMkLst>
          <pc:docMk/>
          <pc:sldMk cId="939705587" sldId="262"/>
        </pc:sldMkLst>
        <pc:spChg chg="add mod">
          <ac:chgData name="Trahan, Anik" userId="54262fd3-4634-4131-bb90-0ce55e74faae" providerId="ADAL" clId="{5D135128-F7AE-477C-86CF-AE34130FA851}" dt="2023-09-11T14:17:34.134" v="1256" actId="2085"/>
          <ac:spMkLst>
            <pc:docMk/>
            <pc:sldMk cId="939705587" sldId="262"/>
            <ac:spMk id="3" creationId="{34A9AF2A-7EDB-6839-8BB1-F98B4DD04BA4}"/>
          </ac:spMkLst>
        </pc:spChg>
        <pc:picChg chg="mod modCrop">
          <ac:chgData name="Trahan, Anik" userId="54262fd3-4634-4131-bb90-0ce55e74faae" providerId="ADAL" clId="{5D135128-F7AE-477C-86CF-AE34130FA851}" dt="2023-09-11T14:17:02.392" v="1253" actId="732"/>
          <ac:picMkLst>
            <pc:docMk/>
            <pc:sldMk cId="939705587" sldId="262"/>
            <ac:picMk id="13" creationId="{63491B18-B26C-7E52-7A99-09E569E61E8D}"/>
          </ac:picMkLst>
        </pc:picChg>
      </pc:sldChg>
      <pc:sldChg chg="modSp mod modAnim">
        <pc:chgData name="Trahan, Anik" userId="54262fd3-4634-4131-bb90-0ce55e74faae" providerId="ADAL" clId="{5D135128-F7AE-477C-86CF-AE34130FA851}" dt="2023-09-08T13:22:28.772" v="869" actId="167"/>
        <pc:sldMkLst>
          <pc:docMk/>
          <pc:sldMk cId="1001347767" sldId="264"/>
        </pc:sldMkLst>
        <pc:picChg chg="ord">
          <ac:chgData name="Trahan, Anik" userId="54262fd3-4634-4131-bb90-0ce55e74faae" providerId="ADAL" clId="{5D135128-F7AE-477C-86CF-AE34130FA851}" dt="2023-09-08T13:22:28.772" v="869" actId="167"/>
          <ac:picMkLst>
            <pc:docMk/>
            <pc:sldMk cId="1001347767" sldId="264"/>
            <ac:picMk id="5" creationId="{0AEDF214-7471-F1BC-C162-AE8ACC2A9863}"/>
          </ac:picMkLst>
        </pc:picChg>
      </pc:sldChg>
      <pc:sldChg chg="modSp mod modNotesTx">
        <pc:chgData name="Trahan, Anik" userId="54262fd3-4634-4131-bb90-0ce55e74faae" providerId="ADAL" clId="{5D135128-F7AE-477C-86CF-AE34130FA851}" dt="2023-09-08T13:23:29.710" v="873"/>
        <pc:sldMkLst>
          <pc:docMk/>
          <pc:sldMk cId="2395032671" sldId="265"/>
        </pc:sldMkLst>
        <pc:spChg chg="mod">
          <ac:chgData name="Trahan, Anik" userId="54262fd3-4634-4131-bb90-0ce55e74faae" providerId="ADAL" clId="{5D135128-F7AE-477C-86CF-AE34130FA851}" dt="2023-09-08T13:23:03.844" v="872" actId="207"/>
          <ac:spMkLst>
            <pc:docMk/>
            <pc:sldMk cId="2395032671" sldId="265"/>
            <ac:spMk id="2" creationId="{79828522-2463-4247-0971-7992A3947B66}"/>
          </ac:spMkLst>
        </pc:spChg>
        <pc:picChg chg="mod">
          <ac:chgData name="Trahan, Anik" userId="54262fd3-4634-4131-bb90-0ce55e74faae" providerId="ADAL" clId="{5D135128-F7AE-477C-86CF-AE34130FA851}" dt="2023-09-08T13:23:29.710" v="873"/>
          <ac:picMkLst>
            <pc:docMk/>
            <pc:sldMk cId="2395032671" sldId="265"/>
            <ac:picMk id="5" creationId="{DE76C90F-22DC-58F9-5654-8E2D0344F5F2}"/>
          </ac:picMkLst>
        </pc:picChg>
      </pc:sldChg>
      <pc:sldChg chg="modSp mod">
        <pc:chgData name="Trahan, Anik" userId="54262fd3-4634-4131-bb90-0ce55e74faae" providerId="ADAL" clId="{5D135128-F7AE-477C-86CF-AE34130FA851}" dt="2023-09-11T18:41:22.088" v="1257" actId="1076"/>
        <pc:sldMkLst>
          <pc:docMk/>
          <pc:sldMk cId="3818659230" sldId="266"/>
        </pc:sldMkLst>
        <pc:spChg chg="mod">
          <ac:chgData name="Trahan, Anik" userId="54262fd3-4634-4131-bb90-0ce55e74faae" providerId="ADAL" clId="{5D135128-F7AE-477C-86CF-AE34130FA851}" dt="2023-09-11T13:48:42.921" v="1046" actId="20577"/>
          <ac:spMkLst>
            <pc:docMk/>
            <pc:sldMk cId="3818659230" sldId="266"/>
            <ac:spMk id="4" creationId="{79185B3A-986E-3DDC-F930-CC96209C5FC3}"/>
          </ac:spMkLst>
        </pc:spChg>
        <pc:picChg chg="mod">
          <ac:chgData name="Trahan, Anik" userId="54262fd3-4634-4131-bb90-0ce55e74faae" providerId="ADAL" clId="{5D135128-F7AE-477C-86CF-AE34130FA851}" dt="2023-09-11T13:48:46.414" v="1047" actId="12789"/>
          <ac:picMkLst>
            <pc:docMk/>
            <pc:sldMk cId="3818659230" sldId="266"/>
            <ac:picMk id="9" creationId="{3F7ABF9E-389F-887F-3097-BC7C1FBD153D}"/>
          </ac:picMkLst>
        </pc:picChg>
        <pc:picChg chg="mod">
          <ac:chgData name="Trahan, Anik" userId="54262fd3-4634-4131-bb90-0ce55e74faae" providerId="ADAL" clId="{5D135128-F7AE-477C-86CF-AE34130FA851}" dt="2023-09-11T13:48:46.414" v="1047" actId="12789"/>
          <ac:picMkLst>
            <pc:docMk/>
            <pc:sldMk cId="3818659230" sldId="266"/>
            <ac:picMk id="11" creationId="{9683417A-D291-5F39-9D88-F1C6A35A0209}"/>
          </ac:picMkLst>
        </pc:picChg>
        <pc:picChg chg="mod">
          <ac:chgData name="Trahan, Anik" userId="54262fd3-4634-4131-bb90-0ce55e74faae" providerId="ADAL" clId="{5D135128-F7AE-477C-86CF-AE34130FA851}" dt="2023-09-11T13:48:46.414" v="1047" actId="12789"/>
          <ac:picMkLst>
            <pc:docMk/>
            <pc:sldMk cId="3818659230" sldId="266"/>
            <ac:picMk id="13" creationId="{BCD5CB4C-FF7F-A9D8-306A-DE8E05ADA1E4}"/>
          </ac:picMkLst>
        </pc:picChg>
        <pc:picChg chg="mod">
          <ac:chgData name="Trahan, Anik" userId="54262fd3-4634-4131-bb90-0ce55e74faae" providerId="ADAL" clId="{5D135128-F7AE-477C-86CF-AE34130FA851}" dt="2023-09-11T18:41:22.088" v="1257" actId="1076"/>
          <ac:picMkLst>
            <pc:docMk/>
            <pc:sldMk cId="3818659230" sldId="266"/>
            <ac:picMk id="3080" creationId="{DFD86C76-9F7D-A7A9-87CC-98197F8918A9}"/>
          </ac:picMkLst>
        </pc:picChg>
      </pc:sldChg>
      <pc:sldChg chg="addSp delSp modSp mod modAnim modNotesTx">
        <pc:chgData name="Trahan, Anik" userId="54262fd3-4634-4131-bb90-0ce55e74faae" providerId="ADAL" clId="{5D135128-F7AE-477C-86CF-AE34130FA851}" dt="2023-09-18T14:23:23.941" v="2697"/>
        <pc:sldMkLst>
          <pc:docMk/>
          <pc:sldMk cId="3364672226" sldId="268"/>
        </pc:sldMkLst>
        <pc:spChg chg="mod">
          <ac:chgData name="Trahan, Anik" userId="54262fd3-4634-4131-bb90-0ce55e74faae" providerId="ADAL" clId="{5D135128-F7AE-477C-86CF-AE34130FA851}" dt="2023-09-12T19:01:02.365" v="2198" actId="20577"/>
          <ac:spMkLst>
            <pc:docMk/>
            <pc:sldMk cId="3364672226" sldId="268"/>
            <ac:spMk id="2" creationId="{3EF33A23-D2F3-6544-4CB3-93E7F020627F}"/>
          </ac:spMkLst>
        </pc:spChg>
        <pc:spChg chg="add mod ord">
          <ac:chgData name="Trahan, Anik" userId="54262fd3-4634-4131-bb90-0ce55e74faae" providerId="ADAL" clId="{5D135128-F7AE-477C-86CF-AE34130FA851}" dt="2023-08-21T17:26:48.442" v="6" actId="207"/>
          <ac:spMkLst>
            <pc:docMk/>
            <pc:sldMk cId="3364672226" sldId="268"/>
            <ac:spMk id="3" creationId="{FBA5E8FE-69A0-D8DC-72AB-113D761677A7}"/>
          </ac:spMkLst>
        </pc:spChg>
        <pc:spChg chg="add mod ord">
          <ac:chgData name="Trahan, Anik" userId="54262fd3-4634-4131-bb90-0ce55e74faae" providerId="ADAL" clId="{5D135128-F7AE-477C-86CF-AE34130FA851}" dt="2023-08-21T17:27:14.254" v="9" actId="207"/>
          <ac:spMkLst>
            <pc:docMk/>
            <pc:sldMk cId="3364672226" sldId="268"/>
            <ac:spMk id="10" creationId="{D99B96A2-26D4-6009-B38D-B8EBCAD17B58}"/>
          </ac:spMkLst>
        </pc:spChg>
        <pc:picChg chg="add del mod">
          <ac:chgData name="Trahan, Anik" userId="54262fd3-4634-4131-bb90-0ce55e74faae" providerId="ADAL" clId="{5D135128-F7AE-477C-86CF-AE34130FA851}" dt="2023-09-18T13:14:52.751" v="2561" actId="478"/>
          <ac:picMkLst>
            <pc:docMk/>
            <pc:sldMk cId="3364672226" sldId="268"/>
            <ac:picMk id="3" creationId="{955CC08D-2CE8-44F8-A8C7-BB19BEBDB0D0}"/>
          </ac:picMkLst>
        </pc:picChg>
        <pc:picChg chg="add mod">
          <ac:chgData name="Trahan, Anik" userId="54262fd3-4634-4131-bb90-0ce55e74faae" providerId="ADAL" clId="{5D135128-F7AE-477C-86CF-AE34130FA851}" dt="2023-09-18T13:15:27.346" v="2567" actId="12788"/>
          <ac:picMkLst>
            <pc:docMk/>
            <pc:sldMk cId="3364672226" sldId="268"/>
            <ac:picMk id="4" creationId="{8CEE1042-99E1-992D-F8E2-89E3A791A968}"/>
          </ac:picMkLst>
        </pc:picChg>
        <pc:picChg chg="add mod">
          <ac:chgData name="Trahan, Anik" userId="54262fd3-4634-4131-bb90-0ce55e74faae" providerId="ADAL" clId="{5D135128-F7AE-477C-86CF-AE34130FA851}" dt="2023-09-18T13:15:27.346" v="2567" actId="12788"/>
          <ac:picMkLst>
            <pc:docMk/>
            <pc:sldMk cId="3364672226" sldId="268"/>
            <ac:picMk id="5" creationId="{4E552AED-C2D8-DEB9-CE2E-ACCBB5920C85}"/>
          </ac:picMkLst>
        </pc:picChg>
        <pc:picChg chg="add mod">
          <ac:chgData name="Trahan, Anik" userId="54262fd3-4634-4131-bb90-0ce55e74faae" providerId="ADAL" clId="{5D135128-F7AE-477C-86CF-AE34130FA851}" dt="2023-09-18T13:15:27.346" v="2567" actId="12788"/>
          <ac:picMkLst>
            <pc:docMk/>
            <pc:sldMk cId="3364672226" sldId="268"/>
            <ac:picMk id="6" creationId="{54885EF7-F5E8-9DB9-22C1-D06AC5D071CA}"/>
          </ac:picMkLst>
        </pc:picChg>
        <pc:picChg chg="mod">
          <ac:chgData name="Trahan, Anik" userId="54262fd3-4634-4131-bb90-0ce55e74faae" providerId="ADAL" clId="{5D135128-F7AE-477C-86CF-AE34130FA851}" dt="2023-08-21T17:27:39.751" v="11" actId="1036"/>
          <ac:picMkLst>
            <pc:docMk/>
            <pc:sldMk cId="3364672226" sldId="268"/>
            <ac:picMk id="6" creationId="{7A3FD53F-8F1F-FBFF-4EDB-2B8D7F09F2FD}"/>
          </ac:picMkLst>
        </pc:picChg>
        <pc:picChg chg="mod">
          <ac:chgData name="Trahan, Anik" userId="54262fd3-4634-4131-bb90-0ce55e74faae" providerId="ADAL" clId="{5D135128-F7AE-477C-86CF-AE34130FA851}" dt="2023-08-21T17:28:57.746" v="27"/>
          <ac:picMkLst>
            <pc:docMk/>
            <pc:sldMk cId="3364672226" sldId="268"/>
            <ac:picMk id="9" creationId="{8B297198-B0CC-AC5E-F02E-13F11C0C1DAC}"/>
          </ac:picMkLst>
        </pc:picChg>
        <pc:picChg chg="del">
          <ac:chgData name="Trahan, Anik" userId="54262fd3-4634-4131-bb90-0ce55e74faae" providerId="ADAL" clId="{5D135128-F7AE-477C-86CF-AE34130FA851}" dt="2023-09-18T13:14:50.838" v="2560" actId="478"/>
          <ac:picMkLst>
            <pc:docMk/>
            <pc:sldMk cId="3364672226" sldId="268"/>
            <ac:picMk id="28" creationId="{17D6F6D6-87A0-864C-CD8E-2DB0ABD01F60}"/>
          </ac:picMkLst>
        </pc:picChg>
      </pc:sldChg>
      <pc:sldChg chg="addSp delSp modSp mod">
        <pc:chgData name="Trahan, Anik" userId="54262fd3-4634-4131-bb90-0ce55e74faae" providerId="ADAL" clId="{5D135128-F7AE-477C-86CF-AE34130FA851}" dt="2023-09-11T14:09:47.477" v="1249" actId="12789"/>
        <pc:sldMkLst>
          <pc:docMk/>
          <pc:sldMk cId="1732117005" sldId="269"/>
        </pc:sldMkLst>
        <pc:spChg chg="mod">
          <ac:chgData name="Trahan, Anik" userId="54262fd3-4634-4131-bb90-0ce55e74faae" providerId="ADAL" clId="{5D135128-F7AE-477C-86CF-AE34130FA851}" dt="2023-08-28T12:19:19.499" v="787" actId="20577"/>
          <ac:spMkLst>
            <pc:docMk/>
            <pc:sldMk cId="1732117005" sldId="269"/>
            <ac:spMk id="2" creationId="{B9F31A7F-EBE9-E1C1-D537-0ED36B1EEA74}"/>
          </ac:spMkLst>
        </pc:spChg>
        <pc:spChg chg="add mod">
          <ac:chgData name="Trahan, Anik" userId="54262fd3-4634-4131-bb90-0ce55e74faae" providerId="ADAL" clId="{5D135128-F7AE-477C-86CF-AE34130FA851}" dt="2023-09-11T14:08:57.308" v="1227" actId="1076"/>
          <ac:spMkLst>
            <pc:docMk/>
            <pc:sldMk cId="1732117005" sldId="269"/>
            <ac:spMk id="3" creationId="{3D3D1D61-1368-EAC0-D975-7D84245EAE19}"/>
          </ac:spMkLst>
        </pc:spChg>
        <pc:spChg chg="add del mod">
          <ac:chgData name="Trahan, Anik" userId="54262fd3-4634-4131-bb90-0ce55e74faae" providerId="ADAL" clId="{5D135128-F7AE-477C-86CF-AE34130FA851}" dt="2023-09-11T14:01:35.359" v="1181" actId="478"/>
          <ac:spMkLst>
            <pc:docMk/>
            <pc:sldMk cId="1732117005" sldId="269"/>
            <ac:spMk id="5" creationId="{400D0CA5-FF9B-2BE9-4957-5F38F964DB7D}"/>
          </ac:spMkLst>
        </pc:spChg>
        <pc:spChg chg="add mod">
          <ac:chgData name="Trahan, Anik" userId="54262fd3-4634-4131-bb90-0ce55e74faae" providerId="ADAL" clId="{5D135128-F7AE-477C-86CF-AE34130FA851}" dt="2023-09-11T14:09:40.046" v="1237" actId="1076"/>
          <ac:spMkLst>
            <pc:docMk/>
            <pc:sldMk cId="1732117005" sldId="269"/>
            <ac:spMk id="9" creationId="{598DF921-324A-680A-72AA-E8497ACE54AA}"/>
          </ac:spMkLst>
        </pc:spChg>
        <pc:picChg chg="add mod ord">
          <ac:chgData name="Trahan, Anik" userId="54262fd3-4634-4131-bb90-0ce55e74faae" providerId="ADAL" clId="{5D135128-F7AE-477C-86CF-AE34130FA851}" dt="2023-09-11T14:09:47.477" v="1249" actId="12789"/>
          <ac:picMkLst>
            <pc:docMk/>
            <pc:sldMk cId="1732117005" sldId="269"/>
            <ac:picMk id="4" creationId="{29941BED-87DF-1995-D841-EA41573B5D7D}"/>
          </ac:picMkLst>
        </pc:picChg>
        <pc:picChg chg="del">
          <ac:chgData name="Trahan, Anik" userId="54262fd3-4634-4131-bb90-0ce55e74faae" providerId="ADAL" clId="{5D135128-F7AE-477C-86CF-AE34130FA851}" dt="2023-08-28T12:18:53.009" v="726" actId="478"/>
          <ac:picMkLst>
            <pc:docMk/>
            <pc:sldMk cId="1732117005" sldId="269"/>
            <ac:picMk id="4" creationId="{6E6D4C77-AB51-29C5-3F46-BAF26F9CF538}"/>
          </ac:picMkLst>
        </pc:picChg>
        <pc:picChg chg="add mod">
          <ac:chgData name="Trahan, Anik" userId="54262fd3-4634-4131-bb90-0ce55e74faae" providerId="ADAL" clId="{5D135128-F7AE-477C-86CF-AE34130FA851}" dt="2023-09-11T14:09:47.477" v="1249" actId="12789"/>
          <ac:picMkLst>
            <pc:docMk/>
            <pc:sldMk cId="1732117005" sldId="269"/>
            <ac:picMk id="6" creationId="{35592BA5-7864-9472-DC23-FC6B8DB27612}"/>
          </ac:picMkLst>
        </pc:picChg>
        <pc:picChg chg="add del mod ord">
          <ac:chgData name="Trahan, Anik" userId="54262fd3-4634-4131-bb90-0ce55e74faae" providerId="ADAL" clId="{5D135128-F7AE-477C-86CF-AE34130FA851}" dt="2023-09-11T14:08:58.627" v="1228" actId="478"/>
          <ac:picMkLst>
            <pc:docMk/>
            <pc:sldMk cId="1732117005" sldId="269"/>
            <ac:picMk id="7" creationId="{9C6B5468-D8DA-AF97-3731-D51A7C3DA93B}"/>
          </ac:picMkLst>
        </pc:picChg>
        <pc:picChg chg="add del mod">
          <ac:chgData name="Trahan, Anik" userId="54262fd3-4634-4131-bb90-0ce55e74faae" providerId="ADAL" clId="{5D135128-F7AE-477C-86CF-AE34130FA851}" dt="2023-09-11T14:09:22.779" v="1233"/>
          <ac:picMkLst>
            <pc:docMk/>
            <pc:sldMk cId="1732117005" sldId="269"/>
            <ac:picMk id="8" creationId="{1FC41F56-A2CA-3742-85F9-A31723E75E3C}"/>
          </ac:picMkLst>
        </pc:picChg>
      </pc:sldChg>
      <pc:sldChg chg="modSp add mod modAnim">
        <pc:chgData name="Trahan, Anik" userId="54262fd3-4634-4131-bb90-0ce55e74faae" providerId="ADAL" clId="{5D135128-F7AE-477C-86CF-AE34130FA851}" dt="2023-09-08T13:21:25.866" v="866"/>
        <pc:sldMkLst>
          <pc:docMk/>
          <pc:sldMk cId="369450311" sldId="270"/>
        </pc:sldMkLst>
        <pc:spChg chg="mod">
          <ac:chgData name="Trahan, Anik" userId="54262fd3-4634-4131-bb90-0ce55e74faae" providerId="ADAL" clId="{5D135128-F7AE-477C-86CF-AE34130FA851}" dt="2023-08-21T17:37:04.689" v="533" actId="20577"/>
          <ac:spMkLst>
            <pc:docMk/>
            <pc:sldMk cId="369450311" sldId="270"/>
            <ac:spMk id="3" creationId="{2606F265-B1D8-37BD-66D1-2A942C2FA84A}"/>
          </ac:spMkLst>
        </pc:spChg>
      </pc:sldChg>
      <pc:sldChg chg="addSp delSp modSp mod">
        <pc:chgData name="Trahan, Anik" userId="54262fd3-4634-4131-bb90-0ce55e74faae" providerId="ADAL" clId="{5D135128-F7AE-477C-86CF-AE34130FA851}" dt="2023-08-28T12:36:00.853" v="863" actId="478"/>
        <pc:sldMkLst>
          <pc:docMk/>
          <pc:sldMk cId="1720578772" sldId="273"/>
        </pc:sldMkLst>
        <pc:spChg chg="add del mod">
          <ac:chgData name="Trahan, Anik" userId="54262fd3-4634-4131-bb90-0ce55e74faae" providerId="ADAL" clId="{5D135128-F7AE-477C-86CF-AE34130FA851}" dt="2023-08-28T12:15:02.104" v="622" actId="22"/>
          <ac:spMkLst>
            <pc:docMk/>
            <pc:sldMk cId="1720578772" sldId="273"/>
            <ac:spMk id="5" creationId="{3DA52659-38BF-9CB7-AC80-31D17EDC7BEE}"/>
          </ac:spMkLst>
        </pc:spChg>
        <pc:spChg chg="add del mod">
          <ac:chgData name="Trahan, Anik" userId="54262fd3-4634-4131-bb90-0ce55e74faae" providerId="ADAL" clId="{5D135128-F7AE-477C-86CF-AE34130FA851}" dt="2023-08-28T12:36:00.853" v="863" actId="478"/>
          <ac:spMkLst>
            <pc:docMk/>
            <pc:sldMk cId="1720578772" sldId="273"/>
            <ac:spMk id="10" creationId="{978499BC-A676-5AE5-C56A-7B1FDDA03C4E}"/>
          </ac:spMkLst>
        </pc:spChg>
        <pc:picChg chg="del">
          <ac:chgData name="Trahan, Anik" userId="54262fd3-4634-4131-bb90-0ce55e74faae" providerId="ADAL" clId="{5D135128-F7AE-477C-86CF-AE34130FA851}" dt="2023-08-28T12:14:57.965" v="621" actId="478"/>
          <ac:picMkLst>
            <pc:docMk/>
            <pc:sldMk cId="1720578772" sldId="273"/>
            <ac:picMk id="3" creationId="{1A2D4592-223D-0E86-D37A-3F545ED9B284}"/>
          </ac:picMkLst>
        </pc:picChg>
        <pc:picChg chg="add del mod ord">
          <ac:chgData name="Trahan, Anik" userId="54262fd3-4634-4131-bb90-0ce55e74faae" providerId="ADAL" clId="{5D135128-F7AE-477C-86CF-AE34130FA851}" dt="2023-08-28T12:35:46.142" v="859" actId="21"/>
          <ac:picMkLst>
            <pc:docMk/>
            <pc:sldMk cId="1720578772" sldId="273"/>
            <ac:picMk id="7" creationId="{7D056C38-2665-62E1-3ED3-739DCA41878C}"/>
          </ac:picMkLst>
        </pc:picChg>
        <pc:picChg chg="add mod">
          <ac:chgData name="Trahan, Anik" userId="54262fd3-4634-4131-bb90-0ce55e74faae" providerId="ADAL" clId="{5D135128-F7AE-477C-86CF-AE34130FA851}" dt="2023-08-28T12:35:58.115" v="862" actId="1076"/>
          <ac:picMkLst>
            <pc:docMk/>
            <pc:sldMk cId="1720578772" sldId="273"/>
            <ac:picMk id="8" creationId="{46312121-FEE0-BD8D-4FB8-FF3FEFEB23E2}"/>
          </ac:picMkLst>
        </pc:picChg>
      </pc:sldChg>
      <pc:sldChg chg="addSp delSp modSp mod modAnim">
        <pc:chgData name="Trahan, Anik" userId="54262fd3-4634-4131-bb90-0ce55e74faae" providerId="ADAL" clId="{5D135128-F7AE-477C-86CF-AE34130FA851}" dt="2023-09-18T14:26:39.265" v="2712" actId="6549"/>
        <pc:sldMkLst>
          <pc:docMk/>
          <pc:sldMk cId="2079989226" sldId="274"/>
        </pc:sldMkLst>
        <pc:spChg chg="mod">
          <ac:chgData name="Trahan, Anik" userId="54262fd3-4634-4131-bb90-0ce55e74faae" providerId="ADAL" clId="{5D135128-F7AE-477C-86CF-AE34130FA851}" dt="2023-09-11T14:01:08.262" v="1178" actId="255"/>
          <ac:spMkLst>
            <pc:docMk/>
            <pc:sldMk cId="2079989226" sldId="274"/>
            <ac:spMk id="2" creationId="{3EF33A23-D2F3-6544-4CB3-93E7F020627F}"/>
          </ac:spMkLst>
        </pc:spChg>
        <pc:spChg chg="add mod">
          <ac:chgData name="Trahan, Anik" userId="54262fd3-4634-4131-bb90-0ce55e74faae" providerId="ADAL" clId="{5D135128-F7AE-477C-86CF-AE34130FA851}" dt="2023-09-18T14:26:06.494" v="2707" actId="6549"/>
          <ac:spMkLst>
            <pc:docMk/>
            <pc:sldMk cId="2079989226" sldId="274"/>
            <ac:spMk id="4" creationId="{9EF90A7F-4F93-E6D3-BA3F-7382CB6EEB05}"/>
          </ac:spMkLst>
        </pc:spChg>
        <pc:spChg chg="add del mod">
          <ac:chgData name="Trahan, Anik" userId="54262fd3-4634-4131-bb90-0ce55e74faae" providerId="ADAL" clId="{5D135128-F7AE-477C-86CF-AE34130FA851}" dt="2023-08-28T12:17:04.462" v="627" actId="22"/>
          <ac:spMkLst>
            <pc:docMk/>
            <pc:sldMk cId="2079989226" sldId="274"/>
            <ac:spMk id="5" creationId="{21FC66DC-0670-4B25-A52D-A603DE8079BC}"/>
          </ac:spMkLst>
        </pc:spChg>
        <pc:spChg chg="add mod">
          <ac:chgData name="Trahan, Anik" userId="54262fd3-4634-4131-bb90-0ce55e74faae" providerId="ADAL" clId="{5D135128-F7AE-477C-86CF-AE34130FA851}" dt="2023-09-11T14:04:33.184" v="1185" actId="1076"/>
          <ac:spMkLst>
            <pc:docMk/>
            <pc:sldMk cId="2079989226" sldId="274"/>
            <ac:spMk id="6" creationId="{9465CB90-0A8A-0422-506E-1A5ED41C98D4}"/>
          </ac:spMkLst>
        </pc:spChg>
        <pc:spChg chg="add mod">
          <ac:chgData name="Trahan, Anik" userId="54262fd3-4634-4131-bb90-0ce55e74faae" providerId="ADAL" clId="{5D135128-F7AE-477C-86CF-AE34130FA851}" dt="2023-09-11T14:04:30.968" v="1184" actId="1076"/>
          <ac:spMkLst>
            <pc:docMk/>
            <pc:sldMk cId="2079989226" sldId="274"/>
            <ac:spMk id="7" creationId="{86141902-9EDF-08B6-67BD-BB539529DE05}"/>
          </ac:spMkLst>
        </pc:spChg>
        <pc:spChg chg="add mod">
          <ac:chgData name="Trahan, Anik" userId="54262fd3-4634-4131-bb90-0ce55e74faae" providerId="ADAL" clId="{5D135128-F7AE-477C-86CF-AE34130FA851}" dt="2023-09-11T14:04:35.937" v="1186" actId="1076"/>
          <ac:spMkLst>
            <pc:docMk/>
            <pc:sldMk cId="2079989226" sldId="274"/>
            <ac:spMk id="8" creationId="{D7F14773-4C62-19C5-52B4-488769470610}"/>
          </ac:spMkLst>
        </pc:spChg>
        <pc:spChg chg="add mod">
          <ac:chgData name="Trahan, Anik" userId="54262fd3-4634-4131-bb90-0ce55e74faae" providerId="ADAL" clId="{5D135128-F7AE-477C-86CF-AE34130FA851}" dt="2023-09-11T14:06:31.293" v="1194" actId="20577"/>
          <ac:spMkLst>
            <pc:docMk/>
            <pc:sldMk cId="2079989226" sldId="274"/>
            <ac:spMk id="9" creationId="{26666EE8-145B-F70F-81B9-21C981E70D84}"/>
          </ac:spMkLst>
        </pc:spChg>
        <pc:spChg chg="add del mod">
          <ac:chgData name="Trahan, Anik" userId="54262fd3-4634-4131-bb90-0ce55e74faae" providerId="ADAL" clId="{5D135128-F7AE-477C-86CF-AE34130FA851}" dt="2023-08-28T12:35:53.798" v="861" actId="478"/>
          <ac:spMkLst>
            <pc:docMk/>
            <pc:sldMk cId="2079989226" sldId="274"/>
            <ac:spMk id="10" creationId="{3FD92A57-CFAD-7796-AFFF-AB2D171FA4EC}"/>
          </ac:spMkLst>
        </pc:spChg>
        <pc:spChg chg="add mod">
          <ac:chgData name="Trahan, Anik" userId="54262fd3-4634-4131-bb90-0ce55e74faae" providerId="ADAL" clId="{5D135128-F7AE-477C-86CF-AE34130FA851}" dt="2023-09-11T14:04:19.681" v="1182"/>
          <ac:spMkLst>
            <pc:docMk/>
            <pc:sldMk cId="2079989226" sldId="274"/>
            <ac:spMk id="10" creationId="{9D4B583C-9DA5-F015-A05C-8D9BC7D1E468}"/>
          </ac:spMkLst>
        </pc:spChg>
        <pc:spChg chg="add mod">
          <ac:chgData name="Trahan, Anik" userId="54262fd3-4634-4131-bb90-0ce55e74faae" providerId="ADAL" clId="{5D135128-F7AE-477C-86CF-AE34130FA851}" dt="2023-09-11T14:06:34.418" v="1196" actId="20577"/>
          <ac:spMkLst>
            <pc:docMk/>
            <pc:sldMk cId="2079989226" sldId="274"/>
            <ac:spMk id="11" creationId="{B3D4B165-30BB-8AEC-2A46-BB02FB6C05F3}"/>
          </ac:spMkLst>
        </pc:spChg>
        <pc:spChg chg="add mod">
          <ac:chgData name="Trahan, Anik" userId="54262fd3-4634-4131-bb90-0ce55e74faae" providerId="ADAL" clId="{5D135128-F7AE-477C-86CF-AE34130FA851}" dt="2023-09-18T14:26:39.265" v="2712" actId="6549"/>
          <ac:spMkLst>
            <pc:docMk/>
            <pc:sldMk cId="2079989226" sldId="274"/>
            <ac:spMk id="12" creationId="{83A2DE3B-3453-2A54-511D-69ECCDB44415}"/>
          </ac:spMkLst>
        </pc:spChg>
        <pc:spChg chg="mod">
          <ac:chgData name="Trahan, Anik" userId="54262fd3-4634-4131-bb90-0ce55e74faae" providerId="ADAL" clId="{5D135128-F7AE-477C-86CF-AE34130FA851}" dt="2023-08-28T12:11:54.461" v="619" actId="1076"/>
          <ac:spMkLst>
            <pc:docMk/>
            <pc:sldMk cId="2079989226" sldId="274"/>
            <ac:spMk id="18" creationId="{E586924D-56A7-D726-3848-E05A40AE181F}"/>
          </ac:spMkLst>
        </pc:spChg>
        <pc:spChg chg="mod">
          <ac:chgData name="Trahan, Anik" userId="54262fd3-4634-4131-bb90-0ce55e74faae" providerId="ADAL" clId="{5D135128-F7AE-477C-86CF-AE34130FA851}" dt="2023-08-28T12:12:01.509" v="620" actId="1076"/>
          <ac:spMkLst>
            <pc:docMk/>
            <pc:sldMk cId="2079989226" sldId="274"/>
            <ac:spMk id="21" creationId="{10ADD747-FBD1-8348-646D-5D2552EC5A7B}"/>
          </ac:spMkLst>
        </pc:spChg>
        <pc:spChg chg="mod">
          <ac:chgData name="Trahan, Anik" userId="54262fd3-4634-4131-bb90-0ce55e74faae" providerId="ADAL" clId="{5D135128-F7AE-477C-86CF-AE34130FA851}" dt="2023-08-28T12:12:01.509" v="620" actId="1076"/>
          <ac:spMkLst>
            <pc:docMk/>
            <pc:sldMk cId="2079989226" sldId="274"/>
            <ac:spMk id="23" creationId="{6CAB507A-AD98-E1BB-5F18-081D93650642}"/>
          </ac:spMkLst>
        </pc:spChg>
        <pc:picChg chg="add mod">
          <ac:chgData name="Trahan, Anik" userId="54262fd3-4634-4131-bb90-0ce55e74faae" providerId="ADAL" clId="{5D135128-F7AE-477C-86CF-AE34130FA851}" dt="2023-09-11T14:00:57.489" v="1177"/>
          <ac:picMkLst>
            <pc:docMk/>
            <pc:sldMk cId="2079989226" sldId="274"/>
            <ac:picMk id="3" creationId="{3DE2F4A8-B5FE-9CD3-11B7-6A462263421A}"/>
          </ac:picMkLst>
        </pc:picChg>
        <pc:picChg chg="del">
          <ac:chgData name="Trahan, Anik" userId="54262fd3-4634-4131-bb90-0ce55e74faae" providerId="ADAL" clId="{5D135128-F7AE-477C-86CF-AE34130FA851}" dt="2023-08-28T12:17:00.657" v="626" actId="478"/>
          <ac:picMkLst>
            <pc:docMk/>
            <pc:sldMk cId="2079989226" sldId="274"/>
            <ac:picMk id="3" creationId="{E168B9A1-3EA2-E0AE-F126-307C0FA3E340}"/>
          </ac:picMkLst>
        </pc:picChg>
        <pc:picChg chg="del">
          <ac:chgData name="Trahan, Anik" userId="54262fd3-4634-4131-bb90-0ce55e74faae" providerId="ADAL" clId="{5D135128-F7AE-477C-86CF-AE34130FA851}" dt="2023-09-11T14:00:53.393" v="1176" actId="478"/>
          <ac:picMkLst>
            <pc:docMk/>
            <pc:sldMk cId="2079989226" sldId="274"/>
            <ac:picMk id="4" creationId="{1738F47D-4391-D7E5-1906-514E9B1891C8}"/>
          </ac:picMkLst>
        </pc:picChg>
        <pc:picChg chg="add del mod">
          <ac:chgData name="Trahan, Anik" userId="54262fd3-4634-4131-bb90-0ce55e74faae" providerId="ADAL" clId="{5D135128-F7AE-477C-86CF-AE34130FA851}" dt="2023-09-11T14:04:25.536" v="1183" actId="478"/>
          <ac:picMkLst>
            <pc:docMk/>
            <pc:sldMk cId="2079989226" sldId="274"/>
            <ac:picMk id="5" creationId="{7132D451-A3AE-E288-7909-98246EE46AD9}"/>
          </ac:picMkLst>
        </pc:picChg>
        <pc:picChg chg="add del mod ord">
          <ac:chgData name="Trahan, Anik" userId="54262fd3-4634-4131-bb90-0ce55e74faae" providerId="ADAL" clId="{5D135128-F7AE-477C-86CF-AE34130FA851}" dt="2023-08-28T12:35:49.088" v="860" actId="478"/>
          <ac:picMkLst>
            <pc:docMk/>
            <pc:sldMk cId="2079989226" sldId="274"/>
            <ac:picMk id="7" creationId="{1639D6C5-0670-5239-670F-96B77C797282}"/>
          </ac:picMkLst>
        </pc:picChg>
        <pc:picChg chg="add mod ord">
          <ac:chgData name="Trahan, Anik" userId="54262fd3-4634-4131-bb90-0ce55e74faae" providerId="ADAL" clId="{5D135128-F7AE-477C-86CF-AE34130FA851}" dt="2023-08-28T12:17:53.254" v="639" actId="167"/>
          <ac:picMkLst>
            <pc:docMk/>
            <pc:sldMk cId="2079989226" sldId="274"/>
            <ac:picMk id="8" creationId="{E94ECEAA-5EAE-DF8E-1012-B66F9EDFB99A}"/>
          </ac:picMkLst>
        </pc:picChg>
        <pc:picChg chg="mod">
          <ac:chgData name="Trahan, Anik" userId="54262fd3-4634-4131-bb90-0ce55e74faae" providerId="ADAL" clId="{5D135128-F7AE-477C-86CF-AE34130FA851}" dt="2023-08-28T12:12:01.509" v="620" actId="1076"/>
          <ac:picMkLst>
            <pc:docMk/>
            <pc:sldMk cId="2079989226" sldId="274"/>
            <ac:picMk id="20" creationId="{184EE7E0-D58B-EE40-0970-9AA844C776EB}"/>
          </ac:picMkLst>
        </pc:picChg>
      </pc:sldChg>
      <pc:sldChg chg="add del">
        <pc:chgData name="Trahan, Anik" userId="54262fd3-4634-4131-bb90-0ce55e74faae" providerId="ADAL" clId="{5D135128-F7AE-477C-86CF-AE34130FA851}" dt="2023-09-11T13:52:33.776" v="1066" actId="2696"/>
        <pc:sldMkLst>
          <pc:docMk/>
          <pc:sldMk cId="1319051383" sldId="275"/>
        </pc:sldMkLst>
      </pc:sldChg>
      <pc:sldChg chg="modSp">
        <pc:chgData name="Trahan, Anik" userId="54262fd3-4634-4131-bb90-0ce55e74faae" providerId="ADAL" clId="{5D135128-F7AE-477C-86CF-AE34130FA851}" dt="2023-09-12T18:48:41.047" v="2078"/>
        <pc:sldMkLst>
          <pc:docMk/>
          <pc:sldMk cId="816848666" sldId="276"/>
        </pc:sldMkLst>
        <pc:picChg chg="mod">
          <ac:chgData name="Trahan, Anik" userId="54262fd3-4634-4131-bb90-0ce55e74faae" providerId="ADAL" clId="{5D135128-F7AE-477C-86CF-AE34130FA851}" dt="2023-09-12T18:48:41.047" v="2078"/>
          <ac:picMkLst>
            <pc:docMk/>
            <pc:sldMk cId="816848666" sldId="276"/>
            <ac:picMk id="16" creationId="{C6801F1E-68CC-5AEA-6C57-518C7CD563ED}"/>
          </ac:picMkLst>
        </pc:picChg>
      </pc:sldChg>
      <pc:sldChg chg="delSp modSp mod modAnim">
        <pc:chgData name="Trahan, Anik" userId="54262fd3-4634-4131-bb90-0ce55e74faae" providerId="ADAL" clId="{5D135128-F7AE-477C-86CF-AE34130FA851}" dt="2023-09-12T18:45:10.003" v="2058" actId="478"/>
        <pc:sldMkLst>
          <pc:docMk/>
          <pc:sldMk cId="1472275415" sldId="277"/>
        </pc:sldMkLst>
        <pc:spChg chg="del">
          <ac:chgData name="Trahan, Anik" userId="54262fd3-4634-4131-bb90-0ce55e74faae" providerId="ADAL" clId="{5D135128-F7AE-477C-86CF-AE34130FA851}" dt="2023-09-12T18:44:39.791" v="2044" actId="478"/>
          <ac:spMkLst>
            <pc:docMk/>
            <pc:sldMk cId="1472275415" sldId="277"/>
            <ac:spMk id="28" creationId="{CB2D493D-859E-E098-68DD-08A2F897BE93}"/>
          </ac:spMkLst>
        </pc:spChg>
        <pc:spChg chg="del">
          <ac:chgData name="Trahan, Anik" userId="54262fd3-4634-4131-bb90-0ce55e74faae" providerId="ADAL" clId="{5D135128-F7AE-477C-86CF-AE34130FA851}" dt="2023-09-12T18:44:36.823" v="2043" actId="478"/>
          <ac:spMkLst>
            <pc:docMk/>
            <pc:sldMk cId="1472275415" sldId="277"/>
            <ac:spMk id="29" creationId="{41E58BC9-02D2-CC32-1E0E-4E2A537EDFAA}"/>
          </ac:spMkLst>
        </pc:spChg>
        <pc:spChg chg="del">
          <ac:chgData name="Trahan, Anik" userId="54262fd3-4634-4131-bb90-0ce55e74faae" providerId="ADAL" clId="{5D135128-F7AE-477C-86CF-AE34130FA851}" dt="2023-09-12T18:44:55.349" v="2048" actId="478"/>
          <ac:spMkLst>
            <pc:docMk/>
            <pc:sldMk cId="1472275415" sldId="277"/>
            <ac:spMk id="31" creationId="{94FD6348-043A-3EF2-D3BF-CD968B8E4A8D}"/>
          </ac:spMkLst>
        </pc:spChg>
        <pc:spChg chg="del">
          <ac:chgData name="Trahan, Anik" userId="54262fd3-4634-4131-bb90-0ce55e74faae" providerId="ADAL" clId="{5D135128-F7AE-477C-86CF-AE34130FA851}" dt="2023-09-12T18:44:55.349" v="2048" actId="478"/>
          <ac:spMkLst>
            <pc:docMk/>
            <pc:sldMk cId="1472275415" sldId="277"/>
            <ac:spMk id="32" creationId="{4CE729F6-E9D8-B472-7DF3-DC1D04429CD9}"/>
          </ac:spMkLst>
        </pc:spChg>
        <pc:spChg chg="del">
          <ac:chgData name="Trahan, Anik" userId="54262fd3-4634-4131-bb90-0ce55e74faae" providerId="ADAL" clId="{5D135128-F7AE-477C-86CF-AE34130FA851}" dt="2023-09-12T18:44:55.349" v="2048" actId="478"/>
          <ac:spMkLst>
            <pc:docMk/>
            <pc:sldMk cId="1472275415" sldId="277"/>
            <ac:spMk id="33" creationId="{D2C45D79-17BB-E971-59BF-3F5BE36E9311}"/>
          </ac:spMkLst>
        </pc:spChg>
        <pc:spChg chg="del">
          <ac:chgData name="Trahan, Anik" userId="54262fd3-4634-4131-bb90-0ce55e74faae" providerId="ADAL" clId="{5D135128-F7AE-477C-86CF-AE34130FA851}" dt="2023-09-12T18:44:55.349" v="2048" actId="478"/>
          <ac:spMkLst>
            <pc:docMk/>
            <pc:sldMk cId="1472275415" sldId="277"/>
            <ac:spMk id="34" creationId="{862BEC0C-D865-745B-9232-73B3E788BDCB}"/>
          </ac:spMkLst>
        </pc:spChg>
        <pc:spChg chg="del mod">
          <ac:chgData name="Trahan, Anik" userId="54262fd3-4634-4131-bb90-0ce55e74faae" providerId="ADAL" clId="{5D135128-F7AE-477C-86CF-AE34130FA851}" dt="2023-09-12T18:44:55.349" v="2048" actId="478"/>
          <ac:spMkLst>
            <pc:docMk/>
            <pc:sldMk cId="1472275415" sldId="277"/>
            <ac:spMk id="44" creationId="{E26FDCB3-E4A5-F875-A76A-07991CA335D8}"/>
          </ac:spMkLst>
        </pc:spChg>
        <pc:spChg chg="del mod">
          <ac:chgData name="Trahan, Anik" userId="54262fd3-4634-4131-bb90-0ce55e74faae" providerId="ADAL" clId="{5D135128-F7AE-477C-86CF-AE34130FA851}" dt="2023-09-12T18:45:03.431" v="2053" actId="478"/>
          <ac:spMkLst>
            <pc:docMk/>
            <pc:sldMk cId="1472275415" sldId="277"/>
            <ac:spMk id="46" creationId="{9A8D3D2A-855D-9A87-740D-CF0212C3D053}"/>
          </ac:spMkLst>
        </pc:spChg>
        <pc:spChg chg="del">
          <ac:chgData name="Trahan, Anik" userId="54262fd3-4634-4131-bb90-0ce55e74faae" providerId="ADAL" clId="{5D135128-F7AE-477C-86CF-AE34130FA851}" dt="2023-09-12T18:45:07.804" v="2056" actId="478"/>
          <ac:spMkLst>
            <pc:docMk/>
            <pc:sldMk cId="1472275415" sldId="277"/>
            <ac:spMk id="48" creationId="{F1A15854-0940-B4F6-91AD-54233FF30A39}"/>
          </ac:spMkLst>
        </pc:spChg>
        <pc:spChg chg="del">
          <ac:chgData name="Trahan, Anik" userId="54262fd3-4634-4131-bb90-0ce55e74faae" providerId="ADAL" clId="{5D135128-F7AE-477C-86CF-AE34130FA851}" dt="2023-09-12T18:44:55.349" v="2048" actId="478"/>
          <ac:spMkLst>
            <pc:docMk/>
            <pc:sldMk cId="1472275415" sldId="277"/>
            <ac:spMk id="51" creationId="{112FC830-9921-A852-EB3E-2FA96BCF8DA3}"/>
          </ac:spMkLst>
        </pc:spChg>
        <pc:spChg chg="del">
          <ac:chgData name="Trahan, Anik" userId="54262fd3-4634-4131-bb90-0ce55e74faae" providerId="ADAL" clId="{5D135128-F7AE-477C-86CF-AE34130FA851}" dt="2023-09-12T18:44:55.349" v="2048" actId="478"/>
          <ac:spMkLst>
            <pc:docMk/>
            <pc:sldMk cId="1472275415" sldId="277"/>
            <ac:spMk id="53" creationId="{C3393093-7D6C-C22A-8531-A8CAD6327AFE}"/>
          </ac:spMkLst>
        </pc:spChg>
        <pc:spChg chg="del">
          <ac:chgData name="Trahan, Anik" userId="54262fd3-4634-4131-bb90-0ce55e74faae" providerId="ADAL" clId="{5D135128-F7AE-477C-86CF-AE34130FA851}" dt="2023-09-12T18:44:55.349" v="2048" actId="478"/>
          <ac:spMkLst>
            <pc:docMk/>
            <pc:sldMk cId="1472275415" sldId="277"/>
            <ac:spMk id="55" creationId="{B8AF83C7-BD97-70E0-32BA-DF2493B17B0D}"/>
          </ac:spMkLst>
        </pc:spChg>
        <pc:spChg chg="del">
          <ac:chgData name="Trahan, Anik" userId="54262fd3-4634-4131-bb90-0ce55e74faae" providerId="ADAL" clId="{5D135128-F7AE-477C-86CF-AE34130FA851}" dt="2023-09-12T18:44:55.349" v="2048" actId="478"/>
          <ac:spMkLst>
            <pc:docMk/>
            <pc:sldMk cId="1472275415" sldId="277"/>
            <ac:spMk id="57" creationId="{E5091883-71EA-9379-89AC-FA109F2897B5}"/>
          </ac:spMkLst>
        </pc:spChg>
        <pc:spChg chg="del">
          <ac:chgData name="Trahan, Anik" userId="54262fd3-4634-4131-bb90-0ce55e74faae" providerId="ADAL" clId="{5D135128-F7AE-477C-86CF-AE34130FA851}" dt="2023-09-12T18:44:55.349" v="2048" actId="478"/>
          <ac:spMkLst>
            <pc:docMk/>
            <pc:sldMk cId="1472275415" sldId="277"/>
            <ac:spMk id="60" creationId="{BF4B7C63-4735-58F8-AB6E-BC113653597E}"/>
          </ac:spMkLst>
        </pc:spChg>
        <pc:spChg chg="del">
          <ac:chgData name="Trahan, Anik" userId="54262fd3-4634-4131-bb90-0ce55e74faae" providerId="ADAL" clId="{5D135128-F7AE-477C-86CF-AE34130FA851}" dt="2023-09-12T18:44:55.349" v="2048" actId="478"/>
          <ac:spMkLst>
            <pc:docMk/>
            <pc:sldMk cId="1472275415" sldId="277"/>
            <ac:spMk id="62" creationId="{B2C04C5B-E35C-CED9-A78B-15FA2CA21DA1}"/>
          </ac:spMkLst>
        </pc:spChg>
        <pc:spChg chg="del">
          <ac:chgData name="Trahan, Anik" userId="54262fd3-4634-4131-bb90-0ce55e74faae" providerId="ADAL" clId="{5D135128-F7AE-477C-86CF-AE34130FA851}" dt="2023-09-12T18:44:55.349" v="2048" actId="478"/>
          <ac:spMkLst>
            <pc:docMk/>
            <pc:sldMk cId="1472275415" sldId="277"/>
            <ac:spMk id="64" creationId="{F0978303-7796-AA1F-2403-E5D5D1211A52}"/>
          </ac:spMkLst>
        </pc:spChg>
        <pc:spChg chg="del">
          <ac:chgData name="Trahan, Anik" userId="54262fd3-4634-4131-bb90-0ce55e74faae" providerId="ADAL" clId="{5D135128-F7AE-477C-86CF-AE34130FA851}" dt="2023-09-12T18:44:59.449" v="2049" actId="478"/>
          <ac:spMkLst>
            <pc:docMk/>
            <pc:sldMk cId="1472275415" sldId="277"/>
            <ac:spMk id="67" creationId="{00C756B0-8F21-32F7-1A4D-64B1C6326FED}"/>
          </ac:spMkLst>
        </pc:spChg>
        <pc:spChg chg="del">
          <ac:chgData name="Trahan, Anik" userId="54262fd3-4634-4131-bb90-0ce55e74faae" providerId="ADAL" clId="{5D135128-F7AE-477C-86CF-AE34130FA851}" dt="2023-09-12T18:45:06.367" v="2055" actId="478"/>
          <ac:spMkLst>
            <pc:docMk/>
            <pc:sldMk cId="1472275415" sldId="277"/>
            <ac:spMk id="70" creationId="{5DC8010E-1C38-C5E0-BB3C-154532B9F956}"/>
          </ac:spMkLst>
        </pc:spChg>
        <pc:graphicFrameChg chg="del">
          <ac:chgData name="Trahan, Anik" userId="54262fd3-4634-4131-bb90-0ce55e74faae" providerId="ADAL" clId="{5D135128-F7AE-477C-86CF-AE34130FA851}" dt="2023-09-12T18:44:55.349" v="2048" actId="478"/>
          <ac:graphicFrameMkLst>
            <pc:docMk/>
            <pc:sldMk cId="1472275415" sldId="277"/>
            <ac:graphicFrameMk id="9" creationId="{6499BD85-811A-5DC5-6054-01230DF7A9BA}"/>
          </ac:graphicFrameMkLst>
        </pc:graphicFrameChg>
        <pc:graphicFrameChg chg="del">
          <ac:chgData name="Trahan, Anik" userId="54262fd3-4634-4131-bb90-0ce55e74faae" providerId="ADAL" clId="{5D135128-F7AE-477C-86CF-AE34130FA851}" dt="2023-09-12T18:44:55.349" v="2048" actId="478"/>
          <ac:graphicFrameMkLst>
            <pc:docMk/>
            <pc:sldMk cId="1472275415" sldId="277"/>
            <ac:graphicFrameMk id="10" creationId="{E336D350-0229-A3AD-7351-858C365FE243}"/>
          </ac:graphicFrameMkLst>
        </pc:graphicFrameChg>
        <pc:graphicFrameChg chg="del mod modGraphic">
          <ac:chgData name="Trahan, Anik" userId="54262fd3-4634-4131-bb90-0ce55e74faae" providerId="ADAL" clId="{5D135128-F7AE-477C-86CF-AE34130FA851}" dt="2023-09-12T18:44:55.349" v="2048" actId="478"/>
          <ac:graphicFrameMkLst>
            <pc:docMk/>
            <pc:sldMk cId="1472275415" sldId="277"/>
            <ac:graphicFrameMk id="11" creationId="{897136F9-F19A-A099-E506-A7343AFA9E2B}"/>
          </ac:graphicFrameMkLst>
        </pc:graphicFrameChg>
        <pc:graphicFrameChg chg="del">
          <ac:chgData name="Trahan, Anik" userId="54262fd3-4634-4131-bb90-0ce55e74faae" providerId="ADAL" clId="{5D135128-F7AE-477C-86CF-AE34130FA851}" dt="2023-09-12T18:44:55.349" v="2048" actId="478"/>
          <ac:graphicFrameMkLst>
            <pc:docMk/>
            <pc:sldMk cId="1472275415" sldId="277"/>
            <ac:graphicFrameMk id="12" creationId="{EBD48902-680D-D713-E9ED-CAC4A6217B06}"/>
          </ac:graphicFrameMkLst>
        </pc:graphicFrameChg>
        <pc:graphicFrameChg chg="del">
          <ac:chgData name="Trahan, Anik" userId="54262fd3-4634-4131-bb90-0ce55e74faae" providerId="ADAL" clId="{5D135128-F7AE-477C-86CF-AE34130FA851}" dt="2023-09-12T18:44:55.349" v="2048" actId="478"/>
          <ac:graphicFrameMkLst>
            <pc:docMk/>
            <pc:sldMk cId="1472275415" sldId="277"/>
            <ac:graphicFrameMk id="13" creationId="{7EB46843-5C98-2D03-E9D3-3B652ABD3A2B}"/>
          </ac:graphicFrameMkLst>
        </pc:graphicFrameChg>
        <pc:graphicFrameChg chg="del">
          <ac:chgData name="Trahan, Anik" userId="54262fd3-4634-4131-bb90-0ce55e74faae" providerId="ADAL" clId="{5D135128-F7AE-477C-86CF-AE34130FA851}" dt="2023-09-12T18:45:10.003" v="2058" actId="478"/>
          <ac:graphicFrameMkLst>
            <pc:docMk/>
            <pc:sldMk cId="1472275415" sldId="277"/>
            <ac:graphicFrameMk id="14" creationId="{FC8F835D-8F01-BC9B-BCCD-0BF3CF18962F}"/>
          </ac:graphicFrameMkLst>
        </pc:graphicFrameChg>
        <pc:graphicFrameChg chg="del">
          <ac:chgData name="Trahan, Anik" userId="54262fd3-4634-4131-bb90-0ce55e74faae" providerId="ADAL" clId="{5D135128-F7AE-477C-86CF-AE34130FA851}" dt="2023-09-12T18:44:55.349" v="2048" actId="478"/>
          <ac:graphicFrameMkLst>
            <pc:docMk/>
            <pc:sldMk cId="1472275415" sldId="277"/>
            <ac:graphicFrameMk id="15" creationId="{CDD53BC4-FE83-9BC0-9349-1A5A6825144A}"/>
          </ac:graphicFrameMkLst>
        </pc:graphicFrameChg>
        <pc:graphicFrameChg chg="del">
          <ac:chgData name="Trahan, Anik" userId="54262fd3-4634-4131-bb90-0ce55e74faae" providerId="ADAL" clId="{5D135128-F7AE-477C-86CF-AE34130FA851}" dt="2023-09-12T18:44:55.349" v="2048" actId="478"/>
          <ac:graphicFrameMkLst>
            <pc:docMk/>
            <pc:sldMk cId="1472275415" sldId="277"/>
            <ac:graphicFrameMk id="16" creationId="{81A0F2E7-99AF-2592-7832-207B4F2F09F5}"/>
          </ac:graphicFrameMkLst>
        </pc:graphicFrameChg>
        <pc:graphicFrameChg chg="del">
          <ac:chgData name="Trahan, Anik" userId="54262fd3-4634-4131-bb90-0ce55e74faae" providerId="ADAL" clId="{5D135128-F7AE-477C-86CF-AE34130FA851}" dt="2023-09-12T18:44:55.349" v="2048" actId="478"/>
          <ac:graphicFrameMkLst>
            <pc:docMk/>
            <pc:sldMk cId="1472275415" sldId="277"/>
            <ac:graphicFrameMk id="17" creationId="{BB481BAA-7C70-BE0C-E087-0400E14EDD61}"/>
          </ac:graphicFrameMkLst>
        </pc:graphicFrameChg>
        <pc:graphicFrameChg chg="del">
          <ac:chgData name="Trahan, Anik" userId="54262fd3-4634-4131-bb90-0ce55e74faae" providerId="ADAL" clId="{5D135128-F7AE-477C-86CF-AE34130FA851}" dt="2023-09-12T18:44:55.349" v="2048" actId="478"/>
          <ac:graphicFrameMkLst>
            <pc:docMk/>
            <pc:sldMk cId="1472275415" sldId="277"/>
            <ac:graphicFrameMk id="22" creationId="{2389A878-1028-4559-797B-EA6B71F7940B}"/>
          </ac:graphicFrameMkLst>
        </pc:graphicFrameChg>
        <pc:graphicFrameChg chg="del">
          <ac:chgData name="Trahan, Anik" userId="54262fd3-4634-4131-bb90-0ce55e74faae" providerId="ADAL" clId="{5D135128-F7AE-477C-86CF-AE34130FA851}" dt="2023-09-12T18:44:55.349" v="2048" actId="478"/>
          <ac:graphicFrameMkLst>
            <pc:docMk/>
            <pc:sldMk cId="1472275415" sldId="277"/>
            <ac:graphicFrameMk id="24" creationId="{1F3A0799-4319-2DB4-99B8-162A3DCB860B}"/>
          </ac:graphicFrameMkLst>
        </pc:graphicFrameChg>
        <pc:graphicFrameChg chg="del">
          <ac:chgData name="Trahan, Anik" userId="54262fd3-4634-4131-bb90-0ce55e74faae" providerId="ADAL" clId="{5D135128-F7AE-477C-86CF-AE34130FA851}" dt="2023-09-12T18:44:55.349" v="2048" actId="478"/>
          <ac:graphicFrameMkLst>
            <pc:docMk/>
            <pc:sldMk cId="1472275415" sldId="277"/>
            <ac:graphicFrameMk id="26" creationId="{7C17E2E6-5649-D464-B42E-051C261F765F}"/>
          </ac:graphicFrameMkLst>
        </pc:graphicFrameChg>
        <pc:graphicFrameChg chg="del">
          <ac:chgData name="Trahan, Anik" userId="54262fd3-4634-4131-bb90-0ce55e74faae" providerId="ADAL" clId="{5D135128-F7AE-477C-86CF-AE34130FA851}" dt="2023-09-12T18:44:55.349" v="2048" actId="478"/>
          <ac:graphicFrameMkLst>
            <pc:docMk/>
            <pc:sldMk cId="1472275415" sldId="277"/>
            <ac:graphicFrameMk id="27" creationId="{9D486ADD-19CB-A1BE-D831-1C78FEEB91BB}"/>
          </ac:graphicFrameMkLst>
        </pc:graphicFrameChg>
        <pc:cxnChg chg="del">
          <ac:chgData name="Trahan, Anik" userId="54262fd3-4634-4131-bb90-0ce55e74faae" providerId="ADAL" clId="{5D135128-F7AE-477C-86CF-AE34130FA851}" dt="2023-09-12T18:44:44.871" v="2045" actId="478"/>
          <ac:cxnSpMkLst>
            <pc:docMk/>
            <pc:sldMk cId="1472275415" sldId="277"/>
            <ac:cxnSpMk id="42" creationId="{F805CAB0-23E1-9127-2DA7-F0A961C0397A}"/>
          </ac:cxnSpMkLst>
        </pc:cxnChg>
        <pc:cxnChg chg="del">
          <ac:chgData name="Trahan, Anik" userId="54262fd3-4634-4131-bb90-0ce55e74faae" providerId="ADAL" clId="{5D135128-F7AE-477C-86CF-AE34130FA851}" dt="2023-09-12T18:45:01.664" v="2051" actId="478"/>
          <ac:cxnSpMkLst>
            <pc:docMk/>
            <pc:sldMk cId="1472275415" sldId="277"/>
            <ac:cxnSpMk id="45" creationId="{B1504700-DD91-A5FF-F48D-AC197CC34C1E}"/>
          </ac:cxnSpMkLst>
        </pc:cxnChg>
        <pc:cxnChg chg="del">
          <ac:chgData name="Trahan, Anik" userId="54262fd3-4634-4131-bb90-0ce55e74faae" providerId="ADAL" clId="{5D135128-F7AE-477C-86CF-AE34130FA851}" dt="2023-09-12T18:45:08.866" v="2057" actId="478"/>
          <ac:cxnSpMkLst>
            <pc:docMk/>
            <pc:sldMk cId="1472275415" sldId="277"/>
            <ac:cxnSpMk id="47" creationId="{30185460-EDF2-C041-F35C-914DC73CB451}"/>
          </ac:cxnSpMkLst>
        </pc:cxnChg>
        <pc:cxnChg chg="del">
          <ac:chgData name="Trahan, Anik" userId="54262fd3-4634-4131-bb90-0ce55e74faae" providerId="ADAL" clId="{5D135128-F7AE-477C-86CF-AE34130FA851}" dt="2023-09-12T18:44:55.349" v="2048" actId="478"/>
          <ac:cxnSpMkLst>
            <pc:docMk/>
            <pc:sldMk cId="1472275415" sldId="277"/>
            <ac:cxnSpMk id="50" creationId="{AD3A23C2-AB98-CFD9-3D3D-FBAC15D327F7}"/>
          </ac:cxnSpMkLst>
        </pc:cxnChg>
        <pc:cxnChg chg="del">
          <ac:chgData name="Trahan, Anik" userId="54262fd3-4634-4131-bb90-0ce55e74faae" providerId="ADAL" clId="{5D135128-F7AE-477C-86CF-AE34130FA851}" dt="2023-09-12T18:44:55.349" v="2048" actId="478"/>
          <ac:cxnSpMkLst>
            <pc:docMk/>
            <pc:sldMk cId="1472275415" sldId="277"/>
            <ac:cxnSpMk id="52" creationId="{57880398-C976-3285-E85B-C04353771782}"/>
          </ac:cxnSpMkLst>
        </pc:cxnChg>
        <pc:cxnChg chg="del">
          <ac:chgData name="Trahan, Anik" userId="54262fd3-4634-4131-bb90-0ce55e74faae" providerId="ADAL" clId="{5D135128-F7AE-477C-86CF-AE34130FA851}" dt="2023-09-12T18:44:55.349" v="2048" actId="478"/>
          <ac:cxnSpMkLst>
            <pc:docMk/>
            <pc:sldMk cId="1472275415" sldId="277"/>
            <ac:cxnSpMk id="54" creationId="{D9AD89A2-D61C-9980-1DB0-25F3B70D0E82}"/>
          </ac:cxnSpMkLst>
        </pc:cxnChg>
        <pc:cxnChg chg="del">
          <ac:chgData name="Trahan, Anik" userId="54262fd3-4634-4131-bb90-0ce55e74faae" providerId="ADAL" clId="{5D135128-F7AE-477C-86CF-AE34130FA851}" dt="2023-09-12T18:44:55.349" v="2048" actId="478"/>
          <ac:cxnSpMkLst>
            <pc:docMk/>
            <pc:sldMk cId="1472275415" sldId="277"/>
            <ac:cxnSpMk id="56" creationId="{F4C9652A-ACA7-950C-2C10-6016DA182A8C}"/>
          </ac:cxnSpMkLst>
        </pc:cxnChg>
        <pc:cxnChg chg="del">
          <ac:chgData name="Trahan, Anik" userId="54262fd3-4634-4131-bb90-0ce55e74faae" providerId="ADAL" clId="{5D135128-F7AE-477C-86CF-AE34130FA851}" dt="2023-09-12T18:44:55.349" v="2048" actId="478"/>
          <ac:cxnSpMkLst>
            <pc:docMk/>
            <pc:sldMk cId="1472275415" sldId="277"/>
            <ac:cxnSpMk id="59" creationId="{EDCFDB0F-0512-98E5-0DB6-9A6C5F27BC71}"/>
          </ac:cxnSpMkLst>
        </pc:cxnChg>
        <pc:cxnChg chg="del">
          <ac:chgData name="Trahan, Anik" userId="54262fd3-4634-4131-bb90-0ce55e74faae" providerId="ADAL" clId="{5D135128-F7AE-477C-86CF-AE34130FA851}" dt="2023-09-12T18:44:55.349" v="2048" actId="478"/>
          <ac:cxnSpMkLst>
            <pc:docMk/>
            <pc:sldMk cId="1472275415" sldId="277"/>
            <ac:cxnSpMk id="61" creationId="{4FDBB901-7D20-71DB-635A-9F27A83C8082}"/>
          </ac:cxnSpMkLst>
        </pc:cxnChg>
        <pc:cxnChg chg="del">
          <ac:chgData name="Trahan, Anik" userId="54262fd3-4634-4131-bb90-0ce55e74faae" providerId="ADAL" clId="{5D135128-F7AE-477C-86CF-AE34130FA851}" dt="2023-09-12T18:44:55.349" v="2048" actId="478"/>
          <ac:cxnSpMkLst>
            <pc:docMk/>
            <pc:sldMk cId="1472275415" sldId="277"/>
            <ac:cxnSpMk id="63" creationId="{188E2788-34CB-5AA3-E2C0-5C205917D194}"/>
          </ac:cxnSpMkLst>
        </pc:cxnChg>
        <pc:cxnChg chg="del">
          <ac:chgData name="Trahan, Anik" userId="54262fd3-4634-4131-bb90-0ce55e74faae" providerId="ADAL" clId="{5D135128-F7AE-477C-86CF-AE34130FA851}" dt="2023-09-12T18:45:00.151" v="2050" actId="478"/>
          <ac:cxnSpMkLst>
            <pc:docMk/>
            <pc:sldMk cId="1472275415" sldId="277"/>
            <ac:cxnSpMk id="66" creationId="{555032EB-8C07-7DED-C87F-406D3C573996}"/>
          </ac:cxnSpMkLst>
        </pc:cxnChg>
        <pc:cxnChg chg="del">
          <ac:chgData name="Trahan, Anik" userId="54262fd3-4634-4131-bb90-0ce55e74faae" providerId="ADAL" clId="{5D135128-F7AE-477C-86CF-AE34130FA851}" dt="2023-09-12T18:45:04.551" v="2054" actId="478"/>
          <ac:cxnSpMkLst>
            <pc:docMk/>
            <pc:sldMk cId="1472275415" sldId="277"/>
            <ac:cxnSpMk id="69" creationId="{8D38ADDD-E1E8-64A3-A9F7-5C14EB245C2D}"/>
          </ac:cxnSpMkLst>
        </pc:cxnChg>
      </pc:sldChg>
      <pc:sldChg chg="addSp delSp modSp mod ord">
        <pc:chgData name="Trahan, Anik" userId="54262fd3-4634-4131-bb90-0ce55e74faae" providerId="ADAL" clId="{5D135128-F7AE-477C-86CF-AE34130FA851}" dt="2023-09-20T15:34:15.933" v="2759" actId="1037"/>
        <pc:sldMkLst>
          <pc:docMk/>
          <pc:sldMk cId="2895999246" sldId="278"/>
        </pc:sldMkLst>
        <pc:graphicFrameChg chg="add mod">
          <ac:chgData name="Trahan, Anik" userId="54262fd3-4634-4131-bb90-0ce55e74faae" providerId="ADAL" clId="{5D135128-F7AE-477C-86CF-AE34130FA851}" dt="2023-09-11T13:50:05.204" v="1053" actId="12789"/>
          <ac:graphicFrameMkLst>
            <pc:docMk/>
            <pc:sldMk cId="2895999246" sldId="278"/>
            <ac:graphicFrameMk id="3" creationId="{32AA0FBB-A8C0-649F-6FAD-63A87E77CBA1}"/>
          </ac:graphicFrameMkLst>
        </pc:graphicFrameChg>
        <pc:graphicFrameChg chg="del mod">
          <ac:chgData name="Trahan, Anik" userId="54262fd3-4634-4131-bb90-0ce55e74faae" providerId="ADAL" clId="{5D135128-F7AE-477C-86CF-AE34130FA851}" dt="2023-09-12T18:41:16.094" v="2016" actId="478"/>
          <ac:graphicFrameMkLst>
            <pc:docMk/>
            <pc:sldMk cId="2895999246" sldId="278"/>
            <ac:graphicFrameMk id="5" creationId="{8B7B07F8-719A-96C9-F805-2A2C3E50C4A6}"/>
          </ac:graphicFrameMkLst>
        </pc:graphicFrameChg>
        <pc:graphicFrameChg chg="add mod">
          <ac:chgData name="Trahan, Anik" userId="54262fd3-4634-4131-bb90-0ce55e74faae" providerId="ADAL" clId="{5D135128-F7AE-477C-86CF-AE34130FA851}" dt="2023-09-20T15:34:06.660" v="2757" actId="1036"/>
          <ac:graphicFrameMkLst>
            <pc:docMk/>
            <pc:sldMk cId="2895999246" sldId="278"/>
            <ac:graphicFrameMk id="6" creationId="{2FEA2A05-A8F5-80C1-FAA6-53C383A07797}"/>
          </ac:graphicFrameMkLst>
        </pc:graphicFrameChg>
        <pc:graphicFrameChg chg="add mod">
          <ac:chgData name="Trahan, Anik" userId="54262fd3-4634-4131-bb90-0ce55e74faae" providerId="ADAL" clId="{5D135128-F7AE-477C-86CF-AE34130FA851}" dt="2023-09-20T15:34:11.740" v="2758" actId="1037"/>
          <ac:graphicFrameMkLst>
            <pc:docMk/>
            <pc:sldMk cId="2895999246" sldId="278"/>
            <ac:graphicFrameMk id="7" creationId="{7D91026A-D3C8-6A24-400D-26B373CB917B}"/>
          </ac:graphicFrameMkLst>
        </pc:graphicFrameChg>
        <pc:graphicFrameChg chg="add mod">
          <ac:chgData name="Trahan, Anik" userId="54262fd3-4634-4131-bb90-0ce55e74faae" providerId="ADAL" clId="{5D135128-F7AE-477C-86CF-AE34130FA851}" dt="2023-09-20T15:34:15.933" v="2759" actId="1037"/>
          <ac:graphicFrameMkLst>
            <pc:docMk/>
            <pc:sldMk cId="2895999246" sldId="278"/>
            <ac:graphicFrameMk id="8" creationId="{73501F46-3223-3D65-B8CA-5F81E77DADF2}"/>
          </ac:graphicFrameMkLst>
        </pc:graphicFrameChg>
        <pc:graphicFrameChg chg="add mod">
          <ac:chgData name="Trahan, Anik" userId="54262fd3-4634-4131-bb90-0ce55e74faae" providerId="ADAL" clId="{5D135128-F7AE-477C-86CF-AE34130FA851}" dt="2023-09-11T13:50:05.204" v="1053" actId="12789"/>
          <ac:graphicFrameMkLst>
            <pc:docMk/>
            <pc:sldMk cId="2895999246" sldId="278"/>
            <ac:graphicFrameMk id="9" creationId="{3585A5A8-B450-2C7E-B36A-1DDCCC7C0451}"/>
          </ac:graphicFrameMkLst>
        </pc:graphicFrameChg>
        <pc:graphicFrameChg chg="add mod">
          <ac:chgData name="Trahan, Anik" userId="54262fd3-4634-4131-bb90-0ce55e74faae" providerId="ADAL" clId="{5D135128-F7AE-477C-86CF-AE34130FA851}" dt="2023-09-11T13:50:05.204" v="1053" actId="12789"/>
          <ac:graphicFrameMkLst>
            <pc:docMk/>
            <pc:sldMk cId="2895999246" sldId="278"/>
            <ac:graphicFrameMk id="10" creationId="{0B665516-6627-17DF-53C1-981EF5A3499B}"/>
          </ac:graphicFrameMkLst>
        </pc:graphicFrameChg>
        <pc:graphicFrameChg chg="mod modGraphic">
          <ac:chgData name="Trahan, Anik" userId="54262fd3-4634-4131-bb90-0ce55e74faae" providerId="ADAL" clId="{5D135128-F7AE-477C-86CF-AE34130FA851}" dt="2023-09-12T18:42:56.858" v="2028" actId="2084"/>
          <ac:graphicFrameMkLst>
            <pc:docMk/>
            <pc:sldMk cId="2895999246" sldId="278"/>
            <ac:graphicFrameMk id="11" creationId="{897136F9-F19A-A099-E506-A7343AFA9E2B}"/>
          </ac:graphicFrameMkLst>
        </pc:graphicFrameChg>
        <pc:graphicFrameChg chg="add mod">
          <ac:chgData name="Trahan, Anik" userId="54262fd3-4634-4131-bb90-0ce55e74faae" providerId="ADAL" clId="{5D135128-F7AE-477C-86CF-AE34130FA851}" dt="2023-09-20T15:34:00.719" v="2755" actId="1076"/>
          <ac:graphicFrameMkLst>
            <pc:docMk/>
            <pc:sldMk cId="2895999246" sldId="278"/>
            <ac:graphicFrameMk id="12" creationId="{3511A118-C277-81F2-1C61-5D55754BB81F}"/>
          </ac:graphicFrameMkLst>
        </pc:graphicFrameChg>
        <pc:graphicFrameChg chg="del mod">
          <ac:chgData name="Trahan, Anik" userId="54262fd3-4634-4131-bb90-0ce55e74faae" providerId="ADAL" clId="{5D135128-F7AE-477C-86CF-AE34130FA851}" dt="2023-09-12T18:41:17.063" v="2017" actId="478"/>
          <ac:graphicFrameMkLst>
            <pc:docMk/>
            <pc:sldMk cId="2895999246" sldId="278"/>
            <ac:graphicFrameMk id="18" creationId="{C0484A46-2566-96B0-51C5-D886D4B239B5}"/>
          </ac:graphicFrameMkLst>
        </pc:graphicFrameChg>
        <pc:graphicFrameChg chg="del mod">
          <ac:chgData name="Trahan, Anik" userId="54262fd3-4634-4131-bb90-0ce55e74faae" providerId="ADAL" clId="{5D135128-F7AE-477C-86CF-AE34130FA851}" dt="2023-09-12T18:41:18.022" v="2018" actId="478"/>
          <ac:graphicFrameMkLst>
            <pc:docMk/>
            <pc:sldMk cId="2895999246" sldId="278"/>
            <ac:graphicFrameMk id="19" creationId="{F6601D32-FF17-80FD-680C-971FEC63F4CE}"/>
          </ac:graphicFrameMkLst>
        </pc:graphicFrameChg>
        <pc:graphicFrameChg chg="mod">
          <ac:chgData name="Trahan, Anik" userId="54262fd3-4634-4131-bb90-0ce55e74faae" providerId="ADAL" clId="{5D135128-F7AE-477C-86CF-AE34130FA851}" dt="2023-09-11T13:50:05.204" v="1053" actId="12789"/>
          <ac:graphicFrameMkLst>
            <pc:docMk/>
            <pc:sldMk cId="2895999246" sldId="278"/>
            <ac:graphicFrameMk id="27" creationId="{9D486ADD-19CB-A1BE-D831-1C78FEEB91BB}"/>
          </ac:graphicFrameMkLst>
        </pc:graphicFrameChg>
        <pc:picChg chg="del">
          <ac:chgData name="Trahan, Anik" userId="54262fd3-4634-4131-bb90-0ce55e74faae" providerId="ADAL" clId="{5D135128-F7AE-477C-86CF-AE34130FA851}" dt="2023-09-12T18:41:20.941" v="2019" actId="478"/>
          <ac:picMkLst>
            <pc:docMk/>
            <pc:sldMk cId="2895999246" sldId="278"/>
            <ac:picMk id="35" creationId="{CF406EE8-58BD-2142-31CC-2B1726CF6710}"/>
          </ac:picMkLst>
        </pc:picChg>
      </pc:sldChg>
      <pc:sldChg chg="modSp mod">
        <pc:chgData name="Trahan, Anik" userId="54262fd3-4634-4131-bb90-0ce55e74faae" providerId="ADAL" clId="{5D135128-F7AE-477C-86CF-AE34130FA851}" dt="2023-09-11T13:51:46.835" v="1064" actId="20577"/>
        <pc:sldMkLst>
          <pc:docMk/>
          <pc:sldMk cId="1557659000" sldId="280"/>
        </pc:sldMkLst>
        <pc:spChg chg="mod">
          <ac:chgData name="Trahan, Anik" userId="54262fd3-4634-4131-bb90-0ce55e74faae" providerId="ADAL" clId="{5D135128-F7AE-477C-86CF-AE34130FA851}" dt="2023-09-11T13:50:19.859" v="1055" actId="12789"/>
          <ac:spMkLst>
            <pc:docMk/>
            <pc:sldMk cId="1557659000" sldId="280"/>
            <ac:spMk id="12" creationId="{1CF19B9F-393E-B34A-DFDF-39C89114BE8B}"/>
          </ac:spMkLst>
        </pc:spChg>
        <pc:spChg chg="mod">
          <ac:chgData name="Trahan, Anik" userId="54262fd3-4634-4131-bb90-0ce55e74faae" providerId="ADAL" clId="{5D135128-F7AE-477C-86CF-AE34130FA851}" dt="2023-09-11T13:51:40.340" v="1060" actId="20577"/>
          <ac:spMkLst>
            <pc:docMk/>
            <pc:sldMk cId="1557659000" sldId="280"/>
            <ac:spMk id="13" creationId="{62B49977-CD4B-254E-DAC9-DB5B3F64C76D}"/>
          </ac:spMkLst>
        </pc:spChg>
        <pc:spChg chg="mod">
          <ac:chgData name="Trahan, Anik" userId="54262fd3-4634-4131-bb90-0ce55e74faae" providerId="ADAL" clId="{5D135128-F7AE-477C-86CF-AE34130FA851}" dt="2023-09-11T13:51:46.835" v="1064" actId="20577"/>
          <ac:spMkLst>
            <pc:docMk/>
            <pc:sldMk cId="1557659000" sldId="280"/>
            <ac:spMk id="16" creationId="{E1A0C1E0-8CAA-1353-A48C-A3AFCB3B0583}"/>
          </ac:spMkLst>
        </pc:spChg>
      </pc:sldChg>
      <pc:sldChg chg="modSp mod">
        <pc:chgData name="Trahan, Anik" userId="54262fd3-4634-4131-bb90-0ce55e74faae" providerId="ADAL" clId="{5D135128-F7AE-477C-86CF-AE34130FA851}" dt="2023-09-11T14:04:59.100" v="1187" actId="20577"/>
        <pc:sldMkLst>
          <pc:docMk/>
          <pc:sldMk cId="1165970842" sldId="281"/>
        </pc:sldMkLst>
        <pc:spChg chg="mod">
          <ac:chgData name="Trahan, Anik" userId="54262fd3-4634-4131-bb90-0ce55e74faae" providerId="ADAL" clId="{5D135128-F7AE-477C-86CF-AE34130FA851}" dt="2023-09-11T13:50:32.963" v="1058" actId="12789"/>
          <ac:spMkLst>
            <pc:docMk/>
            <pc:sldMk cId="1165970842" sldId="281"/>
            <ac:spMk id="12" creationId="{1CF19B9F-393E-B34A-DFDF-39C89114BE8B}"/>
          </ac:spMkLst>
        </pc:spChg>
        <pc:spChg chg="mod">
          <ac:chgData name="Trahan, Anik" userId="54262fd3-4634-4131-bb90-0ce55e74faae" providerId="ADAL" clId="{5D135128-F7AE-477C-86CF-AE34130FA851}" dt="2023-09-11T14:04:59.100" v="1187" actId="20577"/>
          <ac:spMkLst>
            <pc:docMk/>
            <pc:sldMk cId="1165970842" sldId="281"/>
            <ac:spMk id="13" creationId="{62B49977-CD4B-254E-DAC9-DB5B3F64C76D}"/>
          </ac:spMkLst>
        </pc:spChg>
        <pc:spChg chg="mod">
          <ac:chgData name="Trahan, Anik" userId="54262fd3-4634-4131-bb90-0ce55e74faae" providerId="ADAL" clId="{5D135128-F7AE-477C-86CF-AE34130FA851}" dt="2023-09-11T13:52:00.149" v="1065" actId="20577"/>
          <ac:spMkLst>
            <pc:docMk/>
            <pc:sldMk cId="1165970842" sldId="281"/>
            <ac:spMk id="16" creationId="{E1A0C1E0-8CAA-1353-A48C-A3AFCB3B0583}"/>
          </ac:spMkLst>
        </pc:spChg>
      </pc:sldChg>
      <pc:sldChg chg="addSp delSp modSp add del mod modTransition">
        <pc:chgData name="Trahan, Anik" userId="54262fd3-4634-4131-bb90-0ce55e74faae" providerId="ADAL" clId="{5D135128-F7AE-477C-86CF-AE34130FA851}" dt="2023-09-18T13:14:41.818" v="2559" actId="2696"/>
        <pc:sldMkLst>
          <pc:docMk/>
          <pc:sldMk cId="528833337" sldId="282"/>
        </pc:sldMkLst>
        <pc:spChg chg="add mod">
          <ac:chgData name="Trahan, Anik" userId="54262fd3-4634-4131-bb90-0ce55e74faae" providerId="ADAL" clId="{5D135128-F7AE-477C-86CF-AE34130FA851}" dt="2023-09-11T13:35:50.349" v="1032" actId="20577"/>
          <ac:spMkLst>
            <pc:docMk/>
            <pc:sldMk cId="528833337" sldId="282"/>
            <ac:spMk id="3" creationId="{38756041-6CDF-EDD5-89BD-D884842D024A}"/>
          </ac:spMkLst>
        </pc:spChg>
        <pc:picChg chg="del mod">
          <ac:chgData name="Trahan, Anik" userId="54262fd3-4634-4131-bb90-0ce55e74faae" providerId="ADAL" clId="{5D135128-F7AE-477C-86CF-AE34130FA851}" dt="2023-09-18T13:13:20.878" v="2497" actId="478"/>
          <ac:picMkLst>
            <pc:docMk/>
            <pc:sldMk cId="528833337" sldId="282"/>
            <ac:picMk id="2" creationId="{D62E123E-5A7C-3FAF-3851-7819FA19BCBA}"/>
          </ac:picMkLst>
        </pc:picChg>
        <pc:picChg chg="add mod">
          <ac:chgData name="Trahan, Anik" userId="54262fd3-4634-4131-bb90-0ce55e74faae" providerId="ADAL" clId="{5D135128-F7AE-477C-86CF-AE34130FA851}" dt="2023-09-11T13:46:21.311" v="1034" actId="1076"/>
          <ac:picMkLst>
            <pc:docMk/>
            <pc:sldMk cId="528833337" sldId="282"/>
            <ac:picMk id="5" creationId="{EE38BDCA-EEB8-8881-86FF-C14FCC784A60}"/>
          </ac:picMkLst>
        </pc:picChg>
        <pc:picChg chg="del mod">
          <ac:chgData name="Trahan, Anik" userId="54262fd3-4634-4131-bb90-0ce55e74faae" providerId="ADAL" clId="{5D135128-F7AE-477C-86CF-AE34130FA851}" dt="2023-09-18T13:13:17.398" v="2496" actId="478"/>
          <ac:picMkLst>
            <pc:docMk/>
            <pc:sldMk cId="528833337" sldId="282"/>
            <ac:picMk id="2050" creationId="{E49D11C5-AD97-D348-578D-5BCDBB6AFA5A}"/>
          </ac:picMkLst>
        </pc:picChg>
      </pc:sldChg>
      <pc:sldChg chg="addSp delSp add del mod">
        <pc:chgData name="Trahan, Anik" userId="54262fd3-4634-4131-bb90-0ce55e74faae" providerId="ADAL" clId="{5D135128-F7AE-477C-86CF-AE34130FA851}" dt="2023-09-11T14:01:21.805" v="1180" actId="47"/>
        <pc:sldMkLst>
          <pc:docMk/>
          <pc:sldMk cId="1533390376" sldId="283"/>
        </pc:sldMkLst>
        <pc:picChg chg="add del">
          <ac:chgData name="Trahan, Anik" userId="54262fd3-4634-4131-bb90-0ce55e74faae" providerId="ADAL" clId="{5D135128-F7AE-477C-86CF-AE34130FA851}" dt="2023-09-11T13:53:23.860" v="1072" actId="21"/>
          <ac:picMkLst>
            <pc:docMk/>
            <pc:sldMk cId="1533390376" sldId="283"/>
            <ac:picMk id="4" creationId="{1738F47D-4391-D7E5-1906-514E9B1891C8}"/>
          </ac:picMkLst>
        </pc:picChg>
      </pc:sldChg>
      <pc:sldChg chg="delSp modSp add del mod ord">
        <pc:chgData name="Trahan, Anik" userId="54262fd3-4634-4131-bb90-0ce55e74faae" providerId="ADAL" clId="{5D135128-F7AE-477C-86CF-AE34130FA851}" dt="2023-09-11T14:01:18.586" v="1179" actId="47"/>
        <pc:sldMkLst>
          <pc:docMk/>
          <pc:sldMk cId="2176308490" sldId="284"/>
        </pc:sldMkLst>
        <pc:spChg chg="del mod">
          <ac:chgData name="Trahan, Anik" userId="54262fd3-4634-4131-bb90-0ce55e74faae" providerId="ADAL" clId="{5D135128-F7AE-477C-86CF-AE34130FA851}" dt="2023-09-11T13:53:41.983" v="1078"/>
          <ac:spMkLst>
            <pc:docMk/>
            <pc:sldMk cId="2176308490" sldId="284"/>
            <ac:spMk id="25" creationId="{83E548EB-57E1-851A-E957-EE05689929F7}"/>
          </ac:spMkLst>
        </pc:spChg>
        <pc:spChg chg="del">
          <ac:chgData name="Trahan, Anik" userId="54262fd3-4634-4131-bb90-0ce55e74faae" providerId="ADAL" clId="{5D135128-F7AE-477C-86CF-AE34130FA851}" dt="2023-09-11T13:53:35.791" v="1073" actId="478"/>
          <ac:spMkLst>
            <pc:docMk/>
            <pc:sldMk cId="2176308490" sldId="284"/>
            <ac:spMk id="37" creationId="{878483CC-3D8F-83C7-C65C-CE2348E689E0}"/>
          </ac:spMkLst>
        </pc:spChg>
        <pc:spChg chg="del">
          <ac:chgData name="Trahan, Anik" userId="54262fd3-4634-4131-bb90-0ce55e74faae" providerId="ADAL" clId="{5D135128-F7AE-477C-86CF-AE34130FA851}" dt="2023-09-11T13:53:45.408" v="1079" actId="478"/>
          <ac:spMkLst>
            <pc:docMk/>
            <pc:sldMk cId="2176308490" sldId="284"/>
            <ac:spMk id="44" creationId="{E26FDCB3-E4A5-F875-A76A-07991CA335D8}"/>
          </ac:spMkLst>
        </pc:spChg>
        <pc:spChg chg="del">
          <ac:chgData name="Trahan, Anik" userId="54262fd3-4634-4131-bb90-0ce55e74faae" providerId="ADAL" clId="{5D135128-F7AE-477C-86CF-AE34130FA851}" dt="2023-09-11T13:53:50.830" v="1081" actId="478"/>
          <ac:spMkLst>
            <pc:docMk/>
            <pc:sldMk cId="2176308490" sldId="284"/>
            <ac:spMk id="46" creationId="{9A8D3D2A-855D-9A87-740D-CF0212C3D053}"/>
          </ac:spMkLst>
        </pc:spChg>
        <pc:spChg chg="del">
          <ac:chgData name="Trahan, Anik" userId="54262fd3-4634-4131-bb90-0ce55e74faae" providerId="ADAL" clId="{5D135128-F7AE-477C-86CF-AE34130FA851}" dt="2023-09-11T13:53:56.215" v="1083" actId="478"/>
          <ac:spMkLst>
            <pc:docMk/>
            <pc:sldMk cId="2176308490" sldId="284"/>
            <ac:spMk id="48" creationId="{F1A15854-0940-B4F6-91AD-54233FF30A39}"/>
          </ac:spMkLst>
        </pc:spChg>
        <pc:spChg chg="del">
          <ac:chgData name="Trahan, Anik" userId="54262fd3-4634-4131-bb90-0ce55e74faae" providerId="ADAL" clId="{5D135128-F7AE-477C-86CF-AE34130FA851}" dt="2023-09-11T13:54:00.598" v="1085" actId="478"/>
          <ac:spMkLst>
            <pc:docMk/>
            <pc:sldMk cId="2176308490" sldId="284"/>
            <ac:spMk id="51" creationId="{112FC830-9921-A852-EB3E-2FA96BCF8DA3}"/>
          </ac:spMkLst>
        </pc:spChg>
        <pc:spChg chg="del">
          <ac:chgData name="Trahan, Anik" userId="54262fd3-4634-4131-bb90-0ce55e74faae" providerId="ADAL" clId="{5D135128-F7AE-477C-86CF-AE34130FA851}" dt="2023-09-11T13:54:04.416" v="1087" actId="478"/>
          <ac:spMkLst>
            <pc:docMk/>
            <pc:sldMk cId="2176308490" sldId="284"/>
            <ac:spMk id="53" creationId="{C3393093-7D6C-C22A-8531-A8CAD6327AFE}"/>
          </ac:spMkLst>
        </pc:spChg>
        <pc:spChg chg="del">
          <ac:chgData name="Trahan, Anik" userId="54262fd3-4634-4131-bb90-0ce55e74faae" providerId="ADAL" clId="{5D135128-F7AE-477C-86CF-AE34130FA851}" dt="2023-09-11T13:54:08.399" v="1089" actId="478"/>
          <ac:spMkLst>
            <pc:docMk/>
            <pc:sldMk cId="2176308490" sldId="284"/>
            <ac:spMk id="55" creationId="{B8AF83C7-BD97-70E0-32BA-DF2493B17B0D}"/>
          </ac:spMkLst>
        </pc:spChg>
        <pc:spChg chg="del">
          <ac:chgData name="Trahan, Anik" userId="54262fd3-4634-4131-bb90-0ce55e74faae" providerId="ADAL" clId="{5D135128-F7AE-477C-86CF-AE34130FA851}" dt="2023-09-11T13:53:58.198" v="1084" actId="478"/>
          <ac:spMkLst>
            <pc:docMk/>
            <pc:sldMk cId="2176308490" sldId="284"/>
            <ac:spMk id="57" creationId="{E5091883-71EA-9379-89AC-FA109F2897B5}"/>
          </ac:spMkLst>
        </pc:spChg>
        <pc:spChg chg="del">
          <ac:chgData name="Trahan, Anik" userId="54262fd3-4634-4131-bb90-0ce55e74faae" providerId="ADAL" clId="{5D135128-F7AE-477C-86CF-AE34130FA851}" dt="2023-09-11T13:54:02.823" v="1086" actId="478"/>
          <ac:spMkLst>
            <pc:docMk/>
            <pc:sldMk cId="2176308490" sldId="284"/>
            <ac:spMk id="60" creationId="{BF4B7C63-4735-58F8-AB6E-BC113653597E}"/>
          </ac:spMkLst>
        </pc:spChg>
        <pc:spChg chg="del">
          <ac:chgData name="Trahan, Anik" userId="54262fd3-4634-4131-bb90-0ce55e74faae" providerId="ADAL" clId="{5D135128-F7AE-477C-86CF-AE34130FA851}" dt="2023-09-11T13:54:06.230" v="1088" actId="478"/>
          <ac:spMkLst>
            <pc:docMk/>
            <pc:sldMk cId="2176308490" sldId="284"/>
            <ac:spMk id="62" creationId="{B2C04C5B-E35C-CED9-A78B-15FA2CA21DA1}"/>
          </ac:spMkLst>
        </pc:spChg>
        <pc:spChg chg="del">
          <ac:chgData name="Trahan, Anik" userId="54262fd3-4634-4131-bb90-0ce55e74faae" providerId="ADAL" clId="{5D135128-F7AE-477C-86CF-AE34130FA851}" dt="2023-09-11T13:54:09.978" v="1090" actId="478"/>
          <ac:spMkLst>
            <pc:docMk/>
            <pc:sldMk cId="2176308490" sldId="284"/>
            <ac:spMk id="64" creationId="{F0978303-7796-AA1F-2403-E5D5D1211A52}"/>
          </ac:spMkLst>
        </pc:spChg>
        <pc:spChg chg="del">
          <ac:chgData name="Trahan, Anik" userId="54262fd3-4634-4131-bb90-0ce55e74faae" providerId="ADAL" clId="{5D135128-F7AE-477C-86CF-AE34130FA851}" dt="2023-09-11T13:53:47.419" v="1080" actId="478"/>
          <ac:spMkLst>
            <pc:docMk/>
            <pc:sldMk cId="2176308490" sldId="284"/>
            <ac:spMk id="67" creationId="{00C756B0-8F21-32F7-1A4D-64B1C6326FED}"/>
          </ac:spMkLst>
        </pc:spChg>
        <pc:spChg chg="del">
          <ac:chgData name="Trahan, Anik" userId="54262fd3-4634-4131-bb90-0ce55e74faae" providerId="ADAL" clId="{5D135128-F7AE-477C-86CF-AE34130FA851}" dt="2023-09-11T13:53:53.062" v="1082" actId="478"/>
          <ac:spMkLst>
            <pc:docMk/>
            <pc:sldMk cId="2176308490" sldId="284"/>
            <ac:spMk id="70" creationId="{5DC8010E-1C38-C5E0-BB3C-154532B9F956}"/>
          </ac:spMkLst>
        </pc:spChg>
        <pc:spChg chg="del">
          <ac:chgData name="Trahan, Anik" userId="54262fd3-4634-4131-bb90-0ce55e74faae" providerId="ADAL" clId="{5D135128-F7AE-477C-86CF-AE34130FA851}" dt="2023-09-11T13:53:41.981" v="1076" actId="478"/>
          <ac:spMkLst>
            <pc:docMk/>
            <pc:sldMk cId="2176308490" sldId="284"/>
            <ac:spMk id="72" creationId="{A2EBFAC5-92AE-13AF-13BC-CFFDAEC449A5}"/>
          </ac:spMkLst>
        </pc:spChg>
        <pc:picChg chg="del">
          <ac:chgData name="Trahan, Anik" userId="54262fd3-4634-4131-bb90-0ce55e74faae" providerId="ADAL" clId="{5D135128-F7AE-477C-86CF-AE34130FA851}" dt="2023-09-11T13:53:38.377" v="1074" actId="478"/>
          <ac:picMkLst>
            <pc:docMk/>
            <pc:sldMk cId="2176308490" sldId="284"/>
            <ac:picMk id="76" creationId="{63E7F0A8-1D93-137F-B390-82EBDE433EF0}"/>
          </ac:picMkLst>
        </pc:picChg>
      </pc:sldChg>
      <pc:sldChg chg="addSp delSp modSp add mod ord">
        <pc:chgData name="Trahan, Anik" userId="54262fd3-4634-4131-bb90-0ce55e74faae" providerId="ADAL" clId="{5D135128-F7AE-477C-86CF-AE34130FA851}" dt="2023-09-11T14:05:35.042" v="1193" actId="14100"/>
        <pc:sldMkLst>
          <pc:docMk/>
          <pc:sldMk cId="1999180913" sldId="285"/>
        </pc:sldMkLst>
        <pc:spChg chg="mod">
          <ac:chgData name="Trahan, Anik" userId="54262fd3-4634-4131-bb90-0ce55e74faae" providerId="ADAL" clId="{5D135128-F7AE-477C-86CF-AE34130FA851}" dt="2023-09-11T14:05:35.042" v="1193" actId="14100"/>
          <ac:spMkLst>
            <pc:docMk/>
            <pc:sldMk cId="1999180913" sldId="285"/>
            <ac:spMk id="2" creationId="{3EF33A23-D2F3-6544-4CB3-93E7F020627F}"/>
          </ac:spMkLst>
        </pc:spChg>
        <pc:spChg chg="del">
          <ac:chgData name="Trahan, Anik" userId="54262fd3-4634-4131-bb90-0ce55e74faae" providerId="ADAL" clId="{5D135128-F7AE-477C-86CF-AE34130FA851}" dt="2023-09-11T13:56:58.988" v="1124" actId="478"/>
          <ac:spMkLst>
            <pc:docMk/>
            <pc:sldMk cId="1999180913" sldId="285"/>
            <ac:spMk id="6" creationId="{5013FEA8-0838-A26C-A841-092C89078370}"/>
          </ac:spMkLst>
        </pc:spChg>
        <pc:spChg chg="mod">
          <ac:chgData name="Trahan, Anik" userId="54262fd3-4634-4131-bb90-0ce55e74faae" providerId="ADAL" clId="{5D135128-F7AE-477C-86CF-AE34130FA851}" dt="2023-09-11T13:58:06.970" v="1142" actId="1076"/>
          <ac:spMkLst>
            <pc:docMk/>
            <pc:sldMk cId="1999180913" sldId="285"/>
            <ac:spMk id="25" creationId="{83E548EB-57E1-851A-E957-EE05689929F7}"/>
          </ac:spMkLst>
        </pc:spChg>
        <pc:spChg chg="del">
          <ac:chgData name="Trahan, Anik" userId="54262fd3-4634-4131-bb90-0ce55e74faae" providerId="ADAL" clId="{5D135128-F7AE-477C-86CF-AE34130FA851}" dt="2023-09-11T13:56:55.175" v="1122" actId="478"/>
          <ac:spMkLst>
            <pc:docMk/>
            <pc:sldMk cId="1999180913" sldId="285"/>
            <ac:spMk id="28" creationId="{CB2D493D-859E-E098-68DD-08A2F897BE93}"/>
          </ac:spMkLst>
        </pc:spChg>
        <pc:spChg chg="del">
          <ac:chgData name="Trahan, Anik" userId="54262fd3-4634-4131-bb90-0ce55e74faae" providerId="ADAL" clId="{5D135128-F7AE-477C-86CF-AE34130FA851}" dt="2023-09-11T13:57:02.835" v="1126" actId="478"/>
          <ac:spMkLst>
            <pc:docMk/>
            <pc:sldMk cId="1999180913" sldId="285"/>
            <ac:spMk id="29" creationId="{41E58BC9-02D2-CC32-1E0E-4E2A537EDFAA}"/>
          </ac:spMkLst>
        </pc:spChg>
        <pc:spChg chg="del">
          <ac:chgData name="Trahan, Anik" userId="54262fd3-4634-4131-bb90-0ce55e74faae" providerId="ADAL" clId="{5D135128-F7AE-477C-86CF-AE34130FA851}" dt="2023-09-11T13:57:07.977" v="1128" actId="478"/>
          <ac:spMkLst>
            <pc:docMk/>
            <pc:sldMk cId="1999180913" sldId="285"/>
            <ac:spMk id="34" creationId="{862BEC0C-D865-745B-9232-73B3E788BDCB}"/>
          </ac:spMkLst>
        </pc:spChg>
        <pc:spChg chg="add del">
          <ac:chgData name="Trahan, Anik" userId="54262fd3-4634-4131-bb90-0ce55e74faae" providerId="ADAL" clId="{5D135128-F7AE-477C-86CF-AE34130FA851}" dt="2023-09-11T13:56:06.156" v="1107" actId="478"/>
          <ac:spMkLst>
            <pc:docMk/>
            <pc:sldMk cId="1999180913" sldId="285"/>
            <ac:spMk id="48" creationId="{F1A15854-0940-B4F6-91AD-54233FF30A39}"/>
          </ac:spMkLst>
        </pc:spChg>
        <pc:graphicFrameChg chg="del">
          <ac:chgData name="Trahan, Anik" userId="54262fd3-4634-4131-bb90-0ce55e74faae" providerId="ADAL" clId="{5D135128-F7AE-477C-86CF-AE34130FA851}" dt="2023-09-11T13:56:56.979" v="1123" actId="478"/>
          <ac:graphicFrameMkLst>
            <pc:docMk/>
            <pc:sldMk cId="1999180913" sldId="285"/>
            <ac:graphicFrameMk id="3" creationId="{446BA8B8-7FFF-9E6D-01B9-42A60A289257}"/>
          </ac:graphicFrameMkLst>
        </pc:graphicFrameChg>
        <pc:graphicFrameChg chg="del">
          <ac:chgData name="Trahan, Anik" userId="54262fd3-4634-4131-bb90-0ce55e74faae" providerId="ADAL" clId="{5D135128-F7AE-477C-86CF-AE34130FA851}" dt="2023-09-11T13:56:51.709" v="1120" actId="478"/>
          <ac:graphicFrameMkLst>
            <pc:docMk/>
            <pc:sldMk cId="1999180913" sldId="285"/>
            <ac:graphicFrameMk id="7" creationId="{5ADA7464-CAB5-2C87-181D-B2E1F614DE2F}"/>
          </ac:graphicFrameMkLst>
        </pc:graphicFrameChg>
        <pc:graphicFrameChg chg="del">
          <ac:chgData name="Trahan, Anik" userId="54262fd3-4634-4131-bb90-0ce55e74faae" providerId="ADAL" clId="{5D135128-F7AE-477C-86CF-AE34130FA851}" dt="2023-09-11T13:57:00.186" v="1125" actId="478"/>
          <ac:graphicFrameMkLst>
            <pc:docMk/>
            <pc:sldMk cId="1999180913" sldId="285"/>
            <ac:graphicFrameMk id="8" creationId="{98DAF9EA-AFF9-40B5-99F1-07877027B098}"/>
          </ac:graphicFrameMkLst>
        </pc:graphicFrameChg>
        <pc:graphicFrameChg chg="del">
          <ac:chgData name="Trahan, Anik" userId="54262fd3-4634-4131-bb90-0ce55e74faae" providerId="ADAL" clId="{5D135128-F7AE-477C-86CF-AE34130FA851}" dt="2023-09-11T13:56:50.723" v="1119" actId="478"/>
          <ac:graphicFrameMkLst>
            <pc:docMk/>
            <pc:sldMk cId="1999180913" sldId="285"/>
            <ac:graphicFrameMk id="9" creationId="{6499BD85-811A-5DC5-6054-01230DF7A9BA}"/>
          </ac:graphicFrameMkLst>
        </pc:graphicFrameChg>
        <pc:graphicFrameChg chg="del">
          <ac:chgData name="Trahan, Anik" userId="54262fd3-4634-4131-bb90-0ce55e74faae" providerId="ADAL" clId="{5D135128-F7AE-477C-86CF-AE34130FA851}" dt="2023-09-11T13:56:53.847" v="1121" actId="478"/>
          <ac:graphicFrameMkLst>
            <pc:docMk/>
            <pc:sldMk cId="1999180913" sldId="285"/>
            <ac:graphicFrameMk id="10" creationId="{E336D350-0229-A3AD-7351-858C365FE243}"/>
          </ac:graphicFrameMkLst>
        </pc:graphicFrameChg>
        <pc:graphicFrameChg chg="del mod modGraphic">
          <ac:chgData name="Trahan, Anik" userId="54262fd3-4634-4131-bb90-0ce55e74faae" providerId="ADAL" clId="{5D135128-F7AE-477C-86CF-AE34130FA851}" dt="2023-09-11T13:58:32.215" v="1143" actId="478"/>
          <ac:graphicFrameMkLst>
            <pc:docMk/>
            <pc:sldMk cId="1999180913" sldId="285"/>
            <ac:graphicFrameMk id="11" creationId="{897136F9-F19A-A099-E506-A7343AFA9E2B}"/>
          </ac:graphicFrameMkLst>
        </pc:graphicFrameChg>
        <pc:graphicFrameChg chg="del">
          <ac:chgData name="Trahan, Anik" userId="54262fd3-4634-4131-bb90-0ce55e74faae" providerId="ADAL" clId="{5D135128-F7AE-477C-86CF-AE34130FA851}" dt="2023-09-11T13:57:04.966" v="1127" actId="478"/>
          <ac:graphicFrameMkLst>
            <pc:docMk/>
            <pc:sldMk cId="1999180913" sldId="285"/>
            <ac:graphicFrameMk id="13" creationId="{7EB46843-5C98-2D03-E9D3-3B652ABD3A2B}"/>
          </ac:graphicFrameMkLst>
        </pc:graphicFrameChg>
        <pc:graphicFrameChg chg="del">
          <ac:chgData name="Trahan, Anik" userId="54262fd3-4634-4131-bb90-0ce55e74faae" providerId="ADAL" clId="{5D135128-F7AE-477C-86CF-AE34130FA851}" dt="2023-09-11T13:57:20.237" v="1136" actId="478"/>
          <ac:graphicFrameMkLst>
            <pc:docMk/>
            <pc:sldMk cId="1999180913" sldId="285"/>
            <ac:graphicFrameMk id="14" creationId="{FC8F835D-8F01-BC9B-BCCD-0BF3CF18962F}"/>
          </ac:graphicFrameMkLst>
        </pc:graphicFrameChg>
        <pc:graphicFrameChg chg="del">
          <ac:chgData name="Trahan, Anik" userId="54262fd3-4634-4131-bb90-0ce55e74faae" providerId="ADAL" clId="{5D135128-F7AE-477C-86CF-AE34130FA851}" dt="2023-09-11T13:57:19.162" v="1135" actId="478"/>
          <ac:graphicFrameMkLst>
            <pc:docMk/>
            <pc:sldMk cId="1999180913" sldId="285"/>
            <ac:graphicFrameMk id="15" creationId="{CDD53BC4-FE83-9BC0-9349-1A5A6825144A}"/>
          </ac:graphicFrameMkLst>
        </pc:graphicFrameChg>
        <pc:graphicFrameChg chg="del">
          <ac:chgData name="Trahan, Anik" userId="54262fd3-4634-4131-bb90-0ce55e74faae" providerId="ADAL" clId="{5D135128-F7AE-477C-86CF-AE34130FA851}" dt="2023-09-11T13:57:17.874" v="1134" actId="478"/>
          <ac:graphicFrameMkLst>
            <pc:docMk/>
            <pc:sldMk cId="1999180913" sldId="285"/>
            <ac:graphicFrameMk id="16" creationId="{81A0F2E7-99AF-2592-7832-207B4F2F09F5}"/>
          </ac:graphicFrameMkLst>
        </pc:graphicFrameChg>
        <pc:graphicFrameChg chg="del">
          <ac:chgData name="Trahan, Anik" userId="54262fd3-4634-4131-bb90-0ce55e74faae" providerId="ADAL" clId="{5D135128-F7AE-477C-86CF-AE34130FA851}" dt="2023-09-11T13:57:16.624" v="1133" actId="478"/>
          <ac:graphicFrameMkLst>
            <pc:docMk/>
            <pc:sldMk cId="1999180913" sldId="285"/>
            <ac:graphicFrameMk id="17" creationId="{BB481BAA-7C70-BE0C-E087-0400E14EDD61}"/>
          </ac:graphicFrameMkLst>
        </pc:graphicFrameChg>
        <pc:graphicFrameChg chg="del">
          <ac:chgData name="Trahan, Anik" userId="54262fd3-4634-4131-bb90-0ce55e74faae" providerId="ADAL" clId="{5D135128-F7AE-477C-86CF-AE34130FA851}" dt="2023-09-11T13:57:15.205" v="1132" actId="478"/>
          <ac:graphicFrameMkLst>
            <pc:docMk/>
            <pc:sldMk cId="1999180913" sldId="285"/>
            <ac:graphicFrameMk id="22" creationId="{2389A878-1028-4559-797B-EA6B71F7940B}"/>
          </ac:graphicFrameMkLst>
        </pc:graphicFrameChg>
        <pc:graphicFrameChg chg="del">
          <ac:chgData name="Trahan, Anik" userId="54262fd3-4634-4131-bb90-0ce55e74faae" providerId="ADAL" clId="{5D135128-F7AE-477C-86CF-AE34130FA851}" dt="2023-09-11T13:57:13.999" v="1131" actId="478"/>
          <ac:graphicFrameMkLst>
            <pc:docMk/>
            <pc:sldMk cId="1999180913" sldId="285"/>
            <ac:graphicFrameMk id="24" creationId="{1F3A0799-4319-2DB4-99B8-162A3DCB860B}"/>
          </ac:graphicFrameMkLst>
        </pc:graphicFrameChg>
        <pc:graphicFrameChg chg="del">
          <ac:chgData name="Trahan, Anik" userId="54262fd3-4634-4131-bb90-0ce55e74faae" providerId="ADAL" clId="{5D135128-F7AE-477C-86CF-AE34130FA851}" dt="2023-09-11T13:57:11.402" v="1130" actId="478"/>
          <ac:graphicFrameMkLst>
            <pc:docMk/>
            <pc:sldMk cId="1999180913" sldId="285"/>
            <ac:graphicFrameMk id="26" creationId="{7C17E2E6-5649-D464-B42E-051C261F765F}"/>
          </ac:graphicFrameMkLst>
        </pc:graphicFrameChg>
        <pc:graphicFrameChg chg="del">
          <ac:chgData name="Trahan, Anik" userId="54262fd3-4634-4131-bb90-0ce55e74faae" providerId="ADAL" clId="{5D135128-F7AE-477C-86CF-AE34130FA851}" dt="2023-09-11T13:57:09.715" v="1129" actId="478"/>
          <ac:graphicFrameMkLst>
            <pc:docMk/>
            <pc:sldMk cId="1999180913" sldId="285"/>
            <ac:graphicFrameMk id="27" creationId="{9D486ADD-19CB-A1BE-D831-1C78FEEB91BB}"/>
          </ac:graphicFrameMkLst>
        </pc:graphicFrameChg>
        <pc:picChg chg="del">
          <ac:chgData name="Trahan, Anik" userId="54262fd3-4634-4131-bb90-0ce55e74faae" providerId="ADAL" clId="{5D135128-F7AE-477C-86CF-AE34130FA851}" dt="2023-09-11T13:57:46.343" v="1139" actId="478"/>
          <ac:picMkLst>
            <pc:docMk/>
            <pc:sldMk cId="1999180913" sldId="285"/>
            <ac:picMk id="4" creationId="{B3A860DC-D477-C247-002C-105ACAFB9DE7}"/>
          </ac:picMkLst>
        </pc:picChg>
        <pc:picChg chg="add mod ord">
          <ac:chgData name="Trahan, Anik" userId="54262fd3-4634-4131-bb90-0ce55e74faae" providerId="ADAL" clId="{5D135128-F7AE-477C-86CF-AE34130FA851}" dt="2023-09-11T13:55:51.061" v="1101" actId="167"/>
          <ac:picMkLst>
            <pc:docMk/>
            <pc:sldMk cId="1999180913" sldId="285"/>
            <ac:picMk id="18" creationId="{61C1FF1C-1EBF-F0AC-55F4-575DF47D2EFF}"/>
          </ac:picMkLst>
        </pc:picChg>
        <pc:picChg chg="mod modCrop">
          <ac:chgData name="Trahan, Anik" userId="54262fd3-4634-4131-bb90-0ce55e74faae" providerId="ADAL" clId="{5D135128-F7AE-477C-86CF-AE34130FA851}" dt="2023-09-11T13:57:54.540" v="1141" actId="732"/>
          <ac:picMkLst>
            <pc:docMk/>
            <pc:sldMk cId="1999180913" sldId="285"/>
            <ac:picMk id="76" creationId="{63E7F0A8-1D93-137F-B390-82EBDE433EF0}"/>
          </ac:picMkLst>
        </pc:picChg>
        <pc:cxnChg chg="del">
          <ac:chgData name="Trahan, Anik" userId="54262fd3-4634-4131-bb90-0ce55e74faae" providerId="ADAL" clId="{5D135128-F7AE-477C-86CF-AE34130FA851}" dt="2023-09-11T13:55:55.841" v="1102" actId="478"/>
          <ac:cxnSpMkLst>
            <pc:docMk/>
            <pc:sldMk cId="1999180913" sldId="285"/>
            <ac:cxnSpMk id="36" creationId="{9F8FC52E-D21B-1187-9626-8E4836AD91C9}"/>
          </ac:cxnSpMkLst>
        </pc:cxnChg>
        <pc:cxnChg chg="del">
          <ac:chgData name="Trahan, Anik" userId="54262fd3-4634-4131-bb90-0ce55e74faae" providerId="ADAL" clId="{5D135128-F7AE-477C-86CF-AE34130FA851}" dt="2023-09-11T13:56:01.931" v="1105" actId="478"/>
          <ac:cxnSpMkLst>
            <pc:docMk/>
            <pc:sldMk cId="1999180913" sldId="285"/>
            <ac:cxnSpMk id="42" creationId="{F805CAB0-23E1-9127-2DA7-F0A961C0397A}"/>
          </ac:cxnSpMkLst>
        </pc:cxnChg>
        <pc:cxnChg chg="del">
          <ac:chgData name="Trahan, Anik" userId="54262fd3-4634-4131-bb90-0ce55e74faae" providerId="ADAL" clId="{5D135128-F7AE-477C-86CF-AE34130FA851}" dt="2023-09-11T13:56:39.333" v="1117" actId="478"/>
          <ac:cxnSpMkLst>
            <pc:docMk/>
            <pc:sldMk cId="1999180913" sldId="285"/>
            <ac:cxnSpMk id="45" creationId="{B1504700-DD91-A5FF-F48D-AC197CC34C1E}"/>
          </ac:cxnSpMkLst>
        </pc:cxnChg>
        <pc:cxnChg chg="del">
          <ac:chgData name="Trahan, Anik" userId="54262fd3-4634-4131-bb90-0ce55e74faae" providerId="ADAL" clId="{5D135128-F7AE-477C-86CF-AE34130FA851}" dt="2023-09-11T13:56:12.259" v="1108" actId="478"/>
          <ac:cxnSpMkLst>
            <pc:docMk/>
            <pc:sldMk cId="1999180913" sldId="285"/>
            <ac:cxnSpMk id="47" creationId="{30185460-EDF2-C041-F35C-914DC73CB451}"/>
          </ac:cxnSpMkLst>
        </pc:cxnChg>
        <pc:cxnChg chg="del">
          <ac:chgData name="Trahan, Anik" userId="54262fd3-4634-4131-bb90-0ce55e74faae" providerId="ADAL" clId="{5D135128-F7AE-477C-86CF-AE34130FA851}" dt="2023-09-11T13:56:16.849" v="1110" actId="478"/>
          <ac:cxnSpMkLst>
            <pc:docMk/>
            <pc:sldMk cId="1999180913" sldId="285"/>
            <ac:cxnSpMk id="50" creationId="{AD3A23C2-AB98-CFD9-3D3D-FBAC15D327F7}"/>
          </ac:cxnSpMkLst>
        </pc:cxnChg>
        <pc:cxnChg chg="del">
          <ac:chgData name="Trahan, Anik" userId="54262fd3-4634-4131-bb90-0ce55e74faae" providerId="ADAL" clId="{5D135128-F7AE-477C-86CF-AE34130FA851}" dt="2023-09-11T13:56:27.441" v="1112" actId="478"/>
          <ac:cxnSpMkLst>
            <pc:docMk/>
            <pc:sldMk cId="1999180913" sldId="285"/>
            <ac:cxnSpMk id="52" creationId="{57880398-C976-3285-E85B-C04353771782}"/>
          </ac:cxnSpMkLst>
        </pc:cxnChg>
        <pc:cxnChg chg="del">
          <ac:chgData name="Trahan, Anik" userId="54262fd3-4634-4131-bb90-0ce55e74faae" providerId="ADAL" clId="{5D135128-F7AE-477C-86CF-AE34130FA851}" dt="2023-09-11T13:56:31.236" v="1114" actId="478"/>
          <ac:cxnSpMkLst>
            <pc:docMk/>
            <pc:sldMk cId="1999180913" sldId="285"/>
            <ac:cxnSpMk id="54" creationId="{D9AD89A2-D61C-9980-1DB0-25F3B70D0E82}"/>
          </ac:cxnSpMkLst>
        </pc:cxnChg>
        <pc:cxnChg chg="del">
          <ac:chgData name="Trahan, Anik" userId="54262fd3-4634-4131-bb90-0ce55e74faae" providerId="ADAL" clId="{5D135128-F7AE-477C-86CF-AE34130FA851}" dt="2023-09-11T13:56:14.592" v="1109" actId="478"/>
          <ac:cxnSpMkLst>
            <pc:docMk/>
            <pc:sldMk cId="1999180913" sldId="285"/>
            <ac:cxnSpMk id="56" creationId="{F4C9652A-ACA7-950C-2C10-6016DA182A8C}"/>
          </ac:cxnSpMkLst>
        </pc:cxnChg>
        <pc:cxnChg chg="del">
          <ac:chgData name="Trahan, Anik" userId="54262fd3-4634-4131-bb90-0ce55e74faae" providerId="ADAL" clId="{5D135128-F7AE-477C-86CF-AE34130FA851}" dt="2023-09-11T13:56:26.190" v="1111" actId="478"/>
          <ac:cxnSpMkLst>
            <pc:docMk/>
            <pc:sldMk cId="1999180913" sldId="285"/>
            <ac:cxnSpMk id="59" creationId="{EDCFDB0F-0512-98E5-0DB6-9A6C5F27BC71}"/>
          </ac:cxnSpMkLst>
        </pc:cxnChg>
        <pc:cxnChg chg="del">
          <ac:chgData name="Trahan, Anik" userId="54262fd3-4634-4131-bb90-0ce55e74faae" providerId="ADAL" clId="{5D135128-F7AE-477C-86CF-AE34130FA851}" dt="2023-09-11T13:56:28.885" v="1113" actId="478"/>
          <ac:cxnSpMkLst>
            <pc:docMk/>
            <pc:sldMk cId="1999180913" sldId="285"/>
            <ac:cxnSpMk id="61" creationId="{4FDBB901-7D20-71DB-635A-9F27A83C8082}"/>
          </ac:cxnSpMkLst>
        </pc:cxnChg>
        <pc:cxnChg chg="del">
          <ac:chgData name="Trahan, Anik" userId="54262fd3-4634-4131-bb90-0ce55e74faae" providerId="ADAL" clId="{5D135128-F7AE-477C-86CF-AE34130FA851}" dt="2023-09-11T13:56:33.246" v="1115" actId="478"/>
          <ac:cxnSpMkLst>
            <pc:docMk/>
            <pc:sldMk cId="1999180913" sldId="285"/>
            <ac:cxnSpMk id="63" creationId="{188E2788-34CB-5AA3-E2C0-5C205917D194}"/>
          </ac:cxnSpMkLst>
        </pc:cxnChg>
        <pc:cxnChg chg="del">
          <ac:chgData name="Trahan, Anik" userId="54262fd3-4634-4131-bb90-0ce55e74faae" providerId="ADAL" clId="{5D135128-F7AE-477C-86CF-AE34130FA851}" dt="2023-09-11T13:55:58.797" v="1104" actId="478"/>
          <ac:cxnSpMkLst>
            <pc:docMk/>
            <pc:sldMk cId="1999180913" sldId="285"/>
            <ac:cxnSpMk id="66" creationId="{555032EB-8C07-7DED-C87F-406D3C573996}"/>
          </ac:cxnSpMkLst>
        </pc:cxnChg>
        <pc:cxnChg chg="del">
          <ac:chgData name="Trahan, Anik" userId="54262fd3-4634-4131-bb90-0ce55e74faae" providerId="ADAL" clId="{5D135128-F7AE-477C-86CF-AE34130FA851}" dt="2023-09-11T13:56:35.540" v="1116" actId="478"/>
          <ac:cxnSpMkLst>
            <pc:docMk/>
            <pc:sldMk cId="1999180913" sldId="285"/>
            <ac:cxnSpMk id="69" creationId="{8D38ADDD-E1E8-64A3-A9F7-5C14EB245C2D}"/>
          </ac:cxnSpMkLst>
        </pc:cxnChg>
        <pc:cxnChg chg="del">
          <ac:chgData name="Trahan, Anik" userId="54262fd3-4634-4131-bb90-0ce55e74faae" providerId="ADAL" clId="{5D135128-F7AE-477C-86CF-AE34130FA851}" dt="2023-09-11T13:55:57.314" v="1103" actId="478"/>
          <ac:cxnSpMkLst>
            <pc:docMk/>
            <pc:sldMk cId="1999180913" sldId="285"/>
            <ac:cxnSpMk id="71" creationId="{C09D36A5-CAC4-2350-E95C-190AE1F6B68D}"/>
          </ac:cxnSpMkLst>
        </pc:cxnChg>
      </pc:sldChg>
      <pc:sldChg chg="addSp delSp modSp add mod ord">
        <pc:chgData name="Trahan, Anik" userId="54262fd3-4634-4131-bb90-0ce55e74faae" providerId="ADAL" clId="{5D135128-F7AE-477C-86CF-AE34130FA851}" dt="2023-09-11T14:05:22.496" v="1190" actId="14100"/>
        <pc:sldMkLst>
          <pc:docMk/>
          <pc:sldMk cId="4092496533" sldId="286"/>
        </pc:sldMkLst>
        <pc:spChg chg="mod">
          <ac:chgData name="Trahan, Anik" userId="54262fd3-4634-4131-bb90-0ce55e74faae" providerId="ADAL" clId="{5D135128-F7AE-477C-86CF-AE34130FA851}" dt="2023-09-11T14:05:22.496" v="1190" actId="14100"/>
          <ac:spMkLst>
            <pc:docMk/>
            <pc:sldMk cId="4092496533" sldId="286"/>
            <ac:spMk id="2" creationId="{3EF33A23-D2F3-6544-4CB3-93E7F020627F}"/>
          </ac:spMkLst>
        </pc:spChg>
        <pc:picChg chg="add del mod">
          <ac:chgData name="Trahan, Anik" userId="54262fd3-4634-4131-bb90-0ce55e74faae" providerId="ADAL" clId="{5D135128-F7AE-477C-86CF-AE34130FA851}" dt="2023-09-11T13:59:30.636" v="1152"/>
          <ac:picMkLst>
            <pc:docMk/>
            <pc:sldMk cId="4092496533" sldId="286"/>
            <ac:picMk id="3" creationId="{C6BC41B0-C3B5-4BD1-F896-3239CFBA91D5}"/>
          </ac:picMkLst>
        </pc:picChg>
        <pc:picChg chg="del">
          <ac:chgData name="Trahan, Anik" userId="54262fd3-4634-4131-bb90-0ce55e74faae" providerId="ADAL" clId="{5D135128-F7AE-477C-86CF-AE34130FA851}" dt="2023-09-11T13:59:13.415" v="1150" actId="478"/>
          <ac:picMkLst>
            <pc:docMk/>
            <pc:sldMk cId="4092496533" sldId="286"/>
            <ac:picMk id="4" creationId="{B3A860DC-D477-C247-002C-105ACAFB9DE7}"/>
          </ac:picMkLst>
        </pc:picChg>
        <pc:picChg chg="add mod">
          <ac:chgData name="Trahan, Anik" userId="54262fd3-4634-4131-bb90-0ce55e74faae" providerId="ADAL" clId="{5D135128-F7AE-477C-86CF-AE34130FA851}" dt="2023-09-11T13:59:58.339" v="1165" actId="14100"/>
          <ac:picMkLst>
            <pc:docMk/>
            <pc:sldMk cId="4092496533" sldId="286"/>
            <ac:picMk id="5" creationId="{EFDA0CB7-B9DB-58F5-131A-C74232EC3192}"/>
          </ac:picMkLst>
        </pc:picChg>
      </pc:sldChg>
      <pc:sldChg chg="add del ord">
        <pc:chgData name="Trahan, Anik" userId="54262fd3-4634-4131-bb90-0ce55e74faae" providerId="ADAL" clId="{5D135128-F7AE-477C-86CF-AE34130FA851}" dt="2023-09-20T15:35:09.503" v="2769" actId="2696"/>
        <pc:sldMkLst>
          <pc:docMk/>
          <pc:sldMk cId="2456179358" sldId="287"/>
        </pc:sldMkLst>
      </pc:sldChg>
      <pc:sldChg chg="addSp delSp modSp add mod modAnim modNotesTx">
        <pc:chgData name="Trahan, Anik" userId="54262fd3-4634-4131-bb90-0ce55e74faae" providerId="ADAL" clId="{5D135128-F7AE-477C-86CF-AE34130FA851}" dt="2023-09-12T18:46:49.461" v="2075"/>
        <pc:sldMkLst>
          <pc:docMk/>
          <pc:sldMk cId="3395828902" sldId="288"/>
        </pc:sldMkLst>
        <pc:spChg chg="add mod">
          <ac:chgData name="Trahan, Anik" userId="54262fd3-4634-4131-bb90-0ce55e74faae" providerId="ADAL" clId="{5D135128-F7AE-477C-86CF-AE34130FA851}" dt="2023-09-12T17:44:57.400" v="1399" actId="1076"/>
          <ac:spMkLst>
            <pc:docMk/>
            <pc:sldMk cId="3395828902" sldId="288"/>
            <ac:spMk id="5" creationId="{9546A563-B6D5-D810-F0DB-697AE4FE37C9}"/>
          </ac:spMkLst>
        </pc:spChg>
        <pc:spChg chg="add mod">
          <ac:chgData name="Trahan, Anik" userId="54262fd3-4634-4131-bb90-0ce55e74faae" providerId="ADAL" clId="{5D135128-F7AE-477C-86CF-AE34130FA851}" dt="2023-09-12T17:45:07.194" v="1401" actId="1076"/>
          <ac:spMkLst>
            <pc:docMk/>
            <pc:sldMk cId="3395828902" sldId="288"/>
            <ac:spMk id="18" creationId="{7662DA9F-878B-2D33-70A5-9097394F19C8}"/>
          </ac:spMkLst>
        </pc:spChg>
        <pc:spChg chg="add mod modVis">
          <ac:chgData name="Trahan, Anik" userId="54262fd3-4634-4131-bb90-0ce55e74faae" providerId="ADAL" clId="{5D135128-F7AE-477C-86CF-AE34130FA851}" dt="2023-09-12T18:34:35.197" v="1948" actId="14429"/>
          <ac:spMkLst>
            <pc:docMk/>
            <pc:sldMk cId="3395828902" sldId="288"/>
            <ac:spMk id="19" creationId="{16ED5F1B-2FB5-89EC-E5A1-1209A3B4A87E}"/>
          </ac:spMkLst>
        </pc:spChg>
        <pc:spChg chg="add mod modVis">
          <ac:chgData name="Trahan, Anik" userId="54262fd3-4634-4131-bb90-0ce55e74faae" providerId="ADAL" clId="{5D135128-F7AE-477C-86CF-AE34130FA851}" dt="2023-09-12T18:34:34.611" v="1947" actId="14429"/>
          <ac:spMkLst>
            <pc:docMk/>
            <pc:sldMk cId="3395828902" sldId="288"/>
            <ac:spMk id="20" creationId="{8808D2EC-231C-7267-05B8-6BB1406618F7}"/>
          </ac:spMkLst>
        </pc:spChg>
        <pc:spChg chg="add mod modVis">
          <ac:chgData name="Trahan, Anik" userId="54262fd3-4634-4131-bb90-0ce55e74faae" providerId="ADAL" clId="{5D135128-F7AE-477C-86CF-AE34130FA851}" dt="2023-09-12T18:34:34.204" v="1946" actId="14429"/>
          <ac:spMkLst>
            <pc:docMk/>
            <pc:sldMk cId="3395828902" sldId="288"/>
            <ac:spMk id="21" creationId="{65612A13-6A22-49BA-4396-8A59AB3EDBF6}"/>
          </ac:spMkLst>
        </pc:spChg>
        <pc:spChg chg="add mod modVis">
          <ac:chgData name="Trahan, Anik" userId="54262fd3-4634-4131-bb90-0ce55e74faae" providerId="ADAL" clId="{5D135128-F7AE-477C-86CF-AE34130FA851}" dt="2023-09-12T18:36:29.492" v="1963" actId="14429"/>
          <ac:spMkLst>
            <pc:docMk/>
            <pc:sldMk cId="3395828902" sldId="288"/>
            <ac:spMk id="23" creationId="{3C94A8E3-CFBD-F72D-4DFC-CB8B1E51BF64}"/>
          </ac:spMkLst>
        </pc:spChg>
        <pc:spChg chg="add mod modVis">
          <ac:chgData name="Trahan, Anik" userId="54262fd3-4634-4131-bb90-0ce55e74faae" providerId="ADAL" clId="{5D135128-F7AE-477C-86CF-AE34130FA851}" dt="2023-09-12T18:36:28.940" v="1962" actId="14429"/>
          <ac:spMkLst>
            <pc:docMk/>
            <pc:sldMk cId="3395828902" sldId="288"/>
            <ac:spMk id="30" creationId="{CD50D44D-33AE-BC67-D21B-CAA94EB4FAD5}"/>
          </ac:spMkLst>
        </pc:spChg>
        <pc:spChg chg="add mod modVis">
          <ac:chgData name="Trahan, Anik" userId="54262fd3-4634-4131-bb90-0ce55e74faae" providerId="ADAL" clId="{5D135128-F7AE-477C-86CF-AE34130FA851}" dt="2023-09-12T18:36:28.316" v="1961" actId="14429"/>
          <ac:spMkLst>
            <pc:docMk/>
            <pc:sldMk cId="3395828902" sldId="288"/>
            <ac:spMk id="35" creationId="{D7C0F6E7-91C0-AF32-8C9A-37EAD64E1274}"/>
          </ac:spMkLst>
        </pc:spChg>
        <pc:spChg chg="mod">
          <ac:chgData name="Trahan, Anik" userId="54262fd3-4634-4131-bb90-0ce55e74faae" providerId="ADAL" clId="{5D135128-F7AE-477C-86CF-AE34130FA851}" dt="2023-09-12T18:33:15.734" v="1943" actId="962"/>
          <ac:spMkLst>
            <pc:docMk/>
            <pc:sldMk cId="3395828902" sldId="288"/>
            <ac:spMk id="37" creationId="{878483CC-3D8F-83C7-C65C-CE2348E689E0}"/>
          </ac:spMkLst>
        </pc:spChg>
        <pc:spChg chg="add del mod">
          <ac:chgData name="Trahan, Anik" userId="54262fd3-4634-4131-bb90-0ce55e74faae" providerId="ADAL" clId="{5D135128-F7AE-477C-86CF-AE34130FA851}" dt="2023-09-12T17:47:08.583" v="1430"/>
          <ac:spMkLst>
            <pc:docMk/>
            <pc:sldMk cId="3395828902" sldId="288"/>
            <ac:spMk id="38" creationId="{1C77B438-B3B9-3F9D-CA72-5A1F93699E11}"/>
          </ac:spMkLst>
        </pc:spChg>
        <pc:spChg chg="add mod">
          <ac:chgData name="Trahan, Anik" userId="54262fd3-4634-4131-bb90-0ce55e74faae" providerId="ADAL" clId="{5D135128-F7AE-477C-86CF-AE34130FA851}" dt="2023-09-12T17:47:14.864" v="1432" actId="1076"/>
          <ac:spMkLst>
            <pc:docMk/>
            <pc:sldMk cId="3395828902" sldId="288"/>
            <ac:spMk id="39" creationId="{0865A790-CFC6-6D01-37BE-83C04C151397}"/>
          </ac:spMkLst>
        </pc:spChg>
        <pc:spChg chg="add mod">
          <ac:chgData name="Trahan, Anik" userId="54262fd3-4634-4131-bb90-0ce55e74faae" providerId="ADAL" clId="{5D135128-F7AE-477C-86CF-AE34130FA851}" dt="2023-09-12T17:47:25.337" v="1434" actId="1076"/>
          <ac:spMkLst>
            <pc:docMk/>
            <pc:sldMk cId="3395828902" sldId="288"/>
            <ac:spMk id="40" creationId="{5BA1DF09-48B9-AB8D-7153-05B8B20BD788}"/>
          </ac:spMkLst>
        </pc:spChg>
        <pc:spChg chg="mod">
          <ac:chgData name="Trahan, Anik" userId="54262fd3-4634-4131-bb90-0ce55e74faae" providerId="ADAL" clId="{5D135128-F7AE-477C-86CF-AE34130FA851}" dt="2023-09-12T17:44:57.400" v="1399" actId="1076"/>
          <ac:spMkLst>
            <pc:docMk/>
            <pc:sldMk cId="3395828902" sldId="288"/>
            <ac:spMk id="44" creationId="{E26FDCB3-E4A5-F875-A76A-07991CA335D8}"/>
          </ac:spMkLst>
        </pc:spChg>
        <pc:spChg chg="mod modVis">
          <ac:chgData name="Trahan, Anik" userId="54262fd3-4634-4131-bb90-0ce55e74faae" providerId="ADAL" clId="{5D135128-F7AE-477C-86CF-AE34130FA851}" dt="2023-09-12T17:47:00.872" v="1428" actId="14429"/>
          <ac:spMkLst>
            <pc:docMk/>
            <pc:sldMk cId="3395828902" sldId="288"/>
            <ac:spMk id="46" creationId="{9A8D3D2A-855D-9A87-740D-CF0212C3D053}"/>
          </ac:spMkLst>
        </pc:spChg>
        <pc:spChg chg="mod">
          <ac:chgData name="Trahan, Anik" userId="54262fd3-4634-4131-bb90-0ce55e74faae" providerId="ADAL" clId="{5D135128-F7AE-477C-86CF-AE34130FA851}" dt="2023-09-12T18:35:34.521" v="1956" actId="962"/>
          <ac:spMkLst>
            <pc:docMk/>
            <pc:sldMk cId="3395828902" sldId="288"/>
            <ac:spMk id="72" creationId="{A2EBFAC5-92AE-13AF-13BC-CFFDAEC449A5}"/>
          </ac:spMkLst>
        </pc:spChg>
        <pc:graphicFrameChg chg="del">
          <ac:chgData name="Trahan, Anik" userId="54262fd3-4634-4131-bb90-0ce55e74faae" providerId="ADAL" clId="{5D135128-F7AE-477C-86CF-AE34130FA851}" dt="2023-09-12T17:44:39.118" v="1394" actId="478"/>
          <ac:graphicFrameMkLst>
            <pc:docMk/>
            <pc:sldMk cId="3395828902" sldId="288"/>
            <ac:graphicFrameMk id="11" creationId="{897136F9-F19A-A099-E506-A7343AFA9E2B}"/>
          </ac:graphicFrameMkLst>
        </pc:graphicFrameChg>
      </pc:sldChg>
      <pc:sldChg chg="delSp modSp add mod modAnim">
        <pc:chgData name="Trahan, Anik" userId="54262fd3-4634-4131-bb90-0ce55e74faae" providerId="ADAL" clId="{5D135128-F7AE-477C-86CF-AE34130FA851}" dt="2023-09-12T19:02:19.696" v="2255" actId="478"/>
        <pc:sldMkLst>
          <pc:docMk/>
          <pc:sldMk cId="2894345505" sldId="289"/>
        </pc:sldMkLst>
        <pc:spChg chg="del">
          <ac:chgData name="Trahan, Anik" userId="54262fd3-4634-4131-bb90-0ce55e74faae" providerId="ADAL" clId="{5D135128-F7AE-477C-86CF-AE34130FA851}" dt="2023-09-12T18:45:58" v="2064" actId="478"/>
          <ac:spMkLst>
            <pc:docMk/>
            <pc:sldMk cId="2894345505" sldId="289"/>
            <ac:spMk id="31" creationId="{94FD6348-043A-3EF2-D3BF-CD968B8E4A8D}"/>
          </ac:spMkLst>
        </pc:spChg>
        <pc:spChg chg="del">
          <ac:chgData name="Trahan, Anik" userId="54262fd3-4634-4131-bb90-0ce55e74faae" providerId="ADAL" clId="{5D135128-F7AE-477C-86CF-AE34130FA851}" dt="2023-09-12T18:45:59.856" v="2065" actId="478"/>
          <ac:spMkLst>
            <pc:docMk/>
            <pc:sldMk cId="2894345505" sldId="289"/>
            <ac:spMk id="32" creationId="{4CE729F6-E9D8-B472-7DF3-DC1D04429CD9}"/>
          </ac:spMkLst>
        </pc:spChg>
        <pc:spChg chg="del">
          <ac:chgData name="Trahan, Anik" userId="54262fd3-4634-4131-bb90-0ce55e74faae" providerId="ADAL" clId="{5D135128-F7AE-477C-86CF-AE34130FA851}" dt="2023-09-12T18:46:01.424" v="2066" actId="478"/>
          <ac:spMkLst>
            <pc:docMk/>
            <pc:sldMk cId="2894345505" sldId="289"/>
            <ac:spMk id="33" creationId="{D2C45D79-17BB-E971-59BF-3F5BE36E9311}"/>
          </ac:spMkLst>
        </pc:spChg>
        <pc:spChg chg="del">
          <ac:chgData name="Trahan, Anik" userId="54262fd3-4634-4131-bb90-0ce55e74faae" providerId="ADAL" clId="{5D135128-F7AE-477C-86CF-AE34130FA851}" dt="2023-09-12T18:46:02.745" v="2067" actId="478"/>
          <ac:spMkLst>
            <pc:docMk/>
            <pc:sldMk cId="2894345505" sldId="289"/>
            <ac:spMk id="34" creationId="{862BEC0C-D865-745B-9232-73B3E788BDCB}"/>
          </ac:spMkLst>
        </pc:spChg>
        <pc:spChg chg="del">
          <ac:chgData name="Trahan, Anik" userId="54262fd3-4634-4131-bb90-0ce55e74faae" providerId="ADAL" clId="{5D135128-F7AE-477C-86CF-AE34130FA851}" dt="2023-09-12T19:02:05.761" v="2254" actId="478"/>
          <ac:spMkLst>
            <pc:docMk/>
            <pc:sldMk cId="2894345505" sldId="289"/>
            <ac:spMk id="48" creationId="{F1A15854-0940-B4F6-91AD-54233FF30A39}"/>
          </ac:spMkLst>
        </pc:spChg>
        <pc:spChg chg="del">
          <ac:chgData name="Trahan, Anik" userId="54262fd3-4634-4131-bb90-0ce55e74faae" providerId="ADAL" clId="{5D135128-F7AE-477C-86CF-AE34130FA851}" dt="2023-09-12T19:02:05.761" v="2254" actId="478"/>
          <ac:spMkLst>
            <pc:docMk/>
            <pc:sldMk cId="2894345505" sldId="289"/>
            <ac:spMk id="51" creationId="{112FC830-9921-A852-EB3E-2FA96BCF8DA3}"/>
          </ac:spMkLst>
        </pc:spChg>
        <pc:spChg chg="del">
          <ac:chgData name="Trahan, Anik" userId="54262fd3-4634-4131-bb90-0ce55e74faae" providerId="ADAL" clId="{5D135128-F7AE-477C-86CF-AE34130FA851}" dt="2023-09-12T19:02:05.761" v="2254" actId="478"/>
          <ac:spMkLst>
            <pc:docMk/>
            <pc:sldMk cId="2894345505" sldId="289"/>
            <ac:spMk id="53" creationId="{C3393093-7D6C-C22A-8531-A8CAD6327AFE}"/>
          </ac:spMkLst>
        </pc:spChg>
        <pc:spChg chg="del">
          <ac:chgData name="Trahan, Anik" userId="54262fd3-4634-4131-bb90-0ce55e74faae" providerId="ADAL" clId="{5D135128-F7AE-477C-86CF-AE34130FA851}" dt="2023-09-12T19:02:05.761" v="2254" actId="478"/>
          <ac:spMkLst>
            <pc:docMk/>
            <pc:sldMk cId="2894345505" sldId="289"/>
            <ac:spMk id="55" creationId="{B8AF83C7-BD97-70E0-32BA-DF2493B17B0D}"/>
          </ac:spMkLst>
        </pc:spChg>
        <pc:spChg chg="del">
          <ac:chgData name="Trahan, Anik" userId="54262fd3-4634-4131-bb90-0ce55e74faae" providerId="ADAL" clId="{5D135128-F7AE-477C-86CF-AE34130FA851}" dt="2023-09-12T19:02:19.696" v="2255" actId="478"/>
          <ac:spMkLst>
            <pc:docMk/>
            <pc:sldMk cId="2894345505" sldId="289"/>
            <ac:spMk id="57" creationId="{E5091883-71EA-9379-89AC-FA109F2897B5}"/>
          </ac:spMkLst>
        </pc:spChg>
        <pc:spChg chg="del">
          <ac:chgData name="Trahan, Anik" userId="54262fd3-4634-4131-bb90-0ce55e74faae" providerId="ADAL" clId="{5D135128-F7AE-477C-86CF-AE34130FA851}" dt="2023-09-12T19:02:19.696" v="2255" actId="478"/>
          <ac:spMkLst>
            <pc:docMk/>
            <pc:sldMk cId="2894345505" sldId="289"/>
            <ac:spMk id="60" creationId="{BF4B7C63-4735-58F8-AB6E-BC113653597E}"/>
          </ac:spMkLst>
        </pc:spChg>
        <pc:spChg chg="del">
          <ac:chgData name="Trahan, Anik" userId="54262fd3-4634-4131-bb90-0ce55e74faae" providerId="ADAL" clId="{5D135128-F7AE-477C-86CF-AE34130FA851}" dt="2023-09-12T19:02:19.696" v="2255" actId="478"/>
          <ac:spMkLst>
            <pc:docMk/>
            <pc:sldMk cId="2894345505" sldId="289"/>
            <ac:spMk id="62" creationId="{B2C04C5B-E35C-CED9-A78B-15FA2CA21DA1}"/>
          </ac:spMkLst>
        </pc:spChg>
        <pc:spChg chg="del">
          <ac:chgData name="Trahan, Anik" userId="54262fd3-4634-4131-bb90-0ce55e74faae" providerId="ADAL" clId="{5D135128-F7AE-477C-86CF-AE34130FA851}" dt="2023-09-12T19:02:19.696" v="2255" actId="478"/>
          <ac:spMkLst>
            <pc:docMk/>
            <pc:sldMk cId="2894345505" sldId="289"/>
            <ac:spMk id="64" creationId="{F0978303-7796-AA1F-2403-E5D5D1211A52}"/>
          </ac:spMkLst>
        </pc:spChg>
        <pc:graphicFrameChg chg="del mod">
          <ac:chgData name="Trahan, Anik" userId="54262fd3-4634-4131-bb90-0ce55e74faae" providerId="ADAL" clId="{5D135128-F7AE-477C-86CF-AE34130FA851}" dt="2023-09-12T19:01:53.983" v="2252" actId="478"/>
          <ac:graphicFrameMkLst>
            <pc:docMk/>
            <pc:sldMk cId="2894345505" sldId="289"/>
            <ac:graphicFrameMk id="11" creationId="{897136F9-F19A-A099-E506-A7343AFA9E2B}"/>
          </ac:graphicFrameMkLst>
        </pc:graphicFrameChg>
        <pc:graphicFrameChg chg="del">
          <ac:chgData name="Trahan, Anik" userId="54262fd3-4634-4131-bb90-0ce55e74faae" providerId="ADAL" clId="{5D135128-F7AE-477C-86CF-AE34130FA851}" dt="2023-09-12T19:02:19.696" v="2255" actId="478"/>
          <ac:graphicFrameMkLst>
            <pc:docMk/>
            <pc:sldMk cId="2894345505" sldId="289"/>
            <ac:graphicFrameMk id="14" creationId="{FC8F835D-8F01-BC9B-BCCD-0BF3CF18962F}"/>
          </ac:graphicFrameMkLst>
        </pc:graphicFrameChg>
        <pc:graphicFrameChg chg="del">
          <ac:chgData name="Trahan, Anik" userId="54262fd3-4634-4131-bb90-0ce55e74faae" providerId="ADAL" clId="{5D135128-F7AE-477C-86CF-AE34130FA851}" dt="2023-09-12T19:02:00.116" v="2253" actId="478"/>
          <ac:graphicFrameMkLst>
            <pc:docMk/>
            <pc:sldMk cId="2894345505" sldId="289"/>
            <ac:graphicFrameMk id="15" creationId="{CDD53BC4-FE83-9BC0-9349-1A5A6825144A}"/>
          </ac:graphicFrameMkLst>
        </pc:graphicFrameChg>
        <pc:graphicFrameChg chg="del">
          <ac:chgData name="Trahan, Anik" userId="54262fd3-4634-4131-bb90-0ce55e74faae" providerId="ADAL" clId="{5D135128-F7AE-477C-86CF-AE34130FA851}" dt="2023-09-12T19:02:00.116" v="2253" actId="478"/>
          <ac:graphicFrameMkLst>
            <pc:docMk/>
            <pc:sldMk cId="2894345505" sldId="289"/>
            <ac:graphicFrameMk id="16" creationId="{81A0F2E7-99AF-2592-7832-207B4F2F09F5}"/>
          </ac:graphicFrameMkLst>
        </pc:graphicFrameChg>
        <pc:graphicFrameChg chg="del">
          <ac:chgData name="Trahan, Anik" userId="54262fd3-4634-4131-bb90-0ce55e74faae" providerId="ADAL" clId="{5D135128-F7AE-477C-86CF-AE34130FA851}" dt="2023-09-12T19:02:00.116" v="2253" actId="478"/>
          <ac:graphicFrameMkLst>
            <pc:docMk/>
            <pc:sldMk cId="2894345505" sldId="289"/>
            <ac:graphicFrameMk id="17" creationId="{BB481BAA-7C70-BE0C-E087-0400E14EDD61}"/>
          </ac:graphicFrameMkLst>
        </pc:graphicFrameChg>
        <pc:graphicFrameChg chg="del">
          <ac:chgData name="Trahan, Anik" userId="54262fd3-4634-4131-bb90-0ce55e74faae" providerId="ADAL" clId="{5D135128-F7AE-477C-86CF-AE34130FA851}" dt="2023-09-12T19:02:00.116" v="2253" actId="478"/>
          <ac:graphicFrameMkLst>
            <pc:docMk/>
            <pc:sldMk cId="2894345505" sldId="289"/>
            <ac:graphicFrameMk id="22" creationId="{2389A878-1028-4559-797B-EA6B71F7940B}"/>
          </ac:graphicFrameMkLst>
        </pc:graphicFrameChg>
        <pc:graphicFrameChg chg="del">
          <ac:chgData name="Trahan, Anik" userId="54262fd3-4634-4131-bb90-0ce55e74faae" providerId="ADAL" clId="{5D135128-F7AE-477C-86CF-AE34130FA851}" dt="2023-09-12T19:02:00.116" v="2253" actId="478"/>
          <ac:graphicFrameMkLst>
            <pc:docMk/>
            <pc:sldMk cId="2894345505" sldId="289"/>
            <ac:graphicFrameMk id="24" creationId="{1F3A0799-4319-2DB4-99B8-162A3DCB860B}"/>
          </ac:graphicFrameMkLst>
        </pc:graphicFrameChg>
        <pc:graphicFrameChg chg="del">
          <ac:chgData name="Trahan, Anik" userId="54262fd3-4634-4131-bb90-0ce55e74faae" providerId="ADAL" clId="{5D135128-F7AE-477C-86CF-AE34130FA851}" dt="2023-09-12T19:02:00.116" v="2253" actId="478"/>
          <ac:graphicFrameMkLst>
            <pc:docMk/>
            <pc:sldMk cId="2894345505" sldId="289"/>
            <ac:graphicFrameMk id="26" creationId="{7C17E2E6-5649-D464-B42E-051C261F765F}"/>
          </ac:graphicFrameMkLst>
        </pc:graphicFrameChg>
        <pc:graphicFrameChg chg="del">
          <ac:chgData name="Trahan, Anik" userId="54262fd3-4634-4131-bb90-0ce55e74faae" providerId="ADAL" clId="{5D135128-F7AE-477C-86CF-AE34130FA851}" dt="2023-09-12T19:02:00.116" v="2253" actId="478"/>
          <ac:graphicFrameMkLst>
            <pc:docMk/>
            <pc:sldMk cId="2894345505" sldId="289"/>
            <ac:graphicFrameMk id="27" creationId="{9D486ADD-19CB-A1BE-D831-1C78FEEB91BB}"/>
          </ac:graphicFrameMkLst>
        </pc:graphicFrameChg>
        <pc:cxnChg chg="del">
          <ac:chgData name="Trahan, Anik" userId="54262fd3-4634-4131-bb90-0ce55e74faae" providerId="ADAL" clId="{5D135128-F7AE-477C-86CF-AE34130FA851}" dt="2023-09-12T19:02:19.696" v="2255" actId="478"/>
          <ac:cxnSpMkLst>
            <pc:docMk/>
            <pc:sldMk cId="2894345505" sldId="289"/>
            <ac:cxnSpMk id="47" creationId="{30185460-EDF2-C041-F35C-914DC73CB451}"/>
          </ac:cxnSpMkLst>
        </pc:cxnChg>
        <pc:cxnChg chg="del">
          <ac:chgData name="Trahan, Anik" userId="54262fd3-4634-4131-bb90-0ce55e74faae" providerId="ADAL" clId="{5D135128-F7AE-477C-86CF-AE34130FA851}" dt="2023-09-12T19:02:19.696" v="2255" actId="478"/>
          <ac:cxnSpMkLst>
            <pc:docMk/>
            <pc:sldMk cId="2894345505" sldId="289"/>
            <ac:cxnSpMk id="50" creationId="{AD3A23C2-AB98-CFD9-3D3D-FBAC15D327F7}"/>
          </ac:cxnSpMkLst>
        </pc:cxnChg>
        <pc:cxnChg chg="del">
          <ac:chgData name="Trahan, Anik" userId="54262fd3-4634-4131-bb90-0ce55e74faae" providerId="ADAL" clId="{5D135128-F7AE-477C-86CF-AE34130FA851}" dt="2023-09-12T19:02:19.696" v="2255" actId="478"/>
          <ac:cxnSpMkLst>
            <pc:docMk/>
            <pc:sldMk cId="2894345505" sldId="289"/>
            <ac:cxnSpMk id="52" creationId="{57880398-C976-3285-E85B-C04353771782}"/>
          </ac:cxnSpMkLst>
        </pc:cxnChg>
        <pc:cxnChg chg="del">
          <ac:chgData name="Trahan, Anik" userId="54262fd3-4634-4131-bb90-0ce55e74faae" providerId="ADAL" clId="{5D135128-F7AE-477C-86CF-AE34130FA851}" dt="2023-09-12T19:02:19.696" v="2255" actId="478"/>
          <ac:cxnSpMkLst>
            <pc:docMk/>
            <pc:sldMk cId="2894345505" sldId="289"/>
            <ac:cxnSpMk id="54" creationId="{D9AD89A2-D61C-9980-1DB0-25F3B70D0E82}"/>
          </ac:cxnSpMkLst>
        </pc:cxnChg>
        <pc:cxnChg chg="del">
          <ac:chgData name="Trahan, Anik" userId="54262fd3-4634-4131-bb90-0ce55e74faae" providerId="ADAL" clId="{5D135128-F7AE-477C-86CF-AE34130FA851}" dt="2023-09-12T19:02:05.761" v="2254" actId="478"/>
          <ac:cxnSpMkLst>
            <pc:docMk/>
            <pc:sldMk cId="2894345505" sldId="289"/>
            <ac:cxnSpMk id="56" creationId="{F4C9652A-ACA7-950C-2C10-6016DA182A8C}"/>
          </ac:cxnSpMkLst>
        </pc:cxnChg>
        <pc:cxnChg chg="del">
          <ac:chgData name="Trahan, Anik" userId="54262fd3-4634-4131-bb90-0ce55e74faae" providerId="ADAL" clId="{5D135128-F7AE-477C-86CF-AE34130FA851}" dt="2023-09-12T19:02:05.761" v="2254" actId="478"/>
          <ac:cxnSpMkLst>
            <pc:docMk/>
            <pc:sldMk cId="2894345505" sldId="289"/>
            <ac:cxnSpMk id="59" creationId="{EDCFDB0F-0512-98E5-0DB6-9A6C5F27BC71}"/>
          </ac:cxnSpMkLst>
        </pc:cxnChg>
        <pc:cxnChg chg="del">
          <ac:chgData name="Trahan, Anik" userId="54262fd3-4634-4131-bb90-0ce55e74faae" providerId="ADAL" clId="{5D135128-F7AE-477C-86CF-AE34130FA851}" dt="2023-09-12T19:02:19.696" v="2255" actId="478"/>
          <ac:cxnSpMkLst>
            <pc:docMk/>
            <pc:sldMk cId="2894345505" sldId="289"/>
            <ac:cxnSpMk id="61" creationId="{4FDBB901-7D20-71DB-635A-9F27A83C8082}"/>
          </ac:cxnSpMkLst>
        </pc:cxnChg>
        <pc:cxnChg chg="del">
          <ac:chgData name="Trahan, Anik" userId="54262fd3-4634-4131-bb90-0ce55e74faae" providerId="ADAL" clId="{5D135128-F7AE-477C-86CF-AE34130FA851}" dt="2023-09-12T19:02:19.696" v="2255" actId="478"/>
          <ac:cxnSpMkLst>
            <pc:docMk/>
            <pc:sldMk cId="2894345505" sldId="289"/>
            <ac:cxnSpMk id="63" creationId="{188E2788-34CB-5AA3-E2C0-5C205917D194}"/>
          </ac:cxnSpMkLst>
        </pc:cxnChg>
      </pc:sldChg>
      <pc:sldChg chg="addSp delSp modSp new mod">
        <pc:chgData name="Trahan, Anik" userId="54262fd3-4634-4131-bb90-0ce55e74faae" providerId="ADAL" clId="{5D135128-F7AE-477C-86CF-AE34130FA851}" dt="2023-09-12T18:57:06.473" v="2179"/>
        <pc:sldMkLst>
          <pc:docMk/>
          <pc:sldMk cId="2491663897" sldId="290"/>
        </pc:sldMkLst>
        <pc:spChg chg="mod">
          <ac:chgData name="Trahan, Anik" userId="54262fd3-4634-4131-bb90-0ce55e74faae" providerId="ADAL" clId="{5D135128-F7AE-477C-86CF-AE34130FA851}" dt="2023-09-12T17:26:08.815" v="1266" actId="20577"/>
          <ac:spMkLst>
            <pc:docMk/>
            <pc:sldMk cId="2491663897" sldId="290"/>
            <ac:spMk id="2" creationId="{56432F13-9184-E328-4235-EA98E079683A}"/>
          </ac:spMkLst>
        </pc:spChg>
        <pc:spChg chg="del">
          <ac:chgData name="Trahan, Anik" userId="54262fd3-4634-4131-bb90-0ce55e74faae" providerId="ADAL" clId="{5D135128-F7AE-477C-86CF-AE34130FA851}" dt="2023-09-12T17:26:14.835" v="1267" actId="3680"/>
          <ac:spMkLst>
            <pc:docMk/>
            <pc:sldMk cId="2491663897" sldId="290"/>
            <ac:spMk id="3" creationId="{E4EC3E89-54C2-B07F-D09B-F54632B9E3CA}"/>
          </ac:spMkLst>
        </pc:spChg>
        <pc:spChg chg="add del">
          <ac:chgData name="Trahan, Anik" userId="54262fd3-4634-4131-bb90-0ce55e74faae" providerId="ADAL" clId="{5D135128-F7AE-477C-86CF-AE34130FA851}" dt="2023-09-12T17:29:07.314" v="1362" actId="478"/>
          <ac:spMkLst>
            <pc:docMk/>
            <pc:sldMk cId="2491663897" sldId="290"/>
            <ac:spMk id="6" creationId="{F1FC86D9-69C1-D454-DB00-B3559E4F3097}"/>
          </ac:spMkLst>
        </pc:spChg>
        <pc:graphicFrameChg chg="add mod ord modGraphic">
          <ac:chgData name="Trahan, Anik" userId="54262fd3-4634-4131-bb90-0ce55e74faae" providerId="ADAL" clId="{5D135128-F7AE-477C-86CF-AE34130FA851}" dt="2023-09-12T18:57:06.473" v="2179"/>
          <ac:graphicFrameMkLst>
            <pc:docMk/>
            <pc:sldMk cId="2491663897" sldId="290"/>
            <ac:graphicFrameMk id="4" creationId="{DEC33600-B926-583B-7673-4137760FA2C6}"/>
          </ac:graphicFrameMkLst>
        </pc:graphicFrameChg>
      </pc:sldChg>
      <pc:sldChg chg="add del ord">
        <pc:chgData name="Trahan, Anik" userId="54262fd3-4634-4131-bb90-0ce55e74faae" providerId="ADAL" clId="{5D135128-F7AE-477C-86CF-AE34130FA851}" dt="2023-09-20T15:35:15.563" v="2770" actId="2696"/>
        <pc:sldMkLst>
          <pc:docMk/>
          <pc:sldMk cId="2252415241" sldId="291"/>
        </pc:sldMkLst>
      </pc:sldChg>
      <pc:sldChg chg="addSp delSp modSp add mod">
        <pc:chgData name="Trahan, Anik" userId="54262fd3-4634-4131-bb90-0ce55e74faae" providerId="ADAL" clId="{5D135128-F7AE-477C-86CF-AE34130FA851}" dt="2023-09-20T15:33:33.411" v="2754" actId="1076"/>
        <pc:sldMkLst>
          <pc:docMk/>
          <pc:sldMk cId="3309175697" sldId="292"/>
        </pc:sldMkLst>
        <pc:spChg chg="mod">
          <ac:chgData name="Trahan, Anik" userId="54262fd3-4634-4131-bb90-0ce55e74faae" providerId="ADAL" clId="{5D135128-F7AE-477C-86CF-AE34130FA851}" dt="2023-09-20T15:31:30.597" v="2722" actId="12789"/>
          <ac:spMkLst>
            <pc:docMk/>
            <pc:sldMk cId="3309175697" sldId="292"/>
            <ac:spMk id="5" creationId="{9546A563-B6D5-D810-F0DB-697AE4FE37C9}"/>
          </ac:spMkLst>
        </pc:spChg>
        <pc:spChg chg="del">
          <ac:chgData name="Trahan, Anik" userId="54262fd3-4634-4131-bb90-0ce55e74faae" providerId="ADAL" clId="{5D135128-F7AE-477C-86CF-AE34130FA851}" dt="2023-09-12T17:48:09.992" v="1461" actId="478"/>
          <ac:spMkLst>
            <pc:docMk/>
            <pc:sldMk cId="3309175697" sldId="292"/>
            <ac:spMk id="6" creationId="{5013FEA8-0838-A26C-A841-092C89078370}"/>
          </ac:spMkLst>
        </pc:spChg>
        <pc:spChg chg="mod">
          <ac:chgData name="Trahan, Anik" userId="54262fd3-4634-4131-bb90-0ce55e74faae" providerId="ADAL" clId="{5D135128-F7AE-477C-86CF-AE34130FA851}" dt="2023-09-20T15:31:20.399" v="2721" actId="12789"/>
          <ac:spMkLst>
            <pc:docMk/>
            <pc:sldMk cId="3309175697" sldId="292"/>
            <ac:spMk id="18" creationId="{7662DA9F-878B-2D33-70A5-9097394F19C8}"/>
          </ac:spMkLst>
        </pc:spChg>
        <pc:spChg chg="mod">
          <ac:chgData name="Trahan, Anik" userId="54262fd3-4634-4131-bb90-0ce55e74faae" providerId="ADAL" clId="{5D135128-F7AE-477C-86CF-AE34130FA851}" dt="2023-09-20T15:31:20.399" v="2721" actId="12789"/>
          <ac:spMkLst>
            <pc:docMk/>
            <pc:sldMk cId="3309175697" sldId="292"/>
            <ac:spMk id="19" creationId="{16ED5F1B-2FB5-89EC-E5A1-1209A3B4A87E}"/>
          </ac:spMkLst>
        </pc:spChg>
        <pc:spChg chg="mod">
          <ac:chgData name="Trahan, Anik" userId="54262fd3-4634-4131-bb90-0ce55e74faae" providerId="ADAL" clId="{5D135128-F7AE-477C-86CF-AE34130FA851}" dt="2023-09-20T15:30:56.676" v="2718" actId="1076"/>
          <ac:spMkLst>
            <pc:docMk/>
            <pc:sldMk cId="3309175697" sldId="292"/>
            <ac:spMk id="20" creationId="{8808D2EC-231C-7267-05B8-6BB1406618F7}"/>
          </ac:spMkLst>
        </pc:spChg>
        <pc:spChg chg="mod">
          <ac:chgData name="Trahan, Anik" userId="54262fd3-4634-4131-bb90-0ce55e74faae" providerId="ADAL" clId="{5D135128-F7AE-477C-86CF-AE34130FA851}" dt="2023-09-20T15:31:30.597" v="2722" actId="12789"/>
          <ac:spMkLst>
            <pc:docMk/>
            <pc:sldMk cId="3309175697" sldId="292"/>
            <ac:spMk id="21" creationId="{65612A13-6A22-49BA-4396-8A59AB3EDBF6}"/>
          </ac:spMkLst>
        </pc:spChg>
        <pc:spChg chg="mod">
          <ac:chgData name="Trahan, Anik" userId="54262fd3-4634-4131-bb90-0ce55e74faae" providerId="ADAL" clId="{5D135128-F7AE-477C-86CF-AE34130FA851}" dt="2023-09-20T15:32:34.442" v="2742" actId="12789"/>
          <ac:spMkLst>
            <pc:docMk/>
            <pc:sldMk cId="3309175697" sldId="292"/>
            <ac:spMk id="23" creationId="{3C94A8E3-CFBD-F72D-4DFC-CB8B1E51BF64}"/>
          </ac:spMkLst>
        </pc:spChg>
        <pc:spChg chg="mod">
          <ac:chgData name="Trahan, Anik" userId="54262fd3-4634-4131-bb90-0ce55e74faae" providerId="ADAL" clId="{5D135128-F7AE-477C-86CF-AE34130FA851}" dt="2023-09-12T18:30:22.453" v="1926" actId="14100"/>
          <ac:spMkLst>
            <pc:docMk/>
            <pc:sldMk cId="3309175697" sldId="292"/>
            <ac:spMk id="25" creationId="{83E548EB-57E1-851A-E957-EE05689929F7}"/>
          </ac:spMkLst>
        </pc:spChg>
        <pc:spChg chg="del">
          <ac:chgData name="Trahan, Anik" userId="54262fd3-4634-4131-bb90-0ce55e74faae" providerId="ADAL" clId="{5D135128-F7AE-477C-86CF-AE34130FA851}" dt="2023-09-12T17:48:07.008" v="1458" actId="478"/>
          <ac:spMkLst>
            <pc:docMk/>
            <pc:sldMk cId="3309175697" sldId="292"/>
            <ac:spMk id="28" creationId="{CB2D493D-859E-E098-68DD-08A2F897BE93}"/>
          </ac:spMkLst>
        </pc:spChg>
        <pc:spChg chg="del">
          <ac:chgData name="Trahan, Anik" userId="54262fd3-4634-4131-bb90-0ce55e74faae" providerId="ADAL" clId="{5D135128-F7AE-477C-86CF-AE34130FA851}" dt="2023-09-12T17:48:14.639" v="1465" actId="478"/>
          <ac:spMkLst>
            <pc:docMk/>
            <pc:sldMk cId="3309175697" sldId="292"/>
            <ac:spMk id="29" creationId="{41E58BC9-02D2-CC32-1E0E-4E2A537EDFAA}"/>
          </ac:spMkLst>
        </pc:spChg>
        <pc:spChg chg="mod">
          <ac:chgData name="Trahan, Anik" userId="54262fd3-4634-4131-bb90-0ce55e74faae" providerId="ADAL" clId="{5D135128-F7AE-477C-86CF-AE34130FA851}" dt="2023-09-20T15:32:38.964" v="2743" actId="1076"/>
          <ac:spMkLst>
            <pc:docMk/>
            <pc:sldMk cId="3309175697" sldId="292"/>
            <ac:spMk id="30" creationId="{CD50D44D-33AE-BC67-D21B-CAA94EB4FAD5}"/>
          </ac:spMkLst>
        </pc:spChg>
        <pc:spChg chg="del">
          <ac:chgData name="Trahan, Anik" userId="54262fd3-4634-4131-bb90-0ce55e74faae" providerId="ADAL" clId="{5D135128-F7AE-477C-86CF-AE34130FA851}" dt="2023-09-12T17:47:58.794" v="1452" actId="478"/>
          <ac:spMkLst>
            <pc:docMk/>
            <pc:sldMk cId="3309175697" sldId="292"/>
            <ac:spMk id="31" creationId="{94FD6348-043A-3EF2-D3BF-CD968B8E4A8D}"/>
          </ac:spMkLst>
        </pc:spChg>
        <pc:spChg chg="del">
          <ac:chgData name="Trahan, Anik" userId="54262fd3-4634-4131-bb90-0ce55e74faae" providerId="ADAL" clId="{5D135128-F7AE-477C-86CF-AE34130FA851}" dt="2023-09-12T17:48:35.433" v="1479" actId="478"/>
          <ac:spMkLst>
            <pc:docMk/>
            <pc:sldMk cId="3309175697" sldId="292"/>
            <ac:spMk id="32" creationId="{4CE729F6-E9D8-B472-7DF3-DC1D04429CD9}"/>
          </ac:spMkLst>
        </pc:spChg>
        <pc:spChg chg="del">
          <ac:chgData name="Trahan, Anik" userId="54262fd3-4634-4131-bb90-0ce55e74faae" providerId="ADAL" clId="{5D135128-F7AE-477C-86CF-AE34130FA851}" dt="2023-09-12T17:48:24.154" v="1470" actId="478"/>
          <ac:spMkLst>
            <pc:docMk/>
            <pc:sldMk cId="3309175697" sldId="292"/>
            <ac:spMk id="33" creationId="{D2C45D79-17BB-E971-59BF-3F5BE36E9311}"/>
          </ac:spMkLst>
        </pc:spChg>
        <pc:spChg chg="del">
          <ac:chgData name="Trahan, Anik" userId="54262fd3-4634-4131-bb90-0ce55e74faae" providerId="ADAL" clId="{5D135128-F7AE-477C-86CF-AE34130FA851}" dt="2023-09-12T17:48:30.815" v="1474" actId="478"/>
          <ac:spMkLst>
            <pc:docMk/>
            <pc:sldMk cId="3309175697" sldId="292"/>
            <ac:spMk id="34" creationId="{862BEC0C-D865-745B-9232-73B3E788BDCB}"/>
          </ac:spMkLst>
        </pc:spChg>
        <pc:spChg chg="mod">
          <ac:chgData name="Trahan, Anik" userId="54262fd3-4634-4131-bb90-0ce55e74faae" providerId="ADAL" clId="{5D135128-F7AE-477C-86CF-AE34130FA851}" dt="2023-09-20T15:31:53.314" v="2727" actId="1076"/>
          <ac:spMkLst>
            <pc:docMk/>
            <pc:sldMk cId="3309175697" sldId="292"/>
            <ac:spMk id="35" creationId="{D7C0F6E7-91C0-AF32-8C9A-37EAD64E1274}"/>
          </ac:spMkLst>
        </pc:spChg>
        <pc:spChg chg="mod">
          <ac:chgData name="Trahan, Anik" userId="54262fd3-4634-4131-bb90-0ce55e74faae" providerId="ADAL" clId="{5D135128-F7AE-477C-86CF-AE34130FA851}" dt="2023-09-20T15:33:20.149" v="2753" actId="12789"/>
          <ac:spMkLst>
            <pc:docMk/>
            <pc:sldMk cId="3309175697" sldId="292"/>
            <ac:spMk id="37" creationId="{878483CC-3D8F-83C7-C65C-CE2348E689E0}"/>
          </ac:spMkLst>
        </pc:spChg>
        <pc:spChg chg="add del mod">
          <ac:chgData name="Trahan, Anik" userId="54262fd3-4634-4131-bb90-0ce55e74faae" providerId="ADAL" clId="{5D135128-F7AE-477C-86CF-AE34130FA851}" dt="2023-09-20T15:31:56.835" v="2728" actId="1076"/>
          <ac:spMkLst>
            <pc:docMk/>
            <pc:sldMk cId="3309175697" sldId="292"/>
            <ac:spMk id="39" creationId="{0865A790-CFC6-6D01-37BE-83C04C151397}"/>
          </ac:spMkLst>
        </pc:spChg>
        <pc:spChg chg="mod">
          <ac:chgData name="Trahan, Anik" userId="54262fd3-4634-4131-bb90-0ce55e74faae" providerId="ADAL" clId="{5D135128-F7AE-477C-86CF-AE34130FA851}" dt="2023-09-20T15:32:34.442" v="2742" actId="12789"/>
          <ac:spMkLst>
            <pc:docMk/>
            <pc:sldMk cId="3309175697" sldId="292"/>
            <ac:spMk id="40" creationId="{5BA1DF09-48B9-AB8D-7153-05B8B20BD788}"/>
          </ac:spMkLst>
        </pc:spChg>
        <pc:spChg chg="mod">
          <ac:chgData name="Trahan, Anik" userId="54262fd3-4634-4131-bb90-0ce55e74faae" providerId="ADAL" clId="{5D135128-F7AE-477C-86CF-AE34130FA851}" dt="2023-09-12T18:30:06.628" v="1923" actId="1076"/>
          <ac:spMkLst>
            <pc:docMk/>
            <pc:sldMk cId="3309175697" sldId="292"/>
            <ac:spMk id="44" creationId="{E26FDCB3-E4A5-F875-A76A-07991CA335D8}"/>
          </ac:spMkLst>
        </pc:spChg>
        <pc:spChg chg="mod">
          <ac:chgData name="Trahan, Anik" userId="54262fd3-4634-4131-bb90-0ce55e74faae" providerId="ADAL" clId="{5D135128-F7AE-477C-86CF-AE34130FA851}" dt="2023-09-20T15:32:50.428" v="2745" actId="1076"/>
          <ac:spMkLst>
            <pc:docMk/>
            <pc:sldMk cId="3309175697" sldId="292"/>
            <ac:spMk id="46" creationId="{9A8D3D2A-855D-9A87-740D-CF0212C3D053}"/>
          </ac:spMkLst>
        </pc:spChg>
        <pc:spChg chg="add del mod">
          <ac:chgData name="Trahan, Anik" userId="54262fd3-4634-4131-bb90-0ce55e74faae" providerId="ADAL" clId="{5D135128-F7AE-477C-86CF-AE34130FA851}" dt="2023-09-20T15:31:41.278" v="2724" actId="1038"/>
          <ac:spMkLst>
            <pc:docMk/>
            <pc:sldMk cId="3309175697" sldId="292"/>
            <ac:spMk id="48" creationId="{F1A15854-0940-B4F6-91AD-54233FF30A39}"/>
          </ac:spMkLst>
        </pc:spChg>
        <pc:spChg chg="add del mod">
          <ac:chgData name="Trahan, Anik" userId="54262fd3-4634-4131-bb90-0ce55e74faae" providerId="ADAL" clId="{5D135128-F7AE-477C-86CF-AE34130FA851}" dt="2023-09-20T15:31:20.399" v="2721" actId="12789"/>
          <ac:spMkLst>
            <pc:docMk/>
            <pc:sldMk cId="3309175697" sldId="292"/>
            <ac:spMk id="51" creationId="{112FC830-9921-A852-EB3E-2FA96BCF8DA3}"/>
          </ac:spMkLst>
        </pc:spChg>
        <pc:spChg chg="mod">
          <ac:chgData name="Trahan, Anik" userId="54262fd3-4634-4131-bb90-0ce55e74faae" providerId="ADAL" clId="{5D135128-F7AE-477C-86CF-AE34130FA851}" dt="2023-09-20T15:32:04.899" v="2732" actId="1038"/>
          <ac:spMkLst>
            <pc:docMk/>
            <pc:sldMk cId="3309175697" sldId="292"/>
            <ac:spMk id="53" creationId="{C3393093-7D6C-C22A-8531-A8CAD6327AFE}"/>
          </ac:spMkLst>
        </pc:spChg>
        <pc:spChg chg="mod">
          <ac:chgData name="Trahan, Anik" userId="54262fd3-4634-4131-bb90-0ce55e74faae" providerId="ADAL" clId="{5D135128-F7AE-477C-86CF-AE34130FA851}" dt="2023-09-20T15:32:34.442" v="2742" actId="12789"/>
          <ac:spMkLst>
            <pc:docMk/>
            <pc:sldMk cId="3309175697" sldId="292"/>
            <ac:spMk id="55" creationId="{B8AF83C7-BD97-70E0-32BA-DF2493B17B0D}"/>
          </ac:spMkLst>
        </pc:spChg>
        <pc:spChg chg="mod">
          <ac:chgData name="Trahan, Anik" userId="54262fd3-4634-4131-bb90-0ce55e74faae" providerId="ADAL" clId="{5D135128-F7AE-477C-86CF-AE34130FA851}" dt="2023-09-20T15:31:06.195" v="2719" actId="1076"/>
          <ac:spMkLst>
            <pc:docMk/>
            <pc:sldMk cId="3309175697" sldId="292"/>
            <ac:spMk id="57" creationId="{E5091883-71EA-9379-89AC-FA109F2897B5}"/>
          </ac:spMkLst>
        </pc:spChg>
        <pc:spChg chg="mod">
          <ac:chgData name="Trahan, Anik" userId="54262fd3-4634-4131-bb90-0ce55e74faae" providerId="ADAL" clId="{5D135128-F7AE-477C-86CF-AE34130FA851}" dt="2023-09-20T15:33:20.149" v="2753" actId="12789"/>
          <ac:spMkLst>
            <pc:docMk/>
            <pc:sldMk cId="3309175697" sldId="292"/>
            <ac:spMk id="60" creationId="{BF4B7C63-4735-58F8-AB6E-BC113653597E}"/>
          </ac:spMkLst>
        </pc:spChg>
        <pc:spChg chg="mod">
          <ac:chgData name="Trahan, Anik" userId="54262fd3-4634-4131-bb90-0ce55e74faae" providerId="ADAL" clId="{5D135128-F7AE-477C-86CF-AE34130FA851}" dt="2023-09-20T15:32:54.587" v="2746" actId="1076"/>
          <ac:spMkLst>
            <pc:docMk/>
            <pc:sldMk cId="3309175697" sldId="292"/>
            <ac:spMk id="62" creationId="{B2C04C5B-E35C-CED9-A78B-15FA2CA21DA1}"/>
          </ac:spMkLst>
        </pc:spChg>
        <pc:spChg chg="mod">
          <ac:chgData name="Trahan, Anik" userId="54262fd3-4634-4131-bb90-0ce55e74faae" providerId="ADAL" clId="{5D135128-F7AE-477C-86CF-AE34130FA851}" dt="2023-09-20T15:32:20.255" v="2740" actId="12789"/>
          <ac:spMkLst>
            <pc:docMk/>
            <pc:sldMk cId="3309175697" sldId="292"/>
            <ac:spMk id="64" creationId="{F0978303-7796-AA1F-2403-E5D5D1211A52}"/>
          </ac:spMkLst>
        </pc:spChg>
        <pc:spChg chg="mod">
          <ac:chgData name="Trahan, Anik" userId="54262fd3-4634-4131-bb90-0ce55e74faae" providerId="ADAL" clId="{5D135128-F7AE-477C-86CF-AE34130FA851}" dt="2023-09-20T15:33:20.149" v="2753" actId="12789"/>
          <ac:spMkLst>
            <pc:docMk/>
            <pc:sldMk cId="3309175697" sldId="292"/>
            <ac:spMk id="67" creationId="{00C756B0-8F21-32F7-1A4D-64B1C6326FED}"/>
          </ac:spMkLst>
        </pc:spChg>
        <pc:spChg chg="mod">
          <ac:chgData name="Trahan, Anik" userId="54262fd3-4634-4131-bb90-0ce55e74faae" providerId="ADAL" clId="{5D135128-F7AE-477C-86CF-AE34130FA851}" dt="2023-09-20T15:32:20.255" v="2740" actId="12789"/>
          <ac:spMkLst>
            <pc:docMk/>
            <pc:sldMk cId="3309175697" sldId="292"/>
            <ac:spMk id="70" creationId="{5DC8010E-1C38-C5E0-BB3C-154532B9F956}"/>
          </ac:spMkLst>
        </pc:spChg>
        <pc:spChg chg="mod">
          <ac:chgData name="Trahan, Anik" userId="54262fd3-4634-4131-bb90-0ce55e74faae" providerId="ADAL" clId="{5D135128-F7AE-477C-86CF-AE34130FA851}" dt="2023-09-20T15:32:20.255" v="2740" actId="12789"/>
          <ac:spMkLst>
            <pc:docMk/>
            <pc:sldMk cId="3309175697" sldId="292"/>
            <ac:spMk id="72" creationId="{A2EBFAC5-92AE-13AF-13BC-CFFDAEC449A5}"/>
          </ac:spMkLst>
        </pc:spChg>
        <pc:graphicFrameChg chg="del">
          <ac:chgData name="Trahan, Anik" userId="54262fd3-4634-4131-bb90-0ce55e74faae" providerId="ADAL" clId="{5D135128-F7AE-477C-86CF-AE34130FA851}" dt="2023-09-12T17:48:09.017" v="1460" actId="478"/>
          <ac:graphicFrameMkLst>
            <pc:docMk/>
            <pc:sldMk cId="3309175697" sldId="292"/>
            <ac:graphicFrameMk id="3" creationId="{446BA8B8-7FFF-9E6D-01B9-42A60A289257}"/>
          </ac:graphicFrameMkLst>
        </pc:graphicFrameChg>
        <pc:graphicFrameChg chg="del">
          <ac:chgData name="Trahan, Anik" userId="54262fd3-4634-4131-bb90-0ce55e74faae" providerId="ADAL" clId="{5D135128-F7AE-477C-86CF-AE34130FA851}" dt="2023-09-12T17:48:06.371" v="1457" actId="478"/>
          <ac:graphicFrameMkLst>
            <pc:docMk/>
            <pc:sldMk cId="3309175697" sldId="292"/>
            <ac:graphicFrameMk id="7" creationId="{5ADA7464-CAB5-2C87-181D-B2E1F614DE2F}"/>
          </ac:graphicFrameMkLst>
        </pc:graphicFrameChg>
        <pc:graphicFrameChg chg="del">
          <ac:chgData name="Trahan, Anik" userId="54262fd3-4634-4131-bb90-0ce55e74faae" providerId="ADAL" clId="{5D135128-F7AE-477C-86CF-AE34130FA851}" dt="2023-09-12T17:48:13.720" v="1464" actId="478"/>
          <ac:graphicFrameMkLst>
            <pc:docMk/>
            <pc:sldMk cId="3309175697" sldId="292"/>
            <ac:graphicFrameMk id="8" creationId="{98DAF9EA-AFF9-40B5-99F1-07877027B098}"/>
          </ac:graphicFrameMkLst>
        </pc:graphicFrameChg>
        <pc:graphicFrameChg chg="del">
          <ac:chgData name="Trahan, Anik" userId="54262fd3-4634-4131-bb90-0ce55e74faae" providerId="ADAL" clId="{5D135128-F7AE-477C-86CF-AE34130FA851}" dt="2023-09-12T17:47:57.960" v="1451" actId="478"/>
          <ac:graphicFrameMkLst>
            <pc:docMk/>
            <pc:sldMk cId="3309175697" sldId="292"/>
            <ac:graphicFrameMk id="9" creationId="{6499BD85-811A-5DC5-6054-01230DF7A9BA}"/>
          </ac:graphicFrameMkLst>
        </pc:graphicFrameChg>
        <pc:graphicFrameChg chg="del">
          <ac:chgData name="Trahan, Anik" userId="54262fd3-4634-4131-bb90-0ce55e74faae" providerId="ADAL" clId="{5D135128-F7AE-477C-86CF-AE34130FA851}" dt="2023-09-12T17:48:34.611" v="1478" actId="478"/>
          <ac:graphicFrameMkLst>
            <pc:docMk/>
            <pc:sldMk cId="3309175697" sldId="292"/>
            <ac:graphicFrameMk id="10" creationId="{E336D350-0229-A3AD-7351-858C365FE243}"/>
          </ac:graphicFrameMkLst>
        </pc:graphicFrameChg>
        <pc:graphicFrameChg chg="add mod modGraphic">
          <ac:chgData name="Trahan, Anik" userId="54262fd3-4634-4131-bb90-0ce55e74faae" providerId="ADAL" clId="{5D135128-F7AE-477C-86CF-AE34130FA851}" dt="2023-09-20T15:33:33.411" v="2754" actId="1076"/>
          <ac:graphicFrameMkLst>
            <pc:docMk/>
            <pc:sldMk cId="3309175697" sldId="292"/>
            <ac:graphicFrameMk id="11" creationId="{A3B2E827-6A12-CEAE-CC45-63AC78498905}"/>
          </ac:graphicFrameMkLst>
        </pc:graphicFrameChg>
        <pc:graphicFrameChg chg="del">
          <ac:chgData name="Trahan, Anik" userId="54262fd3-4634-4131-bb90-0ce55e74faae" providerId="ADAL" clId="{5D135128-F7AE-477C-86CF-AE34130FA851}" dt="2023-09-12T17:48:22.377" v="1469" actId="478"/>
          <ac:graphicFrameMkLst>
            <pc:docMk/>
            <pc:sldMk cId="3309175697" sldId="292"/>
            <ac:graphicFrameMk id="12" creationId="{EBD48902-680D-D713-E9ED-CAC4A6217B06}"/>
          </ac:graphicFrameMkLst>
        </pc:graphicFrameChg>
        <pc:graphicFrameChg chg="del">
          <ac:chgData name="Trahan, Anik" userId="54262fd3-4634-4131-bb90-0ce55e74faae" providerId="ADAL" clId="{5D135128-F7AE-477C-86CF-AE34130FA851}" dt="2023-09-12T17:48:31.506" v="1475" actId="478"/>
          <ac:graphicFrameMkLst>
            <pc:docMk/>
            <pc:sldMk cId="3309175697" sldId="292"/>
            <ac:graphicFrameMk id="13" creationId="{7EB46843-5C98-2D03-E9D3-3B652ABD3A2B}"/>
          </ac:graphicFrameMkLst>
        </pc:graphicFrameChg>
        <pc:graphicFrameChg chg="mod">
          <ac:chgData name="Trahan, Anik" userId="54262fd3-4634-4131-bb90-0ce55e74faae" providerId="ADAL" clId="{5D135128-F7AE-477C-86CF-AE34130FA851}" dt="2023-09-12T18:25:52.008" v="1824" actId="1076"/>
          <ac:graphicFrameMkLst>
            <pc:docMk/>
            <pc:sldMk cId="3309175697" sldId="292"/>
            <ac:graphicFrameMk id="14" creationId="{FC8F835D-8F01-BC9B-BCCD-0BF3CF18962F}"/>
          </ac:graphicFrameMkLst>
        </pc:graphicFrameChg>
        <pc:graphicFrameChg chg="mod">
          <ac:chgData name="Trahan, Anik" userId="54262fd3-4634-4131-bb90-0ce55e74faae" providerId="ADAL" clId="{5D135128-F7AE-477C-86CF-AE34130FA851}" dt="2023-09-12T18:25:52.008" v="1824" actId="1076"/>
          <ac:graphicFrameMkLst>
            <pc:docMk/>
            <pc:sldMk cId="3309175697" sldId="292"/>
            <ac:graphicFrameMk id="15" creationId="{CDD53BC4-FE83-9BC0-9349-1A5A6825144A}"/>
          </ac:graphicFrameMkLst>
        </pc:graphicFrameChg>
        <pc:graphicFrameChg chg="mod">
          <ac:chgData name="Trahan, Anik" userId="54262fd3-4634-4131-bb90-0ce55e74faae" providerId="ADAL" clId="{5D135128-F7AE-477C-86CF-AE34130FA851}" dt="2023-09-12T18:26:17.571" v="1829" actId="1038"/>
          <ac:graphicFrameMkLst>
            <pc:docMk/>
            <pc:sldMk cId="3309175697" sldId="292"/>
            <ac:graphicFrameMk id="16" creationId="{81A0F2E7-99AF-2592-7832-207B4F2F09F5}"/>
          </ac:graphicFrameMkLst>
        </pc:graphicFrameChg>
        <pc:graphicFrameChg chg="mod">
          <ac:chgData name="Trahan, Anik" userId="54262fd3-4634-4131-bb90-0ce55e74faae" providerId="ADAL" clId="{5D135128-F7AE-477C-86CF-AE34130FA851}" dt="2023-09-12T18:25:52.008" v="1824" actId="1076"/>
          <ac:graphicFrameMkLst>
            <pc:docMk/>
            <pc:sldMk cId="3309175697" sldId="292"/>
            <ac:graphicFrameMk id="17" creationId="{BB481BAA-7C70-BE0C-E087-0400E14EDD61}"/>
          </ac:graphicFrameMkLst>
        </pc:graphicFrameChg>
        <pc:graphicFrameChg chg="mod">
          <ac:chgData name="Trahan, Anik" userId="54262fd3-4634-4131-bb90-0ce55e74faae" providerId="ADAL" clId="{5D135128-F7AE-477C-86CF-AE34130FA851}" dt="2023-09-12T18:26:21.894" v="1834" actId="1038"/>
          <ac:graphicFrameMkLst>
            <pc:docMk/>
            <pc:sldMk cId="3309175697" sldId="292"/>
            <ac:graphicFrameMk id="22" creationId="{2389A878-1028-4559-797B-EA6B71F7940B}"/>
          </ac:graphicFrameMkLst>
        </pc:graphicFrameChg>
        <pc:graphicFrameChg chg="mod">
          <ac:chgData name="Trahan, Anik" userId="54262fd3-4634-4131-bb90-0ce55e74faae" providerId="ADAL" clId="{5D135128-F7AE-477C-86CF-AE34130FA851}" dt="2023-09-12T18:25:52.008" v="1824" actId="1076"/>
          <ac:graphicFrameMkLst>
            <pc:docMk/>
            <pc:sldMk cId="3309175697" sldId="292"/>
            <ac:graphicFrameMk id="24" creationId="{1F3A0799-4319-2DB4-99B8-162A3DCB860B}"/>
          </ac:graphicFrameMkLst>
        </pc:graphicFrameChg>
        <pc:graphicFrameChg chg="mod">
          <ac:chgData name="Trahan, Anik" userId="54262fd3-4634-4131-bb90-0ce55e74faae" providerId="ADAL" clId="{5D135128-F7AE-477C-86CF-AE34130FA851}" dt="2023-09-12T18:25:52.008" v="1824" actId="1076"/>
          <ac:graphicFrameMkLst>
            <pc:docMk/>
            <pc:sldMk cId="3309175697" sldId="292"/>
            <ac:graphicFrameMk id="26" creationId="{7C17E2E6-5649-D464-B42E-051C261F765F}"/>
          </ac:graphicFrameMkLst>
        </pc:graphicFrameChg>
        <pc:graphicFrameChg chg="mod">
          <ac:chgData name="Trahan, Anik" userId="54262fd3-4634-4131-bb90-0ce55e74faae" providerId="ADAL" clId="{5D135128-F7AE-477C-86CF-AE34130FA851}" dt="2023-09-12T18:25:52.008" v="1824" actId="1076"/>
          <ac:graphicFrameMkLst>
            <pc:docMk/>
            <pc:sldMk cId="3309175697" sldId="292"/>
            <ac:graphicFrameMk id="27" creationId="{9D486ADD-19CB-A1BE-D831-1C78FEEB91BB}"/>
          </ac:graphicFrameMkLst>
        </pc:graphicFrameChg>
        <pc:picChg chg="del">
          <ac:chgData name="Trahan, Anik" userId="54262fd3-4634-4131-bb90-0ce55e74faae" providerId="ADAL" clId="{5D135128-F7AE-477C-86CF-AE34130FA851}" dt="2023-09-12T17:48:11.257" v="1462" actId="478"/>
          <ac:picMkLst>
            <pc:docMk/>
            <pc:sldMk cId="3309175697" sldId="292"/>
            <ac:picMk id="76" creationId="{63E7F0A8-1D93-137F-B390-82EBDE433EF0}"/>
          </ac:picMkLst>
        </pc:picChg>
        <pc:cxnChg chg="del">
          <ac:chgData name="Trahan, Anik" userId="54262fd3-4634-4131-bb90-0ce55e74faae" providerId="ADAL" clId="{5D135128-F7AE-477C-86CF-AE34130FA851}" dt="2023-09-12T17:48:08.178" v="1459" actId="478"/>
          <ac:cxnSpMkLst>
            <pc:docMk/>
            <pc:sldMk cId="3309175697" sldId="292"/>
            <ac:cxnSpMk id="36" creationId="{9F8FC52E-D21B-1187-9626-8E4836AD91C9}"/>
          </ac:cxnSpMkLst>
        </pc:cxnChg>
        <pc:cxnChg chg="del">
          <ac:chgData name="Trahan, Anik" userId="54262fd3-4634-4131-bb90-0ce55e74faae" providerId="ADAL" clId="{5D135128-F7AE-477C-86CF-AE34130FA851}" dt="2023-09-12T17:48:05.704" v="1456" actId="478"/>
          <ac:cxnSpMkLst>
            <pc:docMk/>
            <pc:sldMk cId="3309175697" sldId="292"/>
            <ac:cxnSpMk id="42" creationId="{F805CAB0-23E1-9127-2DA7-F0A961C0397A}"/>
          </ac:cxnSpMkLst>
        </pc:cxnChg>
        <pc:cxnChg chg="del">
          <ac:chgData name="Trahan, Anik" userId="54262fd3-4634-4131-bb90-0ce55e74faae" providerId="ADAL" clId="{5D135128-F7AE-477C-86CF-AE34130FA851}" dt="2023-09-12T17:48:21.176" v="1468" actId="478"/>
          <ac:cxnSpMkLst>
            <pc:docMk/>
            <pc:sldMk cId="3309175697" sldId="292"/>
            <ac:cxnSpMk id="45" creationId="{B1504700-DD91-A5FF-F48D-AC197CC34C1E}"/>
          </ac:cxnSpMkLst>
        </pc:cxnChg>
        <pc:cxnChg chg="del">
          <ac:chgData name="Trahan, Anik" userId="54262fd3-4634-4131-bb90-0ce55e74faae" providerId="ADAL" clId="{5D135128-F7AE-477C-86CF-AE34130FA851}" dt="2023-09-12T17:48:44.286" v="1484" actId="478"/>
          <ac:cxnSpMkLst>
            <pc:docMk/>
            <pc:sldMk cId="3309175697" sldId="292"/>
            <ac:cxnSpMk id="47" creationId="{30185460-EDF2-C041-F35C-914DC73CB451}"/>
          </ac:cxnSpMkLst>
        </pc:cxnChg>
        <pc:cxnChg chg="del">
          <ac:chgData name="Trahan, Anik" userId="54262fd3-4634-4131-bb90-0ce55e74faae" providerId="ADAL" clId="{5D135128-F7AE-477C-86CF-AE34130FA851}" dt="2023-09-12T17:48:42.061" v="1483" actId="478"/>
          <ac:cxnSpMkLst>
            <pc:docMk/>
            <pc:sldMk cId="3309175697" sldId="292"/>
            <ac:cxnSpMk id="50" creationId="{AD3A23C2-AB98-CFD9-3D3D-FBAC15D327F7}"/>
          </ac:cxnSpMkLst>
        </pc:cxnChg>
        <pc:cxnChg chg="del">
          <ac:chgData name="Trahan, Anik" userId="54262fd3-4634-4131-bb90-0ce55e74faae" providerId="ADAL" clId="{5D135128-F7AE-477C-86CF-AE34130FA851}" dt="2023-09-12T17:48:25.447" v="1471" actId="478"/>
          <ac:cxnSpMkLst>
            <pc:docMk/>
            <pc:sldMk cId="3309175697" sldId="292"/>
            <ac:cxnSpMk id="52" creationId="{57880398-C976-3285-E85B-C04353771782}"/>
          </ac:cxnSpMkLst>
        </pc:cxnChg>
        <pc:cxnChg chg="del">
          <ac:chgData name="Trahan, Anik" userId="54262fd3-4634-4131-bb90-0ce55e74faae" providerId="ADAL" clId="{5D135128-F7AE-477C-86CF-AE34130FA851}" dt="2023-09-12T17:48:29.858" v="1473" actId="478"/>
          <ac:cxnSpMkLst>
            <pc:docMk/>
            <pc:sldMk cId="3309175697" sldId="292"/>
            <ac:cxnSpMk id="54" creationId="{D9AD89A2-D61C-9980-1DB0-25F3B70D0E82}"/>
          </ac:cxnSpMkLst>
        </pc:cxnChg>
        <pc:cxnChg chg="del">
          <ac:chgData name="Trahan, Anik" userId="54262fd3-4634-4131-bb90-0ce55e74faae" providerId="ADAL" clId="{5D135128-F7AE-477C-86CF-AE34130FA851}" dt="2023-09-12T17:48:03.919" v="1455" actId="478"/>
          <ac:cxnSpMkLst>
            <pc:docMk/>
            <pc:sldMk cId="3309175697" sldId="292"/>
            <ac:cxnSpMk id="56" creationId="{F4C9652A-ACA7-950C-2C10-6016DA182A8C}"/>
          </ac:cxnSpMkLst>
        </pc:cxnChg>
        <pc:cxnChg chg="del">
          <ac:chgData name="Trahan, Anik" userId="54262fd3-4634-4131-bb90-0ce55e74faae" providerId="ADAL" clId="{5D135128-F7AE-477C-86CF-AE34130FA851}" dt="2023-09-12T17:48:37.511" v="1480" actId="478"/>
          <ac:cxnSpMkLst>
            <pc:docMk/>
            <pc:sldMk cId="3309175697" sldId="292"/>
            <ac:cxnSpMk id="59" creationId="{EDCFDB0F-0512-98E5-0DB6-9A6C5F27BC71}"/>
          </ac:cxnSpMkLst>
        </pc:cxnChg>
        <pc:cxnChg chg="del">
          <ac:chgData name="Trahan, Anik" userId="54262fd3-4634-4131-bb90-0ce55e74faae" providerId="ADAL" clId="{5D135128-F7AE-477C-86CF-AE34130FA851}" dt="2023-09-12T17:48:27.728" v="1472" actId="478"/>
          <ac:cxnSpMkLst>
            <pc:docMk/>
            <pc:sldMk cId="3309175697" sldId="292"/>
            <ac:cxnSpMk id="61" creationId="{4FDBB901-7D20-71DB-635A-9F27A83C8082}"/>
          </ac:cxnSpMkLst>
        </pc:cxnChg>
        <pc:cxnChg chg="del">
          <ac:chgData name="Trahan, Anik" userId="54262fd3-4634-4131-bb90-0ce55e74faae" providerId="ADAL" clId="{5D135128-F7AE-477C-86CF-AE34130FA851}" dt="2023-09-12T17:48:46.376" v="1485" actId="478"/>
          <ac:cxnSpMkLst>
            <pc:docMk/>
            <pc:sldMk cId="3309175697" sldId="292"/>
            <ac:cxnSpMk id="63" creationId="{188E2788-34CB-5AA3-E2C0-5C205917D194}"/>
          </ac:cxnSpMkLst>
        </pc:cxnChg>
        <pc:cxnChg chg="del">
          <ac:chgData name="Trahan, Anik" userId="54262fd3-4634-4131-bb90-0ce55e74faae" providerId="ADAL" clId="{5D135128-F7AE-477C-86CF-AE34130FA851}" dt="2023-09-12T17:48:33.932" v="1477" actId="478"/>
          <ac:cxnSpMkLst>
            <pc:docMk/>
            <pc:sldMk cId="3309175697" sldId="292"/>
            <ac:cxnSpMk id="66" creationId="{555032EB-8C07-7DED-C87F-406D3C573996}"/>
          </ac:cxnSpMkLst>
        </pc:cxnChg>
        <pc:cxnChg chg="del">
          <ac:chgData name="Trahan, Anik" userId="54262fd3-4634-4131-bb90-0ce55e74faae" providerId="ADAL" clId="{5D135128-F7AE-477C-86CF-AE34130FA851}" dt="2023-09-12T17:48:32.424" v="1476" actId="478"/>
          <ac:cxnSpMkLst>
            <pc:docMk/>
            <pc:sldMk cId="3309175697" sldId="292"/>
            <ac:cxnSpMk id="69" creationId="{8D38ADDD-E1E8-64A3-A9F7-5C14EB245C2D}"/>
          </ac:cxnSpMkLst>
        </pc:cxnChg>
        <pc:cxnChg chg="del">
          <ac:chgData name="Trahan, Anik" userId="54262fd3-4634-4131-bb90-0ce55e74faae" providerId="ADAL" clId="{5D135128-F7AE-477C-86CF-AE34130FA851}" dt="2023-09-12T17:48:12.705" v="1463" actId="478"/>
          <ac:cxnSpMkLst>
            <pc:docMk/>
            <pc:sldMk cId="3309175697" sldId="292"/>
            <ac:cxnSpMk id="71" creationId="{C09D36A5-CAC4-2350-E95C-190AE1F6B68D}"/>
          </ac:cxnSpMkLst>
        </pc:cxnChg>
      </pc:sldChg>
      <pc:sldChg chg="modSp add del mod">
        <pc:chgData name="Trahan, Anik" userId="54262fd3-4634-4131-bb90-0ce55e74faae" providerId="ADAL" clId="{5D135128-F7AE-477C-86CF-AE34130FA851}" dt="2023-09-12T18:43:45.376" v="2037" actId="2696"/>
        <pc:sldMkLst>
          <pc:docMk/>
          <pc:sldMk cId="2723499435" sldId="293"/>
        </pc:sldMkLst>
        <pc:graphicFrameChg chg="mod">
          <ac:chgData name="Trahan, Anik" userId="54262fd3-4634-4131-bb90-0ce55e74faae" providerId="ADAL" clId="{5D135128-F7AE-477C-86CF-AE34130FA851}" dt="2023-09-12T18:21:22.391" v="1785" actId="1076"/>
          <ac:graphicFrameMkLst>
            <pc:docMk/>
            <pc:sldMk cId="2723499435" sldId="293"/>
            <ac:graphicFrameMk id="11" creationId="{A3B2E827-6A12-CEAE-CC45-63AC78498905}"/>
          </ac:graphicFrameMkLst>
        </pc:graphicFrameChg>
      </pc:sldChg>
      <pc:sldChg chg="delSp add del mod ord">
        <pc:chgData name="Trahan, Anik" userId="54262fd3-4634-4131-bb90-0ce55e74faae" providerId="ADAL" clId="{5D135128-F7AE-477C-86CF-AE34130FA851}" dt="2023-09-20T15:30:10.084" v="2715" actId="2696"/>
        <pc:sldMkLst>
          <pc:docMk/>
          <pc:sldMk cId="3925816732" sldId="294"/>
        </pc:sldMkLst>
        <pc:spChg chg="del">
          <ac:chgData name="Trahan, Anik" userId="54262fd3-4634-4131-bb90-0ce55e74faae" providerId="ADAL" clId="{5D135128-F7AE-477C-86CF-AE34130FA851}" dt="2023-09-12T18:37:15.973" v="1973" actId="478"/>
          <ac:spMkLst>
            <pc:docMk/>
            <pc:sldMk cId="3925816732" sldId="294"/>
            <ac:spMk id="6" creationId="{5013FEA8-0838-A26C-A841-092C89078370}"/>
          </ac:spMkLst>
        </pc:spChg>
        <pc:spChg chg="del">
          <ac:chgData name="Trahan, Anik" userId="54262fd3-4634-4131-bb90-0ce55e74faae" providerId="ADAL" clId="{5D135128-F7AE-477C-86CF-AE34130FA851}" dt="2023-09-12T18:37:12.187" v="1969" actId="478"/>
          <ac:spMkLst>
            <pc:docMk/>
            <pc:sldMk cId="3925816732" sldId="294"/>
            <ac:spMk id="28" creationId="{CB2D493D-859E-E098-68DD-08A2F897BE93}"/>
          </ac:spMkLst>
        </pc:spChg>
        <pc:spChg chg="del">
          <ac:chgData name="Trahan, Anik" userId="54262fd3-4634-4131-bb90-0ce55e74faae" providerId="ADAL" clId="{5D135128-F7AE-477C-86CF-AE34130FA851}" dt="2023-09-12T18:37:19.277" v="1977" actId="478"/>
          <ac:spMkLst>
            <pc:docMk/>
            <pc:sldMk cId="3925816732" sldId="294"/>
            <ac:spMk id="29" creationId="{41E58BC9-02D2-CC32-1E0E-4E2A537EDFAA}"/>
          </ac:spMkLst>
        </pc:spChg>
        <pc:spChg chg="del">
          <ac:chgData name="Trahan, Anik" userId="54262fd3-4634-4131-bb90-0ce55e74faae" providerId="ADAL" clId="{5D135128-F7AE-477C-86CF-AE34130FA851}" dt="2023-09-12T18:37:10.724" v="1967" actId="478"/>
          <ac:spMkLst>
            <pc:docMk/>
            <pc:sldMk cId="3925816732" sldId="294"/>
            <ac:spMk id="31" creationId="{94FD6348-043A-3EF2-D3BF-CD968B8E4A8D}"/>
          </ac:spMkLst>
        </pc:spChg>
        <pc:spChg chg="del">
          <ac:chgData name="Trahan, Anik" userId="54262fd3-4634-4131-bb90-0ce55e74faae" providerId="ADAL" clId="{5D135128-F7AE-477C-86CF-AE34130FA851}" dt="2023-09-12T18:37:14.182" v="1971" actId="478"/>
          <ac:spMkLst>
            <pc:docMk/>
            <pc:sldMk cId="3925816732" sldId="294"/>
            <ac:spMk id="32" creationId="{4CE729F6-E9D8-B472-7DF3-DC1D04429CD9}"/>
          </ac:spMkLst>
        </pc:spChg>
        <pc:spChg chg="del">
          <ac:chgData name="Trahan, Anik" userId="54262fd3-4634-4131-bb90-0ce55e74faae" providerId="ADAL" clId="{5D135128-F7AE-477C-86CF-AE34130FA851}" dt="2023-09-12T18:37:17.810" v="1975" actId="478"/>
          <ac:spMkLst>
            <pc:docMk/>
            <pc:sldMk cId="3925816732" sldId="294"/>
            <ac:spMk id="33" creationId="{D2C45D79-17BB-E971-59BF-3F5BE36E9311}"/>
          </ac:spMkLst>
        </pc:spChg>
        <pc:spChg chg="del">
          <ac:chgData name="Trahan, Anik" userId="54262fd3-4634-4131-bb90-0ce55e74faae" providerId="ADAL" clId="{5D135128-F7AE-477C-86CF-AE34130FA851}" dt="2023-09-12T18:37:20.852" v="1979" actId="478"/>
          <ac:spMkLst>
            <pc:docMk/>
            <pc:sldMk cId="3925816732" sldId="294"/>
            <ac:spMk id="34" creationId="{862BEC0C-D865-745B-9232-73B3E788BDCB}"/>
          </ac:spMkLst>
        </pc:spChg>
        <pc:graphicFrameChg chg="del">
          <ac:chgData name="Trahan, Anik" userId="54262fd3-4634-4131-bb90-0ce55e74faae" providerId="ADAL" clId="{5D135128-F7AE-477C-86CF-AE34130FA851}" dt="2023-09-12T18:37:15.314" v="1972" actId="478"/>
          <ac:graphicFrameMkLst>
            <pc:docMk/>
            <pc:sldMk cId="3925816732" sldId="294"/>
            <ac:graphicFrameMk id="3" creationId="{446BA8B8-7FFF-9E6D-01B9-42A60A289257}"/>
          </ac:graphicFrameMkLst>
        </pc:graphicFrameChg>
        <pc:graphicFrameChg chg="del">
          <ac:chgData name="Trahan, Anik" userId="54262fd3-4634-4131-bb90-0ce55e74faae" providerId="ADAL" clId="{5D135128-F7AE-477C-86CF-AE34130FA851}" dt="2023-09-12T18:37:11.540" v="1968" actId="478"/>
          <ac:graphicFrameMkLst>
            <pc:docMk/>
            <pc:sldMk cId="3925816732" sldId="294"/>
            <ac:graphicFrameMk id="7" creationId="{5ADA7464-CAB5-2C87-181D-B2E1F614DE2F}"/>
          </ac:graphicFrameMkLst>
        </pc:graphicFrameChg>
        <pc:graphicFrameChg chg="del">
          <ac:chgData name="Trahan, Anik" userId="54262fd3-4634-4131-bb90-0ce55e74faae" providerId="ADAL" clId="{5D135128-F7AE-477C-86CF-AE34130FA851}" dt="2023-09-12T18:37:18.623" v="1976" actId="478"/>
          <ac:graphicFrameMkLst>
            <pc:docMk/>
            <pc:sldMk cId="3925816732" sldId="294"/>
            <ac:graphicFrameMk id="8" creationId="{98DAF9EA-AFF9-40B5-99F1-07877027B098}"/>
          </ac:graphicFrameMkLst>
        </pc:graphicFrameChg>
        <pc:graphicFrameChg chg="del">
          <ac:chgData name="Trahan, Anik" userId="54262fd3-4634-4131-bb90-0ce55e74faae" providerId="ADAL" clId="{5D135128-F7AE-477C-86CF-AE34130FA851}" dt="2023-09-12T18:37:09.827" v="1966" actId="478"/>
          <ac:graphicFrameMkLst>
            <pc:docMk/>
            <pc:sldMk cId="3925816732" sldId="294"/>
            <ac:graphicFrameMk id="9" creationId="{6499BD85-811A-5DC5-6054-01230DF7A9BA}"/>
          </ac:graphicFrameMkLst>
        </pc:graphicFrameChg>
        <pc:graphicFrameChg chg="del">
          <ac:chgData name="Trahan, Anik" userId="54262fd3-4634-4131-bb90-0ce55e74faae" providerId="ADAL" clId="{5D135128-F7AE-477C-86CF-AE34130FA851}" dt="2023-09-12T18:37:13.221" v="1970" actId="478"/>
          <ac:graphicFrameMkLst>
            <pc:docMk/>
            <pc:sldMk cId="3925816732" sldId="294"/>
            <ac:graphicFrameMk id="10" creationId="{E336D350-0229-A3AD-7351-858C365FE243}"/>
          </ac:graphicFrameMkLst>
        </pc:graphicFrameChg>
        <pc:graphicFrameChg chg="del">
          <ac:chgData name="Trahan, Anik" userId="54262fd3-4634-4131-bb90-0ce55e74faae" providerId="ADAL" clId="{5D135128-F7AE-477C-86CF-AE34130FA851}" dt="2023-09-12T18:37:16.869" v="1974" actId="478"/>
          <ac:graphicFrameMkLst>
            <pc:docMk/>
            <pc:sldMk cId="3925816732" sldId="294"/>
            <ac:graphicFrameMk id="12" creationId="{EBD48902-680D-D713-E9ED-CAC4A6217B06}"/>
          </ac:graphicFrameMkLst>
        </pc:graphicFrameChg>
        <pc:graphicFrameChg chg="del">
          <ac:chgData name="Trahan, Anik" userId="54262fd3-4634-4131-bb90-0ce55e74faae" providerId="ADAL" clId="{5D135128-F7AE-477C-86CF-AE34130FA851}" dt="2023-09-12T18:37:20.164" v="1978" actId="478"/>
          <ac:graphicFrameMkLst>
            <pc:docMk/>
            <pc:sldMk cId="3925816732" sldId="294"/>
            <ac:graphicFrameMk id="13" creationId="{7EB46843-5C98-2D03-E9D3-3B652ABD3A2B}"/>
          </ac:graphicFrameMkLst>
        </pc:graphicFrameChg>
      </pc:sldChg>
      <pc:sldChg chg="delSp modSp add mod">
        <pc:chgData name="Trahan, Anik" userId="54262fd3-4634-4131-bb90-0ce55e74faae" providerId="ADAL" clId="{5D135128-F7AE-477C-86CF-AE34130FA851}" dt="2023-09-12T18:40:16.861" v="2013" actId="1076"/>
        <pc:sldMkLst>
          <pc:docMk/>
          <pc:sldMk cId="1771135006" sldId="295"/>
        </pc:sldMkLst>
        <pc:spChg chg="del">
          <ac:chgData name="Trahan, Anik" userId="54262fd3-4634-4131-bb90-0ce55e74faae" providerId="ADAL" clId="{5D135128-F7AE-477C-86CF-AE34130FA851}" dt="2023-09-12T18:38:18.753" v="1984" actId="478"/>
          <ac:spMkLst>
            <pc:docMk/>
            <pc:sldMk cId="1771135006" sldId="295"/>
            <ac:spMk id="5" creationId="{9546A563-B6D5-D810-F0DB-697AE4FE37C9}"/>
          </ac:spMkLst>
        </pc:spChg>
        <pc:spChg chg="del mod">
          <ac:chgData name="Trahan, Anik" userId="54262fd3-4634-4131-bb90-0ce55e74faae" providerId="ADAL" clId="{5D135128-F7AE-477C-86CF-AE34130FA851}" dt="2023-09-12T18:38:49" v="1993" actId="478"/>
          <ac:spMkLst>
            <pc:docMk/>
            <pc:sldMk cId="1771135006" sldId="295"/>
            <ac:spMk id="18" creationId="{7662DA9F-878B-2D33-70A5-9097394F19C8}"/>
          </ac:spMkLst>
        </pc:spChg>
        <pc:spChg chg="mod">
          <ac:chgData name="Trahan, Anik" userId="54262fd3-4634-4131-bb90-0ce55e74faae" providerId="ADAL" clId="{5D135128-F7AE-477C-86CF-AE34130FA851}" dt="2023-09-12T18:40:09.036" v="2012" actId="12788"/>
          <ac:spMkLst>
            <pc:docMk/>
            <pc:sldMk cId="1771135006" sldId="295"/>
            <ac:spMk id="19" creationId="{16ED5F1B-2FB5-89EC-E5A1-1209A3B4A87E}"/>
          </ac:spMkLst>
        </pc:spChg>
        <pc:spChg chg="mod">
          <ac:chgData name="Trahan, Anik" userId="54262fd3-4634-4131-bb90-0ce55e74faae" providerId="ADAL" clId="{5D135128-F7AE-477C-86CF-AE34130FA851}" dt="2023-09-12T18:40:09.036" v="2012" actId="12788"/>
          <ac:spMkLst>
            <pc:docMk/>
            <pc:sldMk cId="1771135006" sldId="295"/>
            <ac:spMk id="20" creationId="{8808D2EC-231C-7267-05B8-6BB1406618F7}"/>
          </ac:spMkLst>
        </pc:spChg>
        <pc:spChg chg="mod">
          <ac:chgData name="Trahan, Anik" userId="54262fd3-4634-4131-bb90-0ce55e74faae" providerId="ADAL" clId="{5D135128-F7AE-477C-86CF-AE34130FA851}" dt="2023-09-12T18:38:25.393" v="1989" actId="20577"/>
          <ac:spMkLst>
            <pc:docMk/>
            <pc:sldMk cId="1771135006" sldId="295"/>
            <ac:spMk id="21" creationId="{65612A13-6A22-49BA-4396-8A59AB3EDBF6}"/>
          </ac:spMkLst>
        </pc:spChg>
        <pc:spChg chg="del">
          <ac:chgData name="Trahan, Anik" userId="54262fd3-4634-4131-bb90-0ce55e74faae" providerId="ADAL" clId="{5D135128-F7AE-477C-86CF-AE34130FA851}" dt="2023-09-12T18:39:31.220" v="2005" actId="478"/>
          <ac:spMkLst>
            <pc:docMk/>
            <pc:sldMk cId="1771135006" sldId="295"/>
            <ac:spMk id="23" creationId="{3C94A8E3-CFBD-F72D-4DFC-CB8B1E51BF64}"/>
          </ac:spMkLst>
        </pc:spChg>
        <pc:spChg chg="del">
          <ac:chgData name="Trahan, Anik" userId="54262fd3-4634-4131-bb90-0ce55e74faae" providerId="ADAL" clId="{5D135128-F7AE-477C-86CF-AE34130FA851}" dt="2023-09-12T18:39:23.388" v="2003" actId="478"/>
          <ac:spMkLst>
            <pc:docMk/>
            <pc:sldMk cId="1771135006" sldId="295"/>
            <ac:spMk id="30" creationId="{CD50D44D-33AE-BC67-D21B-CAA94EB4FAD5}"/>
          </ac:spMkLst>
        </pc:spChg>
        <pc:spChg chg="del">
          <ac:chgData name="Trahan, Anik" userId="54262fd3-4634-4131-bb90-0ce55e74faae" providerId="ADAL" clId="{5D135128-F7AE-477C-86CF-AE34130FA851}" dt="2023-09-12T18:38:56.681" v="1995" actId="478"/>
          <ac:spMkLst>
            <pc:docMk/>
            <pc:sldMk cId="1771135006" sldId="295"/>
            <ac:spMk id="35" creationId="{D7C0F6E7-91C0-AF32-8C9A-37EAD64E1274}"/>
          </ac:spMkLst>
        </pc:spChg>
        <pc:spChg chg="del">
          <ac:chgData name="Trahan, Anik" userId="54262fd3-4634-4131-bb90-0ce55e74faae" providerId="ADAL" clId="{5D135128-F7AE-477C-86CF-AE34130FA851}" dt="2023-09-12T18:39:18.177" v="2001" actId="478"/>
          <ac:spMkLst>
            <pc:docMk/>
            <pc:sldMk cId="1771135006" sldId="295"/>
            <ac:spMk id="37" creationId="{878483CC-3D8F-83C7-C65C-CE2348E689E0}"/>
          </ac:spMkLst>
        </pc:spChg>
        <pc:spChg chg="del">
          <ac:chgData name="Trahan, Anik" userId="54262fd3-4634-4131-bb90-0ce55e74faae" providerId="ADAL" clId="{5D135128-F7AE-477C-86CF-AE34130FA851}" dt="2023-09-12T18:38:58.868" v="1996" actId="478"/>
          <ac:spMkLst>
            <pc:docMk/>
            <pc:sldMk cId="1771135006" sldId="295"/>
            <ac:spMk id="39" creationId="{0865A790-CFC6-6D01-37BE-83C04C151397}"/>
          </ac:spMkLst>
        </pc:spChg>
        <pc:spChg chg="mod">
          <ac:chgData name="Trahan, Anik" userId="54262fd3-4634-4131-bb90-0ce55e74faae" providerId="ADAL" clId="{5D135128-F7AE-477C-86CF-AE34130FA851}" dt="2023-09-12T18:39:50.651" v="2009" actId="12788"/>
          <ac:spMkLst>
            <pc:docMk/>
            <pc:sldMk cId="1771135006" sldId="295"/>
            <ac:spMk id="40" creationId="{5BA1DF09-48B9-AB8D-7153-05B8B20BD788}"/>
          </ac:spMkLst>
        </pc:spChg>
        <pc:spChg chg="del">
          <ac:chgData name="Trahan, Anik" userId="54262fd3-4634-4131-bb90-0ce55e74faae" providerId="ADAL" clId="{5D135128-F7AE-477C-86CF-AE34130FA851}" dt="2023-09-12T18:38:37.141" v="1991" actId="478"/>
          <ac:spMkLst>
            <pc:docMk/>
            <pc:sldMk cId="1771135006" sldId="295"/>
            <ac:spMk id="44" creationId="{E26FDCB3-E4A5-F875-A76A-07991CA335D8}"/>
          </ac:spMkLst>
        </pc:spChg>
        <pc:spChg chg="del">
          <ac:chgData name="Trahan, Anik" userId="54262fd3-4634-4131-bb90-0ce55e74faae" providerId="ADAL" clId="{5D135128-F7AE-477C-86CF-AE34130FA851}" dt="2023-09-12T18:39:27.012" v="2004" actId="478"/>
          <ac:spMkLst>
            <pc:docMk/>
            <pc:sldMk cId="1771135006" sldId="295"/>
            <ac:spMk id="46" creationId="{9A8D3D2A-855D-9A87-740D-CF0212C3D053}"/>
          </ac:spMkLst>
        </pc:spChg>
        <pc:spChg chg="del mod">
          <ac:chgData name="Trahan, Anik" userId="54262fd3-4634-4131-bb90-0ce55e74faae" providerId="ADAL" clId="{5D135128-F7AE-477C-86CF-AE34130FA851}" dt="2023-09-12T18:38:22.285" v="1986" actId="478"/>
          <ac:spMkLst>
            <pc:docMk/>
            <pc:sldMk cId="1771135006" sldId="295"/>
            <ac:spMk id="48" creationId="{F1A15854-0940-B4F6-91AD-54233FF30A39}"/>
          </ac:spMkLst>
        </pc:spChg>
        <pc:spChg chg="del">
          <ac:chgData name="Trahan, Anik" userId="54262fd3-4634-4131-bb90-0ce55e74faae" providerId="ADAL" clId="{5D135128-F7AE-477C-86CF-AE34130FA851}" dt="2023-09-12T18:38:51.571" v="1994" actId="478"/>
          <ac:spMkLst>
            <pc:docMk/>
            <pc:sldMk cId="1771135006" sldId="295"/>
            <ac:spMk id="51" creationId="{112FC830-9921-A852-EB3E-2FA96BCF8DA3}"/>
          </ac:spMkLst>
        </pc:spChg>
        <pc:spChg chg="mod">
          <ac:chgData name="Trahan, Anik" userId="54262fd3-4634-4131-bb90-0ce55e74faae" providerId="ADAL" clId="{5D135128-F7AE-477C-86CF-AE34130FA851}" dt="2023-09-12T18:40:09.036" v="2012" actId="12788"/>
          <ac:spMkLst>
            <pc:docMk/>
            <pc:sldMk cId="1771135006" sldId="295"/>
            <ac:spMk id="53" creationId="{C3393093-7D6C-C22A-8531-A8CAD6327AFE}"/>
          </ac:spMkLst>
        </pc:spChg>
        <pc:spChg chg="del">
          <ac:chgData name="Trahan, Anik" userId="54262fd3-4634-4131-bb90-0ce55e74faae" providerId="ADAL" clId="{5D135128-F7AE-477C-86CF-AE34130FA851}" dt="2023-09-12T18:39:34.981" v="2006" actId="478"/>
          <ac:spMkLst>
            <pc:docMk/>
            <pc:sldMk cId="1771135006" sldId="295"/>
            <ac:spMk id="55" creationId="{B8AF83C7-BD97-70E0-32BA-DF2493B17B0D}"/>
          </ac:spMkLst>
        </pc:spChg>
        <pc:spChg chg="del">
          <ac:chgData name="Trahan, Anik" userId="54262fd3-4634-4131-bb90-0ce55e74faae" providerId="ADAL" clId="{5D135128-F7AE-477C-86CF-AE34130FA851}" dt="2023-09-12T18:38:32.452" v="1990" actId="478"/>
          <ac:spMkLst>
            <pc:docMk/>
            <pc:sldMk cId="1771135006" sldId="295"/>
            <ac:spMk id="57" creationId="{E5091883-71EA-9379-89AC-FA109F2897B5}"/>
          </ac:spMkLst>
        </pc:spChg>
        <pc:spChg chg="mod">
          <ac:chgData name="Trahan, Anik" userId="54262fd3-4634-4131-bb90-0ce55e74faae" providerId="ADAL" clId="{5D135128-F7AE-477C-86CF-AE34130FA851}" dt="2023-09-12T18:39:50.651" v="2009" actId="12788"/>
          <ac:spMkLst>
            <pc:docMk/>
            <pc:sldMk cId="1771135006" sldId="295"/>
            <ac:spMk id="60" creationId="{BF4B7C63-4735-58F8-AB6E-BC113653597E}"/>
          </ac:spMkLst>
        </pc:spChg>
        <pc:spChg chg="mod">
          <ac:chgData name="Trahan, Anik" userId="54262fd3-4634-4131-bb90-0ce55e74faae" providerId="ADAL" clId="{5D135128-F7AE-477C-86CF-AE34130FA851}" dt="2023-09-12T18:39:50.651" v="2009" actId="12788"/>
          <ac:spMkLst>
            <pc:docMk/>
            <pc:sldMk cId="1771135006" sldId="295"/>
            <ac:spMk id="62" creationId="{B2C04C5B-E35C-CED9-A78B-15FA2CA21DA1}"/>
          </ac:spMkLst>
        </pc:spChg>
        <pc:spChg chg="del">
          <ac:chgData name="Trahan, Anik" userId="54262fd3-4634-4131-bb90-0ce55e74faae" providerId="ADAL" clId="{5D135128-F7AE-477C-86CF-AE34130FA851}" dt="2023-09-12T18:39:09.699" v="2000" actId="478"/>
          <ac:spMkLst>
            <pc:docMk/>
            <pc:sldMk cId="1771135006" sldId="295"/>
            <ac:spMk id="64" creationId="{F0978303-7796-AA1F-2403-E5D5D1211A52}"/>
          </ac:spMkLst>
        </pc:spChg>
        <pc:spChg chg="del">
          <ac:chgData name="Trahan, Anik" userId="54262fd3-4634-4131-bb90-0ce55e74faae" providerId="ADAL" clId="{5D135128-F7AE-477C-86CF-AE34130FA851}" dt="2023-09-12T18:39:20.169" v="2002" actId="478"/>
          <ac:spMkLst>
            <pc:docMk/>
            <pc:sldMk cId="1771135006" sldId="295"/>
            <ac:spMk id="67" creationId="{00C756B0-8F21-32F7-1A4D-64B1C6326FED}"/>
          </ac:spMkLst>
        </pc:spChg>
        <pc:spChg chg="del">
          <ac:chgData name="Trahan, Anik" userId="54262fd3-4634-4131-bb90-0ce55e74faae" providerId="ADAL" clId="{5D135128-F7AE-477C-86CF-AE34130FA851}" dt="2023-09-12T18:39:07.537" v="1999" actId="478"/>
          <ac:spMkLst>
            <pc:docMk/>
            <pc:sldMk cId="1771135006" sldId="295"/>
            <ac:spMk id="70" creationId="{5DC8010E-1C38-C5E0-BB3C-154532B9F956}"/>
          </ac:spMkLst>
        </pc:spChg>
        <pc:spChg chg="mod">
          <ac:chgData name="Trahan, Anik" userId="54262fd3-4634-4131-bb90-0ce55e74faae" providerId="ADAL" clId="{5D135128-F7AE-477C-86CF-AE34130FA851}" dt="2023-09-12T18:40:09.036" v="2012" actId="12788"/>
          <ac:spMkLst>
            <pc:docMk/>
            <pc:sldMk cId="1771135006" sldId="295"/>
            <ac:spMk id="72" creationId="{A2EBFAC5-92AE-13AF-13BC-CFFDAEC449A5}"/>
          </ac:spMkLst>
        </pc:spChg>
        <pc:graphicFrameChg chg="mod">
          <ac:chgData name="Trahan, Anik" userId="54262fd3-4634-4131-bb90-0ce55e74faae" providerId="ADAL" clId="{5D135128-F7AE-477C-86CF-AE34130FA851}" dt="2023-09-12T18:40:16.861" v="2013" actId="1076"/>
          <ac:graphicFrameMkLst>
            <pc:docMk/>
            <pc:sldMk cId="1771135006" sldId="295"/>
            <ac:graphicFrameMk id="11" creationId="{A3B2E827-6A12-CEAE-CC45-63AC78498905}"/>
          </ac:graphicFrameMkLst>
        </pc:graphicFrameChg>
        <pc:graphicFrameChg chg="mod">
          <ac:chgData name="Trahan, Anik" userId="54262fd3-4634-4131-bb90-0ce55e74faae" providerId="ADAL" clId="{5D135128-F7AE-477C-86CF-AE34130FA851}" dt="2023-09-12T18:40:01.208" v="2011" actId="12788"/>
          <ac:graphicFrameMkLst>
            <pc:docMk/>
            <pc:sldMk cId="1771135006" sldId="295"/>
            <ac:graphicFrameMk id="15" creationId="{CDD53BC4-FE83-9BC0-9349-1A5A6825144A}"/>
          </ac:graphicFrameMkLst>
        </pc:graphicFrameChg>
        <pc:graphicFrameChg chg="mod">
          <ac:chgData name="Trahan, Anik" userId="54262fd3-4634-4131-bb90-0ce55e74faae" providerId="ADAL" clId="{5D135128-F7AE-477C-86CF-AE34130FA851}" dt="2023-09-12T18:40:01.208" v="2011" actId="12788"/>
          <ac:graphicFrameMkLst>
            <pc:docMk/>
            <pc:sldMk cId="1771135006" sldId="295"/>
            <ac:graphicFrameMk id="16" creationId="{81A0F2E7-99AF-2592-7832-207B4F2F09F5}"/>
          </ac:graphicFrameMkLst>
        </pc:graphicFrameChg>
        <pc:graphicFrameChg chg="mod">
          <ac:chgData name="Trahan, Anik" userId="54262fd3-4634-4131-bb90-0ce55e74faae" providerId="ADAL" clId="{5D135128-F7AE-477C-86CF-AE34130FA851}" dt="2023-09-12T18:39:55.565" v="2010" actId="12788"/>
          <ac:graphicFrameMkLst>
            <pc:docMk/>
            <pc:sldMk cId="1771135006" sldId="295"/>
            <ac:graphicFrameMk id="17" creationId="{BB481BAA-7C70-BE0C-E087-0400E14EDD61}"/>
          </ac:graphicFrameMkLst>
        </pc:graphicFrameChg>
        <pc:graphicFrameChg chg="mod">
          <ac:chgData name="Trahan, Anik" userId="54262fd3-4634-4131-bb90-0ce55e74faae" providerId="ADAL" clId="{5D135128-F7AE-477C-86CF-AE34130FA851}" dt="2023-09-12T18:40:01.208" v="2011" actId="12788"/>
          <ac:graphicFrameMkLst>
            <pc:docMk/>
            <pc:sldMk cId="1771135006" sldId="295"/>
            <ac:graphicFrameMk id="22" creationId="{2389A878-1028-4559-797B-EA6B71F7940B}"/>
          </ac:graphicFrameMkLst>
        </pc:graphicFrameChg>
        <pc:graphicFrameChg chg="mod">
          <ac:chgData name="Trahan, Anik" userId="54262fd3-4634-4131-bb90-0ce55e74faae" providerId="ADAL" clId="{5D135128-F7AE-477C-86CF-AE34130FA851}" dt="2023-09-12T18:39:55.565" v="2010" actId="12788"/>
          <ac:graphicFrameMkLst>
            <pc:docMk/>
            <pc:sldMk cId="1771135006" sldId="295"/>
            <ac:graphicFrameMk id="24" creationId="{1F3A0799-4319-2DB4-99B8-162A3DCB860B}"/>
          </ac:graphicFrameMkLst>
        </pc:graphicFrameChg>
        <pc:graphicFrameChg chg="mod">
          <ac:chgData name="Trahan, Anik" userId="54262fd3-4634-4131-bb90-0ce55e74faae" providerId="ADAL" clId="{5D135128-F7AE-477C-86CF-AE34130FA851}" dt="2023-09-12T18:39:55.565" v="2010" actId="12788"/>
          <ac:graphicFrameMkLst>
            <pc:docMk/>
            <pc:sldMk cId="1771135006" sldId="295"/>
            <ac:graphicFrameMk id="26" creationId="{7C17E2E6-5649-D464-B42E-051C261F765F}"/>
          </ac:graphicFrameMkLst>
        </pc:graphicFrameChg>
        <pc:graphicFrameChg chg="mod">
          <ac:chgData name="Trahan, Anik" userId="54262fd3-4634-4131-bb90-0ce55e74faae" providerId="ADAL" clId="{5D135128-F7AE-477C-86CF-AE34130FA851}" dt="2023-09-12T18:40:01.208" v="2011" actId="12788"/>
          <ac:graphicFrameMkLst>
            <pc:docMk/>
            <pc:sldMk cId="1771135006" sldId="295"/>
            <ac:graphicFrameMk id="27" creationId="{9D486ADD-19CB-A1BE-D831-1C78FEEB91BB}"/>
          </ac:graphicFrameMkLst>
        </pc:graphicFrameChg>
      </pc:sldChg>
      <pc:sldChg chg="modSp add mod">
        <pc:chgData name="Trahan, Anik" userId="54262fd3-4634-4131-bb90-0ce55e74faae" providerId="ADAL" clId="{5D135128-F7AE-477C-86CF-AE34130FA851}" dt="2023-09-12T18:43:21.678" v="2033" actId="2084"/>
        <pc:sldMkLst>
          <pc:docMk/>
          <pc:sldMk cId="632147993" sldId="296"/>
        </pc:sldMkLst>
        <pc:graphicFrameChg chg="mod modGraphic">
          <ac:chgData name="Trahan, Anik" userId="54262fd3-4634-4131-bb90-0ce55e74faae" providerId="ADAL" clId="{5D135128-F7AE-477C-86CF-AE34130FA851}" dt="2023-09-12T18:43:21.678" v="2033" actId="2084"/>
          <ac:graphicFrameMkLst>
            <pc:docMk/>
            <pc:sldMk cId="632147993" sldId="296"/>
            <ac:graphicFrameMk id="11" creationId="{897136F9-F19A-A099-E506-A7343AFA9E2B}"/>
          </ac:graphicFrameMkLst>
        </pc:graphicFrameChg>
      </pc:sldChg>
      <pc:sldChg chg="delSp modSp add mod ord">
        <pc:chgData name="Trahan, Anik" userId="54262fd3-4634-4131-bb90-0ce55e74faae" providerId="ADAL" clId="{5D135128-F7AE-477C-86CF-AE34130FA851}" dt="2023-09-20T15:34:55.569" v="2768" actId="2084"/>
        <pc:sldMkLst>
          <pc:docMk/>
          <pc:sldMk cId="51319207" sldId="297"/>
        </pc:sldMkLst>
        <pc:graphicFrameChg chg="mod">
          <ac:chgData name="Trahan, Anik" userId="54262fd3-4634-4131-bb90-0ce55e74faae" providerId="ADAL" clId="{5D135128-F7AE-477C-86CF-AE34130FA851}" dt="2023-09-20T15:34:23.572" v="2761" actId="1037"/>
          <ac:graphicFrameMkLst>
            <pc:docMk/>
            <pc:sldMk cId="51319207" sldId="297"/>
            <ac:graphicFrameMk id="3" creationId="{32AA0FBB-A8C0-649F-6FAD-63A87E77CBA1}"/>
          </ac:graphicFrameMkLst>
        </pc:graphicFrameChg>
        <pc:graphicFrameChg chg="mod">
          <ac:chgData name="Trahan, Anik" userId="54262fd3-4634-4131-bb90-0ce55e74faae" providerId="ADAL" clId="{5D135128-F7AE-477C-86CF-AE34130FA851}" dt="2023-09-20T15:34:21.192" v="2760" actId="1037"/>
          <ac:graphicFrameMkLst>
            <pc:docMk/>
            <pc:sldMk cId="51319207" sldId="297"/>
            <ac:graphicFrameMk id="6" creationId="{2FEA2A05-A8F5-80C1-FAA6-53C383A07797}"/>
          </ac:graphicFrameMkLst>
        </pc:graphicFrameChg>
        <pc:graphicFrameChg chg="mod">
          <ac:chgData name="Trahan, Anik" userId="54262fd3-4634-4131-bb90-0ce55e74faae" providerId="ADAL" clId="{5D135128-F7AE-477C-86CF-AE34130FA851}" dt="2023-09-20T15:34:25.540" v="2762" actId="1037"/>
          <ac:graphicFrameMkLst>
            <pc:docMk/>
            <pc:sldMk cId="51319207" sldId="297"/>
            <ac:graphicFrameMk id="7" creationId="{7D91026A-D3C8-6A24-400D-26B373CB917B}"/>
          </ac:graphicFrameMkLst>
        </pc:graphicFrameChg>
        <pc:graphicFrameChg chg="mod">
          <ac:chgData name="Trahan, Anik" userId="54262fd3-4634-4131-bb90-0ce55e74faae" providerId="ADAL" clId="{5D135128-F7AE-477C-86CF-AE34130FA851}" dt="2023-09-20T15:34:27.972" v="2763" actId="1037"/>
          <ac:graphicFrameMkLst>
            <pc:docMk/>
            <pc:sldMk cId="51319207" sldId="297"/>
            <ac:graphicFrameMk id="8" creationId="{73501F46-3223-3D65-B8CA-5F81E77DADF2}"/>
          </ac:graphicFrameMkLst>
        </pc:graphicFrameChg>
        <pc:graphicFrameChg chg="mod">
          <ac:chgData name="Trahan, Anik" userId="54262fd3-4634-4131-bb90-0ce55e74faae" providerId="ADAL" clId="{5D135128-F7AE-477C-86CF-AE34130FA851}" dt="2023-09-20T15:34:30.301" v="2764" actId="1037"/>
          <ac:graphicFrameMkLst>
            <pc:docMk/>
            <pc:sldMk cId="51319207" sldId="297"/>
            <ac:graphicFrameMk id="9" creationId="{3585A5A8-B450-2C7E-B36A-1DDCCC7C0451}"/>
          </ac:graphicFrameMkLst>
        </pc:graphicFrameChg>
        <pc:graphicFrameChg chg="mod">
          <ac:chgData name="Trahan, Anik" userId="54262fd3-4634-4131-bb90-0ce55e74faae" providerId="ADAL" clId="{5D135128-F7AE-477C-86CF-AE34130FA851}" dt="2023-09-20T15:34:32.275" v="2765" actId="1037"/>
          <ac:graphicFrameMkLst>
            <pc:docMk/>
            <pc:sldMk cId="51319207" sldId="297"/>
            <ac:graphicFrameMk id="10" creationId="{0B665516-6627-17DF-53C1-981EF5A3499B}"/>
          </ac:graphicFrameMkLst>
        </pc:graphicFrameChg>
        <pc:graphicFrameChg chg="mod modGraphic">
          <ac:chgData name="Trahan, Anik" userId="54262fd3-4634-4131-bb90-0ce55e74faae" providerId="ADAL" clId="{5D135128-F7AE-477C-86CF-AE34130FA851}" dt="2023-09-20T15:34:55.569" v="2768" actId="2084"/>
          <ac:graphicFrameMkLst>
            <pc:docMk/>
            <pc:sldMk cId="51319207" sldId="297"/>
            <ac:graphicFrameMk id="11" creationId="{897136F9-F19A-A099-E506-A7343AFA9E2B}"/>
          </ac:graphicFrameMkLst>
        </pc:graphicFrameChg>
        <pc:graphicFrameChg chg="mod">
          <ac:chgData name="Trahan, Anik" userId="54262fd3-4634-4131-bb90-0ce55e74faae" providerId="ADAL" clId="{5D135128-F7AE-477C-86CF-AE34130FA851}" dt="2023-09-20T15:34:34.763" v="2767" actId="1037"/>
          <ac:graphicFrameMkLst>
            <pc:docMk/>
            <pc:sldMk cId="51319207" sldId="297"/>
            <ac:graphicFrameMk id="12" creationId="{3511A118-C277-81F2-1C61-5D55754BB81F}"/>
          </ac:graphicFrameMkLst>
        </pc:graphicFrameChg>
        <pc:picChg chg="del">
          <ac:chgData name="Trahan, Anik" userId="54262fd3-4634-4131-bb90-0ce55e74faae" providerId="ADAL" clId="{5D135128-F7AE-477C-86CF-AE34130FA851}" dt="2023-09-12T18:42:03.749" v="2022" actId="478"/>
          <ac:picMkLst>
            <pc:docMk/>
            <pc:sldMk cId="51319207" sldId="297"/>
            <ac:picMk id="35" creationId="{CF406EE8-58BD-2142-31CC-2B1726CF6710}"/>
          </ac:picMkLst>
        </pc:picChg>
      </pc:sldChg>
      <pc:sldChg chg="modSp add mod">
        <pc:chgData name="Trahan, Anik" userId="54262fd3-4634-4131-bb90-0ce55e74faae" providerId="ADAL" clId="{5D135128-F7AE-477C-86CF-AE34130FA851}" dt="2023-09-12T18:43:33.598" v="2036"/>
        <pc:sldMkLst>
          <pc:docMk/>
          <pc:sldMk cId="3660482656" sldId="298"/>
        </pc:sldMkLst>
        <pc:graphicFrameChg chg="mod modGraphic">
          <ac:chgData name="Trahan, Anik" userId="54262fd3-4634-4131-bb90-0ce55e74faae" providerId="ADAL" clId="{5D135128-F7AE-477C-86CF-AE34130FA851}" dt="2023-09-12T18:43:33.598" v="2036"/>
          <ac:graphicFrameMkLst>
            <pc:docMk/>
            <pc:sldMk cId="3660482656" sldId="298"/>
            <ac:graphicFrameMk id="11" creationId="{897136F9-F19A-A099-E506-A7343AFA9E2B}"/>
          </ac:graphicFrameMkLst>
        </pc:graphicFrameChg>
      </pc:sldChg>
      <pc:sldChg chg="addSp delSp modSp new mod modClrScheme addAnim delAnim modAnim chgLayout">
        <pc:chgData name="Trahan, Anik" userId="54262fd3-4634-4131-bb90-0ce55e74faae" providerId="ADAL" clId="{5D135128-F7AE-477C-86CF-AE34130FA851}" dt="2023-09-18T14:22:08.724" v="2691" actId="14100"/>
        <pc:sldMkLst>
          <pc:docMk/>
          <pc:sldMk cId="1180920179" sldId="299"/>
        </pc:sldMkLst>
        <pc:spChg chg="mod ord">
          <ac:chgData name="Trahan, Anik" userId="54262fd3-4634-4131-bb90-0ce55e74faae" providerId="ADAL" clId="{5D135128-F7AE-477C-86CF-AE34130FA851}" dt="2023-09-18T13:09:05.260" v="2320" actId="700"/>
          <ac:spMkLst>
            <pc:docMk/>
            <pc:sldMk cId="1180920179" sldId="299"/>
            <ac:spMk id="2" creationId="{92ADEA95-9FAF-9DD1-AB32-46D1C4ED74E5}"/>
          </ac:spMkLst>
        </pc:spChg>
        <pc:spChg chg="del mod ord">
          <ac:chgData name="Trahan, Anik" userId="54262fd3-4634-4131-bb90-0ce55e74faae" providerId="ADAL" clId="{5D135128-F7AE-477C-86CF-AE34130FA851}" dt="2023-09-18T13:09:05.260" v="2320" actId="700"/>
          <ac:spMkLst>
            <pc:docMk/>
            <pc:sldMk cId="1180920179" sldId="299"/>
            <ac:spMk id="3" creationId="{33D1A2A3-393F-DF7E-60C5-90775419C269}"/>
          </ac:spMkLst>
        </pc:spChg>
        <pc:spChg chg="add mod ord">
          <ac:chgData name="Trahan, Anik" userId="54262fd3-4634-4131-bb90-0ce55e74faae" providerId="ADAL" clId="{5D135128-F7AE-477C-86CF-AE34130FA851}" dt="2023-09-18T13:12:52.015" v="2491" actId="948"/>
          <ac:spMkLst>
            <pc:docMk/>
            <pc:sldMk cId="1180920179" sldId="299"/>
            <ac:spMk id="5" creationId="{FFD19D2E-E0A9-EDF5-820E-BF27A117E58F}"/>
          </ac:spMkLst>
        </pc:spChg>
        <pc:spChg chg="add del mod ord">
          <ac:chgData name="Trahan, Anik" userId="54262fd3-4634-4131-bb90-0ce55e74faae" providerId="ADAL" clId="{5D135128-F7AE-477C-86CF-AE34130FA851}" dt="2023-09-18T13:10:40.435" v="2474" actId="3680"/>
          <ac:spMkLst>
            <pc:docMk/>
            <pc:sldMk cId="1180920179" sldId="299"/>
            <ac:spMk id="6" creationId="{5BF46387-838A-F60D-2B25-B345730B79C3}"/>
          </ac:spMkLst>
        </pc:spChg>
        <pc:spChg chg="add del mod">
          <ac:chgData name="Trahan, Anik" userId="54262fd3-4634-4131-bb90-0ce55e74faae" providerId="ADAL" clId="{5D135128-F7AE-477C-86CF-AE34130FA851}" dt="2023-09-18T13:11:39.737" v="2485" actId="478"/>
          <ac:spMkLst>
            <pc:docMk/>
            <pc:sldMk cId="1180920179" sldId="299"/>
            <ac:spMk id="13" creationId="{767031B1-18C8-CC19-5B30-21194993ECCA}"/>
          </ac:spMkLst>
        </pc:spChg>
        <pc:graphicFrameChg chg="add del mod">
          <ac:chgData name="Trahan, Anik" userId="54262fd3-4634-4131-bb90-0ce55e74faae" providerId="ADAL" clId="{5D135128-F7AE-477C-86CF-AE34130FA851}" dt="2023-09-18T13:10:32.598" v="2473"/>
          <ac:graphicFrameMkLst>
            <pc:docMk/>
            <pc:sldMk cId="1180920179" sldId="299"/>
            <ac:graphicFrameMk id="7" creationId="{5F665878-74AC-11E1-F864-3D8F2761A0C4}"/>
          </ac:graphicFrameMkLst>
        </pc:graphicFrameChg>
        <pc:graphicFrameChg chg="add del mod ord modGraphic">
          <ac:chgData name="Trahan, Anik" userId="54262fd3-4634-4131-bb90-0ce55e74faae" providerId="ADAL" clId="{5D135128-F7AE-477C-86CF-AE34130FA851}" dt="2023-09-18T13:11:36.237" v="2484" actId="478"/>
          <ac:graphicFrameMkLst>
            <pc:docMk/>
            <pc:sldMk cId="1180920179" sldId="299"/>
            <ac:graphicFrameMk id="8" creationId="{07E18D5F-B84E-D6EB-1690-6DF9CBB0B24F}"/>
          </ac:graphicFrameMkLst>
        </pc:graphicFrameChg>
        <pc:picChg chg="add del mod">
          <ac:chgData name="Trahan, Anik" userId="54262fd3-4634-4131-bb90-0ce55e74faae" providerId="ADAL" clId="{5D135128-F7AE-477C-86CF-AE34130FA851}" dt="2023-09-18T13:10:03.924" v="2471" actId="478"/>
          <ac:picMkLst>
            <pc:docMk/>
            <pc:sldMk cId="1180920179" sldId="299"/>
            <ac:picMk id="4" creationId="{799E9A97-BFC6-1166-BBF5-A8014023BC32}"/>
          </ac:picMkLst>
        </pc:picChg>
        <pc:picChg chg="add mod">
          <ac:chgData name="Trahan, Anik" userId="54262fd3-4634-4131-bb90-0ce55e74faae" providerId="ADAL" clId="{5D135128-F7AE-477C-86CF-AE34130FA851}" dt="2023-09-18T14:22:08.724" v="2691" actId="14100"/>
          <ac:picMkLst>
            <pc:docMk/>
            <pc:sldMk cId="1180920179" sldId="299"/>
            <ac:picMk id="9" creationId="{D4420226-7224-3B02-60B3-A4E267678098}"/>
          </ac:picMkLst>
        </pc:picChg>
        <pc:picChg chg="add mod">
          <ac:chgData name="Trahan, Anik" userId="54262fd3-4634-4131-bb90-0ce55e74faae" providerId="ADAL" clId="{5D135128-F7AE-477C-86CF-AE34130FA851}" dt="2023-09-18T14:22:08.724" v="2691" actId="14100"/>
          <ac:picMkLst>
            <pc:docMk/>
            <pc:sldMk cId="1180920179" sldId="299"/>
            <ac:picMk id="10" creationId="{5786C79F-F583-8FF2-6398-A1A169CBBC71}"/>
          </ac:picMkLst>
        </pc:picChg>
        <pc:picChg chg="add del mod">
          <ac:chgData name="Trahan, Anik" userId="54262fd3-4634-4131-bb90-0ce55e74faae" providerId="ADAL" clId="{5D135128-F7AE-477C-86CF-AE34130FA851}" dt="2023-09-18T14:22:08.724" v="2691" actId="14100"/>
          <ac:picMkLst>
            <pc:docMk/>
            <pc:sldMk cId="1180920179" sldId="299"/>
            <ac:picMk id="11" creationId="{58C6D0F3-8716-4451-D1CC-133DB9132482}"/>
          </ac:picMkLst>
        </pc:picChg>
        <pc:picChg chg="add mod">
          <ac:chgData name="Trahan, Anik" userId="54262fd3-4634-4131-bb90-0ce55e74faae" providerId="ADAL" clId="{5D135128-F7AE-477C-86CF-AE34130FA851}" dt="2023-09-18T13:12:37.500" v="2490" actId="1076"/>
          <ac:picMkLst>
            <pc:docMk/>
            <pc:sldMk cId="1180920179" sldId="299"/>
            <ac:picMk id="14" creationId="{4BC37054-1709-EC24-DCE6-EC151C15E7A7}"/>
          </ac:picMkLst>
        </pc:picChg>
        <pc:picChg chg="add del mod">
          <ac:chgData name="Trahan, Anik" userId="54262fd3-4634-4131-bb90-0ce55e74faae" providerId="ADAL" clId="{5D135128-F7AE-477C-86CF-AE34130FA851}" dt="2023-09-18T14:21:59.897" v="2686" actId="478"/>
          <ac:picMkLst>
            <pc:docMk/>
            <pc:sldMk cId="1180920179" sldId="299"/>
            <ac:picMk id="15" creationId="{EF369B79-D0DD-AC97-6042-E9378D4B8EBD}"/>
          </ac:picMkLst>
        </pc:picChg>
        <pc:picChg chg="add del mod">
          <ac:chgData name="Trahan, Anik" userId="54262fd3-4634-4131-bb90-0ce55e74faae" providerId="ADAL" clId="{5D135128-F7AE-477C-86CF-AE34130FA851}" dt="2023-09-18T14:22:00.890" v="2687" actId="478"/>
          <ac:picMkLst>
            <pc:docMk/>
            <pc:sldMk cId="1180920179" sldId="299"/>
            <ac:picMk id="16" creationId="{2173B464-AFFF-D24A-EF1F-474B15F6B35D}"/>
          </ac:picMkLst>
        </pc:picChg>
        <pc:picChg chg="add del mod">
          <ac:chgData name="Trahan, Anik" userId="54262fd3-4634-4131-bb90-0ce55e74faae" providerId="ADAL" clId="{5D135128-F7AE-477C-86CF-AE34130FA851}" dt="2023-09-18T13:10:32.598" v="2473"/>
          <ac:picMkLst>
            <pc:docMk/>
            <pc:sldMk cId="1180920179" sldId="299"/>
            <ac:picMk id="1025" creationId="{E43AFA74-5549-5DE3-8B6F-B6E49D822D1E}"/>
          </ac:picMkLst>
        </pc:picChg>
        <pc:picChg chg="add del mod">
          <ac:chgData name="Trahan, Anik" userId="54262fd3-4634-4131-bb90-0ce55e74faae" providerId="ADAL" clId="{5D135128-F7AE-477C-86CF-AE34130FA851}" dt="2023-09-18T13:10:32.598" v="2473"/>
          <ac:picMkLst>
            <pc:docMk/>
            <pc:sldMk cId="1180920179" sldId="299"/>
            <ac:picMk id="1026" creationId="{12205255-A4E4-4E26-561D-144F5929E449}"/>
          </ac:picMkLst>
        </pc:picChg>
        <pc:picChg chg="add del mod">
          <ac:chgData name="Trahan, Anik" userId="54262fd3-4634-4131-bb90-0ce55e74faae" providerId="ADAL" clId="{5D135128-F7AE-477C-86CF-AE34130FA851}" dt="2023-09-18T13:10:32.598" v="2473"/>
          <ac:picMkLst>
            <pc:docMk/>
            <pc:sldMk cId="1180920179" sldId="299"/>
            <ac:picMk id="1027" creationId="{CBBAE5E7-CAA8-462B-F5A0-08A73E76758A}"/>
          </ac:picMkLst>
        </pc:picChg>
      </pc:sldChg>
      <pc:sldChg chg="addSp delSp modSp new mod modAnim">
        <pc:chgData name="Trahan, Anik" userId="54262fd3-4634-4131-bb90-0ce55e74faae" providerId="ADAL" clId="{5D135128-F7AE-477C-86CF-AE34130FA851}" dt="2023-09-18T14:22:39.998" v="2694"/>
        <pc:sldMkLst>
          <pc:docMk/>
          <pc:sldMk cId="147159505" sldId="300"/>
        </pc:sldMkLst>
        <pc:spChg chg="mod">
          <ac:chgData name="Trahan, Anik" userId="54262fd3-4634-4131-bb90-0ce55e74faae" providerId="ADAL" clId="{5D135128-F7AE-477C-86CF-AE34130FA851}" dt="2023-09-18T13:14:17.550" v="2553" actId="20577"/>
          <ac:spMkLst>
            <pc:docMk/>
            <pc:sldMk cId="147159505" sldId="300"/>
            <ac:spMk id="2" creationId="{27CC21C1-08A9-2498-8897-3F664C14C21B}"/>
          </ac:spMkLst>
        </pc:spChg>
        <pc:spChg chg="del">
          <ac:chgData name="Trahan, Anik" userId="54262fd3-4634-4131-bb90-0ce55e74faae" providerId="ADAL" clId="{5D135128-F7AE-477C-86CF-AE34130FA851}" dt="2023-09-18T13:13:54.960" v="2499"/>
          <ac:spMkLst>
            <pc:docMk/>
            <pc:sldMk cId="147159505" sldId="300"/>
            <ac:spMk id="3" creationId="{75F76BE0-74CE-9C7D-2395-35DEA3891341}"/>
          </ac:spMkLst>
        </pc:spChg>
        <pc:spChg chg="del">
          <ac:chgData name="Trahan, Anik" userId="54262fd3-4634-4131-bb90-0ce55e74faae" providerId="ADAL" clId="{5D135128-F7AE-477C-86CF-AE34130FA851}" dt="2023-09-18T13:14:29.973" v="2556" actId="478"/>
          <ac:spMkLst>
            <pc:docMk/>
            <pc:sldMk cId="147159505" sldId="300"/>
            <ac:spMk id="4" creationId="{03D80E0C-3C2D-B5AD-A25E-F8D6F09BD379}"/>
          </ac:spMkLst>
        </pc:spChg>
        <pc:picChg chg="add mod">
          <ac:chgData name="Trahan, Anik" userId="54262fd3-4634-4131-bb90-0ce55e74faae" providerId="ADAL" clId="{5D135128-F7AE-477C-86CF-AE34130FA851}" dt="2023-09-18T13:14:37.301" v="2558" actId="1076"/>
          <ac:picMkLst>
            <pc:docMk/>
            <pc:sldMk cId="147159505" sldId="300"/>
            <ac:picMk id="5" creationId="{EE38BDCA-EEB8-8881-86FF-C14FCC784A60}"/>
          </ac:picMkLst>
        </pc:picChg>
        <pc:picChg chg="add mod">
          <ac:chgData name="Trahan, Anik" userId="54262fd3-4634-4131-bb90-0ce55e74faae" providerId="ADAL" clId="{5D135128-F7AE-477C-86CF-AE34130FA851}" dt="2023-09-18T13:14:27.187" v="2555"/>
          <ac:picMkLst>
            <pc:docMk/>
            <pc:sldMk cId="147159505" sldId="300"/>
            <ac:picMk id="6" creationId="{C5F92B1F-9FD4-123B-CEAA-2D4D9DDD0BFC}"/>
          </ac:picMkLst>
        </pc:picChg>
        <pc:picChg chg="add mod">
          <ac:chgData name="Trahan, Anik" userId="54262fd3-4634-4131-bb90-0ce55e74faae" providerId="ADAL" clId="{5D135128-F7AE-477C-86CF-AE34130FA851}" dt="2023-09-18T13:14:27.187" v="2555"/>
          <ac:picMkLst>
            <pc:docMk/>
            <pc:sldMk cId="147159505" sldId="300"/>
            <ac:picMk id="7" creationId="{4DB744A5-C4ED-C7B8-97AA-7C0E55A53AB3}"/>
          </ac:picMkLst>
        </pc:picChg>
        <pc:picChg chg="add mod">
          <ac:chgData name="Trahan, Anik" userId="54262fd3-4634-4131-bb90-0ce55e74faae" providerId="ADAL" clId="{5D135128-F7AE-477C-86CF-AE34130FA851}" dt="2023-09-18T13:14:27.187" v="2555"/>
          <ac:picMkLst>
            <pc:docMk/>
            <pc:sldMk cId="147159505" sldId="300"/>
            <ac:picMk id="8" creationId="{1F8D2AD4-8ED6-6932-DFE5-49B9F7A2DECA}"/>
          </ac:picMkLst>
        </pc:picChg>
      </pc:sldChg>
      <pc:sldChg chg="addSp delSp modSp new mod">
        <pc:chgData name="Trahan, Anik" userId="54262fd3-4634-4131-bb90-0ce55e74faae" providerId="ADAL" clId="{5D135128-F7AE-477C-86CF-AE34130FA851}" dt="2023-09-18T13:18:48.460" v="2595" actId="14100"/>
        <pc:sldMkLst>
          <pc:docMk/>
          <pc:sldMk cId="3886051477" sldId="301"/>
        </pc:sldMkLst>
        <pc:spChg chg="mod">
          <ac:chgData name="Trahan, Anik" userId="54262fd3-4634-4131-bb90-0ce55e74faae" providerId="ADAL" clId="{5D135128-F7AE-477C-86CF-AE34130FA851}" dt="2023-09-18T13:16:11.981" v="2582" actId="20577"/>
          <ac:spMkLst>
            <pc:docMk/>
            <pc:sldMk cId="3886051477" sldId="301"/>
            <ac:spMk id="2" creationId="{B7217E5C-789F-1D10-68D5-65FA3CB7EA8A}"/>
          </ac:spMkLst>
        </pc:spChg>
        <pc:spChg chg="del">
          <ac:chgData name="Trahan, Anik" userId="54262fd3-4634-4131-bb90-0ce55e74faae" providerId="ADAL" clId="{5D135128-F7AE-477C-86CF-AE34130FA851}" dt="2023-09-18T13:17:19.151" v="2583"/>
          <ac:spMkLst>
            <pc:docMk/>
            <pc:sldMk cId="3886051477" sldId="301"/>
            <ac:spMk id="3" creationId="{3506DFE8-8305-C275-AFAD-FC07846A2F14}"/>
          </ac:spMkLst>
        </pc:spChg>
        <pc:spChg chg="add del mod">
          <ac:chgData name="Trahan, Anik" userId="54262fd3-4634-4131-bb90-0ce55e74faae" providerId="ADAL" clId="{5D135128-F7AE-477C-86CF-AE34130FA851}" dt="2023-09-18T13:17:22.092" v="2584"/>
          <ac:spMkLst>
            <pc:docMk/>
            <pc:sldMk cId="3886051477" sldId="301"/>
            <ac:spMk id="4" creationId="{30572665-07B1-67F7-390A-C428E122FA7D}"/>
          </ac:spMkLst>
        </pc:spChg>
        <pc:spChg chg="add del mod">
          <ac:chgData name="Trahan, Anik" userId="54262fd3-4634-4131-bb90-0ce55e74faae" providerId="ADAL" clId="{5D135128-F7AE-477C-86CF-AE34130FA851}" dt="2023-09-18T13:18:02.896" v="2585" actId="22"/>
          <ac:spMkLst>
            <pc:docMk/>
            <pc:sldMk cId="3886051477" sldId="301"/>
            <ac:spMk id="5" creationId="{64C63CC8-D6CC-0F6E-0D25-EF37A53E6993}"/>
          </ac:spMkLst>
        </pc:spChg>
        <pc:spChg chg="add mod ord">
          <ac:chgData name="Trahan, Anik" userId="54262fd3-4634-4131-bb90-0ce55e74faae" providerId="ADAL" clId="{5D135128-F7AE-477C-86CF-AE34130FA851}" dt="2023-09-18T13:18:48.460" v="2595" actId="14100"/>
          <ac:spMkLst>
            <pc:docMk/>
            <pc:sldMk cId="3886051477" sldId="301"/>
            <ac:spMk id="8" creationId="{DEE0DEC4-8AA4-2133-680B-CF124C568B9B}"/>
          </ac:spMkLst>
        </pc:spChg>
        <pc:picChg chg="add mod ord">
          <ac:chgData name="Trahan, Anik" userId="54262fd3-4634-4131-bb90-0ce55e74faae" providerId="ADAL" clId="{5D135128-F7AE-477C-86CF-AE34130FA851}" dt="2023-09-18T13:18:15.460" v="2588" actId="14100"/>
          <ac:picMkLst>
            <pc:docMk/>
            <pc:sldMk cId="3886051477" sldId="301"/>
            <ac:picMk id="7" creationId="{37586DCC-6A42-5EFF-8C7F-48377CD984E7}"/>
          </ac:picMkLst>
        </pc:picChg>
      </pc:sldChg>
      <pc:sldChg chg="addSp modSp new mod">
        <pc:chgData name="Trahan, Anik" userId="54262fd3-4634-4131-bb90-0ce55e74faae" providerId="ADAL" clId="{5D135128-F7AE-477C-86CF-AE34130FA851}" dt="2023-09-18T13:20:05.558" v="2599" actId="14100"/>
        <pc:sldMkLst>
          <pc:docMk/>
          <pc:sldMk cId="4043743965" sldId="302"/>
        </pc:sldMkLst>
        <pc:spChg chg="add mod">
          <ac:chgData name="Trahan, Anik" userId="54262fd3-4634-4131-bb90-0ce55e74faae" providerId="ADAL" clId="{5D135128-F7AE-477C-86CF-AE34130FA851}" dt="2023-09-18T13:20:05.558" v="2599" actId="14100"/>
          <ac:spMkLst>
            <pc:docMk/>
            <pc:sldMk cId="4043743965" sldId="302"/>
            <ac:spMk id="4" creationId="{29932236-B9E0-FE94-6601-0A019308114F}"/>
          </ac:spMkLst>
        </pc:spChg>
        <pc:picChg chg="add mod">
          <ac:chgData name="Trahan, Anik" userId="54262fd3-4634-4131-bb90-0ce55e74faae" providerId="ADAL" clId="{5D135128-F7AE-477C-86CF-AE34130FA851}" dt="2023-09-18T13:20:05.558" v="2599" actId="14100"/>
          <ac:picMkLst>
            <pc:docMk/>
            <pc:sldMk cId="4043743965" sldId="302"/>
            <ac:picMk id="3" creationId="{779F1E8D-5A67-01A7-2439-EC473DA2BE1C}"/>
          </ac:picMkLst>
        </pc:picChg>
      </pc:sldChg>
      <pc:sldChg chg="addSp delSp modSp new mod modTransition modClrScheme modAnim chgLayout">
        <pc:chgData name="Trahan, Anik" userId="54262fd3-4634-4131-bb90-0ce55e74faae" providerId="ADAL" clId="{5D135128-F7AE-477C-86CF-AE34130FA851}" dt="2023-09-18T13:29:19.402" v="2681" actId="14100"/>
        <pc:sldMkLst>
          <pc:docMk/>
          <pc:sldMk cId="4137883169" sldId="303"/>
        </pc:sldMkLst>
        <pc:spChg chg="add mod">
          <ac:chgData name="Trahan, Anik" userId="54262fd3-4634-4131-bb90-0ce55e74faae" providerId="ADAL" clId="{5D135128-F7AE-477C-86CF-AE34130FA851}" dt="2023-09-18T13:28:48.183" v="2670" actId="122"/>
          <ac:spMkLst>
            <pc:docMk/>
            <pc:sldMk cId="4137883169" sldId="303"/>
            <ac:spMk id="3" creationId="{8F07F929-66C9-8D3D-AC25-858FA06B8172}"/>
          </ac:spMkLst>
        </pc:spChg>
        <pc:spChg chg="add mod">
          <ac:chgData name="Trahan, Anik" userId="54262fd3-4634-4131-bb90-0ce55e74faae" providerId="ADAL" clId="{5D135128-F7AE-477C-86CF-AE34130FA851}" dt="2023-09-18T13:29:19.402" v="2681" actId="14100"/>
          <ac:spMkLst>
            <pc:docMk/>
            <pc:sldMk cId="4137883169" sldId="303"/>
            <ac:spMk id="4" creationId="{EFDE142F-AAB0-395B-1F32-7EA63CF06F4F}"/>
          </ac:spMkLst>
        </pc:spChg>
        <pc:graphicFrameChg chg="add del mod modGraphic">
          <ac:chgData name="Trahan, Anik" userId="54262fd3-4634-4131-bb90-0ce55e74faae" providerId="ADAL" clId="{5D135128-F7AE-477C-86CF-AE34130FA851}" dt="2023-09-18T13:23:10.869" v="2625" actId="478"/>
          <ac:graphicFrameMkLst>
            <pc:docMk/>
            <pc:sldMk cId="4137883169" sldId="303"/>
            <ac:graphicFrameMk id="2" creationId="{A76335E3-5DE2-2A40-FB5C-728235CC7696}"/>
          </ac:graphicFrameMkLst>
        </pc:graphicFrameChg>
        <pc:picChg chg="add del mod">
          <ac:chgData name="Trahan, Anik" userId="54262fd3-4634-4131-bb90-0ce55e74faae" providerId="ADAL" clId="{5D135128-F7AE-477C-86CF-AE34130FA851}" dt="2023-09-18T13:25:55.189" v="2638" actId="478"/>
          <ac:picMkLst>
            <pc:docMk/>
            <pc:sldMk cId="4137883169" sldId="303"/>
            <ac:picMk id="5" creationId="{2C2A9975-0DCE-D081-8573-C47EA128E570}"/>
          </ac:picMkLst>
        </pc:picChg>
        <pc:picChg chg="add del mod ord">
          <ac:chgData name="Trahan, Anik" userId="54262fd3-4634-4131-bb90-0ce55e74faae" providerId="ADAL" clId="{5D135128-F7AE-477C-86CF-AE34130FA851}" dt="2023-09-18T13:28:38.323" v="2669" actId="478"/>
          <ac:picMkLst>
            <pc:docMk/>
            <pc:sldMk cId="4137883169" sldId="303"/>
            <ac:picMk id="6" creationId="{3233515B-F060-9D14-CDD0-7342C2379278}"/>
          </ac:picMkLst>
        </pc:picChg>
        <pc:picChg chg="add mod">
          <ac:chgData name="Trahan, Anik" userId="54262fd3-4634-4131-bb90-0ce55e74faae" providerId="ADAL" clId="{5D135128-F7AE-477C-86CF-AE34130FA851}" dt="2023-09-18T13:29:01.442" v="2675" actId="1076"/>
          <ac:picMkLst>
            <pc:docMk/>
            <pc:sldMk cId="4137883169" sldId="303"/>
            <ac:picMk id="7" creationId="{72DA8280-B6CD-D0CA-B823-452F10980D8B}"/>
          </ac:picMkLst>
        </pc:picChg>
        <pc:picChg chg="add del mod">
          <ac:chgData name="Trahan, Anik" userId="54262fd3-4634-4131-bb90-0ce55e74faae" providerId="ADAL" clId="{5D135128-F7AE-477C-86CF-AE34130FA851}" dt="2023-09-18T13:24:50.666" v="2628" actId="478"/>
          <ac:picMkLst>
            <pc:docMk/>
            <pc:sldMk cId="4137883169" sldId="303"/>
            <ac:picMk id="5122" creationId="{F784BA4F-7B02-E487-6515-E4924EDC0BD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adio Canada" pitchFamily="2" charset="0"/>
              </a:defRPr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adio Canada" pitchFamily="2" charset="0"/>
              </a:defRPr>
            </a:lvl1pPr>
          </a:lstStyle>
          <a:p>
            <a:fld id="{2ACA0377-6A78-4A50-8865-5912879ADFD0}" type="datetimeFigureOut">
              <a:rPr lang="fr-CA" smtClean="0"/>
              <a:pPr/>
              <a:t>2023-09-20</a:t>
            </a:fld>
            <a:endParaRPr lang="fr-CA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adio Canada" pitchFamily="2" charset="0"/>
              </a:defRPr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adio Canada" pitchFamily="2" charset="0"/>
              </a:defRPr>
            </a:lvl1pPr>
          </a:lstStyle>
          <a:p>
            <a:fld id="{EBFC2740-2080-4245-9D85-825DC20B23B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47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adio Canada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adio Canada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adio Canada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adio Canada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adio Canad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XIXe :Gauss Calculer l’inductance dans un système des fils circulaires enroulée les uns sur les autres.</a:t>
            </a:r>
          </a:p>
          <a:p>
            <a:r>
              <a:rPr lang="fr-CA"/>
              <a:t>XIXe: Table de nœuds modèle de Kelvin de l’atome</a:t>
            </a:r>
          </a:p>
          <a:p>
            <a:r>
              <a:rPr lang="fr-CA"/>
              <a:t>XXe: Jones pour la mécanique quantique.</a:t>
            </a:r>
          </a:p>
          <a:p>
            <a:r>
              <a:rPr lang="fr-CA"/>
              <a:t>XXIe: ADN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C2740-2080-4245-9D85-825DC20B23B8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501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C2740-2080-4245-9D85-825DC20B23B8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9963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Avec </a:t>
            </a:r>
            <a:r>
              <a:rPr lang="fr-CA" dirty="0" err="1"/>
              <a:t>duplicat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C2740-2080-4245-9D85-825DC20B23B8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19874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Avec </a:t>
            </a:r>
            <a:r>
              <a:rPr lang="fr-CA" dirty="0" err="1"/>
              <a:t>duplicat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C2740-2080-4245-9D85-825DC20B23B8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5232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Avec </a:t>
            </a:r>
            <a:r>
              <a:rPr lang="fr-CA" dirty="0" err="1"/>
              <a:t>duplicat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C2740-2080-4245-9D85-825DC20B23B8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6433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C2740-2080-4245-9D85-825DC20B23B8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6709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C2740-2080-4245-9D85-825DC20B23B8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6682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C2740-2080-4245-9D85-825DC20B23B8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6185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C2740-2080-4245-9D85-825DC20B23B8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0279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C2740-2080-4245-9D85-825DC20B23B8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5328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C2740-2080-4245-9D85-825DC20B23B8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713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/>
              <a:t>12965 nœuds (premiers) non équivalents jusqu’à 13 croisements.</a:t>
            </a:r>
          </a:p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C2740-2080-4245-9D85-825DC20B23B8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5779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C2740-2080-4245-9D85-825DC20B23B8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8601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C2740-2080-4245-9D85-825DC20B23B8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5901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C2740-2080-4245-9D85-825DC20B23B8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1805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Il existe 2176 nœuds premiers à 12 croisements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Aujourd’hui, on connait 352 152 252 nœuds premiers</a:t>
            </a:r>
          </a:p>
          <a:p>
            <a:endParaRPr lang="fr-CA" dirty="0"/>
          </a:p>
          <a:p>
            <a:r>
              <a:rPr lang="fr-CA" dirty="0"/>
              <a:t>Distribuer des cordes et les faire deviner quel nœud ils ont.</a:t>
            </a:r>
            <a:br>
              <a:rPr lang="fr-CA" dirty="0"/>
            </a:br>
            <a:r>
              <a:rPr lang="fr-CA" dirty="0"/>
              <a:t>Solution page suivante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C2740-2080-4245-9D85-825DC20B23B8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2638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C2740-2080-4245-9D85-825DC20B23B8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5731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1984 Vaughan Jones Nouvelle-Zélande</a:t>
            </a:r>
          </a:p>
          <a:p>
            <a:r>
              <a:rPr lang="fr-CA" dirty="0"/>
              <a:t>Médailles Fields en 1990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C2740-2080-4245-9D85-825DC20B23B8}" type="slidenum">
              <a:rPr lang="fr-CA" smtClean="0"/>
              <a:pPr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6850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C2740-2080-4245-9D85-825DC20B23B8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0689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Démontrez seulement le premier mouvement.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C2740-2080-4245-9D85-825DC20B23B8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5245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C2740-2080-4245-9D85-825DC20B23B8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7717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C2740-2080-4245-9D85-825DC20B23B8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210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0CCC9A-B404-7086-B5C9-F602E82DF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FD5569-D54F-96C6-2F34-BCEB12776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14A49C-DEDC-36DC-330C-A87423661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F0AB-B315-493D-BB02-10DAC8739D49}" type="datetimeFigureOut">
              <a:rPr lang="fr-CA" smtClean="0"/>
              <a:t>2023-09-20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EFB276-2261-D13B-9686-F2524C82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02668C-C80D-63A0-5997-3B73BB2F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5BE2-65FB-45DD-80ED-29E0F9C962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414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62084D-094C-37A8-3455-6FD7E5CCD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90FB97-874D-F1E0-E618-64BAC9C82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47164D-5EB9-3B8C-BA80-E539CCEE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F0AB-B315-493D-BB02-10DAC8739D49}" type="datetimeFigureOut">
              <a:rPr lang="fr-CA" smtClean="0"/>
              <a:t>2023-09-20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000909-729D-3A81-A6BE-E70E4F90F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FF3BF5-2E56-DA96-037C-B19A28E5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5BE2-65FB-45DD-80ED-29E0F9C962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354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6A14B30-0F33-6A2A-1BFD-8D7DD4459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9008A2-6FF0-6632-34A9-5BBAC47F0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9E3739-AED1-040B-5D45-E9C312507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F0AB-B315-493D-BB02-10DAC8739D49}" type="datetimeFigureOut">
              <a:rPr lang="fr-CA" smtClean="0"/>
              <a:t>2023-09-20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B9B651-F8A9-80B9-96FF-EC14A0F46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18F7BB-2168-A37F-F778-38768D70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5BE2-65FB-45DD-80ED-29E0F9C962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138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B60460-71A4-25F5-6D80-1B56D0B3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603267-7E5C-CB25-1489-99AEB5545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F0BA5F-6762-91F0-4998-F9BC8C758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F0AB-B315-493D-BB02-10DAC8739D49}" type="datetimeFigureOut">
              <a:rPr lang="fr-CA" smtClean="0"/>
              <a:t>2023-09-20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D43D64-6820-CFB7-BFB9-AE553E6E4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CB49AD-5BFC-2E49-73B2-145B5DDC6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5BE2-65FB-45DD-80ED-29E0F9C962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381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A557B3-1903-7F71-001D-E2FF170EC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69CC2D-9DB7-438D-FA1E-1A009A915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D13DE9-DF92-2FFC-0587-C671A5A2B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F0AB-B315-493D-BB02-10DAC8739D49}" type="datetimeFigureOut">
              <a:rPr lang="fr-CA" smtClean="0"/>
              <a:t>2023-09-20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3F5A0C-596E-B9AF-BF96-98BD2C48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7DF0EB-7B78-DB01-AB3C-32C5040C4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5BE2-65FB-45DD-80ED-29E0F9C962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854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EA98A-CB72-5F00-FF74-2A7ADD20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03C0B1-1378-8917-258C-A9C17CD83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2DBF17-5F30-95E6-0AFF-8123963FD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135719-327B-7132-8D8D-493B53DD1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F0AB-B315-493D-BB02-10DAC8739D49}" type="datetimeFigureOut">
              <a:rPr lang="fr-CA" smtClean="0"/>
              <a:t>2023-09-20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E28658-EAAF-42A0-91E4-56895AC4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3D82AD-F66E-274C-55C7-3C0261F7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5BE2-65FB-45DD-80ED-29E0F9C962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661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A603BA-DCEC-4F2C-F08E-AC1B7F32F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412E0C-AA35-2881-5FBC-DAC3E1324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B31850-FAA1-3D25-940F-71BFEBBFE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6056D5-56C0-5FF1-317E-275CF4D41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1CD0C9B-10AF-1CE1-0932-D60324679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2DEE25A-44C6-11E0-9AE2-64C37D1B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F0AB-B315-493D-BB02-10DAC8739D49}" type="datetimeFigureOut">
              <a:rPr lang="fr-CA" smtClean="0"/>
              <a:t>2023-09-20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2E469C9-8752-047B-79CB-763BB811E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F378704-4B7B-BE3A-3985-10C23F5B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5BE2-65FB-45DD-80ED-29E0F9C962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201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D864F0-786F-6C12-CEC5-BDDDBDE46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28C21B-3655-ED29-4BF6-1EE11932B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F0AB-B315-493D-BB02-10DAC8739D49}" type="datetimeFigureOut">
              <a:rPr lang="fr-CA" smtClean="0"/>
              <a:t>2023-09-20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9A9790A-C40A-9EFD-9CF6-5225F42A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F444D8-B813-06A8-F247-69C0CBBB1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5BE2-65FB-45DD-80ED-29E0F9C962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595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7581D32-9D9F-9D17-30B0-D56F98EB8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F0AB-B315-493D-BB02-10DAC8739D49}" type="datetimeFigureOut">
              <a:rPr lang="fr-CA" smtClean="0"/>
              <a:t>2023-09-20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4BC4E21-DB22-D9C2-9A1D-3C3C52E78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4FBE7C-15FA-8AC6-AAF5-5E39528A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5BE2-65FB-45DD-80ED-29E0F9C962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500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71099-5F6A-D65D-91BB-118B2D04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376EBA-51D9-1329-AB00-BB06A09C5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FFC843-73F2-3F1D-EF6D-1B0BEFF23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7B6A4B-2B87-B576-0BC7-2A2015B4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F0AB-B315-493D-BB02-10DAC8739D49}" type="datetimeFigureOut">
              <a:rPr lang="fr-CA" smtClean="0"/>
              <a:t>2023-09-20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859EAE-979C-8BA0-A178-5F87ADE07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98050D-5DED-F96A-0315-83884EE01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5BE2-65FB-45DD-80ED-29E0F9C962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825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1C0D02-2AD7-45C9-64AE-6304B347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6440DD9-741E-D1AC-6784-8D043F72D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E0D9E7-CB6C-3904-D81B-5BDCFCCE2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747FE3-4E9C-8397-7A3F-551061C63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F0AB-B315-493D-BB02-10DAC8739D49}" type="datetimeFigureOut">
              <a:rPr lang="fr-CA" smtClean="0"/>
              <a:t>2023-09-20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85B181-8D45-C6E5-E18D-E5567C75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6D5ECD-F17E-DF0A-8332-2F3519EC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5BE2-65FB-45DD-80ED-29E0F9C962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364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0DABC97-FF42-3E49-68C3-0C4344725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1BAB2A-ADE0-218F-A42A-B6CB2ACED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5BFA79-2218-13A7-BCAF-FB2A15ABB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adio Canada" pitchFamily="2" charset="0"/>
              </a:defRPr>
            </a:lvl1pPr>
          </a:lstStyle>
          <a:p>
            <a:fld id="{8796F0AB-B315-493D-BB02-10DAC8739D49}" type="datetimeFigureOut">
              <a:rPr lang="fr-CA" smtClean="0"/>
              <a:pPr/>
              <a:t>2023-09-20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C39398-682D-97CD-AE0D-8C5903352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adio Canada" pitchFamily="2" charset="0"/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9E6C3D-AC28-7B37-6761-66D7845BA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adio Canada" pitchFamily="2" charset="0"/>
              </a:defRPr>
            </a:lvl1pPr>
          </a:lstStyle>
          <a:p>
            <a:fld id="{251F5BE2-65FB-45DD-80ED-29E0F9C9629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378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adio Canada Ligh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dio Canad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dio Canad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dio Canad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dio Canad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dio Canad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9" Type="http://schemas.openxmlformats.org/officeDocument/2006/relationships/image" Target="../media/image18.png"/><Relationship Id="rId10" Type="http://schemas.openxmlformats.org/officeDocument/2006/relationships/image" Target="../media/image22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3.bin"/><Relationship Id="rId35" Type="http://schemas.openxmlformats.org/officeDocument/2006/relationships/image" Target="../media/image41.png"/><Relationship Id="rId48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6.wmf"/><Relationship Id="rId3" Type="http://schemas.openxmlformats.org/officeDocument/2006/relationships/image" Target="../media/image39.png"/><Relationship Id="rId47" Type="http://schemas.openxmlformats.org/officeDocument/2006/relationships/image" Target="../media/image66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0.bin"/><Relationship Id="rId46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5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7.bin"/><Relationship Id="rId37" Type="http://schemas.openxmlformats.org/officeDocument/2006/relationships/image" Target="../media/image56.png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36" Type="http://schemas.openxmlformats.org/officeDocument/2006/relationships/image" Target="../media/image55.png"/><Relationship Id="rId49" Type="http://schemas.openxmlformats.org/officeDocument/2006/relationships/image" Target="../media/image18.png"/><Relationship Id="rId10" Type="http://schemas.openxmlformats.org/officeDocument/2006/relationships/image" Target="../media/image22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4.wmf"/><Relationship Id="rId35" Type="http://schemas.openxmlformats.org/officeDocument/2006/relationships/image" Target="../media/image40.png"/><Relationship Id="rId48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6.wmf"/><Relationship Id="rId26" Type="http://schemas.openxmlformats.org/officeDocument/2006/relationships/image" Target="../media/image30.wmf"/><Relationship Id="rId39" Type="http://schemas.openxmlformats.org/officeDocument/2006/relationships/image" Target="../media/image58.png"/><Relationship Id="rId3" Type="http://schemas.openxmlformats.org/officeDocument/2006/relationships/image" Target="../media/image39.png"/><Relationship Id="rId21" Type="http://schemas.openxmlformats.org/officeDocument/2006/relationships/oleObject" Target="../embeddings/oleObject19.bin"/><Relationship Id="rId34" Type="http://schemas.openxmlformats.org/officeDocument/2006/relationships/image" Target="../media/image34.wmf"/><Relationship Id="rId42" Type="http://schemas.openxmlformats.org/officeDocument/2006/relationships/image" Target="../media/image61.png"/><Relationship Id="rId47" Type="http://schemas.openxmlformats.org/officeDocument/2006/relationships/image" Target="../media/image66.png"/><Relationship Id="rId50" Type="http://schemas.openxmlformats.org/officeDocument/2006/relationships/image" Target="../media/image35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7.bin"/><Relationship Id="rId25" Type="http://schemas.openxmlformats.org/officeDocument/2006/relationships/oleObject" Target="../embeddings/oleObject21.bin"/><Relationship Id="rId33" Type="http://schemas.openxmlformats.org/officeDocument/2006/relationships/oleObject" Target="../embeddings/oleObject25.bin"/><Relationship Id="rId38" Type="http://schemas.openxmlformats.org/officeDocument/2006/relationships/image" Target="../media/image57.png"/><Relationship Id="rId46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29" Type="http://schemas.openxmlformats.org/officeDocument/2006/relationships/oleObject" Target="../embeddings/oleObject23.bin"/><Relationship Id="rId41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29.wmf"/><Relationship Id="rId32" Type="http://schemas.openxmlformats.org/officeDocument/2006/relationships/image" Target="../media/image33.wmf"/><Relationship Id="rId37" Type="http://schemas.openxmlformats.org/officeDocument/2006/relationships/image" Target="../media/image44.pn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28" Type="http://schemas.openxmlformats.org/officeDocument/2006/relationships/image" Target="../media/image31.wmf"/><Relationship Id="rId36" Type="http://schemas.openxmlformats.org/officeDocument/2006/relationships/image" Target="../media/image43.png"/><Relationship Id="rId49" Type="http://schemas.openxmlformats.org/officeDocument/2006/relationships/image" Target="../media/image18.png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18.bin"/><Relationship Id="rId31" Type="http://schemas.openxmlformats.org/officeDocument/2006/relationships/oleObject" Target="../embeddings/oleObject24.bin"/><Relationship Id="rId44" Type="http://schemas.openxmlformats.org/officeDocument/2006/relationships/image" Target="../media/image63.png"/><Relationship Id="rId52" Type="http://schemas.openxmlformats.org/officeDocument/2006/relationships/image" Target="../media/image48.png"/><Relationship Id="rId4" Type="http://schemas.openxmlformats.org/officeDocument/2006/relationships/image" Target="../media/image19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4.wmf"/><Relationship Id="rId22" Type="http://schemas.openxmlformats.org/officeDocument/2006/relationships/image" Target="../media/image28.wmf"/><Relationship Id="rId27" Type="http://schemas.openxmlformats.org/officeDocument/2006/relationships/oleObject" Target="../embeddings/oleObject22.bin"/><Relationship Id="rId30" Type="http://schemas.openxmlformats.org/officeDocument/2006/relationships/image" Target="../media/image32.wmf"/><Relationship Id="rId35" Type="http://schemas.openxmlformats.org/officeDocument/2006/relationships/image" Target="../media/image42.png"/><Relationship Id="rId43" Type="http://schemas.openxmlformats.org/officeDocument/2006/relationships/image" Target="../media/image62.png"/><Relationship Id="rId48" Type="http://schemas.openxmlformats.org/officeDocument/2006/relationships/image" Target="../media/image45.png"/><Relationship Id="rId8" Type="http://schemas.openxmlformats.org/officeDocument/2006/relationships/image" Target="../media/image21.wmf"/><Relationship Id="rId51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33.wmf"/><Relationship Id="rId26" Type="http://schemas.openxmlformats.org/officeDocument/2006/relationships/image" Target="../media/image49.png"/><Relationship Id="rId39" Type="http://schemas.openxmlformats.org/officeDocument/2006/relationships/image" Target="../media/image78.png"/><Relationship Id="rId3" Type="http://schemas.openxmlformats.org/officeDocument/2006/relationships/image" Target="../media/image74.png"/><Relationship Id="rId21" Type="http://schemas.openxmlformats.org/officeDocument/2006/relationships/image" Target="../media/image36.png"/><Relationship Id="rId34" Type="http://schemas.openxmlformats.org/officeDocument/2006/relationships/image" Target="../media/image71.png"/><Relationship Id="rId42" Type="http://schemas.openxmlformats.org/officeDocument/2006/relationships/image" Target="../media/image81.png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32.bin"/><Relationship Id="rId25" Type="http://schemas.openxmlformats.org/officeDocument/2006/relationships/image" Target="../media/image46.png"/><Relationship Id="rId33" Type="http://schemas.openxmlformats.org/officeDocument/2006/relationships/image" Target="../media/image70.png"/><Relationship Id="rId38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29" Type="http://schemas.openxmlformats.org/officeDocument/2006/relationships/image" Target="../media/image52.png"/><Relationship Id="rId41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9.bin"/><Relationship Id="rId24" Type="http://schemas.openxmlformats.org/officeDocument/2006/relationships/image" Target="../media/image38.png"/><Relationship Id="rId32" Type="http://schemas.openxmlformats.org/officeDocument/2006/relationships/image" Target="../media/image69.png"/><Relationship Id="rId37" Type="http://schemas.openxmlformats.org/officeDocument/2006/relationships/image" Target="../media/image75.png"/><Relationship Id="rId40" Type="http://schemas.openxmlformats.org/officeDocument/2006/relationships/image" Target="../media/image79.png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23" Type="http://schemas.openxmlformats.org/officeDocument/2006/relationships/image" Target="../media/image37.png"/><Relationship Id="rId28" Type="http://schemas.openxmlformats.org/officeDocument/2006/relationships/image" Target="../media/image51.png"/><Relationship Id="rId36" Type="http://schemas.openxmlformats.org/officeDocument/2006/relationships/image" Target="../media/image73.png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33.bin"/><Relationship Id="rId31" Type="http://schemas.openxmlformats.org/officeDocument/2006/relationships/image" Target="../media/image68.png"/><Relationship Id="rId44" Type="http://schemas.openxmlformats.org/officeDocument/2006/relationships/image" Target="../media/image83.png"/><Relationship Id="rId4" Type="http://schemas.openxmlformats.org/officeDocument/2006/relationships/image" Target="../media/image19.pn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1.wmf"/><Relationship Id="rId22" Type="http://schemas.openxmlformats.org/officeDocument/2006/relationships/image" Target="../media/image76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72.png"/><Relationship Id="rId43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33.wmf"/><Relationship Id="rId26" Type="http://schemas.openxmlformats.org/officeDocument/2006/relationships/image" Target="../media/image104.png"/><Relationship Id="rId3" Type="http://schemas.openxmlformats.org/officeDocument/2006/relationships/image" Target="../media/image74.png"/><Relationship Id="rId21" Type="http://schemas.openxmlformats.org/officeDocument/2006/relationships/image" Target="../media/image98.png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40.bin"/><Relationship Id="rId25" Type="http://schemas.openxmlformats.org/officeDocument/2006/relationships/image" Target="../media/image10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37.bin"/><Relationship Id="rId24" Type="http://schemas.openxmlformats.org/officeDocument/2006/relationships/image" Target="../media/image102.png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23" Type="http://schemas.openxmlformats.org/officeDocument/2006/relationships/image" Target="../media/image101.png"/><Relationship Id="rId28" Type="http://schemas.openxmlformats.org/officeDocument/2006/relationships/image" Target="../media/image106.png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19.png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1.wmf"/><Relationship Id="rId22" Type="http://schemas.openxmlformats.org/officeDocument/2006/relationships/image" Target="../media/image99.png"/><Relationship Id="rId27" Type="http://schemas.openxmlformats.org/officeDocument/2006/relationships/image" Target="../media/image10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48.bin"/><Relationship Id="rId3" Type="http://schemas.openxmlformats.org/officeDocument/2006/relationships/image" Target="../media/image107.png"/><Relationship Id="rId21" Type="http://schemas.openxmlformats.org/officeDocument/2006/relationships/image" Target="../media/image34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32.wmf"/><Relationship Id="rId2" Type="http://schemas.openxmlformats.org/officeDocument/2006/relationships/notesSlide" Target="../notesSlides/notesSlide14.xml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49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29.wmf"/><Relationship Id="rId5" Type="http://schemas.openxmlformats.org/officeDocument/2006/relationships/image" Target="../media/image19.png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33.wmf"/><Relationship Id="rId4" Type="http://schemas.openxmlformats.org/officeDocument/2006/relationships/image" Target="../media/image25.png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4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56.bin"/><Relationship Id="rId3" Type="http://schemas.openxmlformats.org/officeDocument/2006/relationships/image" Target="../media/image84.png"/><Relationship Id="rId21" Type="http://schemas.openxmlformats.org/officeDocument/2006/relationships/image" Target="../media/image34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32.wmf"/><Relationship Id="rId2" Type="http://schemas.openxmlformats.org/officeDocument/2006/relationships/notesSlide" Target="../notesSlides/notesSlide15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29.wmf"/><Relationship Id="rId5" Type="http://schemas.openxmlformats.org/officeDocument/2006/relationships/image" Target="../media/image19.png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33.wmf"/><Relationship Id="rId4" Type="http://schemas.openxmlformats.org/officeDocument/2006/relationships/image" Target="../media/image490.png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5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64.bin"/><Relationship Id="rId3" Type="http://schemas.openxmlformats.org/officeDocument/2006/relationships/image" Target="../media/image109.png"/><Relationship Id="rId21" Type="http://schemas.openxmlformats.org/officeDocument/2006/relationships/image" Target="../media/image34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32.wmf"/><Relationship Id="rId2" Type="http://schemas.openxmlformats.org/officeDocument/2006/relationships/notesSlide" Target="../notesSlides/notesSlide16.xml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5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29.wmf"/><Relationship Id="rId5" Type="http://schemas.openxmlformats.org/officeDocument/2006/relationships/image" Target="../media/image19.png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33.wmf"/><Relationship Id="rId4" Type="http://schemas.openxmlformats.org/officeDocument/2006/relationships/image" Target="../media/image490.png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62.bin"/><Relationship Id="rId2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72.bin"/><Relationship Id="rId3" Type="http://schemas.openxmlformats.org/officeDocument/2006/relationships/image" Target="../media/image110.png"/><Relationship Id="rId21" Type="http://schemas.openxmlformats.org/officeDocument/2006/relationships/image" Target="../media/image34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32.wmf"/><Relationship Id="rId2" Type="http://schemas.openxmlformats.org/officeDocument/2006/relationships/notesSlide" Target="../notesSlides/notesSlide17.xml"/><Relationship Id="rId16" Type="http://schemas.openxmlformats.org/officeDocument/2006/relationships/oleObject" Target="../embeddings/oleObject71.bin"/><Relationship Id="rId20" Type="http://schemas.openxmlformats.org/officeDocument/2006/relationships/oleObject" Target="../embeddings/oleObject73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29.wmf"/><Relationship Id="rId5" Type="http://schemas.openxmlformats.org/officeDocument/2006/relationships/image" Target="../media/image19.png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68.bin"/><Relationship Id="rId19" Type="http://schemas.openxmlformats.org/officeDocument/2006/relationships/image" Target="../media/image33.wmf"/><Relationship Id="rId4" Type="http://schemas.openxmlformats.org/officeDocument/2006/relationships/image" Target="../media/image490.png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70.bin"/><Relationship Id="rId2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6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570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560.png"/><Relationship Id="rId7" Type="http://schemas.openxmlformats.org/officeDocument/2006/relationships/image" Target="../media/image6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0.png"/><Relationship Id="rId5" Type="http://schemas.openxmlformats.org/officeDocument/2006/relationships/image" Target="../media/image69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0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85.png"/><Relationship Id="rId21" Type="http://schemas.openxmlformats.org/officeDocument/2006/relationships/image" Target="../media/image18.png"/><Relationship Id="rId7" Type="http://schemas.openxmlformats.org/officeDocument/2006/relationships/image" Target="../media/image40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wmf"/><Relationship Id="rId11" Type="http://schemas.openxmlformats.org/officeDocument/2006/relationships/image" Target="../media/image58.png"/><Relationship Id="rId5" Type="http://schemas.openxmlformats.org/officeDocument/2006/relationships/oleObject" Target="../embeddings/oleObject74.bin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740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50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270.png"/><Relationship Id="rId10" Type="http://schemas.openxmlformats.org/officeDocument/2006/relationships/image" Target="../media/image113.png"/><Relationship Id="rId9" Type="http://schemas.openxmlformats.org/officeDocument/2006/relationships/image" Target="../media/image1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7.png"/><Relationship Id="rId7" Type="http://schemas.openxmlformats.org/officeDocument/2006/relationships/hyperlink" Target="https://youtu.be/8DBhTXM_Br4?si=bcbrcFMvAVAJTCGJ&amp;t=1460" TargetMode="Externa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spacecreationjeanlouis.blogspot.fr/2013/04/le-rideau-rouge.html" TargetMode="Externa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rdes de couleurs différentes">
            <a:extLst>
              <a:ext uri="{FF2B5EF4-FFF2-40B4-BE49-F238E27FC236}">
                <a16:creationId xmlns:a16="http://schemas.microsoft.com/office/drawing/2014/main" id="{826C0738-04AE-9BC6-6614-2759788DD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6417" b="931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dio Canada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F349F6-64B6-75F3-1BB5-C2BB221B7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37434"/>
            <a:ext cx="7800660" cy="1520987"/>
          </a:xfrm>
        </p:spPr>
        <p:txBody>
          <a:bodyPr anchor="t">
            <a:normAutofit/>
          </a:bodyPr>
          <a:lstStyle/>
          <a:p>
            <a:pPr algn="l"/>
            <a:r>
              <a:rPr lang="fr-CA" sz="4000">
                <a:solidFill>
                  <a:srgbClr val="FFFFFF"/>
                </a:solidFill>
              </a:rPr>
              <a:t>La théorie des nœuds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78570" y="-449383"/>
            <a:ext cx="2425271" cy="12201588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dio Canad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6B6306F4-CAFF-73FC-F8A3-413FC869F142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36754" y="4857154"/>
                <a:ext cx="6295332" cy="1588514"/>
              </a:xfrm>
            </p:spPr>
            <p:txBody>
              <a:bodyPr anchor="b">
                <a:noAutofit/>
              </a:bodyPr>
              <a:lstStyle/>
              <a:p>
                <a:pPr algn="l"/>
                <a:r>
                  <a:rPr lang="fr-CA" sz="3200" dirty="0">
                    <a:solidFill>
                      <a:srgbClr val="FFFFFF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fr-CA" sz="3200" i="1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A" sz="3200" i="1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fr-CA" sz="3200" dirty="0">
                    <a:solidFill>
                      <a:srgbClr val="FFFFFF"/>
                    </a:solidFill>
                  </a:rPr>
                  <a:t>k Trahan</a:t>
                </a:r>
              </a:p>
              <a:p>
                <a:pPr algn="l"/>
                <a:r>
                  <a:rPr lang="fr-CA" sz="3200" dirty="0">
                    <a:solidFill>
                      <a:srgbClr val="FFFFFF"/>
                    </a:solidFill>
                  </a:rPr>
                  <a:t>Club Math </a:t>
                </a:r>
              </a:p>
              <a:p>
                <a:pPr algn="l"/>
                <a:r>
                  <a:rPr lang="fr-CA" sz="3200" dirty="0">
                    <a:solidFill>
                      <a:srgbClr val="FFFFFF"/>
                    </a:solidFill>
                  </a:rPr>
                  <a:t>Cégep de Sherbrooke</a:t>
                </a:r>
              </a:p>
              <a:p>
                <a:pPr algn="l"/>
                <a:r>
                  <a:rPr lang="fr-CA" sz="3200" dirty="0">
                    <a:solidFill>
                      <a:srgbClr val="FFFFFF"/>
                    </a:solidFill>
                  </a:rPr>
                  <a:t>18 septembre 2023</a:t>
                </a:r>
              </a:p>
            </p:txBody>
          </p:sp>
        </mc:Choice>
        <mc:Fallback xmlns="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6B6306F4-CAFF-73FC-F8A3-413FC869F1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36754" y="4857154"/>
                <a:ext cx="6295332" cy="1588514"/>
              </a:xfrm>
              <a:blipFill>
                <a:blip r:embed="rId4"/>
                <a:stretch>
                  <a:fillRect l="-2420" t="-48462" b="-1307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01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C21C1-08A9-2498-8897-3F664C14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Montrez que ce nœud est un nœud trivial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E38BDCA-EEB8-8881-86FF-C14FCC784A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3" b="90000" l="10000" r="90000">
                        <a14:foregroundMark x1="11806" y1="16667" x2="11806" y2="16667"/>
                        <a14:foregroundMark x1="20833" y1="7083" x2="20833" y2="7083"/>
                        <a14:foregroundMark x1="35556" y1="17222" x2="35556" y2="17222"/>
                        <a14:foregroundMark x1="32639" y1="32500" x2="32639" y2="32500"/>
                        <a14:foregroundMark x1="40972" y1="54722" x2="40972" y2="54722"/>
                        <a14:foregroundMark x1="68472" y1="33194" x2="68472" y2="33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48" y="1690688"/>
            <a:ext cx="5181600" cy="5181600"/>
          </a:xfrm>
          <a:prstGeom prst="rect">
            <a:avLst/>
          </a:prstGeom>
        </p:spPr>
      </p:pic>
      <p:pic>
        <p:nvPicPr>
          <p:cNvPr id="6" name="Image 5" descr="Reidemeister moves. Top Row: Reidemeister Moves I and II. Bottom Row: Reidemeister Move III">
            <a:extLst>
              <a:ext uri="{FF2B5EF4-FFF2-40B4-BE49-F238E27FC236}">
                <a16:creationId xmlns:a16="http://schemas.microsoft.com/office/drawing/2014/main" id="{C5F92B1F-9FD4-123B-CEAA-2D4D9DDD0B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5" t="56694" r="24814" b="3564"/>
          <a:stretch/>
        </p:blipFill>
        <p:spPr bwMode="auto">
          <a:xfrm>
            <a:off x="8112953" y="5121275"/>
            <a:ext cx="3625850" cy="1295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 descr="Reidemeister moves. Top Row: Reidemeister Moves I and II. Bottom Row: Reidemeister Move III">
            <a:extLst>
              <a:ext uri="{FF2B5EF4-FFF2-40B4-BE49-F238E27FC236}">
                <a16:creationId xmlns:a16="http://schemas.microsoft.com/office/drawing/2014/main" id="{4DB744A5-C4ED-C7B8-97AA-7C0E55A53A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07" b="57335"/>
          <a:stretch/>
        </p:blipFill>
        <p:spPr bwMode="auto">
          <a:xfrm>
            <a:off x="8725728" y="1794308"/>
            <a:ext cx="2406650" cy="1390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eidemeister moves. Top Row: Reidemeister Moves I and II. Bottom Row: Reidemeister Move III">
            <a:extLst>
              <a:ext uri="{FF2B5EF4-FFF2-40B4-BE49-F238E27FC236}">
                <a16:creationId xmlns:a16="http://schemas.microsoft.com/office/drawing/2014/main" id="{1F8D2AD4-8ED6-6932-DFE5-49B9F7A2D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2" t="975" r="556" b="56944"/>
          <a:stretch/>
        </p:blipFill>
        <p:spPr bwMode="auto">
          <a:xfrm>
            <a:off x="8112953" y="3451658"/>
            <a:ext cx="3632200" cy="137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159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vion en papier jaune volant dans le sens inverse de celui de beaucoup d'avions en papier gris.">
            <a:extLst>
              <a:ext uri="{FF2B5EF4-FFF2-40B4-BE49-F238E27FC236}">
                <a16:creationId xmlns:a16="http://schemas.microsoft.com/office/drawing/2014/main" id="{98BF6596-0E72-9803-4CF4-43C739D892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F98CD8-4DFE-67EF-F5BB-157FDDC5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fr-CA" sz="4000"/>
              <a:t>Invariant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3422A1-6596-E9C9-00C9-F112BD988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04" y="1995948"/>
            <a:ext cx="4591664" cy="46309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3200"/>
              <a:t>Propriété constante d’un objet.</a:t>
            </a:r>
          </a:p>
          <a:p>
            <a:pPr marL="0" indent="0">
              <a:buNone/>
            </a:pPr>
            <a:r>
              <a:rPr lang="fr-CA" sz="3200"/>
              <a:t>Si deux objets n’ont pas la même propriété, alors les objets sont différents.</a:t>
            </a:r>
          </a:p>
          <a:p>
            <a:pPr marL="0" indent="0">
              <a:buNone/>
            </a:pPr>
            <a:r>
              <a:rPr lang="fr-CA" sz="3200"/>
              <a:t>Si deux objets ont la même propriété, on ne peut pas conclure.</a:t>
            </a:r>
          </a:p>
        </p:txBody>
      </p:sp>
    </p:spTree>
    <p:extLst>
      <p:ext uri="{BB962C8B-B14F-4D97-AF65-F5344CB8AC3E}">
        <p14:creationId xmlns:p14="http://schemas.microsoft.com/office/powerpoint/2010/main" val="3847783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AEDF214-7471-F1BC-C162-AE8ACC2A9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520" y="667385"/>
            <a:ext cx="6341877" cy="494792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E1B6983-F43A-C42B-47FC-E9C66745B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d’invariant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322DB7-A8E4-A1F2-7D89-9AAF6B8F2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31640" cy="4351338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La surface pour une figure géométrique.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La surface de </a:t>
            </a:r>
            <a:r>
              <a:rPr lang="fr-CA" dirty="0" err="1"/>
              <a:t>FigA</a:t>
            </a:r>
            <a:r>
              <a:rPr lang="fr-CA" dirty="0"/>
              <a:t> est 10.</a:t>
            </a:r>
          </a:p>
          <a:p>
            <a:pPr marL="0" indent="0">
              <a:buNone/>
            </a:pPr>
            <a:r>
              <a:rPr lang="fr-CA" dirty="0"/>
              <a:t>La surface de </a:t>
            </a:r>
            <a:r>
              <a:rPr lang="fr-CA" dirty="0" err="1"/>
              <a:t>FigB</a:t>
            </a:r>
            <a:r>
              <a:rPr lang="fr-CA" dirty="0"/>
              <a:t> est 81/8.</a:t>
            </a:r>
          </a:p>
          <a:p>
            <a:pPr marL="0" indent="0">
              <a:buNone/>
            </a:pPr>
            <a:r>
              <a:rPr lang="fr-CA" dirty="0"/>
              <a:t>La surface de </a:t>
            </a:r>
            <a:r>
              <a:rPr lang="fr-CA" dirty="0" err="1"/>
              <a:t>FigC</a:t>
            </a:r>
            <a:r>
              <a:rPr lang="fr-CA" dirty="0"/>
              <a:t> est 10.</a:t>
            </a:r>
          </a:p>
        </p:txBody>
      </p:sp>
    </p:spTree>
    <p:extLst>
      <p:ext uri="{BB962C8B-B14F-4D97-AF65-F5344CB8AC3E}">
        <p14:creationId xmlns:p14="http://schemas.microsoft.com/office/powerpoint/2010/main" val="100134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828522-2463-4247-0971-7992A3947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Invariant pour les nœuds: </a:t>
            </a:r>
            <a:br>
              <a:rPr lang="fr-CA" dirty="0"/>
            </a:br>
            <a:r>
              <a:rPr lang="fr-CA" b="1" dirty="0">
                <a:solidFill>
                  <a:srgbClr val="116859"/>
                </a:solidFill>
              </a:rPr>
              <a:t>Polynôme de Jones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BC18A90-04EB-9AA5-40AE-5FE79128E3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CA"/>
                  <a:t>Le </a:t>
                </a:r>
                <a:r>
                  <a:rPr lang="fr-CA" i="1"/>
                  <a:t>polynôme</a:t>
                </a:r>
                <a:r>
                  <a:rPr lang="fr-CA"/>
                  <a:t> de Jones est l’unique polynôme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A"/>
                  <a:t> défini pour chaque entrelacs orienté satisfaisant les règles:</a:t>
                </a: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CA" b="0"/>
                  <a:t> où 0 est le nœud trivial</a:t>
                </a: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sub>
                    </m:sSub>
                    <m:r>
                      <a:rPr lang="fr-CA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sub>
                    </m:sSub>
                    <m:r>
                      <a:rPr lang="fr-CA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f>
                              <m:fPr>
                                <m:ctrlP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fr-CA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CA" b="0"/>
              </a:p>
              <a:p>
                <a:pPr marL="571500" indent="-571500">
                  <a:buFont typeface="+mj-lt"/>
                  <a:buAutoNum type="romanLcPeriod"/>
                </a:pPr>
                <a:endParaRPr lang="fr-CA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BC18A90-04EB-9AA5-40AE-5FE79128E3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DE76C90F-22DC-58F9-5654-8E2D0344F5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09888" y="4001294"/>
            <a:ext cx="63722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32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405DA6-DD43-D711-0898-2E0CFD158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/>
              <a:t>Méthode algorithmique pour calculer le polynôme de Jones</a:t>
            </a:r>
            <a:br>
              <a:rPr lang="fr-CA"/>
            </a:br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79185B3A-986E-3DDC-F930-CC96209C5FC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52425" y="1825624"/>
                <a:ext cx="7474052" cy="5032375"/>
              </a:xfrm>
            </p:spPr>
            <p:txBody>
              <a:bodyPr>
                <a:normAutofit/>
              </a:bodyPr>
              <a:lstStyle/>
              <a:p>
                <a:r>
                  <a:rPr lang="fr-CA" dirty="0"/>
                  <a:t>Calculer le polynôme crochet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A" dirty="0"/>
              </a:p>
              <a:p>
                <a:pPr lvl="1"/>
                <a:r>
                  <a:rPr lang="fr-CA" dirty="0"/>
                  <a:t>Appliquer les 3 règles récursivement.</a:t>
                </a:r>
              </a:p>
              <a:p>
                <a:pPr marL="457200" lvl="1" indent="0">
                  <a:buNone/>
                </a:pPr>
                <a:r>
                  <a:rPr lang="fr-CA" sz="6500" b="0" dirty="0"/>
                  <a:t>   </a:t>
                </a:r>
                <a14:m>
                  <m:oMath xmlns:m="http://schemas.openxmlformats.org/officeDocument/2006/math">
                    <m:r>
                      <a:rPr lang="fr-CA" sz="5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CA" sz="5000" dirty="0"/>
                  <a:t> </a:t>
                </a:r>
              </a:p>
              <a:p>
                <a:pPr marL="457200" lvl="1" indent="0">
                  <a:buNone/>
                </a:pPr>
                <a:r>
                  <a:rPr lang="fr-CA" sz="5000" dirty="0"/>
                  <a:t>      </a:t>
                </a:r>
                <a14:m>
                  <m:oMath xmlns:m="http://schemas.openxmlformats.org/officeDocument/2006/math">
                    <m:r>
                      <a:rPr lang="fr-CA" sz="5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CA" sz="5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A" sz="5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sz="5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fr-CA" sz="5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A" sz="5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fr-CA" sz="5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CA" sz="5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fr-CA" sz="5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A" sz="5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fr-CA" sz="5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fr-CA" sz="5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CA" sz="5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CA" sz="5000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fr-CA" sz="5000" b="0" i="1" smtClean="0">
                        <a:solidFill>
                          <a:srgbClr val="116859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CA" sz="5000" dirty="0"/>
                  <a:t> </a:t>
                </a:r>
              </a:p>
              <a:p>
                <a:pPr marL="457200" lvl="1" indent="0">
                  <a:buNone/>
                </a:pPr>
                <a:r>
                  <a:rPr lang="fr-CA" sz="5000" b="0" dirty="0"/>
                  <a:t>   </a:t>
                </a:r>
                <a14:m>
                  <m:oMath xmlns:m="http://schemas.openxmlformats.org/officeDocument/2006/math">
                    <m:r>
                      <a:rPr lang="fr-CA" sz="5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sz="5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CA" sz="5000" dirty="0"/>
                  <a:t>   </a:t>
                </a:r>
                <a14:m>
                  <m:oMath xmlns:m="http://schemas.openxmlformats.org/officeDocument/2006/math">
                    <m:r>
                      <a:rPr lang="fr-CA" sz="50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fr-CA" sz="5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CA" sz="5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5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CA" sz="5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CA" sz="5000" dirty="0"/>
              </a:p>
              <a:p>
                <a:pPr marL="457200" lvl="1" indent="0">
                  <a:buNone/>
                </a:pPr>
                <a:endParaRPr lang="fr-CA" sz="5000" dirty="0"/>
              </a:p>
              <a:p>
                <a:pPr lvl="1"/>
                <a:endParaRPr lang="fr-CA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79185B3A-986E-3DDC-F930-CC96209C5F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52425" y="1825624"/>
                <a:ext cx="7474052" cy="5032375"/>
              </a:xfrm>
              <a:blipFill>
                <a:blip r:embed="rId3"/>
                <a:stretch>
                  <a:fillRect l="-1468" t="-205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7C8C7F63-02D5-45AE-7AB3-E490EA5B744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7258050" y="1717009"/>
                <a:ext cx="5181600" cy="4351338"/>
              </a:xfrm>
            </p:spPr>
            <p:txBody>
              <a:bodyPr>
                <a:normAutofit/>
              </a:bodyPr>
              <a:lstStyle/>
              <a:p>
                <a:r>
                  <a:rPr lang="fr-CA" dirty="0"/>
                  <a:t>Calculer la torsion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CA" b="0" dirty="0"/>
              </a:p>
              <a:p>
                <a:endParaRPr lang="fr-CA" dirty="0"/>
              </a:p>
              <a:p>
                <a:endParaRPr lang="fr-CA" b="0" dirty="0"/>
              </a:p>
              <a:p>
                <a:endParaRPr lang="fr-CA" b="0" dirty="0"/>
              </a:p>
              <a:p>
                <a:r>
                  <a:rPr lang="fr-CA" dirty="0"/>
                  <a:t>Le polynôme de Jones est: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sup>
                      </m:sSup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b="0" dirty="0"/>
              </a:p>
              <a:p>
                <a:pPr marL="0" indent="0">
                  <a:buNone/>
                </a:pPr>
                <a:endParaRPr lang="fr-CA" dirty="0"/>
              </a:p>
            </p:txBody>
          </p:sp>
        </mc:Choice>
        <mc:Fallback xmlns="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7C8C7F63-02D5-45AE-7AB3-E490EA5B74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258050" y="1717009"/>
                <a:ext cx="5181600" cy="4351338"/>
              </a:xfrm>
              <a:blipFill>
                <a:blip r:embed="rId4"/>
                <a:stretch>
                  <a:fillRect l="-2118" t="-252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0" name="Picture 8" descr="elargir-18">
            <a:extLst>
              <a:ext uri="{FF2B5EF4-FFF2-40B4-BE49-F238E27FC236}">
                <a16:creationId xmlns:a16="http://schemas.microsoft.com/office/drawing/2014/main" id="{DFD86C76-9F7D-A7A9-87CC-98197F891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825" y="2317986"/>
            <a:ext cx="21717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Une image contenant noir, obscurité, Caractère coloré&#10;&#10;Description générée automatiquement">
            <a:extLst>
              <a:ext uri="{FF2B5EF4-FFF2-40B4-BE49-F238E27FC236}">
                <a16:creationId xmlns:a16="http://schemas.microsoft.com/office/drawing/2014/main" id="{3F7ABF9E-389F-887F-3097-BC7C1FBD15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601" y="5170008"/>
            <a:ext cx="720000" cy="720000"/>
          </a:xfrm>
          <a:prstGeom prst="rect">
            <a:avLst/>
          </a:prstGeom>
        </p:spPr>
      </p:pic>
      <p:pic>
        <p:nvPicPr>
          <p:cNvPr id="11" name="Image 10" descr="Une image contenant obscurité, noir, ligne, léger&#10;&#10;Description générée automatiquement">
            <a:extLst>
              <a:ext uri="{FF2B5EF4-FFF2-40B4-BE49-F238E27FC236}">
                <a16:creationId xmlns:a16="http://schemas.microsoft.com/office/drawing/2014/main" id="{9683417A-D291-5F39-9D88-F1C6A35A02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45" y="5170008"/>
            <a:ext cx="720000" cy="720000"/>
          </a:xfrm>
          <a:prstGeom prst="rect">
            <a:avLst/>
          </a:prstGeom>
        </p:spPr>
      </p:pic>
      <p:pic>
        <p:nvPicPr>
          <p:cNvPr id="13" name="Image 12" descr="Une image contenant obscurité, noir, Graphique, Caractère coloré&#10;&#10;Description générée automatiquement">
            <a:extLst>
              <a:ext uri="{FF2B5EF4-FFF2-40B4-BE49-F238E27FC236}">
                <a16:creationId xmlns:a16="http://schemas.microsoft.com/office/drawing/2014/main" id="{BCD5CB4C-FF7F-A9D8-306A-DE8E05ADA1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794" y="5170008"/>
            <a:ext cx="720000" cy="720000"/>
          </a:xfrm>
          <a:prstGeom prst="rect">
            <a:avLst/>
          </a:prstGeom>
        </p:spPr>
      </p:pic>
      <p:pic>
        <p:nvPicPr>
          <p:cNvPr id="15" name="Image 14" descr="Une image contenant cercle, obscurité, Caractère coloré, léger&#10;&#10;Description générée automatiquement">
            <a:extLst>
              <a:ext uri="{FF2B5EF4-FFF2-40B4-BE49-F238E27FC236}">
                <a16:creationId xmlns:a16="http://schemas.microsoft.com/office/drawing/2014/main" id="{1E817C9C-A8E6-DF41-41BB-68DAFEEC88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74336"/>
            <a:ext cx="720000" cy="720000"/>
          </a:xfrm>
          <a:prstGeom prst="rect">
            <a:avLst/>
          </a:prstGeom>
        </p:spPr>
      </p:pic>
      <p:pic>
        <p:nvPicPr>
          <p:cNvPr id="17" name="Image 16" descr="Une image contenant Graphique, capture d’écran, cercle, Caractère coloré&#10;&#10;Description générée automatiquement">
            <a:extLst>
              <a:ext uri="{FF2B5EF4-FFF2-40B4-BE49-F238E27FC236}">
                <a16:creationId xmlns:a16="http://schemas.microsoft.com/office/drawing/2014/main" id="{085F3EEB-79E1-F7D4-026C-7F093C901D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3" y="3763413"/>
            <a:ext cx="1800000" cy="720000"/>
          </a:xfrm>
          <a:prstGeom prst="rect">
            <a:avLst/>
          </a:prstGeom>
        </p:spPr>
      </p:pic>
      <p:sp>
        <p:nvSpPr>
          <p:cNvPr id="18" name="Accolade fermante 17">
            <a:extLst>
              <a:ext uri="{FF2B5EF4-FFF2-40B4-BE49-F238E27FC236}">
                <a16:creationId xmlns:a16="http://schemas.microsoft.com/office/drawing/2014/main" id="{0B8ECD2F-88EA-7384-90B8-11750F1622C7}"/>
              </a:ext>
            </a:extLst>
          </p:cNvPr>
          <p:cNvSpPr/>
          <p:nvPr/>
        </p:nvSpPr>
        <p:spPr>
          <a:xfrm rot="5400000">
            <a:off x="977644" y="3837687"/>
            <a:ext cx="263386" cy="1297938"/>
          </a:xfrm>
          <a:prstGeom prst="rightBrace">
            <a:avLst/>
          </a:prstGeom>
          <a:ln w="28575">
            <a:solidFill>
              <a:srgbClr val="116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865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33A23-D2F3-6544-4CB3-93E7F020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71" y="56225"/>
            <a:ext cx="12051202" cy="839759"/>
          </a:xfrm>
        </p:spPr>
        <p:txBody>
          <a:bodyPr>
            <a:normAutofit/>
          </a:bodyPr>
          <a:lstStyle/>
          <a:p>
            <a:r>
              <a:rPr lang="fr-CA" dirty="0"/>
              <a:t>C’est invariant pour les 3 mouvements</a:t>
            </a:r>
            <a:endParaRPr lang="fr-C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E586924D-56A7-D726-3848-E05A40AE181F}"/>
                  </a:ext>
                </a:extLst>
              </p:cNvPr>
              <p:cNvSpPr txBox="1"/>
              <p:nvPr/>
            </p:nvSpPr>
            <p:spPr>
              <a:xfrm>
                <a:off x="6128772" y="926408"/>
                <a:ext cx="6169742" cy="683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sup>
                      </m:sSup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3600" b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E586924D-56A7-D726-3848-E05A40AE1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772" y="926408"/>
                <a:ext cx="6169742" cy="6839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ccolade ouvrante 18">
            <a:extLst>
              <a:ext uri="{FF2B5EF4-FFF2-40B4-BE49-F238E27FC236}">
                <a16:creationId xmlns:a16="http://schemas.microsoft.com/office/drawing/2014/main" id="{BE1DC780-2904-E9B7-6764-B33FC712970F}"/>
              </a:ext>
            </a:extLst>
          </p:cNvPr>
          <p:cNvSpPr/>
          <p:nvPr/>
        </p:nvSpPr>
        <p:spPr>
          <a:xfrm>
            <a:off x="6833420" y="2211715"/>
            <a:ext cx="216309" cy="2366183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" name="Picture 8" descr="elargir-18">
            <a:extLst>
              <a:ext uri="{FF2B5EF4-FFF2-40B4-BE49-F238E27FC236}">
                <a16:creationId xmlns:a16="http://schemas.microsoft.com/office/drawing/2014/main" id="{184EE7E0-D58B-EE40-0970-9AA844C77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333" y="4947472"/>
            <a:ext cx="3155083" cy="18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ccolade ouvrante 20">
            <a:extLst>
              <a:ext uri="{FF2B5EF4-FFF2-40B4-BE49-F238E27FC236}">
                <a16:creationId xmlns:a16="http://schemas.microsoft.com/office/drawing/2014/main" id="{10ADD747-FBD1-8348-646D-5D2552EC5A7B}"/>
              </a:ext>
            </a:extLst>
          </p:cNvPr>
          <p:cNvSpPr/>
          <p:nvPr/>
        </p:nvSpPr>
        <p:spPr>
          <a:xfrm>
            <a:off x="6833420" y="4947470"/>
            <a:ext cx="216309" cy="172863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6CAB507A-AD98-E1BB-5F18-081D93650642}"/>
                  </a:ext>
                </a:extLst>
              </p:cNvPr>
              <p:cNvSpPr txBox="1"/>
              <p:nvPr/>
            </p:nvSpPr>
            <p:spPr>
              <a:xfrm>
                <a:off x="5776225" y="5488621"/>
                <a:ext cx="113819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fr-CA" sz="360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6CAB507A-AD98-E1BB-5F18-081D93650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225" y="5488621"/>
                <a:ext cx="113819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E548EB-57E1-851A-E957-EE05689929F7}"/>
                  </a:ext>
                </a:extLst>
              </p:cNvPr>
              <p:cNvSpPr txBox="1"/>
              <p:nvPr/>
            </p:nvSpPr>
            <p:spPr>
              <a:xfrm>
                <a:off x="5486628" y="3082015"/>
                <a:ext cx="173539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360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E548EB-57E1-851A-E957-EE0568992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628" y="3082015"/>
                <a:ext cx="173539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Image 29">
            <a:extLst>
              <a:ext uri="{FF2B5EF4-FFF2-40B4-BE49-F238E27FC236}">
                <a16:creationId xmlns:a16="http://schemas.microsoft.com/office/drawing/2014/main" id="{69192E31-94DE-98FC-4F00-C1554F0EAF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7146" y="2222088"/>
            <a:ext cx="5076700" cy="2270189"/>
          </a:xfrm>
          <a:prstGeom prst="rect">
            <a:avLst/>
          </a:prstGeom>
        </p:spPr>
      </p:pic>
      <p:pic>
        <p:nvPicPr>
          <p:cNvPr id="4" name="Image 3" descr="Reidemeister moves. Top Row: Reidemeister Moves I and II. Bottom Row: Reidemeister Move III">
            <a:extLst>
              <a:ext uri="{FF2B5EF4-FFF2-40B4-BE49-F238E27FC236}">
                <a16:creationId xmlns:a16="http://schemas.microsoft.com/office/drawing/2014/main" id="{8CEE1042-99E1-992D-F8E2-89E3A791A9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5" t="56694" r="24814" b="3564"/>
          <a:stretch/>
        </p:blipFill>
        <p:spPr bwMode="auto">
          <a:xfrm>
            <a:off x="597606" y="4673326"/>
            <a:ext cx="4564053" cy="1630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 descr="Reidemeister moves. Top Row: Reidemeister Moves I and II. Bottom Row: Reidemeister Move III">
            <a:extLst>
              <a:ext uri="{FF2B5EF4-FFF2-40B4-BE49-F238E27FC236}">
                <a16:creationId xmlns:a16="http://schemas.microsoft.com/office/drawing/2014/main" id="{4E552AED-C2D8-DEB9-CE2E-ACCBB5920C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07" b="57335"/>
          <a:stretch/>
        </p:blipFill>
        <p:spPr bwMode="auto">
          <a:xfrm>
            <a:off x="1364942" y="926408"/>
            <a:ext cx="3029380" cy="1750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 descr="Reidemeister moves. Top Row: Reidemeister Moves I and II. Bottom Row: Reidemeister Move III">
            <a:extLst>
              <a:ext uri="{FF2B5EF4-FFF2-40B4-BE49-F238E27FC236}">
                <a16:creationId xmlns:a16="http://schemas.microsoft.com/office/drawing/2014/main" id="{54885EF7-F5E8-9DB9-22C1-D06AC5D071C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2" t="975" r="556" b="56944"/>
          <a:stretch/>
        </p:blipFill>
        <p:spPr bwMode="auto">
          <a:xfrm>
            <a:off x="593609" y="2946819"/>
            <a:ext cx="4572046" cy="17265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4672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33A23-D2F3-6544-4CB3-93E7F020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71" y="56225"/>
            <a:ext cx="12051202" cy="839759"/>
          </a:xfrm>
        </p:spPr>
        <p:txBody>
          <a:bodyPr>
            <a:normAutofit fontScale="90000"/>
          </a:bodyPr>
          <a:lstStyle/>
          <a:p>
            <a:r>
              <a:rPr lang="fr-CA"/>
              <a:t>Exemple: </a:t>
            </a:r>
            <a:r>
              <a:rPr lang="fr-CA" sz="4400"/>
              <a:t>Calculer le polynôme de Jones de ce nœud</a:t>
            </a:r>
            <a:endParaRPr lang="fr-CA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E586924D-56A7-D726-3848-E05A40AE181F}"/>
                  </a:ext>
                </a:extLst>
              </p:cNvPr>
              <p:cNvSpPr txBox="1"/>
              <p:nvPr/>
            </p:nvSpPr>
            <p:spPr>
              <a:xfrm>
                <a:off x="6128772" y="926408"/>
                <a:ext cx="6169742" cy="683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sup>
                      </m:sSup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3600" b="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E586924D-56A7-D726-3848-E05A40AE1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772" y="926408"/>
                <a:ext cx="6169742" cy="6839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ccolade ouvrante 18">
            <a:extLst>
              <a:ext uri="{FF2B5EF4-FFF2-40B4-BE49-F238E27FC236}">
                <a16:creationId xmlns:a16="http://schemas.microsoft.com/office/drawing/2014/main" id="{BE1DC780-2904-E9B7-6764-B33FC712970F}"/>
              </a:ext>
            </a:extLst>
          </p:cNvPr>
          <p:cNvSpPr/>
          <p:nvPr/>
        </p:nvSpPr>
        <p:spPr>
          <a:xfrm>
            <a:off x="6833420" y="2211715"/>
            <a:ext cx="216309" cy="2366183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" name="Picture 8" descr="elargir-18">
            <a:extLst>
              <a:ext uri="{FF2B5EF4-FFF2-40B4-BE49-F238E27FC236}">
                <a16:creationId xmlns:a16="http://schemas.microsoft.com/office/drawing/2014/main" id="{184EE7E0-D58B-EE40-0970-9AA844C77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333" y="4947472"/>
            <a:ext cx="3155083" cy="18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ccolade ouvrante 20">
            <a:extLst>
              <a:ext uri="{FF2B5EF4-FFF2-40B4-BE49-F238E27FC236}">
                <a16:creationId xmlns:a16="http://schemas.microsoft.com/office/drawing/2014/main" id="{10ADD747-FBD1-8348-646D-5D2552EC5A7B}"/>
              </a:ext>
            </a:extLst>
          </p:cNvPr>
          <p:cNvSpPr/>
          <p:nvPr/>
        </p:nvSpPr>
        <p:spPr>
          <a:xfrm>
            <a:off x="6833420" y="4947470"/>
            <a:ext cx="216309" cy="172863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6CAB507A-AD98-E1BB-5F18-081D93650642}"/>
                  </a:ext>
                </a:extLst>
              </p:cNvPr>
              <p:cNvSpPr txBox="1"/>
              <p:nvPr/>
            </p:nvSpPr>
            <p:spPr>
              <a:xfrm>
                <a:off x="5776225" y="5488621"/>
                <a:ext cx="113819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fr-CA" sz="360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6CAB507A-AD98-E1BB-5F18-081D93650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225" y="5488621"/>
                <a:ext cx="113819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E548EB-57E1-851A-E957-EE05689929F7}"/>
                  </a:ext>
                </a:extLst>
              </p:cNvPr>
              <p:cNvSpPr txBox="1"/>
              <p:nvPr/>
            </p:nvSpPr>
            <p:spPr>
              <a:xfrm>
                <a:off x="5486628" y="3082015"/>
                <a:ext cx="173539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360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E548EB-57E1-851A-E957-EE0568992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628" y="3082015"/>
                <a:ext cx="173539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Image 29">
            <a:extLst>
              <a:ext uri="{FF2B5EF4-FFF2-40B4-BE49-F238E27FC236}">
                <a16:creationId xmlns:a16="http://schemas.microsoft.com/office/drawing/2014/main" id="{69192E31-94DE-98FC-4F00-C1554F0EAF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7146" y="2222088"/>
            <a:ext cx="5076700" cy="2270189"/>
          </a:xfrm>
          <a:prstGeom prst="rect">
            <a:avLst/>
          </a:prstGeom>
        </p:spPr>
      </p:pic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B3A860DC-D477-C247-002C-105ACAFB9D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00" y="1268360"/>
            <a:ext cx="5573617" cy="50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78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33A23-D2F3-6544-4CB3-93E7F020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71" y="56225"/>
            <a:ext cx="12051202" cy="839759"/>
          </a:xfrm>
        </p:spPr>
        <p:txBody>
          <a:bodyPr>
            <a:normAutofit fontScale="90000"/>
          </a:bodyPr>
          <a:lstStyle/>
          <a:p>
            <a:r>
              <a:rPr lang="fr-CA" dirty="0"/>
              <a:t>Exemple: </a:t>
            </a:r>
            <a:r>
              <a:rPr lang="fr-CA" sz="4400" dirty="0"/>
              <a:t>Calculer le polynôme de Jones de ce nœud</a:t>
            </a:r>
            <a:endParaRPr lang="fr-C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E548EB-57E1-851A-E957-EE05689929F7}"/>
                  </a:ext>
                </a:extLst>
              </p:cNvPr>
              <p:cNvSpPr txBox="1"/>
              <p:nvPr/>
            </p:nvSpPr>
            <p:spPr>
              <a:xfrm>
                <a:off x="0" y="914020"/>
                <a:ext cx="12192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3600" dirty="0"/>
              </a:p>
              <a:p>
                <a:endParaRPr lang="fr-CA" sz="36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E548EB-57E1-851A-E957-EE0568992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4020"/>
                <a:ext cx="12192000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B3A860DC-D477-C247-002C-105ACAFB9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25597"/>
            <a:ext cx="1540042" cy="1399123"/>
          </a:xfrm>
          <a:prstGeom prst="rect">
            <a:avLst/>
          </a:prstGeom>
        </p:spPr>
      </p:pic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446BA8B8-7FFF-9E6D-01B9-42A60A2892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101091"/>
              </p:ext>
            </p:extLst>
          </p:nvPr>
        </p:nvGraphicFramePr>
        <p:xfrm>
          <a:off x="5620676" y="1602387"/>
          <a:ext cx="988273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30280" imgH="347400" progId="">
                  <p:embed/>
                </p:oleObj>
              </mc:Choice>
              <mc:Fallback>
                <p:oleObj r:id="rId5" imgW="530280" imgH="347400" progId="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446BA8B8-7FFF-9E6D-01B9-42A60A289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20676" y="1602387"/>
                        <a:ext cx="988273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5013FEA8-0838-A26C-A841-092C89078370}"/>
              </a:ext>
            </a:extLst>
          </p:cNvPr>
          <p:cNvSpPr/>
          <p:nvPr/>
        </p:nvSpPr>
        <p:spPr>
          <a:xfrm>
            <a:off x="5768627" y="1777741"/>
            <a:ext cx="221381" cy="231006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5ADA7464-CAB5-2C87-181D-B2E1F614DE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455994"/>
              </p:ext>
            </p:extLst>
          </p:nvPr>
        </p:nvGraphicFramePr>
        <p:xfrm>
          <a:off x="2463512" y="3064388"/>
          <a:ext cx="982548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518040" imgH="341280" progId="">
                  <p:embed/>
                </p:oleObj>
              </mc:Choice>
              <mc:Fallback>
                <p:oleObj r:id="rId7" imgW="518040" imgH="341280" progId="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5ADA7464-CAB5-2C87-181D-B2E1F614DE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63512" y="3064388"/>
                        <a:ext cx="982548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98DAF9EA-AFF9-40B5-99F1-07877027B0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952489"/>
              </p:ext>
            </p:extLst>
          </p:nvPr>
        </p:nvGraphicFramePr>
        <p:xfrm>
          <a:off x="8732058" y="3066500"/>
          <a:ext cx="1000112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536400" imgH="347400" progId="">
                  <p:embed/>
                </p:oleObj>
              </mc:Choice>
              <mc:Fallback>
                <p:oleObj r:id="rId9" imgW="536400" imgH="347400" progId="">
                  <p:embed/>
                  <p:pic>
                    <p:nvPicPr>
                      <p:cNvPr id="8" name="Objet 7">
                        <a:extLst>
                          <a:ext uri="{FF2B5EF4-FFF2-40B4-BE49-F238E27FC236}">
                            <a16:creationId xmlns:a16="http://schemas.microsoft.com/office/drawing/2014/main" id="{98DAF9EA-AFF9-40B5-99F1-07877027B0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732058" y="3066500"/>
                        <a:ext cx="1000112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9F8FC52E-D21B-1187-9626-8E4836AD91C9}"/>
              </a:ext>
            </a:extLst>
          </p:cNvPr>
          <p:cNvCxnSpPr/>
          <p:nvPr/>
        </p:nvCxnSpPr>
        <p:spPr>
          <a:xfrm flipH="1">
            <a:off x="3446060" y="2250387"/>
            <a:ext cx="2231240" cy="8140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878483CC-3D8F-83C7-C65C-CE2348E689E0}"/>
                  </a:ext>
                </a:extLst>
              </p:cNvPr>
              <p:cNvSpPr txBox="1"/>
              <p:nvPr/>
            </p:nvSpPr>
            <p:spPr>
              <a:xfrm>
                <a:off x="3921029" y="2386193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878483CC-3D8F-83C7-C65C-CE2348E68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029" y="2386193"/>
                <a:ext cx="477716" cy="46166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C09D36A5-CAC4-2350-E95C-190AE1F6B68D}"/>
              </a:ext>
            </a:extLst>
          </p:cNvPr>
          <p:cNvCxnSpPr>
            <a:cxnSpLocks/>
          </p:cNvCxnSpPr>
          <p:nvPr/>
        </p:nvCxnSpPr>
        <p:spPr>
          <a:xfrm>
            <a:off x="6507637" y="2292315"/>
            <a:ext cx="2329275" cy="772073"/>
          </a:xfrm>
          <a:prstGeom prst="straightConnector1">
            <a:avLst/>
          </a:prstGeom>
          <a:ln w="38100">
            <a:solidFill>
              <a:srgbClr val="9C02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A2EBFAC5-92AE-13AF-13BC-CFFDAEC449A5}"/>
                  </a:ext>
                </a:extLst>
              </p:cNvPr>
              <p:cNvSpPr txBox="1"/>
              <p:nvPr/>
            </p:nvSpPr>
            <p:spPr>
              <a:xfrm>
                <a:off x="7592199" y="2195608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A2EBFAC5-92AE-13AF-13BC-CFFDAEC44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199" y="2195608"/>
                <a:ext cx="477716" cy="461665"/>
              </a:xfrm>
              <a:prstGeom prst="rect">
                <a:avLst/>
              </a:prstGeom>
              <a:blipFill>
                <a:blip r:embed="rId48"/>
                <a:stretch>
                  <a:fillRect l="-30380" r="-759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" name="Image 75">
            <a:extLst>
              <a:ext uri="{FF2B5EF4-FFF2-40B4-BE49-F238E27FC236}">
                <a16:creationId xmlns:a16="http://schemas.microsoft.com/office/drawing/2014/main" id="{63E7F0A8-1D93-137F-B390-82EBDE433EF0}"/>
              </a:ext>
            </a:extLst>
          </p:cNvPr>
          <p:cNvPicPr>
            <a:picLocks noChangeAspect="1"/>
          </p:cNvPicPr>
          <p:nvPr/>
        </p:nvPicPr>
        <p:blipFill rotWithShape="1">
          <a:blip r:embed="rId49"/>
          <a:srcRect l="7307" t="71857" r="19254"/>
          <a:stretch/>
        </p:blipFill>
        <p:spPr>
          <a:xfrm>
            <a:off x="6784110" y="849461"/>
            <a:ext cx="5701573" cy="9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75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/>
      <p:bldP spid="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33A23-D2F3-6544-4CB3-93E7F020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71" y="56225"/>
            <a:ext cx="12051202" cy="839759"/>
          </a:xfrm>
        </p:spPr>
        <p:txBody>
          <a:bodyPr>
            <a:normAutofit fontScale="90000"/>
          </a:bodyPr>
          <a:lstStyle/>
          <a:p>
            <a:r>
              <a:rPr lang="fr-CA" dirty="0"/>
              <a:t>Exemple: </a:t>
            </a:r>
            <a:r>
              <a:rPr lang="fr-CA" sz="4400" dirty="0"/>
              <a:t>Calculer le polynôme de Jones de ce nœud</a:t>
            </a:r>
            <a:endParaRPr lang="fr-C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E548EB-57E1-851A-E957-EE05689929F7}"/>
                  </a:ext>
                </a:extLst>
              </p:cNvPr>
              <p:cNvSpPr txBox="1"/>
              <p:nvPr/>
            </p:nvSpPr>
            <p:spPr>
              <a:xfrm>
                <a:off x="0" y="914020"/>
                <a:ext cx="12192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3600" dirty="0"/>
              </a:p>
              <a:p>
                <a:endParaRPr lang="fr-CA" sz="36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E548EB-57E1-851A-E957-EE0568992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4020"/>
                <a:ext cx="12192000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B3A860DC-D477-C247-002C-105ACAFB9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25597"/>
            <a:ext cx="1540042" cy="1399123"/>
          </a:xfrm>
          <a:prstGeom prst="rect">
            <a:avLst/>
          </a:prstGeom>
        </p:spPr>
      </p:pic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446BA8B8-7FFF-9E6D-01B9-42A60A2892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20676" y="1602387"/>
          <a:ext cx="988273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30280" imgH="347400" progId="">
                  <p:embed/>
                </p:oleObj>
              </mc:Choice>
              <mc:Fallback>
                <p:oleObj r:id="rId5" imgW="530280" imgH="347400" progId="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446BA8B8-7FFF-9E6D-01B9-42A60A289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20676" y="1602387"/>
                        <a:ext cx="988273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5013FEA8-0838-A26C-A841-092C89078370}"/>
              </a:ext>
            </a:extLst>
          </p:cNvPr>
          <p:cNvSpPr/>
          <p:nvPr/>
        </p:nvSpPr>
        <p:spPr>
          <a:xfrm>
            <a:off x="5768627" y="1777741"/>
            <a:ext cx="221381" cy="231006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5ADA7464-CAB5-2C87-181D-B2E1F614DE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3512" y="3064388"/>
          <a:ext cx="982548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518040" imgH="341280" progId="">
                  <p:embed/>
                </p:oleObj>
              </mc:Choice>
              <mc:Fallback>
                <p:oleObj r:id="rId7" imgW="518040" imgH="341280" progId="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5ADA7464-CAB5-2C87-181D-B2E1F614DE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63512" y="3064388"/>
                        <a:ext cx="982548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98DAF9EA-AFF9-40B5-99F1-07877027B0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32058" y="3066500"/>
          <a:ext cx="1000112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536400" imgH="347400" progId="">
                  <p:embed/>
                </p:oleObj>
              </mc:Choice>
              <mc:Fallback>
                <p:oleObj r:id="rId9" imgW="536400" imgH="347400" progId="">
                  <p:embed/>
                  <p:pic>
                    <p:nvPicPr>
                      <p:cNvPr id="8" name="Objet 7">
                        <a:extLst>
                          <a:ext uri="{FF2B5EF4-FFF2-40B4-BE49-F238E27FC236}">
                            <a16:creationId xmlns:a16="http://schemas.microsoft.com/office/drawing/2014/main" id="{98DAF9EA-AFF9-40B5-99F1-07877027B0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732058" y="3066500"/>
                        <a:ext cx="1000112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6499BD85-811A-5DC5-6054-01230DF7A9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6067" y="4604677"/>
          <a:ext cx="1009130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475200" imgH="304560" progId="">
                  <p:embed/>
                </p:oleObj>
              </mc:Choice>
              <mc:Fallback>
                <p:oleObj r:id="rId11" imgW="475200" imgH="304560" progId="">
                  <p:embed/>
                  <p:pic>
                    <p:nvPicPr>
                      <p:cNvPr id="9" name="Objet 8">
                        <a:extLst>
                          <a:ext uri="{FF2B5EF4-FFF2-40B4-BE49-F238E27FC236}">
                            <a16:creationId xmlns:a16="http://schemas.microsoft.com/office/drawing/2014/main" id="{6499BD85-811A-5DC5-6054-01230DF7A9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6067" y="4604677"/>
                        <a:ext cx="1009130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E336D350-0229-A3AD-7351-858C365FE2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1029" y="4614031"/>
          <a:ext cx="942823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487440" imgH="335160" progId="">
                  <p:embed/>
                </p:oleObj>
              </mc:Choice>
              <mc:Fallback>
                <p:oleObj r:id="rId13" imgW="487440" imgH="335160" progId="">
                  <p:embed/>
                  <p:pic>
                    <p:nvPicPr>
                      <p:cNvPr id="10" name="Objet 9">
                        <a:extLst>
                          <a:ext uri="{FF2B5EF4-FFF2-40B4-BE49-F238E27FC236}">
                            <a16:creationId xmlns:a16="http://schemas.microsoft.com/office/drawing/2014/main" id="{E336D350-0229-A3AD-7351-858C365FE2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21029" y="4614031"/>
                        <a:ext cx="942823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EBD48902-680D-D713-E9ED-CAC4A6217B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22801" y="4604406"/>
          <a:ext cx="1127250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530280" imgH="304560" progId="">
                  <p:embed/>
                </p:oleObj>
              </mc:Choice>
              <mc:Fallback>
                <p:oleObj r:id="rId15" imgW="530280" imgH="304560" progId="">
                  <p:embed/>
                  <p:pic>
                    <p:nvPicPr>
                      <p:cNvPr id="12" name="Objet 11">
                        <a:extLst>
                          <a:ext uri="{FF2B5EF4-FFF2-40B4-BE49-F238E27FC236}">
                            <a16:creationId xmlns:a16="http://schemas.microsoft.com/office/drawing/2014/main" id="{EBD48902-680D-D713-E9ED-CAC4A6217B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322801" y="4604406"/>
                        <a:ext cx="1127250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>
            <a:extLst>
              <a:ext uri="{FF2B5EF4-FFF2-40B4-BE49-F238E27FC236}">
                <a16:creationId xmlns:a16="http://schemas.microsoft.com/office/drawing/2014/main" id="{7EB46843-5C98-2D03-E9D3-3B652ABD3A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82756" y="4585427"/>
          <a:ext cx="1054655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505800" imgH="310680" progId="">
                  <p:embed/>
                </p:oleObj>
              </mc:Choice>
              <mc:Fallback>
                <p:oleObj r:id="rId17" imgW="505800" imgH="310680" progId="">
                  <p:embed/>
                  <p:pic>
                    <p:nvPicPr>
                      <p:cNvPr id="13" name="Objet 12">
                        <a:extLst>
                          <a:ext uri="{FF2B5EF4-FFF2-40B4-BE49-F238E27FC236}">
                            <a16:creationId xmlns:a16="http://schemas.microsoft.com/office/drawing/2014/main" id="{7EB46843-5C98-2D03-E9D3-3B652ABD3A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282756" y="4585427"/>
                        <a:ext cx="1054655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Ellipse 27">
            <a:extLst>
              <a:ext uri="{FF2B5EF4-FFF2-40B4-BE49-F238E27FC236}">
                <a16:creationId xmlns:a16="http://schemas.microsoft.com/office/drawing/2014/main" id="{CB2D493D-859E-E098-68DD-08A2F897BE93}"/>
              </a:ext>
            </a:extLst>
          </p:cNvPr>
          <p:cNvSpPr/>
          <p:nvPr/>
        </p:nvSpPr>
        <p:spPr>
          <a:xfrm>
            <a:off x="3002342" y="3209085"/>
            <a:ext cx="221381" cy="231006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41E58BC9-02D2-CC32-1E0E-4E2A537EDFAA}"/>
              </a:ext>
            </a:extLst>
          </p:cNvPr>
          <p:cNvSpPr/>
          <p:nvPr/>
        </p:nvSpPr>
        <p:spPr>
          <a:xfrm>
            <a:off x="9318745" y="3209085"/>
            <a:ext cx="221381" cy="231006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9F8FC52E-D21B-1187-9626-8E4836AD91C9}"/>
              </a:ext>
            </a:extLst>
          </p:cNvPr>
          <p:cNvCxnSpPr/>
          <p:nvPr/>
        </p:nvCxnSpPr>
        <p:spPr>
          <a:xfrm flipH="1">
            <a:off x="3446060" y="2250387"/>
            <a:ext cx="2231240" cy="8140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878483CC-3D8F-83C7-C65C-CE2348E689E0}"/>
                  </a:ext>
                </a:extLst>
              </p:cNvPr>
              <p:cNvSpPr txBox="1"/>
              <p:nvPr/>
            </p:nvSpPr>
            <p:spPr>
              <a:xfrm>
                <a:off x="3921029" y="2386193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878483CC-3D8F-83C7-C65C-CE2348E68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029" y="2386193"/>
                <a:ext cx="477716" cy="46166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F805CAB0-23E1-9127-2DA7-F0A961C0397A}"/>
              </a:ext>
            </a:extLst>
          </p:cNvPr>
          <p:cNvCxnSpPr>
            <a:cxnSpLocks/>
          </p:cNvCxnSpPr>
          <p:nvPr/>
        </p:nvCxnSpPr>
        <p:spPr>
          <a:xfrm flipH="1">
            <a:off x="1689789" y="3775596"/>
            <a:ext cx="773723" cy="7895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E26FDCB3-E4A5-F875-A76A-07991CA335D8}"/>
                  </a:ext>
                </a:extLst>
              </p:cNvPr>
              <p:cNvSpPr txBox="1"/>
              <p:nvPr/>
            </p:nvSpPr>
            <p:spPr>
              <a:xfrm>
                <a:off x="1708165" y="3828476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E26FDCB3-E4A5-F875-A76A-07991CA33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165" y="3828476"/>
                <a:ext cx="477716" cy="4616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B1504700-DD91-A5FF-F48D-AC197CC34C1E}"/>
              </a:ext>
            </a:extLst>
          </p:cNvPr>
          <p:cNvCxnSpPr>
            <a:cxnSpLocks/>
          </p:cNvCxnSpPr>
          <p:nvPr/>
        </p:nvCxnSpPr>
        <p:spPr>
          <a:xfrm flipH="1">
            <a:off x="8063189" y="3732568"/>
            <a:ext cx="773723" cy="7895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9A8D3D2A-855D-9A87-740D-CF0212C3D053}"/>
                  </a:ext>
                </a:extLst>
              </p:cNvPr>
              <p:cNvSpPr txBox="1"/>
              <p:nvPr/>
            </p:nvSpPr>
            <p:spPr>
              <a:xfrm>
                <a:off x="8081565" y="3785448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9A8D3D2A-855D-9A87-740D-CF0212C3D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565" y="3785448"/>
                <a:ext cx="477716" cy="46166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555032EB-8C07-7DED-C87F-406D3C573996}"/>
              </a:ext>
            </a:extLst>
          </p:cNvPr>
          <p:cNvCxnSpPr>
            <a:cxnSpLocks/>
          </p:cNvCxnSpPr>
          <p:nvPr/>
        </p:nvCxnSpPr>
        <p:spPr>
          <a:xfrm>
            <a:off x="3319832" y="3783273"/>
            <a:ext cx="777017" cy="772456"/>
          </a:xfrm>
          <a:prstGeom prst="straightConnector1">
            <a:avLst/>
          </a:prstGeom>
          <a:ln w="38100">
            <a:solidFill>
              <a:srgbClr val="9C02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00C756B0-8F21-32F7-1A4D-64B1C6326FED}"/>
                  </a:ext>
                </a:extLst>
              </p:cNvPr>
              <p:cNvSpPr txBox="1"/>
              <p:nvPr/>
            </p:nvSpPr>
            <p:spPr>
              <a:xfrm>
                <a:off x="3795386" y="3724971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00C756B0-8F21-32F7-1A4D-64B1C6326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386" y="3724971"/>
                <a:ext cx="477716" cy="461665"/>
              </a:xfrm>
              <a:prstGeom prst="rect">
                <a:avLst/>
              </a:prstGeom>
              <a:blipFill>
                <a:blip r:embed="rId46"/>
                <a:stretch>
                  <a:fillRect l="-32051" r="-76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8D38ADDD-E1E8-64A3-A9F7-5C14EB245C2D}"/>
              </a:ext>
            </a:extLst>
          </p:cNvPr>
          <p:cNvCxnSpPr>
            <a:cxnSpLocks/>
          </p:cNvCxnSpPr>
          <p:nvPr/>
        </p:nvCxnSpPr>
        <p:spPr>
          <a:xfrm>
            <a:off x="9674134" y="3734798"/>
            <a:ext cx="777017" cy="772456"/>
          </a:xfrm>
          <a:prstGeom prst="straightConnector1">
            <a:avLst/>
          </a:prstGeom>
          <a:ln w="38100">
            <a:solidFill>
              <a:srgbClr val="9C02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5DC8010E-1C38-C5E0-BB3C-154532B9F956}"/>
                  </a:ext>
                </a:extLst>
              </p:cNvPr>
              <p:cNvSpPr txBox="1"/>
              <p:nvPr/>
            </p:nvSpPr>
            <p:spPr>
              <a:xfrm>
                <a:off x="10149688" y="3676496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5DC8010E-1C38-C5E0-BB3C-154532B9F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9688" y="3676496"/>
                <a:ext cx="477716" cy="461665"/>
              </a:xfrm>
              <a:prstGeom prst="rect">
                <a:avLst/>
              </a:prstGeom>
              <a:blipFill>
                <a:blip r:embed="rId47"/>
                <a:stretch>
                  <a:fillRect l="-30769" r="-76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C09D36A5-CAC4-2350-E95C-190AE1F6B68D}"/>
              </a:ext>
            </a:extLst>
          </p:cNvPr>
          <p:cNvCxnSpPr>
            <a:cxnSpLocks/>
          </p:cNvCxnSpPr>
          <p:nvPr/>
        </p:nvCxnSpPr>
        <p:spPr>
          <a:xfrm>
            <a:off x="6507637" y="2292315"/>
            <a:ext cx="2329275" cy="772073"/>
          </a:xfrm>
          <a:prstGeom prst="straightConnector1">
            <a:avLst/>
          </a:prstGeom>
          <a:ln w="38100">
            <a:solidFill>
              <a:srgbClr val="9C02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A2EBFAC5-92AE-13AF-13BC-CFFDAEC449A5}"/>
                  </a:ext>
                </a:extLst>
              </p:cNvPr>
              <p:cNvSpPr txBox="1"/>
              <p:nvPr/>
            </p:nvSpPr>
            <p:spPr>
              <a:xfrm>
                <a:off x="7592199" y="2195608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A2EBFAC5-92AE-13AF-13BC-CFFDAEC44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199" y="2195608"/>
                <a:ext cx="477716" cy="461665"/>
              </a:xfrm>
              <a:prstGeom prst="rect">
                <a:avLst/>
              </a:prstGeom>
              <a:blipFill>
                <a:blip r:embed="rId48"/>
                <a:stretch>
                  <a:fillRect l="-30380" r="-759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" name="Image 75">
            <a:extLst>
              <a:ext uri="{FF2B5EF4-FFF2-40B4-BE49-F238E27FC236}">
                <a16:creationId xmlns:a16="http://schemas.microsoft.com/office/drawing/2014/main" id="{63E7F0A8-1D93-137F-B390-82EBDE433EF0}"/>
              </a:ext>
            </a:extLst>
          </p:cNvPr>
          <p:cNvPicPr>
            <a:picLocks noChangeAspect="1"/>
          </p:cNvPicPr>
          <p:nvPr/>
        </p:nvPicPr>
        <p:blipFill rotWithShape="1">
          <a:blip r:embed="rId49"/>
          <a:srcRect l="7307" t="71857" r="19254"/>
          <a:stretch/>
        </p:blipFill>
        <p:spPr>
          <a:xfrm>
            <a:off x="6784110" y="849461"/>
            <a:ext cx="5701573" cy="9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45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67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33A23-D2F3-6544-4CB3-93E7F020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71" y="56225"/>
            <a:ext cx="12051202" cy="839759"/>
          </a:xfrm>
        </p:spPr>
        <p:txBody>
          <a:bodyPr>
            <a:normAutofit fontScale="90000"/>
          </a:bodyPr>
          <a:lstStyle/>
          <a:p>
            <a:r>
              <a:rPr lang="fr-CA" dirty="0"/>
              <a:t>Exemple: </a:t>
            </a:r>
            <a:r>
              <a:rPr lang="fr-CA" sz="4400" dirty="0"/>
              <a:t>Calculer le polynôme de Jones de ce nœud</a:t>
            </a:r>
            <a:endParaRPr lang="fr-C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E548EB-57E1-851A-E957-EE05689929F7}"/>
                  </a:ext>
                </a:extLst>
              </p:cNvPr>
              <p:cNvSpPr txBox="1"/>
              <p:nvPr/>
            </p:nvSpPr>
            <p:spPr>
              <a:xfrm>
                <a:off x="0" y="914020"/>
                <a:ext cx="12192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3600" dirty="0"/>
              </a:p>
              <a:p>
                <a:endParaRPr lang="fr-CA" sz="36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E548EB-57E1-851A-E957-EE0568992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4020"/>
                <a:ext cx="12192000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B3A860DC-D477-C247-002C-105ACAFB9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25597"/>
            <a:ext cx="1540042" cy="1399123"/>
          </a:xfrm>
          <a:prstGeom prst="rect">
            <a:avLst/>
          </a:prstGeom>
        </p:spPr>
      </p:pic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446BA8B8-7FFF-9E6D-01B9-42A60A2892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20676" y="1602387"/>
          <a:ext cx="988273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30280" imgH="347400" progId="">
                  <p:embed/>
                </p:oleObj>
              </mc:Choice>
              <mc:Fallback>
                <p:oleObj r:id="rId5" imgW="530280" imgH="347400" progId="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446BA8B8-7FFF-9E6D-01B9-42A60A289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20676" y="1602387"/>
                        <a:ext cx="988273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5013FEA8-0838-A26C-A841-092C89078370}"/>
              </a:ext>
            </a:extLst>
          </p:cNvPr>
          <p:cNvSpPr/>
          <p:nvPr/>
        </p:nvSpPr>
        <p:spPr>
          <a:xfrm>
            <a:off x="5768627" y="1777741"/>
            <a:ext cx="221381" cy="231006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5ADA7464-CAB5-2C87-181D-B2E1F614DE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3512" y="3064388"/>
          <a:ext cx="982548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518040" imgH="341280" progId="">
                  <p:embed/>
                </p:oleObj>
              </mc:Choice>
              <mc:Fallback>
                <p:oleObj r:id="rId7" imgW="518040" imgH="341280" progId="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5ADA7464-CAB5-2C87-181D-B2E1F614DE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63512" y="3064388"/>
                        <a:ext cx="982548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98DAF9EA-AFF9-40B5-99F1-07877027B0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32058" y="3066500"/>
          <a:ext cx="1000112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536400" imgH="347400" progId="">
                  <p:embed/>
                </p:oleObj>
              </mc:Choice>
              <mc:Fallback>
                <p:oleObj r:id="rId9" imgW="536400" imgH="347400" progId="">
                  <p:embed/>
                  <p:pic>
                    <p:nvPicPr>
                      <p:cNvPr id="8" name="Objet 7">
                        <a:extLst>
                          <a:ext uri="{FF2B5EF4-FFF2-40B4-BE49-F238E27FC236}">
                            <a16:creationId xmlns:a16="http://schemas.microsoft.com/office/drawing/2014/main" id="{98DAF9EA-AFF9-40B5-99F1-07877027B0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732058" y="3066500"/>
                        <a:ext cx="1000112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6499BD85-811A-5DC5-6054-01230DF7A9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6067" y="4604677"/>
          <a:ext cx="1009130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475200" imgH="304560" progId="">
                  <p:embed/>
                </p:oleObj>
              </mc:Choice>
              <mc:Fallback>
                <p:oleObj r:id="rId11" imgW="475200" imgH="304560" progId="">
                  <p:embed/>
                  <p:pic>
                    <p:nvPicPr>
                      <p:cNvPr id="9" name="Objet 8">
                        <a:extLst>
                          <a:ext uri="{FF2B5EF4-FFF2-40B4-BE49-F238E27FC236}">
                            <a16:creationId xmlns:a16="http://schemas.microsoft.com/office/drawing/2014/main" id="{6499BD85-811A-5DC5-6054-01230DF7A9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6067" y="4604677"/>
                        <a:ext cx="1009130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E336D350-0229-A3AD-7351-858C365FE2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1029" y="4614031"/>
          <a:ext cx="942823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487440" imgH="335160" progId="">
                  <p:embed/>
                </p:oleObj>
              </mc:Choice>
              <mc:Fallback>
                <p:oleObj r:id="rId13" imgW="487440" imgH="335160" progId="">
                  <p:embed/>
                  <p:pic>
                    <p:nvPicPr>
                      <p:cNvPr id="10" name="Objet 9">
                        <a:extLst>
                          <a:ext uri="{FF2B5EF4-FFF2-40B4-BE49-F238E27FC236}">
                            <a16:creationId xmlns:a16="http://schemas.microsoft.com/office/drawing/2014/main" id="{E336D350-0229-A3AD-7351-858C365FE2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21029" y="4614031"/>
                        <a:ext cx="942823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EBD48902-680D-D713-E9ED-CAC4A6217B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22801" y="4604406"/>
          <a:ext cx="1127250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530280" imgH="304560" progId="">
                  <p:embed/>
                </p:oleObj>
              </mc:Choice>
              <mc:Fallback>
                <p:oleObj r:id="rId15" imgW="530280" imgH="304560" progId="">
                  <p:embed/>
                  <p:pic>
                    <p:nvPicPr>
                      <p:cNvPr id="12" name="Objet 11">
                        <a:extLst>
                          <a:ext uri="{FF2B5EF4-FFF2-40B4-BE49-F238E27FC236}">
                            <a16:creationId xmlns:a16="http://schemas.microsoft.com/office/drawing/2014/main" id="{EBD48902-680D-D713-E9ED-CAC4A6217B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322801" y="4604406"/>
                        <a:ext cx="1127250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>
            <a:extLst>
              <a:ext uri="{FF2B5EF4-FFF2-40B4-BE49-F238E27FC236}">
                <a16:creationId xmlns:a16="http://schemas.microsoft.com/office/drawing/2014/main" id="{7EB46843-5C98-2D03-E9D3-3B652ABD3A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82756" y="4585427"/>
          <a:ext cx="1054655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505800" imgH="310680" progId="">
                  <p:embed/>
                </p:oleObj>
              </mc:Choice>
              <mc:Fallback>
                <p:oleObj r:id="rId17" imgW="505800" imgH="310680" progId="">
                  <p:embed/>
                  <p:pic>
                    <p:nvPicPr>
                      <p:cNvPr id="13" name="Objet 12">
                        <a:extLst>
                          <a:ext uri="{FF2B5EF4-FFF2-40B4-BE49-F238E27FC236}">
                            <a16:creationId xmlns:a16="http://schemas.microsoft.com/office/drawing/2014/main" id="{7EB46843-5C98-2D03-E9D3-3B652ABD3A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282756" y="4585427"/>
                        <a:ext cx="1054655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FC8F835D-8F01-BC9B-BCCD-0BF3CF1896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27" y="6124900"/>
          <a:ext cx="1043280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9" imgW="511920" imgH="316800" progId="">
                  <p:embed/>
                </p:oleObj>
              </mc:Choice>
              <mc:Fallback>
                <p:oleObj r:id="rId19" imgW="511920" imgH="316800" progId="">
                  <p:embed/>
                  <p:pic>
                    <p:nvPicPr>
                      <p:cNvPr id="14" name="Objet 13">
                        <a:extLst>
                          <a:ext uri="{FF2B5EF4-FFF2-40B4-BE49-F238E27FC236}">
                            <a16:creationId xmlns:a16="http://schemas.microsoft.com/office/drawing/2014/main" id="{FC8F835D-8F01-BC9B-BCCD-0BF3CF1896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7627" y="6124900"/>
                        <a:ext cx="1043280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>
            <a:extLst>
              <a:ext uri="{FF2B5EF4-FFF2-40B4-BE49-F238E27FC236}">
                <a16:creationId xmlns:a16="http://schemas.microsoft.com/office/drawing/2014/main" id="{CDD53BC4-FE83-9BC0-9349-1A5A682514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1300" y="6120087"/>
          <a:ext cx="986090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1" imgW="499680" imgH="329040" progId="">
                  <p:embed/>
                </p:oleObj>
              </mc:Choice>
              <mc:Fallback>
                <p:oleObj r:id="rId21" imgW="499680" imgH="329040" progId="">
                  <p:embed/>
                  <p:pic>
                    <p:nvPicPr>
                      <p:cNvPr id="15" name="Objet 14">
                        <a:extLst>
                          <a:ext uri="{FF2B5EF4-FFF2-40B4-BE49-F238E27FC236}">
                            <a16:creationId xmlns:a16="http://schemas.microsoft.com/office/drawing/2014/main" id="{CDD53BC4-FE83-9BC0-9349-1A5A682514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441300" y="6120087"/>
                        <a:ext cx="986090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81A0F2E7-99AF-2592-7832-207B4F2F09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9879" y="6124900"/>
          <a:ext cx="1009130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3" imgW="475200" imgH="304560" progId="">
                  <p:embed/>
                </p:oleObj>
              </mc:Choice>
              <mc:Fallback>
                <p:oleObj r:id="rId23" imgW="475200" imgH="304560" progId="">
                  <p:embed/>
                  <p:pic>
                    <p:nvPicPr>
                      <p:cNvPr id="16" name="Objet 15">
                        <a:extLst>
                          <a:ext uri="{FF2B5EF4-FFF2-40B4-BE49-F238E27FC236}">
                            <a16:creationId xmlns:a16="http://schemas.microsoft.com/office/drawing/2014/main" id="{81A0F2E7-99AF-2592-7832-207B4F2F09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239879" y="6124900"/>
                        <a:ext cx="1009130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>
            <a:extLst>
              <a:ext uri="{FF2B5EF4-FFF2-40B4-BE49-F238E27FC236}">
                <a16:creationId xmlns:a16="http://schemas.microsoft.com/office/drawing/2014/main" id="{BB481BAA-7C70-BE0C-E087-0400E14EDD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2619" y="6115275"/>
          <a:ext cx="994681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5" imgW="487440" imgH="316800" progId="">
                  <p:embed/>
                </p:oleObj>
              </mc:Choice>
              <mc:Fallback>
                <p:oleObj r:id="rId25" imgW="487440" imgH="316800" progId="">
                  <p:embed/>
                  <p:pic>
                    <p:nvPicPr>
                      <p:cNvPr id="17" name="Objet 16">
                        <a:extLst>
                          <a:ext uri="{FF2B5EF4-FFF2-40B4-BE49-F238E27FC236}">
                            <a16:creationId xmlns:a16="http://schemas.microsoft.com/office/drawing/2014/main" id="{BB481BAA-7C70-BE0C-E087-0400E14ED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682619" y="6115275"/>
                        <a:ext cx="994681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 21">
            <a:extLst>
              <a:ext uri="{FF2B5EF4-FFF2-40B4-BE49-F238E27FC236}">
                <a16:creationId xmlns:a16="http://schemas.microsoft.com/office/drawing/2014/main" id="{2389A878-1028-4559-797B-EA6B71F794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2006" y="6115274"/>
          <a:ext cx="1140750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7" imgW="536400" imgH="304560" progId="">
                  <p:embed/>
                </p:oleObj>
              </mc:Choice>
              <mc:Fallback>
                <p:oleObj r:id="rId27" imgW="536400" imgH="304560" progId="">
                  <p:embed/>
                  <p:pic>
                    <p:nvPicPr>
                      <p:cNvPr id="22" name="Objet 21">
                        <a:extLst>
                          <a:ext uri="{FF2B5EF4-FFF2-40B4-BE49-F238E27FC236}">
                            <a16:creationId xmlns:a16="http://schemas.microsoft.com/office/drawing/2014/main" id="{2389A878-1028-4559-797B-EA6B71F79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502006" y="6115274"/>
                        <a:ext cx="1140750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3">
            <a:extLst>
              <a:ext uri="{FF2B5EF4-FFF2-40B4-BE49-F238E27FC236}">
                <a16:creationId xmlns:a16="http://schemas.microsoft.com/office/drawing/2014/main" id="{1F3A0799-4319-2DB4-99B8-162A3DCB86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47109" y="6115274"/>
          <a:ext cx="961451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9" imgW="505800" imgH="341280" progId="">
                  <p:embed/>
                </p:oleObj>
              </mc:Choice>
              <mc:Fallback>
                <p:oleObj r:id="rId29" imgW="505800" imgH="341280" progId="">
                  <p:embed/>
                  <p:pic>
                    <p:nvPicPr>
                      <p:cNvPr id="24" name="Objet 23">
                        <a:extLst>
                          <a:ext uri="{FF2B5EF4-FFF2-40B4-BE49-F238E27FC236}">
                            <a16:creationId xmlns:a16="http://schemas.microsoft.com/office/drawing/2014/main" id="{1F3A0799-4319-2DB4-99B8-162A3DCB86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947109" y="6115274"/>
                        <a:ext cx="961451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5">
            <a:extLst>
              <a:ext uri="{FF2B5EF4-FFF2-40B4-BE49-F238E27FC236}">
                <a16:creationId xmlns:a16="http://schemas.microsoft.com/office/drawing/2014/main" id="{7C17E2E6-5649-D464-B42E-051C261F76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23333" y="6115274"/>
          <a:ext cx="1086750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1" imgW="511920" imgH="304560" progId="">
                  <p:embed/>
                </p:oleObj>
              </mc:Choice>
              <mc:Fallback>
                <p:oleObj r:id="rId31" imgW="511920" imgH="304560" progId="">
                  <p:embed/>
                  <p:pic>
                    <p:nvPicPr>
                      <p:cNvPr id="26" name="Objet 25">
                        <a:extLst>
                          <a:ext uri="{FF2B5EF4-FFF2-40B4-BE49-F238E27FC236}">
                            <a16:creationId xmlns:a16="http://schemas.microsoft.com/office/drawing/2014/main" id="{7C17E2E6-5649-D464-B42E-051C261F7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9723333" y="6115274"/>
                        <a:ext cx="1086750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 26">
            <a:extLst>
              <a:ext uri="{FF2B5EF4-FFF2-40B4-BE49-F238E27FC236}">
                <a16:creationId xmlns:a16="http://schemas.microsoft.com/office/drawing/2014/main" id="{9D486ADD-19CB-A1BE-D831-1C78FEEB91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31742" y="6115274"/>
          <a:ext cx="1022630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3" imgW="481320" imgH="304560" progId="">
                  <p:embed/>
                </p:oleObj>
              </mc:Choice>
              <mc:Fallback>
                <p:oleObj r:id="rId33" imgW="481320" imgH="304560" progId="">
                  <p:embed/>
                  <p:pic>
                    <p:nvPicPr>
                      <p:cNvPr id="27" name="Objet 26">
                        <a:extLst>
                          <a:ext uri="{FF2B5EF4-FFF2-40B4-BE49-F238E27FC236}">
                            <a16:creationId xmlns:a16="http://schemas.microsoft.com/office/drawing/2014/main" id="{9D486ADD-19CB-A1BE-D831-1C78FEEB91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1131742" y="6115274"/>
                        <a:ext cx="1022630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Ellipse 27">
            <a:extLst>
              <a:ext uri="{FF2B5EF4-FFF2-40B4-BE49-F238E27FC236}">
                <a16:creationId xmlns:a16="http://schemas.microsoft.com/office/drawing/2014/main" id="{CB2D493D-859E-E098-68DD-08A2F897BE93}"/>
              </a:ext>
            </a:extLst>
          </p:cNvPr>
          <p:cNvSpPr/>
          <p:nvPr/>
        </p:nvSpPr>
        <p:spPr>
          <a:xfrm>
            <a:off x="3002342" y="3209085"/>
            <a:ext cx="221381" cy="231006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41E58BC9-02D2-CC32-1E0E-4E2A537EDFAA}"/>
              </a:ext>
            </a:extLst>
          </p:cNvPr>
          <p:cNvSpPr/>
          <p:nvPr/>
        </p:nvSpPr>
        <p:spPr>
          <a:xfrm>
            <a:off x="9318745" y="3209085"/>
            <a:ext cx="221381" cy="231006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94FD6348-043A-3EF2-D3BF-CD968B8E4A8D}"/>
              </a:ext>
            </a:extLst>
          </p:cNvPr>
          <p:cNvSpPr/>
          <p:nvPr/>
        </p:nvSpPr>
        <p:spPr>
          <a:xfrm>
            <a:off x="1252545" y="5031025"/>
            <a:ext cx="221381" cy="231006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4CE729F6-E9D8-B472-7DF3-DC1D04429CD9}"/>
              </a:ext>
            </a:extLst>
          </p:cNvPr>
          <p:cNvSpPr/>
          <p:nvPr/>
        </p:nvSpPr>
        <p:spPr>
          <a:xfrm>
            <a:off x="4256927" y="5002421"/>
            <a:ext cx="221381" cy="231006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D2C45D79-17BB-E971-59BF-3F5BE36E9311}"/>
              </a:ext>
            </a:extLst>
          </p:cNvPr>
          <p:cNvSpPr/>
          <p:nvPr/>
        </p:nvSpPr>
        <p:spPr>
          <a:xfrm>
            <a:off x="7775735" y="5041606"/>
            <a:ext cx="221381" cy="231006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862BEC0C-D865-745B-9232-73B3E788BDCB}"/>
              </a:ext>
            </a:extLst>
          </p:cNvPr>
          <p:cNvSpPr/>
          <p:nvPr/>
        </p:nvSpPr>
        <p:spPr>
          <a:xfrm>
            <a:off x="10669426" y="5031025"/>
            <a:ext cx="221381" cy="231006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9F8FC52E-D21B-1187-9626-8E4836AD91C9}"/>
              </a:ext>
            </a:extLst>
          </p:cNvPr>
          <p:cNvCxnSpPr/>
          <p:nvPr/>
        </p:nvCxnSpPr>
        <p:spPr>
          <a:xfrm flipH="1">
            <a:off x="3446060" y="2250387"/>
            <a:ext cx="2231240" cy="8140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!!A4">
                <a:extLst>
                  <a:ext uri="{FF2B5EF4-FFF2-40B4-BE49-F238E27FC236}">
                    <a16:creationId xmlns:a16="http://schemas.microsoft.com/office/drawing/2014/main" id="{878483CC-3D8F-83C7-C65C-CE2348E689E0}"/>
                  </a:ext>
                </a:extLst>
              </p:cNvPr>
              <p:cNvSpPr txBox="1"/>
              <p:nvPr/>
            </p:nvSpPr>
            <p:spPr>
              <a:xfrm>
                <a:off x="3921029" y="2383520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37" name="!!A4">
                <a:extLst>
                  <a:ext uri="{FF2B5EF4-FFF2-40B4-BE49-F238E27FC236}">
                    <a16:creationId xmlns:a16="http://schemas.microsoft.com/office/drawing/2014/main" id="{878483CC-3D8F-83C7-C65C-CE2348E68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029" y="2383520"/>
                <a:ext cx="477716" cy="46166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F805CAB0-23E1-9127-2DA7-F0A961C0397A}"/>
              </a:ext>
            </a:extLst>
          </p:cNvPr>
          <p:cNvCxnSpPr>
            <a:cxnSpLocks/>
          </p:cNvCxnSpPr>
          <p:nvPr/>
        </p:nvCxnSpPr>
        <p:spPr>
          <a:xfrm flipH="1">
            <a:off x="1689789" y="3775596"/>
            <a:ext cx="773723" cy="7895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E26FDCB3-E4A5-F875-A76A-07991CA335D8}"/>
                  </a:ext>
                </a:extLst>
              </p:cNvPr>
              <p:cNvSpPr txBox="1"/>
              <p:nvPr/>
            </p:nvSpPr>
            <p:spPr>
              <a:xfrm>
                <a:off x="1768198" y="3827100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E26FDCB3-E4A5-F875-A76A-07991CA33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198" y="3827100"/>
                <a:ext cx="477716" cy="4616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B1504700-DD91-A5FF-F48D-AC197CC34C1E}"/>
              </a:ext>
            </a:extLst>
          </p:cNvPr>
          <p:cNvCxnSpPr>
            <a:cxnSpLocks/>
          </p:cNvCxnSpPr>
          <p:nvPr/>
        </p:nvCxnSpPr>
        <p:spPr>
          <a:xfrm flipH="1">
            <a:off x="8063189" y="3732568"/>
            <a:ext cx="773723" cy="7895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9A8D3D2A-855D-9A87-740D-CF0212C3D053}"/>
                  </a:ext>
                </a:extLst>
              </p:cNvPr>
              <p:cNvSpPr txBox="1"/>
              <p:nvPr/>
            </p:nvSpPr>
            <p:spPr>
              <a:xfrm>
                <a:off x="8081565" y="3785448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9A8D3D2A-855D-9A87-740D-CF0212C3D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565" y="3785448"/>
                <a:ext cx="477716" cy="46166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30185460-EDF2-C041-F35C-914DC73CB451}"/>
              </a:ext>
            </a:extLst>
          </p:cNvPr>
          <p:cNvCxnSpPr>
            <a:cxnSpLocks/>
          </p:cNvCxnSpPr>
          <p:nvPr/>
        </p:nvCxnSpPr>
        <p:spPr>
          <a:xfrm flipH="1">
            <a:off x="536332" y="5299286"/>
            <a:ext cx="406229" cy="8193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F1A15854-0940-B4F6-91AD-54233FF30A39}"/>
                  </a:ext>
                </a:extLst>
              </p:cNvPr>
              <p:cNvSpPr txBox="1"/>
              <p:nvPr/>
            </p:nvSpPr>
            <p:spPr>
              <a:xfrm>
                <a:off x="397986" y="5373179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F1A15854-0940-B4F6-91AD-54233FF30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86" y="5373179"/>
                <a:ext cx="477716" cy="46166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AD3A23C2-AB98-CFD9-3D3D-FBAC15D327F7}"/>
              </a:ext>
            </a:extLst>
          </p:cNvPr>
          <p:cNvCxnSpPr>
            <a:cxnSpLocks/>
          </p:cNvCxnSpPr>
          <p:nvPr/>
        </p:nvCxnSpPr>
        <p:spPr>
          <a:xfrm flipH="1">
            <a:off x="3687073" y="5296812"/>
            <a:ext cx="406229" cy="8193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112FC830-9921-A852-EB3E-2FA96BCF8DA3}"/>
                  </a:ext>
                </a:extLst>
              </p:cNvPr>
              <p:cNvSpPr txBox="1"/>
              <p:nvPr/>
            </p:nvSpPr>
            <p:spPr>
              <a:xfrm>
                <a:off x="3548727" y="5370705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112FC830-9921-A852-EB3E-2FA96BCF8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727" y="5370705"/>
                <a:ext cx="477716" cy="461665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57880398-C976-3285-E85B-C04353771782}"/>
              </a:ext>
            </a:extLst>
          </p:cNvPr>
          <p:cNvCxnSpPr>
            <a:cxnSpLocks/>
          </p:cNvCxnSpPr>
          <p:nvPr/>
        </p:nvCxnSpPr>
        <p:spPr>
          <a:xfrm flipH="1">
            <a:off x="7035054" y="5296812"/>
            <a:ext cx="406229" cy="8193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C3393093-7D6C-C22A-8531-A8CAD6327AFE}"/>
                  </a:ext>
                </a:extLst>
              </p:cNvPr>
              <p:cNvSpPr txBox="1"/>
              <p:nvPr/>
            </p:nvSpPr>
            <p:spPr>
              <a:xfrm>
                <a:off x="6896708" y="5370705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C3393093-7D6C-C22A-8531-A8CAD6327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708" y="5370705"/>
                <a:ext cx="477716" cy="461665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D9AD89A2-D61C-9980-1DB0-25F3B70D0E82}"/>
              </a:ext>
            </a:extLst>
          </p:cNvPr>
          <p:cNvCxnSpPr>
            <a:cxnSpLocks/>
          </p:cNvCxnSpPr>
          <p:nvPr/>
        </p:nvCxnSpPr>
        <p:spPr>
          <a:xfrm flipH="1">
            <a:off x="10149688" y="5310476"/>
            <a:ext cx="406229" cy="8193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B8AF83C7-BD97-70E0-32BA-DF2493B17B0D}"/>
                  </a:ext>
                </a:extLst>
              </p:cNvPr>
              <p:cNvSpPr txBox="1"/>
              <p:nvPr/>
            </p:nvSpPr>
            <p:spPr>
              <a:xfrm>
                <a:off x="10011342" y="5384369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B8AF83C7-BD97-70E0-32BA-DF2493B17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1342" y="5384369"/>
                <a:ext cx="477716" cy="461665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F4C9652A-ACA7-950C-2C10-6016DA182A8C}"/>
              </a:ext>
            </a:extLst>
          </p:cNvPr>
          <p:cNvCxnSpPr>
            <a:cxnSpLocks/>
          </p:cNvCxnSpPr>
          <p:nvPr/>
        </p:nvCxnSpPr>
        <p:spPr>
          <a:xfrm>
            <a:off x="1680123" y="5334508"/>
            <a:ext cx="204112" cy="739959"/>
          </a:xfrm>
          <a:prstGeom prst="straightConnector1">
            <a:avLst/>
          </a:prstGeom>
          <a:ln w="38100">
            <a:solidFill>
              <a:srgbClr val="9C02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E5091883-71EA-9379-89AC-FA109F2897B5}"/>
                  </a:ext>
                </a:extLst>
              </p:cNvPr>
              <p:cNvSpPr txBox="1"/>
              <p:nvPr/>
            </p:nvSpPr>
            <p:spPr>
              <a:xfrm>
                <a:off x="1915154" y="5325320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E5091883-71EA-9379-89AC-FA109F289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154" y="5325320"/>
                <a:ext cx="477716" cy="461665"/>
              </a:xfrm>
              <a:prstGeom prst="rect">
                <a:avLst/>
              </a:prstGeom>
              <a:blipFill>
                <a:blip r:embed="rId42"/>
                <a:stretch>
                  <a:fillRect l="-30380" r="-632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EDCFDB0F-0512-98E5-0DB6-9A6C5F27BC71}"/>
              </a:ext>
            </a:extLst>
          </p:cNvPr>
          <p:cNvCxnSpPr>
            <a:cxnSpLocks/>
          </p:cNvCxnSpPr>
          <p:nvPr/>
        </p:nvCxnSpPr>
        <p:spPr>
          <a:xfrm>
            <a:off x="4738309" y="5334508"/>
            <a:ext cx="204112" cy="739959"/>
          </a:xfrm>
          <a:prstGeom prst="straightConnector1">
            <a:avLst/>
          </a:prstGeom>
          <a:ln w="38100">
            <a:solidFill>
              <a:srgbClr val="9C02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BF4B7C63-4735-58F8-AB6E-BC113653597E}"/>
                  </a:ext>
                </a:extLst>
              </p:cNvPr>
              <p:cNvSpPr txBox="1"/>
              <p:nvPr/>
            </p:nvSpPr>
            <p:spPr>
              <a:xfrm>
                <a:off x="4973340" y="5325320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BF4B7C63-4735-58F8-AB6E-BC1136535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340" y="5325320"/>
                <a:ext cx="477716" cy="461665"/>
              </a:xfrm>
              <a:prstGeom prst="rect">
                <a:avLst/>
              </a:prstGeom>
              <a:blipFill>
                <a:blip r:embed="rId43"/>
                <a:stretch>
                  <a:fillRect l="-32051" r="-76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4FDBB901-7D20-71DB-635A-9F27A83C8082}"/>
              </a:ext>
            </a:extLst>
          </p:cNvPr>
          <p:cNvCxnSpPr>
            <a:cxnSpLocks/>
          </p:cNvCxnSpPr>
          <p:nvPr/>
        </p:nvCxnSpPr>
        <p:spPr>
          <a:xfrm>
            <a:off x="8267624" y="5324097"/>
            <a:ext cx="204112" cy="739959"/>
          </a:xfrm>
          <a:prstGeom prst="straightConnector1">
            <a:avLst/>
          </a:prstGeom>
          <a:ln w="38100">
            <a:solidFill>
              <a:srgbClr val="9C02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B2C04C5B-E35C-CED9-A78B-15FA2CA21DA1}"/>
                  </a:ext>
                </a:extLst>
              </p:cNvPr>
              <p:cNvSpPr txBox="1"/>
              <p:nvPr/>
            </p:nvSpPr>
            <p:spPr>
              <a:xfrm>
                <a:off x="8502655" y="5314909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B2C04C5B-E35C-CED9-A78B-15FA2CA21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655" y="5314909"/>
                <a:ext cx="477716" cy="461665"/>
              </a:xfrm>
              <a:prstGeom prst="rect">
                <a:avLst/>
              </a:prstGeom>
              <a:blipFill>
                <a:blip r:embed="rId44"/>
                <a:stretch>
                  <a:fillRect l="-32051" r="-76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188E2788-34CB-5AA3-E2C0-5C205917D194}"/>
              </a:ext>
            </a:extLst>
          </p:cNvPr>
          <p:cNvCxnSpPr>
            <a:cxnSpLocks/>
          </p:cNvCxnSpPr>
          <p:nvPr/>
        </p:nvCxnSpPr>
        <p:spPr>
          <a:xfrm>
            <a:off x="11212336" y="5306000"/>
            <a:ext cx="204112" cy="739959"/>
          </a:xfrm>
          <a:prstGeom prst="straightConnector1">
            <a:avLst/>
          </a:prstGeom>
          <a:ln w="38100">
            <a:solidFill>
              <a:srgbClr val="9C02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F0978303-7796-AA1F-2403-E5D5D1211A52}"/>
                  </a:ext>
                </a:extLst>
              </p:cNvPr>
              <p:cNvSpPr txBox="1"/>
              <p:nvPr/>
            </p:nvSpPr>
            <p:spPr>
              <a:xfrm>
                <a:off x="11447367" y="5296812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F0978303-7796-AA1F-2403-E5D5D1211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7367" y="5296812"/>
                <a:ext cx="477716" cy="461665"/>
              </a:xfrm>
              <a:prstGeom prst="rect">
                <a:avLst/>
              </a:prstGeom>
              <a:blipFill>
                <a:blip r:embed="rId45"/>
                <a:stretch>
                  <a:fillRect l="-32051" r="-76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555032EB-8C07-7DED-C87F-406D3C573996}"/>
              </a:ext>
            </a:extLst>
          </p:cNvPr>
          <p:cNvCxnSpPr>
            <a:cxnSpLocks/>
          </p:cNvCxnSpPr>
          <p:nvPr/>
        </p:nvCxnSpPr>
        <p:spPr>
          <a:xfrm>
            <a:off x="3319832" y="3783273"/>
            <a:ext cx="777017" cy="772456"/>
          </a:xfrm>
          <a:prstGeom prst="straightConnector1">
            <a:avLst/>
          </a:prstGeom>
          <a:ln w="38100">
            <a:solidFill>
              <a:srgbClr val="9C02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00C756B0-8F21-32F7-1A4D-64B1C6326FED}"/>
                  </a:ext>
                </a:extLst>
              </p:cNvPr>
              <p:cNvSpPr txBox="1"/>
              <p:nvPr/>
            </p:nvSpPr>
            <p:spPr>
              <a:xfrm>
                <a:off x="3795386" y="3724971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00C756B0-8F21-32F7-1A4D-64B1C6326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386" y="3724971"/>
                <a:ext cx="477716" cy="461665"/>
              </a:xfrm>
              <a:prstGeom prst="rect">
                <a:avLst/>
              </a:prstGeom>
              <a:blipFill>
                <a:blip r:embed="rId46"/>
                <a:stretch>
                  <a:fillRect l="-32051" r="-76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8D38ADDD-E1E8-64A3-A9F7-5C14EB245C2D}"/>
              </a:ext>
            </a:extLst>
          </p:cNvPr>
          <p:cNvCxnSpPr>
            <a:cxnSpLocks/>
          </p:cNvCxnSpPr>
          <p:nvPr/>
        </p:nvCxnSpPr>
        <p:spPr>
          <a:xfrm>
            <a:off x="9674134" y="3734798"/>
            <a:ext cx="777017" cy="772456"/>
          </a:xfrm>
          <a:prstGeom prst="straightConnector1">
            <a:avLst/>
          </a:prstGeom>
          <a:ln w="38100">
            <a:solidFill>
              <a:srgbClr val="9C02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5DC8010E-1C38-C5E0-BB3C-154532B9F956}"/>
                  </a:ext>
                </a:extLst>
              </p:cNvPr>
              <p:cNvSpPr txBox="1"/>
              <p:nvPr/>
            </p:nvSpPr>
            <p:spPr>
              <a:xfrm>
                <a:off x="10149688" y="3676496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5DC8010E-1C38-C5E0-BB3C-154532B9F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9688" y="3676496"/>
                <a:ext cx="477716" cy="461665"/>
              </a:xfrm>
              <a:prstGeom prst="rect">
                <a:avLst/>
              </a:prstGeom>
              <a:blipFill>
                <a:blip r:embed="rId47"/>
                <a:stretch>
                  <a:fillRect l="-30769" r="-76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C09D36A5-CAC4-2350-E95C-190AE1F6B68D}"/>
              </a:ext>
            </a:extLst>
          </p:cNvPr>
          <p:cNvCxnSpPr>
            <a:cxnSpLocks/>
          </p:cNvCxnSpPr>
          <p:nvPr/>
        </p:nvCxnSpPr>
        <p:spPr>
          <a:xfrm>
            <a:off x="6507637" y="2292315"/>
            <a:ext cx="2329275" cy="772073"/>
          </a:xfrm>
          <a:prstGeom prst="straightConnector1">
            <a:avLst/>
          </a:prstGeom>
          <a:ln w="38100">
            <a:solidFill>
              <a:srgbClr val="9C02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!!B4">
                <a:extLst>
                  <a:ext uri="{FF2B5EF4-FFF2-40B4-BE49-F238E27FC236}">
                    <a16:creationId xmlns:a16="http://schemas.microsoft.com/office/drawing/2014/main" id="{A2EBFAC5-92AE-13AF-13BC-CFFDAEC449A5}"/>
                  </a:ext>
                </a:extLst>
              </p:cNvPr>
              <p:cNvSpPr txBox="1"/>
              <p:nvPr/>
            </p:nvSpPr>
            <p:spPr>
              <a:xfrm>
                <a:off x="7581882" y="2209976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72" name="!!B4">
                <a:extLst>
                  <a:ext uri="{FF2B5EF4-FFF2-40B4-BE49-F238E27FC236}">
                    <a16:creationId xmlns:a16="http://schemas.microsoft.com/office/drawing/2014/main" id="{A2EBFAC5-92AE-13AF-13BC-CFFDAEC44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882" y="2209976"/>
                <a:ext cx="477716" cy="461665"/>
              </a:xfrm>
              <a:prstGeom prst="rect">
                <a:avLst/>
              </a:prstGeom>
              <a:blipFill>
                <a:blip r:embed="rId48"/>
                <a:stretch>
                  <a:fillRect l="-32051" r="-76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" name="Image 75">
            <a:extLst>
              <a:ext uri="{FF2B5EF4-FFF2-40B4-BE49-F238E27FC236}">
                <a16:creationId xmlns:a16="http://schemas.microsoft.com/office/drawing/2014/main" id="{63E7F0A8-1D93-137F-B390-82EBDE433EF0}"/>
              </a:ext>
            </a:extLst>
          </p:cNvPr>
          <p:cNvPicPr>
            <a:picLocks noChangeAspect="1"/>
          </p:cNvPicPr>
          <p:nvPr/>
        </p:nvPicPr>
        <p:blipFill rotWithShape="1">
          <a:blip r:embed="rId49"/>
          <a:srcRect l="7307" t="71857" r="19254"/>
          <a:stretch/>
        </p:blipFill>
        <p:spPr>
          <a:xfrm>
            <a:off x="6784110" y="849461"/>
            <a:ext cx="5701573" cy="977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546A563-B6D5-D810-F0DB-697AE4FE37C9}"/>
                  </a:ext>
                </a:extLst>
              </p:cNvPr>
              <p:cNvSpPr txBox="1"/>
              <p:nvPr/>
            </p:nvSpPr>
            <p:spPr>
              <a:xfrm>
                <a:off x="1768198" y="3827100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546A563-B6D5-D810-F0DB-697AE4FE3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198" y="3827100"/>
                <a:ext cx="477716" cy="4616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7662DA9F-878B-2D33-70A5-9097394F19C8}"/>
                  </a:ext>
                </a:extLst>
              </p:cNvPr>
              <p:cNvSpPr txBox="1"/>
              <p:nvPr/>
            </p:nvSpPr>
            <p:spPr>
              <a:xfrm>
                <a:off x="3791955" y="3720931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7662DA9F-878B-2D33-70A5-9097394F1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955" y="3720931"/>
                <a:ext cx="477716" cy="461665"/>
              </a:xfrm>
              <a:prstGeom prst="rect">
                <a:avLst/>
              </a:prstGeom>
              <a:blipFill>
                <a:blip r:embed="rId50"/>
                <a:stretch>
                  <a:fillRect l="-30769" r="-76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A3">
                <a:extLst>
                  <a:ext uri="{FF2B5EF4-FFF2-40B4-BE49-F238E27FC236}">
                    <a16:creationId xmlns:a16="http://schemas.microsoft.com/office/drawing/2014/main" id="{16ED5F1B-2FB5-89EC-E5A1-1209A3B4A87E}"/>
                  </a:ext>
                </a:extLst>
              </p:cNvPr>
              <p:cNvSpPr txBox="1"/>
              <p:nvPr/>
            </p:nvSpPr>
            <p:spPr>
              <a:xfrm>
                <a:off x="3921029" y="2383520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19" name="!!A3">
                <a:extLst>
                  <a:ext uri="{FF2B5EF4-FFF2-40B4-BE49-F238E27FC236}">
                    <a16:creationId xmlns:a16="http://schemas.microsoft.com/office/drawing/2014/main" id="{16ED5F1B-2FB5-89EC-E5A1-1209A3B4A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029" y="2383520"/>
                <a:ext cx="477716" cy="46166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A2">
                <a:extLst>
                  <a:ext uri="{FF2B5EF4-FFF2-40B4-BE49-F238E27FC236}">
                    <a16:creationId xmlns:a16="http://schemas.microsoft.com/office/drawing/2014/main" id="{8808D2EC-231C-7267-05B8-6BB1406618F7}"/>
                  </a:ext>
                </a:extLst>
              </p:cNvPr>
              <p:cNvSpPr txBox="1"/>
              <p:nvPr/>
            </p:nvSpPr>
            <p:spPr>
              <a:xfrm>
                <a:off x="3921029" y="2383520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0" name="!!A2">
                <a:extLst>
                  <a:ext uri="{FF2B5EF4-FFF2-40B4-BE49-F238E27FC236}">
                    <a16:creationId xmlns:a16="http://schemas.microsoft.com/office/drawing/2014/main" id="{8808D2EC-231C-7267-05B8-6BB140661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029" y="2383520"/>
                <a:ext cx="477716" cy="46166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A1">
                <a:extLst>
                  <a:ext uri="{FF2B5EF4-FFF2-40B4-BE49-F238E27FC236}">
                    <a16:creationId xmlns:a16="http://schemas.microsoft.com/office/drawing/2014/main" id="{65612A13-6A22-49BA-4396-8A59AB3EDBF6}"/>
                  </a:ext>
                </a:extLst>
              </p:cNvPr>
              <p:cNvSpPr txBox="1"/>
              <p:nvPr/>
            </p:nvSpPr>
            <p:spPr>
              <a:xfrm>
                <a:off x="3921029" y="2383520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1" name="!!A1">
                <a:extLst>
                  <a:ext uri="{FF2B5EF4-FFF2-40B4-BE49-F238E27FC236}">
                    <a16:creationId xmlns:a16="http://schemas.microsoft.com/office/drawing/2014/main" id="{65612A13-6A22-49BA-4396-8A59AB3ED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029" y="2383520"/>
                <a:ext cx="477716" cy="46166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!!B3">
                <a:extLst>
                  <a:ext uri="{FF2B5EF4-FFF2-40B4-BE49-F238E27FC236}">
                    <a16:creationId xmlns:a16="http://schemas.microsoft.com/office/drawing/2014/main" id="{3C94A8E3-CFBD-F72D-4DFC-CB8B1E51BF64}"/>
                  </a:ext>
                </a:extLst>
              </p:cNvPr>
              <p:cNvSpPr txBox="1"/>
              <p:nvPr/>
            </p:nvSpPr>
            <p:spPr>
              <a:xfrm>
                <a:off x="7581882" y="2209976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3" name="!!B3">
                <a:extLst>
                  <a:ext uri="{FF2B5EF4-FFF2-40B4-BE49-F238E27FC236}">
                    <a16:creationId xmlns:a16="http://schemas.microsoft.com/office/drawing/2014/main" id="{3C94A8E3-CFBD-F72D-4DFC-CB8B1E51B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882" y="2209976"/>
                <a:ext cx="477716" cy="461665"/>
              </a:xfrm>
              <a:prstGeom prst="rect">
                <a:avLst/>
              </a:prstGeom>
              <a:blipFill>
                <a:blip r:embed="rId48"/>
                <a:stretch>
                  <a:fillRect l="-32051" r="-76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!!B2">
                <a:extLst>
                  <a:ext uri="{FF2B5EF4-FFF2-40B4-BE49-F238E27FC236}">
                    <a16:creationId xmlns:a16="http://schemas.microsoft.com/office/drawing/2014/main" id="{CD50D44D-33AE-BC67-D21B-CAA94EB4FAD5}"/>
                  </a:ext>
                </a:extLst>
              </p:cNvPr>
              <p:cNvSpPr txBox="1"/>
              <p:nvPr/>
            </p:nvSpPr>
            <p:spPr>
              <a:xfrm>
                <a:off x="7581882" y="2209976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30" name="!!B2">
                <a:extLst>
                  <a:ext uri="{FF2B5EF4-FFF2-40B4-BE49-F238E27FC236}">
                    <a16:creationId xmlns:a16="http://schemas.microsoft.com/office/drawing/2014/main" id="{CD50D44D-33AE-BC67-D21B-CAA94EB4F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882" y="2209976"/>
                <a:ext cx="477716" cy="461665"/>
              </a:xfrm>
              <a:prstGeom prst="rect">
                <a:avLst/>
              </a:prstGeom>
              <a:blipFill>
                <a:blip r:embed="rId48"/>
                <a:stretch>
                  <a:fillRect l="-32051" r="-76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!!B1">
                <a:extLst>
                  <a:ext uri="{FF2B5EF4-FFF2-40B4-BE49-F238E27FC236}">
                    <a16:creationId xmlns:a16="http://schemas.microsoft.com/office/drawing/2014/main" id="{D7C0F6E7-91C0-AF32-8C9A-37EAD64E1274}"/>
                  </a:ext>
                </a:extLst>
              </p:cNvPr>
              <p:cNvSpPr txBox="1"/>
              <p:nvPr/>
            </p:nvSpPr>
            <p:spPr>
              <a:xfrm>
                <a:off x="7581882" y="2209976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35" name="!!B1">
                <a:extLst>
                  <a:ext uri="{FF2B5EF4-FFF2-40B4-BE49-F238E27FC236}">
                    <a16:creationId xmlns:a16="http://schemas.microsoft.com/office/drawing/2014/main" id="{D7C0F6E7-91C0-AF32-8C9A-37EAD64E1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882" y="2209976"/>
                <a:ext cx="477716" cy="461665"/>
              </a:xfrm>
              <a:prstGeom prst="rect">
                <a:avLst/>
              </a:prstGeom>
              <a:blipFill>
                <a:blip r:embed="rId48"/>
                <a:stretch>
                  <a:fillRect l="-32051" r="-76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0865A790-CFC6-6D01-37BE-83C04C151397}"/>
                  </a:ext>
                </a:extLst>
              </p:cNvPr>
              <p:cNvSpPr txBox="1"/>
              <p:nvPr/>
            </p:nvSpPr>
            <p:spPr>
              <a:xfrm>
                <a:off x="8081565" y="3795551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0865A790-CFC6-6D01-37BE-83C04C151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565" y="3795551"/>
                <a:ext cx="477716" cy="461665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5BA1DF09-48B9-AB8D-7153-05B8B20BD788}"/>
                  </a:ext>
                </a:extLst>
              </p:cNvPr>
              <p:cNvSpPr txBox="1"/>
              <p:nvPr/>
            </p:nvSpPr>
            <p:spPr>
              <a:xfrm>
                <a:off x="10146257" y="3685204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5BA1DF09-48B9-AB8D-7153-05B8B20BD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257" y="3685204"/>
                <a:ext cx="477716" cy="461665"/>
              </a:xfrm>
              <a:prstGeom prst="rect">
                <a:avLst/>
              </a:prstGeom>
              <a:blipFill>
                <a:blip r:embed="rId52"/>
                <a:stretch>
                  <a:fillRect l="-30380" r="-632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82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1" grpId="0"/>
      <p:bldP spid="53" grpId="0"/>
      <p:bldP spid="55" grpId="0"/>
      <p:bldP spid="57" grpId="0"/>
      <p:bldP spid="60" grpId="0"/>
      <p:bldP spid="62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8CFD20-C355-549B-6AFD-91E0FA401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07" y="879030"/>
            <a:ext cx="4193458" cy="1437406"/>
          </a:xfrm>
        </p:spPr>
        <p:txBody>
          <a:bodyPr anchor="t">
            <a:normAutofit/>
          </a:bodyPr>
          <a:lstStyle/>
          <a:p>
            <a:r>
              <a:rPr lang="fr-CA" sz="3200" dirty="0">
                <a:solidFill>
                  <a:srgbClr val="3F416A"/>
                </a:solidFill>
              </a:rPr>
              <a:t>C’est quoi un nœud mathématiquement 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C77032-C865-6057-7D7A-E2743CFA2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06F265-B1D8-37BD-66D1-2A942C2FA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867" y="78659"/>
            <a:ext cx="7667134" cy="353275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A" sz="3000" b="1" dirty="0">
                <a:solidFill>
                  <a:srgbClr val="3F41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Nœud</a:t>
            </a:r>
            <a:r>
              <a:rPr lang="fr-CA" sz="3000" dirty="0"/>
              <a:t> : Courbe fermée de l’espace sans point d’intersection.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A" sz="3000" b="1" dirty="0">
                <a:solidFill>
                  <a:srgbClr val="3F41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Entrelacs</a:t>
            </a:r>
            <a:r>
              <a:rPr lang="fr-CA" sz="3000" dirty="0"/>
              <a:t>: Ensemble de nœuds dans l’espace.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A" sz="3000" dirty="0"/>
              <a:t>Les nœuds peuvent être orientés ou non.</a:t>
            </a:r>
          </a:p>
          <a:p>
            <a:pPr marL="0" indent="0">
              <a:lnSpc>
                <a:spcPct val="120000"/>
              </a:lnSpc>
              <a:buNone/>
            </a:pPr>
            <a:endParaRPr lang="fr-CA" sz="500" dirty="0"/>
          </a:p>
        </p:txBody>
      </p:sp>
      <p:pic>
        <p:nvPicPr>
          <p:cNvPr id="5" name="Picture 4" descr="Cordes de couleurs différentes">
            <a:extLst>
              <a:ext uri="{FF2B5EF4-FFF2-40B4-BE49-F238E27FC236}">
                <a16:creationId xmlns:a16="http://schemas.microsoft.com/office/drawing/2014/main" id="{5EF1DE34-942E-86F4-D8A9-A1DA475574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49" b="28946"/>
          <a:stretch/>
        </p:blipFill>
        <p:spPr>
          <a:xfrm>
            <a:off x="20" y="3195484"/>
            <a:ext cx="12191980" cy="36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33A23-D2F3-6544-4CB3-93E7F020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71" y="56225"/>
            <a:ext cx="12051202" cy="839759"/>
          </a:xfrm>
        </p:spPr>
        <p:txBody>
          <a:bodyPr>
            <a:normAutofit fontScale="90000"/>
          </a:bodyPr>
          <a:lstStyle/>
          <a:p>
            <a:r>
              <a:rPr lang="fr-CA" dirty="0"/>
              <a:t>Exemple: </a:t>
            </a:r>
            <a:r>
              <a:rPr lang="fr-CA" sz="4400" dirty="0"/>
              <a:t>Calculer le polynôme de Jones de ce nœud</a:t>
            </a:r>
            <a:endParaRPr lang="fr-C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E548EB-57E1-851A-E957-EE05689929F7}"/>
                  </a:ext>
                </a:extLst>
              </p:cNvPr>
              <p:cNvSpPr txBox="1"/>
              <p:nvPr/>
            </p:nvSpPr>
            <p:spPr>
              <a:xfrm>
                <a:off x="1704740" y="3554594"/>
                <a:ext cx="2631779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CA" sz="3600" dirty="0"/>
              </a:p>
              <a:p>
                <a:endParaRPr lang="fr-CA" sz="36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E548EB-57E1-851A-E957-EE0568992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740" y="3554594"/>
                <a:ext cx="2631779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B3A860DC-D477-C247-002C-105ACAFB9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25597"/>
            <a:ext cx="1540042" cy="1399123"/>
          </a:xfrm>
          <a:prstGeom prst="rect">
            <a:avLst/>
          </a:prstGeom>
        </p:spPr>
      </p:pic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FC8F835D-8F01-BC9B-BCCD-0BF3CF1896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277825"/>
              </p:ext>
            </p:extLst>
          </p:nvPr>
        </p:nvGraphicFramePr>
        <p:xfrm>
          <a:off x="5374749" y="3665400"/>
          <a:ext cx="5796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11920" imgH="316800" progId="">
                  <p:embed/>
                </p:oleObj>
              </mc:Choice>
              <mc:Fallback>
                <p:oleObj r:id="rId5" imgW="511920" imgH="316800" progId="">
                  <p:embed/>
                  <p:pic>
                    <p:nvPicPr>
                      <p:cNvPr id="14" name="Objet 13">
                        <a:extLst>
                          <a:ext uri="{FF2B5EF4-FFF2-40B4-BE49-F238E27FC236}">
                            <a16:creationId xmlns:a16="http://schemas.microsoft.com/office/drawing/2014/main" id="{FC8F835D-8F01-BC9B-BCCD-0BF3CF1896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74749" y="3665400"/>
                        <a:ext cx="579600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>
            <a:extLst>
              <a:ext uri="{FF2B5EF4-FFF2-40B4-BE49-F238E27FC236}">
                <a16:creationId xmlns:a16="http://schemas.microsoft.com/office/drawing/2014/main" id="{CDD53BC4-FE83-9BC0-9349-1A5A682514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773715"/>
              </p:ext>
            </p:extLst>
          </p:nvPr>
        </p:nvGraphicFramePr>
        <p:xfrm>
          <a:off x="7319442" y="2972902"/>
          <a:ext cx="547827" cy="410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499680" imgH="329040" progId="">
                  <p:embed/>
                </p:oleObj>
              </mc:Choice>
              <mc:Fallback>
                <p:oleObj r:id="rId7" imgW="499680" imgH="329040" progId="">
                  <p:embed/>
                  <p:pic>
                    <p:nvPicPr>
                      <p:cNvPr id="15" name="Objet 14">
                        <a:extLst>
                          <a:ext uri="{FF2B5EF4-FFF2-40B4-BE49-F238E27FC236}">
                            <a16:creationId xmlns:a16="http://schemas.microsoft.com/office/drawing/2014/main" id="{CDD53BC4-FE83-9BC0-9349-1A5A682514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19442" y="2972902"/>
                        <a:ext cx="547827" cy="410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81A0F2E7-99AF-2592-7832-207B4F2F09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10196"/>
              </p:ext>
            </p:extLst>
          </p:nvPr>
        </p:nvGraphicFramePr>
        <p:xfrm>
          <a:off x="7307129" y="3434567"/>
          <a:ext cx="560626" cy="410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475200" imgH="304560" progId="">
                  <p:embed/>
                </p:oleObj>
              </mc:Choice>
              <mc:Fallback>
                <p:oleObj r:id="rId9" imgW="475200" imgH="304560" progId="">
                  <p:embed/>
                  <p:pic>
                    <p:nvPicPr>
                      <p:cNvPr id="16" name="Objet 15">
                        <a:extLst>
                          <a:ext uri="{FF2B5EF4-FFF2-40B4-BE49-F238E27FC236}">
                            <a16:creationId xmlns:a16="http://schemas.microsoft.com/office/drawing/2014/main" id="{81A0F2E7-99AF-2592-7832-207B4F2F09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07129" y="3434567"/>
                        <a:ext cx="560626" cy="410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>
            <a:extLst>
              <a:ext uri="{FF2B5EF4-FFF2-40B4-BE49-F238E27FC236}">
                <a16:creationId xmlns:a16="http://schemas.microsoft.com/office/drawing/2014/main" id="{BB481BAA-7C70-BE0C-E087-0400E14EDD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19146"/>
              </p:ext>
            </p:extLst>
          </p:nvPr>
        </p:nvGraphicFramePr>
        <p:xfrm>
          <a:off x="9930542" y="2985602"/>
          <a:ext cx="552601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487440" imgH="316800" progId="">
                  <p:embed/>
                </p:oleObj>
              </mc:Choice>
              <mc:Fallback>
                <p:oleObj r:id="rId11" imgW="487440" imgH="316800" progId="">
                  <p:embed/>
                  <p:pic>
                    <p:nvPicPr>
                      <p:cNvPr id="17" name="Objet 16">
                        <a:extLst>
                          <a:ext uri="{FF2B5EF4-FFF2-40B4-BE49-F238E27FC236}">
                            <a16:creationId xmlns:a16="http://schemas.microsoft.com/office/drawing/2014/main" id="{BB481BAA-7C70-BE0C-E087-0400E14ED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930542" y="2985602"/>
                        <a:ext cx="552601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 21">
            <a:extLst>
              <a:ext uri="{FF2B5EF4-FFF2-40B4-BE49-F238E27FC236}">
                <a16:creationId xmlns:a16="http://schemas.microsoft.com/office/drawing/2014/main" id="{2389A878-1028-4559-797B-EA6B71F79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053766"/>
              </p:ext>
            </p:extLst>
          </p:nvPr>
        </p:nvGraphicFramePr>
        <p:xfrm>
          <a:off x="7357396" y="3896296"/>
          <a:ext cx="633529" cy="410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536400" imgH="304560" progId="">
                  <p:embed/>
                </p:oleObj>
              </mc:Choice>
              <mc:Fallback>
                <p:oleObj r:id="rId13" imgW="536400" imgH="304560" progId="">
                  <p:embed/>
                  <p:pic>
                    <p:nvPicPr>
                      <p:cNvPr id="22" name="Objet 21">
                        <a:extLst>
                          <a:ext uri="{FF2B5EF4-FFF2-40B4-BE49-F238E27FC236}">
                            <a16:creationId xmlns:a16="http://schemas.microsoft.com/office/drawing/2014/main" id="{2389A878-1028-4559-797B-EA6B71F79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357396" y="3896296"/>
                        <a:ext cx="633529" cy="410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3">
            <a:extLst>
              <a:ext uri="{FF2B5EF4-FFF2-40B4-BE49-F238E27FC236}">
                <a16:creationId xmlns:a16="http://schemas.microsoft.com/office/drawing/2014/main" id="{1F3A0799-4319-2DB4-99B8-162A3DCB86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129681"/>
              </p:ext>
            </p:extLst>
          </p:nvPr>
        </p:nvGraphicFramePr>
        <p:xfrm>
          <a:off x="9953120" y="3393207"/>
          <a:ext cx="534139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505800" imgH="341280" progId="">
                  <p:embed/>
                </p:oleObj>
              </mc:Choice>
              <mc:Fallback>
                <p:oleObj r:id="rId15" imgW="505800" imgH="341280" progId="">
                  <p:embed/>
                  <p:pic>
                    <p:nvPicPr>
                      <p:cNvPr id="24" name="Objet 23">
                        <a:extLst>
                          <a:ext uri="{FF2B5EF4-FFF2-40B4-BE49-F238E27FC236}">
                            <a16:creationId xmlns:a16="http://schemas.microsoft.com/office/drawing/2014/main" id="{1F3A0799-4319-2DB4-99B8-162A3DCB86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953120" y="3393207"/>
                        <a:ext cx="534139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5">
            <a:extLst>
              <a:ext uri="{FF2B5EF4-FFF2-40B4-BE49-F238E27FC236}">
                <a16:creationId xmlns:a16="http://schemas.microsoft.com/office/drawing/2014/main" id="{7C17E2E6-5649-D464-B42E-051C261F76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456405"/>
              </p:ext>
            </p:extLst>
          </p:nvPr>
        </p:nvGraphicFramePr>
        <p:xfrm>
          <a:off x="9953120" y="3800694"/>
          <a:ext cx="60375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511920" imgH="304560" progId="">
                  <p:embed/>
                </p:oleObj>
              </mc:Choice>
              <mc:Fallback>
                <p:oleObj r:id="rId17" imgW="511920" imgH="304560" progId="">
                  <p:embed/>
                  <p:pic>
                    <p:nvPicPr>
                      <p:cNvPr id="26" name="Objet 25">
                        <a:extLst>
                          <a:ext uri="{FF2B5EF4-FFF2-40B4-BE49-F238E27FC236}">
                            <a16:creationId xmlns:a16="http://schemas.microsoft.com/office/drawing/2014/main" id="{7C17E2E6-5649-D464-B42E-051C261F7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953120" y="3800694"/>
                        <a:ext cx="603750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 26">
            <a:extLst>
              <a:ext uri="{FF2B5EF4-FFF2-40B4-BE49-F238E27FC236}">
                <a16:creationId xmlns:a16="http://schemas.microsoft.com/office/drawing/2014/main" id="{9D486ADD-19CB-A1BE-D831-1C78FEEB91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524414"/>
              </p:ext>
            </p:extLst>
          </p:nvPr>
        </p:nvGraphicFramePr>
        <p:xfrm>
          <a:off x="7893464" y="4399810"/>
          <a:ext cx="568126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9" imgW="481320" imgH="304560" progId="">
                  <p:embed/>
                </p:oleObj>
              </mc:Choice>
              <mc:Fallback>
                <p:oleObj r:id="rId19" imgW="481320" imgH="304560" progId="">
                  <p:embed/>
                  <p:pic>
                    <p:nvPicPr>
                      <p:cNvPr id="27" name="Objet 26">
                        <a:extLst>
                          <a:ext uri="{FF2B5EF4-FFF2-40B4-BE49-F238E27FC236}">
                            <a16:creationId xmlns:a16="http://schemas.microsoft.com/office/drawing/2014/main" id="{9D486ADD-19CB-A1BE-D831-1C78FEEB91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893464" y="4399810"/>
                        <a:ext cx="568126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7" name="!!A3">
                <a:extLst>
                  <a:ext uri="{FF2B5EF4-FFF2-40B4-BE49-F238E27FC236}">
                    <a16:creationId xmlns:a16="http://schemas.microsoft.com/office/drawing/2014/main" id="{878483CC-3D8F-83C7-C65C-CE2348E689E0}"/>
                  </a:ext>
                </a:extLst>
              </p:cNvPr>
              <p:cNvSpPr txBox="1"/>
              <p:nvPr/>
            </p:nvSpPr>
            <p:spPr>
              <a:xfrm>
                <a:off x="8818067" y="2933580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37" name="!!A3">
                <a:extLst>
                  <a:ext uri="{FF2B5EF4-FFF2-40B4-BE49-F238E27FC236}">
                    <a16:creationId xmlns:a16="http://schemas.microsoft.com/office/drawing/2014/main" id="{878483CC-3D8F-83C7-C65C-CE2348E68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8067" y="2933580"/>
                <a:ext cx="477716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E26FDCB3-E4A5-F875-A76A-07991CA335D8}"/>
                  </a:ext>
                </a:extLst>
              </p:cNvPr>
              <p:cNvSpPr txBox="1"/>
              <p:nvPr/>
            </p:nvSpPr>
            <p:spPr>
              <a:xfrm>
                <a:off x="6499238" y="2952034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E26FDCB3-E4A5-F875-A76A-07991CA33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238" y="2952034"/>
                <a:ext cx="477716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9A8D3D2A-855D-9A87-740D-CF0212C3D053}"/>
                  </a:ext>
                </a:extLst>
              </p:cNvPr>
              <p:cNvSpPr txBox="1"/>
              <p:nvPr/>
            </p:nvSpPr>
            <p:spPr>
              <a:xfrm>
                <a:off x="9251643" y="3357684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9A8D3D2A-855D-9A87-740D-CF0212C3D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643" y="3357684"/>
                <a:ext cx="477716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F1A15854-0940-B4F6-91AD-54233FF30A39}"/>
                  </a:ext>
                </a:extLst>
              </p:cNvPr>
              <p:cNvSpPr txBox="1"/>
              <p:nvPr/>
            </p:nvSpPr>
            <p:spPr>
              <a:xfrm>
                <a:off x="5079374" y="3614948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F1A15854-0940-B4F6-91AD-54233FF30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374" y="3614948"/>
                <a:ext cx="477716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112FC830-9921-A852-EB3E-2FA96BCF8DA3}"/>
                  </a:ext>
                </a:extLst>
              </p:cNvPr>
              <p:cNvSpPr txBox="1"/>
              <p:nvPr/>
            </p:nvSpPr>
            <p:spPr>
              <a:xfrm>
                <a:off x="6992578" y="3387850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112FC830-9921-A852-EB3E-2FA96BCF8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578" y="3387850"/>
                <a:ext cx="477716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C3393093-7D6C-C22A-8531-A8CAD6327AFE}"/>
                  </a:ext>
                </a:extLst>
              </p:cNvPr>
              <p:cNvSpPr txBox="1"/>
              <p:nvPr/>
            </p:nvSpPr>
            <p:spPr>
              <a:xfrm>
                <a:off x="7022315" y="3852510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C3393093-7D6C-C22A-8531-A8CAD6327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315" y="3852510"/>
                <a:ext cx="477716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B8AF83C7-BD97-70E0-32BA-DF2493B17B0D}"/>
                  </a:ext>
                </a:extLst>
              </p:cNvPr>
              <p:cNvSpPr txBox="1"/>
              <p:nvPr/>
            </p:nvSpPr>
            <p:spPr>
              <a:xfrm>
                <a:off x="9668396" y="3780597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B8AF83C7-BD97-70E0-32BA-DF2493B17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396" y="3780597"/>
                <a:ext cx="477716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E5091883-71EA-9379-89AC-FA109F2897B5}"/>
                  </a:ext>
                </a:extLst>
              </p:cNvPr>
              <p:cNvSpPr txBox="1"/>
              <p:nvPr/>
            </p:nvSpPr>
            <p:spPr>
              <a:xfrm>
                <a:off x="6847941" y="2952034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E5091883-71EA-9379-89AC-FA109F289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941" y="2952034"/>
                <a:ext cx="477716" cy="461665"/>
              </a:xfrm>
              <a:prstGeom prst="rect">
                <a:avLst/>
              </a:prstGeom>
              <a:blipFill>
                <a:blip r:embed="rId28"/>
                <a:stretch>
                  <a:fillRect l="-30380" r="-632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BF4B7C63-4735-58F8-AB6E-BC113653597E}"/>
                  </a:ext>
                </a:extLst>
              </p:cNvPr>
              <p:cNvSpPr txBox="1"/>
              <p:nvPr/>
            </p:nvSpPr>
            <p:spPr>
              <a:xfrm>
                <a:off x="9536349" y="2933580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BF4B7C63-4735-58F8-AB6E-BC1136535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349" y="2933580"/>
                <a:ext cx="477716" cy="461665"/>
              </a:xfrm>
              <a:prstGeom prst="rect">
                <a:avLst/>
              </a:prstGeom>
              <a:blipFill>
                <a:blip r:embed="rId29"/>
                <a:stretch>
                  <a:fillRect l="-30380" r="-632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B2C04C5B-E35C-CED9-A78B-15FA2CA21DA1}"/>
                  </a:ext>
                </a:extLst>
              </p:cNvPr>
              <p:cNvSpPr txBox="1"/>
              <p:nvPr/>
            </p:nvSpPr>
            <p:spPr>
              <a:xfrm>
                <a:off x="9594524" y="3357683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B2C04C5B-E35C-CED9-A78B-15FA2CA21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4524" y="3357683"/>
                <a:ext cx="477716" cy="461665"/>
              </a:xfrm>
              <a:prstGeom prst="rect">
                <a:avLst/>
              </a:prstGeom>
              <a:blipFill>
                <a:blip r:embed="rId30"/>
                <a:stretch>
                  <a:fillRect l="-32051" r="-76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F0978303-7796-AA1F-2403-E5D5D1211A52}"/>
                  </a:ext>
                </a:extLst>
              </p:cNvPr>
              <p:cNvSpPr txBox="1"/>
              <p:nvPr/>
            </p:nvSpPr>
            <p:spPr>
              <a:xfrm>
                <a:off x="7446194" y="4294366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F0978303-7796-AA1F-2403-E5D5D1211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194" y="4294366"/>
                <a:ext cx="477716" cy="461665"/>
              </a:xfrm>
              <a:prstGeom prst="rect">
                <a:avLst/>
              </a:prstGeom>
              <a:blipFill>
                <a:blip r:embed="rId31"/>
                <a:stretch>
                  <a:fillRect l="-30380" r="-759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00C756B0-8F21-32F7-1A4D-64B1C6326FED}"/>
                  </a:ext>
                </a:extLst>
              </p:cNvPr>
              <p:cNvSpPr txBox="1"/>
              <p:nvPr/>
            </p:nvSpPr>
            <p:spPr>
              <a:xfrm>
                <a:off x="9148862" y="2933580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00C756B0-8F21-32F7-1A4D-64B1C6326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862" y="2933580"/>
                <a:ext cx="477716" cy="461665"/>
              </a:xfrm>
              <a:prstGeom prst="rect">
                <a:avLst/>
              </a:prstGeom>
              <a:blipFill>
                <a:blip r:embed="rId32"/>
                <a:stretch>
                  <a:fillRect l="-32051" r="-76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5DC8010E-1C38-C5E0-BB3C-154532B9F956}"/>
                  </a:ext>
                </a:extLst>
              </p:cNvPr>
              <p:cNvSpPr txBox="1"/>
              <p:nvPr/>
            </p:nvSpPr>
            <p:spPr>
              <a:xfrm>
                <a:off x="6983430" y="4294366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5DC8010E-1C38-C5E0-BB3C-154532B9F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430" y="4294366"/>
                <a:ext cx="477716" cy="461665"/>
              </a:xfrm>
              <a:prstGeom prst="rect">
                <a:avLst/>
              </a:prstGeom>
              <a:blipFill>
                <a:blip r:embed="rId33"/>
                <a:stretch>
                  <a:fillRect l="-32051" r="-76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!!B4">
                <a:extLst>
                  <a:ext uri="{FF2B5EF4-FFF2-40B4-BE49-F238E27FC236}">
                    <a16:creationId xmlns:a16="http://schemas.microsoft.com/office/drawing/2014/main" id="{A2EBFAC5-92AE-13AF-13BC-CFFDAEC449A5}"/>
                  </a:ext>
                </a:extLst>
              </p:cNvPr>
              <p:cNvSpPr txBox="1"/>
              <p:nvPr/>
            </p:nvSpPr>
            <p:spPr>
              <a:xfrm>
                <a:off x="6550120" y="4294366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72" name="!!B4">
                <a:extLst>
                  <a:ext uri="{FF2B5EF4-FFF2-40B4-BE49-F238E27FC236}">
                    <a16:creationId xmlns:a16="http://schemas.microsoft.com/office/drawing/2014/main" id="{A2EBFAC5-92AE-13AF-13BC-CFFDAEC44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120" y="4294366"/>
                <a:ext cx="477716" cy="461665"/>
              </a:xfrm>
              <a:prstGeom prst="rect">
                <a:avLst/>
              </a:prstGeom>
              <a:blipFill>
                <a:blip r:embed="rId34"/>
                <a:stretch>
                  <a:fillRect l="-37975" r="-1519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546A563-B6D5-D810-F0DB-697AE4FE37C9}"/>
                  </a:ext>
                </a:extLst>
              </p:cNvPr>
              <p:cNvSpPr txBox="1"/>
              <p:nvPr/>
            </p:nvSpPr>
            <p:spPr>
              <a:xfrm>
                <a:off x="4897033" y="3615209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546A563-B6D5-D810-F0DB-697AE4FE3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033" y="3615209"/>
                <a:ext cx="477716" cy="46166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7662DA9F-878B-2D33-70A5-9097394F19C8}"/>
                  </a:ext>
                </a:extLst>
              </p:cNvPr>
              <p:cNvSpPr txBox="1"/>
              <p:nvPr/>
            </p:nvSpPr>
            <p:spPr>
              <a:xfrm>
                <a:off x="6741680" y="3387850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7662DA9F-878B-2D33-70A5-9097394F1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680" y="3387850"/>
                <a:ext cx="477716" cy="461665"/>
              </a:xfrm>
              <a:prstGeom prst="rect">
                <a:avLst/>
              </a:prstGeom>
              <a:blipFill>
                <a:blip r:embed="rId36"/>
                <a:stretch>
                  <a:fillRect l="-32051" r="-76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!!A2">
                <a:extLst>
                  <a:ext uri="{FF2B5EF4-FFF2-40B4-BE49-F238E27FC236}">
                    <a16:creationId xmlns:a16="http://schemas.microsoft.com/office/drawing/2014/main" id="{16ED5F1B-2FB5-89EC-E5A1-1209A3B4A87E}"/>
                  </a:ext>
                </a:extLst>
              </p:cNvPr>
              <p:cNvSpPr txBox="1"/>
              <p:nvPr/>
            </p:nvSpPr>
            <p:spPr>
              <a:xfrm>
                <a:off x="6403223" y="3387850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19" name="!!A2">
                <a:extLst>
                  <a:ext uri="{FF2B5EF4-FFF2-40B4-BE49-F238E27FC236}">
                    <a16:creationId xmlns:a16="http://schemas.microsoft.com/office/drawing/2014/main" id="{16ED5F1B-2FB5-89EC-E5A1-1209A3B4A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223" y="3387850"/>
                <a:ext cx="477716" cy="46166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!!A4">
                <a:extLst>
                  <a:ext uri="{FF2B5EF4-FFF2-40B4-BE49-F238E27FC236}">
                    <a16:creationId xmlns:a16="http://schemas.microsoft.com/office/drawing/2014/main" id="{8808D2EC-231C-7267-05B8-6BB1406618F7}"/>
                  </a:ext>
                </a:extLst>
              </p:cNvPr>
              <p:cNvSpPr txBox="1"/>
              <p:nvPr/>
            </p:nvSpPr>
            <p:spPr>
              <a:xfrm>
                <a:off x="6310125" y="2952034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20" name="!!A4">
                <a:extLst>
                  <a:ext uri="{FF2B5EF4-FFF2-40B4-BE49-F238E27FC236}">
                    <a16:creationId xmlns:a16="http://schemas.microsoft.com/office/drawing/2014/main" id="{8808D2EC-231C-7267-05B8-6BB140661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125" y="2952034"/>
                <a:ext cx="477716" cy="46166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!!A1">
                <a:extLst>
                  <a:ext uri="{FF2B5EF4-FFF2-40B4-BE49-F238E27FC236}">
                    <a16:creationId xmlns:a16="http://schemas.microsoft.com/office/drawing/2014/main" id="{65612A13-6A22-49BA-4396-8A59AB3EDBF6}"/>
                  </a:ext>
                </a:extLst>
              </p:cNvPr>
              <p:cNvSpPr txBox="1"/>
              <p:nvPr/>
            </p:nvSpPr>
            <p:spPr>
              <a:xfrm>
                <a:off x="4705620" y="3615209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21" name="!!A1">
                <a:extLst>
                  <a:ext uri="{FF2B5EF4-FFF2-40B4-BE49-F238E27FC236}">
                    <a16:creationId xmlns:a16="http://schemas.microsoft.com/office/drawing/2014/main" id="{65612A13-6A22-49BA-4396-8A59AB3ED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620" y="3615209"/>
                <a:ext cx="477716" cy="461665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3C94A8E3-CFBD-F72D-4DFC-CB8B1E51BF64}"/>
                  </a:ext>
                </a:extLst>
              </p:cNvPr>
              <p:cNvSpPr txBox="1"/>
              <p:nvPr/>
            </p:nvSpPr>
            <p:spPr>
              <a:xfrm>
                <a:off x="8997042" y="3780597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23" name="!!B2">
                <a:extLst>
                  <a:ext uri="{FF2B5EF4-FFF2-40B4-BE49-F238E27FC236}">
                    <a16:creationId xmlns:a16="http://schemas.microsoft.com/office/drawing/2014/main" id="{3C94A8E3-CFBD-F72D-4DFC-CB8B1E51B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042" y="3780597"/>
                <a:ext cx="477716" cy="461665"/>
              </a:xfrm>
              <a:prstGeom prst="rect">
                <a:avLst/>
              </a:prstGeom>
              <a:blipFill>
                <a:blip r:embed="rId40"/>
                <a:stretch>
                  <a:fillRect l="-32051" r="-76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!!B1">
                <a:extLst>
                  <a:ext uri="{FF2B5EF4-FFF2-40B4-BE49-F238E27FC236}">
                    <a16:creationId xmlns:a16="http://schemas.microsoft.com/office/drawing/2014/main" id="{CD50D44D-33AE-BC67-D21B-CAA94EB4FAD5}"/>
                  </a:ext>
                </a:extLst>
              </p:cNvPr>
              <p:cNvSpPr txBox="1"/>
              <p:nvPr/>
            </p:nvSpPr>
            <p:spPr>
              <a:xfrm>
                <a:off x="8981299" y="3350739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30" name="!!B1">
                <a:extLst>
                  <a:ext uri="{FF2B5EF4-FFF2-40B4-BE49-F238E27FC236}">
                    <a16:creationId xmlns:a16="http://schemas.microsoft.com/office/drawing/2014/main" id="{CD50D44D-33AE-BC67-D21B-CAA94EB4F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299" y="3350739"/>
                <a:ext cx="477716" cy="461665"/>
              </a:xfrm>
              <a:prstGeom prst="rect">
                <a:avLst/>
              </a:prstGeom>
              <a:blipFill>
                <a:blip r:embed="rId41"/>
                <a:stretch>
                  <a:fillRect l="-30380" r="-632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!!B3">
                <a:extLst>
                  <a:ext uri="{FF2B5EF4-FFF2-40B4-BE49-F238E27FC236}">
                    <a16:creationId xmlns:a16="http://schemas.microsoft.com/office/drawing/2014/main" id="{D7C0F6E7-91C0-AF32-8C9A-37EAD64E1274}"/>
                  </a:ext>
                </a:extLst>
              </p:cNvPr>
              <p:cNvSpPr txBox="1"/>
              <p:nvPr/>
            </p:nvSpPr>
            <p:spPr>
              <a:xfrm>
                <a:off x="6553771" y="3838365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35" name="!!B3">
                <a:extLst>
                  <a:ext uri="{FF2B5EF4-FFF2-40B4-BE49-F238E27FC236}">
                    <a16:creationId xmlns:a16="http://schemas.microsoft.com/office/drawing/2014/main" id="{D7C0F6E7-91C0-AF32-8C9A-37EAD64E1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771" y="3838365"/>
                <a:ext cx="477716" cy="461665"/>
              </a:xfrm>
              <a:prstGeom prst="rect">
                <a:avLst/>
              </a:prstGeom>
              <a:blipFill>
                <a:blip r:embed="rId42"/>
                <a:stretch>
                  <a:fillRect l="-30769" r="-76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0865A790-CFC6-6D01-37BE-83C04C151397}"/>
                  </a:ext>
                </a:extLst>
              </p:cNvPr>
              <p:cNvSpPr txBox="1"/>
              <p:nvPr/>
            </p:nvSpPr>
            <p:spPr>
              <a:xfrm>
                <a:off x="6840795" y="3853078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0865A790-CFC6-6D01-37BE-83C04C151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795" y="3853078"/>
                <a:ext cx="477716" cy="461665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5BA1DF09-48B9-AB8D-7153-05B8B20BD788}"/>
                  </a:ext>
                </a:extLst>
              </p:cNvPr>
              <p:cNvSpPr txBox="1"/>
              <p:nvPr/>
            </p:nvSpPr>
            <p:spPr>
              <a:xfrm>
                <a:off x="9385028" y="3780597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5BA1DF09-48B9-AB8D-7153-05B8B20BD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028" y="3780597"/>
                <a:ext cx="477716" cy="461665"/>
              </a:xfrm>
              <a:prstGeom prst="rect">
                <a:avLst/>
              </a:prstGeom>
              <a:blipFill>
                <a:blip r:embed="rId44"/>
                <a:stretch>
                  <a:fillRect l="-32051" r="-76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au 37">
            <a:extLst>
              <a:ext uri="{FF2B5EF4-FFF2-40B4-BE49-F238E27FC236}">
                <a16:creationId xmlns:a16="http://schemas.microsoft.com/office/drawing/2014/main" id="{A3B2E827-6A12-CEAE-CC45-63AC78498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688996"/>
              </p:ext>
            </p:extLst>
          </p:nvPr>
        </p:nvGraphicFramePr>
        <p:xfrm>
          <a:off x="4944478" y="3022748"/>
          <a:ext cx="12026899" cy="161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729">
                  <a:extLst>
                    <a:ext uri="{9D8B030D-6E8A-4147-A177-3AD203B41FA5}">
                      <a16:colId xmlns:a16="http://schemas.microsoft.com/office/drawing/2014/main" val="478287405"/>
                    </a:ext>
                  </a:extLst>
                </a:gridCol>
                <a:gridCol w="391471">
                  <a:extLst>
                    <a:ext uri="{9D8B030D-6E8A-4147-A177-3AD203B41FA5}">
                      <a16:colId xmlns:a16="http://schemas.microsoft.com/office/drawing/2014/main" val="2393763342"/>
                    </a:ext>
                  </a:extLst>
                </a:gridCol>
                <a:gridCol w="1905731">
                  <a:extLst>
                    <a:ext uri="{9D8B030D-6E8A-4147-A177-3AD203B41FA5}">
                      <a16:colId xmlns:a16="http://schemas.microsoft.com/office/drawing/2014/main" val="1037602051"/>
                    </a:ext>
                  </a:extLst>
                </a:gridCol>
                <a:gridCol w="294288">
                  <a:extLst>
                    <a:ext uri="{9D8B030D-6E8A-4147-A177-3AD203B41FA5}">
                      <a16:colId xmlns:a16="http://schemas.microsoft.com/office/drawing/2014/main" val="30957517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56097649"/>
                    </a:ext>
                  </a:extLst>
                </a:gridCol>
                <a:gridCol w="1199232">
                  <a:extLst>
                    <a:ext uri="{9D8B030D-6E8A-4147-A177-3AD203B41FA5}">
                      <a16:colId xmlns:a16="http://schemas.microsoft.com/office/drawing/2014/main" val="3104600545"/>
                    </a:ext>
                  </a:extLst>
                </a:gridCol>
                <a:gridCol w="472018">
                  <a:extLst>
                    <a:ext uri="{9D8B030D-6E8A-4147-A177-3AD203B41FA5}">
                      <a16:colId xmlns:a16="http://schemas.microsoft.com/office/drawing/2014/main" val="1046141335"/>
                    </a:ext>
                  </a:extLst>
                </a:gridCol>
                <a:gridCol w="466756">
                  <a:extLst>
                    <a:ext uri="{9D8B030D-6E8A-4147-A177-3AD203B41FA5}">
                      <a16:colId xmlns:a16="http://schemas.microsoft.com/office/drawing/2014/main" val="1643396925"/>
                    </a:ext>
                  </a:extLst>
                </a:gridCol>
                <a:gridCol w="1031834">
                  <a:extLst>
                    <a:ext uri="{9D8B030D-6E8A-4147-A177-3AD203B41FA5}">
                      <a16:colId xmlns:a16="http://schemas.microsoft.com/office/drawing/2014/main" val="1044550772"/>
                    </a:ext>
                  </a:extLst>
                </a:gridCol>
                <a:gridCol w="351427">
                  <a:extLst>
                    <a:ext uri="{9D8B030D-6E8A-4147-A177-3AD203B41FA5}">
                      <a16:colId xmlns:a16="http://schemas.microsoft.com/office/drawing/2014/main" val="1191418743"/>
                    </a:ext>
                  </a:extLst>
                </a:gridCol>
                <a:gridCol w="1266210">
                  <a:extLst>
                    <a:ext uri="{9D8B030D-6E8A-4147-A177-3AD203B41FA5}">
                      <a16:colId xmlns:a16="http://schemas.microsoft.com/office/drawing/2014/main" val="52826180"/>
                    </a:ext>
                  </a:extLst>
                </a:gridCol>
                <a:gridCol w="351427">
                  <a:extLst>
                    <a:ext uri="{9D8B030D-6E8A-4147-A177-3AD203B41FA5}">
                      <a16:colId xmlns:a16="http://schemas.microsoft.com/office/drawing/2014/main" val="618118913"/>
                    </a:ext>
                  </a:extLst>
                </a:gridCol>
                <a:gridCol w="1273423">
                  <a:extLst>
                    <a:ext uri="{9D8B030D-6E8A-4147-A177-3AD203B41FA5}">
                      <a16:colId xmlns:a16="http://schemas.microsoft.com/office/drawing/2014/main" val="806082025"/>
                    </a:ext>
                  </a:extLst>
                </a:gridCol>
                <a:gridCol w="447108">
                  <a:extLst>
                    <a:ext uri="{9D8B030D-6E8A-4147-A177-3AD203B41FA5}">
                      <a16:colId xmlns:a16="http://schemas.microsoft.com/office/drawing/2014/main" val="3509020032"/>
                    </a:ext>
                  </a:extLst>
                </a:gridCol>
                <a:gridCol w="1285965">
                  <a:extLst>
                    <a:ext uri="{9D8B030D-6E8A-4147-A177-3AD203B41FA5}">
                      <a16:colId xmlns:a16="http://schemas.microsoft.com/office/drawing/2014/main" val="401274448"/>
                    </a:ext>
                  </a:extLst>
                </a:gridCol>
              </a:tblGrid>
              <a:tr h="1611675">
                <a:tc>
                  <a:txBody>
                    <a:bodyPr/>
                    <a:lstStyle/>
                    <a:p>
                      <a:pPr algn="ctr"/>
                      <a:endParaRPr lang="fr-CA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117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175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33A23-D2F3-6544-4CB3-93E7F020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71" y="56225"/>
            <a:ext cx="12051202" cy="839759"/>
          </a:xfrm>
        </p:spPr>
        <p:txBody>
          <a:bodyPr>
            <a:normAutofit fontScale="90000"/>
          </a:bodyPr>
          <a:lstStyle/>
          <a:p>
            <a:r>
              <a:rPr lang="fr-CA" dirty="0"/>
              <a:t>Exemple: </a:t>
            </a:r>
            <a:r>
              <a:rPr lang="fr-CA" sz="4400" dirty="0"/>
              <a:t>Calculer le polynôme de Jones de ce nœud</a:t>
            </a:r>
            <a:endParaRPr lang="fr-C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E548EB-57E1-851A-E957-EE05689929F7}"/>
                  </a:ext>
                </a:extLst>
              </p:cNvPr>
              <p:cNvSpPr txBox="1"/>
              <p:nvPr/>
            </p:nvSpPr>
            <p:spPr>
              <a:xfrm>
                <a:off x="1704740" y="3554594"/>
                <a:ext cx="2631779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CA" sz="3600" dirty="0"/>
              </a:p>
              <a:p>
                <a:endParaRPr lang="fr-CA" sz="36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E548EB-57E1-851A-E957-EE0568992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740" y="3554594"/>
                <a:ext cx="2631779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B3A860DC-D477-C247-002C-105ACAFB9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25597"/>
            <a:ext cx="1540042" cy="1399123"/>
          </a:xfrm>
          <a:prstGeom prst="rect">
            <a:avLst/>
          </a:prstGeom>
        </p:spPr>
      </p:pic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FC8F835D-8F01-BC9B-BCCD-0BF3CF1896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74749" y="3665400"/>
          <a:ext cx="5796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11920" imgH="316800" progId="">
                  <p:embed/>
                </p:oleObj>
              </mc:Choice>
              <mc:Fallback>
                <p:oleObj r:id="rId5" imgW="511920" imgH="316800" progId="">
                  <p:embed/>
                  <p:pic>
                    <p:nvPicPr>
                      <p:cNvPr id="14" name="Objet 13">
                        <a:extLst>
                          <a:ext uri="{FF2B5EF4-FFF2-40B4-BE49-F238E27FC236}">
                            <a16:creationId xmlns:a16="http://schemas.microsoft.com/office/drawing/2014/main" id="{FC8F835D-8F01-BC9B-BCCD-0BF3CF1896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74749" y="3665400"/>
                        <a:ext cx="579600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>
            <a:extLst>
              <a:ext uri="{FF2B5EF4-FFF2-40B4-BE49-F238E27FC236}">
                <a16:creationId xmlns:a16="http://schemas.microsoft.com/office/drawing/2014/main" id="{CDD53BC4-FE83-9BC0-9349-1A5A682514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148843"/>
              </p:ext>
            </p:extLst>
          </p:nvPr>
        </p:nvGraphicFramePr>
        <p:xfrm>
          <a:off x="7610446" y="2972902"/>
          <a:ext cx="547827" cy="410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499680" imgH="329040" progId="">
                  <p:embed/>
                </p:oleObj>
              </mc:Choice>
              <mc:Fallback>
                <p:oleObj r:id="rId7" imgW="499680" imgH="329040" progId="">
                  <p:embed/>
                  <p:pic>
                    <p:nvPicPr>
                      <p:cNvPr id="15" name="Objet 14">
                        <a:extLst>
                          <a:ext uri="{FF2B5EF4-FFF2-40B4-BE49-F238E27FC236}">
                            <a16:creationId xmlns:a16="http://schemas.microsoft.com/office/drawing/2014/main" id="{CDD53BC4-FE83-9BC0-9349-1A5A682514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10446" y="2972902"/>
                        <a:ext cx="547827" cy="410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81A0F2E7-99AF-2592-7832-207B4F2F09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609218"/>
              </p:ext>
            </p:extLst>
          </p:nvPr>
        </p:nvGraphicFramePr>
        <p:xfrm>
          <a:off x="7604046" y="3434567"/>
          <a:ext cx="560626" cy="410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475200" imgH="304560" progId="">
                  <p:embed/>
                </p:oleObj>
              </mc:Choice>
              <mc:Fallback>
                <p:oleObj r:id="rId9" imgW="475200" imgH="304560" progId="">
                  <p:embed/>
                  <p:pic>
                    <p:nvPicPr>
                      <p:cNvPr id="16" name="Objet 15">
                        <a:extLst>
                          <a:ext uri="{FF2B5EF4-FFF2-40B4-BE49-F238E27FC236}">
                            <a16:creationId xmlns:a16="http://schemas.microsoft.com/office/drawing/2014/main" id="{81A0F2E7-99AF-2592-7832-207B4F2F09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04046" y="3434567"/>
                        <a:ext cx="560626" cy="410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>
            <a:extLst>
              <a:ext uri="{FF2B5EF4-FFF2-40B4-BE49-F238E27FC236}">
                <a16:creationId xmlns:a16="http://schemas.microsoft.com/office/drawing/2014/main" id="{BB481BAA-7C70-BE0C-E087-0400E14EDD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26999"/>
              </p:ext>
            </p:extLst>
          </p:nvPr>
        </p:nvGraphicFramePr>
        <p:xfrm>
          <a:off x="9967406" y="2985602"/>
          <a:ext cx="552601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487440" imgH="316800" progId="">
                  <p:embed/>
                </p:oleObj>
              </mc:Choice>
              <mc:Fallback>
                <p:oleObj r:id="rId11" imgW="487440" imgH="316800" progId="">
                  <p:embed/>
                  <p:pic>
                    <p:nvPicPr>
                      <p:cNvPr id="17" name="Objet 16">
                        <a:extLst>
                          <a:ext uri="{FF2B5EF4-FFF2-40B4-BE49-F238E27FC236}">
                            <a16:creationId xmlns:a16="http://schemas.microsoft.com/office/drawing/2014/main" id="{BB481BAA-7C70-BE0C-E087-0400E14ED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967406" y="2985602"/>
                        <a:ext cx="552601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 21">
            <a:extLst>
              <a:ext uri="{FF2B5EF4-FFF2-40B4-BE49-F238E27FC236}">
                <a16:creationId xmlns:a16="http://schemas.microsoft.com/office/drawing/2014/main" id="{2389A878-1028-4559-797B-EA6B71F79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270150"/>
              </p:ext>
            </p:extLst>
          </p:nvPr>
        </p:nvGraphicFramePr>
        <p:xfrm>
          <a:off x="7567595" y="3896296"/>
          <a:ext cx="633529" cy="410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536400" imgH="304560" progId="">
                  <p:embed/>
                </p:oleObj>
              </mc:Choice>
              <mc:Fallback>
                <p:oleObj r:id="rId13" imgW="536400" imgH="304560" progId="">
                  <p:embed/>
                  <p:pic>
                    <p:nvPicPr>
                      <p:cNvPr id="22" name="Objet 21">
                        <a:extLst>
                          <a:ext uri="{FF2B5EF4-FFF2-40B4-BE49-F238E27FC236}">
                            <a16:creationId xmlns:a16="http://schemas.microsoft.com/office/drawing/2014/main" id="{2389A878-1028-4559-797B-EA6B71F79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67595" y="3896296"/>
                        <a:ext cx="633529" cy="410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3">
            <a:extLst>
              <a:ext uri="{FF2B5EF4-FFF2-40B4-BE49-F238E27FC236}">
                <a16:creationId xmlns:a16="http://schemas.microsoft.com/office/drawing/2014/main" id="{1F3A0799-4319-2DB4-99B8-162A3DCB86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510858"/>
              </p:ext>
            </p:extLst>
          </p:nvPr>
        </p:nvGraphicFramePr>
        <p:xfrm>
          <a:off x="9976637" y="3393207"/>
          <a:ext cx="534139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505800" imgH="341280" progId="">
                  <p:embed/>
                </p:oleObj>
              </mc:Choice>
              <mc:Fallback>
                <p:oleObj r:id="rId15" imgW="505800" imgH="341280" progId="">
                  <p:embed/>
                  <p:pic>
                    <p:nvPicPr>
                      <p:cNvPr id="24" name="Objet 23">
                        <a:extLst>
                          <a:ext uri="{FF2B5EF4-FFF2-40B4-BE49-F238E27FC236}">
                            <a16:creationId xmlns:a16="http://schemas.microsoft.com/office/drawing/2014/main" id="{1F3A0799-4319-2DB4-99B8-162A3DCB86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976637" y="3393207"/>
                        <a:ext cx="534139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5">
            <a:extLst>
              <a:ext uri="{FF2B5EF4-FFF2-40B4-BE49-F238E27FC236}">
                <a16:creationId xmlns:a16="http://schemas.microsoft.com/office/drawing/2014/main" id="{7C17E2E6-5649-D464-B42E-051C261F76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502407"/>
              </p:ext>
            </p:extLst>
          </p:nvPr>
        </p:nvGraphicFramePr>
        <p:xfrm>
          <a:off x="9941831" y="3800694"/>
          <a:ext cx="60375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511920" imgH="304560" progId="">
                  <p:embed/>
                </p:oleObj>
              </mc:Choice>
              <mc:Fallback>
                <p:oleObj r:id="rId17" imgW="511920" imgH="304560" progId="">
                  <p:embed/>
                  <p:pic>
                    <p:nvPicPr>
                      <p:cNvPr id="26" name="Objet 25">
                        <a:extLst>
                          <a:ext uri="{FF2B5EF4-FFF2-40B4-BE49-F238E27FC236}">
                            <a16:creationId xmlns:a16="http://schemas.microsoft.com/office/drawing/2014/main" id="{7C17E2E6-5649-D464-B42E-051C261F7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941831" y="3800694"/>
                        <a:ext cx="603750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 26">
            <a:extLst>
              <a:ext uri="{FF2B5EF4-FFF2-40B4-BE49-F238E27FC236}">
                <a16:creationId xmlns:a16="http://schemas.microsoft.com/office/drawing/2014/main" id="{9D486ADD-19CB-A1BE-D831-1C78FEEB91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722167"/>
              </p:ext>
            </p:extLst>
          </p:nvPr>
        </p:nvGraphicFramePr>
        <p:xfrm>
          <a:off x="7600296" y="4399810"/>
          <a:ext cx="568126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9" imgW="481320" imgH="304560" progId="">
                  <p:embed/>
                </p:oleObj>
              </mc:Choice>
              <mc:Fallback>
                <p:oleObj r:id="rId19" imgW="481320" imgH="304560" progId="">
                  <p:embed/>
                  <p:pic>
                    <p:nvPicPr>
                      <p:cNvPr id="27" name="Objet 26">
                        <a:extLst>
                          <a:ext uri="{FF2B5EF4-FFF2-40B4-BE49-F238E27FC236}">
                            <a16:creationId xmlns:a16="http://schemas.microsoft.com/office/drawing/2014/main" id="{9D486ADD-19CB-A1BE-D831-1C78FEEB91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600296" y="4399810"/>
                        <a:ext cx="568126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C3393093-7D6C-C22A-8531-A8CAD6327AFE}"/>
                  </a:ext>
                </a:extLst>
              </p:cNvPr>
              <p:cNvSpPr txBox="1"/>
              <p:nvPr/>
            </p:nvSpPr>
            <p:spPr>
              <a:xfrm>
                <a:off x="6665409" y="3838365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C3393093-7D6C-C22A-8531-A8CAD6327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409" y="3838365"/>
                <a:ext cx="477716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BF4B7C63-4735-58F8-AB6E-BC113653597E}"/>
                  </a:ext>
                </a:extLst>
              </p:cNvPr>
              <p:cNvSpPr txBox="1"/>
              <p:nvPr/>
            </p:nvSpPr>
            <p:spPr>
              <a:xfrm>
                <a:off x="9472113" y="2934770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BF4B7C63-4735-58F8-AB6E-BC1136535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113" y="2934770"/>
                <a:ext cx="477716" cy="461665"/>
              </a:xfrm>
              <a:prstGeom prst="rect">
                <a:avLst/>
              </a:prstGeom>
              <a:blipFill>
                <a:blip r:embed="rId22"/>
                <a:stretch>
                  <a:fillRect l="-32051" r="-76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B2C04C5B-E35C-CED9-A78B-15FA2CA21DA1}"/>
                  </a:ext>
                </a:extLst>
              </p:cNvPr>
              <p:cNvSpPr txBox="1"/>
              <p:nvPr/>
            </p:nvSpPr>
            <p:spPr>
              <a:xfrm>
                <a:off x="9472113" y="3350520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B2C04C5B-E35C-CED9-A78B-15FA2CA21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113" y="3350520"/>
                <a:ext cx="477716" cy="461665"/>
              </a:xfrm>
              <a:prstGeom prst="rect">
                <a:avLst/>
              </a:prstGeom>
              <a:blipFill>
                <a:blip r:embed="rId23"/>
                <a:stretch>
                  <a:fillRect l="-32051" r="-76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!!B4">
                <a:extLst>
                  <a:ext uri="{FF2B5EF4-FFF2-40B4-BE49-F238E27FC236}">
                    <a16:creationId xmlns:a16="http://schemas.microsoft.com/office/drawing/2014/main" id="{A2EBFAC5-92AE-13AF-13BC-CFFDAEC449A5}"/>
                  </a:ext>
                </a:extLst>
              </p:cNvPr>
              <p:cNvSpPr txBox="1"/>
              <p:nvPr/>
            </p:nvSpPr>
            <p:spPr>
              <a:xfrm>
                <a:off x="6665409" y="4294366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72" name="!!B4">
                <a:extLst>
                  <a:ext uri="{FF2B5EF4-FFF2-40B4-BE49-F238E27FC236}">
                    <a16:creationId xmlns:a16="http://schemas.microsoft.com/office/drawing/2014/main" id="{A2EBFAC5-92AE-13AF-13BC-CFFDAEC44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409" y="4294366"/>
                <a:ext cx="477716" cy="461665"/>
              </a:xfrm>
              <a:prstGeom prst="rect">
                <a:avLst/>
              </a:prstGeom>
              <a:blipFill>
                <a:blip r:embed="rId24"/>
                <a:stretch>
                  <a:fillRect l="-30380" r="-632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A2">
                <a:extLst>
                  <a:ext uri="{FF2B5EF4-FFF2-40B4-BE49-F238E27FC236}">
                    <a16:creationId xmlns:a16="http://schemas.microsoft.com/office/drawing/2014/main" id="{16ED5F1B-2FB5-89EC-E5A1-1209A3B4A87E}"/>
                  </a:ext>
                </a:extLst>
              </p:cNvPr>
              <p:cNvSpPr txBox="1"/>
              <p:nvPr/>
            </p:nvSpPr>
            <p:spPr>
              <a:xfrm>
                <a:off x="6665409" y="3380507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19" name="!!A2">
                <a:extLst>
                  <a:ext uri="{FF2B5EF4-FFF2-40B4-BE49-F238E27FC236}">
                    <a16:creationId xmlns:a16="http://schemas.microsoft.com/office/drawing/2014/main" id="{16ED5F1B-2FB5-89EC-E5A1-1209A3B4A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409" y="3380507"/>
                <a:ext cx="477716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A4">
                <a:extLst>
                  <a:ext uri="{FF2B5EF4-FFF2-40B4-BE49-F238E27FC236}">
                    <a16:creationId xmlns:a16="http://schemas.microsoft.com/office/drawing/2014/main" id="{8808D2EC-231C-7267-05B8-6BB1406618F7}"/>
                  </a:ext>
                </a:extLst>
              </p:cNvPr>
              <p:cNvSpPr txBox="1"/>
              <p:nvPr/>
            </p:nvSpPr>
            <p:spPr>
              <a:xfrm>
                <a:off x="6665409" y="2941688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0" name="!!A4">
                <a:extLst>
                  <a:ext uri="{FF2B5EF4-FFF2-40B4-BE49-F238E27FC236}">
                    <a16:creationId xmlns:a16="http://schemas.microsoft.com/office/drawing/2014/main" id="{8808D2EC-231C-7267-05B8-6BB140661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409" y="2941688"/>
                <a:ext cx="477716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A1">
                <a:extLst>
                  <a:ext uri="{FF2B5EF4-FFF2-40B4-BE49-F238E27FC236}">
                    <a16:creationId xmlns:a16="http://schemas.microsoft.com/office/drawing/2014/main" id="{65612A13-6A22-49BA-4396-8A59AB3EDBF6}"/>
                  </a:ext>
                </a:extLst>
              </p:cNvPr>
              <p:cNvSpPr txBox="1"/>
              <p:nvPr/>
            </p:nvSpPr>
            <p:spPr>
              <a:xfrm>
                <a:off x="4705620" y="3617329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1" name="!!A1">
                <a:extLst>
                  <a:ext uri="{FF2B5EF4-FFF2-40B4-BE49-F238E27FC236}">
                    <a16:creationId xmlns:a16="http://schemas.microsoft.com/office/drawing/2014/main" id="{65612A13-6A22-49BA-4396-8A59AB3ED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620" y="3617329"/>
                <a:ext cx="477716" cy="461665"/>
              </a:xfrm>
              <a:prstGeom prst="rect">
                <a:avLst/>
              </a:prstGeom>
              <a:blipFill>
                <a:blip r:embed="rId27"/>
                <a:stretch>
                  <a:fillRect l="-1410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5BA1DF09-48B9-AB8D-7153-05B8B20BD788}"/>
                  </a:ext>
                </a:extLst>
              </p:cNvPr>
              <p:cNvSpPr txBox="1"/>
              <p:nvPr/>
            </p:nvSpPr>
            <p:spPr>
              <a:xfrm>
                <a:off x="9472113" y="3749862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5BA1DF09-48B9-AB8D-7153-05B8B20BD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113" y="3749862"/>
                <a:ext cx="477716" cy="461665"/>
              </a:xfrm>
              <a:prstGeom prst="rect">
                <a:avLst/>
              </a:prstGeom>
              <a:blipFill>
                <a:blip r:embed="rId28"/>
                <a:stretch>
                  <a:fillRect l="-32051" r="-76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au 37">
            <a:extLst>
              <a:ext uri="{FF2B5EF4-FFF2-40B4-BE49-F238E27FC236}">
                <a16:creationId xmlns:a16="http://schemas.microsoft.com/office/drawing/2014/main" id="{A3B2E827-6A12-CEAE-CC45-63AC78498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048783"/>
              </p:ext>
            </p:extLst>
          </p:nvPr>
        </p:nvGraphicFramePr>
        <p:xfrm>
          <a:off x="5067566" y="2941688"/>
          <a:ext cx="12026899" cy="161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729">
                  <a:extLst>
                    <a:ext uri="{9D8B030D-6E8A-4147-A177-3AD203B41FA5}">
                      <a16:colId xmlns:a16="http://schemas.microsoft.com/office/drawing/2014/main" val="478287405"/>
                    </a:ext>
                  </a:extLst>
                </a:gridCol>
                <a:gridCol w="391471">
                  <a:extLst>
                    <a:ext uri="{9D8B030D-6E8A-4147-A177-3AD203B41FA5}">
                      <a16:colId xmlns:a16="http://schemas.microsoft.com/office/drawing/2014/main" val="2393763342"/>
                    </a:ext>
                  </a:extLst>
                </a:gridCol>
                <a:gridCol w="1905731">
                  <a:extLst>
                    <a:ext uri="{9D8B030D-6E8A-4147-A177-3AD203B41FA5}">
                      <a16:colId xmlns:a16="http://schemas.microsoft.com/office/drawing/2014/main" val="1037602051"/>
                    </a:ext>
                  </a:extLst>
                </a:gridCol>
                <a:gridCol w="294288">
                  <a:extLst>
                    <a:ext uri="{9D8B030D-6E8A-4147-A177-3AD203B41FA5}">
                      <a16:colId xmlns:a16="http://schemas.microsoft.com/office/drawing/2014/main" val="30957517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56097649"/>
                    </a:ext>
                  </a:extLst>
                </a:gridCol>
                <a:gridCol w="1199232">
                  <a:extLst>
                    <a:ext uri="{9D8B030D-6E8A-4147-A177-3AD203B41FA5}">
                      <a16:colId xmlns:a16="http://schemas.microsoft.com/office/drawing/2014/main" val="3104600545"/>
                    </a:ext>
                  </a:extLst>
                </a:gridCol>
                <a:gridCol w="472018">
                  <a:extLst>
                    <a:ext uri="{9D8B030D-6E8A-4147-A177-3AD203B41FA5}">
                      <a16:colId xmlns:a16="http://schemas.microsoft.com/office/drawing/2014/main" val="1046141335"/>
                    </a:ext>
                  </a:extLst>
                </a:gridCol>
                <a:gridCol w="466756">
                  <a:extLst>
                    <a:ext uri="{9D8B030D-6E8A-4147-A177-3AD203B41FA5}">
                      <a16:colId xmlns:a16="http://schemas.microsoft.com/office/drawing/2014/main" val="1643396925"/>
                    </a:ext>
                  </a:extLst>
                </a:gridCol>
                <a:gridCol w="1031834">
                  <a:extLst>
                    <a:ext uri="{9D8B030D-6E8A-4147-A177-3AD203B41FA5}">
                      <a16:colId xmlns:a16="http://schemas.microsoft.com/office/drawing/2014/main" val="1044550772"/>
                    </a:ext>
                  </a:extLst>
                </a:gridCol>
                <a:gridCol w="351427">
                  <a:extLst>
                    <a:ext uri="{9D8B030D-6E8A-4147-A177-3AD203B41FA5}">
                      <a16:colId xmlns:a16="http://schemas.microsoft.com/office/drawing/2014/main" val="1191418743"/>
                    </a:ext>
                  </a:extLst>
                </a:gridCol>
                <a:gridCol w="1266210">
                  <a:extLst>
                    <a:ext uri="{9D8B030D-6E8A-4147-A177-3AD203B41FA5}">
                      <a16:colId xmlns:a16="http://schemas.microsoft.com/office/drawing/2014/main" val="52826180"/>
                    </a:ext>
                  </a:extLst>
                </a:gridCol>
                <a:gridCol w="351427">
                  <a:extLst>
                    <a:ext uri="{9D8B030D-6E8A-4147-A177-3AD203B41FA5}">
                      <a16:colId xmlns:a16="http://schemas.microsoft.com/office/drawing/2014/main" val="618118913"/>
                    </a:ext>
                  </a:extLst>
                </a:gridCol>
                <a:gridCol w="1273423">
                  <a:extLst>
                    <a:ext uri="{9D8B030D-6E8A-4147-A177-3AD203B41FA5}">
                      <a16:colId xmlns:a16="http://schemas.microsoft.com/office/drawing/2014/main" val="806082025"/>
                    </a:ext>
                  </a:extLst>
                </a:gridCol>
                <a:gridCol w="447108">
                  <a:extLst>
                    <a:ext uri="{9D8B030D-6E8A-4147-A177-3AD203B41FA5}">
                      <a16:colId xmlns:a16="http://schemas.microsoft.com/office/drawing/2014/main" val="3509020032"/>
                    </a:ext>
                  </a:extLst>
                </a:gridCol>
                <a:gridCol w="1285965">
                  <a:extLst>
                    <a:ext uri="{9D8B030D-6E8A-4147-A177-3AD203B41FA5}">
                      <a16:colId xmlns:a16="http://schemas.microsoft.com/office/drawing/2014/main" val="401274448"/>
                    </a:ext>
                  </a:extLst>
                </a:gridCol>
              </a:tblGrid>
              <a:tr h="1611675">
                <a:tc>
                  <a:txBody>
                    <a:bodyPr/>
                    <a:lstStyle/>
                    <a:p>
                      <a:pPr algn="ctr"/>
                      <a:endParaRPr lang="fr-CA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117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135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au 11">
                <a:extLst>
                  <a:ext uri="{FF2B5EF4-FFF2-40B4-BE49-F238E27FC236}">
                    <a16:creationId xmlns:a16="http://schemas.microsoft.com/office/drawing/2014/main" id="{897136F9-F19A-A099-E506-A7343AFA9E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6885937"/>
                  </p:ext>
                </p:extLst>
              </p:nvPr>
            </p:nvGraphicFramePr>
            <p:xfrm>
              <a:off x="-35136" y="1894691"/>
              <a:ext cx="12116752" cy="501702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57297">
                      <a:extLst>
                        <a:ext uri="{9D8B030D-6E8A-4147-A177-3AD203B41FA5}">
                          <a16:colId xmlns:a16="http://schemas.microsoft.com/office/drawing/2014/main" val="2109412416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62072892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35555797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471240905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206594510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730839833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008700158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22995711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581993980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532858721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692063877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37533421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573534639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783950951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319290829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83290394"/>
                        </a:ext>
                      </a:extLst>
                    </a:gridCol>
                  </a:tblGrid>
                  <a:tr h="814600"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9896201"/>
                      </a:ext>
                    </a:extLst>
                  </a:tr>
                  <a:tr h="8146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29085029"/>
                      </a:ext>
                    </a:extLst>
                  </a:tr>
                  <a:tr h="8146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99390963"/>
                      </a:ext>
                    </a:extLst>
                  </a:tr>
                  <a:tr h="814600">
                    <a:tc gridSpan="16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85707843"/>
                      </a:ext>
                    </a:extLst>
                  </a:tr>
                  <a:tr h="879312">
                    <a:tc gridSpan="1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61228904"/>
                      </a:ext>
                    </a:extLst>
                  </a:tr>
                  <a:tr h="879312">
                    <a:tc gridSpan="1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70360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au 11">
                <a:extLst>
                  <a:ext uri="{FF2B5EF4-FFF2-40B4-BE49-F238E27FC236}">
                    <a16:creationId xmlns:a16="http://schemas.microsoft.com/office/drawing/2014/main" id="{897136F9-F19A-A099-E506-A7343AFA9E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6885937"/>
                  </p:ext>
                </p:extLst>
              </p:nvPr>
            </p:nvGraphicFramePr>
            <p:xfrm>
              <a:off x="-35136" y="1894691"/>
              <a:ext cx="12116752" cy="501702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57297">
                      <a:extLst>
                        <a:ext uri="{9D8B030D-6E8A-4147-A177-3AD203B41FA5}">
                          <a16:colId xmlns:a16="http://schemas.microsoft.com/office/drawing/2014/main" val="2109412416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62072892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35555797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471240905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206594510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730839833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008700158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22995711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581993980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532858721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692063877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37533421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573534639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783950951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319290829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83290394"/>
                        </a:ext>
                      </a:extLst>
                    </a:gridCol>
                  </a:tblGrid>
                  <a:tr h="814600"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9896201"/>
                      </a:ext>
                    </a:extLst>
                  </a:tr>
                  <a:tr h="8146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000" r="-1503226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806" t="-100000" r="-1302419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806" t="-100000" r="-1102419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01613" t="-100000" r="-901613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01613" t="-100000" r="-701613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2419" t="-100000" r="-500806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02419" t="-100000" r="-300806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03226" t="-100000" r="-100000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29085029"/>
                      </a:ext>
                    </a:extLst>
                  </a:tr>
                  <a:tr h="8146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99390963"/>
                      </a:ext>
                    </a:extLst>
                  </a:tr>
                  <a:tr h="814600">
                    <a:tc gridSpan="16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85707843"/>
                      </a:ext>
                    </a:extLst>
                  </a:tr>
                  <a:tr h="879312">
                    <a:tc gridSpan="1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61228904"/>
                      </a:ext>
                    </a:extLst>
                  </a:tr>
                  <a:tr h="879312">
                    <a:tc gridSpan="1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70360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re 1">
            <a:extLst>
              <a:ext uri="{FF2B5EF4-FFF2-40B4-BE49-F238E27FC236}">
                <a16:creationId xmlns:a16="http://schemas.microsoft.com/office/drawing/2014/main" id="{3EF33A23-D2F3-6544-4CB3-93E7F020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71" y="56225"/>
            <a:ext cx="12051202" cy="839759"/>
          </a:xfrm>
        </p:spPr>
        <p:txBody>
          <a:bodyPr>
            <a:normAutofit fontScale="90000"/>
          </a:bodyPr>
          <a:lstStyle/>
          <a:p>
            <a:r>
              <a:rPr lang="fr-CA" dirty="0"/>
              <a:t>Exemple: </a:t>
            </a:r>
            <a:r>
              <a:rPr lang="fr-CA" sz="4400" dirty="0"/>
              <a:t>Calculer le polynôme de Jones de ce nœud</a:t>
            </a:r>
            <a:endParaRPr lang="fr-C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E548EB-57E1-851A-E957-EE05689929F7}"/>
                  </a:ext>
                </a:extLst>
              </p:cNvPr>
              <p:cNvSpPr txBox="1"/>
              <p:nvPr/>
            </p:nvSpPr>
            <p:spPr>
              <a:xfrm>
                <a:off x="0" y="914020"/>
                <a:ext cx="12192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3600" dirty="0"/>
              </a:p>
              <a:p>
                <a:endParaRPr lang="fr-CA" sz="36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E548EB-57E1-851A-E957-EE0568992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4020"/>
                <a:ext cx="12192000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B3A860DC-D477-C247-002C-105ACAFB9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25597"/>
            <a:ext cx="1540042" cy="1399123"/>
          </a:xfrm>
          <a:prstGeom prst="rect">
            <a:avLst/>
          </a:prstGeom>
        </p:spPr>
      </p:pic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FC8F835D-8F01-BC9B-BCCD-0BF3CF1896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360782"/>
              </p:ext>
            </p:extLst>
          </p:nvPr>
        </p:nvGraphicFramePr>
        <p:xfrm>
          <a:off x="729775" y="2907493"/>
          <a:ext cx="720000" cy="44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11920" imgH="316800" progId="">
                  <p:embed/>
                </p:oleObj>
              </mc:Choice>
              <mc:Fallback>
                <p:oleObj r:id="rId6" imgW="511920" imgH="316800" progId="">
                  <p:embed/>
                  <p:pic>
                    <p:nvPicPr>
                      <p:cNvPr id="14" name="Objet 13">
                        <a:extLst>
                          <a:ext uri="{FF2B5EF4-FFF2-40B4-BE49-F238E27FC236}">
                            <a16:creationId xmlns:a16="http://schemas.microsoft.com/office/drawing/2014/main" id="{FC8F835D-8F01-BC9B-BCCD-0BF3CF1896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9775" y="2907493"/>
                        <a:ext cx="720000" cy="44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>
            <a:extLst>
              <a:ext uri="{FF2B5EF4-FFF2-40B4-BE49-F238E27FC236}">
                <a16:creationId xmlns:a16="http://schemas.microsoft.com/office/drawing/2014/main" id="{CDD53BC4-FE83-9BC0-9349-1A5A682514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487693"/>
              </p:ext>
            </p:extLst>
          </p:nvPr>
        </p:nvGraphicFramePr>
        <p:xfrm>
          <a:off x="2276733" y="2907666"/>
          <a:ext cx="720000" cy="473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99680" imgH="329040" progId="">
                  <p:embed/>
                </p:oleObj>
              </mc:Choice>
              <mc:Fallback>
                <p:oleObj r:id="rId8" imgW="499680" imgH="329040" progId="">
                  <p:embed/>
                  <p:pic>
                    <p:nvPicPr>
                      <p:cNvPr id="15" name="Objet 14">
                        <a:extLst>
                          <a:ext uri="{FF2B5EF4-FFF2-40B4-BE49-F238E27FC236}">
                            <a16:creationId xmlns:a16="http://schemas.microsoft.com/office/drawing/2014/main" id="{CDD53BC4-FE83-9BC0-9349-1A5A682514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76733" y="2907666"/>
                        <a:ext cx="720000" cy="473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81A0F2E7-99AF-2592-7832-207B4F2F09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187929"/>
              </p:ext>
            </p:extLst>
          </p:nvPr>
        </p:nvGraphicFramePr>
        <p:xfrm>
          <a:off x="3770321" y="2907493"/>
          <a:ext cx="720000" cy="462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475200" imgH="304560" progId="">
                  <p:embed/>
                </p:oleObj>
              </mc:Choice>
              <mc:Fallback>
                <p:oleObj r:id="rId10" imgW="475200" imgH="304560" progId="">
                  <p:embed/>
                  <p:pic>
                    <p:nvPicPr>
                      <p:cNvPr id="16" name="Objet 15">
                        <a:extLst>
                          <a:ext uri="{FF2B5EF4-FFF2-40B4-BE49-F238E27FC236}">
                            <a16:creationId xmlns:a16="http://schemas.microsoft.com/office/drawing/2014/main" id="{81A0F2E7-99AF-2592-7832-207B4F2F09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70321" y="2907493"/>
                        <a:ext cx="720000" cy="462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>
            <a:extLst>
              <a:ext uri="{FF2B5EF4-FFF2-40B4-BE49-F238E27FC236}">
                <a16:creationId xmlns:a16="http://schemas.microsoft.com/office/drawing/2014/main" id="{BB481BAA-7C70-BE0C-E087-0400E14EDD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550613"/>
              </p:ext>
            </p:extLst>
          </p:nvPr>
        </p:nvGraphicFramePr>
        <p:xfrm>
          <a:off x="5283443" y="2896315"/>
          <a:ext cx="720000" cy="46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487440" imgH="316800" progId="">
                  <p:embed/>
                </p:oleObj>
              </mc:Choice>
              <mc:Fallback>
                <p:oleObj r:id="rId12" imgW="487440" imgH="316800" progId="">
                  <p:embed/>
                  <p:pic>
                    <p:nvPicPr>
                      <p:cNvPr id="17" name="Objet 16">
                        <a:extLst>
                          <a:ext uri="{FF2B5EF4-FFF2-40B4-BE49-F238E27FC236}">
                            <a16:creationId xmlns:a16="http://schemas.microsoft.com/office/drawing/2014/main" id="{BB481BAA-7C70-BE0C-E087-0400E14ED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83443" y="2896315"/>
                        <a:ext cx="720000" cy="469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 21">
            <a:extLst>
              <a:ext uri="{FF2B5EF4-FFF2-40B4-BE49-F238E27FC236}">
                <a16:creationId xmlns:a16="http://schemas.microsoft.com/office/drawing/2014/main" id="{2389A878-1028-4559-797B-EA6B71F79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975875"/>
              </p:ext>
            </p:extLst>
          </p:nvPr>
        </p:nvGraphicFramePr>
        <p:xfrm>
          <a:off x="6796565" y="2934167"/>
          <a:ext cx="720000" cy="408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536400" imgH="304560" progId="">
                  <p:embed/>
                </p:oleObj>
              </mc:Choice>
              <mc:Fallback>
                <p:oleObj r:id="rId14" imgW="536400" imgH="304560" progId="">
                  <p:embed/>
                  <p:pic>
                    <p:nvPicPr>
                      <p:cNvPr id="22" name="Objet 21">
                        <a:extLst>
                          <a:ext uri="{FF2B5EF4-FFF2-40B4-BE49-F238E27FC236}">
                            <a16:creationId xmlns:a16="http://schemas.microsoft.com/office/drawing/2014/main" id="{2389A878-1028-4559-797B-EA6B71F79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96565" y="2934167"/>
                        <a:ext cx="720000" cy="408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3">
            <a:extLst>
              <a:ext uri="{FF2B5EF4-FFF2-40B4-BE49-F238E27FC236}">
                <a16:creationId xmlns:a16="http://schemas.microsoft.com/office/drawing/2014/main" id="{1F3A0799-4319-2DB4-99B8-162A3DCB86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596825"/>
              </p:ext>
            </p:extLst>
          </p:nvPr>
        </p:nvGraphicFramePr>
        <p:xfrm>
          <a:off x="8316834" y="2899065"/>
          <a:ext cx="720000" cy="485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505800" imgH="341280" progId="">
                  <p:embed/>
                </p:oleObj>
              </mc:Choice>
              <mc:Fallback>
                <p:oleObj r:id="rId16" imgW="505800" imgH="341280" progId="">
                  <p:embed/>
                  <p:pic>
                    <p:nvPicPr>
                      <p:cNvPr id="24" name="Objet 23">
                        <a:extLst>
                          <a:ext uri="{FF2B5EF4-FFF2-40B4-BE49-F238E27FC236}">
                            <a16:creationId xmlns:a16="http://schemas.microsoft.com/office/drawing/2014/main" id="{1F3A0799-4319-2DB4-99B8-162A3DCB86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16834" y="2899065"/>
                        <a:ext cx="720000" cy="485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5">
            <a:extLst>
              <a:ext uri="{FF2B5EF4-FFF2-40B4-BE49-F238E27FC236}">
                <a16:creationId xmlns:a16="http://schemas.microsoft.com/office/drawing/2014/main" id="{7C17E2E6-5649-D464-B42E-051C261F76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870743"/>
              </p:ext>
            </p:extLst>
          </p:nvPr>
        </p:nvGraphicFramePr>
        <p:xfrm>
          <a:off x="9810196" y="2896315"/>
          <a:ext cx="720000" cy="42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511920" imgH="304560" progId="">
                  <p:embed/>
                </p:oleObj>
              </mc:Choice>
              <mc:Fallback>
                <p:oleObj r:id="rId18" imgW="511920" imgH="304560" progId="">
                  <p:embed/>
                  <p:pic>
                    <p:nvPicPr>
                      <p:cNvPr id="26" name="Objet 25">
                        <a:extLst>
                          <a:ext uri="{FF2B5EF4-FFF2-40B4-BE49-F238E27FC236}">
                            <a16:creationId xmlns:a16="http://schemas.microsoft.com/office/drawing/2014/main" id="{7C17E2E6-5649-D464-B42E-051C261F7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810196" y="2896315"/>
                        <a:ext cx="720000" cy="429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 26">
            <a:extLst>
              <a:ext uri="{FF2B5EF4-FFF2-40B4-BE49-F238E27FC236}">
                <a16:creationId xmlns:a16="http://schemas.microsoft.com/office/drawing/2014/main" id="{9D486ADD-19CB-A1BE-D831-1C78FEEB91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183873"/>
              </p:ext>
            </p:extLst>
          </p:nvPr>
        </p:nvGraphicFramePr>
        <p:xfrm>
          <a:off x="11357372" y="2898748"/>
          <a:ext cx="720000" cy="456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481320" imgH="304560" progId="">
                  <p:embed/>
                </p:oleObj>
              </mc:Choice>
              <mc:Fallback>
                <p:oleObj r:id="rId20" imgW="481320" imgH="304560" progId="">
                  <p:embed/>
                  <p:pic>
                    <p:nvPicPr>
                      <p:cNvPr id="27" name="Objet 26">
                        <a:extLst>
                          <a:ext uri="{FF2B5EF4-FFF2-40B4-BE49-F238E27FC236}">
                            <a16:creationId xmlns:a16="http://schemas.microsoft.com/office/drawing/2014/main" id="{9D486ADD-19CB-A1BE-D831-1C78FEEB91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1357372" y="2898748"/>
                        <a:ext cx="720000" cy="456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32AA0FBB-A8C0-649F-6FAD-63A87E77CB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422827"/>
              </p:ext>
            </p:extLst>
          </p:nvPr>
        </p:nvGraphicFramePr>
        <p:xfrm>
          <a:off x="746914" y="2903263"/>
          <a:ext cx="720000" cy="44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11920" imgH="316800" progId="">
                  <p:embed/>
                </p:oleObj>
              </mc:Choice>
              <mc:Fallback>
                <p:oleObj r:id="rId6" imgW="511920" imgH="316800" progId="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32AA0FBB-A8C0-649F-6FAD-63A87E77CB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6914" y="2903263"/>
                        <a:ext cx="720000" cy="44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2FEA2A05-A8F5-80C1-FAA6-53C383A077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791639"/>
              </p:ext>
            </p:extLst>
          </p:nvPr>
        </p:nvGraphicFramePr>
        <p:xfrm>
          <a:off x="2284347" y="2899820"/>
          <a:ext cx="720000" cy="473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99680" imgH="329040" progId="">
                  <p:embed/>
                </p:oleObj>
              </mc:Choice>
              <mc:Fallback>
                <p:oleObj r:id="rId8" imgW="499680" imgH="329040" progId="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2FEA2A05-A8F5-80C1-FAA6-53C383A077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84347" y="2899820"/>
                        <a:ext cx="720000" cy="473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7D91026A-D3C8-6A24-400D-26B373CB91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153988"/>
              </p:ext>
            </p:extLst>
          </p:nvPr>
        </p:nvGraphicFramePr>
        <p:xfrm>
          <a:off x="3777935" y="2895696"/>
          <a:ext cx="720000" cy="462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475200" imgH="304560" progId="">
                  <p:embed/>
                </p:oleObj>
              </mc:Choice>
              <mc:Fallback>
                <p:oleObj r:id="rId10" imgW="475200" imgH="304560" progId="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7D91026A-D3C8-6A24-400D-26B373CB91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77935" y="2895696"/>
                        <a:ext cx="720000" cy="462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73501F46-3223-3D65-B8CA-5F81E77DAD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471024"/>
              </p:ext>
            </p:extLst>
          </p:nvPr>
        </p:nvGraphicFramePr>
        <p:xfrm>
          <a:off x="5291057" y="2892338"/>
          <a:ext cx="720000" cy="46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487440" imgH="316800" progId="">
                  <p:embed/>
                </p:oleObj>
              </mc:Choice>
              <mc:Fallback>
                <p:oleObj r:id="rId12" imgW="487440" imgH="316800" progId="">
                  <p:embed/>
                  <p:pic>
                    <p:nvPicPr>
                      <p:cNvPr id="8" name="Objet 7">
                        <a:extLst>
                          <a:ext uri="{FF2B5EF4-FFF2-40B4-BE49-F238E27FC236}">
                            <a16:creationId xmlns:a16="http://schemas.microsoft.com/office/drawing/2014/main" id="{73501F46-3223-3D65-B8CA-5F81E77DAD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91057" y="2892338"/>
                        <a:ext cx="720000" cy="469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3585A5A8-B450-2C7E-B36A-1DDCCC7C04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803024"/>
              </p:ext>
            </p:extLst>
          </p:nvPr>
        </p:nvGraphicFramePr>
        <p:xfrm>
          <a:off x="6813704" y="2922369"/>
          <a:ext cx="720000" cy="408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536400" imgH="304560" progId="">
                  <p:embed/>
                </p:oleObj>
              </mc:Choice>
              <mc:Fallback>
                <p:oleObj r:id="rId14" imgW="536400" imgH="304560" progId="">
                  <p:embed/>
                  <p:pic>
                    <p:nvPicPr>
                      <p:cNvPr id="9" name="Objet 8">
                        <a:extLst>
                          <a:ext uri="{FF2B5EF4-FFF2-40B4-BE49-F238E27FC236}">
                            <a16:creationId xmlns:a16="http://schemas.microsoft.com/office/drawing/2014/main" id="{3585A5A8-B450-2C7E-B36A-1DDCCC7C04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13704" y="2922369"/>
                        <a:ext cx="720000" cy="408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0B665516-6627-17DF-53C1-981EF5A34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416474"/>
              </p:ext>
            </p:extLst>
          </p:nvPr>
        </p:nvGraphicFramePr>
        <p:xfrm>
          <a:off x="8333973" y="2884231"/>
          <a:ext cx="720000" cy="485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505800" imgH="341280" progId="">
                  <p:embed/>
                </p:oleObj>
              </mc:Choice>
              <mc:Fallback>
                <p:oleObj r:id="rId16" imgW="505800" imgH="341280" progId="">
                  <p:embed/>
                  <p:pic>
                    <p:nvPicPr>
                      <p:cNvPr id="10" name="Objet 9">
                        <a:extLst>
                          <a:ext uri="{FF2B5EF4-FFF2-40B4-BE49-F238E27FC236}">
                            <a16:creationId xmlns:a16="http://schemas.microsoft.com/office/drawing/2014/main" id="{0B665516-6627-17DF-53C1-981EF5A349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33973" y="2884231"/>
                        <a:ext cx="720000" cy="485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3511A118-C277-81F2-1C61-5D55754BB8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445666"/>
              </p:ext>
            </p:extLst>
          </p:nvPr>
        </p:nvGraphicFramePr>
        <p:xfrm>
          <a:off x="9818884" y="2884231"/>
          <a:ext cx="720000" cy="42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511920" imgH="304560" progId="">
                  <p:embed/>
                </p:oleObj>
              </mc:Choice>
              <mc:Fallback>
                <p:oleObj r:id="rId18" imgW="511920" imgH="304560" progId="">
                  <p:embed/>
                  <p:pic>
                    <p:nvPicPr>
                      <p:cNvPr id="12" name="Objet 11">
                        <a:extLst>
                          <a:ext uri="{FF2B5EF4-FFF2-40B4-BE49-F238E27FC236}">
                            <a16:creationId xmlns:a16="http://schemas.microsoft.com/office/drawing/2014/main" id="{3511A118-C277-81F2-1C61-5D55754BB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818884" y="2884231"/>
                        <a:ext cx="720000" cy="429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5999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au 11">
                <a:extLst>
                  <a:ext uri="{FF2B5EF4-FFF2-40B4-BE49-F238E27FC236}">
                    <a16:creationId xmlns:a16="http://schemas.microsoft.com/office/drawing/2014/main" id="{897136F9-F19A-A099-E506-A7343AFA9E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574691"/>
                  </p:ext>
                </p:extLst>
              </p:nvPr>
            </p:nvGraphicFramePr>
            <p:xfrm>
              <a:off x="-35136" y="1894691"/>
              <a:ext cx="12116752" cy="501702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57297">
                      <a:extLst>
                        <a:ext uri="{9D8B030D-6E8A-4147-A177-3AD203B41FA5}">
                          <a16:colId xmlns:a16="http://schemas.microsoft.com/office/drawing/2014/main" val="2109412416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62072892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35555797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471240905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206594510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730839833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008700158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22995711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581993980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532858721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692063877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37533421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573534639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783950951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319290829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83290394"/>
                        </a:ext>
                      </a:extLst>
                    </a:gridCol>
                  </a:tblGrid>
                  <a:tr h="814600"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9896201"/>
                      </a:ext>
                    </a:extLst>
                  </a:tr>
                  <a:tr h="8146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29085029"/>
                      </a:ext>
                    </a:extLst>
                  </a:tr>
                  <a:tr h="8146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CA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fr-CA" sz="24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fr-CA" sz="2400" dirty="0"/>
                            <a:t>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+(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B w="12700" cmpd="sng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99390963"/>
                      </a:ext>
                    </a:extLst>
                  </a:tr>
                  <a:tr h="814600">
                    <a:tc gridSpan="16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85707843"/>
                      </a:ext>
                    </a:extLst>
                  </a:tr>
                  <a:tr h="879312">
                    <a:tc gridSpan="1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61228904"/>
                      </a:ext>
                    </a:extLst>
                  </a:tr>
                  <a:tr h="879312">
                    <a:tc gridSpan="1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703601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au 11">
                <a:extLst>
                  <a:ext uri="{FF2B5EF4-FFF2-40B4-BE49-F238E27FC236}">
                    <a16:creationId xmlns:a16="http://schemas.microsoft.com/office/drawing/2014/main" id="{897136F9-F19A-A099-E506-A7343AFA9E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574691"/>
                  </p:ext>
                </p:extLst>
              </p:nvPr>
            </p:nvGraphicFramePr>
            <p:xfrm>
              <a:off x="-35136" y="1894691"/>
              <a:ext cx="12116752" cy="501702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57297">
                      <a:extLst>
                        <a:ext uri="{9D8B030D-6E8A-4147-A177-3AD203B41FA5}">
                          <a16:colId xmlns:a16="http://schemas.microsoft.com/office/drawing/2014/main" val="2109412416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62072892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35555797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471240905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206594510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730839833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008700158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22995711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581993980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532858721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692063877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37533421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573534639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783950951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319290829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83290394"/>
                        </a:ext>
                      </a:extLst>
                    </a:gridCol>
                  </a:tblGrid>
                  <a:tr h="814600"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9896201"/>
                      </a:ext>
                    </a:extLst>
                  </a:tr>
                  <a:tr h="8146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746" r="-1504839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806" t="-100746" r="-1304032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806" t="-100746" r="-1104032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01613" t="-100746" r="-903226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01613" t="-100746" r="-703226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2419" t="-100746" r="-502419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02419" t="-100746" r="-302419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03226" t="-100746" r="-101613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29085029"/>
                      </a:ext>
                    </a:extLst>
                  </a:tr>
                  <a:tr h="8146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2256" r="-1504839" b="-3180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97" t="-202256" r="-180354" b="-31804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202256" r="-100402" b="-31804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B w="12700" cmpd="sng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99390963"/>
                      </a:ext>
                    </a:extLst>
                  </a:tr>
                  <a:tr h="814600">
                    <a:tc gridSpan="16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85707843"/>
                      </a:ext>
                    </a:extLst>
                  </a:tr>
                  <a:tr h="879312">
                    <a:tc gridSpan="1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61228904"/>
                      </a:ext>
                    </a:extLst>
                  </a:tr>
                  <a:tr h="879312">
                    <a:tc gridSpan="1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70360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re 1">
            <a:extLst>
              <a:ext uri="{FF2B5EF4-FFF2-40B4-BE49-F238E27FC236}">
                <a16:creationId xmlns:a16="http://schemas.microsoft.com/office/drawing/2014/main" id="{3EF33A23-D2F3-6544-4CB3-93E7F020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71" y="56225"/>
            <a:ext cx="12051202" cy="839759"/>
          </a:xfrm>
        </p:spPr>
        <p:txBody>
          <a:bodyPr>
            <a:normAutofit fontScale="90000"/>
          </a:bodyPr>
          <a:lstStyle/>
          <a:p>
            <a:r>
              <a:rPr lang="fr-CA" dirty="0"/>
              <a:t>Exemple: </a:t>
            </a:r>
            <a:r>
              <a:rPr lang="fr-CA" sz="4400" dirty="0"/>
              <a:t>Calculer le polynôme de Jones de ce nœud</a:t>
            </a:r>
            <a:endParaRPr lang="fr-C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E548EB-57E1-851A-E957-EE05689929F7}"/>
                  </a:ext>
                </a:extLst>
              </p:cNvPr>
              <p:cNvSpPr txBox="1"/>
              <p:nvPr/>
            </p:nvSpPr>
            <p:spPr>
              <a:xfrm>
                <a:off x="0" y="914020"/>
                <a:ext cx="12192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3600" dirty="0"/>
              </a:p>
              <a:p>
                <a:endParaRPr lang="fr-CA" sz="36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E548EB-57E1-851A-E957-EE0568992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4020"/>
                <a:ext cx="12192000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B3A860DC-D477-C247-002C-105ACAFB9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25597"/>
            <a:ext cx="1540042" cy="1399123"/>
          </a:xfrm>
          <a:prstGeom prst="rect">
            <a:avLst/>
          </a:prstGeom>
        </p:spPr>
      </p:pic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FC8F835D-8F01-BC9B-BCCD-0BF3CF1896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9775" y="2907493"/>
          <a:ext cx="720000" cy="44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11920" imgH="316800" progId="">
                  <p:embed/>
                </p:oleObj>
              </mc:Choice>
              <mc:Fallback>
                <p:oleObj r:id="rId6" imgW="511920" imgH="316800" progId="">
                  <p:embed/>
                  <p:pic>
                    <p:nvPicPr>
                      <p:cNvPr id="14" name="Objet 13">
                        <a:extLst>
                          <a:ext uri="{FF2B5EF4-FFF2-40B4-BE49-F238E27FC236}">
                            <a16:creationId xmlns:a16="http://schemas.microsoft.com/office/drawing/2014/main" id="{FC8F835D-8F01-BC9B-BCCD-0BF3CF1896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9775" y="2907493"/>
                        <a:ext cx="720000" cy="44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>
            <a:extLst>
              <a:ext uri="{FF2B5EF4-FFF2-40B4-BE49-F238E27FC236}">
                <a16:creationId xmlns:a16="http://schemas.microsoft.com/office/drawing/2014/main" id="{CDD53BC4-FE83-9BC0-9349-1A5A682514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6733" y="2907666"/>
          <a:ext cx="720000" cy="473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99680" imgH="329040" progId="">
                  <p:embed/>
                </p:oleObj>
              </mc:Choice>
              <mc:Fallback>
                <p:oleObj r:id="rId8" imgW="499680" imgH="329040" progId="">
                  <p:embed/>
                  <p:pic>
                    <p:nvPicPr>
                      <p:cNvPr id="15" name="Objet 14">
                        <a:extLst>
                          <a:ext uri="{FF2B5EF4-FFF2-40B4-BE49-F238E27FC236}">
                            <a16:creationId xmlns:a16="http://schemas.microsoft.com/office/drawing/2014/main" id="{CDD53BC4-FE83-9BC0-9349-1A5A682514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76733" y="2907666"/>
                        <a:ext cx="720000" cy="473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81A0F2E7-99AF-2592-7832-207B4F2F09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0321" y="2907493"/>
          <a:ext cx="720000" cy="462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475200" imgH="304560" progId="">
                  <p:embed/>
                </p:oleObj>
              </mc:Choice>
              <mc:Fallback>
                <p:oleObj r:id="rId10" imgW="475200" imgH="304560" progId="">
                  <p:embed/>
                  <p:pic>
                    <p:nvPicPr>
                      <p:cNvPr id="16" name="Objet 15">
                        <a:extLst>
                          <a:ext uri="{FF2B5EF4-FFF2-40B4-BE49-F238E27FC236}">
                            <a16:creationId xmlns:a16="http://schemas.microsoft.com/office/drawing/2014/main" id="{81A0F2E7-99AF-2592-7832-207B4F2F09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70321" y="2907493"/>
                        <a:ext cx="720000" cy="462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>
            <a:extLst>
              <a:ext uri="{FF2B5EF4-FFF2-40B4-BE49-F238E27FC236}">
                <a16:creationId xmlns:a16="http://schemas.microsoft.com/office/drawing/2014/main" id="{BB481BAA-7C70-BE0C-E087-0400E14EDD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83443" y="2896315"/>
          <a:ext cx="720000" cy="46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487440" imgH="316800" progId="">
                  <p:embed/>
                </p:oleObj>
              </mc:Choice>
              <mc:Fallback>
                <p:oleObj r:id="rId12" imgW="487440" imgH="316800" progId="">
                  <p:embed/>
                  <p:pic>
                    <p:nvPicPr>
                      <p:cNvPr id="17" name="Objet 16">
                        <a:extLst>
                          <a:ext uri="{FF2B5EF4-FFF2-40B4-BE49-F238E27FC236}">
                            <a16:creationId xmlns:a16="http://schemas.microsoft.com/office/drawing/2014/main" id="{BB481BAA-7C70-BE0C-E087-0400E14ED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83443" y="2896315"/>
                        <a:ext cx="720000" cy="469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 21">
            <a:extLst>
              <a:ext uri="{FF2B5EF4-FFF2-40B4-BE49-F238E27FC236}">
                <a16:creationId xmlns:a16="http://schemas.microsoft.com/office/drawing/2014/main" id="{2389A878-1028-4559-797B-EA6B71F794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96565" y="2934167"/>
          <a:ext cx="720000" cy="408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536400" imgH="304560" progId="">
                  <p:embed/>
                </p:oleObj>
              </mc:Choice>
              <mc:Fallback>
                <p:oleObj r:id="rId14" imgW="536400" imgH="304560" progId="">
                  <p:embed/>
                  <p:pic>
                    <p:nvPicPr>
                      <p:cNvPr id="22" name="Objet 21">
                        <a:extLst>
                          <a:ext uri="{FF2B5EF4-FFF2-40B4-BE49-F238E27FC236}">
                            <a16:creationId xmlns:a16="http://schemas.microsoft.com/office/drawing/2014/main" id="{2389A878-1028-4559-797B-EA6B71F79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96565" y="2934167"/>
                        <a:ext cx="720000" cy="408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3">
            <a:extLst>
              <a:ext uri="{FF2B5EF4-FFF2-40B4-BE49-F238E27FC236}">
                <a16:creationId xmlns:a16="http://schemas.microsoft.com/office/drawing/2014/main" id="{1F3A0799-4319-2DB4-99B8-162A3DCB86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16834" y="2899065"/>
          <a:ext cx="720000" cy="485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505800" imgH="341280" progId="">
                  <p:embed/>
                </p:oleObj>
              </mc:Choice>
              <mc:Fallback>
                <p:oleObj r:id="rId16" imgW="505800" imgH="341280" progId="">
                  <p:embed/>
                  <p:pic>
                    <p:nvPicPr>
                      <p:cNvPr id="24" name="Objet 23">
                        <a:extLst>
                          <a:ext uri="{FF2B5EF4-FFF2-40B4-BE49-F238E27FC236}">
                            <a16:creationId xmlns:a16="http://schemas.microsoft.com/office/drawing/2014/main" id="{1F3A0799-4319-2DB4-99B8-162A3DCB86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16834" y="2899065"/>
                        <a:ext cx="720000" cy="485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5">
            <a:extLst>
              <a:ext uri="{FF2B5EF4-FFF2-40B4-BE49-F238E27FC236}">
                <a16:creationId xmlns:a16="http://schemas.microsoft.com/office/drawing/2014/main" id="{7C17E2E6-5649-D464-B42E-051C261F76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10196" y="2896315"/>
          <a:ext cx="720000" cy="42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511920" imgH="304560" progId="">
                  <p:embed/>
                </p:oleObj>
              </mc:Choice>
              <mc:Fallback>
                <p:oleObj r:id="rId18" imgW="511920" imgH="304560" progId="">
                  <p:embed/>
                  <p:pic>
                    <p:nvPicPr>
                      <p:cNvPr id="26" name="Objet 25">
                        <a:extLst>
                          <a:ext uri="{FF2B5EF4-FFF2-40B4-BE49-F238E27FC236}">
                            <a16:creationId xmlns:a16="http://schemas.microsoft.com/office/drawing/2014/main" id="{7C17E2E6-5649-D464-B42E-051C261F7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810196" y="2896315"/>
                        <a:ext cx="720000" cy="429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 26">
            <a:extLst>
              <a:ext uri="{FF2B5EF4-FFF2-40B4-BE49-F238E27FC236}">
                <a16:creationId xmlns:a16="http://schemas.microsoft.com/office/drawing/2014/main" id="{9D486ADD-19CB-A1BE-D831-1C78FEEB91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57372" y="2898748"/>
          <a:ext cx="720000" cy="456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481320" imgH="304560" progId="">
                  <p:embed/>
                </p:oleObj>
              </mc:Choice>
              <mc:Fallback>
                <p:oleObj r:id="rId20" imgW="481320" imgH="304560" progId="">
                  <p:embed/>
                  <p:pic>
                    <p:nvPicPr>
                      <p:cNvPr id="27" name="Objet 26">
                        <a:extLst>
                          <a:ext uri="{FF2B5EF4-FFF2-40B4-BE49-F238E27FC236}">
                            <a16:creationId xmlns:a16="http://schemas.microsoft.com/office/drawing/2014/main" id="{9D486ADD-19CB-A1BE-D831-1C78FEEB91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1357372" y="2898748"/>
                        <a:ext cx="720000" cy="456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8B7B07F8-719A-96C9-F805-2A2C3E50C4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914" y="3697660"/>
          <a:ext cx="720000" cy="44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11920" imgH="316800" progId="">
                  <p:embed/>
                </p:oleObj>
              </mc:Choice>
              <mc:Fallback>
                <p:oleObj r:id="rId6" imgW="511920" imgH="316800" progId="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8B7B07F8-719A-96C9-F805-2A2C3E50C4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6914" y="3697660"/>
                        <a:ext cx="720000" cy="44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>
            <a:extLst>
              <a:ext uri="{FF2B5EF4-FFF2-40B4-BE49-F238E27FC236}">
                <a16:creationId xmlns:a16="http://schemas.microsoft.com/office/drawing/2014/main" id="{C0484A46-2566-96B0-51C5-D886D4B239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6288" y="3684692"/>
          <a:ext cx="720000" cy="473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99680" imgH="329040" progId="">
                  <p:embed/>
                </p:oleObj>
              </mc:Choice>
              <mc:Fallback>
                <p:oleObj r:id="rId8" imgW="499680" imgH="329040" progId="">
                  <p:embed/>
                  <p:pic>
                    <p:nvPicPr>
                      <p:cNvPr id="18" name="Objet 17">
                        <a:extLst>
                          <a:ext uri="{FF2B5EF4-FFF2-40B4-BE49-F238E27FC236}">
                            <a16:creationId xmlns:a16="http://schemas.microsoft.com/office/drawing/2014/main" id="{C0484A46-2566-96B0-51C5-D886D4B239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76288" y="3684692"/>
                        <a:ext cx="720000" cy="473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 18">
            <a:extLst>
              <a:ext uri="{FF2B5EF4-FFF2-40B4-BE49-F238E27FC236}">
                <a16:creationId xmlns:a16="http://schemas.microsoft.com/office/drawing/2014/main" id="{F6601D32-FF17-80FD-680C-971FEC63F4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36834" y="3686735"/>
          <a:ext cx="720000" cy="46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487440" imgH="316800" progId="">
                  <p:embed/>
                </p:oleObj>
              </mc:Choice>
              <mc:Fallback>
                <p:oleObj r:id="rId12" imgW="487440" imgH="316800" progId="">
                  <p:embed/>
                  <p:pic>
                    <p:nvPicPr>
                      <p:cNvPr id="19" name="Objet 18">
                        <a:extLst>
                          <a:ext uri="{FF2B5EF4-FFF2-40B4-BE49-F238E27FC236}">
                            <a16:creationId xmlns:a16="http://schemas.microsoft.com/office/drawing/2014/main" id="{F6601D32-FF17-80FD-680C-971FEC63F4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036834" y="3686735"/>
                        <a:ext cx="720000" cy="469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32AA0FBB-A8C0-649F-6FAD-63A87E77CB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840864"/>
              </p:ext>
            </p:extLst>
          </p:nvPr>
        </p:nvGraphicFramePr>
        <p:xfrm>
          <a:off x="737389" y="2903263"/>
          <a:ext cx="720000" cy="44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11920" imgH="316800" progId="">
                  <p:embed/>
                </p:oleObj>
              </mc:Choice>
              <mc:Fallback>
                <p:oleObj r:id="rId6" imgW="511920" imgH="316800" progId="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32AA0FBB-A8C0-649F-6FAD-63A87E77CB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7389" y="2903263"/>
                        <a:ext cx="720000" cy="44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2FEA2A05-A8F5-80C1-FAA6-53C383A077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408783"/>
              </p:ext>
            </p:extLst>
          </p:nvPr>
        </p:nvGraphicFramePr>
        <p:xfrm>
          <a:off x="2284347" y="2890295"/>
          <a:ext cx="720000" cy="473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99680" imgH="329040" progId="">
                  <p:embed/>
                </p:oleObj>
              </mc:Choice>
              <mc:Fallback>
                <p:oleObj r:id="rId8" imgW="499680" imgH="329040" progId="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2FEA2A05-A8F5-80C1-FAA6-53C383A077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84347" y="2890295"/>
                        <a:ext cx="720000" cy="473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7D91026A-D3C8-6A24-400D-26B373CB91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360638"/>
              </p:ext>
            </p:extLst>
          </p:nvPr>
        </p:nvGraphicFramePr>
        <p:xfrm>
          <a:off x="3777935" y="2895696"/>
          <a:ext cx="720000" cy="462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475200" imgH="304560" progId="">
                  <p:embed/>
                </p:oleObj>
              </mc:Choice>
              <mc:Fallback>
                <p:oleObj r:id="rId10" imgW="475200" imgH="304560" progId="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7D91026A-D3C8-6A24-400D-26B373CB91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77935" y="2895696"/>
                        <a:ext cx="720000" cy="462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73501F46-3223-3D65-B8CA-5F81E77DAD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202128"/>
              </p:ext>
            </p:extLst>
          </p:nvPr>
        </p:nvGraphicFramePr>
        <p:xfrm>
          <a:off x="5291057" y="2892338"/>
          <a:ext cx="720000" cy="46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487440" imgH="316800" progId="">
                  <p:embed/>
                </p:oleObj>
              </mc:Choice>
              <mc:Fallback>
                <p:oleObj r:id="rId12" imgW="487440" imgH="316800" progId="">
                  <p:embed/>
                  <p:pic>
                    <p:nvPicPr>
                      <p:cNvPr id="8" name="Objet 7">
                        <a:extLst>
                          <a:ext uri="{FF2B5EF4-FFF2-40B4-BE49-F238E27FC236}">
                            <a16:creationId xmlns:a16="http://schemas.microsoft.com/office/drawing/2014/main" id="{73501F46-3223-3D65-B8CA-5F81E77DAD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91057" y="2892338"/>
                        <a:ext cx="720000" cy="469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3585A5A8-B450-2C7E-B36A-1DDCCC7C04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223421"/>
              </p:ext>
            </p:extLst>
          </p:nvPr>
        </p:nvGraphicFramePr>
        <p:xfrm>
          <a:off x="6804179" y="2922369"/>
          <a:ext cx="720000" cy="408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536400" imgH="304560" progId="">
                  <p:embed/>
                </p:oleObj>
              </mc:Choice>
              <mc:Fallback>
                <p:oleObj r:id="rId14" imgW="536400" imgH="304560" progId="">
                  <p:embed/>
                  <p:pic>
                    <p:nvPicPr>
                      <p:cNvPr id="9" name="Objet 8">
                        <a:extLst>
                          <a:ext uri="{FF2B5EF4-FFF2-40B4-BE49-F238E27FC236}">
                            <a16:creationId xmlns:a16="http://schemas.microsoft.com/office/drawing/2014/main" id="{3585A5A8-B450-2C7E-B36A-1DDCCC7C04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04179" y="2922369"/>
                        <a:ext cx="720000" cy="408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0B665516-6627-17DF-53C1-981EF5A34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07292"/>
              </p:ext>
            </p:extLst>
          </p:nvPr>
        </p:nvGraphicFramePr>
        <p:xfrm>
          <a:off x="8324448" y="2884231"/>
          <a:ext cx="720000" cy="485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505800" imgH="341280" progId="">
                  <p:embed/>
                </p:oleObj>
              </mc:Choice>
              <mc:Fallback>
                <p:oleObj r:id="rId16" imgW="505800" imgH="341280" progId="">
                  <p:embed/>
                  <p:pic>
                    <p:nvPicPr>
                      <p:cNvPr id="10" name="Objet 9">
                        <a:extLst>
                          <a:ext uri="{FF2B5EF4-FFF2-40B4-BE49-F238E27FC236}">
                            <a16:creationId xmlns:a16="http://schemas.microsoft.com/office/drawing/2014/main" id="{0B665516-6627-17DF-53C1-981EF5A349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24448" y="2884231"/>
                        <a:ext cx="720000" cy="485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3511A118-C277-81F2-1C61-5D55754BB8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334951"/>
              </p:ext>
            </p:extLst>
          </p:nvPr>
        </p:nvGraphicFramePr>
        <p:xfrm>
          <a:off x="9817810" y="2902682"/>
          <a:ext cx="720000" cy="42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511920" imgH="304560" progId="">
                  <p:embed/>
                </p:oleObj>
              </mc:Choice>
              <mc:Fallback>
                <p:oleObj r:id="rId18" imgW="511920" imgH="304560" progId="">
                  <p:embed/>
                  <p:pic>
                    <p:nvPicPr>
                      <p:cNvPr id="12" name="Objet 11">
                        <a:extLst>
                          <a:ext uri="{FF2B5EF4-FFF2-40B4-BE49-F238E27FC236}">
                            <a16:creationId xmlns:a16="http://schemas.microsoft.com/office/drawing/2014/main" id="{3511A118-C277-81F2-1C61-5D55754BB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817810" y="2902682"/>
                        <a:ext cx="720000" cy="429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319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au 11">
                <a:extLst>
                  <a:ext uri="{FF2B5EF4-FFF2-40B4-BE49-F238E27FC236}">
                    <a16:creationId xmlns:a16="http://schemas.microsoft.com/office/drawing/2014/main" id="{897136F9-F19A-A099-E506-A7343AFA9E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0258789"/>
                  </p:ext>
                </p:extLst>
              </p:nvPr>
            </p:nvGraphicFramePr>
            <p:xfrm>
              <a:off x="-35136" y="1894691"/>
              <a:ext cx="12116752" cy="501702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57297">
                      <a:extLst>
                        <a:ext uri="{9D8B030D-6E8A-4147-A177-3AD203B41FA5}">
                          <a16:colId xmlns:a16="http://schemas.microsoft.com/office/drawing/2014/main" val="2109412416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62072892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35555797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471240905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206594510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730839833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008700158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22995711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581993980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532858721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692063877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37533421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573534639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783950951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319290829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83290394"/>
                        </a:ext>
                      </a:extLst>
                    </a:gridCol>
                  </a:tblGrid>
                  <a:tr h="814600"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9896201"/>
                      </a:ext>
                    </a:extLst>
                  </a:tr>
                  <a:tr h="8146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29085029"/>
                      </a:ext>
                    </a:extLst>
                  </a:tr>
                  <a:tr h="8146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CA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fr-CA" sz="24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fr-CA" sz="2400" dirty="0"/>
                            <a:t>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+(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99390963"/>
                      </a:ext>
                    </a:extLst>
                  </a:tr>
                  <a:tr h="814600">
                    <a:tc gridSpan="16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CA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CA" sz="2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fr-CA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CA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p>
                                            <m:r>
                                              <a:rPr lang="fr-CA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fr-CA" sz="2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fr-CA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CA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p>
                                            <m:r>
                                              <a:rPr lang="fr-CA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fr-CA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CA" sz="24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fr-CA" sz="2400" b="0" i="1" smtClean="0"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sup>
                                    </m:sSup>
                                  </m:e>
                                </m:d>
                                <m:d>
                                  <m:d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fr-CA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CA" sz="24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fr-CA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fr-CA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CA" sz="24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fr-CA" sz="2400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85707843"/>
                      </a:ext>
                    </a:extLst>
                  </a:tr>
                  <a:tr h="879312">
                    <a:tc gridSpan="1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61228904"/>
                      </a:ext>
                    </a:extLst>
                  </a:tr>
                  <a:tr h="879312">
                    <a:tc gridSpan="1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70360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au 11">
                <a:extLst>
                  <a:ext uri="{FF2B5EF4-FFF2-40B4-BE49-F238E27FC236}">
                    <a16:creationId xmlns:a16="http://schemas.microsoft.com/office/drawing/2014/main" id="{897136F9-F19A-A099-E506-A7343AFA9E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0258789"/>
                  </p:ext>
                </p:extLst>
              </p:nvPr>
            </p:nvGraphicFramePr>
            <p:xfrm>
              <a:off x="-35136" y="1894691"/>
              <a:ext cx="12116752" cy="501702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57297">
                      <a:extLst>
                        <a:ext uri="{9D8B030D-6E8A-4147-A177-3AD203B41FA5}">
                          <a16:colId xmlns:a16="http://schemas.microsoft.com/office/drawing/2014/main" val="2109412416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62072892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35555797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471240905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206594510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730839833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008700158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22995711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581993980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532858721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692063877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37533421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573534639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783950951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319290829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83290394"/>
                        </a:ext>
                      </a:extLst>
                    </a:gridCol>
                  </a:tblGrid>
                  <a:tr h="814600"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9896201"/>
                      </a:ext>
                    </a:extLst>
                  </a:tr>
                  <a:tr h="8146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000" r="-1503226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806" t="-100000" r="-1302419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806" t="-100000" r="-1102419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01613" t="-100000" r="-901613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01613" t="-100000" r="-701613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2419" t="-100000" r="-500806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02419" t="-100000" r="-300806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03226" t="-100000" r="-100000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29085029"/>
                      </a:ext>
                    </a:extLst>
                  </a:tr>
                  <a:tr h="8146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1504" r="-1503226" b="-3180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97" t="-201504" r="-180032" b="-31804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201504" r="-100000" b="-31804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99390963"/>
                      </a:ext>
                    </a:extLst>
                  </a:tr>
                  <a:tr h="814600">
                    <a:tc gridSpan="16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99254" b="-21567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85707843"/>
                      </a:ext>
                    </a:extLst>
                  </a:tr>
                  <a:tr h="879312">
                    <a:tc gridSpan="1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61228904"/>
                      </a:ext>
                    </a:extLst>
                  </a:tr>
                  <a:tr h="879312">
                    <a:tc gridSpan="1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70360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re 1">
            <a:extLst>
              <a:ext uri="{FF2B5EF4-FFF2-40B4-BE49-F238E27FC236}">
                <a16:creationId xmlns:a16="http://schemas.microsoft.com/office/drawing/2014/main" id="{3EF33A23-D2F3-6544-4CB3-93E7F020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71" y="56225"/>
            <a:ext cx="12051202" cy="839759"/>
          </a:xfrm>
        </p:spPr>
        <p:txBody>
          <a:bodyPr>
            <a:normAutofit fontScale="90000"/>
          </a:bodyPr>
          <a:lstStyle/>
          <a:p>
            <a:r>
              <a:rPr lang="fr-CA" dirty="0"/>
              <a:t>Exemple: </a:t>
            </a:r>
            <a:r>
              <a:rPr lang="fr-CA" sz="4400" dirty="0"/>
              <a:t>Calculer le polynôme de Jones de ce nœud</a:t>
            </a:r>
            <a:endParaRPr lang="fr-C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E548EB-57E1-851A-E957-EE05689929F7}"/>
                  </a:ext>
                </a:extLst>
              </p:cNvPr>
              <p:cNvSpPr txBox="1"/>
              <p:nvPr/>
            </p:nvSpPr>
            <p:spPr>
              <a:xfrm>
                <a:off x="0" y="914020"/>
                <a:ext cx="12192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3600" dirty="0"/>
              </a:p>
              <a:p>
                <a:endParaRPr lang="fr-CA" sz="36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E548EB-57E1-851A-E957-EE0568992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4020"/>
                <a:ext cx="12192000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B3A860DC-D477-C247-002C-105ACAFB9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25597"/>
            <a:ext cx="1540042" cy="1399123"/>
          </a:xfrm>
          <a:prstGeom prst="rect">
            <a:avLst/>
          </a:prstGeom>
        </p:spPr>
      </p:pic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FC8F835D-8F01-BC9B-BCCD-0BF3CF1896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9775" y="2907493"/>
          <a:ext cx="720000" cy="44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11920" imgH="316800" progId="">
                  <p:embed/>
                </p:oleObj>
              </mc:Choice>
              <mc:Fallback>
                <p:oleObj r:id="rId6" imgW="511920" imgH="316800" progId="">
                  <p:embed/>
                  <p:pic>
                    <p:nvPicPr>
                      <p:cNvPr id="14" name="Objet 13">
                        <a:extLst>
                          <a:ext uri="{FF2B5EF4-FFF2-40B4-BE49-F238E27FC236}">
                            <a16:creationId xmlns:a16="http://schemas.microsoft.com/office/drawing/2014/main" id="{FC8F835D-8F01-BC9B-BCCD-0BF3CF1896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9775" y="2907493"/>
                        <a:ext cx="720000" cy="44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>
            <a:extLst>
              <a:ext uri="{FF2B5EF4-FFF2-40B4-BE49-F238E27FC236}">
                <a16:creationId xmlns:a16="http://schemas.microsoft.com/office/drawing/2014/main" id="{CDD53BC4-FE83-9BC0-9349-1A5A682514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6733" y="2907666"/>
          <a:ext cx="720000" cy="473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99680" imgH="329040" progId="">
                  <p:embed/>
                </p:oleObj>
              </mc:Choice>
              <mc:Fallback>
                <p:oleObj r:id="rId8" imgW="499680" imgH="329040" progId="">
                  <p:embed/>
                  <p:pic>
                    <p:nvPicPr>
                      <p:cNvPr id="15" name="Objet 14">
                        <a:extLst>
                          <a:ext uri="{FF2B5EF4-FFF2-40B4-BE49-F238E27FC236}">
                            <a16:creationId xmlns:a16="http://schemas.microsoft.com/office/drawing/2014/main" id="{CDD53BC4-FE83-9BC0-9349-1A5A682514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76733" y="2907666"/>
                        <a:ext cx="720000" cy="473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81A0F2E7-99AF-2592-7832-207B4F2F09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0321" y="2907493"/>
          <a:ext cx="720000" cy="462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475200" imgH="304560" progId="">
                  <p:embed/>
                </p:oleObj>
              </mc:Choice>
              <mc:Fallback>
                <p:oleObj r:id="rId10" imgW="475200" imgH="304560" progId="">
                  <p:embed/>
                  <p:pic>
                    <p:nvPicPr>
                      <p:cNvPr id="16" name="Objet 15">
                        <a:extLst>
                          <a:ext uri="{FF2B5EF4-FFF2-40B4-BE49-F238E27FC236}">
                            <a16:creationId xmlns:a16="http://schemas.microsoft.com/office/drawing/2014/main" id="{81A0F2E7-99AF-2592-7832-207B4F2F09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70321" y="2907493"/>
                        <a:ext cx="720000" cy="462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>
            <a:extLst>
              <a:ext uri="{FF2B5EF4-FFF2-40B4-BE49-F238E27FC236}">
                <a16:creationId xmlns:a16="http://schemas.microsoft.com/office/drawing/2014/main" id="{BB481BAA-7C70-BE0C-E087-0400E14EDD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83443" y="2896315"/>
          <a:ext cx="720000" cy="46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487440" imgH="316800" progId="">
                  <p:embed/>
                </p:oleObj>
              </mc:Choice>
              <mc:Fallback>
                <p:oleObj r:id="rId12" imgW="487440" imgH="316800" progId="">
                  <p:embed/>
                  <p:pic>
                    <p:nvPicPr>
                      <p:cNvPr id="17" name="Objet 16">
                        <a:extLst>
                          <a:ext uri="{FF2B5EF4-FFF2-40B4-BE49-F238E27FC236}">
                            <a16:creationId xmlns:a16="http://schemas.microsoft.com/office/drawing/2014/main" id="{BB481BAA-7C70-BE0C-E087-0400E14ED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83443" y="2896315"/>
                        <a:ext cx="720000" cy="469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 21">
            <a:extLst>
              <a:ext uri="{FF2B5EF4-FFF2-40B4-BE49-F238E27FC236}">
                <a16:creationId xmlns:a16="http://schemas.microsoft.com/office/drawing/2014/main" id="{2389A878-1028-4559-797B-EA6B71F794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96565" y="2934167"/>
          <a:ext cx="720000" cy="408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536400" imgH="304560" progId="">
                  <p:embed/>
                </p:oleObj>
              </mc:Choice>
              <mc:Fallback>
                <p:oleObj r:id="rId14" imgW="536400" imgH="304560" progId="">
                  <p:embed/>
                  <p:pic>
                    <p:nvPicPr>
                      <p:cNvPr id="22" name="Objet 21">
                        <a:extLst>
                          <a:ext uri="{FF2B5EF4-FFF2-40B4-BE49-F238E27FC236}">
                            <a16:creationId xmlns:a16="http://schemas.microsoft.com/office/drawing/2014/main" id="{2389A878-1028-4559-797B-EA6B71F79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96565" y="2934167"/>
                        <a:ext cx="720000" cy="408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3">
            <a:extLst>
              <a:ext uri="{FF2B5EF4-FFF2-40B4-BE49-F238E27FC236}">
                <a16:creationId xmlns:a16="http://schemas.microsoft.com/office/drawing/2014/main" id="{1F3A0799-4319-2DB4-99B8-162A3DCB86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16834" y="2899065"/>
          <a:ext cx="720000" cy="485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505800" imgH="341280" progId="">
                  <p:embed/>
                </p:oleObj>
              </mc:Choice>
              <mc:Fallback>
                <p:oleObj r:id="rId16" imgW="505800" imgH="341280" progId="">
                  <p:embed/>
                  <p:pic>
                    <p:nvPicPr>
                      <p:cNvPr id="24" name="Objet 23">
                        <a:extLst>
                          <a:ext uri="{FF2B5EF4-FFF2-40B4-BE49-F238E27FC236}">
                            <a16:creationId xmlns:a16="http://schemas.microsoft.com/office/drawing/2014/main" id="{1F3A0799-4319-2DB4-99B8-162A3DCB86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16834" y="2899065"/>
                        <a:ext cx="720000" cy="485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5">
            <a:extLst>
              <a:ext uri="{FF2B5EF4-FFF2-40B4-BE49-F238E27FC236}">
                <a16:creationId xmlns:a16="http://schemas.microsoft.com/office/drawing/2014/main" id="{7C17E2E6-5649-D464-B42E-051C261F76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10196" y="2896315"/>
          <a:ext cx="720000" cy="42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511920" imgH="304560" progId="">
                  <p:embed/>
                </p:oleObj>
              </mc:Choice>
              <mc:Fallback>
                <p:oleObj r:id="rId18" imgW="511920" imgH="304560" progId="">
                  <p:embed/>
                  <p:pic>
                    <p:nvPicPr>
                      <p:cNvPr id="26" name="Objet 25">
                        <a:extLst>
                          <a:ext uri="{FF2B5EF4-FFF2-40B4-BE49-F238E27FC236}">
                            <a16:creationId xmlns:a16="http://schemas.microsoft.com/office/drawing/2014/main" id="{7C17E2E6-5649-D464-B42E-051C261F7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810196" y="2896315"/>
                        <a:ext cx="720000" cy="429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 26">
            <a:extLst>
              <a:ext uri="{FF2B5EF4-FFF2-40B4-BE49-F238E27FC236}">
                <a16:creationId xmlns:a16="http://schemas.microsoft.com/office/drawing/2014/main" id="{9D486ADD-19CB-A1BE-D831-1C78FEEB91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57372" y="2898748"/>
          <a:ext cx="720000" cy="456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481320" imgH="304560" progId="">
                  <p:embed/>
                </p:oleObj>
              </mc:Choice>
              <mc:Fallback>
                <p:oleObj r:id="rId20" imgW="481320" imgH="304560" progId="">
                  <p:embed/>
                  <p:pic>
                    <p:nvPicPr>
                      <p:cNvPr id="27" name="Objet 26">
                        <a:extLst>
                          <a:ext uri="{FF2B5EF4-FFF2-40B4-BE49-F238E27FC236}">
                            <a16:creationId xmlns:a16="http://schemas.microsoft.com/office/drawing/2014/main" id="{9D486ADD-19CB-A1BE-D831-1C78FEEB91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1357372" y="2898748"/>
                        <a:ext cx="720000" cy="456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8B7B07F8-719A-96C9-F805-2A2C3E50C4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914" y="3697660"/>
          <a:ext cx="720000" cy="44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11920" imgH="316800" progId="">
                  <p:embed/>
                </p:oleObj>
              </mc:Choice>
              <mc:Fallback>
                <p:oleObj r:id="rId6" imgW="511920" imgH="316800" progId="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8B7B07F8-719A-96C9-F805-2A2C3E50C4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6914" y="3697660"/>
                        <a:ext cx="720000" cy="44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>
            <a:extLst>
              <a:ext uri="{FF2B5EF4-FFF2-40B4-BE49-F238E27FC236}">
                <a16:creationId xmlns:a16="http://schemas.microsoft.com/office/drawing/2014/main" id="{C0484A46-2566-96B0-51C5-D886D4B239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6288" y="3684692"/>
          <a:ext cx="720000" cy="473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99680" imgH="329040" progId="">
                  <p:embed/>
                </p:oleObj>
              </mc:Choice>
              <mc:Fallback>
                <p:oleObj r:id="rId8" imgW="499680" imgH="329040" progId="">
                  <p:embed/>
                  <p:pic>
                    <p:nvPicPr>
                      <p:cNvPr id="18" name="Objet 17">
                        <a:extLst>
                          <a:ext uri="{FF2B5EF4-FFF2-40B4-BE49-F238E27FC236}">
                            <a16:creationId xmlns:a16="http://schemas.microsoft.com/office/drawing/2014/main" id="{C0484A46-2566-96B0-51C5-D886D4B239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76288" y="3684692"/>
                        <a:ext cx="720000" cy="473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 18">
            <a:extLst>
              <a:ext uri="{FF2B5EF4-FFF2-40B4-BE49-F238E27FC236}">
                <a16:creationId xmlns:a16="http://schemas.microsoft.com/office/drawing/2014/main" id="{F6601D32-FF17-80FD-680C-971FEC63F4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36834" y="3686735"/>
          <a:ext cx="720000" cy="46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487440" imgH="316800" progId="">
                  <p:embed/>
                </p:oleObj>
              </mc:Choice>
              <mc:Fallback>
                <p:oleObj r:id="rId12" imgW="487440" imgH="316800" progId="">
                  <p:embed/>
                  <p:pic>
                    <p:nvPicPr>
                      <p:cNvPr id="19" name="Objet 18">
                        <a:extLst>
                          <a:ext uri="{FF2B5EF4-FFF2-40B4-BE49-F238E27FC236}">
                            <a16:creationId xmlns:a16="http://schemas.microsoft.com/office/drawing/2014/main" id="{F6601D32-FF17-80FD-680C-971FEC63F4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036834" y="3686735"/>
                        <a:ext cx="720000" cy="469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Image 34">
            <a:extLst>
              <a:ext uri="{FF2B5EF4-FFF2-40B4-BE49-F238E27FC236}">
                <a16:creationId xmlns:a16="http://schemas.microsoft.com/office/drawing/2014/main" id="{CF406EE8-58BD-2142-31CC-2B1726CF671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21600" y="663978"/>
            <a:ext cx="4448234" cy="1989153"/>
          </a:xfrm>
          <a:prstGeom prst="rect">
            <a:avLst/>
          </a:prstGeom>
        </p:spPr>
      </p:pic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32AA0FBB-A8C0-649F-6FAD-63A87E77CB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914" y="2903263"/>
          <a:ext cx="720000" cy="44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11920" imgH="316800" progId="">
                  <p:embed/>
                </p:oleObj>
              </mc:Choice>
              <mc:Fallback>
                <p:oleObj r:id="rId6" imgW="511920" imgH="316800" progId="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32AA0FBB-A8C0-649F-6FAD-63A87E77CB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6914" y="2903263"/>
                        <a:ext cx="720000" cy="44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2FEA2A05-A8F5-80C1-FAA6-53C383A077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93872" y="2890295"/>
          <a:ext cx="720000" cy="473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99680" imgH="329040" progId="">
                  <p:embed/>
                </p:oleObj>
              </mc:Choice>
              <mc:Fallback>
                <p:oleObj r:id="rId8" imgW="499680" imgH="329040" progId="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2FEA2A05-A8F5-80C1-FAA6-53C383A077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93872" y="2890295"/>
                        <a:ext cx="720000" cy="473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7D91026A-D3C8-6A24-400D-26B373CB91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7460" y="2895696"/>
          <a:ext cx="720000" cy="462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475200" imgH="304560" progId="">
                  <p:embed/>
                </p:oleObj>
              </mc:Choice>
              <mc:Fallback>
                <p:oleObj r:id="rId10" imgW="475200" imgH="304560" progId="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7D91026A-D3C8-6A24-400D-26B373CB91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87460" y="2895696"/>
                        <a:ext cx="720000" cy="462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73501F46-3223-3D65-B8CA-5F81E77DAD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00582" y="2892338"/>
          <a:ext cx="720000" cy="46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487440" imgH="316800" progId="">
                  <p:embed/>
                </p:oleObj>
              </mc:Choice>
              <mc:Fallback>
                <p:oleObj r:id="rId12" imgW="487440" imgH="316800" progId="">
                  <p:embed/>
                  <p:pic>
                    <p:nvPicPr>
                      <p:cNvPr id="8" name="Objet 7">
                        <a:extLst>
                          <a:ext uri="{FF2B5EF4-FFF2-40B4-BE49-F238E27FC236}">
                            <a16:creationId xmlns:a16="http://schemas.microsoft.com/office/drawing/2014/main" id="{73501F46-3223-3D65-B8CA-5F81E77DAD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00582" y="2892338"/>
                        <a:ext cx="720000" cy="469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3585A5A8-B450-2C7E-B36A-1DDCCC7C04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13704" y="2922369"/>
          <a:ext cx="720000" cy="408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536400" imgH="304560" progId="">
                  <p:embed/>
                </p:oleObj>
              </mc:Choice>
              <mc:Fallback>
                <p:oleObj r:id="rId14" imgW="536400" imgH="304560" progId="">
                  <p:embed/>
                  <p:pic>
                    <p:nvPicPr>
                      <p:cNvPr id="9" name="Objet 8">
                        <a:extLst>
                          <a:ext uri="{FF2B5EF4-FFF2-40B4-BE49-F238E27FC236}">
                            <a16:creationId xmlns:a16="http://schemas.microsoft.com/office/drawing/2014/main" id="{3585A5A8-B450-2C7E-B36A-1DDCCC7C04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13704" y="2922369"/>
                        <a:ext cx="720000" cy="408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0B665516-6627-17DF-53C1-981EF5A349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33973" y="2884231"/>
          <a:ext cx="720000" cy="485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505800" imgH="341280" progId="">
                  <p:embed/>
                </p:oleObj>
              </mc:Choice>
              <mc:Fallback>
                <p:oleObj r:id="rId16" imgW="505800" imgH="341280" progId="">
                  <p:embed/>
                  <p:pic>
                    <p:nvPicPr>
                      <p:cNvPr id="10" name="Objet 9">
                        <a:extLst>
                          <a:ext uri="{FF2B5EF4-FFF2-40B4-BE49-F238E27FC236}">
                            <a16:creationId xmlns:a16="http://schemas.microsoft.com/office/drawing/2014/main" id="{0B665516-6627-17DF-53C1-981EF5A349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33973" y="2884231"/>
                        <a:ext cx="720000" cy="485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3511A118-C277-81F2-1C61-5D55754BB8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27335" y="2912207"/>
          <a:ext cx="720000" cy="42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511920" imgH="304560" progId="">
                  <p:embed/>
                </p:oleObj>
              </mc:Choice>
              <mc:Fallback>
                <p:oleObj r:id="rId18" imgW="511920" imgH="304560" progId="">
                  <p:embed/>
                  <p:pic>
                    <p:nvPicPr>
                      <p:cNvPr id="12" name="Objet 11">
                        <a:extLst>
                          <a:ext uri="{FF2B5EF4-FFF2-40B4-BE49-F238E27FC236}">
                            <a16:creationId xmlns:a16="http://schemas.microsoft.com/office/drawing/2014/main" id="{3511A118-C277-81F2-1C61-5D55754BB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827335" y="2912207"/>
                        <a:ext cx="720000" cy="429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2147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au 11">
                <a:extLst>
                  <a:ext uri="{FF2B5EF4-FFF2-40B4-BE49-F238E27FC236}">
                    <a16:creationId xmlns:a16="http://schemas.microsoft.com/office/drawing/2014/main" id="{897136F9-F19A-A099-E506-A7343AFA9E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4231350"/>
                  </p:ext>
                </p:extLst>
              </p:nvPr>
            </p:nvGraphicFramePr>
            <p:xfrm>
              <a:off x="-35136" y="1894691"/>
              <a:ext cx="12116752" cy="501702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57297">
                      <a:extLst>
                        <a:ext uri="{9D8B030D-6E8A-4147-A177-3AD203B41FA5}">
                          <a16:colId xmlns:a16="http://schemas.microsoft.com/office/drawing/2014/main" val="2109412416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62072892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35555797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471240905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206594510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730839833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008700158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22995711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581993980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532858721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692063877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37533421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573534639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783950951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319290829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83290394"/>
                        </a:ext>
                      </a:extLst>
                    </a:gridCol>
                  </a:tblGrid>
                  <a:tr h="814600"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9896201"/>
                      </a:ext>
                    </a:extLst>
                  </a:tr>
                  <a:tr h="8146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29085029"/>
                      </a:ext>
                    </a:extLst>
                  </a:tr>
                  <a:tr h="8146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CA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CA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fr-CA" sz="24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fr-CA" sz="2400" dirty="0"/>
                            <a:t>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+(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99390963"/>
                      </a:ext>
                    </a:extLst>
                  </a:tr>
                  <a:tr h="814600">
                    <a:tc gridSpan="16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CA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CA" sz="2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fr-CA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CA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p>
                                            <m:r>
                                              <a:rPr lang="fr-CA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fr-CA" sz="2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fr-CA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CA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p>
                                            <m:r>
                                              <a:rPr lang="fr-CA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fr-CA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CA" sz="24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fr-CA" sz="2400" b="0" i="1" smtClean="0"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sup>
                                    </m:sSup>
                                  </m:e>
                                </m:d>
                                <m:d>
                                  <m:d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fr-CA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CA" sz="24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fr-CA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fr-CA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CA" sz="24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fr-CA" sz="2400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85707843"/>
                      </a:ext>
                    </a:extLst>
                  </a:tr>
                  <a:tr h="879312">
                    <a:tc gridSpan="1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CA" sz="2400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61228904"/>
                      </a:ext>
                    </a:extLst>
                  </a:tr>
                  <a:tr h="879312">
                    <a:tc gridSpan="1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70360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au 11">
                <a:extLst>
                  <a:ext uri="{FF2B5EF4-FFF2-40B4-BE49-F238E27FC236}">
                    <a16:creationId xmlns:a16="http://schemas.microsoft.com/office/drawing/2014/main" id="{897136F9-F19A-A099-E506-A7343AFA9E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4231350"/>
                  </p:ext>
                </p:extLst>
              </p:nvPr>
            </p:nvGraphicFramePr>
            <p:xfrm>
              <a:off x="-35136" y="1894691"/>
              <a:ext cx="12116752" cy="501702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57297">
                      <a:extLst>
                        <a:ext uri="{9D8B030D-6E8A-4147-A177-3AD203B41FA5}">
                          <a16:colId xmlns:a16="http://schemas.microsoft.com/office/drawing/2014/main" val="2109412416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62072892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35555797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471240905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206594510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730839833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008700158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22995711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581993980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532858721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692063877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375334214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3573534639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2783950951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1319290829"/>
                        </a:ext>
                      </a:extLst>
                    </a:gridCol>
                    <a:gridCol w="757297">
                      <a:extLst>
                        <a:ext uri="{9D8B030D-6E8A-4147-A177-3AD203B41FA5}">
                          <a16:colId xmlns:a16="http://schemas.microsoft.com/office/drawing/2014/main" val="83290394"/>
                        </a:ext>
                      </a:extLst>
                    </a:gridCol>
                  </a:tblGrid>
                  <a:tr h="814600"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9896201"/>
                      </a:ext>
                    </a:extLst>
                  </a:tr>
                  <a:tr h="8146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000" r="-1503226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806" t="-100000" r="-1302419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806" t="-100000" r="-1102419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01613" t="-100000" r="-901613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01613" t="-100000" r="-701613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2419" t="-100000" r="-500806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02419" t="-100000" r="-300806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03226" t="-100000" r="-100000" b="-4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29085029"/>
                      </a:ext>
                    </a:extLst>
                  </a:tr>
                  <a:tr h="8146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1504" r="-1503226" b="-3180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97" t="-201504" r="-180032" b="-31804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201504" r="-100000" b="-31804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99390963"/>
                      </a:ext>
                    </a:extLst>
                  </a:tr>
                  <a:tr h="814600">
                    <a:tc gridSpan="16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99254" b="-21567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85707843"/>
                      </a:ext>
                    </a:extLst>
                  </a:tr>
                  <a:tr h="879312">
                    <a:tc gridSpan="16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68966" b="-9931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CA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61228904"/>
                      </a:ext>
                    </a:extLst>
                  </a:tr>
                  <a:tr h="879312">
                    <a:tc gridSpan="1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CA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C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70360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re 1">
            <a:extLst>
              <a:ext uri="{FF2B5EF4-FFF2-40B4-BE49-F238E27FC236}">
                <a16:creationId xmlns:a16="http://schemas.microsoft.com/office/drawing/2014/main" id="{3EF33A23-D2F3-6544-4CB3-93E7F020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71" y="56225"/>
            <a:ext cx="12051202" cy="839759"/>
          </a:xfrm>
        </p:spPr>
        <p:txBody>
          <a:bodyPr>
            <a:normAutofit fontScale="90000"/>
          </a:bodyPr>
          <a:lstStyle/>
          <a:p>
            <a:r>
              <a:rPr lang="fr-CA" dirty="0"/>
              <a:t>Exemple: </a:t>
            </a:r>
            <a:r>
              <a:rPr lang="fr-CA" sz="4400" dirty="0"/>
              <a:t>Calculer le polynôme de Jones de ce nœud</a:t>
            </a:r>
            <a:endParaRPr lang="fr-C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E548EB-57E1-851A-E957-EE05689929F7}"/>
                  </a:ext>
                </a:extLst>
              </p:cNvPr>
              <p:cNvSpPr txBox="1"/>
              <p:nvPr/>
            </p:nvSpPr>
            <p:spPr>
              <a:xfrm>
                <a:off x="0" y="914020"/>
                <a:ext cx="12192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3600" dirty="0"/>
              </a:p>
              <a:p>
                <a:endParaRPr lang="fr-CA" sz="36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E548EB-57E1-851A-E957-EE0568992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4020"/>
                <a:ext cx="12192000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B3A860DC-D477-C247-002C-105ACAFB9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25597"/>
            <a:ext cx="1540042" cy="1399123"/>
          </a:xfrm>
          <a:prstGeom prst="rect">
            <a:avLst/>
          </a:prstGeom>
        </p:spPr>
      </p:pic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FC8F835D-8F01-BC9B-BCCD-0BF3CF1896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9775" y="2907493"/>
          <a:ext cx="720000" cy="44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11920" imgH="316800" progId="">
                  <p:embed/>
                </p:oleObj>
              </mc:Choice>
              <mc:Fallback>
                <p:oleObj r:id="rId6" imgW="511920" imgH="316800" progId="">
                  <p:embed/>
                  <p:pic>
                    <p:nvPicPr>
                      <p:cNvPr id="14" name="Objet 13">
                        <a:extLst>
                          <a:ext uri="{FF2B5EF4-FFF2-40B4-BE49-F238E27FC236}">
                            <a16:creationId xmlns:a16="http://schemas.microsoft.com/office/drawing/2014/main" id="{FC8F835D-8F01-BC9B-BCCD-0BF3CF1896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9775" y="2907493"/>
                        <a:ext cx="720000" cy="44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>
            <a:extLst>
              <a:ext uri="{FF2B5EF4-FFF2-40B4-BE49-F238E27FC236}">
                <a16:creationId xmlns:a16="http://schemas.microsoft.com/office/drawing/2014/main" id="{CDD53BC4-FE83-9BC0-9349-1A5A682514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6733" y="2907666"/>
          <a:ext cx="720000" cy="473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99680" imgH="329040" progId="">
                  <p:embed/>
                </p:oleObj>
              </mc:Choice>
              <mc:Fallback>
                <p:oleObj r:id="rId8" imgW="499680" imgH="329040" progId="">
                  <p:embed/>
                  <p:pic>
                    <p:nvPicPr>
                      <p:cNvPr id="15" name="Objet 14">
                        <a:extLst>
                          <a:ext uri="{FF2B5EF4-FFF2-40B4-BE49-F238E27FC236}">
                            <a16:creationId xmlns:a16="http://schemas.microsoft.com/office/drawing/2014/main" id="{CDD53BC4-FE83-9BC0-9349-1A5A682514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76733" y="2907666"/>
                        <a:ext cx="720000" cy="473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81A0F2E7-99AF-2592-7832-207B4F2F09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0321" y="2907493"/>
          <a:ext cx="720000" cy="462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475200" imgH="304560" progId="">
                  <p:embed/>
                </p:oleObj>
              </mc:Choice>
              <mc:Fallback>
                <p:oleObj r:id="rId10" imgW="475200" imgH="304560" progId="">
                  <p:embed/>
                  <p:pic>
                    <p:nvPicPr>
                      <p:cNvPr id="16" name="Objet 15">
                        <a:extLst>
                          <a:ext uri="{FF2B5EF4-FFF2-40B4-BE49-F238E27FC236}">
                            <a16:creationId xmlns:a16="http://schemas.microsoft.com/office/drawing/2014/main" id="{81A0F2E7-99AF-2592-7832-207B4F2F09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70321" y="2907493"/>
                        <a:ext cx="720000" cy="462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>
            <a:extLst>
              <a:ext uri="{FF2B5EF4-FFF2-40B4-BE49-F238E27FC236}">
                <a16:creationId xmlns:a16="http://schemas.microsoft.com/office/drawing/2014/main" id="{BB481BAA-7C70-BE0C-E087-0400E14EDD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83443" y="2896315"/>
          <a:ext cx="720000" cy="46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487440" imgH="316800" progId="">
                  <p:embed/>
                </p:oleObj>
              </mc:Choice>
              <mc:Fallback>
                <p:oleObj r:id="rId12" imgW="487440" imgH="316800" progId="">
                  <p:embed/>
                  <p:pic>
                    <p:nvPicPr>
                      <p:cNvPr id="17" name="Objet 16">
                        <a:extLst>
                          <a:ext uri="{FF2B5EF4-FFF2-40B4-BE49-F238E27FC236}">
                            <a16:creationId xmlns:a16="http://schemas.microsoft.com/office/drawing/2014/main" id="{BB481BAA-7C70-BE0C-E087-0400E14ED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83443" y="2896315"/>
                        <a:ext cx="720000" cy="469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 21">
            <a:extLst>
              <a:ext uri="{FF2B5EF4-FFF2-40B4-BE49-F238E27FC236}">
                <a16:creationId xmlns:a16="http://schemas.microsoft.com/office/drawing/2014/main" id="{2389A878-1028-4559-797B-EA6B71F794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96565" y="2934167"/>
          <a:ext cx="720000" cy="408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536400" imgH="304560" progId="">
                  <p:embed/>
                </p:oleObj>
              </mc:Choice>
              <mc:Fallback>
                <p:oleObj r:id="rId14" imgW="536400" imgH="304560" progId="">
                  <p:embed/>
                  <p:pic>
                    <p:nvPicPr>
                      <p:cNvPr id="22" name="Objet 21">
                        <a:extLst>
                          <a:ext uri="{FF2B5EF4-FFF2-40B4-BE49-F238E27FC236}">
                            <a16:creationId xmlns:a16="http://schemas.microsoft.com/office/drawing/2014/main" id="{2389A878-1028-4559-797B-EA6B71F79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96565" y="2934167"/>
                        <a:ext cx="720000" cy="408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3">
            <a:extLst>
              <a:ext uri="{FF2B5EF4-FFF2-40B4-BE49-F238E27FC236}">
                <a16:creationId xmlns:a16="http://schemas.microsoft.com/office/drawing/2014/main" id="{1F3A0799-4319-2DB4-99B8-162A3DCB86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16834" y="2899065"/>
          <a:ext cx="720000" cy="485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505800" imgH="341280" progId="">
                  <p:embed/>
                </p:oleObj>
              </mc:Choice>
              <mc:Fallback>
                <p:oleObj r:id="rId16" imgW="505800" imgH="341280" progId="">
                  <p:embed/>
                  <p:pic>
                    <p:nvPicPr>
                      <p:cNvPr id="24" name="Objet 23">
                        <a:extLst>
                          <a:ext uri="{FF2B5EF4-FFF2-40B4-BE49-F238E27FC236}">
                            <a16:creationId xmlns:a16="http://schemas.microsoft.com/office/drawing/2014/main" id="{1F3A0799-4319-2DB4-99B8-162A3DCB86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16834" y="2899065"/>
                        <a:ext cx="720000" cy="485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5">
            <a:extLst>
              <a:ext uri="{FF2B5EF4-FFF2-40B4-BE49-F238E27FC236}">
                <a16:creationId xmlns:a16="http://schemas.microsoft.com/office/drawing/2014/main" id="{7C17E2E6-5649-D464-B42E-051C261F76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10196" y="2896315"/>
          <a:ext cx="720000" cy="42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511920" imgH="304560" progId="">
                  <p:embed/>
                </p:oleObj>
              </mc:Choice>
              <mc:Fallback>
                <p:oleObj r:id="rId18" imgW="511920" imgH="304560" progId="">
                  <p:embed/>
                  <p:pic>
                    <p:nvPicPr>
                      <p:cNvPr id="26" name="Objet 25">
                        <a:extLst>
                          <a:ext uri="{FF2B5EF4-FFF2-40B4-BE49-F238E27FC236}">
                            <a16:creationId xmlns:a16="http://schemas.microsoft.com/office/drawing/2014/main" id="{7C17E2E6-5649-D464-B42E-051C261F7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810196" y="2896315"/>
                        <a:ext cx="720000" cy="429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 26">
            <a:extLst>
              <a:ext uri="{FF2B5EF4-FFF2-40B4-BE49-F238E27FC236}">
                <a16:creationId xmlns:a16="http://schemas.microsoft.com/office/drawing/2014/main" id="{9D486ADD-19CB-A1BE-D831-1C78FEEB91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57372" y="2898748"/>
          <a:ext cx="720000" cy="456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481320" imgH="304560" progId="">
                  <p:embed/>
                </p:oleObj>
              </mc:Choice>
              <mc:Fallback>
                <p:oleObj r:id="rId20" imgW="481320" imgH="304560" progId="">
                  <p:embed/>
                  <p:pic>
                    <p:nvPicPr>
                      <p:cNvPr id="27" name="Objet 26">
                        <a:extLst>
                          <a:ext uri="{FF2B5EF4-FFF2-40B4-BE49-F238E27FC236}">
                            <a16:creationId xmlns:a16="http://schemas.microsoft.com/office/drawing/2014/main" id="{9D486ADD-19CB-A1BE-D831-1C78FEEB91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1357372" y="2898748"/>
                        <a:ext cx="720000" cy="456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8B7B07F8-719A-96C9-F805-2A2C3E50C4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914" y="3697660"/>
          <a:ext cx="720000" cy="44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11920" imgH="316800" progId="">
                  <p:embed/>
                </p:oleObj>
              </mc:Choice>
              <mc:Fallback>
                <p:oleObj r:id="rId6" imgW="511920" imgH="316800" progId="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8B7B07F8-719A-96C9-F805-2A2C3E50C4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6914" y="3697660"/>
                        <a:ext cx="720000" cy="44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>
            <a:extLst>
              <a:ext uri="{FF2B5EF4-FFF2-40B4-BE49-F238E27FC236}">
                <a16:creationId xmlns:a16="http://schemas.microsoft.com/office/drawing/2014/main" id="{C0484A46-2566-96B0-51C5-D886D4B239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6288" y="3684692"/>
          <a:ext cx="720000" cy="473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99680" imgH="329040" progId="">
                  <p:embed/>
                </p:oleObj>
              </mc:Choice>
              <mc:Fallback>
                <p:oleObj r:id="rId8" imgW="499680" imgH="329040" progId="">
                  <p:embed/>
                  <p:pic>
                    <p:nvPicPr>
                      <p:cNvPr id="18" name="Objet 17">
                        <a:extLst>
                          <a:ext uri="{FF2B5EF4-FFF2-40B4-BE49-F238E27FC236}">
                            <a16:creationId xmlns:a16="http://schemas.microsoft.com/office/drawing/2014/main" id="{C0484A46-2566-96B0-51C5-D886D4B239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76288" y="3684692"/>
                        <a:ext cx="720000" cy="473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 18">
            <a:extLst>
              <a:ext uri="{FF2B5EF4-FFF2-40B4-BE49-F238E27FC236}">
                <a16:creationId xmlns:a16="http://schemas.microsoft.com/office/drawing/2014/main" id="{F6601D32-FF17-80FD-680C-971FEC63F4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36834" y="3686735"/>
          <a:ext cx="720000" cy="46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487440" imgH="316800" progId="">
                  <p:embed/>
                </p:oleObj>
              </mc:Choice>
              <mc:Fallback>
                <p:oleObj r:id="rId12" imgW="487440" imgH="316800" progId="">
                  <p:embed/>
                  <p:pic>
                    <p:nvPicPr>
                      <p:cNvPr id="19" name="Objet 18">
                        <a:extLst>
                          <a:ext uri="{FF2B5EF4-FFF2-40B4-BE49-F238E27FC236}">
                            <a16:creationId xmlns:a16="http://schemas.microsoft.com/office/drawing/2014/main" id="{F6601D32-FF17-80FD-680C-971FEC63F4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036834" y="3686735"/>
                        <a:ext cx="720000" cy="469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Image 34">
            <a:extLst>
              <a:ext uri="{FF2B5EF4-FFF2-40B4-BE49-F238E27FC236}">
                <a16:creationId xmlns:a16="http://schemas.microsoft.com/office/drawing/2014/main" id="{CF406EE8-58BD-2142-31CC-2B1726CF671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21600" y="663978"/>
            <a:ext cx="4448234" cy="1989153"/>
          </a:xfrm>
          <a:prstGeom prst="rect">
            <a:avLst/>
          </a:prstGeom>
        </p:spPr>
      </p:pic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32AA0FBB-A8C0-649F-6FAD-63A87E77CB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914" y="2903263"/>
          <a:ext cx="720000" cy="44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11920" imgH="316800" progId="">
                  <p:embed/>
                </p:oleObj>
              </mc:Choice>
              <mc:Fallback>
                <p:oleObj r:id="rId6" imgW="511920" imgH="316800" progId="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32AA0FBB-A8C0-649F-6FAD-63A87E77CB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6914" y="2903263"/>
                        <a:ext cx="720000" cy="44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2FEA2A05-A8F5-80C1-FAA6-53C383A077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93872" y="2890295"/>
          <a:ext cx="720000" cy="473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99680" imgH="329040" progId="">
                  <p:embed/>
                </p:oleObj>
              </mc:Choice>
              <mc:Fallback>
                <p:oleObj r:id="rId8" imgW="499680" imgH="329040" progId="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2FEA2A05-A8F5-80C1-FAA6-53C383A077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93872" y="2890295"/>
                        <a:ext cx="720000" cy="473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7D91026A-D3C8-6A24-400D-26B373CB91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7460" y="2895696"/>
          <a:ext cx="720000" cy="462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475200" imgH="304560" progId="">
                  <p:embed/>
                </p:oleObj>
              </mc:Choice>
              <mc:Fallback>
                <p:oleObj r:id="rId10" imgW="475200" imgH="304560" progId="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7D91026A-D3C8-6A24-400D-26B373CB91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87460" y="2895696"/>
                        <a:ext cx="720000" cy="462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73501F46-3223-3D65-B8CA-5F81E77DAD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00582" y="2892338"/>
          <a:ext cx="720000" cy="46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487440" imgH="316800" progId="">
                  <p:embed/>
                </p:oleObj>
              </mc:Choice>
              <mc:Fallback>
                <p:oleObj r:id="rId12" imgW="487440" imgH="316800" progId="">
                  <p:embed/>
                  <p:pic>
                    <p:nvPicPr>
                      <p:cNvPr id="8" name="Objet 7">
                        <a:extLst>
                          <a:ext uri="{FF2B5EF4-FFF2-40B4-BE49-F238E27FC236}">
                            <a16:creationId xmlns:a16="http://schemas.microsoft.com/office/drawing/2014/main" id="{73501F46-3223-3D65-B8CA-5F81E77DAD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00582" y="2892338"/>
                        <a:ext cx="720000" cy="469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3585A5A8-B450-2C7E-B36A-1DDCCC7C04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13704" y="2922369"/>
          <a:ext cx="720000" cy="408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536400" imgH="304560" progId="">
                  <p:embed/>
                </p:oleObj>
              </mc:Choice>
              <mc:Fallback>
                <p:oleObj r:id="rId14" imgW="536400" imgH="304560" progId="">
                  <p:embed/>
                  <p:pic>
                    <p:nvPicPr>
                      <p:cNvPr id="9" name="Objet 8">
                        <a:extLst>
                          <a:ext uri="{FF2B5EF4-FFF2-40B4-BE49-F238E27FC236}">
                            <a16:creationId xmlns:a16="http://schemas.microsoft.com/office/drawing/2014/main" id="{3585A5A8-B450-2C7E-B36A-1DDCCC7C04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13704" y="2922369"/>
                        <a:ext cx="720000" cy="408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0B665516-6627-17DF-53C1-981EF5A349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33973" y="2884231"/>
          <a:ext cx="720000" cy="485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505800" imgH="341280" progId="">
                  <p:embed/>
                </p:oleObj>
              </mc:Choice>
              <mc:Fallback>
                <p:oleObj r:id="rId16" imgW="505800" imgH="341280" progId="">
                  <p:embed/>
                  <p:pic>
                    <p:nvPicPr>
                      <p:cNvPr id="10" name="Objet 9">
                        <a:extLst>
                          <a:ext uri="{FF2B5EF4-FFF2-40B4-BE49-F238E27FC236}">
                            <a16:creationId xmlns:a16="http://schemas.microsoft.com/office/drawing/2014/main" id="{0B665516-6627-17DF-53C1-981EF5A349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33973" y="2884231"/>
                        <a:ext cx="720000" cy="485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3511A118-C277-81F2-1C61-5D55754BB8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27335" y="2912207"/>
          <a:ext cx="720000" cy="42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511920" imgH="304560" progId="">
                  <p:embed/>
                </p:oleObj>
              </mc:Choice>
              <mc:Fallback>
                <p:oleObj r:id="rId18" imgW="511920" imgH="304560" progId="">
                  <p:embed/>
                  <p:pic>
                    <p:nvPicPr>
                      <p:cNvPr id="12" name="Objet 11">
                        <a:extLst>
                          <a:ext uri="{FF2B5EF4-FFF2-40B4-BE49-F238E27FC236}">
                            <a16:creationId xmlns:a16="http://schemas.microsoft.com/office/drawing/2014/main" id="{3511A118-C277-81F2-1C61-5D55754BB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827335" y="2912207"/>
                        <a:ext cx="720000" cy="429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0482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33A23-D2F3-6544-4CB3-93E7F020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71" y="56225"/>
            <a:ext cx="12051202" cy="839759"/>
          </a:xfrm>
        </p:spPr>
        <p:txBody>
          <a:bodyPr>
            <a:normAutofit fontScale="90000"/>
          </a:bodyPr>
          <a:lstStyle/>
          <a:p>
            <a:r>
              <a:rPr lang="fr-CA"/>
              <a:t>Exemple: </a:t>
            </a:r>
            <a:r>
              <a:rPr lang="fr-CA" sz="4400"/>
              <a:t>Calculer le polynôme de Jones de ce nœud</a:t>
            </a:r>
            <a:endParaRPr lang="fr-CA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E586924D-56A7-D726-3848-E05A40AE181F}"/>
                  </a:ext>
                </a:extLst>
              </p:cNvPr>
              <p:cNvSpPr txBox="1"/>
              <p:nvPr/>
            </p:nvSpPr>
            <p:spPr>
              <a:xfrm>
                <a:off x="6128772" y="926408"/>
                <a:ext cx="6169742" cy="683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sup>
                      </m:sSup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3600" b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E586924D-56A7-D726-3848-E05A40AE1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772" y="926408"/>
                <a:ext cx="6169742" cy="6839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8" descr="elargir-18">
            <a:extLst>
              <a:ext uri="{FF2B5EF4-FFF2-40B4-BE49-F238E27FC236}">
                <a16:creationId xmlns:a16="http://schemas.microsoft.com/office/drawing/2014/main" id="{184EE7E0-D58B-EE40-0970-9AA844C77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975" y="1828887"/>
            <a:ext cx="3155083" cy="18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ccolade ouvrante 20">
            <a:extLst>
              <a:ext uri="{FF2B5EF4-FFF2-40B4-BE49-F238E27FC236}">
                <a16:creationId xmlns:a16="http://schemas.microsoft.com/office/drawing/2014/main" id="{10ADD747-FBD1-8348-646D-5D2552EC5A7B}"/>
              </a:ext>
            </a:extLst>
          </p:cNvPr>
          <p:cNvSpPr/>
          <p:nvPr/>
        </p:nvSpPr>
        <p:spPr>
          <a:xfrm>
            <a:off x="8153666" y="1828887"/>
            <a:ext cx="216309" cy="172863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6CAB507A-AD98-E1BB-5F18-081D93650642}"/>
                  </a:ext>
                </a:extLst>
              </p:cNvPr>
              <p:cNvSpPr txBox="1"/>
              <p:nvPr/>
            </p:nvSpPr>
            <p:spPr>
              <a:xfrm>
                <a:off x="7096471" y="2370038"/>
                <a:ext cx="113819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fr-CA" sz="3600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6CAB507A-AD98-E1BB-5F18-081D93650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471" y="2370038"/>
                <a:ext cx="113819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B3A860DC-D477-C247-002C-105ACAFB9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68360"/>
            <a:ext cx="5573617" cy="5063613"/>
          </a:xfrm>
          <a:prstGeom prst="rect">
            <a:avLst/>
          </a:prstGeom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82E0F133-656F-9C88-8316-F4627F2379AD}"/>
              </a:ext>
            </a:extLst>
          </p:cNvPr>
          <p:cNvSpPr/>
          <p:nvPr/>
        </p:nvSpPr>
        <p:spPr>
          <a:xfrm rot="18662520">
            <a:off x="2175173" y="1653700"/>
            <a:ext cx="1414914" cy="1947205"/>
          </a:xfrm>
          <a:prstGeom prst="arc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837126CC-8039-0BB0-8FA4-383588DED236}"/>
              </a:ext>
            </a:extLst>
          </p:cNvPr>
          <p:cNvSpPr/>
          <p:nvPr/>
        </p:nvSpPr>
        <p:spPr>
          <a:xfrm rot="11309570">
            <a:off x="729779" y="3776995"/>
            <a:ext cx="1414914" cy="1947205"/>
          </a:xfrm>
          <a:prstGeom prst="arc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CD14CF84-FD63-962C-0A18-49916FFA92FE}"/>
              </a:ext>
            </a:extLst>
          </p:cNvPr>
          <p:cNvSpPr/>
          <p:nvPr/>
        </p:nvSpPr>
        <p:spPr>
          <a:xfrm rot="4128434">
            <a:off x="3439520" y="4210515"/>
            <a:ext cx="1414914" cy="1947205"/>
          </a:xfrm>
          <a:prstGeom prst="arc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CF19B9F-393E-B34A-DFDF-39C89114BE8B}"/>
              </a:ext>
            </a:extLst>
          </p:cNvPr>
          <p:cNvSpPr/>
          <p:nvPr/>
        </p:nvSpPr>
        <p:spPr>
          <a:xfrm>
            <a:off x="593749" y="2724620"/>
            <a:ext cx="619034" cy="67296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/>
              <a:t>-1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2B49977-CD4B-254E-DAC9-DB5B3F64C76D}"/>
              </a:ext>
            </a:extLst>
          </p:cNvPr>
          <p:cNvSpPr/>
          <p:nvPr/>
        </p:nvSpPr>
        <p:spPr>
          <a:xfrm>
            <a:off x="4297783" y="2724620"/>
            <a:ext cx="619034" cy="67296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/>
              <a:t>-1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AF074EEA-4E9B-CF25-765E-567109AF4564}"/>
              </a:ext>
            </a:extLst>
          </p:cNvPr>
          <p:cNvSpPr/>
          <p:nvPr/>
        </p:nvSpPr>
        <p:spPr>
          <a:xfrm>
            <a:off x="2477291" y="5989056"/>
            <a:ext cx="619034" cy="67296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/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1A0C1E0-8CAA-1353-A48C-A3AFCB3B0583}"/>
                  </a:ext>
                </a:extLst>
              </p:cNvPr>
              <p:cNvSpPr txBox="1"/>
              <p:nvPr/>
            </p:nvSpPr>
            <p:spPr>
              <a:xfrm>
                <a:off x="5618897" y="4860951"/>
                <a:ext cx="621310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=−1−1−1=−3</m:t>
                      </m:r>
                    </m:oMath>
                  </m:oMathPara>
                </a14:m>
                <a:endParaRPr lang="fr-CA" sz="36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1A0C1E0-8CAA-1353-A48C-A3AFCB3B0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897" y="4860951"/>
                <a:ext cx="621310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659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33A23-D2F3-6544-4CB3-93E7F020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71" y="56225"/>
            <a:ext cx="12051202" cy="839759"/>
          </a:xfrm>
        </p:spPr>
        <p:txBody>
          <a:bodyPr>
            <a:normAutofit fontScale="90000"/>
          </a:bodyPr>
          <a:lstStyle/>
          <a:p>
            <a:r>
              <a:rPr lang="fr-CA"/>
              <a:t>Exemple: </a:t>
            </a:r>
            <a:r>
              <a:rPr lang="fr-CA" sz="4400"/>
              <a:t>Calculer le polynôme de Jones de ce nœud</a:t>
            </a:r>
            <a:endParaRPr lang="fr-CA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E586924D-56A7-D726-3848-E05A40AE181F}"/>
                  </a:ext>
                </a:extLst>
              </p:cNvPr>
              <p:cNvSpPr txBox="1"/>
              <p:nvPr/>
            </p:nvSpPr>
            <p:spPr>
              <a:xfrm>
                <a:off x="6128772" y="926408"/>
                <a:ext cx="6169742" cy="683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sup>
                      </m:sSup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3600" b="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E586924D-56A7-D726-3848-E05A40AE1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772" y="926408"/>
                <a:ext cx="6169742" cy="6839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B3A860DC-D477-C247-002C-105ACAFB9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8360"/>
            <a:ext cx="5573617" cy="5063613"/>
          </a:xfrm>
          <a:prstGeom prst="rect">
            <a:avLst/>
          </a:prstGeom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82E0F133-656F-9C88-8316-F4627F2379AD}"/>
              </a:ext>
            </a:extLst>
          </p:cNvPr>
          <p:cNvSpPr/>
          <p:nvPr/>
        </p:nvSpPr>
        <p:spPr>
          <a:xfrm rot="18662520">
            <a:off x="2175173" y="1653700"/>
            <a:ext cx="1414914" cy="1947205"/>
          </a:xfrm>
          <a:prstGeom prst="arc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837126CC-8039-0BB0-8FA4-383588DED236}"/>
              </a:ext>
            </a:extLst>
          </p:cNvPr>
          <p:cNvSpPr/>
          <p:nvPr/>
        </p:nvSpPr>
        <p:spPr>
          <a:xfrm rot="11309570">
            <a:off x="729779" y="3776995"/>
            <a:ext cx="1414914" cy="1947205"/>
          </a:xfrm>
          <a:prstGeom prst="arc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CD14CF84-FD63-962C-0A18-49916FFA92FE}"/>
              </a:ext>
            </a:extLst>
          </p:cNvPr>
          <p:cNvSpPr/>
          <p:nvPr/>
        </p:nvSpPr>
        <p:spPr>
          <a:xfrm rot="4128434">
            <a:off x="3439520" y="4210515"/>
            <a:ext cx="1414914" cy="1947205"/>
          </a:xfrm>
          <a:prstGeom prst="arc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CF19B9F-393E-B34A-DFDF-39C89114BE8B}"/>
              </a:ext>
            </a:extLst>
          </p:cNvPr>
          <p:cNvSpPr/>
          <p:nvPr/>
        </p:nvSpPr>
        <p:spPr>
          <a:xfrm>
            <a:off x="593749" y="2724620"/>
            <a:ext cx="619034" cy="67296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/>
              <a:t>-1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2B49977-CD4B-254E-DAC9-DB5B3F64C76D}"/>
              </a:ext>
            </a:extLst>
          </p:cNvPr>
          <p:cNvSpPr/>
          <p:nvPr/>
        </p:nvSpPr>
        <p:spPr>
          <a:xfrm>
            <a:off x="4297783" y="2724620"/>
            <a:ext cx="619034" cy="67296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/>
              <a:t>-1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AF074EEA-4E9B-CF25-765E-567109AF4564}"/>
              </a:ext>
            </a:extLst>
          </p:cNvPr>
          <p:cNvSpPr/>
          <p:nvPr/>
        </p:nvSpPr>
        <p:spPr>
          <a:xfrm>
            <a:off x="2477291" y="5989056"/>
            <a:ext cx="619034" cy="67296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/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1A0C1E0-8CAA-1353-A48C-A3AFCB3B0583}"/>
                  </a:ext>
                </a:extLst>
              </p:cNvPr>
              <p:cNvSpPr txBox="1"/>
              <p:nvPr/>
            </p:nvSpPr>
            <p:spPr>
              <a:xfrm>
                <a:off x="5782567" y="2533665"/>
                <a:ext cx="621310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fr-CA" sz="36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1A0C1E0-8CAA-1353-A48C-A3AFCB3B0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567" y="2533665"/>
                <a:ext cx="621310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E8735BB-8495-842E-2B61-CDDD828AE6B6}"/>
                  </a:ext>
                </a:extLst>
              </p:cNvPr>
              <p:cNvSpPr txBox="1"/>
              <p:nvPr/>
            </p:nvSpPr>
            <p:spPr>
              <a:xfrm>
                <a:off x="5978894" y="1666241"/>
                <a:ext cx="6213106" cy="652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fr-CA" sz="36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E8735BB-8495-842E-2B61-CDDD828AE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894" y="1666241"/>
                <a:ext cx="6213106" cy="6526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2507386-1489-0015-D0D0-043B28D114D9}"/>
                  </a:ext>
                </a:extLst>
              </p:cNvPr>
              <p:cNvSpPr txBox="1"/>
              <p:nvPr/>
            </p:nvSpPr>
            <p:spPr>
              <a:xfrm>
                <a:off x="5310485" y="3236895"/>
                <a:ext cx="688151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fr-CA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3600" i="1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fr-CA" sz="36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CA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3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CA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3600" i="1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3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fr-CA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3600" i="1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  <m:r>
                        <a:rPr lang="fr-CA" sz="3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CA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3600" i="1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CA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3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fr-CA" sz="3600" b="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2507386-1489-0015-D0D0-043B28D11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485" y="3236895"/>
                <a:ext cx="6881515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 : avec coin rogné 7">
                <a:extLst>
                  <a:ext uri="{FF2B5EF4-FFF2-40B4-BE49-F238E27FC236}">
                    <a16:creationId xmlns:a16="http://schemas.microsoft.com/office/drawing/2014/main" id="{7FCD9929-991E-B2DB-08CB-2A33433958F9}"/>
                  </a:ext>
                </a:extLst>
              </p:cNvPr>
              <p:cNvSpPr/>
              <p:nvPr/>
            </p:nvSpPr>
            <p:spPr>
              <a:xfrm>
                <a:off x="6422133" y="4699000"/>
                <a:ext cx="5326628" cy="1963018"/>
              </a:xfrm>
              <a:prstGeom prst="snip1Rect">
                <a:avLst/>
              </a:prstGeom>
              <a:solidFill>
                <a:srgbClr val="78060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A" sz="2400" dirty="0"/>
                  <a:t>Pour obtenir le vrai polynôme de Jones, il faut substituer </a:t>
                </a:r>
                <a14:m>
                  <m:oMath xmlns:m="http://schemas.openxmlformats.org/officeDocument/2006/math"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CA" sz="2400" dirty="0"/>
                  <a:t> par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CA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CA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fr-CA" sz="2400" dirty="0"/>
                  <a:t>:</a:t>
                </a:r>
              </a:p>
              <a:p>
                <a:pPr algn="ctr"/>
                <a:endParaRPr lang="fr-CA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CA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CA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8" name="Rectangle : avec coin rogné 7">
                <a:extLst>
                  <a:ext uri="{FF2B5EF4-FFF2-40B4-BE49-F238E27FC236}">
                    <a16:creationId xmlns:a16="http://schemas.microsoft.com/office/drawing/2014/main" id="{7FCD9929-991E-B2DB-08CB-2A33433958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133" y="4699000"/>
                <a:ext cx="5326628" cy="1963018"/>
              </a:xfrm>
              <a:prstGeom prst="snip1Rect">
                <a:avLst/>
              </a:prstGeom>
              <a:blipFill>
                <a:blip r:embed="rId8"/>
                <a:stretch>
                  <a:fillRect l="-79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970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33A23-D2F3-6544-4CB3-93E7F020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225"/>
            <a:ext cx="12192000" cy="839759"/>
          </a:xfrm>
        </p:spPr>
        <p:txBody>
          <a:bodyPr>
            <a:normAutofit fontScale="90000"/>
          </a:bodyPr>
          <a:lstStyle/>
          <a:p>
            <a:r>
              <a:rPr lang="fr-CA" dirty="0"/>
              <a:t>Exemple: </a:t>
            </a:r>
            <a:r>
              <a:rPr lang="fr-CA" sz="4400" dirty="0"/>
              <a:t>Calculez le polynôme de Jones de ce nœud</a:t>
            </a:r>
            <a:endParaRPr lang="fr-C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E586924D-56A7-D726-3848-E05A40AE181F}"/>
                  </a:ext>
                </a:extLst>
              </p:cNvPr>
              <p:cNvSpPr txBox="1"/>
              <p:nvPr/>
            </p:nvSpPr>
            <p:spPr>
              <a:xfrm>
                <a:off x="6128772" y="926408"/>
                <a:ext cx="6169742" cy="683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sup>
                      </m:sSup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3600" b="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E586924D-56A7-D726-3848-E05A40AE1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772" y="926408"/>
                <a:ext cx="6169742" cy="6839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ccolade ouvrante 18">
            <a:extLst>
              <a:ext uri="{FF2B5EF4-FFF2-40B4-BE49-F238E27FC236}">
                <a16:creationId xmlns:a16="http://schemas.microsoft.com/office/drawing/2014/main" id="{BE1DC780-2904-E9B7-6764-B33FC712970F}"/>
              </a:ext>
            </a:extLst>
          </p:cNvPr>
          <p:cNvSpPr/>
          <p:nvPr/>
        </p:nvSpPr>
        <p:spPr>
          <a:xfrm>
            <a:off x="6833420" y="2211715"/>
            <a:ext cx="216309" cy="2366183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" name="Picture 8" descr="elargir-18">
            <a:extLst>
              <a:ext uri="{FF2B5EF4-FFF2-40B4-BE49-F238E27FC236}">
                <a16:creationId xmlns:a16="http://schemas.microsoft.com/office/drawing/2014/main" id="{184EE7E0-D58B-EE40-0970-9AA844C77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333" y="4947472"/>
            <a:ext cx="3155083" cy="18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ccolade ouvrante 20">
            <a:extLst>
              <a:ext uri="{FF2B5EF4-FFF2-40B4-BE49-F238E27FC236}">
                <a16:creationId xmlns:a16="http://schemas.microsoft.com/office/drawing/2014/main" id="{10ADD747-FBD1-8348-646D-5D2552EC5A7B}"/>
              </a:ext>
            </a:extLst>
          </p:cNvPr>
          <p:cNvSpPr/>
          <p:nvPr/>
        </p:nvSpPr>
        <p:spPr>
          <a:xfrm>
            <a:off x="6833420" y="4947470"/>
            <a:ext cx="216309" cy="172863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6CAB507A-AD98-E1BB-5F18-081D93650642}"/>
                  </a:ext>
                </a:extLst>
              </p:cNvPr>
              <p:cNvSpPr txBox="1"/>
              <p:nvPr/>
            </p:nvSpPr>
            <p:spPr>
              <a:xfrm>
                <a:off x="5776225" y="5488621"/>
                <a:ext cx="113819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fr-CA" sz="360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6CAB507A-AD98-E1BB-5F18-081D93650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225" y="5488621"/>
                <a:ext cx="113819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E548EB-57E1-851A-E957-EE05689929F7}"/>
                  </a:ext>
                </a:extLst>
              </p:cNvPr>
              <p:cNvSpPr txBox="1"/>
              <p:nvPr/>
            </p:nvSpPr>
            <p:spPr>
              <a:xfrm>
                <a:off x="5486628" y="3082015"/>
                <a:ext cx="173539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360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E548EB-57E1-851A-E957-EE0568992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628" y="3082015"/>
                <a:ext cx="173539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Image 29">
            <a:extLst>
              <a:ext uri="{FF2B5EF4-FFF2-40B4-BE49-F238E27FC236}">
                <a16:creationId xmlns:a16="http://schemas.microsoft.com/office/drawing/2014/main" id="{69192E31-94DE-98FC-4F00-C1554F0EAF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7146" y="2222088"/>
            <a:ext cx="5076700" cy="2270189"/>
          </a:xfrm>
          <a:prstGeom prst="rect">
            <a:avLst/>
          </a:prstGeom>
        </p:spPr>
      </p:pic>
      <p:pic>
        <p:nvPicPr>
          <p:cNvPr id="5" name="Espace réservé du contenu 6">
            <a:extLst>
              <a:ext uri="{FF2B5EF4-FFF2-40B4-BE49-F238E27FC236}">
                <a16:creationId xmlns:a16="http://schemas.microsoft.com/office/drawing/2014/main" id="{EFDA0CB7-B9DB-58F5-131A-C74232EC31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0" y="1425382"/>
            <a:ext cx="5572800" cy="482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96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61C1FF1C-1EBF-F0AC-55F4-575DF47D2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728179"/>
            <a:ext cx="12192000" cy="613294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EF33A23-D2F3-6544-4CB3-93E7F020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225"/>
            <a:ext cx="12192000" cy="839759"/>
          </a:xfrm>
        </p:spPr>
        <p:txBody>
          <a:bodyPr>
            <a:normAutofit fontScale="90000"/>
          </a:bodyPr>
          <a:lstStyle/>
          <a:p>
            <a:r>
              <a:rPr lang="fr-CA" dirty="0"/>
              <a:t>Exemple: </a:t>
            </a:r>
            <a:r>
              <a:rPr lang="fr-CA" sz="4400" dirty="0"/>
              <a:t>Calculez le polynôme de Jones de ce nœud</a:t>
            </a:r>
            <a:endParaRPr lang="fr-C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E548EB-57E1-851A-E957-EE05689929F7}"/>
                  </a:ext>
                </a:extLst>
              </p:cNvPr>
              <p:cNvSpPr txBox="1"/>
              <p:nvPr/>
            </p:nvSpPr>
            <p:spPr>
              <a:xfrm>
                <a:off x="0" y="937404"/>
                <a:ext cx="12192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3600" dirty="0"/>
              </a:p>
              <a:p>
                <a:endParaRPr lang="fr-CA" sz="36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E548EB-57E1-851A-E957-EE0568992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37404"/>
                <a:ext cx="12192000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EBD48902-680D-D713-E9ED-CAC4A6217B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22801" y="4604406"/>
          <a:ext cx="1127250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30280" imgH="304560" progId="">
                  <p:embed/>
                </p:oleObj>
              </mc:Choice>
              <mc:Fallback>
                <p:oleObj r:id="rId5" imgW="530280" imgH="304560" progId="">
                  <p:embed/>
                  <p:pic>
                    <p:nvPicPr>
                      <p:cNvPr id="12" name="Objet 11">
                        <a:extLst>
                          <a:ext uri="{FF2B5EF4-FFF2-40B4-BE49-F238E27FC236}">
                            <a16:creationId xmlns:a16="http://schemas.microsoft.com/office/drawing/2014/main" id="{EBD48902-680D-D713-E9ED-CAC4A6217B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22801" y="4604406"/>
                        <a:ext cx="1127250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Ellipse 30">
            <a:extLst>
              <a:ext uri="{FF2B5EF4-FFF2-40B4-BE49-F238E27FC236}">
                <a16:creationId xmlns:a16="http://schemas.microsoft.com/office/drawing/2014/main" id="{94FD6348-043A-3EF2-D3BF-CD968B8E4A8D}"/>
              </a:ext>
            </a:extLst>
          </p:cNvPr>
          <p:cNvSpPr/>
          <p:nvPr/>
        </p:nvSpPr>
        <p:spPr>
          <a:xfrm>
            <a:off x="1252545" y="5031025"/>
            <a:ext cx="221381" cy="231006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4CE729F6-E9D8-B472-7DF3-DC1D04429CD9}"/>
              </a:ext>
            </a:extLst>
          </p:cNvPr>
          <p:cNvSpPr/>
          <p:nvPr/>
        </p:nvSpPr>
        <p:spPr>
          <a:xfrm>
            <a:off x="4256927" y="5002421"/>
            <a:ext cx="221381" cy="231006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D2C45D79-17BB-E971-59BF-3F5BE36E9311}"/>
              </a:ext>
            </a:extLst>
          </p:cNvPr>
          <p:cNvSpPr/>
          <p:nvPr/>
        </p:nvSpPr>
        <p:spPr>
          <a:xfrm>
            <a:off x="7775735" y="5041606"/>
            <a:ext cx="221381" cy="231006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878483CC-3D8F-83C7-C65C-CE2348E689E0}"/>
                  </a:ext>
                </a:extLst>
              </p:cNvPr>
              <p:cNvSpPr txBox="1"/>
              <p:nvPr/>
            </p:nvSpPr>
            <p:spPr>
              <a:xfrm>
                <a:off x="3921029" y="2386193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878483CC-3D8F-83C7-C65C-CE2348E68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029" y="2386193"/>
                <a:ext cx="47771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E26FDCB3-E4A5-F875-A76A-07991CA335D8}"/>
                  </a:ext>
                </a:extLst>
              </p:cNvPr>
              <p:cNvSpPr txBox="1"/>
              <p:nvPr/>
            </p:nvSpPr>
            <p:spPr>
              <a:xfrm>
                <a:off x="1708165" y="3828476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E26FDCB3-E4A5-F875-A76A-07991CA33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165" y="3828476"/>
                <a:ext cx="47771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9A8D3D2A-855D-9A87-740D-CF0212C3D053}"/>
                  </a:ext>
                </a:extLst>
              </p:cNvPr>
              <p:cNvSpPr txBox="1"/>
              <p:nvPr/>
            </p:nvSpPr>
            <p:spPr>
              <a:xfrm>
                <a:off x="8081565" y="3785448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9A8D3D2A-855D-9A87-740D-CF0212C3D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565" y="3785448"/>
                <a:ext cx="47771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F1A15854-0940-B4F6-91AD-54233FF30A39}"/>
                  </a:ext>
                </a:extLst>
              </p:cNvPr>
              <p:cNvSpPr txBox="1"/>
              <p:nvPr/>
            </p:nvSpPr>
            <p:spPr>
              <a:xfrm>
                <a:off x="397986" y="5373179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F1A15854-0940-B4F6-91AD-54233FF30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86" y="5373179"/>
                <a:ext cx="47771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112FC830-9921-A852-EB3E-2FA96BCF8DA3}"/>
                  </a:ext>
                </a:extLst>
              </p:cNvPr>
              <p:cNvSpPr txBox="1"/>
              <p:nvPr/>
            </p:nvSpPr>
            <p:spPr>
              <a:xfrm>
                <a:off x="3548727" y="5370705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112FC830-9921-A852-EB3E-2FA96BCF8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727" y="5370705"/>
                <a:ext cx="477716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C3393093-7D6C-C22A-8531-A8CAD6327AFE}"/>
                  </a:ext>
                </a:extLst>
              </p:cNvPr>
              <p:cNvSpPr txBox="1"/>
              <p:nvPr/>
            </p:nvSpPr>
            <p:spPr>
              <a:xfrm>
                <a:off x="6896708" y="5370705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C3393093-7D6C-C22A-8531-A8CAD6327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708" y="5370705"/>
                <a:ext cx="47771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B8AF83C7-BD97-70E0-32BA-DF2493B17B0D}"/>
                  </a:ext>
                </a:extLst>
              </p:cNvPr>
              <p:cNvSpPr txBox="1"/>
              <p:nvPr/>
            </p:nvSpPr>
            <p:spPr>
              <a:xfrm>
                <a:off x="10011342" y="5384369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B8AF83C7-BD97-70E0-32BA-DF2493B17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1342" y="5384369"/>
                <a:ext cx="47771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E5091883-71EA-9379-89AC-FA109F2897B5}"/>
                  </a:ext>
                </a:extLst>
              </p:cNvPr>
              <p:cNvSpPr txBox="1"/>
              <p:nvPr/>
            </p:nvSpPr>
            <p:spPr>
              <a:xfrm>
                <a:off x="1915154" y="5325320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E5091883-71EA-9379-89AC-FA109F289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154" y="5325320"/>
                <a:ext cx="477716" cy="461665"/>
              </a:xfrm>
              <a:prstGeom prst="rect">
                <a:avLst/>
              </a:prstGeom>
              <a:blipFill>
                <a:blip r:embed="rId14"/>
                <a:stretch>
                  <a:fillRect l="-30380" r="-632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BF4B7C63-4735-58F8-AB6E-BC113653597E}"/>
                  </a:ext>
                </a:extLst>
              </p:cNvPr>
              <p:cNvSpPr txBox="1"/>
              <p:nvPr/>
            </p:nvSpPr>
            <p:spPr>
              <a:xfrm>
                <a:off x="4973340" y="5325320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BF4B7C63-4735-58F8-AB6E-BC1136535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340" y="5325320"/>
                <a:ext cx="477716" cy="461665"/>
              </a:xfrm>
              <a:prstGeom prst="rect">
                <a:avLst/>
              </a:prstGeom>
              <a:blipFill>
                <a:blip r:embed="rId15"/>
                <a:stretch>
                  <a:fillRect l="-32051" r="-76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B2C04C5B-E35C-CED9-A78B-15FA2CA21DA1}"/>
                  </a:ext>
                </a:extLst>
              </p:cNvPr>
              <p:cNvSpPr txBox="1"/>
              <p:nvPr/>
            </p:nvSpPr>
            <p:spPr>
              <a:xfrm>
                <a:off x="8502655" y="5314909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B2C04C5B-E35C-CED9-A78B-15FA2CA21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655" y="5314909"/>
                <a:ext cx="477716" cy="461665"/>
              </a:xfrm>
              <a:prstGeom prst="rect">
                <a:avLst/>
              </a:prstGeom>
              <a:blipFill>
                <a:blip r:embed="rId16"/>
                <a:stretch>
                  <a:fillRect l="-32051" r="-76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F0978303-7796-AA1F-2403-E5D5D1211A52}"/>
                  </a:ext>
                </a:extLst>
              </p:cNvPr>
              <p:cNvSpPr txBox="1"/>
              <p:nvPr/>
            </p:nvSpPr>
            <p:spPr>
              <a:xfrm>
                <a:off x="11447367" y="5296812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F0978303-7796-AA1F-2403-E5D5D1211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7367" y="5296812"/>
                <a:ext cx="477716" cy="461665"/>
              </a:xfrm>
              <a:prstGeom prst="rect">
                <a:avLst/>
              </a:prstGeom>
              <a:blipFill>
                <a:blip r:embed="rId17"/>
                <a:stretch>
                  <a:fillRect l="-32051" r="-76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00C756B0-8F21-32F7-1A4D-64B1C6326FED}"/>
                  </a:ext>
                </a:extLst>
              </p:cNvPr>
              <p:cNvSpPr txBox="1"/>
              <p:nvPr/>
            </p:nvSpPr>
            <p:spPr>
              <a:xfrm>
                <a:off x="3795386" y="3724971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00C756B0-8F21-32F7-1A4D-64B1C6326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386" y="3724971"/>
                <a:ext cx="477716" cy="461665"/>
              </a:xfrm>
              <a:prstGeom prst="rect">
                <a:avLst/>
              </a:prstGeom>
              <a:blipFill>
                <a:blip r:embed="rId18"/>
                <a:stretch>
                  <a:fillRect l="-32051" r="-76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5DC8010E-1C38-C5E0-BB3C-154532B9F956}"/>
                  </a:ext>
                </a:extLst>
              </p:cNvPr>
              <p:cNvSpPr txBox="1"/>
              <p:nvPr/>
            </p:nvSpPr>
            <p:spPr>
              <a:xfrm>
                <a:off x="10149688" y="3676496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5DC8010E-1C38-C5E0-BB3C-154532B9F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9688" y="3676496"/>
                <a:ext cx="477716" cy="461665"/>
              </a:xfrm>
              <a:prstGeom prst="rect">
                <a:avLst/>
              </a:prstGeom>
              <a:blipFill>
                <a:blip r:embed="rId19"/>
                <a:stretch>
                  <a:fillRect l="-30769" r="-76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A2EBFAC5-92AE-13AF-13BC-CFFDAEC449A5}"/>
                  </a:ext>
                </a:extLst>
              </p:cNvPr>
              <p:cNvSpPr txBox="1"/>
              <p:nvPr/>
            </p:nvSpPr>
            <p:spPr>
              <a:xfrm>
                <a:off x="7592199" y="2195608"/>
                <a:ext cx="477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A2EBFAC5-92AE-13AF-13BC-CFFDAEC44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199" y="2195608"/>
                <a:ext cx="477716" cy="461665"/>
              </a:xfrm>
              <a:prstGeom prst="rect">
                <a:avLst/>
              </a:prstGeom>
              <a:blipFill>
                <a:blip r:embed="rId20"/>
                <a:stretch>
                  <a:fillRect l="-30380" r="-759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" name="Image 75">
            <a:extLst>
              <a:ext uri="{FF2B5EF4-FFF2-40B4-BE49-F238E27FC236}">
                <a16:creationId xmlns:a16="http://schemas.microsoft.com/office/drawing/2014/main" id="{63E7F0A8-1D93-137F-B390-82EBDE433EF0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7307" t="71857" r="24038"/>
          <a:stretch/>
        </p:blipFill>
        <p:spPr>
          <a:xfrm>
            <a:off x="26920" y="832761"/>
            <a:ext cx="5330172" cy="9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80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C8CFD20-C355-549B-6AFD-91E0FA401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fr-CA"/>
              <a:t>Équivalence entre les nœuds </a:t>
            </a:r>
          </a:p>
        </p:txBody>
      </p:sp>
      <p:pic>
        <p:nvPicPr>
          <p:cNvPr id="4" name="Picture 4" descr="Cordes de couleurs différentes">
            <a:extLst>
              <a:ext uri="{FF2B5EF4-FFF2-40B4-BE49-F238E27FC236}">
                <a16:creationId xmlns:a16="http://schemas.microsoft.com/office/drawing/2014/main" id="{D7CDB7E1-011B-B93E-467A-59F2C62DB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02" b="8009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06F265-B1D8-37BD-66D1-2A942C2FA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8452" y="670559"/>
            <a:ext cx="5348748" cy="5445076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CA" sz="3200" dirty="0"/>
              <a:t>Deux nœuds (ou entrelacs) sont 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équivalents</a:t>
            </a:r>
            <a:r>
              <a:rPr lang="fr-CA" sz="3200" dirty="0"/>
              <a:t> si on peut transformer l’un en l’autre dans l’espace sans rompre les cordes.</a:t>
            </a:r>
          </a:p>
          <a:p>
            <a:pPr marL="0" indent="0">
              <a:buNone/>
            </a:pPr>
            <a:endParaRPr lang="fr-CA" sz="2000" dirty="0"/>
          </a:p>
          <a:p>
            <a:pPr marL="0" indent="0">
              <a:buNone/>
            </a:pP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36945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3EF33A23-D2F3-6544-4CB3-93E7F020627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3171" y="56225"/>
                <a:ext cx="12051202" cy="1185916"/>
              </a:xfrm>
            </p:spPr>
            <p:txBody>
              <a:bodyPr>
                <a:normAutofit fontScale="90000"/>
              </a:bodyPr>
              <a:lstStyle/>
              <a:p>
                <a:r>
                  <a:rPr lang="fr-CA" dirty="0"/>
                  <a:t>Exercice: </a:t>
                </a:r>
                <a:r>
                  <a:rPr lang="fr-CA" sz="4000" dirty="0"/>
                  <a:t>Sachant que </a:t>
                </a:r>
                <a14:m>
                  <m:oMath xmlns:m="http://schemas.openxmlformats.org/officeDocument/2006/math">
                    <m:r>
                      <a:rPr lang="fr-CA" sz="4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CA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sz="4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fr-CA" sz="4000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fr-CA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4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CA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fr-CA" sz="4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CA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4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CA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CA" sz="4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CA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4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CA" sz="4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fr-CA" sz="4000" dirty="0"/>
                  <a:t>calculez le polynôme de Jones de ce nœud.  </a:t>
                </a:r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3EF33A23-D2F3-6544-4CB3-93E7F0206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3171" y="56225"/>
                <a:ext cx="12051202" cy="1185916"/>
              </a:xfrm>
              <a:blipFill>
                <a:blip r:embed="rId3"/>
                <a:stretch>
                  <a:fillRect l="-1821" t="-12308" b="-1692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E586924D-56A7-D726-3848-E05A40AE181F}"/>
                  </a:ext>
                </a:extLst>
              </p:cNvPr>
              <p:cNvSpPr txBox="1"/>
              <p:nvPr/>
            </p:nvSpPr>
            <p:spPr>
              <a:xfrm>
                <a:off x="6128772" y="1261712"/>
                <a:ext cx="6169742" cy="683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sup>
                      </m:sSup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3600" b="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E586924D-56A7-D726-3848-E05A40AE1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772" y="1261712"/>
                <a:ext cx="6169742" cy="6839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8" descr="elargir-18">
            <a:extLst>
              <a:ext uri="{FF2B5EF4-FFF2-40B4-BE49-F238E27FC236}">
                <a16:creationId xmlns:a16="http://schemas.microsoft.com/office/drawing/2014/main" id="{184EE7E0-D58B-EE40-0970-9AA844C77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765" y="2195766"/>
            <a:ext cx="3155083" cy="18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ccolade ouvrante 20">
            <a:extLst>
              <a:ext uri="{FF2B5EF4-FFF2-40B4-BE49-F238E27FC236}">
                <a16:creationId xmlns:a16="http://schemas.microsoft.com/office/drawing/2014/main" id="{10ADD747-FBD1-8348-646D-5D2552EC5A7B}"/>
              </a:ext>
            </a:extLst>
          </p:cNvPr>
          <p:cNvSpPr/>
          <p:nvPr/>
        </p:nvSpPr>
        <p:spPr>
          <a:xfrm>
            <a:off x="7452852" y="2195764"/>
            <a:ext cx="216309" cy="172863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6CAB507A-AD98-E1BB-5F18-081D93650642}"/>
                  </a:ext>
                </a:extLst>
              </p:cNvPr>
              <p:cNvSpPr txBox="1"/>
              <p:nvPr/>
            </p:nvSpPr>
            <p:spPr>
              <a:xfrm>
                <a:off x="6395657" y="2736915"/>
                <a:ext cx="113819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fr-CA" sz="3600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6CAB507A-AD98-E1BB-5F18-081D93650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657" y="2736915"/>
                <a:ext cx="113819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Espace réservé du contenu 6">
            <a:extLst>
              <a:ext uri="{FF2B5EF4-FFF2-40B4-BE49-F238E27FC236}">
                <a16:creationId xmlns:a16="http://schemas.microsoft.com/office/drawing/2014/main" id="{3DE2F4A8-B5FE-9CD3-11B7-6A46226342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0" y="1425382"/>
            <a:ext cx="5572800" cy="4824405"/>
          </a:xfrm>
          <a:prstGeom prst="rect">
            <a:avLst/>
          </a:prstGeom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9465CB90-0A8A-0422-506E-1A5ED41C98D4}"/>
              </a:ext>
            </a:extLst>
          </p:cNvPr>
          <p:cNvSpPr/>
          <p:nvPr/>
        </p:nvSpPr>
        <p:spPr>
          <a:xfrm rot="18662520">
            <a:off x="2350488" y="1793146"/>
            <a:ext cx="1414914" cy="1947205"/>
          </a:xfrm>
          <a:prstGeom prst="arc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86141902-9EDF-08B6-67BD-BB539529DE05}"/>
              </a:ext>
            </a:extLst>
          </p:cNvPr>
          <p:cNvSpPr/>
          <p:nvPr/>
        </p:nvSpPr>
        <p:spPr>
          <a:xfrm rot="11309570">
            <a:off x="492499" y="3850083"/>
            <a:ext cx="1414914" cy="1947205"/>
          </a:xfrm>
          <a:prstGeom prst="arc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F14773-4C62-19C5-52B4-488769470610}"/>
              </a:ext>
            </a:extLst>
          </p:cNvPr>
          <p:cNvSpPr/>
          <p:nvPr/>
        </p:nvSpPr>
        <p:spPr>
          <a:xfrm rot="4128434">
            <a:off x="3301384" y="4088042"/>
            <a:ext cx="1414914" cy="1947205"/>
          </a:xfrm>
          <a:prstGeom prst="arc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6666EE8-145B-F70F-81B9-21C981E70D84}"/>
              </a:ext>
            </a:extLst>
          </p:cNvPr>
          <p:cNvSpPr/>
          <p:nvPr/>
        </p:nvSpPr>
        <p:spPr>
          <a:xfrm>
            <a:off x="593749" y="2724620"/>
            <a:ext cx="619034" cy="67296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/>
              <a:t>+1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D4B583C-9DA5-F015-A05C-8D9BC7D1E468}"/>
              </a:ext>
            </a:extLst>
          </p:cNvPr>
          <p:cNvSpPr/>
          <p:nvPr/>
        </p:nvSpPr>
        <p:spPr>
          <a:xfrm>
            <a:off x="4297783" y="2724620"/>
            <a:ext cx="619034" cy="67296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/>
              <a:t>+1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3D4B165-30BB-8AEC-2A46-BB02FB6C05F3}"/>
              </a:ext>
            </a:extLst>
          </p:cNvPr>
          <p:cNvSpPr/>
          <p:nvPr/>
        </p:nvSpPr>
        <p:spPr>
          <a:xfrm>
            <a:off x="2477291" y="5989056"/>
            <a:ext cx="619034" cy="67296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/>
              <a:t>+1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83A2DE3B-3453-2A54-511D-69ECCDB44415}"/>
                  </a:ext>
                </a:extLst>
              </p:cNvPr>
              <p:cNvSpPr txBox="1"/>
              <p:nvPr/>
            </p:nvSpPr>
            <p:spPr>
              <a:xfrm>
                <a:off x="6096000" y="4862822"/>
                <a:ext cx="6169742" cy="1747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fr-CA" sz="3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CA" sz="3600" i="1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fr-CA" sz="3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fr-CA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3600" i="1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fr-CA" sz="36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CA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3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CA" sz="36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CA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3600" i="1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fr-CA" sz="3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sup>
                      </m:sSup>
                    </m:oMath>
                  </m:oMathPara>
                </a14:m>
                <a:endParaRPr lang="fr-CA" sz="3600" b="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83A2DE3B-3453-2A54-511D-69ECCDB44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862822"/>
                <a:ext cx="6169742" cy="17479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9EF90A7F-4F93-E6D3-BA3F-7382CB6EEB05}"/>
                  </a:ext>
                </a:extLst>
              </p:cNvPr>
              <p:cNvSpPr txBox="1"/>
              <p:nvPr/>
            </p:nvSpPr>
            <p:spPr>
              <a:xfrm>
                <a:off x="5766381" y="4085252"/>
                <a:ext cx="621310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=1+1+1=3</m:t>
                      </m:r>
                    </m:oMath>
                  </m:oMathPara>
                </a14:m>
                <a:endParaRPr lang="fr-CA" sz="36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9EF90A7F-4F93-E6D3-BA3F-7382CB6EE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381" y="4085252"/>
                <a:ext cx="6213106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9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29941BED-87DF-1995-D841-EA41573B5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11817" y="1589237"/>
            <a:ext cx="5572800" cy="482440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9F31A7F-EBE9-E1C1-D537-0ED36B1E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Ces nœuds ne sont pas équivalents !</a:t>
            </a:r>
            <a:endParaRPr lang="fr-CA"/>
          </a:p>
        </p:txBody>
      </p:sp>
      <p:pic>
        <p:nvPicPr>
          <p:cNvPr id="6" name="Espace réservé du contenu 6">
            <a:extLst>
              <a:ext uri="{FF2B5EF4-FFF2-40B4-BE49-F238E27FC236}">
                <a16:creationId xmlns:a16="http://schemas.microsoft.com/office/drawing/2014/main" id="{35592BA5-7864-9472-DC23-FC6B8DB27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83" y="1469633"/>
            <a:ext cx="5573617" cy="5063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D3D1D61-1368-EAC0-D975-7D84245EAE19}"/>
                  </a:ext>
                </a:extLst>
              </p:cNvPr>
              <p:cNvSpPr txBox="1"/>
              <p:nvPr/>
            </p:nvSpPr>
            <p:spPr>
              <a:xfrm>
                <a:off x="6214037" y="6169709"/>
                <a:ext cx="616974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sup>
                      </m:sSup>
                    </m:oMath>
                  </m:oMathPara>
                </a14:m>
                <a:endParaRPr lang="fr-CA" sz="3600" b="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D3D1D61-1368-EAC0-D975-7D84245EA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037" y="6169709"/>
                <a:ext cx="616974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98DF921-324A-680A-72AA-E8497ACE54AA}"/>
                  </a:ext>
                </a:extLst>
              </p:cNvPr>
              <p:cNvSpPr txBox="1"/>
              <p:nvPr/>
            </p:nvSpPr>
            <p:spPr>
              <a:xfrm>
                <a:off x="-286751" y="6256055"/>
                <a:ext cx="68815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fr-CA" sz="3600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fr-CA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3600" i="1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  <m:r>
                        <a:rPr lang="fr-CA" sz="3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CA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3600" i="1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CA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A" sz="3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fr-CA" sz="3600" b="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98DF921-324A-680A-72AA-E8497ACE5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6751" y="6256055"/>
                <a:ext cx="688151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117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1D558-52D0-C243-BE6B-869EE40F3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Références et pour aller plus loin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961896E3-26A4-AA74-3407-D2FDFF458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430350"/>
              </p:ext>
            </p:extLst>
          </p:nvPr>
        </p:nvGraphicFramePr>
        <p:xfrm>
          <a:off x="838200" y="1828984"/>
          <a:ext cx="10515600" cy="4801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29977">
                  <a:extLst>
                    <a:ext uri="{9D8B030D-6E8A-4147-A177-3AD203B41FA5}">
                      <a16:colId xmlns:a16="http://schemas.microsoft.com/office/drawing/2014/main" val="1068596717"/>
                    </a:ext>
                  </a:extLst>
                </a:gridCol>
                <a:gridCol w="4885623">
                  <a:extLst>
                    <a:ext uri="{9D8B030D-6E8A-4147-A177-3AD203B41FA5}">
                      <a16:colId xmlns:a16="http://schemas.microsoft.com/office/drawing/2014/main" val="2633897488"/>
                    </a:ext>
                  </a:extLst>
                </a:gridCol>
              </a:tblGrid>
              <a:tr h="1600504">
                <a:tc>
                  <a:txBody>
                    <a:bodyPr/>
                    <a:lstStyle/>
                    <a:p>
                      <a:endParaRPr lang="fr-CA" dirty="0"/>
                    </a:p>
                    <a:p>
                      <a:endParaRPr lang="fr-CA" dirty="0"/>
                    </a:p>
                    <a:p>
                      <a:endParaRPr lang="fr-CA" dirty="0"/>
                    </a:p>
                    <a:p>
                      <a:r>
                        <a:rPr lang="fr-CA" sz="2800" dirty="0"/>
                        <a:t>Volume 12 </a:t>
                      </a:r>
                      <a:r>
                        <a:rPr lang="fr-CA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hiver-printemps 2017</a:t>
                      </a:r>
                      <a:endParaRPr lang="fr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40552"/>
                  </a:ext>
                </a:extLst>
              </a:tr>
              <a:tr h="1600504">
                <a:tc>
                  <a:txBody>
                    <a:bodyPr/>
                    <a:lstStyle/>
                    <a:p>
                      <a:endParaRPr lang="fr-CA" dirty="0"/>
                    </a:p>
                    <a:p>
                      <a:endParaRPr lang="fr-CA" dirty="0"/>
                    </a:p>
                    <a:p>
                      <a:endParaRPr lang="fr-CA" dirty="0"/>
                    </a:p>
                    <a:p>
                      <a:endParaRPr lang="fr-CA" sz="2300" dirty="0"/>
                    </a:p>
                    <a:p>
                      <a:r>
                        <a:rPr lang="fr-CA" dirty="0"/>
                        <a:t>n</a:t>
                      </a:r>
                      <a:r>
                        <a:rPr lang="fr-CA" baseline="30000" dirty="0"/>
                        <a:t>o</a:t>
                      </a:r>
                      <a:r>
                        <a:rPr lang="fr-CA" dirty="0"/>
                        <a:t> 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543303"/>
                  </a:ext>
                </a:extLst>
              </a:tr>
              <a:tr h="1600504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752564"/>
                  </a:ext>
                </a:extLst>
              </a:tr>
            </a:tbl>
          </a:graphicData>
        </a:graphic>
      </p:graphicFrame>
      <p:pic>
        <p:nvPicPr>
          <p:cNvPr id="6" name="Image 5" descr="Une image contenant Graphique, obscurité, typographie&#10;&#10;Description générée automatiquement">
            <a:extLst>
              <a:ext uri="{FF2B5EF4-FFF2-40B4-BE49-F238E27FC236}">
                <a16:creationId xmlns:a16="http://schemas.microsoft.com/office/drawing/2014/main" id="{C1FC0524-4CD9-D36F-6B00-150A0A6EC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28" y="1934266"/>
            <a:ext cx="5086350" cy="7524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545BC81-6EE9-B8F1-64A7-1E209B380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821" y="1828984"/>
            <a:ext cx="4627075" cy="1600016"/>
          </a:xfrm>
          <a:prstGeom prst="rect">
            <a:avLst/>
          </a:prstGeom>
        </p:spPr>
      </p:pic>
      <p:pic>
        <p:nvPicPr>
          <p:cNvPr id="10" name="Image 9" descr="Une image contenant Graphique, graphisme, Police, logo&#10;&#10;Description générée automatiquement">
            <a:extLst>
              <a:ext uri="{FF2B5EF4-FFF2-40B4-BE49-F238E27FC236}">
                <a16:creationId xmlns:a16="http://schemas.microsoft.com/office/drawing/2014/main" id="{6D11B2C4-2114-8EFE-04E7-34BBA2E74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33" y="3429000"/>
            <a:ext cx="4627075" cy="172069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D9C1A19-B330-EBC6-A332-2B95106904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06" b="30750"/>
          <a:stretch/>
        </p:blipFill>
        <p:spPr>
          <a:xfrm>
            <a:off x="6726821" y="3429000"/>
            <a:ext cx="4627075" cy="160001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1225555-5F88-46C3-23F3-477ADBEB8C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2"/>
          <a:stretch/>
        </p:blipFill>
        <p:spPr>
          <a:xfrm>
            <a:off x="838008" y="5029016"/>
            <a:ext cx="4853775" cy="1572252"/>
          </a:xfrm>
          <a:prstGeom prst="rect">
            <a:avLst/>
          </a:prstGeom>
        </p:spPr>
      </p:pic>
      <p:pic>
        <p:nvPicPr>
          <p:cNvPr id="16" name="Image 15">
            <a:hlinkClick r:id="rId7"/>
            <a:extLst>
              <a:ext uri="{FF2B5EF4-FFF2-40B4-BE49-F238E27FC236}">
                <a16:creationId xmlns:a16="http://schemas.microsoft.com/office/drawing/2014/main" id="{C6801F1E-68CC-5AEA-6C57-518C7CD563E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4683"/>
          <a:stretch/>
        </p:blipFill>
        <p:spPr>
          <a:xfrm>
            <a:off x="6667046" y="5029017"/>
            <a:ext cx="2819794" cy="1600016"/>
          </a:xfrm>
          <a:prstGeom prst="rect">
            <a:avLst/>
          </a:prstGeom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4820FEBB-1882-C162-351F-A00C3D26E7ED}"/>
              </a:ext>
            </a:extLst>
          </p:cNvPr>
          <p:cNvSpPr/>
          <p:nvPr/>
        </p:nvSpPr>
        <p:spPr>
          <a:xfrm>
            <a:off x="9486840" y="5029016"/>
            <a:ext cx="1866960" cy="1572252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750" b="1" dirty="0">
                <a:latin typeface="Arial" panose="020B0604020202020204" pitchFamily="34" charset="0"/>
                <a:cs typeface="Arial" panose="020B0604020202020204" pitchFamily="34" charset="0"/>
              </a:rPr>
              <a:t>How The Most </a:t>
            </a:r>
            <a:r>
              <a:rPr lang="fr-CA" sz="1750" b="1" dirty="0" err="1">
                <a:latin typeface="Arial" panose="020B0604020202020204" pitchFamily="34" charset="0"/>
                <a:cs typeface="Arial" panose="020B0604020202020204" pitchFamily="34" charset="0"/>
              </a:rPr>
              <a:t>Useless</a:t>
            </a:r>
            <a:r>
              <a:rPr lang="fr-CA" sz="1750" b="1" dirty="0">
                <a:latin typeface="Arial" panose="020B0604020202020204" pitchFamily="34" charset="0"/>
                <a:cs typeface="Arial" panose="020B0604020202020204" pitchFamily="34" charset="0"/>
              </a:rPr>
              <a:t> Branch of Math </a:t>
            </a:r>
            <a:r>
              <a:rPr lang="fr-CA" sz="1750" b="1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fr-CA" sz="1750" b="1" dirty="0">
                <a:latin typeface="Arial" panose="020B0604020202020204" pitchFamily="34" charset="0"/>
                <a:cs typeface="Arial" panose="020B0604020202020204" pitchFamily="34" charset="0"/>
              </a:rPr>
              <a:t> Save </a:t>
            </a:r>
            <a:r>
              <a:rPr lang="fr-CA" sz="1750" b="1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CA" sz="1750" b="1" dirty="0">
                <a:latin typeface="Arial" panose="020B0604020202020204" pitchFamily="34" charset="0"/>
                <a:cs typeface="Arial" panose="020B0604020202020204" pitchFamily="34" charset="0"/>
              </a:rPr>
              <a:t> Life</a:t>
            </a:r>
          </a:p>
        </p:txBody>
      </p:sp>
    </p:spTree>
    <p:extLst>
      <p:ext uri="{BB962C8B-B14F-4D97-AF65-F5344CB8AC3E}">
        <p14:creationId xmlns:p14="http://schemas.microsoft.com/office/powerpoint/2010/main" val="816848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E0DEC4-8AA4-2133-680B-CF124C568B9B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F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7217E5C-789F-1D10-68D5-65FA3CB7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Après la pause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7586DCC-6A42-5EFF-8C7F-48377CD98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22323" y="1797446"/>
            <a:ext cx="9478296" cy="466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051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79F1E8D-5A67-01A7-2439-EC473DA2B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9932236-B9E0-FE94-6601-0A019308114F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>
                <a:hlinkClick r:id="rId3" tooltip="https://espacecreationjeanlouis.blogspot.fr/2013/04/le-rideau-rouge.html"/>
              </a:rPr>
              <a:t>Cette photo</a:t>
            </a:r>
            <a:r>
              <a:rPr lang="fr-CA" sz="900"/>
              <a:t> par Auteur inconnu est soumise à la licence </a:t>
            </a:r>
            <a:r>
              <a:rPr lang="fr-CA" sz="900">
                <a:hlinkClick r:id="rId4" tooltip="https://creativecommons.org/licenses/by-nc-nd/3.0/"/>
              </a:rPr>
              <a:t>CC BY-NC-ND</a:t>
            </a:r>
            <a:endParaRPr lang="fr-CA" sz="900"/>
          </a:p>
        </p:txBody>
      </p:sp>
    </p:spTree>
    <p:extLst>
      <p:ext uri="{BB962C8B-B14F-4D97-AF65-F5344CB8AC3E}">
        <p14:creationId xmlns:p14="http://schemas.microsoft.com/office/powerpoint/2010/main" val="4043743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F07F929-66C9-8D3D-AC25-858FA06B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91" y="156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Ambiguïtés, impossibilités et autres illusions</a:t>
            </a:r>
            <a:endParaRPr lang="fr-CA" sz="40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DE142F-AAB0-395B-1F32-7EA63CF06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26" y="1338607"/>
            <a:ext cx="7186654" cy="5133313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sz="5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illusions d’optique sont des phénomènes visuels fascinants et parfois mystifiants. Bien que résultant de « préférences » qu’ait notre cerveau pour traiter les stimuli visuels, certains principes géométriques et topologiques peuvent aussi aider à caractériser les images ambigües et celles qui sont carrément impossibles dans notre monde réel.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sz="5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Après un survol des principales classes d’illusions, nous explorerons quelques idées pour « détecter » une potentielle supercherie visuelle. Parce qu’une question demeure : même l’être humain arrive souvent à ressentir que quelque chose « cloche » dans ce qu’il voit, est-ce qu’une intelligence artificielle pourrait apprendre à discerner aussi une illusion d’optique?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7" name="Image 6" descr="Penrose triangle - Wikipedia">
            <a:extLst>
              <a:ext uri="{FF2B5EF4-FFF2-40B4-BE49-F238E27FC236}">
                <a16:creationId xmlns:a16="http://schemas.microsoft.com/office/drawing/2014/main" id="{72DA8280-B6CD-D0CA-B823-452F10980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220" y="1481966"/>
            <a:ext cx="4851544" cy="4399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883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0130BB8-8504-EC9A-B8E6-E6F1F322F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 fontScale="90000"/>
          </a:bodyPr>
          <a:lstStyle/>
          <a:p>
            <a:r>
              <a:rPr lang="fr-CA" sz="3700"/>
              <a:t>Problèmes fondamentaux de la théorie des nœuds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2FBD12-FD0E-FCD6-2349-FF463B120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r-CA" dirty="0"/>
              <a:t>Trouver des méthodes pour décider si deux nœuds ou entrelacs sont équivalents.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r-CA" dirty="0"/>
              <a:t>Trouver des méthodes pour décider si un nœud donné est non noué.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r-CA" dirty="0"/>
              <a:t>Classifier les nœuds non équivalents.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Picture 4" descr="Cordes de couleurs différentes">
            <a:extLst>
              <a:ext uri="{FF2B5EF4-FFF2-40B4-BE49-F238E27FC236}">
                <a16:creationId xmlns:a16="http://schemas.microsoft.com/office/drawing/2014/main" id="{F69452B3-C2B4-441A-5456-B20A335CCE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56" r="11493" b="-2"/>
          <a:stretch/>
        </p:blipFill>
        <p:spPr>
          <a:xfrm>
            <a:off x="6436336" y="862276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6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B7C3DA-EBD2-3FEA-9889-4012007D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Opération sur les nœuds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57D527-2468-FEBC-11EF-3D8CAB131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/>
              <a:t>Somme de nœuds orientés.</a:t>
            </a:r>
          </a:p>
        </p:txBody>
      </p:sp>
      <p:pic>
        <p:nvPicPr>
          <p:cNvPr id="1028" name="Picture 4" descr="Mathematical knots">
            <a:extLst>
              <a:ext uri="{FF2B5EF4-FFF2-40B4-BE49-F238E27FC236}">
                <a16:creationId xmlns:a16="http://schemas.microsoft.com/office/drawing/2014/main" id="{EDB89985-3CD2-ACEB-9901-8898BFE57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84" y="3188570"/>
            <a:ext cx="6326188" cy="2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1938BCF-B9E8-CD89-B999-4D9F12212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098" y="2917372"/>
            <a:ext cx="3950902" cy="2852057"/>
          </a:xfrm>
          <a:prstGeom prst="rect">
            <a:avLst/>
          </a:prstGeom>
        </p:spPr>
      </p:pic>
      <p:sp>
        <p:nvSpPr>
          <p:cNvPr id="6" name="Croix 5">
            <a:extLst>
              <a:ext uri="{FF2B5EF4-FFF2-40B4-BE49-F238E27FC236}">
                <a16:creationId xmlns:a16="http://schemas.microsoft.com/office/drawing/2014/main" id="{D9174685-5BB1-4CDD-33AE-AA4CFE866464}"/>
              </a:ext>
            </a:extLst>
          </p:cNvPr>
          <p:cNvSpPr/>
          <p:nvPr/>
        </p:nvSpPr>
        <p:spPr>
          <a:xfrm>
            <a:off x="2940163" y="3707096"/>
            <a:ext cx="1349829" cy="1272608"/>
          </a:xfrm>
          <a:prstGeom prst="plus">
            <a:avLst>
              <a:gd name="adj" fmla="val 40718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Radio Canad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C4C6D2-9E5A-415D-799D-6CB2D699C94C}"/>
              </a:ext>
            </a:extLst>
          </p:cNvPr>
          <p:cNvSpPr/>
          <p:nvPr/>
        </p:nvSpPr>
        <p:spPr>
          <a:xfrm>
            <a:off x="6953250" y="3841750"/>
            <a:ext cx="1044575" cy="190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Radio Canada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0D4DA2-E15C-68D1-7BBB-7690E7D4FE0A}"/>
              </a:ext>
            </a:extLst>
          </p:cNvPr>
          <p:cNvSpPr/>
          <p:nvPr/>
        </p:nvSpPr>
        <p:spPr>
          <a:xfrm>
            <a:off x="6953249" y="4340225"/>
            <a:ext cx="1044575" cy="190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Radio Canada" pitchFamily="2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F78FA85-495B-8D4C-E2BB-53BEE973F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476" flipV="1">
            <a:off x="2231232" y="4192184"/>
            <a:ext cx="647906" cy="6770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4B13098-5953-E647-8ECB-25AFA25A4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21217" flipV="1">
            <a:off x="4336145" y="4202733"/>
            <a:ext cx="647906" cy="6770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70381F3-F243-E0B3-E930-E56CE3C4F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21217" flipV="1">
            <a:off x="8186074" y="4641162"/>
            <a:ext cx="647906" cy="6770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982F52B-9689-0118-8DE4-EF19F391DD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2756" flipV="1">
            <a:off x="11554750" y="4718621"/>
            <a:ext cx="647906" cy="67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FF2EF4-D329-3C12-2048-F0084B0AD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fr-CA"/>
              <a:t>Nœud trivial et nœud premier</a:t>
            </a:r>
          </a:p>
        </p:txBody>
      </p:sp>
      <p:pic>
        <p:nvPicPr>
          <p:cNvPr id="5" name="Picture 4" descr="Cordes de couleurs différentes">
            <a:extLst>
              <a:ext uri="{FF2B5EF4-FFF2-40B4-BE49-F238E27FC236}">
                <a16:creationId xmlns:a16="http://schemas.microsoft.com/office/drawing/2014/main" id="{5AB6831C-41D6-13A9-D457-E763B1DB5A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70" r="28684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158F7B-438B-F1C2-1DDE-A112DA7BD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CA" sz="3200"/>
              <a:t>Le </a:t>
            </a:r>
            <a:r>
              <a:rPr lang="fr-CA" sz="3200" b="1">
                <a:solidFill>
                  <a:srgbClr val="3F41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nœud trivial </a:t>
            </a:r>
            <a:r>
              <a:rPr lang="fr-CA" sz="3200"/>
              <a:t>est le nœud composé d’une seule boucle.</a:t>
            </a:r>
          </a:p>
          <a:p>
            <a:pPr marL="0" indent="0">
              <a:buNone/>
            </a:pPr>
            <a:r>
              <a:rPr lang="fr-CA" sz="3200"/>
              <a:t>Un nœud est </a:t>
            </a:r>
            <a:r>
              <a:rPr lang="fr-CA" sz="3200" b="1">
                <a:solidFill>
                  <a:srgbClr val="3F41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premier</a:t>
            </a:r>
            <a:r>
              <a:rPr lang="fr-CA" sz="3200"/>
              <a:t> s’il est non trivial et ne peut s’écrire comme somme de deux nœuds. </a:t>
            </a:r>
          </a:p>
        </p:txBody>
      </p:sp>
    </p:spTree>
    <p:extLst>
      <p:ext uri="{BB962C8B-B14F-4D97-AF65-F5344CB8AC3E}">
        <p14:creationId xmlns:p14="http://schemas.microsoft.com/office/powerpoint/2010/main" val="3029010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69C7D0-C01A-47F0-E74F-E9BA5E8E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171"/>
            <a:ext cx="10515600" cy="1325563"/>
          </a:xfrm>
        </p:spPr>
        <p:txBody>
          <a:bodyPr/>
          <a:lstStyle/>
          <a:p>
            <a:pPr algn="ctr"/>
            <a:r>
              <a:rPr lang="fr-CA"/>
              <a:t>Tableau des premiers nœuds premiers</a:t>
            </a: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63491B18-B26C-7E52-7A99-09E569E61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3"/>
          <a:stretch/>
        </p:blipFill>
        <p:spPr>
          <a:xfrm>
            <a:off x="207961" y="1618063"/>
            <a:ext cx="11737296" cy="523993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A9AF2A-7EDB-6839-8BB1-F98B4DD04BA4}"/>
              </a:ext>
            </a:extLst>
          </p:cNvPr>
          <p:cNvSpPr/>
          <p:nvPr/>
        </p:nvSpPr>
        <p:spPr>
          <a:xfrm>
            <a:off x="207961" y="1499734"/>
            <a:ext cx="1182689" cy="1491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970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432F13-9184-E328-4235-EA98E0796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4">
                <a:extLst>
                  <a:ext uri="{FF2B5EF4-FFF2-40B4-BE49-F238E27FC236}">
                    <a16:creationId xmlns:a16="http://schemas.microsoft.com/office/drawing/2014/main" id="{DEC33600-B926-583B-7673-4137760FA2C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45412068"/>
                  </p:ext>
                </p:extLst>
              </p:nvPr>
            </p:nvGraphicFramePr>
            <p:xfrm>
              <a:off x="434110" y="1825625"/>
              <a:ext cx="11372820" cy="15733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723128668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1985641817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872234149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823165043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4008318732"/>
                        </a:ext>
                      </a:extLst>
                    </a:gridCol>
                    <a:gridCol w="1312410">
                      <a:extLst>
                        <a:ext uri="{9D8B030D-6E8A-4147-A177-3AD203B41FA5}">
                          <a16:colId xmlns:a16="http://schemas.microsoft.com/office/drawing/2014/main" val="2648523976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2255946444"/>
                        </a:ext>
                      </a:extLst>
                    </a:gridCol>
                    <a:gridCol w="1312410">
                      <a:extLst>
                        <a:ext uri="{9D8B030D-6E8A-4147-A177-3AD203B41FA5}">
                          <a16:colId xmlns:a16="http://schemas.microsoft.com/office/drawing/2014/main" val="3695617031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4063845516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2935464465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1381082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4000" b="0" dirty="0">
                              <a:solidFill>
                                <a:srgbClr val="78060C"/>
                              </a:solidFill>
                              <a:latin typeface="Rope MF" panose="00000400000000000000" pitchFamily="2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rgbClr val="8EC73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4000" b="0" dirty="0">
                              <a:solidFill>
                                <a:srgbClr val="78060C"/>
                              </a:solidFill>
                              <a:latin typeface="Rope MF" panose="00000400000000000000" pitchFamily="2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rgbClr val="8EC73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4000" b="0" dirty="0">
                              <a:solidFill>
                                <a:srgbClr val="78060C"/>
                              </a:solidFill>
                              <a:latin typeface="Rope MF" panose="00000400000000000000" pitchFamily="2" charset="0"/>
                            </a:rPr>
                            <a:t>C</a:t>
                          </a:r>
                        </a:p>
                      </a:txBody>
                      <a:tcPr>
                        <a:solidFill>
                          <a:srgbClr val="8EC73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4000" b="0" dirty="0">
                              <a:solidFill>
                                <a:srgbClr val="78060C"/>
                              </a:solidFill>
                              <a:latin typeface="Rope MF" panose="00000400000000000000" pitchFamily="2" charset="0"/>
                            </a:rPr>
                            <a:t>D</a:t>
                          </a:r>
                        </a:p>
                      </a:txBody>
                      <a:tcPr>
                        <a:solidFill>
                          <a:srgbClr val="8EC73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4000" b="0" dirty="0">
                              <a:solidFill>
                                <a:srgbClr val="78060C"/>
                              </a:solidFill>
                              <a:latin typeface="Rope MF" panose="00000400000000000000" pitchFamily="2" charset="0"/>
                            </a:rPr>
                            <a:t>E</a:t>
                          </a:r>
                        </a:p>
                      </a:txBody>
                      <a:tcPr>
                        <a:solidFill>
                          <a:srgbClr val="8EC73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4000" b="0" dirty="0">
                              <a:solidFill>
                                <a:srgbClr val="78060C"/>
                              </a:solidFill>
                              <a:latin typeface="Rope MF" panose="00000400000000000000" pitchFamily="2" charset="0"/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8EC73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4000" b="0" dirty="0">
                              <a:solidFill>
                                <a:srgbClr val="78060C"/>
                              </a:solidFill>
                              <a:latin typeface="Rope MF" panose="00000400000000000000" pitchFamily="2" charset="0"/>
                            </a:rPr>
                            <a:t>G</a:t>
                          </a:r>
                        </a:p>
                      </a:txBody>
                      <a:tcPr>
                        <a:solidFill>
                          <a:srgbClr val="8EC73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4000" b="0" dirty="0">
                              <a:solidFill>
                                <a:srgbClr val="78060C"/>
                              </a:solidFill>
                              <a:latin typeface="Rope MF" panose="00000400000000000000" pitchFamily="2" charset="0"/>
                            </a:rPr>
                            <a:t>H</a:t>
                          </a:r>
                        </a:p>
                      </a:txBody>
                      <a:tcPr>
                        <a:solidFill>
                          <a:srgbClr val="8EC73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4000" b="0" dirty="0">
                              <a:solidFill>
                                <a:srgbClr val="78060C"/>
                              </a:solidFill>
                              <a:latin typeface="Rope MF" panose="00000400000000000000" pitchFamily="2" charset="0"/>
                            </a:rPr>
                            <a:t>I</a:t>
                          </a:r>
                        </a:p>
                      </a:txBody>
                      <a:tcPr>
                        <a:solidFill>
                          <a:srgbClr val="8EC73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4000" b="0" dirty="0">
                              <a:solidFill>
                                <a:srgbClr val="78060C"/>
                              </a:solidFill>
                              <a:latin typeface="Rope MF" panose="00000400000000000000" pitchFamily="2" charset="0"/>
                            </a:rPr>
                            <a:t>J</a:t>
                          </a:r>
                        </a:p>
                      </a:txBody>
                      <a:tcPr>
                        <a:solidFill>
                          <a:srgbClr val="8EC73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4000" b="0" dirty="0">
                              <a:solidFill>
                                <a:srgbClr val="78060C"/>
                              </a:solidFill>
                              <a:latin typeface="Rope MF" panose="00000400000000000000" pitchFamily="2" charset="0"/>
                            </a:rPr>
                            <a:t>K</a:t>
                          </a:r>
                        </a:p>
                      </a:txBody>
                      <a:tcPr>
                        <a:solidFill>
                          <a:srgbClr val="8EC73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3565315"/>
                      </a:ext>
                    </a:extLst>
                  </a:tr>
                  <a:tr h="87231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e>
                                  <m:sub>
                                    <m: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A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e>
                                  <m:sub>
                                    <m: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A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e>
                                  <m:sub>
                                    <m: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A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e>
                                  <m:sub>
                                    <m: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A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e>
                                  <m:sub>
                                    <m: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A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sub>
                                    <m: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fr-CA" sz="24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  <m:sub>
                                    <m: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A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e>
                                  <m:sub>
                                    <m: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A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sub>
                                    <m: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fr-CA" sz="24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e>
                                  <m:sub>
                                    <m: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A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e>
                                  <m:sub>
                                    <m: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A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e>
                                  <m:sub>
                                    <m: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A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e>
                                  <m:sub>
                                    <m:r>
                                      <a:rPr lang="fr-CA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A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953512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4">
                <a:extLst>
                  <a:ext uri="{FF2B5EF4-FFF2-40B4-BE49-F238E27FC236}">
                    <a16:creationId xmlns:a16="http://schemas.microsoft.com/office/drawing/2014/main" id="{DEC33600-B926-583B-7673-4137760FA2C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45412068"/>
                  </p:ext>
                </p:extLst>
              </p:nvPr>
            </p:nvGraphicFramePr>
            <p:xfrm>
              <a:off x="434110" y="1825625"/>
              <a:ext cx="11372820" cy="15733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723128668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1985641817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872234149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823165043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4008318732"/>
                        </a:ext>
                      </a:extLst>
                    </a:gridCol>
                    <a:gridCol w="1312410">
                      <a:extLst>
                        <a:ext uri="{9D8B030D-6E8A-4147-A177-3AD203B41FA5}">
                          <a16:colId xmlns:a16="http://schemas.microsoft.com/office/drawing/2014/main" val="2648523976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2255946444"/>
                        </a:ext>
                      </a:extLst>
                    </a:gridCol>
                    <a:gridCol w="1312410">
                      <a:extLst>
                        <a:ext uri="{9D8B030D-6E8A-4147-A177-3AD203B41FA5}">
                          <a16:colId xmlns:a16="http://schemas.microsoft.com/office/drawing/2014/main" val="3695617031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4063845516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2935464465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138108200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4000" b="0" dirty="0">
                              <a:solidFill>
                                <a:srgbClr val="78060C"/>
                              </a:solidFill>
                              <a:latin typeface="Rope MF" panose="00000400000000000000" pitchFamily="2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rgbClr val="8EC73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4000" b="0" dirty="0">
                              <a:solidFill>
                                <a:srgbClr val="78060C"/>
                              </a:solidFill>
                              <a:latin typeface="Rope MF" panose="00000400000000000000" pitchFamily="2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rgbClr val="8EC73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4000" b="0" dirty="0">
                              <a:solidFill>
                                <a:srgbClr val="78060C"/>
                              </a:solidFill>
                              <a:latin typeface="Rope MF" panose="00000400000000000000" pitchFamily="2" charset="0"/>
                            </a:rPr>
                            <a:t>C</a:t>
                          </a:r>
                        </a:p>
                      </a:txBody>
                      <a:tcPr>
                        <a:solidFill>
                          <a:srgbClr val="8EC73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4000" b="0" dirty="0">
                              <a:solidFill>
                                <a:srgbClr val="78060C"/>
                              </a:solidFill>
                              <a:latin typeface="Rope MF" panose="00000400000000000000" pitchFamily="2" charset="0"/>
                            </a:rPr>
                            <a:t>D</a:t>
                          </a:r>
                        </a:p>
                      </a:txBody>
                      <a:tcPr>
                        <a:solidFill>
                          <a:srgbClr val="8EC73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4000" b="0" dirty="0">
                              <a:solidFill>
                                <a:srgbClr val="78060C"/>
                              </a:solidFill>
                              <a:latin typeface="Rope MF" panose="00000400000000000000" pitchFamily="2" charset="0"/>
                            </a:rPr>
                            <a:t>E</a:t>
                          </a:r>
                        </a:p>
                      </a:txBody>
                      <a:tcPr>
                        <a:solidFill>
                          <a:srgbClr val="8EC73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4000" b="0" dirty="0">
                              <a:solidFill>
                                <a:srgbClr val="78060C"/>
                              </a:solidFill>
                              <a:latin typeface="Rope MF" panose="00000400000000000000" pitchFamily="2" charset="0"/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8EC73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4000" b="0" dirty="0">
                              <a:solidFill>
                                <a:srgbClr val="78060C"/>
                              </a:solidFill>
                              <a:latin typeface="Rope MF" panose="00000400000000000000" pitchFamily="2" charset="0"/>
                            </a:rPr>
                            <a:t>G</a:t>
                          </a:r>
                        </a:p>
                      </a:txBody>
                      <a:tcPr>
                        <a:solidFill>
                          <a:srgbClr val="8EC73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4000" b="0" dirty="0">
                              <a:solidFill>
                                <a:srgbClr val="78060C"/>
                              </a:solidFill>
                              <a:latin typeface="Rope MF" panose="00000400000000000000" pitchFamily="2" charset="0"/>
                            </a:rPr>
                            <a:t>H</a:t>
                          </a:r>
                        </a:p>
                      </a:txBody>
                      <a:tcPr>
                        <a:solidFill>
                          <a:srgbClr val="8EC73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4000" b="0" dirty="0">
                              <a:solidFill>
                                <a:srgbClr val="78060C"/>
                              </a:solidFill>
                              <a:latin typeface="Rope MF" panose="00000400000000000000" pitchFamily="2" charset="0"/>
                            </a:rPr>
                            <a:t>I</a:t>
                          </a:r>
                        </a:p>
                      </a:txBody>
                      <a:tcPr>
                        <a:solidFill>
                          <a:srgbClr val="8EC73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4000" b="0" dirty="0">
                              <a:solidFill>
                                <a:srgbClr val="78060C"/>
                              </a:solidFill>
                              <a:latin typeface="Rope MF" panose="00000400000000000000" pitchFamily="2" charset="0"/>
                            </a:rPr>
                            <a:t>J</a:t>
                          </a:r>
                        </a:p>
                      </a:txBody>
                      <a:tcPr>
                        <a:solidFill>
                          <a:srgbClr val="8EC73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4000" b="0" dirty="0">
                              <a:solidFill>
                                <a:srgbClr val="78060C"/>
                              </a:solidFill>
                              <a:latin typeface="Rope MF" panose="00000400000000000000" pitchFamily="2" charset="0"/>
                            </a:rPr>
                            <a:t>K</a:t>
                          </a:r>
                        </a:p>
                      </a:txBody>
                      <a:tcPr>
                        <a:solidFill>
                          <a:srgbClr val="8EC73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3565315"/>
                      </a:ext>
                    </a:extLst>
                  </a:tr>
                  <a:tr h="87231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29" t="-92361" r="-1076101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92361" r="-969375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258" t="-92361" r="-875472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9375" t="-92361" r="-770000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1887" t="-92361" r="-674843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69444" t="-92361" r="-396759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7736" t="-92361" r="-438994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43056" t="-92361" r="-223148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73585" t="-92361" r="-203145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67500" t="-92361" r="-101875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74214" t="-92361" r="-2516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535129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9166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DEA95-9FAF-9DD1-AB32-46D1C4ED7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Théorème fondamental de la théorie des nœuds (</a:t>
            </a:r>
            <a:r>
              <a:rPr lang="fr-CA" dirty="0" err="1"/>
              <a:t>Reidemeister</a:t>
            </a:r>
            <a:r>
              <a:rPr lang="fr-CA" dirty="0"/>
              <a:t>)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FD19D2E-E0A9-EDF5-820E-BF27A117E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013713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r-CA" dirty="0"/>
              <a:t>Deux nœuds ou entrelacs sont équivalents si et seulement si on peut déformer l’un dans l’autre par une suite de mouvements de </a:t>
            </a:r>
            <a:r>
              <a:rPr lang="fr-CA" dirty="0" err="1"/>
              <a:t>Reidemeister</a:t>
            </a:r>
            <a:r>
              <a:rPr lang="fr-CA" dirty="0"/>
              <a:t>.</a:t>
            </a:r>
          </a:p>
        </p:txBody>
      </p:sp>
      <p:pic>
        <p:nvPicPr>
          <p:cNvPr id="9" name="Image 8" descr="Reidemeister moves. Top Row: Reidemeister Moves I and II. Bottom Row: Reidemeister Move III">
            <a:extLst>
              <a:ext uri="{FF2B5EF4-FFF2-40B4-BE49-F238E27FC236}">
                <a16:creationId xmlns:a16="http://schemas.microsoft.com/office/drawing/2014/main" id="{D4420226-7224-3B02-60B3-A4E2676780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07" b="57335"/>
          <a:stretch/>
        </p:blipFill>
        <p:spPr bwMode="auto">
          <a:xfrm>
            <a:off x="8528719" y="1690688"/>
            <a:ext cx="2640171" cy="15255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 descr="Reidemeister moves. Top Row: Reidemeister Moves I and II. Bottom Row: Reidemeister Move III">
            <a:extLst>
              <a:ext uri="{FF2B5EF4-FFF2-40B4-BE49-F238E27FC236}">
                <a16:creationId xmlns:a16="http://schemas.microsoft.com/office/drawing/2014/main" id="{5786C79F-F583-8FF2-6398-A1A169CBB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2" t="975" r="556" b="56944"/>
          <a:stretch/>
        </p:blipFill>
        <p:spPr bwMode="auto">
          <a:xfrm>
            <a:off x="7797026" y="3349886"/>
            <a:ext cx="3984639" cy="15046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 descr="Reidemeister moves. Top Row: Reidemeister Moves I and II. Bottom Row: Reidemeister Move III">
            <a:extLst>
              <a:ext uri="{FF2B5EF4-FFF2-40B4-BE49-F238E27FC236}">
                <a16:creationId xmlns:a16="http://schemas.microsoft.com/office/drawing/2014/main" id="{58C6D0F3-8716-4451-D1CC-133DB9132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5" t="56694" r="24814" b="3564"/>
          <a:stretch/>
        </p:blipFill>
        <p:spPr bwMode="auto">
          <a:xfrm>
            <a:off x="7800817" y="4995580"/>
            <a:ext cx="3977673" cy="1421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4" descr="Cordes de couleurs différentes">
            <a:extLst>
              <a:ext uri="{FF2B5EF4-FFF2-40B4-BE49-F238E27FC236}">
                <a16:creationId xmlns:a16="http://schemas.microsoft.com/office/drawing/2014/main" id="{4BC37054-1709-EC24-DCE6-EC151C15E7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02" b="8009"/>
          <a:stretch/>
        </p:blipFill>
        <p:spPr>
          <a:xfrm>
            <a:off x="-69024" y="3666022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092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1308</Words>
  <Application>Microsoft Office PowerPoint</Application>
  <PresentationFormat>Grand écran</PresentationFormat>
  <Paragraphs>316</Paragraphs>
  <Slides>35</Slides>
  <Notes>22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Cambria Math</vt:lpstr>
      <vt:lpstr>Radio Canada</vt:lpstr>
      <vt:lpstr>Radio Canada Light</vt:lpstr>
      <vt:lpstr>Rope MF</vt:lpstr>
      <vt:lpstr>Thème Office</vt:lpstr>
      <vt:lpstr>La théorie des nœuds</vt:lpstr>
      <vt:lpstr>C’est quoi un nœud mathématiquement ?</vt:lpstr>
      <vt:lpstr>Équivalence entre les nœuds </vt:lpstr>
      <vt:lpstr>Problèmes fondamentaux de la théorie des nœuds</vt:lpstr>
      <vt:lpstr>Opération sur les nœuds </vt:lpstr>
      <vt:lpstr>Nœud trivial et nœud premier</vt:lpstr>
      <vt:lpstr>Tableau des premiers nœuds premiers</vt:lpstr>
      <vt:lpstr>Solution</vt:lpstr>
      <vt:lpstr>Théorème fondamental de la théorie des nœuds (Reidemeister)</vt:lpstr>
      <vt:lpstr>Montrez que ce nœud est un nœud trivial</vt:lpstr>
      <vt:lpstr>Invariant</vt:lpstr>
      <vt:lpstr>Exemple d’invariant</vt:lpstr>
      <vt:lpstr>Invariant pour les nœuds:  Polynôme de Jones</vt:lpstr>
      <vt:lpstr>Méthode algorithmique pour calculer le polynôme de Jones </vt:lpstr>
      <vt:lpstr>C’est invariant pour les 3 mouvements</vt:lpstr>
      <vt:lpstr>Exemple: Calculer le polynôme de Jones de ce nœud</vt:lpstr>
      <vt:lpstr>Exemple: Calculer le polynôme de Jones de ce nœud</vt:lpstr>
      <vt:lpstr>Exemple: Calculer le polynôme de Jones de ce nœud</vt:lpstr>
      <vt:lpstr>Exemple: Calculer le polynôme de Jones de ce nœud</vt:lpstr>
      <vt:lpstr>Exemple: Calculer le polynôme de Jones de ce nœud</vt:lpstr>
      <vt:lpstr>Exemple: Calculer le polynôme de Jones de ce nœud</vt:lpstr>
      <vt:lpstr>Exemple: Calculer le polynôme de Jones de ce nœud</vt:lpstr>
      <vt:lpstr>Exemple: Calculer le polynôme de Jones de ce nœud</vt:lpstr>
      <vt:lpstr>Exemple: Calculer le polynôme de Jones de ce nœud</vt:lpstr>
      <vt:lpstr>Exemple: Calculer le polynôme de Jones de ce nœud</vt:lpstr>
      <vt:lpstr>Exemple: Calculer le polynôme de Jones de ce nœud</vt:lpstr>
      <vt:lpstr>Exemple: Calculer le polynôme de Jones de ce nœud</vt:lpstr>
      <vt:lpstr>Exemple: Calculez le polynôme de Jones de ce nœud</vt:lpstr>
      <vt:lpstr>Exemple: Calculez le polynôme de Jones de ce nœud</vt:lpstr>
      <vt:lpstr>Exercice: Sachant que X(L)=A^7-A^3-A^(-5)calculez le polynôme de Jones de ce nœud.  </vt:lpstr>
      <vt:lpstr>Ces nœuds ne sont pas équivalents !</vt:lpstr>
      <vt:lpstr>Références et pour aller plus loin</vt:lpstr>
      <vt:lpstr>Après la pause</vt:lpstr>
      <vt:lpstr>Présentation PowerPoint</vt:lpstr>
      <vt:lpstr>Ambiguïtés, impossibilités et autres illusions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théorie des nœuds</dc:title>
  <dc:creator>Anik Trahan</dc:creator>
  <cp:lastModifiedBy>Trahan, Anik</cp:lastModifiedBy>
  <cp:revision>1</cp:revision>
  <dcterms:created xsi:type="dcterms:W3CDTF">2023-08-18T15:41:02Z</dcterms:created>
  <dcterms:modified xsi:type="dcterms:W3CDTF">2023-09-20T15:35:20Z</dcterms:modified>
</cp:coreProperties>
</file>