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5"/>
  </p:notesMasterIdLst>
  <p:handoutMasterIdLst>
    <p:handoutMasterId r:id="rId36"/>
  </p:handoutMasterIdLst>
  <p:sldIdLst>
    <p:sldId id="256" r:id="rId2"/>
    <p:sldId id="259" r:id="rId3"/>
    <p:sldId id="260" r:id="rId4"/>
    <p:sldId id="262" r:id="rId5"/>
    <p:sldId id="266" r:id="rId6"/>
    <p:sldId id="267" r:id="rId7"/>
    <p:sldId id="263" r:id="rId8"/>
    <p:sldId id="264" r:id="rId9"/>
    <p:sldId id="269" r:id="rId10"/>
    <p:sldId id="270" r:id="rId11"/>
    <p:sldId id="272" r:id="rId12"/>
    <p:sldId id="271" r:id="rId13"/>
    <p:sldId id="273" r:id="rId14"/>
    <p:sldId id="283" r:id="rId15"/>
    <p:sldId id="275" r:id="rId16"/>
    <p:sldId id="276" r:id="rId17"/>
    <p:sldId id="277" r:id="rId18"/>
    <p:sldId id="279" r:id="rId19"/>
    <p:sldId id="284" r:id="rId20"/>
    <p:sldId id="285" r:id="rId21"/>
    <p:sldId id="274" r:id="rId22"/>
    <p:sldId id="292" r:id="rId23"/>
    <p:sldId id="281" r:id="rId24"/>
    <p:sldId id="286" r:id="rId25"/>
    <p:sldId id="287" r:id="rId26"/>
    <p:sldId id="288" r:id="rId27"/>
    <p:sldId id="289" r:id="rId28"/>
    <p:sldId id="290" r:id="rId29"/>
    <p:sldId id="295" r:id="rId30"/>
    <p:sldId id="294" r:id="rId31"/>
    <p:sldId id="296" r:id="rId32"/>
    <p:sldId id="297" r:id="rId33"/>
    <p:sldId id="298" r:id="rId34"/>
  </p:sldIdLst>
  <p:sldSz cx="9144000" cy="6858000" type="screen4x3"/>
  <p:notesSz cx="6858000" cy="9144000"/>
  <p:defaultTextStyle>
    <a:defPPr>
      <a:defRPr lang="fr-CH"/>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26C"/>
    <a:srgbClr val="6B6B6B"/>
    <a:srgbClr val="000066"/>
    <a:srgbClr val="66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67D4E-0535-4177-B5FC-97FD18CBC239}" v="493" dt="2023-09-25T15:21:08.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snapToGrid="0">
      <p:cViewPr>
        <p:scale>
          <a:sx n="66" d="100"/>
          <a:sy n="66" d="100"/>
        </p:scale>
        <p:origin x="1301" y="341"/>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Lst>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55" d="100"/>
          <a:sy n="55" d="100"/>
        </p:scale>
        <p:origin x="-179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9.xml"/><Relationship Id="rId26" Type="http://schemas.openxmlformats.org/officeDocument/2006/relationships/slide" Target="slides/slide27.xml"/><Relationship Id="rId3" Type="http://schemas.openxmlformats.org/officeDocument/2006/relationships/slide" Target="slides/slide3.xml"/><Relationship Id="rId21" Type="http://schemas.openxmlformats.org/officeDocument/2006/relationships/slide" Target="slides/slide22.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6.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1.xml"/><Relationship Id="rId29" Type="http://schemas.openxmlformats.org/officeDocument/2006/relationships/slide" Target="slides/slide3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5.xml"/><Relationship Id="rId32" Type="http://schemas.openxmlformats.org/officeDocument/2006/relationships/slide" Target="slides/slide33.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4.xml"/><Relationship Id="rId28" Type="http://schemas.openxmlformats.org/officeDocument/2006/relationships/slide" Target="slides/slide29.xml"/><Relationship Id="rId10" Type="http://schemas.openxmlformats.org/officeDocument/2006/relationships/slide" Target="slides/slide10.xml"/><Relationship Id="rId19" Type="http://schemas.openxmlformats.org/officeDocument/2006/relationships/slide" Target="slides/slide20.xml"/><Relationship Id="rId31" Type="http://schemas.openxmlformats.org/officeDocument/2006/relationships/slide" Target="slides/slide32.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in, Jean-Philippe" userId="903e30c2-fb1e-41a3-9520-20cb624d7859" providerId="ADAL" clId="{05067D4E-0535-4177-B5FC-97FD18CBC239}"/>
    <pc:docChg chg="undo custSel delSld modSld sldOrd">
      <pc:chgData name="Morin, Jean-Philippe" userId="903e30c2-fb1e-41a3-9520-20cb624d7859" providerId="ADAL" clId="{05067D4E-0535-4177-B5FC-97FD18CBC239}" dt="2023-09-25T15:21:08.973" v="739"/>
      <pc:docMkLst>
        <pc:docMk/>
      </pc:docMkLst>
      <pc:sldChg chg="modSp">
        <pc:chgData name="Morin, Jean-Philippe" userId="903e30c2-fb1e-41a3-9520-20cb624d7859" providerId="ADAL" clId="{05067D4E-0535-4177-B5FC-97FD18CBC239}" dt="2023-09-25T14:43:56.914" v="2" actId="1076"/>
        <pc:sldMkLst>
          <pc:docMk/>
          <pc:sldMk cId="0" sldId="256"/>
        </pc:sldMkLst>
        <pc:spChg chg="mod">
          <ac:chgData name="Morin, Jean-Philippe" userId="903e30c2-fb1e-41a3-9520-20cb624d7859" providerId="ADAL" clId="{05067D4E-0535-4177-B5FC-97FD18CBC239}" dt="2023-09-25T14:43:56.914" v="2" actId="1076"/>
          <ac:spMkLst>
            <pc:docMk/>
            <pc:sldMk cId="0" sldId="256"/>
            <ac:spMk id="2050" creationId="{0600C2BE-818C-3276-0994-8792C09E8B32}"/>
          </ac:spMkLst>
        </pc:spChg>
        <pc:spChg chg="mod">
          <ac:chgData name="Morin, Jean-Philippe" userId="903e30c2-fb1e-41a3-9520-20cb624d7859" providerId="ADAL" clId="{05067D4E-0535-4177-B5FC-97FD18CBC239}" dt="2023-09-25T14:43:56.914" v="2" actId="1076"/>
          <ac:spMkLst>
            <pc:docMk/>
            <pc:sldMk cId="0" sldId="256"/>
            <ac:spMk id="2051" creationId="{7DFDD32A-7B94-5935-124A-448D5830D7FD}"/>
          </ac:spMkLst>
        </pc:spChg>
      </pc:sldChg>
      <pc:sldChg chg="modSp modAnim">
        <pc:chgData name="Morin, Jean-Philippe" userId="903e30c2-fb1e-41a3-9520-20cb624d7859" providerId="ADAL" clId="{05067D4E-0535-4177-B5FC-97FD18CBC239}" dt="2023-09-25T14:44:55.930" v="7"/>
        <pc:sldMkLst>
          <pc:docMk/>
          <pc:sldMk cId="0" sldId="260"/>
        </pc:sldMkLst>
        <pc:spChg chg="mod">
          <ac:chgData name="Morin, Jean-Philippe" userId="903e30c2-fb1e-41a3-9520-20cb624d7859" providerId="ADAL" clId="{05067D4E-0535-4177-B5FC-97FD18CBC239}" dt="2023-09-25T14:44:31.675" v="4" actId="2711"/>
          <ac:spMkLst>
            <pc:docMk/>
            <pc:sldMk cId="0" sldId="260"/>
            <ac:spMk id="8196" creationId="{3CA8E12C-8C65-BEDC-7F6A-0594FCF03324}"/>
          </ac:spMkLst>
        </pc:spChg>
        <pc:spChg chg="mod">
          <ac:chgData name="Morin, Jean-Philippe" userId="903e30c2-fb1e-41a3-9520-20cb624d7859" providerId="ADAL" clId="{05067D4E-0535-4177-B5FC-97FD18CBC239}" dt="2023-09-25T14:44:40.285" v="5" actId="2711"/>
          <ac:spMkLst>
            <pc:docMk/>
            <pc:sldMk cId="0" sldId="260"/>
            <ac:spMk id="8197" creationId="{8EBD7D92-CFE1-FC37-10EC-9B435232C077}"/>
          </ac:spMkLst>
        </pc:spChg>
      </pc:sldChg>
      <pc:sldChg chg="addSp modSp mod modAnim">
        <pc:chgData name="Morin, Jean-Philippe" userId="903e30c2-fb1e-41a3-9520-20cb624d7859" providerId="ADAL" clId="{05067D4E-0535-4177-B5FC-97FD18CBC239}" dt="2023-09-25T14:48:26.371" v="22"/>
        <pc:sldMkLst>
          <pc:docMk/>
          <pc:sldMk cId="0" sldId="262"/>
        </pc:sldMkLst>
        <pc:spChg chg="mod">
          <ac:chgData name="Morin, Jean-Philippe" userId="903e30c2-fb1e-41a3-9520-20cb624d7859" providerId="ADAL" clId="{05067D4E-0535-4177-B5FC-97FD18CBC239}" dt="2023-09-25T14:46:19.590" v="8" actId="2711"/>
          <ac:spMkLst>
            <pc:docMk/>
            <pc:sldMk cId="0" sldId="262"/>
            <ac:spMk id="12290" creationId="{D8811F10-0C46-B7F1-6E27-58D69A23AA69}"/>
          </ac:spMkLst>
        </pc:spChg>
        <pc:spChg chg="mod">
          <ac:chgData name="Morin, Jean-Philippe" userId="903e30c2-fb1e-41a3-9520-20cb624d7859" providerId="ADAL" clId="{05067D4E-0535-4177-B5FC-97FD18CBC239}" dt="2023-09-25T14:46:24.779" v="9" actId="2711"/>
          <ac:spMkLst>
            <pc:docMk/>
            <pc:sldMk cId="0" sldId="262"/>
            <ac:spMk id="12291" creationId="{37D0BF87-C6E5-A188-D9CB-0A6BF1785B3C}"/>
          </ac:spMkLst>
        </pc:spChg>
        <pc:spChg chg="mod">
          <ac:chgData name="Morin, Jean-Philippe" userId="903e30c2-fb1e-41a3-9520-20cb624d7859" providerId="ADAL" clId="{05067D4E-0535-4177-B5FC-97FD18CBC239}" dt="2023-09-25T14:47:39.385" v="16" actId="164"/>
          <ac:spMkLst>
            <pc:docMk/>
            <pc:sldMk cId="0" sldId="262"/>
            <ac:spMk id="12317" creationId="{B014BC5E-45AB-04D3-3DEB-C2952A6612BD}"/>
          </ac:spMkLst>
        </pc:spChg>
        <pc:spChg chg="mod">
          <ac:chgData name="Morin, Jean-Philippe" userId="903e30c2-fb1e-41a3-9520-20cb624d7859" providerId="ADAL" clId="{05067D4E-0535-4177-B5FC-97FD18CBC239}" dt="2023-09-25T14:47:39.385" v="16" actId="164"/>
          <ac:spMkLst>
            <pc:docMk/>
            <pc:sldMk cId="0" sldId="262"/>
            <ac:spMk id="12318" creationId="{2235E741-3D13-5B1C-B146-710D655C5015}"/>
          </ac:spMkLst>
        </pc:spChg>
        <pc:spChg chg="mod">
          <ac:chgData name="Morin, Jean-Philippe" userId="903e30c2-fb1e-41a3-9520-20cb624d7859" providerId="ADAL" clId="{05067D4E-0535-4177-B5FC-97FD18CBC239}" dt="2023-09-25T14:47:39.385" v="16" actId="164"/>
          <ac:spMkLst>
            <pc:docMk/>
            <pc:sldMk cId="0" sldId="262"/>
            <ac:spMk id="12319" creationId="{6563EFCA-E00C-2835-DAAC-01BF3C0DD038}"/>
          </ac:spMkLst>
        </pc:spChg>
        <pc:spChg chg="mod">
          <ac:chgData name="Morin, Jean-Philippe" userId="903e30c2-fb1e-41a3-9520-20cb624d7859" providerId="ADAL" clId="{05067D4E-0535-4177-B5FC-97FD18CBC239}" dt="2023-09-25T14:47:39.385" v="16" actId="164"/>
          <ac:spMkLst>
            <pc:docMk/>
            <pc:sldMk cId="0" sldId="262"/>
            <ac:spMk id="12320" creationId="{6CEC4884-86BA-6AE4-BC02-F0C9D9CE7558}"/>
          </ac:spMkLst>
        </pc:spChg>
        <pc:spChg chg="mod">
          <ac:chgData name="Morin, Jean-Philippe" userId="903e30c2-fb1e-41a3-9520-20cb624d7859" providerId="ADAL" clId="{05067D4E-0535-4177-B5FC-97FD18CBC239}" dt="2023-09-25T14:47:39.385" v="16" actId="164"/>
          <ac:spMkLst>
            <pc:docMk/>
            <pc:sldMk cId="0" sldId="262"/>
            <ac:spMk id="12321" creationId="{A4D06EDB-0903-A814-47FC-14B09FC45B8C}"/>
          </ac:spMkLst>
        </pc:spChg>
        <pc:spChg chg="mod">
          <ac:chgData name="Morin, Jean-Philippe" userId="903e30c2-fb1e-41a3-9520-20cb624d7859" providerId="ADAL" clId="{05067D4E-0535-4177-B5FC-97FD18CBC239}" dt="2023-09-25T14:47:39.385" v="16" actId="164"/>
          <ac:spMkLst>
            <pc:docMk/>
            <pc:sldMk cId="0" sldId="262"/>
            <ac:spMk id="12322" creationId="{01F24C81-DAED-320B-C931-C02451B74EB7}"/>
          </ac:spMkLst>
        </pc:spChg>
        <pc:spChg chg="mod">
          <ac:chgData name="Morin, Jean-Philippe" userId="903e30c2-fb1e-41a3-9520-20cb624d7859" providerId="ADAL" clId="{05067D4E-0535-4177-B5FC-97FD18CBC239}" dt="2023-09-25T14:47:39.385" v="16" actId="164"/>
          <ac:spMkLst>
            <pc:docMk/>
            <pc:sldMk cId="0" sldId="262"/>
            <ac:spMk id="12324" creationId="{A5FB7315-CAA4-EAB2-C4D6-DA76F4ECD604}"/>
          </ac:spMkLst>
        </pc:spChg>
        <pc:spChg chg="mod">
          <ac:chgData name="Morin, Jean-Philippe" userId="903e30c2-fb1e-41a3-9520-20cb624d7859" providerId="ADAL" clId="{05067D4E-0535-4177-B5FC-97FD18CBC239}" dt="2023-09-25T14:47:39.385" v="16" actId="164"/>
          <ac:spMkLst>
            <pc:docMk/>
            <pc:sldMk cId="0" sldId="262"/>
            <ac:spMk id="12325" creationId="{2D149577-D7D3-F681-8915-25C3259F485D}"/>
          </ac:spMkLst>
        </pc:spChg>
        <pc:spChg chg="mod">
          <ac:chgData name="Morin, Jean-Philippe" userId="903e30c2-fb1e-41a3-9520-20cb624d7859" providerId="ADAL" clId="{05067D4E-0535-4177-B5FC-97FD18CBC239}" dt="2023-09-25T14:47:39.385" v="16" actId="164"/>
          <ac:spMkLst>
            <pc:docMk/>
            <pc:sldMk cId="0" sldId="262"/>
            <ac:spMk id="12326" creationId="{5F3BBB12-0E01-F74A-A538-9F8D1709F9F8}"/>
          </ac:spMkLst>
        </pc:spChg>
        <pc:spChg chg="mod">
          <ac:chgData name="Morin, Jean-Philippe" userId="903e30c2-fb1e-41a3-9520-20cb624d7859" providerId="ADAL" clId="{05067D4E-0535-4177-B5FC-97FD18CBC239}" dt="2023-09-25T14:47:39.385" v="16" actId="164"/>
          <ac:spMkLst>
            <pc:docMk/>
            <pc:sldMk cId="0" sldId="262"/>
            <ac:spMk id="12338" creationId="{35A1F481-0AE5-49DD-0F49-5FA879301E76}"/>
          </ac:spMkLst>
        </pc:spChg>
        <pc:spChg chg="mod">
          <ac:chgData name="Morin, Jean-Philippe" userId="903e30c2-fb1e-41a3-9520-20cb624d7859" providerId="ADAL" clId="{05067D4E-0535-4177-B5FC-97FD18CBC239}" dt="2023-09-25T14:47:48.933" v="17" actId="164"/>
          <ac:spMkLst>
            <pc:docMk/>
            <pc:sldMk cId="0" sldId="262"/>
            <ac:spMk id="12340" creationId="{F619C10D-E9EE-3236-176C-E40CDACA6423}"/>
          </ac:spMkLst>
        </pc:spChg>
        <pc:spChg chg="mod">
          <ac:chgData name="Morin, Jean-Philippe" userId="903e30c2-fb1e-41a3-9520-20cb624d7859" providerId="ADAL" clId="{05067D4E-0535-4177-B5FC-97FD18CBC239}" dt="2023-09-25T14:47:48.933" v="17" actId="164"/>
          <ac:spMkLst>
            <pc:docMk/>
            <pc:sldMk cId="0" sldId="262"/>
            <ac:spMk id="12341" creationId="{6163B5F1-602E-2B44-1BA7-4814C1FE657B}"/>
          </ac:spMkLst>
        </pc:spChg>
        <pc:spChg chg="mod">
          <ac:chgData name="Morin, Jean-Philippe" userId="903e30c2-fb1e-41a3-9520-20cb624d7859" providerId="ADAL" clId="{05067D4E-0535-4177-B5FC-97FD18CBC239}" dt="2023-09-25T14:47:48.933" v="17" actId="164"/>
          <ac:spMkLst>
            <pc:docMk/>
            <pc:sldMk cId="0" sldId="262"/>
            <ac:spMk id="12342" creationId="{954DF6CF-57DA-A805-F692-A10E69D0150D}"/>
          </ac:spMkLst>
        </pc:spChg>
        <pc:spChg chg="mod">
          <ac:chgData name="Morin, Jean-Philippe" userId="903e30c2-fb1e-41a3-9520-20cb624d7859" providerId="ADAL" clId="{05067D4E-0535-4177-B5FC-97FD18CBC239}" dt="2023-09-25T14:47:48.933" v="17" actId="164"/>
          <ac:spMkLst>
            <pc:docMk/>
            <pc:sldMk cId="0" sldId="262"/>
            <ac:spMk id="12343" creationId="{BF4E895F-B84E-55FE-047E-C9815ABE29A8}"/>
          </ac:spMkLst>
        </pc:spChg>
        <pc:spChg chg="mod">
          <ac:chgData name="Morin, Jean-Philippe" userId="903e30c2-fb1e-41a3-9520-20cb624d7859" providerId="ADAL" clId="{05067D4E-0535-4177-B5FC-97FD18CBC239}" dt="2023-09-25T14:47:48.933" v="17" actId="164"/>
          <ac:spMkLst>
            <pc:docMk/>
            <pc:sldMk cId="0" sldId="262"/>
            <ac:spMk id="12344" creationId="{BDE205F9-55D7-2AF5-2116-FBCCC1EB868B}"/>
          </ac:spMkLst>
        </pc:spChg>
        <pc:spChg chg="mod">
          <ac:chgData name="Morin, Jean-Philippe" userId="903e30c2-fb1e-41a3-9520-20cb624d7859" providerId="ADAL" clId="{05067D4E-0535-4177-B5FC-97FD18CBC239}" dt="2023-09-25T14:47:48.933" v="17" actId="164"/>
          <ac:spMkLst>
            <pc:docMk/>
            <pc:sldMk cId="0" sldId="262"/>
            <ac:spMk id="12345" creationId="{DE3776C7-BD7B-6991-CD70-CB485A37F7FD}"/>
          </ac:spMkLst>
        </pc:spChg>
        <pc:grpChg chg="add mod">
          <ac:chgData name="Morin, Jean-Philippe" userId="903e30c2-fb1e-41a3-9520-20cb624d7859" providerId="ADAL" clId="{05067D4E-0535-4177-B5FC-97FD18CBC239}" dt="2023-09-25T14:47:39.385" v="16" actId="164"/>
          <ac:grpSpMkLst>
            <pc:docMk/>
            <pc:sldMk cId="0" sldId="262"/>
            <ac:grpSpMk id="2" creationId="{5F74A84E-6A35-59A8-8E19-F2CCA4F4276A}"/>
          </ac:grpSpMkLst>
        </pc:grpChg>
        <pc:grpChg chg="add mod">
          <ac:chgData name="Morin, Jean-Philippe" userId="903e30c2-fb1e-41a3-9520-20cb624d7859" providerId="ADAL" clId="{05067D4E-0535-4177-B5FC-97FD18CBC239}" dt="2023-09-25T14:47:48.933" v="17" actId="164"/>
          <ac:grpSpMkLst>
            <pc:docMk/>
            <pc:sldMk cId="0" sldId="262"/>
            <ac:grpSpMk id="3" creationId="{2394899D-50C5-8D4F-2CF2-1EB0ED48D2A6}"/>
          </ac:grpSpMkLst>
        </pc:grpChg>
      </pc:sldChg>
      <pc:sldChg chg="addSp modSp mod modAnim">
        <pc:chgData name="Morin, Jean-Philippe" userId="903e30c2-fb1e-41a3-9520-20cb624d7859" providerId="ADAL" clId="{05067D4E-0535-4177-B5FC-97FD18CBC239}" dt="2023-09-25T14:54:36.349" v="91"/>
        <pc:sldMkLst>
          <pc:docMk/>
          <pc:sldMk cId="0" sldId="263"/>
        </pc:sldMkLst>
        <pc:spChg chg="add mod">
          <ac:chgData name="Morin, Jean-Philippe" userId="903e30c2-fb1e-41a3-9520-20cb624d7859" providerId="ADAL" clId="{05067D4E-0535-4177-B5FC-97FD18CBC239}" dt="2023-09-25T14:52:21.651" v="69" actId="1038"/>
          <ac:spMkLst>
            <pc:docMk/>
            <pc:sldMk cId="0" sldId="263"/>
            <ac:spMk id="2" creationId="{CDC7E69D-561E-4160-B764-3819CC9A4E78}"/>
          </ac:spMkLst>
        </pc:spChg>
        <pc:spChg chg="mod">
          <ac:chgData name="Morin, Jean-Philippe" userId="903e30c2-fb1e-41a3-9520-20cb624d7859" providerId="ADAL" clId="{05067D4E-0535-4177-B5FC-97FD18CBC239}" dt="2023-09-25T14:50:04.119" v="33" actId="2711"/>
          <ac:spMkLst>
            <pc:docMk/>
            <pc:sldMk cId="0" sldId="263"/>
            <ac:spMk id="13314" creationId="{1F3EB946-2B28-B4ED-E05A-BEE1549A91AD}"/>
          </ac:spMkLst>
        </pc:spChg>
        <pc:spChg chg="mod">
          <ac:chgData name="Morin, Jean-Philippe" userId="903e30c2-fb1e-41a3-9520-20cb624d7859" providerId="ADAL" clId="{05067D4E-0535-4177-B5FC-97FD18CBC239}" dt="2023-09-25T14:54:26.536" v="89" actId="20577"/>
          <ac:spMkLst>
            <pc:docMk/>
            <pc:sldMk cId="0" sldId="263"/>
            <ac:spMk id="13315" creationId="{D4C4E46F-7D26-D71B-B613-DCC37CA9AF9E}"/>
          </ac:spMkLst>
        </pc:spChg>
      </pc:sldChg>
      <pc:sldChg chg="modSp mod modAnim">
        <pc:chgData name="Morin, Jean-Philippe" userId="903e30c2-fb1e-41a3-9520-20cb624d7859" providerId="ADAL" clId="{05067D4E-0535-4177-B5FC-97FD18CBC239}" dt="2023-09-25T14:55:33.841" v="101"/>
        <pc:sldMkLst>
          <pc:docMk/>
          <pc:sldMk cId="0" sldId="264"/>
        </pc:sldMkLst>
        <pc:spChg chg="mod">
          <ac:chgData name="Morin, Jean-Philippe" userId="903e30c2-fb1e-41a3-9520-20cb624d7859" providerId="ADAL" clId="{05067D4E-0535-4177-B5FC-97FD18CBC239}" dt="2023-09-25T14:55:06.908" v="94" actId="2711"/>
          <ac:spMkLst>
            <pc:docMk/>
            <pc:sldMk cId="0" sldId="264"/>
            <ac:spMk id="14338" creationId="{79B754A4-36EC-C17C-177D-84A32F8F8776}"/>
          </ac:spMkLst>
        </pc:spChg>
        <pc:spChg chg="mod">
          <ac:chgData name="Morin, Jean-Philippe" userId="903e30c2-fb1e-41a3-9520-20cb624d7859" providerId="ADAL" clId="{05067D4E-0535-4177-B5FC-97FD18CBC239}" dt="2023-09-25T14:55:11.866" v="95" actId="2711"/>
          <ac:spMkLst>
            <pc:docMk/>
            <pc:sldMk cId="0" sldId="264"/>
            <ac:spMk id="14339" creationId="{0A8C8F31-1322-606A-AE9D-C0BCBE90EE27}"/>
          </ac:spMkLst>
        </pc:spChg>
      </pc:sldChg>
      <pc:sldChg chg="modSp mod modAnim">
        <pc:chgData name="Morin, Jean-Philippe" userId="903e30c2-fb1e-41a3-9520-20cb624d7859" providerId="ADAL" clId="{05067D4E-0535-4177-B5FC-97FD18CBC239}" dt="2023-09-25T14:53:52.491" v="78"/>
        <pc:sldMkLst>
          <pc:docMk/>
          <pc:sldMk cId="0" sldId="266"/>
        </pc:sldMkLst>
        <pc:spChg chg="mod">
          <ac:chgData name="Morin, Jean-Philippe" userId="903e30c2-fb1e-41a3-9520-20cb624d7859" providerId="ADAL" clId="{05067D4E-0535-4177-B5FC-97FD18CBC239}" dt="2023-09-25T14:48:48.088" v="23" actId="2711"/>
          <ac:spMkLst>
            <pc:docMk/>
            <pc:sldMk cId="0" sldId="266"/>
            <ac:spMk id="16386" creationId="{A92A5056-F2F6-94CE-C6FB-FC9737EBA0E2}"/>
          </ac:spMkLst>
        </pc:spChg>
        <pc:spChg chg="mod">
          <ac:chgData name="Morin, Jean-Philippe" userId="903e30c2-fb1e-41a3-9520-20cb624d7859" providerId="ADAL" clId="{05067D4E-0535-4177-B5FC-97FD18CBC239}" dt="2023-09-25T14:49:41" v="32" actId="179"/>
          <ac:spMkLst>
            <pc:docMk/>
            <pc:sldMk cId="0" sldId="266"/>
            <ac:spMk id="16387" creationId="{F47C5808-035B-716B-8C9C-ECE90F87A795}"/>
          </ac:spMkLst>
        </pc:spChg>
      </pc:sldChg>
      <pc:sldChg chg="modSp mod ord modAnim">
        <pc:chgData name="Morin, Jean-Philippe" userId="903e30c2-fb1e-41a3-9520-20cb624d7859" providerId="ADAL" clId="{05067D4E-0535-4177-B5FC-97FD18CBC239}" dt="2023-09-25T14:54:53.466" v="93"/>
        <pc:sldMkLst>
          <pc:docMk/>
          <pc:sldMk cId="0" sldId="267"/>
        </pc:sldMkLst>
        <pc:spChg chg="mod">
          <ac:chgData name="Morin, Jean-Philippe" userId="903e30c2-fb1e-41a3-9520-20cb624d7859" providerId="ADAL" clId="{05067D4E-0535-4177-B5FC-97FD18CBC239}" dt="2023-09-25T14:53:05.696" v="71" actId="2711"/>
          <ac:spMkLst>
            <pc:docMk/>
            <pc:sldMk cId="0" sldId="267"/>
            <ac:spMk id="17410" creationId="{3F52F8F8-8B65-E4D0-CD77-611D9610D9C5}"/>
          </ac:spMkLst>
        </pc:spChg>
        <pc:spChg chg="mod">
          <ac:chgData name="Morin, Jean-Philippe" userId="903e30c2-fb1e-41a3-9520-20cb624d7859" providerId="ADAL" clId="{05067D4E-0535-4177-B5FC-97FD18CBC239}" dt="2023-09-25T14:53:12.700" v="72" actId="2711"/>
          <ac:spMkLst>
            <pc:docMk/>
            <pc:sldMk cId="0" sldId="267"/>
            <ac:spMk id="17411" creationId="{0895DF3A-CA5A-CB81-9B15-D95CD5EFF029}"/>
          </ac:spMkLst>
        </pc:spChg>
      </pc:sldChg>
      <pc:sldChg chg="modSp mod modAnim">
        <pc:chgData name="Morin, Jean-Philippe" userId="903e30c2-fb1e-41a3-9520-20cb624d7859" providerId="ADAL" clId="{05067D4E-0535-4177-B5FC-97FD18CBC239}" dt="2023-09-25T14:56:15.092" v="109"/>
        <pc:sldMkLst>
          <pc:docMk/>
          <pc:sldMk cId="0" sldId="269"/>
        </pc:sldMkLst>
        <pc:spChg chg="mod">
          <ac:chgData name="Morin, Jean-Philippe" userId="903e30c2-fb1e-41a3-9520-20cb624d7859" providerId="ADAL" clId="{05067D4E-0535-4177-B5FC-97FD18CBC239}" dt="2023-09-25T14:55:53.313" v="102" actId="2711"/>
          <ac:spMkLst>
            <pc:docMk/>
            <pc:sldMk cId="0" sldId="269"/>
            <ac:spMk id="19458" creationId="{7892C13B-6A1C-EF19-39D4-131B3A26D67B}"/>
          </ac:spMkLst>
        </pc:spChg>
        <pc:spChg chg="mod">
          <ac:chgData name="Morin, Jean-Philippe" userId="903e30c2-fb1e-41a3-9520-20cb624d7859" providerId="ADAL" clId="{05067D4E-0535-4177-B5FC-97FD18CBC239}" dt="2023-09-25T14:55:58.527" v="103" actId="2711"/>
          <ac:spMkLst>
            <pc:docMk/>
            <pc:sldMk cId="0" sldId="269"/>
            <ac:spMk id="19459" creationId="{8C8663A1-DA0C-8DE5-9ED7-1D598D779951}"/>
          </ac:spMkLst>
        </pc:spChg>
      </pc:sldChg>
      <pc:sldChg chg="modSp mod modAnim">
        <pc:chgData name="Morin, Jean-Philippe" userId="903e30c2-fb1e-41a3-9520-20cb624d7859" providerId="ADAL" clId="{05067D4E-0535-4177-B5FC-97FD18CBC239}" dt="2023-09-25T14:57:17.566" v="117"/>
        <pc:sldMkLst>
          <pc:docMk/>
          <pc:sldMk cId="0" sldId="270"/>
        </pc:sldMkLst>
        <pc:spChg chg="mod">
          <ac:chgData name="Morin, Jean-Philippe" userId="903e30c2-fb1e-41a3-9520-20cb624d7859" providerId="ADAL" clId="{05067D4E-0535-4177-B5FC-97FD18CBC239}" dt="2023-09-25T14:56:23.585" v="110" actId="2711"/>
          <ac:spMkLst>
            <pc:docMk/>
            <pc:sldMk cId="0" sldId="270"/>
            <ac:spMk id="20482" creationId="{16B4807F-7DA7-0AA1-2A1E-53E22879AFCB}"/>
          </ac:spMkLst>
        </pc:spChg>
        <pc:spChg chg="mod">
          <ac:chgData name="Morin, Jean-Philippe" userId="903e30c2-fb1e-41a3-9520-20cb624d7859" providerId="ADAL" clId="{05067D4E-0535-4177-B5FC-97FD18CBC239}" dt="2023-09-25T14:56:48.753" v="111" actId="2711"/>
          <ac:spMkLst>
            <pc:docMk/>
            <pc:sldMk cId="0" sldId="270"/>
            <ac:spMk id="20483" creationId="{01E0C735-F858-8308-EFDB-DA485D677D03}"/>
          </ac:spMkLst>
        </pc:spChg>
      </pc:sldChg>
      <pc:sldChg chg="addSp modSp mod modAnim">
        <pc:chgData name="Morin, Jean-Philippe" userId="903e30c2-fb1e-41a3-9520-20cb624d7859" providerId="ADAL" clId="{05067D4E-0535-4177-B5FC-97FD18CBC239}" dt="2023-09-25T15:00:33.623" v="155" actId="313"/>
        <pc:sldMkLst>
          <pc:docMk/>
          <pc:sldMk cId="0" sldId="271"/>
        </pc:sldMkLst>
        <pc:spChg chg="add mod">
          <ac:chgData name="Morin, Jean-Philippe" userId="903e30c2-fb1e-41a3-9520-20cb624d7859" providerId="ADAL" clId="{05067D4E-0535-4177-B5FC-97FD18CBC239}" dt="2023-09-25T14:58:47.613" v="135" actId="2085"/>
          <ac:spMkLst>
            <pc:docMk/>
            <pc:sldMk cId="0" sldId="271"/>
            <ac:spMk id="2" creationId="{1893D76E-3540-AA31-D7FA-1FB0A7AF039D}"/>
          </ac:spMkLst>
        </pc:spChg>
        <pc:spChg chg="mod">
          <ac:chgData name="Morin, Jean-Philippe" userId="903e30c2-fb1e-41a3-9520-20cb624d7859" providerId="ADAL" clId="{05067D4E-0535-4177-B5FC-97FD18CBC239}" dt="2023-09-25T14:58:00.094" v="126" actId="2711"/>
          <ac:spMkLst>
            <pc:docMk/>
            <pc:sldMk cId="0" sldId="271"/>
            <ac:spMk id="21506" creationId="{41AC8EC6-65AC-7CF2-6D98-554E61BDE5DA}"/>
          </ac:spMkLst>
        </pc:spChg>
        <pc:spChg chg="mod">
          <ac:chgData name="Morin, Jean-Philippe" userId="903e30c2-fb1e-41a3-9520-20cb624d7859" providerId="ADAL" clId="{05067D4E-0535-4177-B5FC-97FD18CBC239}" dt="2023-09-25T15:00:33.623" v="155" actId="313"/>
          <ac:spMkLst>
            <pc:docMk/>
            <pc:sldMk cId="0" sldId="271"/>
            <ac:spMk id="21507" creationId="{7E8E0478-9647-0536-1D76-BDB44A698A3A}"/>
          </ac:spMkLst>
        </pc:spChg>
        <pc:spChg chg="mod">
          <ac:chgData name="Morin, Jean-Philippe" userId="903e30c2-fb1e-41a3-9520-20cb624d7859" providerId="ADAL" clId="{05067D4E-0535-4177-B5FC-97FD18CBC239}" dt="2023-09-25T14:59:25.129" v="138" actId="164"/>
          <ac:spMkLst>
            <pc:docMk/>
            <pc:sldMk cId="0" sldId="271"/>
            <ac:spMk id="21510" creationId="{ABB7BA50-E765-C6E0-3D12-9FA1569D217C}"/>
          </ac:spMkLst>
        </pc:spChg>
        <pc:spChg chg="mod">
          <ac:chgData name="Morin, Jean-Philippe" userId="903e30c2-fb1e-41a3-9520-20cb624d7859" providerId="ADAL" clId="{05067D4E-0535-4177-B5FC-97FD18CBC239}" dt="2023-09-25T14:59:25.129" v="138" actId="164"/>
          <ac:spMkLst>
            <pc:docMk/>
            <pc:sldMk cId="0" sldId="271"/>
            <ac:spMk id="21511" creationId="{914B2CCC-F8B4-6524-C8E2-938BE564FF61}"/>
          </ac:spMkLst>
        </pc:spChg>
        <pc:spChg chg="mod">
          <ac:chgData name="Morin, Jean-Philippe" userId="903e30c2-fb1e-41a3-9520-20cb624d7859" providerId="ADAL" clId="{05067D4E-0535-4177-B5FC-97FD18CBC239}" dt="2023-09-25T14:59:25.129" v="138" actId="164"/>
          <ac:spMkLst>
            <pc:docMk/>
            <pc:sldMk cId="0" sldId="271"/>
            <ac:spMk id="21512" creationId="{3FEE246F-AF0C-EC1A-77EF-7BB3BCD36BCA}"/>
          </ac:spMkLst>
        </pc:spChg>
        <pc:spChg chg="mod">
          <ac:chgData name="Morin, Jean-Philippe" userId="903e30c2-fb1e-41a3-9520-20cb624d7859" providerId="ADAL" clId="{05067D4E-0535-4177-B5FC-97FD18CBC239}" dt="2023-09-25T14:59:25.129" v="138" actId="164"/>
          <ac:spMkLst>
            <pc:docMk/>
            <pc:sldMk cId="0" sldId="271"/>
            <ac:spMk id="21513" creationId="{2BF2A1EC-5173-05DB-A4F9-F073ED5F0BD1}"/>
          </ac:spMkLst>
        </pc:spChg>
        <pc:spChg chg="mod">
          <ac:chgData name="Morin, Jean-Philippe" userId="903e30c2-fb1e-41a3-9520-20cb624d7859" providerId="ADAL" clId="{05067D4E-0535-4177-B5FC-97FD18CBC239}" dt="2023-09-25T14:59:25.129" v="138" actId="164"/>
          <ac:spMkLst>
            <pc:docMk/>
            <pc:sldMk cId="0" sldId="271"/>
            <ac:spMk id="21514" creationId="{CC2CADE1-3A76-7778-9E21-F1E033479075}"/>
          </ac:spMkLst>
        </pc:spChg>
        <pc:spChg chg="mod">
          <ac:chgData name="Morin, Jean-Philippe" userId="903e30c2-fb1e-41a3-9520-20cb624d7859" providerId="ADAL" clId="{05067D4E-0535-4177-B5FC-97FD18CBC239}" dt="2023-09-25T14:59:25.129" v="138" actId="164"/>
          <ac:spMkLst>
            <pc:docMk/>
            <pc:sldMk cId="0" sldId="271"/>
            <ac:spMk id="21515" creationId="{8FDF9A82-AEC4-1F87-39D2-C7DE7FDDFA73}"/>
          </ac:spMkLst>
        </pc:spChg>
        <pc:spChg chg="mod">
          <ac:chgData name="Morin, Jean-Philippe" userId="903e30c2-fb1e-41a3-9520-20cb624d7859" providerId="ADAL" clId="{05067D4E-0535-4177-B5FC-97FD18CBC239}" dt="2023-09-25T14:59:25.129" v="138" actId="164"/>
          <ac:spMkLst>
            <pc:docMk/>
            <pc:sldMk cId="0" sldId="271"/>
            <ac:spMk id="21516" creationId="{916FAAAE-9097-1C77-9779-CD05FBBAA165}"/>
          </ac:spMkLst>
        </pc:spChg>
        <pc:spChg chg="mod">
          <ac:chgData name="Morin, Jean-Philippe" userId="903e30c2-fb1e-41a3-9520-20cb624d7859" providerId="ADAL" clId="{05067D4E-0535-4177-B5FC-97FD18CBC239}" dt="2023-09-25T14:59:25.129" v="138" actId="164"/>
          <ac:spMkLst>
            <pc:docMk/>
            <pc:sldMk cId="0" sldId="271"/>
            <ac:spMk id="21517" creationId="{00F9FBFD-A658-FF37-8FEF-C1A357FC35A9}"/>
          </ac:spMkLst>
        </pc:spChg>
        <pc:spChg chg="mod">
          <ac:chgData name="Morin, Jean-Philippe" userId="903e30c2-fb1e-41a3-9520-20cb624d7859" providerId="ADAL" clId="{05067D4E-0535-4177-B5FC-97FD18CBC239}" dt="2023-09-25T14:59:25.129" v="138" actId="164"/>
          <ac:spMkLst>
            <pc:docMk/>
            <pc:sldMk cId="0" sldId="271"/>
            <ac:spMk id="21518" creationId="{BEA46D7C-BE38-6955-5681-3B50119696C9}"/>
          </ac:spMkLst>
        </pc:spChg>
        <pc:spChg chg="mod">
          <ac:chgData name="Morin, Jean-Philippe" userId="903e30c2-fb1e-41a3-9520-20cb624d7859" providerId="ADAL" clId="{05067D4E-0535-4177-B5FC-97FD18CBC239}" dt="2023-09-25T14:59:25.129" v="138" actId="164"/>
          <ac:spMkLst>
            <pc:docMk/>
            <pc:sldMk cId="0" sldId="271"/>
            <ac:spMk id="21519" creationId="{4854773A-9B98-5782-1E14-BB7129B8F37B}"/>
          </ac:spMkLst>
        </pc:spChg>
        <pc:spChg chg="mod">
          <ac:chgData name="Morin, Jean-Philippe" userId="903e30c2-fb1e-41a3-9520-20cb624d7859" providerId="ADAL" clId="{05067D4E-0535-4177-B5FC-97FD18CBC239}" dt="2023-09-25T14:59:25.129" v="138" actId="164"/>
          <ac:spMkLst>
            <pc:docMk/>
            <pc:sldMk cId="0" sldId="271"/>
            <ac:spMk id="21520" creationId="{5183BCC8-483E-3571-D3C5-D88EACF4C971}"/>
          </ac:spMkLst>
        </pc:spChg>
        <pc:spChg chg="mod">
          <ac:chgData name="Morin, Jean-Philippe" userId="903e30c2-fb1e-41a3-9520-20cb624d7859" providerId="ADAL" clId="{05067D4E-0535-4177-B5FC-97FD18CBC239}" dt="2023-09-25T14:59:25.129" v="138" actId="164"/>
          <ac:spMkLst>
            <pc:docMk/>
            <pc:sldMk cId="0" sldId="271"/>
            <ac:spMk id="21521" creationId="{62A64C64-4C46-5C6C-CAD6-66D9ABE40A3E}"/>
          </ac:spMkLst>
        </pc:spChg>
        <pc:spChg chg="mod">
          <ac:chgData name="Morin, Jean-Philippe" userId="903e30c2-fb1e-41a3-9520-20cb624d7859" providerId="ADAL" clId="{05067D4E-0535-4177-B5FC-97FD18CBC239}" dt="2023-09-25T14:59:25.129" v="138" actId="164"/>
          <ac:spMkLst>
            <pc:docMk/>
            <pc:sldMk cId="0" sldId="271"/>
            <ac:spMk id="21522" creationId="{7C98F307-9692-D9FA-030F-BF56E3365959}"/>
          </ac:spMkLst>
        </pc:spChg>
        <pc:spChg chg="mod">
          <ac:chgData name="Morin, Jean-Philippe" userId="903e30c2-fb1e-41a3-9520-20cb624d7859" providerId="ADAL" clId="{05067D4E-0535-4177-B5FC-97FD18CBC239}" dt="2023-09-25T14:59:25.129" v="138" actId="164"/>
          <ac:spMkLst>
            <pc:docMk/>
            <pc:sldMk cId="0" sldId="271"/>
            <ac:spMk id="21523" creationId="{9887CC2B-B7B6-EC49-FABD-5AE3A79796DC}"/>
          </ac:spMkLst>
        </pc:spChg>
        <pc:spChg chg="mod">
          <ac:chgData name="Morin, Jean-Philippe" userId="903e30c2-fb1e-41a3-9520-20cb624d7859" providerId="ADAL" clId="{05067D4E-0535-4177-B5FC-97FD18CBC239}" dt="2023-09-25T14:59:25.129" v="138" actId="164"/>
          <ac:spMkLst>
            <pc:docMk/>
            <pc:sldMk cId="0" sldId="271"/>
            <ac:spMk id="21524" creationId="{86EB4B45-4322-3F2D-93F3-5D6D3ED99735}"/>
          </ac:spMkLst>
        </pc:spChg>
        <pc:spChg chg="mod">
          <ac:chgData name="Morin, Jean-Philippe" userId="903e30c2-fb1e-41a3-9520-20cb624d7859" providerId="ADAL" clId="{05067D4E-0535-4177-B5FC-97FD18CBC239}" dt="2023-09-25T14:59:25.129" v="138" actId="164"/>
          <ac:spMkLst>
            <pc:docMk/>
            <pc:sldMk cId="0" sldId="271"/>
            <ac:spMk id="21525" creationId="{A945DC37-1096-7881-E700-3322DC49D4A8}"/>
          </ac:spMkLst>
        </pc:spChg>
        <pc:spChg chg="mod">
          <ac:chgData name="Morin, Jean-Philippe" userId="903e30c2-fb1e-41a3-9520-20cb624d7859" providerId="ADAL" clId="{05067D4E-0535-4177-B5FC-97FD18CBC239}" dt="2023-09-25T14:59:25.129" v="138" actId="164"/>
          <ac:spMkLst>
            <pc:docMk/>
            <pc:sldMk cId="0" sldId="271"/>
            <ac:spMk id="21526" creationId="{650D773F-9925-BE8D-DFCE-8A3489F11D62}"/>
          </ac:spMkLst>
        </pc:spChg>
        <pc:spChg chg="mod">
          <ac:chgData name="Morin, Jean-Philippe" userId="903e30c2-fb1e-41a3-9520-20cb624d7859" providerId="ADAL" clId="{05067D4E-0535-4177-B5FC-97FD18CBC239}" dt="2023-09-25T14:59:25.129" v="138" actId="164"/>
          <ac:spMkLst>
            <pc:docMk/>
            <pc:sldMk cId="0" sldId="271"/>
            <ac:spMk id="21527" creationId="{BD9E33C4-2B50-D970-AC41-0DC7B6C9884D}"/>
          </ac:spMkLst>
        </pc:spChg>
        <pc:spChg chg="mod">
          <ac:chgData name="Morin, Jean-Philippe" userId="903e30c2-fb1e-41a3-9520-20cb624d7859" providerId="ADAL" clId="{05067D4E-0535-4177-B5FC-97FD18CBC239}" dt="2023-09-25T14:59:25.129" v="138" actId="164"/>
          <ac:spMkLst>
            <pc:docMk/>
            <pc:sldMk cId="0" sldId="271"/>
            <ac:spMk id="21528" creationId="{EFEF914D-7737-67ED-4DAB-98830EB8A4D9}"/>
          </ac:spMkLst>
        </pc:spChg>
        <pc:spChg chg="mod">
          <ac:chgData name="Morin, Jean-Philippe" userId="903e30c2-fb1e-41a3-9520-20cb624d7859" providerId="ADAL" clId="{05067D4E-0535-4177-B5FC-97FD18CBC239}" dt="2023-09-25T14:59:25.129" v="138" actId="164"/>
          <ac:spMkLst>
            <pc:docMk/>
            <pc:sldMk cId="0" sldId="271"/>
            <ac:spMk id="21529" creationId="{1775EE68-A8A3-AACA-D3B3-09481FC9D24C}"/>
          </ac:spMkLst>
        </pc:spChg>
        <pc:spChg chg="mod">
          <ac:chgData name="Morin, Jean-Philippe" userId="903e30c2-fb1e-41a3-9520-20cb624d7859" providerId="ADAL" clId="{05067D4E-0535-4177-B5FC-97FD18CBC239}" dt="2023-09-25T14:59:25.129" v="138" actId="164"/>
          <ac:spMkLst>
            <pc:docMk/>
            <pc:sldMk cId="0" sldId="271"/>
            <ac:spMk id="21530" creationId="{98636DDB-A399-93A9-8C01-2BDE51991E8F}"/>
          </ac:spMkLst>
        </pc:spChg>
        <pc:spChg chg="mod">
          <ac:chgData name="Morin, Jean-Philippe" userId="903e30c2-fb1e-41a3-9520-20cb624d7859" providerId="ADAL" clId="{05067D4E-0535-4177-B5FC-97FD18CBC239}" dt="2023-09-25T14:59:25.129" v="138" actId="164"/>
          <ac:spMkLst>
            <pc:docMk/>
            <pc:sldMk cId="0" sldId="271"/>
            <ac:spMk id="21531" creationId="{B6A876FC-A824-91C9-8CA8-F2F3E4AA4BD5}"/>
          </ac:spMkLst>
        </pc:spChg>
        <pc:spChg chg="mod">
          <ac:chgData name="Morin, Jean-Philippe" userId="903e30c2-fb1e-41a3-9520-20cb624d7859" providerId="ADAL" clId="{05067D4E-0535-4177-B5FC-97FD18CBC239}" dt="2023-09-25T14:59:25.129" v="138" actId="164"/>
          <ac:spMkLst>
            <pc:docMk/>
            <pc:sldMk cId="0" sldId="271"/>
            <ac:spMk id="21532" creationId="{F17A7ED2-ED65-C15E-66B3-80439CA5791C}"/>
          </ac:spMkLst>
        </pc:spChg>
        <pc:spChg chg="mod">
          <ac:chgData name="Morin, Jean-Philippe" userId="903e30c2-fb1e-41a3-9520-20cb624d7859" providerId="ADAL" clId="{05067D4E-0535-4177-B5FC-97FD18CBC239}" dt="2023-09-25T14:59:25.129" v="138" actId="164"/>
          <ac:spMkLst>
            <pc:docMk/>
            <pc:sldMk cId="0" sldId="271"/>
            <ac:spMk id="21533" creationId="{8EDBB6C8-E3AE-77E3-5250-44F1CB8ADFED}"/>
          </ac:spMkLst>
        </pc:spChg>
        <pc:spChg chg="mod">
          <ac:chgData name="Morin, Jean-Philippe" userId="903e30c2-fb1e-41a3-9520-20cb624d7859" providerId="ADAL" clId="{05067D4E-0535-4177-B5FC-97FD18CBC239}" dt="2023-09-25T14:59:25.129" v="138" actId="164"/>
          <ac:spMkLst>
            <pc:docMk/>
            <pc:sldMk cId="0" sldId="271"/>
            <ac:spMk id="21534" creationId="{A61E8C0D-7C5C-B82B-FB99-08392202697B}"/>
          </ac:spMkLst>
        </pc:spChg>
        <pc:spChg chg="mod">
          <ac:chgData name="Morin, Jean-Philippe" userId="903e30c2-fb1e-41a3-9520-20cb624d7859" providerId="ADAL" clId="{05067D4E-0535-4177-B5FC-97FD18CBC239}" dt="2023-09-25T14:59:25.129" v="138" actId="164"/>
          <ac:spMkLst>
            <pc:docMk/>
            <pc:sldMk cId="0" sldId="271"/>
            <ac:spMk id="21535" creationId="{1498836F-C1A2-AD1A-9974-B1BA94E35D26}"/>
          </ac:spMkLst>
        </pc:spChg>
        <pc:spChg chg="mod">
          <ac:chgData name="Morin, Jean-Philippe" userId="903e30c2-fb1e-41a3-9520-20cb624d7859" providerId="ADAL" clId="{05067D4E-0535-4177-B5FC-97FD18CBC239}" dt="2023-09-25T14:59:25.129" v="138" actId="164"/>
          <ac:spMkLst>
            <pc:docMk/>
            <pc:sldMk cId="0" sldId="271"/>
            <ac:spMk id="21536" creationId="{1FFADD3E-192E-3F89-F202-6C71F75AA827}"/>
          </ac:spMkLst>
        </pc:spChg>
        <pc:spChg chg="mod">
          <ac:chgData name="Morin, Jean-Philippe" userId="903e30c2-fb1e-41a3-9520-20cb624d7859" providerId="ADAL" clId="{05067D4E-0535-4177-B5FC-97FD18CBC239}" dt="2023-09-25T14:59:25.129" v="138" actId="164"/>
          <ac:spMkLst>
            <pc:docMk/>
            <pc:sldMk cId="0" sldId="271"/>
            <ac:spMk id="21537" creationId="{F5983FED-44B2-171E-172C-73CF235ABC06}"/>
          </ac:spMkLst>
        </pc:spChg>
        <pc:spChg chg="mod">
          <ac:chgData name="Morin, Jean-Philippe" userId="903e30c2-fb1e-41a3-9520-20cb624d7859" providerId="ADAL" clId="{05067D4E-0535-4177-B5FC-97FD18CBC239}" dt="2023-09-25T14:59:25.129" v="138" actId="164"/>
          <ac:spMkLst>
            <pc:docMk/>
            <pc:sldMk cId="0" sldId="271"/>
            <ac:spMk id="21538" creationId="{769AB5B4-2161-794A-501E-0DBE9656F031}"/>
          </ac:spMkLst>
        </pc:spChg>
        <pc:spChg chg="mod">
          <ac:chgData name="Morin, Jean-Philippe" userId="903e30c2-fb1e-41a3-9520-20cb624d7859" providerId="ADAL" clId="{05067D4E-0535-4177-B5FC-97FD18CBC239}" dt="2023-09-25T14:59:25.129" v="138" actId="164"/>
          <ac:spMkLst>
            <pc:docMk/>
            <pc:sldMk cId="0" sldId="271"/>
            <ac:spMk id="21539" creationId="{4E97E7C6-D99C-03F7-B68D-C950FEB9D92A}"/>
          </ac:spMkLst>
        </pc:spChg>
        <pc:spChg chg="mod">
          <ac:chgData name="Morin, Jean-Philippe" userId="903e30c2-fb1e-41a3-9520-20cb624d7859" providerId="ADAL" clId="{05067D4E-0535-4177-B5FC-97FD18CBC239}" dt="2023-09-25T14:59:25.129" v="138" actId="164"/>
          <ac:spMkLst>
            <pc:docMk/>
            <pc:sldMk cId="0" sldId="271"/>
            <ac:spMk id="21540" creationId="{FBFB00E6-B544-7003-B65E-5A2C40F80663}"/>
          </ac:spMkLst>
        </pc:spChg>
        <pc:spChg chg="mod">
          <ac:chgData name="Morin, Jean-Philippe" userId="903e30c2-fb1e-41a3-9520-20cb624d7859" providerId="ADAL" clId="{05067D4E-0535-4177-B5FC-97FD18CBC239}" dt="2023-09-25T14:59:25.129" v="138" actId="164"/>
          <ac:spMkLst>
            <pc:docMk/>
            <pc:sldMk cId="0" sldId="271"/>
            <ac:spMk id="21541" creationId="{F3F7A1DA-1A7C-E7D0-F569-970744BAFA5E}"/>
          </ac:spMkLst>
        </pc:spChg>
        <pc:spChg chg="mod">
          <ac:chgData name="Morin, Jean-Philippe" userId="903e30c2-fb1e-41a3-9520-20cb624d7859" providerId="ADAL" clId="{05067D4E-0535-4177-B5FC-97FD18CBC239}" dt="2023-09-25T14:59:25.129" v="138" actId="164"/>
          <ac:spMkLst>
            <pc:docMk/>
            <pc:sldMk cId="0" sldId="271"/>
            <ac:spMk id="21542" creationId="{A6AF31BB-1FD0-99B7-FBB1-EB914C97D2C4}"/>
          </ac:spMkLst>
        </pc:spChg>
        <pc:spChg chg="mod">
          <ac:chgData name="Morin, Jean-Philippe" userId="903e30c2-fb1e-41a3-9520-20cb624d7859" providerId="ADAL" clId="{05067D4E-0535-4177-B5FC-97FD18CBC239}" dt="2023-09-25T14:59:25.129" v="138" actId="164"/>
          <ac:spMkLst>
            <pc:docMk/>
            <pc:sldMk cId="0" sldId="271"/>
            <ac:spMk id="21543" creationId="{72C76244-1A55-7161-86A1-6F6471226C34}"/>
          </ac:spMkLst>
        </pc:spChg>
        <pc:spChg chg="mod">
          <ac:chgData name="Morin, Jean-Philippe" userId="903e30c2-fb1e-41a3-9520-20cb624d7859" providerId="ADAL" clId="{05067D4E-0535-4177-B5FC-97FD18CBC239}" dt="2023-09-25T14:59:25.129" v="138" actId="164"/>
          <ac:spMkLst>
            <pc:docMk/>
            <pc:sldMk cId="0" sldId="271"/>
            <ac:spMk id="21544" creationId="{9719C86B-1467-CCC0-7DDF-74CEAEECE40A}"/>
          </ac:spMkLst>
        </pc:spChg>
        <pc:spChg chg="mod">
          <ac:chgData name="Morin, Jean-Philippe" userId="903e30c2-fb1e-41a3-9520-20cb624d7859" providerId="ADAL" clId="{05067D4E-0535-4177-B5FC-97FD18CBC239}" dt="2023-09-25T14:59:25.129" v="138" actId="164"/>
          <ac:spMkLst>
            <pc:docMk/>
            <pc:sldMk cId="0" sldId="271"/>
            <ac:spMk id="21545" creationId="{561BDD54-C7BD-577D-B891-E6BB5A1227E9}"/>
          </ac:spMkLst>
        </pc:spChg>
        <pc:spChg chg="mod">
          <ac:chgData name="Morin, Jean-Philippe" userId="903e30c2-fb1e-41a3-9520-20cb624d7859" providerId="ADAL" clId="{05067D4E-0535-4177-B5FC-97FD18CBC239}" dt="2023-09-25T14:59:25.129" v="138" actId="164"/>
          <ac:spMkLst>
            <pc:docMk/>
            <pc:sldMk cId="0" sldId="271"/>
            <ac:spMk id="21546" creationId="{CB6D38DD-9EFF-0C3A-87C2-F825E4E8444B}"/>
          </ac:spMkLst>
        </pc:spChg>
        <pc:spChg chg="mod">
          <ac:chgData name="Morin, Jean-Philippe" userId="903e30c2-fb1e-41a3-9520-20cb624d7859" providerId="ADAL" clId="{05067D4E-0535-4177-B5FC-97FD18CBC239}" dt="2023-09-25T14:59:25.129" v="138" actId="164"/>
          <ac:spMkLst>
            <pc:docMk/>
            <pc:sldMk cId="0" sldId="271"/>
            <ac:spMk id="21547" creationId="{5093CCB0-B4BC-249D-E42D-AD92A006A441}"/>
          </ac:spMkLst>
        </pc:spChg>
        <pc:spChg chg="mod">
          <ac:chgData name="Morin, Jean-Philippe" userId="903e30c2-fb1e-41a3-9520-20cb624d7859" providerId="ADAL" clId="{05067D4E-0535-4177-B5FC-97FD18CBC239}" dt="2023-09-25T14:59:25.129" v="138" actId="164"/>
          <ac:spMkLst>
            <pc:docMk/>
            <pc:sldMk cId="0" sldId="271"/>
            <ac:spMk id="21548" creationId="{13A97EA8-AE78-584A-1771-0AEB9C810DE1}"/>
          </ac:spMkLst>
        </pc:spChg>
        <pc:spChg chg="mod">
          <ac:chgData name="Morin, Jean-Philippe" userId="903e30c2-fb1e-41a3-9520-20cb624d7859" providerId="ADAL" clId="{05067D4E-0535-4177-B5FC-97FD18CBC239}" dt="2023-09-25T14:59:25.129" v="138" actId="164"/>
          <ac:spMkLst>
            <pc:docMk/>
            <pc:sldMk cId="0" sldId="271"/>
            <ac:spMk id="21549" creationId="{D1EFE9C3-931F-405C-A08D-A0191C484112}"/>
          </ac:spMkLst>
        </pc:spChg>
        <pc:spChg chg="mod">
          <ac:chgData name="Morin, Jean-Philippe" userId="903e30c2-fb1e-41a3-9520-20cb624d7859" providerId="ADAL" clId="{05067D4E-0535-4177-B5FC-97FD18CBC239}" dt="2023-09-25T14:59:25.129" v="138" actId="164"/>
          <ac:spMkLst>
            <pc:docMk/>
            <pc:sldMk cId="0" sldId="271"/>
            <ac:spMk id="21550" creationId="{238BA901-0B37-2C25-22B6-3B520887DA2A}"/>
          </ac:spMkLst>
        </pc:spChg>
        <pc:spChg chg="mod">
          <ac:chgData name="Morin, Jean-Philippe" userId="903e30c2-fb1e-41a3-9520-20cb624d7859" providerId="ADAL" clId="{05067D4E-0535-4177-B5FC-97FD18CBC239}" dt="2023-09-25T14:59:25.129" v="138" actId="164"/>
          <ac:spMkLst>
            <pc:docMk/>
            <pc:sldMk cId="0" sldId="271"/>
            <ac:spMk id="21551" creationId="{51194A63-F3A5-1630-387F-2BBE0CA6B2C2}"/>
          </ac:spMkLst>
        </pc:spChg>
        <pc:spChg chg="mod">
          <ac:chgData name="Morin, Jean-Philippe" userId="903e30c2-fb1e-41a3-9520-20cb624d7859" providerId="ADAL" clId="{05067D4E-0535-4177-B5FC-97FD18CBC239}" dt="2023-09-25T14:59:25.129" v="138" actId="164"/>
          <ac:spMkLst>
            <pc:docMk/>
            <pc:sldMk cId="0" sldId="271"/>
            <ac:spMk id="21552" creationId="{43D73A59-A935-529D-B895-A30206A30D33}"/>
          </ac:spMkLst>
        </pc:spChg>
        <pc:spChg chg="mod">
          <ac:chgData name="Morin, Jean-Philippe" userId="903e30c2-fb1e-41a3-9520-20cb624d7859" providerId="ADAL" clId="{05067D4E-0535-4177-B5FC-97FD18CBC239}" dt="2023-09-25T14:59:25.129" v="138" actId="164"/>
          <ac:spMkLst>
            <pc:docMk/>
            <pc:sldMk cId="0" sldId="271"/>
            <ac:spMk id="21553" creationId="{9CC0BBD8-7D74-F19F-4AAD-A1B80A563673}"/>
          </ac:spMkLst>
        </pc:spChg>
        <pc:spChg chg="mod">
          <ac:chgData name="Morin, Jean-Philippe" userId="903e30c2-fb1e-41a3-9520-20cb624d7859" providerId="ADAL" clId="{05067D4E-0535-4177-B5FC-97FD18CBC239}" dt="2023-09-25T14:59:25.129" v="138" actId="164"/>
          <ac:spMkLst>
            <pc:docMk/>
            <pc:sldMk cId="0" sldId="271"/>
            <ac:spMk id="21554" creationId="{A1A0B7FC-664F-E4CC-4189-E42CCEB743AF}"/>
          </ac:spMkLst>
        </pc:spChg>
        <pc:spChg chg="mod">
          <ac:chgData name="Morin, Jean-Philippe" userId="903e30c2-fb1e-41a3-9520-20cb624d7859" providerId="ADAL" clId="{05067D4E-0535-4177-B5FC-97FD18CBC239}" dt="2023-09-25T14:59:25.129" v="138" actId="164"/>
          <ac:spMkLst>
            <pc:docMk/>
            <pc:sldMk cId="0" sldId="271"/>
            <ac:spMk id="21555" creationId="{FB2EFD90-5FDA-08D4-9C1C-221425E2D327}"/>
          </ac:spMkLst>
        </pc:spChg>
        <pc:spChg chg="mod">
          <ac:chgData name="Morin, Jean-Philippe" userId="903e30c2-fb1e-41a3-9520-20cb624d7859" providerId="ADAL" clId="{05067D4E-0535-4177-B5FC-97FD18CBC239}" dt="2023-09-25T14:59:25.129" v="138" actId="164"/>
          <ac:spMkLst>
            <pc:docMk/>
            <pc:sldMk cId="0" sldId="271"/>
            <ac:spMk id="21556" creationId="{A3541380-822E-655E-1DC8-2CDE1BA03843}"/>
          </ac:spMkLst>
        </pc:spChg>
        <pc:spChg chg="mod">
          <ac:chgData name="Morin, Jean-Philippe" userId="903e30c2-fb1e-41a3-9520-20cb624d7859" providerId="ADAL" clId="{05067D4E-0535-4177-B5FC-97FD18CBC239}" dt="2023-09-25T14:59:25.129" v="138" actId="164"/>
          <ac:spMkLst>
            <pc:docMk/>
            <pc:sldMk cId="0" sldId="271"/>
            <ac:spMk id="21557" creationId="{EF129DB0-C8A2-D81B-D506-3F01DE587E3E}"/>
          </ac:spMkLst>
        </pc:spChg>
        <pc:spChg chg="mod">
          <ac:chgData name="Morin, Jean-Philippe" userId="903e30c2-fb1e-41a3-9520-20cb624d7859" providerId="ADAL" clId="{05067D4E-0535-4177-B5FC-97FD18CBC239}" dt="2023-09-25T14:59:25.129" v="138" actId="164"/>
          <ac:spMkLst>
            <pc:docMk/>
            <pc:sldMk cId="0" sldId="271"/>
            <ac:spMk id="21558" creationId="{92B0B1F0-E082-5B78-6FC8-9C908CB15ADD}"/>
          </ac:spMkLst>
        </pc:spChg>
        <pc:spChg chg="mod">
          <ac:chgData name="Morin, Jean-Philippe" userId="903e30c2-fb1e-41a3-9520-20cb624d7859" providerId="ADAL" clId="{05067D4E-0535-4177-B5FC-97FD18CBC239}" dt="2023-09-25T14:59:25.129" v="138" actId="164"/>
          <ac:spMkLst>
            <pc:docMk/>
            <pc:sldMk cId="0" sldId="271"/>
            <ac:spMk id="21559" creationId="{336D1DD7-7DC9-CA5A-07E0-555DA824954C}"/>
          </ac:spMkLst>
        </pc:spChg>
        <pc:spChg chg="mod">
          <ac:chgData name="Morin, Jean-Philippe" userId="903e30c2-fb1e-41a3-9520-20cb624d7859" providerId="ADAL" clId="{05067D4E-0535-4177-B5FC-97FD18CBC239}" dt="2023-09-25T14:59:25.129" v="138" actId="164"/>
          <ac:spMkLst>
            <pc:docMk/>
            <pc:sldMk cId="0" sldId="271"/>
            <ac:spMk id="21560" creationId="{D3FA7454-054C-4BF0-4D94-85A624763A48}"/>
          </ac:spMkLst>
        </pc:spChg>
        <pc:spChg chg="mod">
          <ac:chgData name="Morin, Jean-Philippe" userId="903e30c2-fb1e-41a3-9520-20cb624d7859" providerId="ADAL" clId="{05067D4E-0535-4177-B5FC-97FD18CBC239}" dt="2023-09-25T14:59:25.129" v="138" actId="164"/>
          <ac:spMkLst>
            <pc:docMk/>
            <pc:sldMk cId="0" sldId="271"/>
            <ac:spMk id="21561" creationId="{CC362D73-643C-9B7F-999F-A088F71F7B9F}"/>
          </ac:spMkLst>
        </pc:spChg>
        <pc:spChg chg="mod">
          <ac:chgData name="Morin, Jean-Philippe" userId="903e30c2-fb1e-41a3-9520-20cb624d7859" providerId="ADAL" clId="{05067D4E-0535-4177-B5FC-97FD18CBC239}" dt="2023-09-25T14:59:25.129" v="138" actId="164"/>
          <ac:spMkLst>
            <pc:docMk/>
            <pc:sldMk cId="0" sldId="271"/>
            <ac:spMk id="21562" creationId="{C2C8E45B-529D-EF0C-4AC1-2AD57B3C8E88}"/>
          </ac:spMkLst>
        </pc:spChg>
        <pc:spChg chg="mod">
          <ac:chgData name="Morin, Jean-Philippe" userId="903e30c2-fb1e-41a3-9520-20cb624d7859" providerId="ADAL" clId="{05067D4E-0535-4177-B5FC-97FD18CBC239}" dt="2023-09-25T14:59:25.129" v="138" actId="164"/>
          <ac:spMkLst>
            <pc:docMk/>
            <pc:sldMk cId="0" sldId="271"/>
            <ac:spMk id="21563" creationId="{1DE5F6D2-5C46-381A-3490-31741D3E6A04}"/>
          </ac:spMkLst>
        </pc:spChg>
        <pc:spChg chg="mod">
          <ac:chgData name="Morin, Jean-Philippe" userId="903e30c2-fb1e-41a3-9520-20cb624d7859" providerId="ADAL" clId="{05067D4E-0535-4177-B5FC-97FD18CBC239}" dt="2023-09-25T14:59:25.129" v="138" actId="164"/>
          <ac:spMkLst>
            <pc:docMk/>
            <pc:sldMk cId="0" sldId="271"/>
            <ac:spMk id="21564" creationId="{57AAD76B-2281-5A84-F196-BF0705E01262}"/>
          </ac:spMkLst>
        </pc:spChg>
        <pc:spChg chg="mod">
          <ac:chgData name="Morin, Jean-Philippe" userId="903e30c2-fb1e-41a3-9520-20cb624d7859" providerId="ADAL" clId="{05067D4E-0535-4177-B5FC-97FD18CBC239}" dt="2023-09-25T14:59:25.129" v="138" actId="164"/>
          <ac:spMkLst>
            <pc:docMk/>
            <pc:sldMk cId="0" sldId="271"/>
            <ac:spMk id="21565" creationId="{408C5BA2-F3CF-B9A2-49BD-FB064C717D20}"/>
          </ac:spMkLst>
        </pc:spChg>
        <pc:spChg chg="mod">
          <ac:chgData name="Morin, Jean-Philippe" userId="903e30c2-fb1e-41a3-9520-20cb624d7859" providerId="ADAL" clId="{05067D4E-0535-4177-B5FC-97FD18CBC239}" dt="2023-09-25T14:59:25.129" v="138" actId="164"/>
          <ac:spMkLst>
            <pc:docMk/>
            <pc:sldMk cId="0" sldId="271"/>
            <ac:spMk id="21566" creationId="{D9F5DE26-B619-CCE7-02A3-71D1EA5E2C65}"/>
          </ac:spMkLst>
        </pc:spChg>
        <pc:spChg chg="mod">
          <ac:chgData name="Morin, Jean-Philippe" userId="903e30c2-fb1e-41a3-9520-20cb624d7859" providerId="ADAL" clId="{05067D4E-0535-4177-B5FC-97FD18CBC239}" dt="2023-09-25T14:59:25.129" v="138" actId="164"/>
          <ac:spMkLst>
            <pc:docMk/>
            <pc:sldMk cId="0" sldId="271"/>
            <ac:spMk id="21567" creationId="{C8779E4E-5867-02E0-8DB3-741FFF454D90}"/>
          </ac:spMkLst>
        </pc:spChg>
        <pc:spChg chg="mod">
          <ac:chgData name="Morin, Jean-Philippe" userId="903e30c2-fb1e-41a3-9520-20cb624d7859" providerId="ADAL" clId="{05067D4E-0535-4177-B5FC-97FD18CBC239}" dt="2023-09-25T14:59:25.129" v="138" actId="164"/>
          <ac:spMkLst>
            <pc:docMk/>
            <pc:sldMk cId="0" sldId="271"/>
            <ac:spMk id="21568" creationId="{4A01FFA0-31E3-A0BF-25DB-199769E7ED1F}"/>
          </ac:spMkLst>
        </pc:spChg>
        <pc:spChg chg="mod">
          <ac:chgData name="Morin, Jean-Philippe" userId="903e30c2-fb1e-41a3-9520-20cb624d7859" providerId="ADAL" clId="{05067D4E-0535-4177-B5FC-97FD18CBC239}" dt="2023-09-25T14:59:25.129" v="138" actId="164"/>
          <ac:spMkLst>
            <pc:docMk/>
            <pc:sldMk cId="0" sldId="271"/>
            <ac:spMk id="21569" creationId="{D911216B-0C37-1391-7DC3-A5C94C4D955B}"/>
          </ac:spMkLst>
        </pc:spChg>
        <pc:spChg chg="mod">
          <ac:chgData name="Morin, Jean-Philippe" userId="903e30c2-fb1e-41a3-9520-20cb624d7859" providerId="ADAL" clId="{05067D4E-0535-4177-B5FC-97FD18CBC239}" dt="2023-09-25T14:59:25.129" v="138" actId="164"/>
          <ac:spMkLst>
            <pc:docMk/>
            <pc:sldMk cId="0" sldId="271"/>
            <ac:spMk id="21570" creationId="{4FF8D36B-6E8E-0420-8FE2-B406B2B39159}"/>
          </ac:spMkLst>
        </pc:spChg>
        <pc:spChg chg="mod">
          <ac:chgData name="Morin, Jean-Philippe" userId="903e30c2-fb1e-41a3-9520-20cb624d7859" providerId="ADAL" clId="{05067D4E-0535-4177-B5FC-97FD18CBC239}" dt="2023-09-25T14:59:25.129" v="138" actId="164"/>
          <ac:spMkLst>
            <pc:docMk/>
            <pc:sldMk cId="0" sldId="271"/>
            <ac:spMk id="21571" creationId="{D5F84941-023E-F8A8-D43D-53A30C9ABDA9}"/>
          </ac:spMkLst>
        </pc:spChg>
        <pc:spChg chg="mod">
          <ac:chgData name="Morin, Jean-Philippe" userId="903e30c2-fb1e-41a3-9520-20cb624d7859" providerId="ADAL" clId="{05067D4E-0535-4177-B5FC-97FD18CBC239}" dt="2023-09-25T14:59:25.129" v="138" actId="164"/>
          <ac:spMkLst>
            <pc:docMk/>
            <pc:sldMk cId="0" sldId="271"/>
            <ac:spMk id="21572" creationId="{2FC0021A-ACA3-F844-B35A-7D56645B7C09}"/>
          </ac:spMkLst>
        </pc:spChg>
        <pc:spChg chg="mod">
          <ac:chgData name="Morin, Jean-Philippe" userId="903e30c2-fb1e-41a3-9520-20cb624d7859" providerId="ADAL" clId="{05067D4E-0535-4177-B5FC-97FD18CBC239}" dt="2023-09-25T14:59:25.129" v="138" actId="164"/>
          <ac:spMkLst>
            <pc:docMk/>
            <pc:sldMk cId="0" sldId="271"/>
            <ac:spMk id="21573" creationId="{EDCC0521-7B6B-7149-4D75-9E0921E3F86C}"/>
          </ac:spMkLst>
        </pc:spChg>
        <pc:spChg chg="mod">
          <ac:chgData name="Morin, Jean-Philippe" userId="903e30c2-fb1e-41a3-9520-20cb624d7859" providerId="ADAL" clId="{05067D4E-0535-4177-B5FC-97FD18CBC239}" dt="2023-09-25T14:59:25.129" v="138" actId="164"/>
          <ac:spMkLst>
            <pc:docMk/>
            <pc:sldMk cId="0" sldId="271"/>
            <ac:spMk id="21574" creationId="{F030B4E3-0A3E-8FDB-12AA-16061B1D5449}"/>
          </ac:spMkLst>
        </pc:spChg>
        <pc:spChg chg="mod">
          <ac:chgData name="Morin, Jean-Philippe" userId="903e30c2-fb1e-41a3-9520-20cb624d7859" providerId="ADAL" clId="{05067D4E-0535-4177-B5FC-97FD18CBC239}" dt="2023-09-25T14:59:25.129" v="138" actId="164"/>
          <ac:spMkLst>
            <pc:docMk/>
            <pc:sldMk cId="0" sldId="271"/>
            <ac:spMk id="21575" creationId="{510B688A-540A-6E67-FCF8-4C3696A66728}"/>
          </ac:spMkLst>
        </pc:spChg>
        <pc:spChg chg="mod">
          <ac:chgData name="Morin, Jean-Philippe" userId="903e30c2-fb1e-41a3-9520-20cb624d7859" providerId="ADAL" clId="{05067D4E-0535-4177-B5FC-97FD18CBC239}" dt="2023-09-25T14:59:25.129" v="138" actId="164"/>
          <ac:spMkLst>
            <pc:docMk/>
            <pc:sldMk cId="0" sldId="271"/>
            <ac:spMk id="21576" creationId="{CA9C294C-2B0D-18BA-004E-2F2B3EE86821}"/>
          </ac:spMkLst>
        </pc:spChg>
        <pc:grpChg chg="add mod">
          <ac:chgData name="Morin, Jean-Philippe" userId="903e30c2-fb1e-41a3-9520-20cb624d7859" providerId="ADAL" clId="{05067D4E-0535-4177-B5FC-97FD18CBC239}" dt="2023-09-25T14:59:25.129" v="138" actId="164"/>
          <ac:grpSpMkLst>
            <pc:docMk/>
            <pc:sldMk cId="0" sldId="271"/>
            <ac:grpSpMk id="3" creationId="{E27CB3CE-6369-BB39-AC28-BE233CD21A71}"/>
          </ac:grpSpMkLst>
        </pc:grpChg>
      </pc:sldChg>
      <pc:sldChg chg="modSp mod modAnim">
        <pc:chgData name="Morin, Jean-Philippe" userId="903e30c2-fb1e-41a3-9520-20cb624d7859" providerId="ADAL" clId="{05067D4E-0535-4177-B5FC-97FD18CBC239}" dt="2023-09-25T14:57:51.317" v="125"/>
        <pc:sldMkLst>
          <pc:docMk/>
          <pc:sldMk cId="0" sldId="272"/>
        </pc:sldMkLst>
        <pc:spChg chg="mod">
          <ac:chgData name="Morin, Jean-Philippe" userId="903e30c2-fb1e-41a3-9520-20cb624d7859" providerId="ADAL" clId="{05067D4E-0535-4177-B5FC-97FD18CBC239}" dt="2023-09-25T14:57:32.202" v="119" actId="2711"/>
          <ac:spMkLst>
            <pc:docMk/>
            <pc:sldMk cId="0" sldId="272"/>
            <ac:spMk id="22530" creationId="{CCED5D8C-100C-B789-C74C-7EA1CBFCACEB}"/>
          </ac:spMkLst>
        </pc:spChg>
        <pc:spChg chg="mod">
          <ac:chgData name="Morin, Jean-Philippe" userId="903e30c2-fb1e-41a3-9520-20cb624d7859" providerId="ADAL" clId="{05067D4E-0535-4177-B5FC-97FD18CBC239}" dt="2023-09-25T14:57:28.400" v="118" actId="2711"/>
          <ac:spMkLst>
            <pc:docMk/>
            <pc:sldMk cId="0" sldId="272"/>
            <ac:spMk id="22531" creationId="{E5062F66-6F1B-1038-9795-B61538BE4D31}"/>
          </ac:spMkLst>
        </pc:spChg>
      </pc:sldChg>
      <pc:sldChg chg="modSp mod modAnim">
        <pc:chgData name="Morin, Jean-Philippe" userId="903e30c2-fb1e-41a3-9520-20cb624d7859" providerId="ADAL" clId="{05067D4E-0535-4177-B5FC-97FD18CBC239}" dt="2023-09-25T15:01:33.820" v="200"/>
        <pc:sldMkLst>
          <pc:docMk/>
          <pc:sldMk cId="0" sldId="273"/>
        </pc:sldMkLst>
        <pc:spChg chg="mod">
          <ac:chgData name="Morin, Jean-Philippe" userId="903e30c2-fb1e-41a3-9520-20cb624d7859" providerId="ADAL" clId="{05067D4E-0535-4177-B5FC-97FD18CBC239}" dt="2023-09-25T15:00:47.111" v="156" actId="2711"/>
          <ac:spMkLst>
            <pc:docMk/>
            <pc:sldMk cId="0" sldId="273"/>
            <ac:spMk id="23554" creationId="{E31CB387-489E-C810-456F-4968FC9650C6}"/>
          </ac:spMkLst>
        </pc:spChg>
        <pc:spChg chg="mod">
          <ac:chgData name="Morin, Jean-Philippe" userId="903e30c2-fb1e-41a3-9520-20cb624d7859" providerId="ADAL" clId="{05067D4E-0535-4177-B5FC-97FD18CBC239}" dt="2023-09-25T15:01:23.383" v="198" actId="2711"/>
          <ac:spMkLst>
            <pc:docMk/>
            <pc:sldMk cId="0" sldId="273"/>
            <ac:spMk id="23555" creationId="{2C838A4C-A20D-5218-DFE8-B190EA22CFCF}"/>
          </ac:spMkLst>
        </pc:spChg>
      </pc:sldChg>
      <pc:sldChg chg="modSp mod modAnim">
        <pc:chgData name="Morin, Jean-Philippe" userId="903e30c2-fb1e-41a3-9520-20cb624d7859" providerId="ADAL" clId="{05067D4E-0535-4177-B5FC-97FD18CBC239}" dt="2023-09-25T15:12:31.316" v="546"/>
        <pc:sldMkLst>
          <pc:docMk/>
          <pc:sldMk cId="0" sldId="274"/>
        </pc:sldMkLst>
        <pc:spChg chg="mod">
          <ac:chgData name="Morin, Jean-Philippe" userId="903e30c2-fb1e-41a3-9520-20cb624d7859" providerId="ADAL" clId="{05067D4E-0535-4177-B5FC-97FD18CBC239}" dt="2023-09-25T15:11:58.041" v="539" actId="2711"/>
          <ac:spMkLst>
            <pc:docMk/>
            <pc:sldMk cId="0" sldId="274"/>
            <ac:spMk id="24578" creationId="{694F644E-0A54-0C0B-3BF9-98CAB288E82D}"/>
          </ac:spMkLst>
        </pc:spChg>
        <pc:spChg chg="mod">
          <ac:chgData name="Morin, Jean-Philippe" userId="903e30c2-fb1e-41a3-9520-20cb624d7859" providerId="ADAL" clId="{05067D4E-0535-4177-B5FC-97FD18CBC239}" dt="2023-09-25T15:12:08.250" v="541" actId="14100"/>
          <ac:spMkLst>
            <pc:docMk/>
            <pc:sldMk cId="0" sldId="274"/>
            <ac:spMk id="24579" creationId="{520D604A-3330-844B-F5BF-8FC0C03029A2}"/>
          </ac:spMkLst>
        </pc:spChg>
      </pc:sldChg>
      <pc:sldChg chg="modSp mod modAnim">
        <pc:chgData name="Morin, Jean-Philippe" userId="903e30c2-fb1e-41a3-9520-20cb624d7859" providerId="ADAL" clId="{05067D4E-0535-4177-B5FC-97FD18CBC239}" dt="2023-09-25T15:07:59.957" v="468"/>
        <pc:sldMkLst>
          <pc:docMk/>
          <pc:sldMk cId="0" sldId="275"/>
        </pc:sldMkLst>
        <pc:spChg chg="mod">
          <ac:chgData name="Morin, Jean-Philippe" userId="903e30c2-fb1e-41a3-9520-20cb624d7859" providerId="ADAL" clId="{05067D4E-0535-4177-B5FC-97FD18CBC239}" dt="2023-09-25T15:02:20.005" v="205" actId="2711"/>
          <ac:spMkLst>
            <pc:docMk/>
            <pc:sldMk cId="0" sldId="275"/>
            <ac:spMk id="25602" creationId="{07D8BB67-BB2A-5F45-BDD6-F7F2EFE8CC05}"/>
          </ac:spMkLst>
        </pc:spChg>
        <pc:spChg chg="mod">
          <ac:chgData name="Morin, Jean-Philippe" userId="903e30c2-fb1e-41a3-9520-20cb624d7859" providerId="ADAL" clId="{05067D4E-0535-4177-B5FC-97FD18CBC239}" dt="2023-09-25T15:02:46.305" v="210" actId="20577"/>
          <ac:spMkLst>
            <pc:docMk/>
            <pc:sldMk cId="0" sldId="275"/>
            <ac:spMk id="25603" creationId="{02405883-6464-8B8E-E732-1007750B9AC6}"/>
          </ac:spMkLst>
        </pc:spChg>
      </pc:sldChg>
      <pc:sldChg chg="modSp mod modAnim">
        <pc:chgData name="Morin, Jean-Philippe" userId="903e30c2-fb1e-41a3-9520-20cb624d7859" providerId="ADAL" clId="{05067D4E-0535-4177-B5FC-97FD18CBC239}" dt="2023-09-25T15:04:11.741" v="251"/>
        <pc:sldMkLst>
          <pc:docMk/>
          <pc:sldMk cId="0" sldId="276"/>
        </pc:sldMkLst>
        <pc:spChg chg="mod">
          <ac:chgData name="Morin, Jean-Philippe" userId="903e30c2-fb1e-41a3-9520-20cb624d7859" providerId="ADAL" clId="{05067D4E-0535-4177-B5FC-97FD18CBC239}" dt="2023-09-25T15:03:02.580" v="211" actId="2711"/>
          <ac:spMkLst>
            <pc:docMk/>
            <pc:sldMk cId="0" sldId="276"/>
            <ac:spMk id="26626" creationId="{F2685816-40DB-C0B8-EFA3-A68031DD9894}"/>
          </ac:spMkLst>
        </pc:spChg>
        <pc:spChg chg="mod">
          <ac:chgData name="Morin, Jean-Philippe" userId="903e30c2-fb1e-41a3-9520-20cb624d7859" providerId="ADAL" clId="{05067D4E-0535-4177-B5FC-97FD18CBC239}" dt="2023-09-25T15:03:08.060" v="212" actId="2711"/>
          <ac:spMkLst>
            <pc:docMk/>
            <pc:sldMk cId="0" sldId="276"/>
            <ac:spMk id="26627" creationId="{C10F006E-441D-F2A8-8559-571D0986F862}"/>
          </ac:spMkLst>
        </pc:spChg>
        <pc:spChg chg="mod">
          <ac:chgData name="Morin, Jean-Philippe" userId="903e30c2-fb1e-41a3-9520-20cb624d7859" providerId="ADAL" clId="{05067D4E-0535-4177-B5FC-97FD18CBC239}" dt="2023-09-25T15:03:57.977" v="248" actId="14100"/>
          <ac:spMkLst>
            <pc:docMk/>
            <pc:sldMk cId="0" sldId="276"/>
            <ac:spMk id="26629" creationId="{27E0A345-9CDD-79AE-D611-80496237AA0C}"/>
          </ac:spMkLst>
        </pc:spChg>
      </pc:sldChg>
      <pc:sldChg chg="modSp mod">
        <pc:chgData name="Morin, Jean-Philippe" userId="903e30c2-fb1e-41a3-9520-20cb624d7859" providerId="ADAL" clId="{05067D4E-0535-4177-B5FC-97FD18CBC239}" dt="2023-09-25T15:06:08.330" v="460" actId="1036"/>
        <pc:sldMkLst>
          <pc:docMk/>
          <pc:sldMk cId="0" sldId="277"/>
        </pc:sldMkLst>
        <pc:spChg chg="mod">
          <ac:chgData name="Morin, Jean-Philippe" userId="903e30c2-fb1e-41a3-9520-20cb624d7859" providerId="ADAL" clId="{05067D4E-0535-4177-B5FC-97FD18CBC239}" dt="2023-09-25T15:05:22.647" v="364" actId="2711"/>
          <ac:spMkLst>
            <pc:docMk/>
            <pc:sldMk cId="0" sldId="277"/>
            <ac:spMk id="27650" creationId="{2FD3CA7A-297F-6C0E-33B0-0A5BE9975943}"/>
          </ac:spMkLst>
        </pc:spChg>
        <pc:spChg chg="mod">
          <ac:chgData name="Morin, Jean-Philippe" userId="903e30c2-fb1e-41a3-9520-20cb624d7859" providerId="ADAL" clId="{05067D4E-0535-4177-B5FC-97FD18CBC239}" dt="2023-09-25T15:06:08.330" v="460" actId="1036"/>
          <ac:spMkLst>
            <pc:docMk/>
            <pc:sldMk cId="0" sldId="277"/>
            <ac:spMk id="27651" creationId="{847B796B-F2EB-716D-BE36-CA1396134CE4}"/>
          </ac:spMkLst>
        </pc:spChg>
      </pc:sldChg>
      <pc:sldChg chg="del">
        <pc:chgData name="Morin, Jean-Philippe" userId="903e30c2-fb1e-41a3-9520-20cb624d7859" providerId="ADAL" clId="{05067D4E-0535-4177-B5FC-97FD18CBC239}" dt="2023-09-25T15:06:46.876" v="461" actId="47"/>
        <pc:sldMkLst>
          <pc:docMk/>
          <pc:sldMk cId="0" sldId="278"/>
        </pc:sldMkLst>
      </pc:sldChg>
      <pc:sldChg chg="modSp mod modAnim">
        <pc:chgData name="Morin, Jean-Philippe" userId="903e30c2-fb1e-41a3-9520-20cb624d7859" providerId="ADAL" clId="{05067D4E-0535-4177-B5FC-97FD18CBC239}" dt="2023-09-25T15:09:28.086" v="481"/>
        <pc:sldMkLst>
          <pc:docMk/>
          <pc:sldMk cId="0" sldId="279"/>
        </pc:sldMkLst>
        <pc:spChg chg="mod">
          <ac:chgData name="Morin, Jean-Philippe" userId="903e30c2-fb1e-41a3-9520-20cb624d7859" providerId="ADAL" clId="{05067D4E-0535-4177-B5FC-97FD18CBC239}" dt="2023-09-25T15:08:28.489" v="469" actId="2711"/>
          <ac:spMkLst>
            <pc:docMk/>
            <pc:sldMk cId="0" sldId="279"/>
            <ac:spMk id="29698" creationId="{4C2C7234-CAF0-282B-4786-F5D0F1A4D98C}"/>
          </ac:spMkLst>
        </pc:spChg>
      </pc:sldChg>
      <pc:sldChg chg="modSp mod modAnim">
        <pc:chgData name="Morin, Jean-Philippe" userId="903e30c2-fb1e-41a3-9520-20cb624d7859" providerId="ADAL" clId="{05067D4E-0535-4177-B5FC-97FD18CBC239}" dt="2023-09-25T15:13:46.643" v="560"/>
        <pc:sldMkLst>
          <pc:docMk/>
          <pc:sldMk cId="0" sldId="281"/>
        </pc:sldMkLst>
        <pc:spChg chg="mod">
          <ac:chgData name="Morin, Jean-Philippe" userId="903e30c2-fb1e-41a3-9520-20cb624d7859" providerId="ADAL" clId="{05067D4E-0535-4177-B5FC-97FD18CBC239}" dt="2023-09-25T15:13:12.102" v="553" actId="2711"/>
          <ac:spMkLst>
            <pc:docMk/>
            <pc:sldMk cId="0" sldId="281"/>
            <ac:spMk id="31746" creationId="{B6BB35EC-44C8-6E03-13BE-0F52391AB442}"/>
          </ac:spMkLst>
        </pc:spChg>
        <pc:spChg chg="mod">
          <ac:chgData name="Morin, Jean-Philippe" userId="903e30c2-fb1e-41a3-9520-20cb624d7859" providerId="ADAL" clId="{05067D4E-0535-4177-B5FC-97FD18CBC239}" dt="2023-09-25T15:13:22.803" v="556"/>
          <ac:spMkLst>
            <pc:docMk/>
            <pc:sldMk cId="0" sldId="281"/>
            <ac:spMk id="31747" creationId="{9026A677-C4BE-8267-C7D3-D7BBF153C5CC}"/>
          </ac:spMkLst>
        </pc:spChg>
      </pc:sldChg>
      <pc:sldChg chg="del">
        <pc:chgData name="Morin, Jean-Philippe" userId="903e30c2-fb1e-41a3-9520-20cb624d7859" providerId="ADAL" clId="{05067D4E-0535-4177-B5FC-97FD18CBC239}" dt="2023-09-25T15:14:03.473" v="561" actId="47"/>
        <pc:sldMkLst>
          <pc:docMk/>
          <pc:sldMk cId="0" sldId="282"/>
        </pc:sldMkLst>
      </pc:sldChg>
      <pc:sldChg chg="modSp mod modAnim">
        <pc:chgData name="Morin, Jean-Philippe" userId="903e30c2-fb1e-41a3-9520-20cb624d7859" providerId="ADAL" clId="{05067D4E-0535-4177-B5FC-97FD18CBC239}" dt="2023-09-25T15:02:02.728" v="204"/>
        <pc:sldMkLst>
          <pc:docMk/>
          <pc:sldMk cId="0" sldId="283"/>
        </pc:sldMkLst>
        <pc:spChg chg="mod">
          <ac:chgData name="Morin, Jean-Philippe" userId="903e30c2-fb1e-41a3-9520-20cb624d7859" providerId="ADAL" clId="{05067D4E-0535-4177-B5FC-97FD18CBC239}" dt="2023-09-25T15:01:47.409" v="201" actId="2711"/>
          <ac:spMkLst>
            <pc:docMk/>
            <pc:sldMk cId="0" sldId="283"/>
            <ac:spMk id="33795" creationId="{2D6778B4-EA6D-4727-B0B4-F21107962B1D}"/>
          </ac:spMkLst>
        </pc:spChg>
      </pc:sldChg>
      <pc:sldChg chg="modSp mod modAnim">
        <pc:chgData name="Morin, Jean-Philippe" userId="903e30c2-fb1e-41a3-9520-20cb624d7859" providerId="ADAL" clId="{05067D4E-0535-4177-B5FC-97FD18CBC239}" dt="2023-09-25T15:10:40.660" v="488"/>
        <pc:sldMkLst>
          <pc:docMk/>
          <pc:sldMk cId="0" sldId="284"/>
        </pc:sldMkLst>
        <pc:spChg chg="mod">
          <ac:chgData name="Morin, Jean-Philippe" userId="903e30c2-fb1e-41a3-9520-20cb624d7859" providerId="ADAL" clId="{05067D4E-0535-4177-B5FC-97FD18CBC239}" dt="2023-09-25T15:09:53.787" v="482" actId="2711"/>
          <ac:spMkLst>
            <pc:docMk/>
            <pc:sldMk cId="0" sldId="284"/>
            <ac:spMk id="34818" creationId="{FA5CD783-B806-C864-77A9-FC323990AFE9}"/>
          </ac:spMkLst>
        </pc:spChg>
        <pc:spChg chg="mod">
          <ac:chgData name="Morin, Jean-Philippe" userId="903e30c2-fb1e-41a3-9520-20cb624d7859" providerId="ADAL" clId="{05067D4E-0535-4177-B5FC-97FD18CBC239}" dt="2023-09-25T15:09:57.737" v="483" actId="2711"/>
          <ac:spMkLst>
            <pc:docMk/>
            <pc:sldMk cId="0" sldId="284"/>
            <ac:spMk id="34819" creationId="{9B28F620-1916-0E41-23E0-82D40154E229}"/>
          </ac:spMkLst>
        </pc:spChg>
      </pc:sldChg>
      <pc:sldChg chg="modSp mod modAnim">
        <pc:chgData name="Morin, Jean-Philippe" userId="903e30c2-fb1e-41a3-9520-20cb624d7859" providerId="ADAL" clId="{05067D4E-0535-4177-B5FC-97FD18CBC239}" dt="2023-09-25T15:11:48.134" v="538"/>
        <pc:sldMkLst>
          <pc:docMk/>
          <pc:sldMk cId="0" sldId="285"/>
        </pc:sldMkLst>
        <pc:spChg chg="mod">
          <ac:chgData name="Morin, Jean-Philippe" userId="903e30c2-fb1e-41a3-9520-20cb624d7859" providerId="ADAL" clId="{05067D4E-0535-4177-B5FC-97FD18CBC239}" dt="2023-09-25T15:10:55.386" v="489" actId="2711"/>
          <ac:spMkLst>
            <pc:docMk/>
            <pc:sldMk cId="0" sldId="285"/>
            <ac:spMk id="35842" creationId="{B565CA0D-C88C-E119-50F3-7CDC447DA146}"/>
          </ac:spMkLst>
        </pc:spChg>
        <pc:spChg chg="mod">
          <ac:chgData name="Morin, Jean-Philippe" userId="903e30c2-fb1e-41a3-9520-20cb624d7859" providerId="ADAL" clId="{05067D4E-0535-4177-B5FC-97FD18CBC239}" dt="2023-09-25T15:11:13.981" v="530" actId="20577"/>
          <ac:spMkLst>
            <pc:docMk/>
            <pc:sldMk cId="0" sldId="285"/>
            <ac:spMk id="35843" creationId="{1DF1F205-64B0-E191-661C-57C166D41130}"/>
          </ac:spMkLst>
        </pc:spChg>
        <pc:spChg chg="mod">
          <ac:chgData name="Morin, Jean-Philippe" userId="903e30c2-fb1e-41a3-9520-20cb624d7859" providerId="ADAL" clId="{05067D4E-0535-4177-B5FC-97FD18CBC239}" dt="2023-09-25T15:11:43.417" v="537" actId="14100"/>
          <ac:spMkLst>
            <pc:docMk/>
            <pc:sldMk cId="0" sldId="285"/>
            <ac:spMk id="35909" creationId="{34C2B619-D01A-441D-0AFA-DA67D35B0E0C}"/>
          </ac:spMkLst>
        </pc:spChg>
        <pc:picChg chg="mod">
          <ac:chgData name="Morin, Jean-Philippe" userId="903e30c2-fb1e-41a3-9520-20cb624d7859" providerId="ADAL" clId="{05067D4E-0535-4177-B5FC-97FD18CBC239}" dt="2023-09-25T15:11:03.936" v="502" actId="1037"/>
          <ac:picMkLst>
            <pc:docMk/>
            <pc:sldMk cId="0" sldId="285"/>
            <ac:picMk id="35908" creationId="{31E3EB68-2099-F52E-81EF-5EED33C0EFA3}"/>
          </ac:picMkLst>
        </pc:picChg>
      </pc:sldChg>
      <pc:sldChg chg="modSp mod modAnim">
        <pc:chgData name="Morin, Jean-Philippe" userId="903e30c2-fb1e-41a3-9520-20cb624d7859" providerId="ADAL" clId="{05067D4E-0535-4177-B5FC-97FD18CBC239}" dt="2023-09-25T15:14:41.518" v="568"/>
        <pc:sldMkLst>
          <pc:docMk/>
          <pc:sldMk cId="0" sldId="286"/>
        </pc:sldMkLst>
        <pc:spChg chg="mod">
          <ac:chgData name="Morin, Jean-Philippe" userId="903e30c2-fb1e-41a3-9520-20cb624d7859" providerId="ADAL" clId="{05067D4E-0535-4177-B5FC-97FD18CBC239}" dt="2023-09-25T15:14:11.986" v="562" actId="2711"/>
          <ac:spMkLst>
            <pc:docMk/>
            <pc:sldMk cId="0" sldId="286"/>
            <ac:spMk id="36866" creationId="{1284EBEC-4EC5-04AA-4203-40E7AC17BE1F}"/>
          </ac:spMkLst>
        </pc:spChg>
        <pc:spChg chg="mod">
          <ac:chgData name="Morin, Jean-Philippe" userId="903e30c2-fb1e-41a3-9520-20cb624d7859" providerId="ADAL" clId="{05067D4E-0535-4177-B5FC-97FD18CBC239}" dt="2023-09-25T15:14:15.033" v="563" actId="2711"/>
          <ac:spMkLst>
            <pc:docMk/>
            <pc:sldMk cId="0" sldId="286"/>
            <ac:spMk id="36867" creationId="{C07F8257-3B90-BE89-7FAF-37FEAC519797}"/>
          </ac:spMkLst>
        </pc:spChg>
      </pc:sldChg>
      <pc:sldChg chg="delSp modSp modAnim">
        <pc:chgData name="Morin, Jean-Philippe" userId="903e30c2-fb1e-41a3-9520-20cb624d7859" providerId="ADAL" clId="{05067D4E-0535-4177-B5FC-97FD18CBC239}" dt="2023-09-25T15:15:46.525" v="652" actId="478"/>
        <pc:sldMkLst>
          <pc:docMk/>
          <pc:sldMk cId="0" sldId="287"/>
        </pc:sldMkLst>
        <pc:spChg chg="mod">
          <ac:chgData name="Morin, Jean-Philippe" userId="903e30c2-fb1e-41a3-9520-20cb624d7859" providerId="ADAL" clId="{05067D4E-0535-4177-B5FC-97FD18CBC239}" dt="2023-09-25T15:15:07.230" v="572" actId="2711"/>
          <ac:spMkLst>
            <pc:docMk/>
            <pc:sldMk cId="0" sldId="287"/>
            <ac:spMk id="37890" creationId="{13068445-9B9B-4A14-5032-94317B7210E3}"/>
          </ac:spMkLst>
        </pc:spChg>
        <pc:spChg chg="mod">
          <ac:chgData name="Morin, Jean-Philippe" userId="903e30c2-fb1e-41a3-9520-20cb624d7859" providerId="ADAL" clId="{05067D4E-0535-4177-B5FC-97FD18CBC239}" dt="2023-09-25T15:15:39.585" v="650" actId="20577"/>
          <ac:spMkLst>
            <pc:docMk/>
            <pc:sldMk cId="0" sldId="287"/>
            <ac:spMk id="37891" creationId="{081532D3-B2D8-8646-0C8A-E17A5624A091}"/>
          </ac:spMkLst>
        </pc:spChg>
        <pc:spChg chg="del">
          <ac:chgData name="Morin, Jean-Philippe" userId="903e30c2-fb1e-41a3-9520-20cb624d7859" providerId="ADAL" clId="{05067D4E-0535-4177-B5FC-97FD18CBC239}" dt="2023-09-25T15:15:46.525" v="652" actId="478"/>
          <ac:spMkLst>
            <pc:docMk/>
            <pc:sldMk cId="0" sldId="287"/>
            <ac:spMk id="37895" creationId="{8670BE9A-EBBB-88E5-177E-29EC252DCC83}"/>
          </ac:spMkLst>
        </pc:spChg>
        <pc:spChg chg="del">
          <ac:chgData name="Morin, Jean-Philippe" userId="903e30c2-fb1e-41a3-9520-20cb624d7859" providerId="ADAL" clId="{05067D4E-0535-4177-B5FC-97FD18CBC239}" dt="2023-09-25T15:15:42.914" v="651" actId="478"/>
          <ac:spMkLst>
            <pc:docMk/>
            <pc:sldMk cId="0" sldId="287"/>
            <ac:spMk id="37896" creationId="{3D572DBD-8A79-8E34-EF59-569FAA681E62}"/>
          </ac:spMkLst>
        </pc:spChg>
      </pc:sldChg>
      <pc:sldChg chg="modSp mod modAnim">
        <pc:chgData name="Morin, Jean-Philippe" userId="903e30c2-fb1e-41a3-9520-20cb624d7859" providerId="ADAL" clId="{05067D4E-0535-4177-B5FC-97FD18CBC239}" dt="2023-09-25T15:16:53.334" v="680"/>
        <pc:sldMkLst>
          <pc:docMk/>
          <pc:sldMk cId="0" sldId="288"/>
        </pc:sldMkLst>
        <pc:spChg chg="mod">
          <ac:chgData name="Morin, Jean-Philippe" userId="903e30c2-fb1e-41a3-9520-20cb624d7859" providerId="ADAL" clId="{05067D4E-0535-4177-B5FC-97FD18CBC239}" dt="2023-09-25T15:16:01.607" v="653" actId="2711"/>
          <ac:spMkLst>
            <pc:docMk/>
            <pc:sldMk cId="0" sldId="288"/>
            <ac:spMk id="38914" creationId="{7CAF481E-0AC9-32AB-C4A8-5365499DB1C5}"/>
          </ac:spMkLst>
        </pc:spChg>
        <pc:spChg chg="mod">
          <ac:chgData name="Morin, Jean-Philippe" userId="903e30c2-fb1e-41a3-9520-20cb624d7859" providerId="ADAL" clId="{05067D4E-0535-4177-B5FC-97FD18CBC239}" dt="2023-09-25T15:16:37.322" v="677" actId="313"/>
          <ac:spMkLst>
            <pc:docMk/>
            <pc:sldMk cId="0" sldId="288"/>
            <ac:spMk id="38915" creationId="{65E9281A-1F2F-AB82-66FC-2216DC05509D}"/>
          </ac:spMkLst>
        </pc:spChg>
      </pc:sldChg>
      <pc:sldChg chg="modSp modAnim">
        <pc:chgData name="Morin, Jean-Philippe" userId="903e30c2-fb1e-41a3-9520-20cb624d7859" providerId="ADAL" clId="{05067D4E-0535-4177-B5FC-97FD18CBC239}" dt="2023-09-25T15:17:02.077" v="681" actId="2711"/>
        <pc:sldMkLst>
          <pc:docMk/>
          <pc:sldMk cId="0" sldId="289"/>
        </pc:sldMkLst>
        <pc:spChg chg="mod">
          <ac:chgData name="Morin, Jean-Philippe" userId="903e30c2-fb1e-41a3-9520-20cb624d7859" providerId="ADAL" clId="{05067D4E-0535-4177-B5FC-97FD18CBC239}" dt="2023-09-25T15:17:02.077" v="681" actId="2711"/>
          <ac:spMkLst>
            <pc:docMk/>
            <pc:sldMk cId="0" sldId="289"/>
            <ac:spMk id="39938" creationId="{CEE2F3EA-197A-08D9-095E-95B9ED3CE848}"/>
          </ac:spMkLst>
        </pc:spChg>
      </pc:sldChg>
      <pc:sldChg chg="modSp mod modAnim">
        <pc:chgData name="Morin, Jean-Philippe" userId="903e30c2-fb1e-41a3-9520-20cb624d7859" providerId="ADAL" clId="{05067D4E-0535-4177-B5FC-97FD18CBC239}" dt="2023-09-25T15:19:53.237" v="723" actId="14100"/>
        <pc:sldMkLst>
          <pc:docMk/>
          <pc:sldMk cId="0" sldId="290"/>
        </pc:sldMkLst>
        <pc:spChg chg="mod">
          <ac:chgData name="Morin, Jean-Philippe" userId="903e30c2-fb1e-41a3-9520-20cb624d7859" providerId="ADAL" clId="{05067D4E-0535-4177-B5FC-97FD18CBC239}" dt="2023-09-25T15:17:10.192" v="682" actId="2711"/>
          <ac:spMkLst>
            <pc:docMk/>
            <pc:sldMk cId="0" sldId="290"/>
            <ac:spMk id="40962" creationId="{A620423A-048E-C8D5-C4EB-7B283A09BAB7}"/>
          </ac:spMkLst>
        </pc:spChg>
        <pc:spChg chg="mod">
          <ac:chgData name="Morin, Jean-Philippe" userId="903e30c2-fb1e-41a3-9520-20cb624d7859" providerId="ADAL" clId="{05067D4E-0535-4177-B5FC-97FD18CBC239}" dt="2023-09-25T15:19:53.237" v="723" actId="14100"/>
          <ac:spMkLst>
            <pc:docMk/>
            <pc:sldMk cId="0" sldId="290"/>
            <ac:spMk id="40963" creationId="{25B40EFF-EBA5-2E90-AB77-6C386BCD9FCC}"/>
          </ac:spMkLst>
        </pc:spChg>
      </pc:sldChg>
      <pc:sldChg chg="modSp mod modAnim">
        <pc:chgData name="Morin, Jean-Philippe" userId="903e30c2-fb1e-41a3-9520-20cb624d7859" providerId="ADAL" clId="{05067D4E-0535-4177-B5FC-97FD18CBC239}" dt="2023-09-25T15:12:58.876" v="552"/>
        <pc:sldMkLst>
          <pc:docMk/>
          <pc:sldMk cId="0" sldId="292"/>
        </pc:sldMkLst>
        <pc:spChg chg="mod">
          <ac:chgData name="Morin, Jean-Philippe" userId="903e30c2-fb1e-41a3-9520-20cb624d7859" providerId="ADAL" clId="{05067D4E-0535-4177-B5FC-97FD18CBC239}" dt="2023-09-25T15:12:38.511" v="547" actId="2711"/>
          <ac:spMkLst>
            <pc:docMk/>
            <pc:sldMk cId="0" sldId="292"/>
            <ac:spMk id="44034" creationId="{515F8391-72D0-E049-3623-A0D08A223B76}"/>
          </ac:spMkLst>
        </pc:spChg>
        <pc:spChg chg="mod">
          <ac:chgData name="Morin, Jean-Philippe" userId="903e30c2-fb1e-41a3-9520-20cb624d7859" providerId="ADAL" clId="{05067D4E-0535-4177-B5FC-97FD18CBC239}" dt="2023-09-25T15:12:47.782" v="549" actId="2711"/>
          <ac:spMkLst>
            <pc:docMk/>
            <pc:sldMk cId="0" sldId="292"/>
            <ac:spMk id="44035" creationId="{08E7F92A-60C8-363D-B7ED-89A0BAA05890}"/>
          </ac:spMkLst>
        </pc:spChg>
      </pc:sldChg>
      <pc:sldChg chg="del">
        <pc:chgData name="Morin, Jean-Philippe" userId="903e30c2-fb1e-41a3-9520-20cb624d7859" providerId="ADAL" clId="{05067D4E-0535-4177-B5FC-97FD18CBC239}" dt="2023-09-25T15:19:11.261" v="714" actId="47"/>
        <pc:sldMkLst>
          <pc:docMk/>
          <pc:sldMk cId="0" sldId="293"/>
        </pc:sldMkLst>
      </pc:sldChg>
      <pc:sldChg chg="modSp mod modAnim">
        <pc:chgData name="Morin, Jean-Philippe" userId="903e30c2-fb1e-41a3-9520-20cb624d7859" providerId="ADAL" clId="{05067D4E-0535-4177-B5FC-97FD18CBC239}" dt="2023-09-25T15:19:29.889" v="718"/>
        <pc:sldMkLst>
          <pc:docMk/>
          <pc:sldMk cId="0" sldId="294"/>
        </pc:sldMkLst>
        <pc:spChg chg="mod">
          <ac:chgData name="Morin, Jean-Philippe" userId="903e30c2-fb1e-41a3-9520-20cb624d7859" providerId="ADAL" clId="{05067D4E-0535-4177-B5FC-97FD18CBC239}" dt="2023-09-25T15:19:18.273" v="715" actId="2711"/>
          <ac:spMkLst>
            <pc:docMk/>
            <pc:sldMk cId="0" sldId="294"/>
            <ac:spMk id="46082" creationId="{0869ECA4-73A2-B3FB-7F5A-66812E136804}"/>
          </ac:spMkLst>
        </pc:spChg>
        <pc:spChg chg="mod">
          <ac:chgData name="Morin, Jean-Philippe" userId="903e30c2-fb1e-41a3-9520-20cb624d7859" providerId="ADAL" clId="{05067D4E-0535-4177-B5FC-97FD18CBC239}" dt="2023-09-25T15:19:23.266" v="716" actId="2711"/>
          <ac:spMkLst>
            <pc:docMk/>
            <pc:sldMk cId="0" sldId="294"/>
            <ac:spMk id="46083" creationId="{B586E4A0-7E84-029F-91A0-35E6D55B1727}"/>
          </ac:spMkLst>
        </pc:spChg>
      </pc:sldChg>
      <pc:sldChg chg="modSp mod modAnim">
        <pc:chgData name="Morin, Jean-Philippe" userId="903e30c2-fb1e-41a3-9520-20cb624d7859" providerId="ADAL" clId="{05067D4E-0535-4177-B5FC-97FD18CBC239}" dt="2023-09-25T15:19:38.546" v="720"/>
        <pc:sldMkLst>
          <pc:docMk/>
          <pc:sldMk cId="0" sldId="295"/>
        </pc:sldMkLst>
        <pc:spChg chg="mod">
          <ac:chgData name="Morin, Jean-Philippe" userId="903e30c2-fb1e-41a3-9520-20cb624d7859" providerId="ADAL" clId="{05067D4E-0535-4177-B5FC-97FD18CBC239}" dt="2023-09-25T15:18:14.229" v="691" actId="2711"/>
          <ac:spMkLst>
            <pc:docMk/>
            <pc:sldMk cId="0" sldId="295"/>
            <ac:spMk id="47106" creationId="{4D5F5D30-2A67-A7FB-E7B6-07CAC42708CB}"/>
          </ac:spMkLst>
        </pc:spChg>
        <pc:spChg chg="mod">
          <ac:chgData name="Morin, Jean-Philippe" userId="903e30c2-fb1e-41a3-9520-20cb624d7859" providerId="ADAL" clId="{05067D4E-0535-4177-B5FC-97FD18CBC239}" dt="2023-09-25T15:18:46.073" v="712" actId="113"/>
          <ac:spMkLst>
            <pc:docMk/>
            <pc:sldMk cId="0" sldId="295"/>
            <ac:spMk id="47107" creationId="{A1F70EE5-25F3-4E2A-0820-40D0EAC2A10C}"/>
          </ac:spMkLst>
        </pc:spChg>
      </pc:sldChg>
      <pc:sldChg chg="modSp mod modAnim">
        <pc:chgData name="Morin, Jean-Philippe" userId="903e30c2-fb1e-41a3-9520-20cb624d7859" providerId="ADAL" clId="{05067D4E-0535-4177-B5FC-97FD18CBC239}" dt="2023-09-25T15:20:16.285" v="727"/>
        <pc:sldMkLst>
          <pc:docMk/>
          <pc:sldMk cId="0" sldId="296"/>
        </pc:sldMkLst>
        <pc:spChg chg="mod">
          <ac:chgData name="Morin, Jean-Philippe" userId="903e30c2-fb1e-41a3-9520-20cb624d7859" providerId="ADAL" clId="{05067D4E-0535-4177-B5FC-97FD18CBC239}" dt="2023-09-25T15:20:06.237" v="724" actId="2711"/>
          <ac:spMkLst>
            <pc:docMk/>
            <pc:sldMk cId="0" sldId="296"/>
            <ac:spMk id="48130" creationId="{7AFB9001-39CF-C6DC-6129-6DCD8DFC79DC}"/>
          </ac:spMkLst>
        </pc:spChg>
        <pc:spChg chg="mod">
          <ac:chgData name="Morin, Jean-Philippe" userId="903e30c2-fb1e-41a3-9520-20cb624d7859" providerId="ADAL" clId="{05067D4E-0535-4177-B5FC-97FD18CBC239}" dt="2023-09-25T15:20:10.137" v="725" actId="2711"/>
          <ac:spMkLst>
            <pc:docMk/>
            <pc:sldMk cId="0" sldId="296"/>
            <ac:spMk id="48131" creationId="{B76E9823-5A82-1528-9E9E-09B060CE870D}"/>
          </ac:spMkLst>
        </pc:spChg>
      </pc:sldChg>
      <pc:sldChg chg="modSp mod modAnim">
        <pc:chgData name="Morin, Jean-Philippe" userId="903e30c2-fb1e-41a3-9520-20cb624d7859" providerId="ADAL" clId="{05067D4E-0535-4177-B5FC-97FD18CBC239}" dt="2023-09-25T15:20:32.998" v="730"/>
        <pc:sldMkLst>
          <pc:docMk/>
          <pc:sldMk cId="0" sldId="297"/>
        </pc:sldMkLst>
        <pc:spChg chg="mod">
          <ac:chgData name="Morin, Jean-Philippe" userId="903e30c2-fb1e-41a3-9520-20cb624d7859" providerId="ADAL" clId="{05067D4E-0535-4177-B5FC-97FD18CBC239}" dt="2023-09-25T15:20:22.030" v="728" actId="2711"/>
          <ac:spMkLst>
            <pc:docMk/>
            <pc:sldMk cId="0" sldId="297"/>
            <ac:spMk id="49154" creationId="{5616A91D-AF9A-641D-6FA3-11BD2CD4DF5F}"/>
          </ac:spMkLst>
        </pc:spChg>
        <pc:spChg chg="mod">
          <ac:chgData name="Morin, Jean-Philippe" userId="903e30c2-fb1e-41a3-9520-20cb624d7859" providerId="ADAL" clId="{05067D4E-0535-4177-B5FC-97FD18CBC239}" dt="2023-09-25T15:20:25.655" v="729" actId="2711"/>
          <ac:spMkLst>
            <pc:docMk/>
            <pc:sldMk cId="0" sldId="297"/>
            <ac:spMk id="49155" creationId="{C2EEB4D2-1E18-F926-ED51-B849E6D30E7C}"/>
          </ac:spMkLst>
        </pc:spChg>
      </pc:sldChg>
      <pc:sldChg chg="modSp mod modAnim">
        <pc:chgData name="Morin, Jean-Philippe" userId="903e30c2-fb1e-41a3-9520-20cb624d7859" providerId="ADAL" clId="{05067D4E-0535-4177-B5FC-97FD18CBC239}" dt="2023-09-25T15:21:08.973" v="739"/>
        <pc:sldMkLst>
          <pc:docMk/>
          <pc:sldMk cId="0" sldId="298"/>
        </pc:sldMkLst>
        <pc:spChg chg="mod">
          <ac:chgData name="Morin, Jean-Philippe" userId="903e30c2-fb1e-41a3-9520-20cb624d7859" providerId="ADAL" clId="{05067D4E-0535-4177-B5FC-97FD18CBC239}" dt="2023-09-25T15:21:03.057" v="737" actId="1076"/>
          <ac:spMkLst>
            <pc:docMk/>
            <pc:sldMk cId="0" sldId="298"/>
            <ac:spMk id="50178" creationId="{35C88D71-C65E-227B-8E00-F0C463B7091E}"/>
          </ac:spMkLst>
        </pc:spChg>
        <pc:picChg chg="mod">
          <ac:chgData name="Morin, Jean-Philippe" userId="903e30c2-fb1e-41a3-9520-20cb624d7859" providerId="ADAL" clId="{05067D4E-0535-4177-B5FC-97FD18CBC239}" dt="2023-09-25T15:20:59.265" v="736" actId="14100"/>
          <ac:picMkLst>
            <pc:docMk/>
            <pc:sldMk cId="0" sldId="298"/>
            <ac:picMk id="50181" creationId="{95C6C502-2A87-B591-FF40-EE167C5083F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E534CDF-79E1-13D3-295B-98B23A5EBF9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CH" altLang="fr-FR"/>
          </a:p>
        </p:txBody>
      </p:sp>
      <p:sp>
        <p:nvSpPr>
          <p:cNvPr id="9219" name="Rectangle 3">
            <a:extLst>
              <a:ext uri="{FF2B5EF4-FFF2-40B4-BE49-F238E27FC236}">
                <a16:creationId xmlns:a16="http://schemas.microsoft.com/office/drawing/2014/main" id="{65B10B10-3121-778D-086D-51ED7DDF84B5}"/>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CH" altLang="fr-FR"/>
          </a:p>
        </p:txBody>
      </p:sp>
      <p:sp>
        <p:nvSpPr>
          <p:cNvPr id="9220" name="Rectangle 4">
            <a:extLst>
              <a:ext uri="{FF2B5EF4-FFF2-40B4-BE49-F238E27FC236}">
                <a16:creationId xmlns:a16="http://schemas.microsoft.com/office/drawing/2014/main" id="{2D2CDF07-F2A6-AFEC-3B28-DF8045208853}"/>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CH" altLang="fr-FR"/>
          </a:p>
        </p:txBody>
      </p:sp>
      <p:sp>
        <p:nvSpPr>
          <p:cNvPr id="9221" name="Rectangle 5">
            <a:extLst>
              <a:ext uri="{FF2B5EF4-FFF2-40B4-BE49-F238E27FC236}">
                <a16:creationId xmlns:a16="http://schemas.microsoft.com/office/drawing/2014/main" id="{13255C32-7547-4D48-66A5-C4F671132140}"/>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125D12F-8D08-445C-9C1D-50962154DAAC}" type="slidenum">
              <a:rPr lang="fr-CH" altLang="fr-FR"/>
              <a:pPr/>
              <a:t>‹n°›</a:t>
            </a:fld>
            <a:endParaRPr lang="fr-CH"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89BBEEA-5422-BAF6-1336-B14E7DEE327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CA" altLang="fr-FR"/>
          </a:p>
        </p:txBody>
      </p:sp>
      <p:sp>
        <p:nvSpPr>
          <p:cNvPr id="57347" name="Rectangle 3">
            <a:extLst>
              <a:ext uri="{FF2B5EF4-FFF2-40B4-BE49-F238E27FC236}">
                <a16:creationId xmlns:a16="http://schemas.microsoft.com/office/drawing/2014/main" id="{8A93C5B6-DED8-5C9B-260D-48334B9C05B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CA" altLang="fr-FR"/>
          </a:p>
        </p:txBody>
      </p:sp>
      <p:sp>
        <p:nvSpPr>
          <p:cNvPr id="57348" name="Rectangle 4">
            <a:extLst>
              <a:ext uri="{FF2B5EF4-FFF2-40B4-BE49-F238E27FC236}">
                <a16:creationId xmlns:a16="http://schemas.microsoft.com/office/drawing/2014/main" id="{74CC3C37-28A8-EE8A-74FB-1F6C1812D2B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C551DEB1-E018-0600-3F79-7ABE2C1A603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A" altLang="fr-FR"/>
              <a:t>Click to edit Master text styles</a:t>
            </a:r>
          </a:p>
          <a:p>
            <a:pPr lvl="1"/>
            <a:r>
              <a:rPr lang="fr-CA" altLang="fr-FR"/>
              <a:t>Second level</a:t>
            </a:r>
          </a:p>
          <a:p>
            <a:pPr lvl="2"/>
            <a:r>
              <a:rPr lang="fr-CA" altLang="fr-FR"/>
              <a:t>Third level</a:t>
            </a:r>
          </a:p>
          <a:p>
            <a:pPr lvl="3"/>
            <a:r>
              <a:rPr lang="fr-CA" altLang="fr-FR"/>
              <a:t>Fourth level</a:t>
            </a:r>
          </a:p>
          <a:p>
            <a:pPr lvl="4"/>
            <a:r>
              <a:rPr lang="fr-CA" altLang="fr-FR"/>
              <a:t>Fifth level</a:t>
            </a:r>
          </a:p>
        </p:txBody>
      </p:sp>
      <p:sp>
        <p:nvSpPr>
          <p:cNvPr id="57350" name="Rectangle 6">
            <a:extLst>
              <a:ext uri="{FF2B5EF4-FFF2-40B4-BE49-F238E27FC236}">
                <a16:creationId xmlns:a16="http://schemas.microsoft.com/office/drawing/2014/main" id="{354C34BB-718E-4517-EC8F-94C53D0EA3A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CA" altLang="fr-FR"/>
          </a:p>
        </p:txBody>
      </p:sp>
      <p:sp>
        <p:nvSpPr>
          <p:cNvPr id="57351" name="Rectangle 7">
            <a:extLst>
              <a:ext uri="{FF2B5EF4-FFF2-40B4-BE49-F238E27FC236}">
                <a16:creationId xmlns:a16="http://schemas.microsoft.com/office/drawing/2014/main" id="{6A630C45-5A93-64D2-FE4C-1FD17A925CE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B862800-F476-40B0-BDCD-11F5C4149B1B}" type="slidenum">
              <a:rPr lang="fr-CA" altLang="fr-FR"/>
              <a:pPr/>
              <a:t>‹n°›</a:t>
            </a:fld>
            <a:endParaRPr lang="fr-CA"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CE3C8C3-73F4-19DC-C04D-5C1ACBE28882}"/>
              </a:ext>
            </a:extLst>
          </p:cNvPr>
          <p:cNvSpPr>
            <a:spLocks noGrp="1" noChangeArrowheads="1"/>
          </p:cNvSpPr>
          <p:nvPr>
            <p:ph type="sldNum" sz="quarter" idx="5"/>
          </p:nvPr>
        </p:nvSpPr>
        <p:spPr>
          <a:ln/>
        </p:spPr>
        <p:txBody>
          <a:bodyPr/>
          <a:lstStyle/>
          <a:p>
            <a:fld id="{82643CBC-CB42-46DC-B37D-EF44F265DD7B}" type="slidenum">
              <a:rPr lang="fr-CA" altLang="fr-FR"/>
              <a:pPr/>
              <a:t>1</a:t>
            </a:fld>
            <a:endParaRPr lang="fr-CA" altLang="fr-FR"/>
          </a:p>
        </p:txBody>
      </p:sp>
      <p:sp>
        <p:nvSpPr>
          <p:cNvPr id="58370" name="Rectangle 2">
            <a:extLst>
              <a:ext uri="{FF2B5EF4-FFF2-40B4-BE49-F238E27FC236}">
                <a16:creationId xmlns:a16="http://schemas.microsoft.com/office/drawing/2014/main" id="{11812E91-5CDA-B122-8FA0-127D6CE693DD}"/>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14D312D8-9C09-477F-2A7A-12B9AA3C8033}"/>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FC5086-C1B1-6F16-204B-F645F44F8635}"/>
              </a:ext>
            </a:extLst>
          </p:cNvPr>
          <p:cNvSpPr>
            <a:spLocks noGrp="1" noChangeArrowheads="1"/>
          </p:cNvSpPr>
          <p:nvPr>
            <p:ph type="sldNum" sz="quarter" idx="5"/>
          </p:nvPr>
        </p:nvSpPr>
        <p:spPr>
          <a:ln/>
        </p:spPr>
        <p:txBody>
          <a:bodyPr/>
          <a:lstStyle/>
          <a:p>
            <a:fld id="{6AA5CB68-C32B-4BD4-8F9B-8F61384BB837}" type="slidenum">
              <a:rPr lang="fr-CA" altLang="fr-FR"/>
              <a:pPr/>
              <a:t>10</a:t>
            </a:fld>
            <a:endParaRPr lang="fr-CA" altLang="fr-FR"/>
          </a:p>
        </p:txBody>
      </p:sp>
      <p:sp>
        <p:nvSpPr>
          <p:cNvPr id="67586" name="Rectangle 2">
            <a:extLst>
              <a:ext uri="{FF2B5EF4-FFF2-40B4-BE49-F238E27FC236}">
                <a16:creationId xmlns:a16="http://schemas.microsoft.com/office/drawing/2014/main" id="{7A6C21E4-7344-7E74-CC9C-EF709247AEEF}"/>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D622B42E-3898-155C-C317-FD6AA30C862C}"/>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4D01A75-EBEF-F122-A84B-9E43A5DFCA14}"/>
              </a:ext>
            </a:extLst>
          </p:cNvPr>
          <p:cNvSpPr>
            <a:spLocks noGrp="1" noChangeArrowheads="1"/>
          </p:cNvSpPr>
          <p:nvPr>
            <p:ph type="sldNum" sz="quarter" idx="5"/>
          </p:nvPr>
        </p:nvSpPr>
        <p:spPr>
          <a:ln/>
        </p:spPr>
        <p:txBody>
          <a:bodyPr/>
          <a:lstStyle/>
          <a:p>
            <a:fld id="{84FDF000-038C-46C9-BCE5-58B971ED60AF}" type="slidenum">
              <a:rPr lang="fr-CA" altLang="fr-FR"/>
              <a:pPr/>
              <a:t>11</a:t>
            </a:fld>
            <a:endParaRPr lang="fr-CA" altLang="fr-FR"/>
          </a:p>
        </p:txBody>
      </p:sp>
      <p:sp>
        <p:nvSpPr>
          <p:cNvPr id="68610" name="Rectangle 2">
            <a:extLst>
              <a:ext uri="{FF2B5EF4-FFF2-40B4-BE49-F238E27FC236}">
                <a16:creationId xmlns:a16="http://schemas.microsoft.com/office/drawing/2014/main" id="{15255199-58FD-F910-A0A0-DB8D5410B4BE}"/>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E1A9ACC1-E748-999B-6794-40BCA00C838A}"/>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E3FDD5D-73B4-66A6-2597-73A8D7F50517}"/>
              </a:ext>
            </a:extLst>
          </p:cNvPr>
          <p:cNvSpPr>
            <a:spLocks noGrp="1" noChangeArrowheads="1"/>
          </p:cNvSpPr>
          <p:nvPr>
            <p:ph type="sldNum" sz="quarter" idx="5"/>
          </p:nvPr>
        </p:nvSpPr>
        <p:spPr>
          <a:ln/>
        </p:spPr>
        <p:txBody>
          <a:bodyPr/>
          <a:lstStyle/>
          <a:p>
            <a:fld id="{C0DA28CF-D0F5-48D3-96AF-3FDAA7126411}" type="slidenum">
              <a:rPr lang="fr-CA" altLang="fr-FR"/>
              <a:pPr/>
              <a:t>12</a:t>
            </a:fld>
            <a:endParaRPr lang="fr-CA" altLang="fr-FR"/>
          </a:p>
        </p:txBody>
      </p:sp>
      <p:sp>
        <p:nvSpPr>
          <p:cNvPr id="69634" name="Rectangle 2">
            <a:extLst>
              <a:ext uri="{FF2B5EF4-FFF2-40B4-BE49-F238E27FC236}">
                <a16:creationId xmlns:a16="http://schemas.microsoft.com/office/drawing/2014/main" id="{984810CE-CB0B-7ECF-5153-B80D4041022D}"/>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AFE04A2B-BA14-7956-0CED-893F065BAF6D}"/>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8856A26-A35A-E8D3-F96E-D6926D7C1A94}"/>
              </a:ext>
            </a:extLst>
          </p:cNvPr>
          <p:cNvSpPr>
            <a:spLocks noGrp="1" noChangeArrowheads="1"/>
          </p:cNvSpPr>
          <p:nvPr>
            <p:ph type="sldNum" sz="quarter" idx="5"/>
          </p:nvPr>
        </p:nvSpPr>
        <p:spPr>
          <a:ln/>
        </p:spPr>
        <p:txBody>
          <a:bodyPr/>
          <a:lstStyle/>
          <a:p>
            <a:fld id="{26B02AF1-89AD-41B6-B2AF-47E9FC184C19}" type="slidenum">
              <a:rPr lang="fr-CA" altLang="fr-FR"/>
              <a:pPr/>
              <a:t>13</a:t>
            </a:fld>
            <a:endParaRPr lang="fr-CA" altLang="fr-FR"/>
          </a:p>
        </p:txBody>
      </p:sp>
      <p:sp>
        <p:nvSpPr>
          <p:cNvPr id="70658" name="Rectangle 2">
            <a:extLst>
              <a:ext uri="{FF2B5EF4-FFF2-40B4-BE49-F238E27FC236}">
                <a16:creationId xmlns:a16="http://schemas.microsoft.com/office/drawing/2014/main" id="{1712D8CA-D77D-1892-0FFC-E02C773A82D8}"/>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36E3AC7E-16D4-D2C1-C4D5-32F55E691247}"/>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D2AC5FD-1992-EAF8-D39F-CEB2F6F66173}"/>
              </a:ext>
            </a:extLst>
          </p:cNvPr>
          <p:cNvSpPr>
            <a:spLocks noGrp="1" noChangeArrowheads="1"/>
          </p:cNvSpPr>
          <p:nvPr>
            <p:ph type="sldNum" sz="quarter" idx="5"/>
          </p:nvPr>
        </p:nvSpPr>
        <p:spPr>
          <a:ln/>
        </p:spPr>
        <p:txBody>
          <a:bodyPr/>
          <a:lstStyle/>
          <a:p>
            <a:fld id="{F6359E78-AE7D-4720-A8FB-6907085C36C6}" type="slidenum">
              <a:rPr lang="fr-CA" altLang="fr-FR"/>
              <a:pPr/>
              <a:t>14</a:t>
            </a:fld>
            <a:endParaRPr lang="fr-CA" altLang="fr-FR"/>
          </a:p>
        </p:txBody>
      </p:sp>
      <p:sp>
        <p:nvSpPr>
          <p:cNvPr id="71682" name="Rectangle 2">
            <a:extLst>
              <a:ext uri="{FF2B5EF4-FFF2-40B4-BE49-F238E27FC236}">
                <a16:creationId xmlns:a16="http://schemas.microsoft.com/office/drawing/2014/main" id="{2A5B3471-988C-F846-1060-E1AE323C6713}"/>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33A142E4-A255-A2A2-D10B-387CF291EDA0}"/>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27980FE-E97C-29A1-B54E-E65699DF9D07}"/>
              </a:ext>
            </a:extLst>
          </p:cNvPr>
          <p:cNvSpPr>
            <a:spLocks noGrp="1" noChangeArrowheads="1"/>
          </p:cNvSpPr>
          <p:nvPr>
            <p:ph type="sldNum" sz="quarter" idx="5"/>
          </p:nvPr>
        </p:nvSpPr>
        <p:spPr>
          <a:ln/>
        </p:spPr>
        <p:txBody>
          <a:bodyPr/>
          <a:lstStyle/>
          <a:p>
            <a:fld id="{FFFA009B-1996-44F6-8CEF-99DEB4A1C400}" type="slidenum">
              <a:rPr lang="fr-CA" altLang="fr-FR"/>
              <a:pPr/>
              <a:t>15</a:t>
            </a:fld>
            <a:endParaRPr lang="fr-CA" altLang="fr-FR"/>
          </a:p>
        </p:txBody>
      </p:sp>
      <p:sp>
        <p:nvSpPr>
          <p:cNvPr id="72706" name="Rectangle 2">
            <a:extLst>
              <a:ext uri="{FF2B5EF4-FFF2-40B4-BE49-F238E27FC236}">
                <a16:creationId xmlns:a16="http://schemas.microsoft.com/office/drawing/2014/main" id="{FFB801C5-73C1-DBF4-7D32-F5C24E1B6F59}"/>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489D5DF7-1839-6BFC-71C4-F96033B64D31}"/>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98571E2-25DD-0758-8030-24AEF4CD077A}"/>
              </a:ext>
            </a:extLst>
          </p:cNvPr>
          <p:cNvSpPr>
            <a:spLocks noGrp="1" noChangeArrowheads="1"/>
          </p:cNvSpPr>
          <p:nvPr>
            <p:ph type="sldNum" sz="quarter" idx="5"/>
          </p:nvPr>
        </p:nvSpPr>
        <p:spPr>
          <a:ln/>
        </p:spPr>
        <p:txBody>
          <a:bodyPr/>
          <a:lstStyle/>
          <a:p>
            <a:fld id="{40F17639-B756-4765-A96D-A1AD387CE736}" type="slidenum">
              <a:rPr lang="fr-CA" altLang="fr-FR"/>
              <a:pPr/>
              <a:t>16</a:t>
            </a:fld>
            <a:endParaRPr lang="fr-CA" altLang="fr-FR"/>
          </a:p>
        </p:txBody>
      </p:sp>
      <p:sp>
        <p:nvSpPr>
          <p:cNvPr id="73730" name="Rectangle 2">
            <a:extLst>
              <a:ext uri="{FF2B5EF4-FFF2-40B4-BE49-F238E27FC236}">
                <a16:creationId xmlns:a16="http://schemas.microsoft.com/office/drawing/2014/main" id="{803A769C-5197-7406-7AEB-E6AB9DD4B687}"/>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E41418CD-1D41-CF69-14D0-FB2289DCDD20}"/>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E24BD46-7877-C56F-1012-9151B05D9D18}"/>
              </a:ext>
            </a:extLst>
          </p:cNvPr>
          <p:cNvSpPr>
            <a:spLocks noGrp="1" noChangeArrowheads="1"/>
          </p:cNvSpPr>
          <p:nvPr>
            <p:ph type="sldNum" sz="quarter" idx="5"/>
          </p:nvPr>
        </p:nvSpPr>
        <p:spPr>
          <a:ln/>
        </p:spPr>
        <p:txBody>
          <a:bodyPr/>
          <a:lstStyle/>
          <a:p>
            <a:fld id="{B5F9ED4E-C231-4A2C-819E-B8A1AD78CF11}" type="slidenum">
              <a:rPr lang="fr-CA" altLang="fr-FR"/>
              <a:pPr/>
              <a:t>17</a:t>
            </a:fld>
            <a:endParaRPr lang="fr-CA" altLang="fr-FR"/>
          </a:p>
        </p:txBody>
      </p:sp>
      <p:sp>
        <p:nvSpPr>
          <p:cNvPr id="74754" name="Rectangle 2">
            <a:extLst>
              <a:ext uri="{FF2B5EF4-FFF2-40B4-BE49-F238E27FC236}">
                <a16:creationId xmlns:a16="http://schemas.microsoft.com/office/drawing/2014/main" id="{1E26D06B-89FD-B54C-044B-00C949919325}"/>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8DEFE326-7D45-B610-B2F1-A7D953A8B95A}"/>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D3E5770-87F4-2630-EA45-6735684D054B}"/>
              </a:ext>
            </a:extLst>
          </p:cNvPr>
          <p:cNvSpPr>
            <a:spLocks noGrp="1" noChangeArrowheads="1"/>
          </p:cNvSpPr>
          <p:nvPr>
            <p:ph type="sldNum" sz="quarter" idx="5"/>
          </p:nvPr>
        </p:nvSpPr>
        <p:spPr>
          <a:ln/>
        </p:spPr>
        <p:txBody>
          <a:bodyPr/>
          <a:lstStyle/>
          <a:p>
            <a:fld id="{605D3CDD-E7B3-49C7-8496-65621F371706}" type="slidenum">
              <a:rPr lang="fr-CA" altLang="fr-FR"/>
              <a:pPr/>
              <a:t>18</a:t>
            </a:fld>
            <a:endParaRPr lang="fr-CA" altLang="fr-FR"/>
          </a:p>
        </p:txBody>
      </p:sp>
      <p:sp>
        <p:nvSpPr>
          <p:cNvPr id="76802" name="Rectangle 2">
            <a:extLst>
              <a:ext uri="{FF2B5EF4-FFF2-40B4-BE49-F238E27FC236}">
                <a16:creationId xmlns:a16="http://schemas.microsoft.com/office/drawing/2014/main" id="{7A25D402-4DC0-7913-9388-1E576C158F1F}"/>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D1AC92EF-0CAC-0216-0F63-04018426D5C7}"/>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98346D-9857-0C9D-5403-85A3CAAB4E0D}"/>
              </a:ext>
            </a:extLst>
          </p:cNvPr>
          <p:cNvSpPr>
            <a:spLocks noGrp="1" noChangeArrowheads="1"/>
          </p:cNvSpPr>
          <p:nvPr>
            <p:ph type="sldNum" sz="quarter" idx="5"/>
          </p:nvPr>
        </p:nvSpPr>
        <p:spPr>
          <a:ln/>
        </p:spPr>
        <p:txBody>
          <a:bodyPr/>
          <a:lstStyle/>
          <a:p>
            <a:fld id="{CCF21A1C-59DF-47F3-9418-885E56892FEF}" type="slidenum">
              <a:rPr lang="fr-CA" altLang="fr-FR"/>
              <a:pPr/>
              <a:t>19</a:t>
            </a:fld>
            <a:endParaRPr lang="fr-CA" altLang="fr-FR"/>
          </a:p>
        </p:txBody>
      </p:sp>
      <p:sp>
        <p:nvSpPr>
          <p:cNvPr id="77826" name="Rectangle 2">
            <a:extLst>
              <a:ext uri="{FF2B5EF4-FFF2-40B4-BE49-F238E27FC236}">
                <a16:creationId xmlns:a16="http://schemas.microsoft.com/office/drawing/2014/main" id="{1D29252D-B06D-445E-AE1E-DE2798DF8E8E}"/>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D50C4835-F2BF-9F5C-76E7-F144CA685B26}"/>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6C7B3DA-A462-D8A4-0E3B-42B83E7B3689}"/>
              </a:ext>
            </a:extLst>
          </p:cNvPr>
          <p:cNvSpPr>
            <a:spLocks noGrp="1" noChangeArrowheads="1"/>
          </p:cNvSpPr>
          <p:nvPr>
            <p:ph type="sldNum" sz="quarter" idx="5"/>
          </p:nvPr>
        </p:nvSpPr>
        <p:spPr>
          <a:ln/>
        </p:spPr>
        <p:txBody>
          <a:bodyPr/>
          <a:lstStyle/>
          <a:p>
            <a:fld id="{317859F3-CE08-4A5A-92F0-C1A5C07F24B6}" type="slidenum">
              <a:rPr lang="fr-CA" altLang="fr-FR"/>
              <a:pPr/>
              <a:t>2</a:t>
            </a:fld>
            <a:endParaRPr lang="fr-CA" altLang="fr-FR"/>
          </a:p>
        </p:txBody>
      </p:sp>
      <p:sp>
        <p:nvSpPr>
          <p:cNvPr id="59394" name="Rectangle 2">
            <a:extLst>
              <a:ext uri="{FF2B5EF4-FFF2-40B4-BE49-F238E27FC236}">
                <a16:creationId xmlns:a16="http://schemas.microsoft.com/office/drawing/2014/main" id="{82B1A028-5754-90A1-3E07-66D77EADA8E5}"/>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EF1904E9-C22E-D02C-E04F-E9B1AEE60D57}"/>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7764CD-1739-90CB-6201-D234FB115669}"/>
              </a:ext>
            </a:extLst>
          </p:cNvPr>
          <p:cNvSpPr>
            <a:spLocks noGrp="1" noChangeArrowheads="1"/>
          </p:cNvSpPr>
          <p:nvPr>
            <p:ph type="sldNum" sz="quarter" idx="5"/>
          </p:nvPr>
        </p:nvSpPr>
        <p:spPr>
          <a:ln/>
        </p:spPr>
        <p:txBody>
          <a:bodyPr/>
          <a:lstStyle/>
          <a:p>
            <a:fld id="{D6C99A36-6DE5-4EBF-918E-E550B67CC38D}" type="slidenum">
              <a:rPr lang="fr-CA" altLang="fr-FR"/>
              <a:pPr/>
              <a:t>20</a:t>
            </a:fld>
            <a:endParaRPr lang="fr-CA" altLang="fr-FR"/>
          </a:p>
        </p:txBody>
      </p:sp>
      <p:sp>
        <p:nvSpPr>
          <p:cNvPr id="78850" name="Rectangle 2">
            <a:extLst>
              <a:ext uri="{FF2B5EF4-FFF2-40B4-BE49-F238E27FC236}">
                <a16:creationId xmlns:a16="http://schemas.microsoft.com/office/drawing/2014/main" id="{6A6C9486-0605-8B5C-5BD5-A6AB35ABFB69}"/>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2576AE03-06DF-9881-6745-DE661AD3CAEE}"/>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A7B1F3F-F5DD-5044-DDCE-58B1A2657C87}"/>
              </a:ext>
            </a:extLst>
          </p:cNvPr>
          <p:cNvSpPr>
            <a:spLocks noGrp="1" noChangeArrowheads="1"/>
          </p:cNvSpPr>
          <p:nvPr>
            <p:ph type="sldNum" sz="quarter" idx="5"/>
          </p:nvPr>
        </p:nvSpPr>
        <p:spPr>
          <a:ln/>
        </p:spPr>
        <p:txBody>
          <a:bodyPr/>
          <a:lstStyle/>
          <a:p>
            <a:fld id="{FC3CDE08-B721-4B95-9BCB-417819232A53}" type="slidenum">
              <a:rPr lang="fr-CA" altLang="fr-FR"/>
              <a:pPr/>
              <a:t>21</a:t>
            </a:fld>
            <a:endParaRPr lang="fr-CA" altLang="fr-FR"/>
          </a:p>
        </p:txBody>
      </p:sp>
      <p:sp>
        <p:nvSpPr>
          <p:cNvPr id="79874" name="Rectangle 2">
            <a:extLst>
              <a:ext uri="{FF2B5EF4-FFF2-40B4-BE49-F238E27FC236}">
                <a16:creationId xmlns:a16="http://schemas.microsoft.com/office/drawing/2014/main" id="{2B590F01-4030-8872-B172-290FBFBDB4CF}"/>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3B665D19-6919-F673-4552-15244D99113B}"/>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92D294D-7D5C-7FD2-8FB8-EB3480F66E86}"/>
              </a:ext>
            </a:extLst>
          </p:cNvPr>
          <p:cNvSpPr>
            <a:spLocks noGrp="1" noChangeArrowheads="1"/>
          </p:cNvSpPr>
          <p:nvPr>
            <p:ph type="sldNum" sz="quarter" idx="5"/>
          </p:nvPr>
        </p:nvSpPr>
        <p:spPr>
          <a:ln/>
        </p:spPr>
        <p:txBody>
          <a:bodyPr/>
          <a:lstStyle/>
          <a:p>
            <a:fld id="{0C11F3C7-8ED3-416B-9E6B-F11A89CD0A82}" type="slidenum">
              <a:rPr lang="fr-CA" altLang="fr-FR"/>
              <a:pPr/>
              <a:t>22</a:t>
            </a:fld>
            <a:endParaRPr lang="fr-CA" altLang="fr-FR"/>
          </a:p>
        </p:txBody>
      </p:sp>
      <p:sp>
        <p:nvSpPr>
          <p:cNvPr id="80898" name="Rectangle 2">
            <a:extLst>
              <a:ext uri="{FF2B5EF4-FFF2-40B4-BE49-F238E27FC236}">
                <a16:creationId xmlns:a16="http://schemas.microsoft.com/office/drawing/2014/main" id="{4B70F778-BD74-85F8-64B5-96717DE9531C}"/>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C3DB3E00-CDC0-6BD9-2373-DC3862E38406}"/>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D744A1E-9D5A-E9AB-7572-4E5505E6272D}"/>
              </a:ext>
            </a:extLst>
          </p:cNvPr>
          <p:cNvSpPr>
            <a:spLocks noGrp="1" noChangeArrowheads="1"/>
          </p:cNvSpPr>
          <p:nvPr>
            <p:ph type="sldNum" sz="quarter" idx="5"/>
          </p:nvPr>
        </p:nvSpPr>
        <p:spPr>
          <a:ln/>
        </p:spPr>
        <p:txBody>
          <a:bodyPr/>
          <a:lstStyle/>
          <a:p>
            <a:fld id="{4082C67F-BCA6-48BF-B638-A2A77160C0FA}" type="slidenum">
              <a:rPr lang="fr-CA" altLang="fr-FR"/>
              <a:pPr/>
              <a:t>23</a:t>
            </a:fld>
            <a:endParaRPr lang="fr-CA" altLang="fr-FR"/>
          </a:p>
        </p:txBody>
      </p:sp>
      <p:sp>
        <p:nvSpPr>
          <p:cNvPr id="81922" name="Rectangle 2">
            <a:extLst>
              <a:ext uri="{FF2B5EF4-FFF2-40B4-BE49-F238E27FC236}">
                <a16:creationId xmlns:a16="http://schemas.microsoft.com/office/drawing/2014/main" id="{2A8AB6EA-FC2A-E6C8-70CB-06A4DDF34785}"/>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CE73F56F-FAFA-D7F8-EAF8-2239F01F715E}"/>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BBAA23-7ECD-7662-7F96-120AF6775903}"/>
              </a:ext>
            </a:extLst>
          </p:cNvPr>
          <p:cNvSpPr>
            <a:spLocks noGrp="1" noChangeArrowheads="1"/>
          </p:cNvSpPr>
          <p:nvPr>
            <p:ph type="sldNum" sz="quarter" idx="5"/>
          </p:nvPr>
        </p:nvSpPr>
        <p:spPr>
          <a:ln/>
        </p:spPr>
        <p:txBody>
          <a:bodyPr/>
          <a:lstStyle/>
          <a:p>
            <a:fld id="{D8B9315E-7365-4276-BADF-8830403533AE}" type="slidenum">
              <a:rPr lang="fr-CA" altLang="fr-FR"/>
              <a:pPr/>
              <a:t>24</a:t>
            </a:fld>
            <a:endParaRPr lang="fr-CA" altLang="fr-FR"/>
          </a:p>
        </p:txBody>
      </p:sp>
      <p:sp>
        <p:nvSpPr>
          <p:cNvPr id="83970" name="Rectangle 2">
            <a:extLst>
              <a:ext uri="{FF2B5EF4-FFF2-40B4-BE49-F238E27FC236}">
                <a16:creationId xmlns:a16="http://schemas.microsoft.com/office/drawing/2014/main" id="{CB8010BB-5FB7-AD35-55FA-2299D0601634}"/>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8D4636A9-93F0-FBC1-4308-98A69E49703F}"/>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1BFC74-F9C7-2F07-4E01-0335BA6A04A3}"/>
              </a:ext>
            </a:extLst>
          </p:cNvPr>
          <p:cNvSpPr>
            <a:spLocks noGrp="1" noChangeArrowheads="1"/>
          </p:cNvSpPr>
          <p:nvPr>
            <p:ph type="sldNum" sz="quarter" idx="5"/>
          </p:nvPr>
        </p:nvSpPr>
        <p:spPr>
          <a:ln/>
        </p:spPr>
        <p:txBody>
          <a:bodyPr/>
          <a:lstStyle/>
          <a:p>
            <a:fld id="{316FB8B0-064B-45B5-95C4-72A3B9B73137}" type="slidenum">
              <a:rPr lang="fr-CA" altLang="fr-FR"/>
              <a:pPr/>
              <a:t>25</a:t>
            </a:fld>
            <a:endParaRPr lang="fr-CA" altLang="fr-FR"/>
          </a:p>
        </p:txBody>
      </p:sp>
      <p:sp>
        <p:nvSpPr>
          <p:cNvPr id="84994" name="Rectangle 2">
            <a:extLst>
              <a:ext uri="{FF2B5EF4-FFF2-40B4-BE49-F238E27FC236}">
                <a16:creationId xmlns:a16="http://schemas.microsoft.com/office/drawing/2014/main" id="{9BD18204-FFCC-4341-78D2-56E3FD784EBD}"/>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A7B41ADD-D18B-6AD4-C2A4-2155E7019D9F}"/>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95E4F67-2E4A-EE80-C7EB-AB64FF1CC180}"/>
              </a:ext>
            </a:extLst>
          </p:cNvPr>
          <p:cNvSpPr>
            <a:spLocks noGrp="1" noChangeArrowheads="1"/>
          </p:cNvSpPr>
          <p:nvPr>
            <p:ph type="sldNum" sz="quarter" idx="5"/>
          </p:nvPr>
        </p:nvSpPr>
        <p:spPr>
          <a:ln/>
        </p:spPr>
        <p:txBody>
          <a:bodyPr/>
          <a:lstStyle/>
          <a:p>
            <a:fld id="{D539DE6F-6A5B-4C10-A280-69240F086DB4}" type="slidenum">
              <a:rPr lang="fr-CA" altLang="fr-FR"/>
              <a:pPr/>
              <a:t>26</a:t>
            </a:fld>
            <a:endParaRPr lang="fr-CA" altLang="fr-FR"/>
          </a:p>
        </p:txBody>
      </p:sp>
      <p:sp>
        <p:nvSpPr>
          <p:cNvPr id="86018" name="Rectangle 2">
            <a:extLst>
              <a:ext uri="{FF2B5EF4-FFF2-40B4-BE49-F238E27FC236}">
                <a16:creationId xmlns:a16="http://schemas.microsoft.com/office/drawing/2014/main" id="{BA1A2855-D289-AC71-B84D-EC02EDE5CEF0}"/>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18A7B57A-74D0-6B42-1C31-5CE647AABAE7}"/>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64BBB1F-4535-09A4-4214-05605B4261F6}"/>
              </a:ext>
            </a:extLst>
          </p:cNvPr>
          <p:cNvSpPr>
            <a:spLocks noGrp="1" noChangeArrowheads="1"/>
          </p:cNvSpPr>
          <p:nvPr>
            <p:ph type="sldNum" sz="quarter" idx="5"/>
          </p:nvPr>
        </p:nvSpPr>
        <p:spPr>
          <a:ln/>
        </p:spPr>
        <p:txBody>
          <a:bodyPr/>
          <a:lstStyle/>
          <a:p>
            <a:fld id="{5178C307-37B8-44D3-A82C-1958E58D60F3}" type="slidenum">
              <a:rPr lang="fr-CA" altLang="fr-FR"/>
              <a:pPr/>
              <a:t>27</a:t>
            </a:fld>
            <a:endParaRPr lang="fr-CA" altLang="fr-FR"/>
          </a:p>
        </p:txBody>
      </p:sp>
      <p:sp>
        <p:nvSpPr>
          <p:cNvPr id="87042" name="Rectangle 2">
            <a:extLst>
              <a:ext uri="{FF2B5EF4-FFF2-40B4-BE49-F238E27FC236}">
                <a16:creationId xmlns:a16="http://schemas.microsoft.com/office/drawing/2014/main" id="{5067DE81-96C1-28FF-1E34-479B4F269CE9}"/>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791B98CE-41EC-4C31-C84C-B4C2F5F59EA7}"/>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03479A-6E12-60BD-AC17-94BB07911ADB}"/>
              </a:ext>
            </a:extLst>
          </p:cNvPr>
          <p:cNvSpPr>
            <a:spLocks noGrp="1" noChangeArrowheads="1"/>
          </p:cNvSpPr>
          <p:nvPr>
            <p:ph type="sldNum" sz="quarter" idx="5"/>
          </p:nvPr>
        </p:nvSpPr>
        <p:spPr>
          <a:ln/>
        </p:spPr>
        <p:txBody>
          <a:bodyPr/>
          <a:lstStyle/>
          <a:p>
            <a:fld id="{D0A7A4B3-812D-46DC-B023-5367C19F7705}" type="slidenum">
              <a:rPr lang="fr-CA" altLang="fr-FR"/>
              <a:pPr/>
              <a:t>28</a:t>
            </a:fld>
            <a:endParaRPr lang="fr-CA" altLang="fr-FR"/>
          </a:p>
        </p:txBody>
      </p:sp>
      <p:sp>
        <p:nvSpPr>
          <p:cNvPr id="88066" name="Rectangle 2">
            <a:extLst>
              <a:ext uri="{FF2B5EF4-FFF2-40B4-BE49-F238E27FC236}">
                <a16:creationId xmlns:a16="http://schemas.microsoft.com/office/drawing/2014/main" id="{9233CDD8-FE6E-4AF4-0986-632E92E97986}"/>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F9620707-752A-4B43-7C58-7259804717E3}"/>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51FC3F7-A8D6-94C0-412A-BAAF14393B61}"/>
              </a:ext>
            </a:extLst>
          </p:cNvPr>
          <p:cNvSpPr>
            <a:spLocks noGrp="1" noChangeArrowheads="1"/>
          </p:cNvSpPr>
          <p:nvPr>
            <p:ph type="sldNum" sz="quarter" idx="5"/>
          </p:nvPr>
        </p:nvSpPr>
        <p:spPr>
          <a:ln/>
        </p:spPr>
        <p:txBody>
          <a:bodyPr/>
          <a:lstStyle/>
          <a:p>
            <a:fld id="{03CB229F-A3D8-4324-A8DB-405BB52A9FC0}" type="slidenum">
              <a:rPr lang="fr-CA" altLang="fr-FR"/>
              <a:pPr/>
              <a:t>29</a:t>
            </a:fld>
            <a:endParaRPr lang="fr-CA" altLang="fr-FR"/>
          </a:p>
        </p:txBody>
      </p:sp>
      <p:sp>
        <p:nvSpPr>
          <p:cNvPr id="89090" name="Rectangle 2">
            <a:extLst>
              <a:ext uri="{FF2B5EF4-FFF2-40B4-BE49-F238E27FC236}">
                <a16:creationId xmlns:a16="http://schemas.microsoft.com/office/drawing/2014/main" id="{3FBA2172-6A4E-BFDA-3C35-FCA47DA707AA}"/>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84E5E4CA-2CFC-5E1A-BEAF-FFABF7933EBE}"/>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A22FA1B-0F47-D93E-7B4E-DB74DB7122FE}"/>
              </a:ext>
            </a:extLst>
          </p:cNvPr>
          <p:cNvSpPr>
            <a:spLocks noGrp="1" noChangeArrowheads="1"/>
          </p:cNvSpPr>
          <p:nvPr>
            <p:ph type="sldNum" sz="quarter" idx="5"/>
          </p:nvPr>
        </p:nvSpPr>
        <p:spPr>
          <a:ln/>
        </p:spPr>
        <p:txBody>
          <a:bodyPr/>
          <a:lstStyle/>
          <a:p>
            <a:fld id="{12DF1999-8B30-4A85-A204-61D57C2F6306}" type="slidenum">
              <a:rPr lang="fr-CA" altLang="fr-FR"/>
              <a:pPr/>
              <a:t>3</a:t>
            </a:fld>
            <a:endParaRPr lang="fr-CA" altLang="fr-FR"/>
          </a:p>
        </p:txBody>
      </p:sp>
      <p:sp>
        <p:nvSpPr>
          <p:cNvPr id="60418" name="Rectangle 2">
            <a:extLst>
              <a:ext uri="{FF2B5EF4-FFF2-40B4-BE49-F238E27FC236}">
                <a16:creationId xmlns:a16="http://schemas.microsoft.com/office/drawing/2014/main" id="{E78FED9E-ECB9-AD7E-7E22-B90098B0E28D}"/>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592C1867-2C68-6576-03D7-06F1BCE09949}"/>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5A28E42-CC4A-AF16-3834-D5B9D7F7953E}"/>
              </a:ext>
            </a:extLst>
          </p:cNvPr>
          <p:cNvSpPr>
            <a:spLocks noGrp="1" noChangeArrowheads="1"/>
          </p:cNvSpPr>
          <p:nvPr>
            <p:ph type="sldNum" sz="quarter" idx="5"/>
          </p:nvPr>
        </p:nvSpPr>
        <p:spPr>
          <a:ln/>
        </p:spPr>
        <p:txBody>
          <a:bodyPr/>
          <a:lstStyle/>
          <a:p>
            <a:fld id="{2C48FDEB-834F-4E02-BEC8-8A5468CADE8B}" type="slidenum">
              <a:rPr lang="fr-CA" altLang="fr-FR"/>
              <a:pPr/>
              <a:t>30</a:t>
            </a:fld>
            <a:endParaRPr lang="fr-CA" altLang="fr-FR"/>
          </a:p>
        </p:txBody>
      </p:sp>
      <p:sp>
        <p:nvSpPr>
          <p:cNvPr id="91138" name="Rectangle 2">
            <a:extLst>
              <a:ext uri="{FF2B5EF4-FFF2-40B4-BE49-F238E27FC236}">
                <a16:creationId xmlns:a16="http://schemas.microsoft.com/office/drawing/2014/main" id="{74723F02-03F7-614B-6690-9C49FF3F87C5}"/>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EE57B423-FE39-0AA0-03C5-766BD0760B2C}"/>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ED73DC5-C219-7C52-C6A9-64C64ABF0AA4}"/>
              </a:ext>
            </a:extLst>
          </p:cNvPr>
          <p:cNvSpPr>
            <a:spLocks noGrp="1" noChangeArrowheads="1"/>
          </p:cNvSpPr>
          <p:nvPr>
            <p:ph type="sldNum" sz="quarter" idx="5"/>
          </p:nvPr>
        </p:nvSpPr>
        <p:spPr>
          <a:ln/>
        </p:spPr>
        <p:txBody>
          <a:bodyPr/>
          <a:lstStyle/>
          <a:p>
            <a:fld id="{FEAF5FA2-603D-4050-9B5D-F79F259E0D72}" type="slidenum">
              <a:rPr lang="fr-CA" altLang="fr-FR"/>
              <a:pPr/>
              <a:t>31</a:t>
            </a:fld>
            <a:endParaRPr lang="fr-CA" altLang="fr-FR"/>
          </a:p>
        </p:txBody>
      </p:sp>
      <p:sp>
        <p:nvSpPr>
          <p:cNvPr id="92162" name="Rectangle 2">
            <a:extLst>
              <a:ext uri="{FF2B5EF4-FFF2-40B4-BE49-F238E27FC236}">
                <a16:creationId xmlns:a16="http://schemas.microsoft.com/office/drawing/2014/main" id="{25052358-39B9-7878-7079-29322A96E49B}"/>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49E00E58-F089-BFFD-A69D-8B120DC1FFCD}"/>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664752-2D9D-C3DB-EE50-C0953BCD86DC}"/>
              </a:ext>
            </a:extLst>
          </p:cNvPr>
          <p:cNvSpPr>
            <a:spLocks noGrp="1" noChangeArrowheads="1"/>
          </p:cNvSpPr>
          <p:nvPr>
            <p:ph type="sldNum" sz="quarter" idx="5"/>
          </p:nvPr>
        </p:nvSpPr>
        <p:spPr>
          <a:ln/>
        </p:spPr>
        <p:txBody>
          <a:bodyPr/>
          <a:lstStyle/>
          <a:p>
            <a:fld id="{DCB16865-6356-46DC-B2E0-B80ACD3311D1}" type="slidenum">
              <a:rPr lang="fr-CA" altLang="fr-FR"/>
              <a:pPr/>
              <a:t>32</a:t>
            </a:fld>
            <a:endParaRPr lang="fr-CA" altLang="fr-FR"/>
          </a:p>
        </p:txBody>
      </p:sp>
      <p:sp>
        <p:nvSpPr>
          <p:cNvPr id="93186" name="Rectangle 2">
            <a:extLst>
              <a:ext uri="{FF2B5EF4-FFF2-40B4-BE49-F238E27FC236}">
                <a16:creationId xmlns:a16="http://schemas.microsoft.com/office/drawing/2014/main" id="{4DE6AB4C-CCE5-6DA4-DD67-95F2EFDA1B34}"/>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0FCB4C9A-48D0-020B-2201-160DF399D9C7}"/>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AA2520D-8047-A5A1-0A09-9A016941372C}"/>
              </a:ext>
            </a:extLst>
          </p:cNvPr>
          <p:cNvSpPr>
            <a:spLocks noGrp="1" noChangeArrowheads="1"/>
          </p:cNvSpPr>
          <p:nvPr>
            <p:ph type="sldNum" sz="quarter" idx="5"/>
          </p:nvPr>
        </p:nvSpPr>
        <p:spPr>
          <a:ln/>
        </p:spPr>
        <p:txBody>
          <a:bodyPr/>
          <a:lstStyle/>
          <a:p>
            <a:fld id="{119C44EC-E569-440F-90B7-8924382495FB}" type="slidenum">
              <a:rPr lang="fr-CA" altLang="fr-FR"/>
              <a:pPr/>
              <a:t>33</a:t>
            </a:fld>
            <a:endParaRPr lang="fr-CA" altLang="fr-FR"/>
          </a:p>
        </p:txBody>
      </p:sp>
      <p:sp>
        <p:nvSpPr>
          <p:cNvPr id="94210" name="Rectangle 2">
            <a:extLst>
              <a:ext uri="{FF2B5EF4-FFF2-40B4-BE49-F238E27FC236}">
                <a16:creationId xmlns:a16="http://schemas.microsoft.com/office/drawing/2014/main" id="{07B5D32A-2706-D30B-68A2-77037DA5F83F}"/>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3970617E-A757-75B3-8A0A-ED273392CCE1}"/>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1AFCEBA-EAE5-467E-D2A4-7B86DC90C605}"/>
              </a:ext>
            </a:extLst>
          </p:cNvPr>
          <p:cNvSpPr>
            <a:spLocks noGrp="1" noChangeArrowheads="1"/>
          </p:cNvSpPr>
          <p:nvPr>
            <p:ph type="sldNum" sz="quarter" idx="5"/>
          </p:nvPr>
        </p:nvSpPr>
        <p:spPr>
          <a:ln/>
        </p:spPr>
        <p:txBody>
          <a:bodyPr/>
          <a:lstStyle/>
          <a:p>
            <a:fld id="{6180EAEB-EF42-4970-97FD-C8BF84C44538}" type="slidenum">
              <a:rPr lang="fr-CA" altLang="fr-FR"/>
              <a:pPr/>
              <a:t>4</a:t>
            </a:fld>
            <a:endParaRPr lang="fr-CA" altLang="fr-FR"/>
          </a:p>
        </p:txBody>
      </p:sp>
      <p:sp>
        <p:nvSpPr>
          <p:cNvPr id="61442" name="Rectangle 2">
            <a:extLst>
              <a:ext uri="{FF2B5EF4-FFF2-40B4-BE49-F238E27FC236}">
                <a16:creationId xmlns:a16="http://schemas.microsoft.com/office/drawing/2014/main" id="{BDC7F588-8FC8-C43F-8ABC-5749BB3FCEFC}"/>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53B43BFA-240F-77AC-78A4-6286CC2E9DAE}"/>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735173F-6FB6-12F9-C07B-AC08431CA702}"/>
              </a:ext>
            </a:extLst>
          </p:cNvPr>
          <p:cNvSpPr>
            <a:spLocks noGrp="1" noChangeArrowheads="1"/>
          </p:cNvSpPr>
          <p:nvPr>
            <p:ph type="sldNum" sz="quarter" idx="5"/>
          </p:nvPr>
        </p:nvSpPr>
        <p:spPr>
          <a:ln/>
        </p:spPr>
        <p:txBody>
          <a:bodyPr/>
          <a:lstStyle/>
          <a:p>
            <a:fld id="{3D542D52-76BB-4C1F-8693-E0677E949C6B}" type="slidenum">
              <a:rPr lang="fr-CA" altLang="fr-FR"/>
              <a:pPr/>
              <a:t>5</a:t>
            </a:fld>
            <a:endParaRPr lang="fr-CA" altLang="fr-FR"/>
          </a:p>
        </p:txBody>
      </p:sp>
      <p:sp>
        <p:nvSpPr>
          <p:cNvPr id="62466" name="Rectangle 2">
            <a:extLst>
              <a:ext uri="{FF2B5EF4-FFF2-40B4-BE49-F238E27FC236}">
                <a16:creationId xmlns:a16="http://schemas.microsoft.com/office/drawing/2014/main" id="{54344505-4981-F510-4C01-77BED7AD285F}"/>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46E66968-A45E-89C8-808C-C7408C32BECC}"/>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5CC431-6A48-4E95-7758-0E8319F4AF85}"/>
              </a:ext>
            </a:extLst>
          </p:cNvPr>
          <p:cNvSpPr>
            <a:spLocks noGrp="1" noChangeArrowheads="1"/>
          </p:cNvSpPr>
          <p:nvPr>
            <p:ph type="sldNum" sz="quarter" idx="5"/>
          </p:nvPr>
        </p:nvSpPr>
        <p:spPr>
          <a:ln/>
        </p:spPr>
        <p:txBody>
          <a:bodyPr/>
          <a:lstStyle/>
          <a:p>
            <a:fld id="{40101645-00BC-4B14-BA11-112E000A63B0}" type="slidenum">
              <a:rPr lang="fr-CA" altLang="fr-FR"/>
              <a:pPr/>
              <a:t>6</a:t>
            </a:fld>
            <a:endParaRPr lang="fr-CA" altLang="fr-FR"/>
          </a:p>
        </p:txBody>
      </p:sp>
      <p:sp>
        <p:nvSpPr>
          <p:cNvPr id="64514" name="Rectangle 2">
            <a:extLst>
              <a:ext uri="{FF2B5EF4-FFF2-40B4-BE49-F238E27FC236}">
                <a16:creationId xmlns:a16="http://schemas.microsoft.com/office/drawing/2014/main" id="{88B9C937-5ACB-9CE5-0BEC-4A6DE5F6BF28}"/>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51DCD453-9D93-F7BD-90A0-847A70B54F61}"/>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E1FD74D-ABD1-3EEB-D8BC-51B4D7AE28D6}"/>
              </a:ext>
            </a:extLst>
          </p:cNvPr>
          <p:cNvSpPr>
            <a:spLocks noGrp="1" noChangeArrowheads="1"/>
          </p:cNvSpPr>
          <p:nvPr>
            <p:ph type="sldNum" sz="quarter" idx="5"/>
          </p:nvPr>
        </p:nvSpPr>
        <p:spPr>
          <a:ln/>
        </p:spPr>
        <p:txBody>
          <a:bodyPr/>
          <a:lstStyle/>
          <a:p>
            <a:fld id="{6EE5AEBD-93F5-480C-9CA3-9EA05D127317}" type="slidenum">
              <a:rPr lang="fr-CA" altLang="fr-FR"/>
              <a:pPr/>
              <a:t>7</a:t>
            </a:fld>
            <a:endParaRPr lang="fr-CA" altLang="fr-FR"/>
          </a:p>
        </p:txBody>
      </p:sp>
      <p:sp>
        <p:nvSpPr>
          <p:cNvPr id="63490" name="Rectangle 2">
            <a:extLst>
              <a:ext uri="{FF2B5EF4-FFF2-40B4-BE49-F238E27FC236}">
                <a16:creationId xmlns:a16="http://schemas.microsoft.com/office/drawing/2014/main" id="{429C96A3-8748-E6F4-9E5C-1C3689348503}"/>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D6ED4417-C8CE-C823-DCBF-DDD6A5C54A30}"/>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8EB8C23-7093-B294-357A-C3D0D16B851C}"/>
              </a:ext>
            </a:extLst>
          </p:cNvPr>
          <p:cNvSpPr>
            <a:spLocks noGrp="1" noChangeArrowheads="1"/>
          </p:cNvSpPr>
          <p:nvPr>
            <p:ph type="sldNum" sz="quarter" idx="5"/>
          </p:nvPr>
        </p:nvSpPr>
        <p:spPr>
          <a:ln/>
        </p:spPr>
        <p:txBody>
          <a:bodyPr/>
          <a:lstStyle/>
          <a:p>
            <a:fld id="{14EFC5BC-76F1-4DEE-B6A4-385DF7E35CC2}" type="slidenum">
              <a:rPr lang="fr-CA" altLang="fr-FR"/>
              <a:pPr/>
              <a:t>8</a:t>
            </a:fld>
            <a:endParaRPr lang="fr-CA" altLang="fr-FR"/>
          </a:p>
        </p:txBody>
      </p:sp>
      <p:sp>
        <p:nvSpPr>
          <p:cNvPr id="65538" name="Rectangle 2">
            <a:extLst>
              <a:ext uri="{FF2B5EF4-FFF2-40B4-BE49-F238E27FC236}">
                <a16:creationId xmlns:a16="http://schemas.microsoft.com/office/drawing/2014/main" id="{BA580F0C-847B-2ABE-135F-9C851C325202}"/>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B2C15FAE-1784-FB00-A12A-558DC411A173}"/>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C3E5BED-45EB-B0EC-B607-38AE29552969}"/>
              </a:ext>
            </a:extLst>
          </p:cNvPr>
          <p:cNvSpPr>
            <a:spLocks noGrp="1" noChangeArrowheads="1"/>
          </p:cNvSpPr>
          <p:nvPr>
            <p:ph type="sldNum" sz="quarter" idx="5"/>
          </p:nvPr>
        </p:nvSpPr>
        <p:spPr>
          <a:ln/>
        </p:spPr>
        <p:txBody>
          <a:bodyPr/>
          <a:lstStyle/>
          <a:p>
            <a:fld id="{130F2D11-50C1-4ECF-A67B-059BC97291E5}" type="slidenum">
              <a:rPr lang="fr-CA" altLang="fr-FR"/>
              <a:pPr/>
              <a:t>9</a:t>
            </a:fld>
            <a:endParaRPr lang="fr-CA" altLang="fr-FR"/>
          </a:p>
        </p:txBody>
      </p:sp>
      <p:sp>
        <p:nvSpPr>
          <p:cNvPr id="66562" name="Rectangle 2">
            <a:extLst>
              <a:ext uri="{FF2B5EF4-FFF2-40B4-BE49-F238E27FC236}">
                <a16:creationId xmlns:a16="http://schemas.microsoft.com/office/drawing/2014/main" id="{820527AD-80DD-9B3F-7743-BC02BD871EDD}"/>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A843F39A-148F-C45E-54EC-C718CA98D897}"/>
              </a:ext>
            </a:extLst>
          </p:cNvPr>
          <p:cNvSpPr>
            <a:spLocks noGrp="1" noChangeArrowheads="1"/>
          </p:cNvSpPr>
          <p:nvPr>
            <p:ph type="body" idx="1"/>
          </p:nvPr>
        </p:nvSpPr>
        <p:spPr/>
        <p:txBody>
          <a:bodyPr/>
          <a:lstStyle/>
          <a:p>
            <a:endParaRPr lang="fr-CA"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9934F41-ECBA-6C91-2BB0-2B7A3D77B1C7}"/>
              </a:ext>
            </a:extLst>
          </p:cNvPr>
          <p:cNvSpPr>
            <a:spLocks noGrp="1" noChangeArrowheads="1"/>
          </p:cNvSpPr>
          <p:nvPr>
            <p:ph type="ctrTitle"/>
          </p:nvPr>
        </p:nvSpPr>
        <p:spPr>
          <a:xfrm>
            <a:off x="838200" y="1143000"/>
            <a:ext cx="7772400" cy="2155825"/>
          </a:xfrm>
        </p:spPr>
        <p:txBody>
          <a:bodyPr/>
          <a:lstStyle>
            <a:lvl1pPr>
              <a:defRPr sz="5400" b="1"/>
            </a:lvl1pPr>
          </a:lstStyle>
          <a:p>
            <a:pPr lvl="0"/>
            <a:r>
              <a:rPr lang="en-US" altLang="fr-FR" noProof="0"/>
              <a:t>Click to edit Master title style</a:t>
            </a:r>
          </a:p>
        </p:txBody>
      </p:sp>
      <p:sp>
        <p:nvSpPr>
          <p:cNvPr id="4099" name="Rectangle 3">
            <a:extLst>
              <a:ext uri="{FF2B5EF4-FFF2-40B4-BE49-F238E27FC236}">
                <a16:creationId xmlns:a16="http://schemas.microsoft.com/office/drawing/2014/main" id="{B2175D49-85C4-578D-9E7F-CB9EABB1BC14}"/>
              </a:ext>
            </a:extLst>
          </p:cNvPr>
          <p:cNvSpPr>
            <a:spLocks noGrp="1" noChangeArrowheads="1"/>
          </p:cNvSpPr>
          <p:nvPr>
            <p:ph type="subTitle" idx="1"/>
          </p:nvPr>
        </p:nvSpPr>
        <p:spPr>
          <a:xfrm>
            <a:off x="1447800" y="3886200"/>
            <a:ext cx="6400800" cy="1447800"/>
          </a:xfrm>
          <a:extLst>
            <a:ext uri="{909E8E84-426E-40DD-AFC4-6F175D3DCCD1}">
              <a14:hiddenFill xmlns:a14="http://schemas.microsoft.com/office/drawing/2010/main">
                <a:solidFill>
                  <a:schemeClr val="accent1"/>
                </a:solidFill>
              </a14:hiddenFill>
            </a:ext>
          </a:extLst>
        </p:spPr>
        <p:txBody>
          <a:bodyPr/>
          <a:lstStyle>
            <a:lvl1pPr marL="0" indent="0" algn="ctr">
              <a:buFontTx/>
              <a:buNone/>
              <a:defRPr sz="4400"/>
            </a:lvl1pPr>
          </a:lstStyle>
          <a:p>
            <a:pPr lvl="0"/>
            <a:r>
              <a:rPr lang="en-US" altLang="fr-FR" noProof="0"/>
              <a:t>Click to edit Master subtitle style</a:t>
            </a:r>
          </a:p>
        </p:txBody>
      </p:sp>
      <p:sp>
        <p:nvSpPr>
          <p:cNvPr id="4100" name="Rectangle 4">
            <a:extLst>
              <a:ext uri="{FF2B5EF4-FFF2-40B4-BE49-F238E27FC236}">
                <a16:creationId xmlns:a16="http://schemas.microsoft.com/office/drawing/2014/main" id="{EA05C803-9676-87C5-DB9C-91DEEE8F8C9E}"/>
              </a:ext>
            </a:extLst>
          </p:cNvPr>
          <p:cNvSpPr>
            <a:spLocks noGrp="1" noChangeArrowheads="1"/>
          </p:cNvSpPr>
          <p:nvPr>
            <p:ph type="dt" sz="half" idx="2"/>
          </p:nvPr>
        </p:nvSpPr>
        <p:spPr>
          <a:xfrm>
            <a:off x="457200" y="6245225"/>
            <a:ext cx="2133600" cy="476250"/>
          </a:xfrm>
        </p:spPr>
        <p:txBody>
          <a:bodyPr/>
          <a:lstStyle>
            <a:lvl1pPr>
              <a:defRPr sz="1800">
                <a:latin typeface="+mn-lt"/>
              </a:defRPr>
            </a:lvl1pPr>
          </a:lstStyle>
          <a:p>
            <a:endParaRPr lang="en-US" altLang="fr-FR"/>
          </a:p>
        </p:txBody>
      </p:sp>
      <p:sp>
        <p:nvSpPr>
          <p:cNvPr id="4101" name="Rectangle 5">
            <a:extLst>
              <a:ext uri="{FF2B5EF4-FFF2-40B4-BE49-F238E27FC236}">
                <a16:creationId xmlns:a16="http://schemas.microsoft.com/office/drawing/2014/main" id="{688A6704-E890-357A-D5CB-646B1C673A30}"/>
              </a:ext>
            </a:extLst>
          </p:cNvPr>
          <p:cNvSpPr>
            <a:spLocks noGrp="1" noChangeArrowheads="1"/>
          </p:cNvSpPr>
          <p:nvPr>
            <p:ph type="ftr" sz="quarter" idx="3"/>
          </p:nvPr>
        </p:nvSpPr>
        <p:spPr>
          <a:xfrm>
            <a:off x="3124200" y="6245225"/>
            <a:ext cx="2895600" cy="476250"/>
          </a:xfrm>
        </p:spPr>
        <p:txBody>
          <a:bodyPr/>
          <a:lstStyle>
            <a:lvl1pPr>
              <a:defRPr sz="1800">
                <a:latin typeface="+mn-lt"/>
              </a:defRPr>
            </a:lvl1pPr>
          </a:lstStyle>
          <a:p>
            <a:endParaRPr lang="en-US" altLang="fr-FR"/>
          </a:p>
        </p:txBody>
      </p:sp>
      <p:sp>
        <p:nvSpPr>
          <p:cNvPr id="4102" name="Rectangle 6">
            <a:extLst>
              <a:ext uri="{FF2B5EF4-FFF2-40B4-BE49-F238E27FC236}">
                <a16:creationId xmlns:a16="http://schemas.microsoft.com/office/drawing/2014/main" id="{75142B40-28D8-D321-6973-2F2671920D6B}"/>
              </a:ext>
            </a:extLst>
          </p:cNvPr>
          <p:cNvSpPr>
            <a:spLocks noGrp="1" noChangeArrowheads="1"/>
          </p:cNvSpPr>
          <p:nvPr>
            <p:ph type="sldNum" sz="quarter" idx="4"/>
          </p:nvPr>
        </p:nvSpPr>
        <p:spPr>
          <a:xfrm>
            <a:off x="6553200" y="6245225"/>
            <a:ext cx="2133600" cy="476250"/>
          </a:xfrm>
        </p:spPr>
        <p:txBody>
          <a:bodyPr/>
          <a:lstStyle>
            <a:lvl1pPr>
              <a:defRPr sz="1800">
                <a:latin typeface="+mn-lt"/>
              </a:defRPr>
            </a:lvl1pPr>
          </a:lstStyle>
          <a:p>
            <a:fld id="{C4D50302-2778-4756-9090-1E6F7729889B}" type="slidenum">
              <a:rPr lang="en-US" altLang="fr-FR"/>
              <a:pPr/>
              <a:t>‹n°›</a:t>
            </a:fld>
            <a:endParaRPr lang="en-US"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686B5-D0FB-94E6-42BC-E70F164D2440}"/>
              </a:ext>
            </a:extLst>
          </p:cNvPr>
          <p:cNvSpPr>
            <a:spLocks noGrp="1"/>
          </p:cNvSpPr>
          <p:nvPr>
            <p:ph type="title"/>
          </p:nvPr>
        </p:nvSpPr>
        <p:spPr/>
        <p:txBody>
          <a:bodyPr/>
          <a:lstStyle/>
          <a:p>
            <a:r>
              <a:rPr lang="fr-CA"/>
              <a:t>Modifier le style du titre</a:t>
            </a:r>
          </a:p>
        </p:txBody>
      </p:sp>
      <p:sp>
        <p:nvSpPr>
          <p:cNvPr id="3" name="Espace réservé du texte vertical 2">
            <a:extLst>
              <a:ext uri="{FF2B5EF4-FFF2-40B4-BE49-F238E27FC236}">
                <a16:creationId xmlns:a16="http://schemas.microsoft.com/office/drawing/2014/main" id="{6BA6F079-B908-F4F3-7942-883173C1FDC3}"/>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31D7A1D2-FAB8-43A6-8CA7-37C878947EBC}"/>
              </a:ext>
            </a:extLst>
          </p:cNvPr>
          <p:cNvSpPr>
            <a:spLocks noGrp="1"/>
          </p:cNvSpPr>
          <p:nvPr>
            <p:ph type="dt" sz="half" idx="10"/>
          </p:nvPr>
        </p:nvSpPr>
        <p:spPr/>
        <p:txBody>
          <a:bodyPr/>
          <a:lstStyle>
            <a:lvl1pPr>
              <a:defRPr/>
            </a:lvl1pPr>
          </a:lstStyle>
          <a:p>
            <a:endParaRPr lang="en-US" altLang="fr-FR"/>
          </a:p>
        </p:txBody>
      </p:sp>
      <p:sp>
        <p:nvSpPr>
          <p:cNvPr id="5" name="Espace réservé du pied de page 4">
            <a:extLst>
              <a:ext uri="{FF2B5EF4-FFF2-40B4-BE49-F238E27FC236}">
                <a16:creationId xmlns:a16="http://schemas.microsoft.com/office/drawing/2014/main" id="{144676DB-FA19-6288-2B54-99591D0A3730}"/>
              </a:ext>
            </a:extLst>
          </p:cNvPr>
          <p:cNvSpPr>
            <a:spLocks noGrp="1"/>
          </p:cNvSpPr>
          <p:nvPr>
            <p:ph type="ftr" sz="quarter" idx="11"/>
          </p:nvPr>
        </p:nvSpPr>
        <p:spPr/>
        <p:txBody>
          <a:bodyPr/>
          <a:lstStyle>
            <a:lvl1pPr>
              <a:defRPr/>
            </a:lvl1pPr>
          </a:lstStyle>
          <a:p>
            <a:endParaRPr lang="en-US" altLang="fr-FR"/>
          </a:p>
        </p:txBody>
      </p:sp>
      <p:sp>
        <p:nvSpPr>
          <p:cNvPr id="6" name="Espace réservé du numéro de diapositive 5">
            <a:extLst>
              <a:ext uri="{FF2B5EF4-FFF2-40B4-BE49-F238E27FC236}">
                <a16:creationId xmlns:a16="http://schemas.microsoft.com/office/drawing/2014/main" id="{F2D8EF34-A8B2-D59D-184B-0F7E8C51C8F2}"/>
              </a:ext>
            </a:extLst>
          </p:cNvPr>
          <p:cNvSpPr>
            <a:spLocks noGrp="1"/>
          </p:cNvSpPr>
          <p:nvPr>
            <p:ph type="sldNum" sz="quarter" idx="12"/>
          </p:nvPr>
        </p:nvSpPr>
        <p:spPr/>
        <p:txBody>
          <a:bodyPr/>
          <a:lstStyle>
            <a:lvl1pPr>
              <a:defRPr/>
            </a:lvl1pPr>
          </a:lstStyle>
          <a:p>
            <a:fld id="{337CD1DC-0994-4582-87AE-6F23FF648935}" type="slidenum">
              <a:rPr lang="en-US" altLang="fr-FR"/>
              <a:pPr/>
              <a:t>‹n°›</a:t>
            </a:fld>
            <a:endParaRPr lang="en-US" altLang="fr-FR"/>
          </a:p>
        </p:txBody>
      </p:sp>
    </p:spTree>
    <p:extLst>
      <p:ext uri="{BB962C8B-B14F-4D97-AF65-F5344CB8AC3E}">
        <p14:creationId xmlns:p14="http://schemas.microsoft.com/office/powerpoint/2010/main" val="1379337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A08FB93-616F-4628-5B16-B6AF464B01D5}"/>
              </a:ext>
            </a:extLst>
          </p:cNvPr>
          <p:cNvSpPr>
            <a:spLocks noGrp="1"/>
          </p:cNvSpPr>
          <p:nvPr>
            <p:ph type="title" orient="vert"/>
          </p:nvPr>
        </p:nvSpPr>
        <p:spPr>
          <a:xfrm>
            <a:off x="6629400" y="274638"/>
            <a:ext cx="2057400" cy="5851525"/>
          </a:xfrm>
        </p:spPr>
        <p:txBody>
          <a:bodyPr vert="eaVert"/>
          <a:lstStyle/>
          <a:p>
            <a:r>
              <a:rPr lang="fr-CA"/>
              <a:t>Modifier le style du titre</a:t>
            </a:r>
          </a:p>
        </p:txBody>
      </p:sp>
      <p:sp>
        <p:nvSpPr>
          <p:cNvPr id="3" name="Espace réservé du texte vertical 2">
            <a:extLst>
              <a:ext uri="{FF2B5EF4-FFF2-40B4-BE49-F238E27FC236}">
                <a16:creationId xmlns:a16="http://schemas.microsoft.com/office/drawing/2014/main" id="{E08CADF6-1F28-A93E-1FE7-043771377EC8}"/>
              </a:ext>
            </a:extLst>
          </p:cNvPr>
          <p:cNvSpPr>
            <a:spLocks noGrp="1"/>
          </p:cNvSpPr>
          <p:nvPr>
            <p:ph type="body" orient="vert" idx="1"/>
          </p:nvPr>
        </p:nvSpPr>
        <p:spPr>
          <a:xfrm>
            <a:off x="457200" y="274638"/>
            <a:ext cx="6019800" cy="5851525"/>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D27D2F34-6C86-6F2C-FE77-A4849AE49A66}"/>
              </a:ext>
            </a:extLst>
          </p:cNvPr>
          <p:cNvSpPr>
            <a:spLocks noGrp="1"/>
          </p:cNvSpPr>
          <p:nvPr>
            <p:ph type="dt" sz="half" idx="10"/>
          </p:nvPr>
        </p:nvSpPr>
        <p:spPr/>
        <p:txBody>
          <a:bodyPr/>
          <a:lstStyle>
            <a:lvl1pPr>
              <a:defRPr/>
            </a:lvl1pPr>
          </a:lstStyle>
          <a:p>
            <a:endParaRPr lang="en-US" altLang="fr-FR"/>
          </a:p>
        </p:txBody>
      </p:sp>
      <p:sp>
        <p:nvSpPr>
          <p:cNvPr id="5" name="Espace réservé du pied de page 4">
            <a:extLst>
              <a:ext uri="{FF2B5EF4-FFF2-40B4-BE49-F238E27FC236}">
                <a16:creationId xmlns:a16="http://schemas.microsoft.com/office/drawing/2014/main" id="{F075A4BC-8694-8999-FCF0-375981FFCCA1}"/>
              </a:ext>
            </a:extLst>
          </p:cNvPr>
          <p:cNvSpPr>
            <a:spLocks noGrp="1"/>
          </p:cNvSpPr>
          <p:nvPr>
            <p:ph type="ftr" sz="quarter" idx="11"/>
          </p:nvPr>
        </p:nvSpPr>
        <p:spPr/>
        <p:txBody>
          <a:bodyPr/>
          <a:lstStyle>
            <a:lvl1pPr>
              <a:defRPr/>
            </a:lvl1pPr>
          </a:lstStyle>
          <a:p>
            <a:endParaRPr lang="en-US" altLang="fr-FR"/>
          </a:p>
        </p:txBody>
      </p:sp>
      <p:sp>
        <p:nvSpPr>
          <p:cNvPr id="6" name="Espace réservé du numéro de diapositive 5">
            <a:extLst>
              <a:ext uri="{FF2B5EF4-FFF2-40B4-BE49-F238E27FC236}">
                <a16:creationId xmlns:a16="http://schemas.microsoft.com/office/drawing/2014/main" id="{4C9452D3-C4F8-EBB5-D6DE-6955D14A59B1}"/>
              </a:ext>
            </a:extLst>
          </p:cNvPr>
          <p:cNvSpPr>
            <a:spLocks noGrp="1"/>
          </p:cNvSpPr>
          <p:nvPr>
            <p:ph type="sldNum" sz="quarter" idx="12"/>
          </p:nvPr>
        </p:nvSpPr>
        <p:spPr/>
        <p:txBody>
          <a:bodyPr/>
          <a:lstStyle>
            <a:lvl1pPr>
              <a:defRPr/>
            </a:lvl1pPr>
          </a:lstStyle>
          <a:p>
            <a:fld id="{FB14F225-0C9E-4913-B1B5-6AF4D288ECC4}" type="slidenum">
              <a:rPr lang="en-US" altLang="fr-FR"/>
              <a:pPr/>
              <a:t>‹n°›</a:t>
            </a:fld>
            <a:endParaRPr lang="en-US" altLang="fr-FR"/>
          </a:p>
        </p:txBody>
      </p:sp>
    </p:spTree>
    <p:extLst>
      <p:ext uri="{BB962C8B-B14F-4D97-AF65-F5344CB8AC3E}">
        <p14:creationId xmlns:p14="http://schemas.microsoft.com/office/powerpoint/2010/main" val="329598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AEA80-B102-9669-52F3-635A22F95489}"/>
              </a:ext>
            </a:extLst>
          </p:cNvPr>
          <p:cNvSpPr>
            <a:spLocks noGrp="1"/>
          </p:cNvSpPr>
          <p:nvPr>
            <p:ph type="title"/>
          </p:nvPr>
        </p:nvSpPr>
        <p:spPr>
          <a:xfrm>
            <a:off x="457200" y="274638"/>
            <a:ext cx="8229600" cy="1143000"/>
          </a:xfrm>
        </p:spPr>
        <p:txBody>
          <a:bodyPr/>
          <a:lstStyle/>
          <a:p>
            <a:r>
              <a:rPr lang="fr-CA"/>
              <a:t>Modifier le style du titre</a:t>
            </a:r>
          </a:p>
        </p:txBody>
      </p:sp>
      <p:sp>
        <p:nvSpPr>
          <p:cNvPr id="3" name="Espace réservé du texte 2">
            <a:extLst>
              <a:ext uri="{FF2B5EF4-FFF2-40B4-BE49-F238E27FC236}">
                <a16:creationId xmlns:a16="http://schemas.microsoft.com/office/drawing/2014/main" id="{2E7596D1-1F20-B210-52EE-CC61E5B343A6}"/>
              </a:ext>
            </a:extLst>
          </p:cNvPr>
          <p:cNvSpPr>
            <a:spLocks noGrp="1"/>
          </p:cNvSpPr>
          <p:nvPr>
            <p:ph type="body" sz="half" idx="1"/>
          </p:nvPr>
        </p:nvSpPr>
        <p:spPr>
          <a:xfrm>
            <a:off x="457200" y="1600200"/>
            <a:ext cx="4038600" cy="4525963"/>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a:extLst>
              <a:ext uri="{FF2B5EF4-FFF2-40B4-BE49-F238E27FC236}">
                <a16:creationId xmlns:a16="http://schemas.microsoft.com/office/drawing/2014/main" id="{D21BA7B6-D02C-2A76-E434-6B935CF25AF2}"/>
              </a:ext>
            </a:extLst>
          </p:cNvPr>
          <p:cNvSpPr>
            <a:spLocks noGrp="1"/>
          </p:cNvSpPr>
          <p:nvPr>
            <p:ph sz="half" idx="2"/>
          </p:nvPr>
        </p:nvSpPr>
        <p:spPr>
          <a:xfrm>
            <a:off x="4648200" y="1600200"/>
            <a:ext cx="4038600" cy="4525963"/>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4">
            <a:extLst>
              <a:ext uri="{FF2B5EF4-FFF2-40B4-BE49-F238E27FC236}">
                <a16:creationId xmlns:a16="http://schemas.microsoft.com/office/drawing/2014/main" id="{3124CE8D-489E-CA51-5855-E19BDEC8B0EF}"/>
              </a:ext>
            </a:extLst>
          </p:cNvPr>
          <p:cNvSpPr>
            <a:spLocks noGrp="1"/>
          </p:cNvSpPr>
          <p:nvPr>
            <p:ph type="dt" sz="half" idx="10"/>
          </p:nvPr>
        </p:nvSpPr>
        <p:spPr>
          <a:xfrm>
            <a:off x="0" y="6629400"/>
            <a:ext cx="2133600" cy="228600"/>
          </a:xfrm>
        </p:spPr>
        <p:txBody>
          <a:bodyPr/>
          <a:lstStyle>
            <a:lvl1pPr>
              <a:defRPr/>
            </a:lvl1pPr>
          </a:lstStyle>
          <a:p>
            <a:endParaRPr lang="en-US" altLang="fr-FR"/>
          </a:p>
        </p:txBody>
      </p:sp>
      <p:sp>
        <p:nvSpPr>
          <p:cNvPr id="6" name="Espace réservé du pied de page 5">
            <a:extLst>
              <a:ext uri="{FF2B5EF4-FFF2-40B4-BE49-F238E27FC236}">
                <a16:creationId xmlns:a16="http://schemas.microsoft.com/office/drawing/2014/main" id="{4C966B21-77F3-30AD-7B0A-4EF73FC3CD30}"/>
              </a:ext>
            </a:extLst>
          </p:cNvPr>
          <p:cNvSpPr>
            <a:spLocks noGrp="1"/>
          </p:cNvSpPr>
          <p:nvPr>
            <p:ph type="ftr" sz="quarter" idx="11"/>
          </p:nvPr>
        </p:nvSpPr>
        <p:spPr>
          <a:xfrm>
            <a:off x="2286000" y="6629400"/>
            <a:ext cx="4876800" cy="228600"/>
          </a:xfrm>
        </p:spPr>
        <p:txBody>
          <a:bodyPr/>
          <a:lstStyle>
            <a:lvl1pPr>
              <a:defRPr/>
            </a:lvl1pPr>
          </a:lstStyle>
          <a:p>
            <a:endParaRPr lang="en-US" altLang="fr-FR"/>
          </a:p>
        </p:txBody>
      </p:sp>
      <p:sp>
        <p:nvSpPr>
          <p:cNvPr id="7" name="Espace réservé du numéro de diapositive 6">
            <a:extLst>
              <a:ext uri="{FF2B5EF4-FFF2-40B4-BE49-F238E27FC236}">
                <a16:creationId xmlns:a16="http://schemas.microsoft.com/office/drawing/2014/main" id="{7AD8D7BB-1306-1306-CD61-22751598B923}"/>
              </a:ext>
            </a:extLst>
          </p:cNvPr>
          <p:cNvSpPr>
            <a:spLocks noGrp="1"/>
          </p:cNvSpPr>
          <p:nvPr>
            <p:ph type="sldNum" sz="quarter" idx="12"/>
          </p:nvPr>
        </p:nvSpPr>
        <p:spPr>
          <a:xfrm>
            <a:off x="8077200" y="6629400"/>
            <a:ext cx="1066800" cy="228600"/>
          </a:xfrm>
        </p:spPr>
        <p:txBody>
          <a:bodyPr/>
          <a:lstStyle>
            <a:lvl1pPr>
              <a:defRPr/>
            </a:lvl1pPr>
          </a:lstStyle>
          <a:p>
            <a:fld id="{D9FC8FA4-C63A-419E-8D2A-F41FED01D009}" type="slidenum">
              <a:rPr lang="en-US" altLang="fr-FR"/>
              <a:pPr/>
              <a:t>‹n°›</a:t>
            </a:fld>
            <a:endParaRPr lang="en-US" altLang="fr-FR"/>
          </a:p>
        </p:txBody>
      </p:sp>
    </p:spTree>
    <p:extLst>
      <p:ext uri="{BB962C8B-B14F-4D97-AF65-F5344CB8AC3E}">
        <p14:creationId xmlns:p14="http://schemas.microsoft.com/office/powerpoint/2010/main" val="20385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00EF45-4762-81E6-01AE-66ACE31E5C48}"/>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30A193F4-3DFF-EEF6-50F6-A7AB68938C13}"/>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5BDA7206-7548-D423-3C63-5618F63701D7}"/>
              </a:ext>
            </a:extLst>
          </p:cNvPr>
          <p:cNvSpPr>
            <a:spLocks noGrp="1"/>
          </p:cNvSpPr>
          <p:nvPr>
            <p:ph type="dt" sz="half" idx="10"/>
          </p:nvPr>
        </p:nvSpPr>
        <p:spPr/>
        <p:txBody>
          <a:bodyPr/>
          <a:lstStyle>
            <a:lvl1pPr>
              <a:defRPr/>
            </a:lvl1pPr>
          </a:lstStyle>
          <a:p>
            <a:endParaRPr lang="en-US" altLang="fr-FR"/>
          </a:p>
        </p:txBody>
      </p:sp>
      <p:sp>
        <p:nvSpPr>
          <p:cNvPr id="5" name="Espace réservé du pied de page 4">
            <a:extLst>
              <a:ext uri="{FF2B5EF4-FFF2-40B4-BE49-F238E27FC236}">
                <a16:creationId xmlns:a16="http://schemas.microsoft.com/office/drawing/2014/main" id="{68ED9CAD-B676-7C34-A603-09C138B76BCA}"/>
              </a:ext>
            </a:extLst>
          </p:cNvPr>
          <p:cNvSpPr>
            <a:spLocks noGrp="1"/>
          </p:cNvSpPr>
          <p:nvPr>
            <p:ph type="ftr" sz="quarter" idx="11"/>
          </p:nvPr>
        </p:nvSpPr>
        <p:spPr/>
        <p:txBody>
          <a:bodyPr/>
          <a:lstStyle>
            <a:lvl1pPr>
              <a:defRPr/>
            </a:lvl1pPr>
          </a:lstStyle>
          <a:p>
            <a:endParaRPr lang="en-US" altLang="fr-FR"/>
          </a:p>
        </p:txBody>
      </p:sp>
      <p:sp>
        <p:nvSpPr>
          <p:cNvPr id="6" name="Espace réservé du numéro de diapositive 5">
            <a:extLst>
              <a:ext uri="{FF2B5EF4-FFF2-40B4-BE49-F238E27FC236}">
                <a16:creationId xmlns:a16="http://schemas.microsoft.com/office/drawing/2014/main" id="{3855059B-5542-7673-F261-A987C35B2DCD}"/>
              </a:ext>
            </a:extLst>
          </p:cNvPr>
          <p:cNvSpPr>
            <a:spLocks noGrp="1"/>
          </p:cNvSpPr>
          <p:nvPr>
            <p:ph type="sldNum" sz="quarter" idx="12"/>
          </p:nvPr>
        </p:nvSpPr>
        <p:spPr/>
        <p:txBody>
          <a:bodyPr/>
          <a:lstStyle>
            <a:lvl1pPr>
              <a:defRPr/>
            </a:lvl1pPr>
          </a:lstStyle>
          <a:p>
            <a:fld id="{C47364DC-448B-41B4-A14F-23E93B0AEB88}" type="slidenum">
              <a:rPr lang="en-US" altLang="fr-FR"/>
              <a:pPr/>
              <a:t>‹n°›</a:t>
            </a:fld>
            <a:endParaRPr lang="en-US" altLang="fr-FR"/>
          </a:p>
        </p:txBody>
      </p:sp>
    </p:spTree>
    <p:extLst>
      <p:ext uri="{BB962C8B-B14F-4D97-AF65-F5344CB8AC3E}">
        <p14:creationId xmlns:p14="http://schemas.microsoft.com/office/powerpoint/2010/main" val="61263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94C73B-9134-6027-8071-D93B64542B95}"/>
              </a:ext>
            </a:extLst>
          </p:cNvPr>
          <p:cNvSpPr>
            <a:spLocks noGrp="1"/>
          </p:cNvSpPr>
          <p:nvPr>
            <p:ph type="title"/>
          </p:nvPr>
        </p:nvSpPr>
        <p:spPr>
          <a:xfrm>
            <a:off x="623888" y="1709738"/>
            <a:ext cx="7886700" cy="2852737"/>
          </a:xfrm>
        </p:spPr>
        <p:txBody>
          <a:bodyPr anchor="b"/>
          <a:lstStyle>
            <a:lvl1pPr>
              <a:defRPr sz="6000"/>
            </a:lvl1pPr>
          </a:lstStyle>
          <a:p>
            <a:r>
              <a:rPr lang="fr-CA"/>
              <a:t>Modifier le style du titre</a:t>
            </a:r>
          </a:p>
        </p:txBody>
      </p:sp>
      <p:sp>
        <p:nvSpPr>
          <p:cNvPr id="3" name="Espace réservé du texte 2">
            <a:extLst>
              <a:ext uri="{FF2B5EF4-FFF2-40B4-BE49-F238E27FC236}">
                <a16:creationId xmlns:a16="http://schemas.microsoft.com/office/drawing/2014/main" id="{3D4461C3-6341-2DF8-856C-455F09F5B1A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917DBE09-217A-E521-39AC-54CA45A07BB6}"/>
              </a:ext>
            </a:extLst>
          </p:cNvPr>
          <p:cNvSpPr>
            <a:spLocks noGrp="1"/>
          </p:cNvSpPr>
          <p:nvPr>
            <p:ph type="dt" sz="half" idx="10"/>
          </p:nvPr>
        </p:nvSpPr>
        <p:spPr/>
        <p:txBody>
          <a:bodyPr/>
          <a:lstStyle>
            <a:lvl1pPr>
              <a:defRPr/>
            </a:lvl1pPr>
          </a:lstStyle>
          <a:p>
            <a:endParaRPr lang="en-US" altLang="fr-FR"/>
          </a:p>
        </p:txBody>
      </p:sp>
      <p:sp>
        <p:nvSpPr>
          <p:cNvPr id="5" name="Espace réservé du pied de page 4">
            <a:extLst>
              <a:ext uri="{FF2B5EF4-FFF2-40B4-BE49-F238E27FC236}">
                <a16:creationId xmlns:a16="http://schemas.microsoft.com/office/drawing/2014/main" id="{1A49162A-82F2-94C2-47AD-65E1F5A0D817}"/>
              </a:ext>
            </a:extLst>
          </p:cNvPr>
          <p:cNvSpPr>
            <a:spLocks noGrp="1"/>
          </p:cNvSpPr>
          <p:nvPr>
            <p:ph type="ftr" sz="quarter" idx="11"/>
          </p:nvPr>
        </p:nvSpPr>
        <p:spPr/>
        <p:txBody>
          <a:bodyPr/>
          <a:lstStyle>
            <a:lvl1pPr>
              <a:defRPr/>
            </a:lvl1pPr>
          </a:lstStyle>
          <a:p>
            <a:endParaRPr lang="en-US" altLang="fr-FR"/>
          </a:p>
        </p:txBody>
      </p:sp>
      <p:sp>
        <p:nvSpPr>
          <p:cNvPr id="6" name="Espace réservé du numéro de diapositive 5">
            <a:extLst>
              <a:ext uri="{FF2B5EF4-FFF2-40B4-BE49-F238E27FC236}">
                <a16:creationId xmlns:a16="http://schemas.microsoft.com/office/drawing/2014/main" id="{5FF45065-ECDA-4201-7613-88384FBEB3E5}"/>
              </a:ext>
            </a:extLst>
          </p:cNvPr>
          <p:cNvSpPr>
            <a:spLocks noGrp="1"/>
          </p:cNvSpPr>
          <p:nvPr>
            <p:ph type="sldNum" sz="quarter" idx="12"/>
          </p:nvPr>
        </p:nvSpPr>
        <p:spPr/>
        <p:txBody>
          <a:bodyPr/>
          <a:lstStyle>
            <a:lvl1pPr>
              <a:defRPr/>
            </a:lvl1pPr>
          </a:lstStyle>
          <a:p>
            <a:fld id="{7045A2CE-3758-426F-916A-5AC555178B3B}" type="slidenum">
              <a:rPr lang="en-US" altLang="fr-FR"/>
              <a:pPr/>
              <a:t>‹n°›</a:t>
            </a:fld>
            <a:endParaRPr lang="en-US" altLang="fr-FR"/>
          </a:p>
        </p:txBody>
      </p:sp>
    </p:spTree>
    <p:extLst>
      <p:ext uri="{BB962C8B-B14F-4D97-AF65-F5344CB8AC3E}">
        <p14:creationId xmlns:p14="http://schemas.microsoft.com/office/powerpoint/2010/main" val="385397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08478-B73E-D548-65E1-FB3DE93B7EA7}"/>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1171DC07-6046-FC71-2A38-8A72AB7868FF}"/>
              </a:ext>
            </a:extLst>
          </p:cNvPr>
          <p:cNvSpPr>
            <a:spLocks noGrp="1"/>
          </p:cNvSpPr>
          <p:nvPr>
            <p:ph sz="half" idx="1"/>
          </p:nvPr>
        </p:nvSpPr>
        <p:spPr>
          <a:xfrm>
            <a:off x="457200" y="1600200"/>
            <a:ext cx="4038600" cy="4525963"/>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a:extLst>
              <a:ext uri="{FF2B5EF4-FFF2-40B4-BE49-F238E27FC236}">
                <a16:creationId xmlns:a16="http://schemas.microsoft.com/office/drawing/2014/main" id="{823FFB8C-DBF6-6492-4842-39373C891BF1}"/>
              </a:ext>
            </a:extLst>
          </p:cNvPr>
          <p:cNvSpPr>
            <a:spLocks noGrp="1"/>
          </p:cNvSpPr>
          <p:nvPr>
            <p:ph sz="half" idx="2"/>
          </p:nvPr>
        </p:nvSpPr>
        <p:spPr>
          <a:xfrm>
            <a:off x="4648200" y="1600200"/>
            <a:ext cx="4038600" cy="4525963"/>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4">
            <a:extLst>
              <a:ext uri="{FF2B5EF4-FFF2-40B4-BE49-F238E27FC236}">
                <a16:creationId xmlns:a16="http://schemas.microsoft.com/office/drawing/2014/main" id="{043DD339-20C6-1492-7F5C-32D74F056AFB}"/>
              </a:ext>
            </a:extLst>
          </p:cNvPr>
          <p:cNvSpPr>
            <a:spLocks noGrp="1"/>
          </p:cNvSpPr>
          <p:nvPr>
            <p:ph type="dt" sz="half" idx="10"/>
          </p:nvPr>
        </p:nvSpPr>
        <p:spPr/>
        <p:txBody>
          <a:bodyPr/>
          <a:lstStyle>
            <a:lvl1pPr>
              <a:defRPr/>
            </a:lvl1pPr>
          </a:lstStyle>
          <a:p>
            <a:endParaRPr lang="en-US" altLang="fr-FR"/>
          </a:p>
        </p:txBody>
      </p:sp>
      <p:sp>
        <p:nvSpPr>
          <p:cNvPr id="6" name="Espace réservé du pied de page 5">
            <a:extLst>
              <a:ext uri="{FF2B5EF4-FFF2-40B4-BE49-F238E27FC236}">
                <a16:creationId xmlns:a16="http://schemas.microsoft.com/office/drawing/2014/main" id="{469868AB-8BB6-086E-CC03-C77F5A02B76C}"/>
              </a:ext>
            </a:extLst>
          </p:cNvPr>
          <p:cNvSpPr>
            <a:spLocks noGrp="1"/>
          </p:cNvSpPr>
          <p:nvPr>
            <p:ph type="ftr" sz="quarter" idx="11"/>
          </p:nvPr>
        </p:nvSpPr>
        <p:spPr/>
        <p:txBody>
          <a:bodyPr/>
          <a:lstStyle>
            <a:lvl1pPr>
              <a:defRPr/>
            </a:lvl1pPr>
          </a:lstStyle>
          <a:p>
            <a:endParaRPr lang="en-US" altLang="fr-FR"/>
          </a:p>
        </p:txBody>
      </p:sp>
      <p:sp>
        <p:nvSpPr>
          <p:cNvPr id="7" name="Espace réservé du numéro de diapositive 6">
            <a:extLst>
              <a:ext uri="{FF2B5EF4-FFF2-40B4-BE49-F238E27FC236}">
                <a16:creationId xmlns:a16="http://schemas.microsoft.com/office/drawing/2014/main" id="{99653CE0-4148-1447-55FF-2383D67A9983}"/>
              </a:ext>
            </a:extLst>
          </p:cNvPr>
          <p:cNvSpPr>
            <a:spLocks noGrp="1"/>
          </p:cNvSpPr>
          <p:nvPr>
            <p:ph type="sldNum" sz="quarter" idx="12"/>
          </p:nvPr>
        </p:nvSpPr>
        <p:spPr/>
        <p:txBody>
          <a:bodyPr/>
          <a:lstStyle>
            <a:lvl1pPr>
              <a:defRPr/>
            </a:lvl1pPr>
          </a:lstStyle>
          <a:p>
            <a:fld id="{1ED328DC-7AB4-4A9D-9F06-7106294A1EA5}" type="slidenum">
              <a:rPr lang="en-US" altLang="fr-FR"/>
              <a:pPr/>
              <a:t>‹n°›</a:t>
            </a:fld>
            <a:endParaRPr lang="en-US" altLang="fr-FR"/>
          </a:p>
        </p:txBody>
      </p:sp>
    </p:spTree>
    <p:extLst>
      <p:ext uri="{BB962C8B-B14F-4D97-AF65-F5344CB8AC3E}">
        <p14:creationId xmlns:p14="http://schemas.microsoft.com/office/powerpoint/2010/main" val="173359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9B85A9-8EAA-A394-E334-CAE4895294A1}"/>
              </a:ext>
            </a:extLst>
          </p:cNvPr>
          <p:cNvSpPr>
            <a:spLocks noGrp="1"/>
          </p:cNvSpPr>
          <p:nvPr>
            <p:ph type="title"/>
          </p:nvPr>
        </p:nvSpPr>
        <p:spPr>
          <a:xfrm>
            <a:off x="630238" y="365125"/>
            <a:ext cx="7886700" cy="1325563"/>
          </a:xfrm>
        </p:spPr>
        <p:txBody>
          <a:bodyPr/>
          <a:lstStyle/>
          <a:p>
            <a:r>
              <a:rPr lang="fr-CA"/>
              <a:t>Modifier le style du titre</a:t>
            </a:r>
          </a:p>
        </p:txBody>
      </p:sp>
      <p:sp>
        <p:nvSpPr>
          <p:cNvPr id="3" name="Espace réservé du texte 2">
            <a:extLst>
              <a:ext uri="{FF2B5EF4-FFF2-40B4-BE49-F238E27FC236}">
                <a16:creationId xmlns:a16="http://schemas.microsoft.com/office/drawing/2014/main" id="{49509A35-F93B-24D6-0652-31594E27BAE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61F5A413-E1F9-874F-7534-DC85CA9490F5}"/>
              </a:ext>
            </a:extLst>
          </p:cNvPr>
          <p:cNvSpPr>
            <a:spLocks noGrp="1"/>
          </p:cNvSpPr>
          <p:nvPr>
            <p:ph sz="half" idx="2"/>
          </p:nvPr>
        </p:nvSpPr>
        <p:spPr>
          <a:xfrm>
            <a:off x="630238" y="2505075"/>
            <a:ext cx="386873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u texte 4">
            <a:extLst>
              <a:ext uri="{FF2B5EF4-FFF2-40B4-BE49-F238E27FC236}">
                <a16:creationId xmlns:a16="http://schemas.microsoft.com/office/drawing/2014/main" id="{0D0FBC9C-3766-B08A-FC45-5CE3A16C108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8DEC8B5C-451C-2B6B-EFDB-F3FC2637D7D0}"/>
              </a:ext>
            </a:extLst>
          </p:cNvPr>
          <p:cNvSpPr>
            <a:spLocks noGrp="1"/>
          </p:cNvSpPr>
          <p:nvPr>
            <p:ph sz="quarter" idx="4"/>
          </p:nvPr>
        </p:nvSpPr>
        <p:spPr>
          <a:xfrm>
            <a:off x="4629150" y="2505075"/>
            <a:ext cx="38877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7" name="Espace réservé de la date 6">
            <a:extLst>
              <a:ext uri="{FF2B5EF4-FFF2-40B4-BE49-F238E27FC236}">
                <a16:creationId xmlns:a16="http://schemas.microsoft.com/office/drawing/2014/main" id="{ECA510B5-174D-A9AE-4783-66A9D1F4650A}"/>
              </a:ext>
            </a:extLst>
          </p:cNvPr>
          <p:cNvSpPr>
            <a:spLocks noGrp="1"/>
          </p:cNvSpPr>
          <p:nvPr>
            <p:ph type="dt" sz="half" idx="10"/>
          </p:nvPr>
        </p:nvSpPr>
        <p:spPr/>
        <p:txBody>
          <a:bodyPr/>
          <a:lstStyle>
            <a:lvl1pPr>
              <a:defRPr/>
            </a:lvl1pPr>
          </a:lstStyle>
          <a:p>
            <a:endParaRPr lang="en-US" altLang="fr-FR"/>
          </a:p>
        </p:txBody>
      </p:sp>
      <p:sp>
        <p:nvSpPr>
          <p:cNvPr id="8" name="Espace réservé du pied de page 7">
            <a:extLst>
              <a:ext uri="{FF2B5EF4-FFF2-40B4-BE49-F238E27FC236}">
                <a16:creationId xmlns:a16="http://schemas.microsoft.com/office/drawing/2014/main" id="{084E71BB-CCCF-B4BB-A757-40DF788E155E}"/>
              </a:ext>
            </a:extLst>
          </p:cNvPr>
          <p:cNvSpPr>
            <a:spLocks noGrp="1"/>
          </p:cNvSpPr>
          <p:nvPr>
            <p:ph type="ftr" sz="quarter" idx="11"/>
          </p:nvPr>
        </p:nvSpPr>
        <p:spPr/>
        <p:txBody>
          <a:bodyPr/>
          <a:lstStyle>
            <a:lvl1pPr>
              <a:defRPr/>
            </a:lvl1pPr>
          </a:lstStyle>
          <a:p>
            <a:endParaRPr lang="en-US" altLang="fr-FR"/>
          </a:p>
        </p:txBody>
      </p:sp>
      <p:sp>
        <p:nvSpPr>
          <p:cNvPr id="9" name="Espace réservé du numéro de diapositive 8">
            <a:extLst>
              <a:ext uri="{FF2B5EF4-FFF2-40B4-BE49-F238E27FC236}">
                <a16:creationId xmlns:a16="http://schemas.microsoft.com/office/drawing/2014/main" id="{CE2C45D9-6942-CE9D-E8CD-FCF21B311C40}"/>
              </a:ext>
            </a:extLst>
          </p:cNvPr>
          <p:cNvSpPr>
            <a:spLocks noGrp="1"/>
          </p:cNvSpPr>
          <p:nvPr>
            <p:ph type="sldNum" sz="quarter" idx="12"/>
          </p:nvPr>
        </p:nvSpPr>
        <p:spPr/>
        <p:txBody>
          <a:bodyPr/>
          <a:lstStyle>
            <a:lvl1pPr>
              <a:defRPr/>
            </a:lvl1pPr>
          </a:lstStyle>
          <a:p>
            <a:fld id="{694A4AF5-FD77-4838-8799-73394E9F1D21}" type="slidenum">
              <a:rPr lang="en-US" altLang="fr-FR"/>
              <a:pPr/>
              <a:t>‹n°›</a:t>
            </a:fld>
            <a:endParaRPr lang="en-US" altLang="fr-FR"/>
          </a:p>
        </p:txBody>
      </p:sp>
    </p:spTree>
    <p:extLst>
      <p:ext uri="{BB962C8B-B14F-4D97-AF65-F5344CB8AC3E}">
        <p14:creationId xmlns:p14="http://schemas.microsoft.com/office/powerpoint/2010/main" val="1874664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EE8B45-3807-672C-AFEC-3B705698D888}"/>
              </a:ext>
            </a:extLst>
          </p:cNvPr>
          <p:cNvSpPr>
            <a:spLocks noGrp="1"/>
          </p:cNvSpPr>
          <p:nvPr>
            <p:ph type="title"/>
          </p:nvPr>
        </p:nvSpPr>
        <p:spPr/>
        <p:txBody>
          <a:bodyPr/>
          <a:lstStyle/>
          <a:p>
            <a:r>
              <a:rPr lang="fr-CA"/>
              <a:t>Modifier le style du titre</a:t>
            </a:r>
          </a:p>
        </p:txBody>
      </p:sp>
      <p:sp>
        <p:nvSpPr>
          <p:cNvPr id="3" name="Espace réservé de la date 2">
            <a:extLst>
              <a:ext uri="{FF2B5EF4-FFF2-40B4-BE49-F238E27FC236}">
                <a16:creationId xmlns:a16="http://schemas.microsoft.com/office/drawing/2014/main" id="{BD75EC38-27E5-78C6-E75B-D21EC2D9D0CE}"/>
              </a:ext>
            </a:extLst>
          </p:cNvPr>
          <p:cNvSpPr>
            <a:spLocks noGrp="1"/>
          </p:cNvSpPr>
          <p:nvPr>
            <p:ph type="dt" sz="half" idx="10"/>
          </p:nvPr>
        </p:nvSpPr>
        <p:spPr/>
        <p:txBody>
          <a:bodyPr/>
          <a:lstStyle>
            <a:lvl1pPr>
              <a:defRPr/>
            </a:lvl1pPr>
          </a:lstStyle>
          <a:p>
            <a:endParaRPr lang="en-US" altLang="fr-FR"/>
          </a:p>
        </p:txBody>
      </p:sp>
      <p:sp>
        <p:nvSpPr>
          <p:cNvPr id="4" name="Espace réservé du pied de page 3">
            <a:extLst>
              <a:ext uri="{FF2B5EF4-FFF2-40B4-BE49-F238E27FC236}">
                <a16:creationId xmlns:a16="http://schemas.microsoft.com/office/drawing/2014/main" id="{D56EE931-1E05-6CE9-7DF2-DF931EFAB430}"/>
              </a:ext>
            </a:extLst>
          </p:cNvPr>
          <p:cNvSpPr>
            <a:spLocks noGrp="1"/>
          </p:cNvSpPr>
          <p:nvPr>
            <p:ph type="ftr" sz="quarter" idx="11"/>
          </p:nvPr>
        </p:nvSpPr>
        <p:spPr/>
        <p:txBody>
          <a:bodyPr/>
          <a:lstStyle>
            <a:lvl1pPr>
              <a:defRPr/>
            </a:lvl1pPr>
          </a:lstStyle>
          <a:p>
            <a:endParaRPr lang="en-US" altLang="fr-FR"/>
          </a:p>
        </p:txBody>
      </p:sp>
      <p:sp>
        <p:nvSpPr>
          <p:cNvPr id="5" name="Espace réservé du numéro de diapositive 4">
            <a:extLst>
              <a:ext uri="{FF2B5EF4-FFF2-40B4-BE49-F238E27FC236}">
                <a16:creationId xmlns:a16="http://schemas.microsoft.com/office/drawing/2014/main" id="{FD310BA4-4803-F1EC-A968-F2884D193375}"/>
              </a:ext>
            </a:extLst>
          </p:cNvPr>
          <p:cNvSpPr>
            <a:spLocks noGrp="1"/>
          </p:cNvSpPr>
          <p:nvPr>
            <p:ph type="sldNum" sz="quarter" idx="12"/>
          </p:nvPr>
        </p:nvSpPr>
        <p:spPr/>
        <p:txBody>
          <a:bodyPr/>
          <a:lstStyle>
            <a:lvl1pPr>
              <a:defRPr/>
            </a:lvl1pPr>
          </a:lstStyle>
          <a:p>
            <a:fld id="{9425D241-F1DC-4EFC-8615-C8A1A2624855}" type="slidenum">
              <a:rPr lang="en-US" altLang="fr-FR"/>
              <a:pPr/>
              <a:t>‹n°›</a:t>
            </a:fld>
            <a:endParaRPr lang="en-US" altLang="fr-FR"/>
          </a:p>
        </p:txBody>
      </p:sp>
    </p:spTree>
    <p:extLst>
      <p:ext uri="{BB962C8B-B14F-4D97-AF65-F5344CB8AC3E}">
        <p14:creationId xmlns:p14="http://schemas.microsoft.com/office/powerpoint/2010/main" val="93162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5617AA-6CB5-A561-B536-EF180ED1FCA8}"/>
              </a:ext>
            </a:extLst>
          </p:cNvPr>
          <p:cNvSpPr>
            <a:spLocks noGrp="1"/>
          </p:cNvSpPr>
          <p:nvPr>
            <p:ph type="dt" sz="half" idx="10"/>
          </p:nvPr>
        </p:nvSpPr>
        <p:spPr/>
        <p:txBody>
          <a:bodyPr/>
          <a:lstStyle>
            <a:lvl1pPr>
              <a:defRPr/>
            </a:lvl1pPr>
          </a:lstStyle>
          <a:p>
            <a:endParaRPr lang="en-US" altLang="fr-FR"/>
          </a:p>
        </p:txBody>
      </p:sp>
      <p:sp>
        <p:nvSpPr>
          <p:cNvPr id="3" name="Espace réservé du pied de page 2">
            <a:extLst>
              <a:ext uri="{FF2B5EF4-FFF2-40B4-BE49-F238E27FC236}">
                <a16:creationId xmlns:a16="http://schemas.microsoft.com/office/drawing/2014/main" id="{7806A5F3-3724-3494-A5BB-1F55F1BF1E1F}"/>
              </a:ext>
            </a:extLst>
          </p:cNvPr>
          <p:cNvSpPr>
            <a:spLocks noGrp="1"/>
          </p:cNvSpPr>
          <p:nvPr>
            <p:ph type="ftr" sz="quarter" idx="11"/>
          </p:nvPr>
        </p:nvSpPr>
        <p:spPr/>
        <p:txBody>
          <a:bodyPr/>
          <a:lstStyle>
            <a:lvl1pPr>
              <a:defRPr/>
            </a:lvl1pPr>
          </a:lstStyle>
          <a:p>
            <a:endParaRPr lang="en-US" altLang="fr-FR"/>
          </a:p>
        </p:txBody>
      </p:sp>
      <p:sp>
        <p:nvSpPr>
          <p:cNvPr id="4" name="Espace réservé du numéro de diapositive 3">
            <a:extLst>
              <a:ext uri="{FF2B5EF4-FFF2-40B4-BE49-F238E27FC236}">
                <a16:creationId xmlns:a16="http://schemas.microsoft.com/office/drawing/2014/main" id="{CFD5FE41-C0E0-2C70-F875-7C6B42A67B89}"/>
              </a:ext>
            </a:extLst>
          </p:cNvPr>
          <p:cNvSpPr>
            <a:spLocks noGrp="1"/>
          </p:cNvSpPr>
          <p:nvPr>
            <p:ph type="sldNum" sz="quarter" idx="12"/>
          </p:nvPr>
        </p:nvSpPr>
        <p:spPr/>
        <p:txBody>
          <a:bodyPr/>
          <a:lstStyle>
            <a:lvl1pPr>
              <a:defRPr/>
            </a:lvl1pPr>
          </a:lstStyle>
          <a:p>
            <a:fld id="{4E19BE10-A4FC-4B83-AA77-0A1A6DEE1AF7}" type="slidenum">
              <a:rPr lang="en-US" altLang="fr-FR"/>
              <a:pPr/>
              <a:t>‹n°›</a:t>
            </a:fld>
            <a:endParaRPr lang="en-US" altLang="fr-FR"/>
          </a:p>
        </p:txBody>
      </p:sp>
    </p:spTree>
    <p:extLst>
      <p:ext uri="{BB962C8B-B14F-4D97-AF65-F5344CB8AC3E}">
        <p14:creationId xmlns:p14="http://schemas.microsoft.com/office/powerpoint/2010/main" val="2738481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0D3B3F-91B0-5573-92DB-481607CF936B}"/>
              </a:ext>
            </a:extLst>
          </p:cNvPr>
          <p:cNvSpPr>
            <a:spLocks noGrp="1"/>
          </p:cNvSpPr>
          <p:nvPr>
            <p:ph type="title"/>
          </p:nvPr>
        </p:nvSpPr>
        <p:spPr>
          <a:xfrm>
            <a:off x="630238" y="457200"/>
            <a:ext cx="2949575" cy="1600200"/>
          </a:xfrm>
        </p:spPr>
        <p:txBody>
          <a:bodyPr anchor="b"/>
          <a:lstStyle>
            <a:lvl1pPr>
              <a:defRPr sz="3200"/>
            </a:lvl1pPr>
          </a:lstStyle>
          <a:p>
            <a:r>
              <a:rPr lang="fr-CA"/>
              <a:t>Modifier le style du titre</a:t>
            </a:r>
          </a:p>
        </p:txBody>
      </p:sp>
      <p:sp>
        <p:nvSpPr>
          <p:cNvPr id="3" name="Espace réservé du contenu 2">
            <a:extLst>
              <a:ext uri="{FF2B5EF4-FFF2-40B4-BE49-F238E27FC236}">
                <a16:creationId xmlns:a16="http://schemas.microsoft.com/office/drawing/2014/main" id="{E66B86A0-70EE-DE82-6F43-1971B4723D1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texte 3">
            <a:extLst>
              <a:ext uri="{FF2B5EF4-FFF2-40B4-BE49-F238E27FC236}">
                <a16:creationId xmlns:a16="http://schemas.microsoft.com/office/drawing/2014/main" id="{9CBB7DA5-0708-E3B4-6565-867528BF5B4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EBFF3D9C-0BA1-5E5B-598D-F8FD54794924}"/>
              </a:ext>
            </a:extLst>
          </p:cNvPr>
          <p:cNvSpPr>
            <a:spLocks noGrp="1"/>
          </p:cNvSpPr>
          <p:nvPr>
            <p:ph type="dt" sz="half" idx="10"/>
          </p:nvPr>
        </p:nvSpPr>
        <p:spPr/>
        <p:txBody>
          <a:bodyPr/>
          <a:lstStyle>
            <a:lvl1pPr>
              <a:defRPr/>
            </a:lvl1pPr>
          </a:lstStyle>
          <a:p>
            <a:endParaRPr lang="en-US" altLang="fr-FR"/>
          </a:p>
        </p:txBody>
      </p:sp>
      <p:sp>
        <p:nvSpPr>
          <p:cNvPr id="6" name="Espace réservé du pied de page 5">
            <a:extLst>
              <a:ext uri="{FF2B5EF4-FFF2-40B4-BE49-F238E27FC236}">
                <a16:creationId xmlns:a16="http://schemas.microsoft.com/office/drawing/2014/main" id="{A13965B9-21C0-8256-9E95-74CF25CA804F}"/>
              </a:ext>
            </a:extLst>
          </p:cNvPr>
          <p:cNvSpPr>
            <a:spLocks noGrp="1"/>
          </p:cNvSpPr>
          <p:nvPr>
            <p:ph type="ftr" sz="quarter" idx="11"/>
          </p:nvPr>
        </p:nvSpPr>
        <p:spPr/>
        <p:txBody>
          <a:bodyPr/>
          <a:lstStyle>
            <a:lvl1pPr>
              <a:defRPr/>
            </a:lvl1pPr>
          </a:lstStyle>
          <a:p>
            <a:endParaRPr lang="en-US" altLang="fr-FR"/>
          </a:p>
        </p:txBody>
      </p:sp>
      <p:sp>
        <p:nvSpPr>
          <p:cNvPr id="7" name="Espace réservé du numéro de diapositive 6">
            <a:extLst>
              <a:ext uri="{FF2B5EF4-FFF2-40B4-BE49-F238E27FC236}">
                <a16:creationId xmlns:a16="http://schemas.microsoft.com/office/drawing/2014/main" id="{8FCC75C7-D668-2AFB-6712-4B1E2D38958F}"/>
              </a:ext>
            </a:extLst>
          </p:cNvPr>
          <p:cNvSpPr>
            <a:spLocks noGrp="1"/>
          </p:cNvSpPr>
          <p:nvPr>
            <p:ph type="sldNum" sz="quarter" idx="12"/>
          </p:nvPr>
        </p:nvSpPr>
        <p:spPr/>
        <p:txBody>
          <a:bodyPr/>
          <a:lstStyle>
            <a:lvl1pPr>
              <a:defRPr/>
            </a:lvl1pPr>
          </a:lstStyle>
          <a:p>
            <a:fld id="{6C677FDC-B04E-4C64-AB90-5B67BF34C163}" type="slidenum">
              <a:rPr lang="en-US" altLang="fr-FR"/>
              <a:pPr/>
              <a:t>‹n°›</a:t>
            </a:fld>
            <a:endParaRPr lang="en-US" altLang="fr-FR"/>
          </a:p>
        </p:txBody>
      </p:sp>
    </p:spTree>
    <p:extLst>
      <p:ext uri="{BB962C8B-B14F-4D97-AF65-F5344CB8AC3E}">
        <p14:creationId xmlns:p14="http://schemas.microsoft.com/office/powerpoint/2010/main" val="335829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E774DD-3507-561A-0330-066BFBDF5941}"/>
              </a:ext>
            </a:extLst>
          </p:cNvPr>
          <p:cNvSpPr>
            <a:spLocks noGrp="1"/>
          </p:cNvSpPr>
          <p:nvPr>
            <p:ph type="title"/>
          </p:nvPr>
        </p:nvSpPr>
        <p:spPr>
          <a:xfrm>
            <a:off x="630238" y="457200"/>
            <a:ext cx="2949575" cy="1600200"/>
          </a:xfrm>
        </p:spPr>
        <p:txBody>
          <a:bodyPr anchor="b"/>
          <a:lstStyle>
            <a:lvl1pPr>
              <a:defRPr sz="3200"/>
            </a:lvl1pPr>
          </a:lstStyle>
          <a:p>
            <a:r>
              <a:rPr lang="fr-CA"/>
              <a:t>Modifier le style du titre</a:t>
            </a:r>
          </a:p>
        </p:txBody>
      </p:sp>
      <p:sp>
        <p:nvSpPr>
          <p:cNvPr id="3" name="Espace réservé pour une image  2">
            <a:extLst>
              <a:ext uri="{FF2B5EF4-FFF2-40B4-BE49-F238E27FC236}">
                <a16:creationId xmlns:a16="http://schemas.microsoft.com/office/drawing/2014/main" id="{5F33617A-7B8F-8C28-3DD0-D2E242554FB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206DD358-BA91-BBF7-169E-7033B1D112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141A4B07-6383-8075-7A7B-1CE90898AEDA}"/>
              </a:ext>
            </a:extLst>
          </p:cNvPr>
          <p:cNvSpPr>
            <a:spLocks noGrp="1"/>
          </p:cNvSpPr>
          <p:nvPr>
            <p:ph type="dt" sz="half" idx="10"/>
          </p:nvPr>
        </p:nvSpPr>
        <p:spPr/>
        <p:txBody>
          <a:bodyPr/>
          <a:lstStyle>
            <a:lvl1pPr>
              <a:defRPr/>
            </a:lvl1pPr>
          </a:lstStyle>
          <a:p>
            <a:endParaRPr lang="en-US" altLang="fr-FR"/>
          </a:p>
        </p:txBody>
      </p:sp>
      <p:sp>
        <p:nvSpPr>
          <p:cNvPr id="6" name="Espace réservé du pied de page 5">
            <a:extLst>
              <a:ext uri="{FF2B5EF4-FFF2-40B4-BE49-F238E27FC236}">
                <a16:creationId xmlns:a16="http://schemas.microsoft.com/office/drawing/2014/main" id="{FFB70155-5EBE-214D-F6C5-F8CFF8B47A8E}"/>
              </a:ext>
            </a:extLst>
          </p:cNvPr>
          <p:cNvSpPr>
            <a:spLocks noGrp="1"/>
          </p:cNvSpPr>
          <p:nvPr>
            <p:ph type="ftr" sz="quarter" idx="11"/>
          </p:nvPr>
        </p:nvSpPr>
        <p:spPr/>
        <p:txBody>
          <a:bodyPr/>
          <a:lstStyle>
            <a:lvl1pPr>
              <a:defRPr/>
            </a:lvl1pPr>
          </a:lstStyle>
          <a:p>
            <a:endParaRPr lang="en-US" altLang="fr-FR"/>
          </a:p>
        </p:txBody>
      </p:sp>
      <p:sp>
        <p:nvSpPr>
          <p:cNvPr id="7" name="Espace réservé du numéro de diapositive 6">
            <a:extLst>
              <a:ext uri="{FF2B5EF4-FFF2-40B4-BE49-F238E27FC236}">
                <a16:creationId xmlns:a16="http://schemas.microsoft.com/office/drawing/2014/main" id="{1B4088E8-2D39-FF98-3A0A-AA783D8F4912}"/>
              </a:ext>
            </a:extLst>
          </p:cNvPr>
          <p:cNvSpPr>
            <a:spLocks noGrp="1"/>
          </p:cNvSpPr>
          <p:nvPr>
            <p:ph type="sldNum" sz="quarter" idx="12"/>
          </p:nvPr>
        </p:nvSpPr>
        <p:spPr/>
        <p:txBody>
          <a:bodyPr/>
          <a:lstStyle>
            <a:lvl1pPr>
              <a:defRPr/>
            </a:lvl1pPr>
          </a:lstStyle>
          <a:p>
            <a:fld id="{943DC48E-E2B4-49AB-82B6-7FB1B34BF262}" type="slidenum">
              <a:rPr lang="en-US" altLang="fr-FR"/>
              <a:pPr/>
              <a:t>‹n°›</a:t>
            </a:fld>
            <a:endParaRPr lang="en-US" altLang="fr-FR"/>
          </a:p>
        </p:txBody>
      </p:sp>
    </p:spTree>
    <p:extLst>
      <p:ext uri="{BB962C8B-B14F-4D97-AF65-F5344CB8AC3E}">
        <p14:creationId xmlns:p14="http://schemas.microsoft.com/office/powerpoint/2010/main" val="203468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E2A6548-79A3-D660-F7CF-87619F4472F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3075" name="Rectangle 3">
            <a:extLst>
              <a:ext uri="{FF2B5EF4-FFF2-40B4-BE49-F238E27FC236}">
                <a16:creationId xmlns:a16="http://schemas.microsoft.com/office/drawing/2014/main" id="{4DCA1D29-C345-0853-39BC-11E28763DEF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969696">
                    <a:alpha val="13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3076" name="Rectangle 4">
            <a:extLst>
              <a:ext uri="{FF2B5EF4-FFF2-40B4-BE49-F238E27FC236}">
                <a16:creationId xmlns:a16="http://schemas.microsoft.com/office/drawing/2014/main" id="{7036C7C2-77AB-F9EC-B6C7-EE2F57C9F3F0}"/>
              </a:ext>
            </a:extLst>
          </p:cNvPr>
          <p:cNvSpPr>
            <a:spLocks noGrp="1" noChangeArrowheads="1"/>
          </p:cNvSpPr>
          <p:nvPr>
            <p:ph type="dt" sz="half" idx="2"/>
          </p:nvPr>
        </p:nvSpPr>
        <p:spPr bwMode="auto">
          <a:xfrm>
            <a:off x="0" y="662940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Verdana" panose="020B0604030504040204" pitchFamily="34" charset="0"/>
              </a:defRPr>
            </a:lvl1pPr>
          </a:lstStyle>
          <a:p>
            <a:endParaRPr lang="en-US" altLang="fr-FR"/>
          </a:p>
        </p:txBody>
      </p:sp>
      <p:sp>
        <p:nvSpPr>
          <p:cNvPr id="3077" name="Rectangle 5">
            <a:extLst>
              <a:ext uri="{FF2B5EF4-FFF2-40B4-BE49-F238E27FC236}">
                <a16:creationId xmlns:a16="http://schemas.microsoft.com/office/drawing/2014/main" id="{74D36602-B262-F6ED-EE4F-958760B215FC}"/>
              </a:ext>
            </a:extLst>
          </p:cNvPr>
          <p:cNvSpPr>
            <a:spLocks noGrp="1" noChangeArrowheads="1"/>
          </p:cNvSpPr>
          <p:nvPr>
            <p:ph type="ftr" sz="quarter" idx="3"/>
          </p:nvPr>
        </p:nvSpPr>
        <p:spPr bwMode="auto">
          <a:xfrm>
            <a:off x="2286000" y="6629400"/>
            <a:ext cx="487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chemeClr val="bg1"/>
                </a:solidFill>
                <a:latin typeface="Verdana" panose="020B0604030504040204" pitchFamily="34" charset="0"/>
              </a:defRPr>
            </a:lvl1pPr>
          </a:lstStyle>
          <a:p>
            <a:endParaRPr lang="en-US" altLang="fr-FR"/>
          </a:p>
        </p:txBody>
      </p:sp>
      <p:sp>
        <p:nvSpPr>
          <p:cNvPr id="3078" name="Rectangle 6">
            <a:extLst>
              <a:ext uri="{FF2B5EF4-FFF2-40B4-BE49-F238E27FC236}">
                <a16:creationId xmlns:a16="http://schemas.microsoft.com/office/drawing/2014/main" id="{FC5B5C2E-8D95-FABA-9384-402FCABA4A16}"/>
              </a:ext>
            </a:extLst>
          </p:cNvPr>
          <p:cNvSpPr>
            <a:spLocks noGrp="1" noChangeArrowheads="1"/>
          </p:cNvSpPr>
          <p:nvPr>
            <p:ph type="sldNum" sz="quarter" idx="4"/>
          </p:nvPr>
        </p:nvSpPr>
        <p:spPr bwMode="auto">
          <a:xfrm>
            <a:off x="8077200" y="6629400"/>
            <a:ext cx="106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a:solidFill>
                  <a:schemeClr val="bg1"/>
                </a:solidFill>
                <a:latin typeface="Verdana" panose="020B0604030504040204" pitchFamily="34" charset="0"/>
              </a:defRPr>
            </a:lvl1pPr>
          </a:lstStyle>
          <a:p>
            <a:fld id="{F4DFAA9D-9E20-4697-8997-92AEDEC62DEA}" type="slidenum">
              <a:rPr lang="en-US" altLang="fr-FR"/>
              <a:pPr/>
              <a:t>‹n°›</a:t>
            </a:fld>
            <a:endParaRPr lang="en-US" altLang="fr-F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kern="1200">
          <a:solidFill>
            <a:srgbClr val="FFFF00"/>
          </a:solidFill>
          <a:latin typeface="+mj-lt"/>
          <a:ea typeface="+mj-ea"/>
          <a:cs typeface="+mj-cs"/>
        </a:defRPr>
      </a:lvl1pPr>
      <a:lvl2pPr algn="ctr" rtl="0" fontAlgn="base">
        <a:spcBef>
          <a:spcPct val="0"/>
        </a:spcBef>
        <a:spcAft>
          <a:spcPct val="0"/>
        </a:spcAft>
        <a:defRPr sz="4400">
          <a:solidFill>
            <a:srgbClr val="FFFF00"/>
          </a:solidFill>
          <a:latin typeface="Times New Roman" panose="02020603050405020304" pitchFamily="18" charset="0"/>
        </a:defRPr>
      </a:lvl2pPr>
      <a:lvl3pPr algn="ctr" rtl="0" fontAlgn="base">
        <a:spcBef>
          <a:spcPct val="0"/>
        </a:spcBef>
        <a:spcAft>
          <a:spcPct val="0"/>
        </a:spcAft>
        <a:defRPr sz="4400">
          <a:solidFill>
            <a:srgbClr val="FFFF00"/>
          </a:solidFill>
          <a:latin typeface="Times New Roman" panose="02020603050405020304" pitchFamily="18" charset="0"/>
        </a:defRPr>
      </a:lvl3pPr>
      <a:lvl4pPr algn="ctr" rtl="0" fontAlgn="base">
        <a:spcBef>
          <a:spcPct val="0"/>
        </a:spcBef>
        <a:spcAft>
          <a:spcPct val="0"/>
        </a:spcAft>
        <a:defRPr sz="4400">
          <a:solidFill>
            <a:srgbClr val="FFFF00"/>
          </a:solidFill>
          <a:latin typeface="Times New Roman" panose="02020603050405020304" pitchFamily="18" charset="0"/>
        </a:defRPr>
      </a:lvl4pPr>
      <a:lvl5pPr algn="ctr" rtl="0" fontAlgn="base">
        <a:spcBef>
          <a:spcPct val="0"/>
        </a:spcBef>
        <a:spcAft>
          <a:spcPct val="0"/>
        </a:spcAft>
        <a:defRPr sz="4400">
          <a:solidFill>
            <a:srgbClr val="FFFF00"/>
          </a:solidFill>
          <a:latin typeface="Times New Roman" panose="02020603050405020304" pitchFamily="18" charset="0"/>
        </a:defRPr>
      </a:lvl5pPr>
      <a:lvl6pPr marL="457200" algn="ctr" rtl="0" fontAlgn="base">
        <a:spcBef>
          <a:spcPct val="0"/>
        </a:spcBef>
        <a:spcAft>
          <a:spcPct val="0"/>
        </a:spcAft>
        <a:defRPr sz="4400">
          <a:solidFill>
            <a:srgbClr val="FFFF00"/>
          </a:solidFill>
          <a:latin typeface="Times New Roman" panose="02020603050405020304" pitchFamily="18" charset="0"/>
        </a:defRPr>
      </a:lvl6pPr>
      <a:lvl7pPr marL="914400" algn="ctr" rtl="0" fontAlgn="base">
        <a:spcBef>
          <a:spcPct val="0"/>
        </a:spcBef>
        <a:spcAft>
          <a:spcPct val="0"/>
        </a:spcAft>
        <a:defRPr sz="4400">
          <a:solidFill>
            <a:srgbClr val="FFFF00"/>
          </a:solidFill>
          <a:latin typeface="Times New Roman" panose="02020603050405020304" pitchFamily="18" charset="0"/>
        </a:defRPr>
      </a:lvl7pPr>
      <a:lvl8pPr marL="1371600" algn="ctr" rtl="0" fontAlgn="base">
        <a:spcBef>
          <a:spcPct val="0"/>
        </a:spcBef>
        <a:spcAft>
          <a:spcPct val="0"/>
        </a:spcAft>
        <a:defRPr sz="4400">
          <a:solidFill>
            <a:srgbClr val="FFFF00"/>
          </a:solidFill>
          <a:latin typeface="Times New Roman" panose="02020603050405020304" pitchFamily="18" charset="0"/>
        </a:defRPr>
      </a:lvl8pPr>
      <a:lvl9pPr marL="1828800" algn="ctr" rtl="0" fontAlgn="base">
        <a:spcBef>
          <a:spcPct val="0"/>
        </a:spcBef>
        <a:spcAft>
          <a:spcPct val="0"/>
        </a:spcAft>
        <a:defRPr sz="4400">
          <a:solidFill>
            <a:srgbClr val="FFFF00"/>
          </a:solidFill>
          <a:latin typeface="Times New Roman" panose="02020603050405020304" pitchFamily="18" charset="0"/>
        </a:defRPr>
      </a:lvl9pPr>
    </p:titleStyle>
    <p:bodyStyle>
      <a:lvl1pPr marL="342900" indent="-342900" algn="l" rtl="0" fontAlgn="base">
        <a:spcBef>
          <a:spcPct val="20000"/>
        </a:spcBef>
        <a:spcAft>
          <a:spcPct val="0"/>
        </a:spcAft>
        <a:buClr>
          <a:srgbClr val="FFFF00"/>
        </a:buClr>
        <a:buChar char="•"/>
        <a:defRPr sz="3600" kern="1200">
          <a:solidFill>
            <a:schemeClr val="bg1"/>
          </a:solidFill>
          <a:latin typeface="+mn-lt"/>
          <a:ea typeface="+mn-ea"/>
          <a:cs typeface="+mn-cs"/>
        </a:defRPr>
      </a:lvl1pPr>
      <a:lvl2pPr marL="742950" indent="-285750" algn="l" rtl="0" fontAlgn="base">
        <a:spcBef>
          <a:spcPct val="20000"/>
        </a:spcBef>
        <a:spcAft>
          <a:spcPct val="0"/>
        </a:spcAft>
        <a:buClr>
          <a:srgbClr val="FFFF00"/>
        </a:buClr>
        <a:buChar char="–"/>
        <a:defRPr sz="3200" kern="1200">
          <a:solidFill>
            <a:schemeClr val="bg1"/>
          </a:solidFill>
          <a:latin typeface="+mn-lt"/>
          <a:ea typeface="+mn-ea"/>
          <a:cs typeface="+mn-cs"/>
        </a:defRPr>
      </a:lvl2pPr>
      <a:lvl3pPr marL="1143000" indent="-228600" algn="l" rtl="0" fontAlgn="base">
        <a:spcBef>
          <a:spcPct val="20000"/>
        </a:spcBef>
        <a:spcAft>
          <a:spcPct val="0"/>
        </a:spcAft>
        <a:buChar char="•"/>
        <a:defRPr sz="2800" kern="1200">
          <a:solidFill>
            <a:schemeClr val="bg1"/>
          </a:solidFill>
          <a:latin typeface="+mn-lt"/>
          <a:ea typeface="+mn-ea"/>
          <a:cs typeface="+mn-cs"/>
        </a:defRPr>
      </a:lvl3pPr>
      <a:lvl4pPr marL="1600200" indent="-228600" algn="l" rtl="0" fontAlgn="base">
        <a:spcBef>
          <a:spcPct val="20000"/>
        </a:spcBef>
        <a:spcAft>
          <a:spcPct val="0"/>
        </a:spcAft>
        <a:buChar char="–"/>
        <a:defRPr sz="2400" kern="1200">
          <a:solidFill>
            <a:schemeClr val="bg1"/>
          </a:solidFill>
          <a:latin typeface="+mn-lt"/>
          <a:ea typeface="+mn-ea"/>
          <a:cs typeface="+mn-cs"/>
        </a:defRPr>
      </a:lvl4pPr>
      <a:lvl5pPr marL="2057400" indent="-228600" algn="l" rtl="0" fontAlgn="base">
        <a:spcBef>
          <a:spcPct val="20000"/>
        </a:spcBef>
        <a:spcAft>
          <a:spcPct val="0"/>
        </a:spcAft>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wsc.mass.edu/math/coollinks.asp"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hyperlink" Target="http://www.math.toronto.edu/~drorbn/KAtlas/Manual/KnotPlot.html"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oleObject" Target="../embeddings/oleObject3.bin"/><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78" name="Object 30">
            <a:extLst>
              <a:ext uri="{FF2B5EF4-FFF2-40B4-BE49-F238E27FC236}">
                <a16:creationId xmlns:a16="http://schemas.microsoft.com/office/drawing/2014/main" id="{AC302428-95CF-B3A3-F250-3B678C58E38E}"/>
              </a:ext>
            </a:extLst>
          </p:cNvPr>
          <p:cNvGraphicFramePr>
            <a:graphicFrameLocks noChangeAspect="1"/>
          </p:cNvGraphicFramePr>
          <p:nvPr/>
        </p:nvGraphicFramePr>
        <p:xfrm>
          <a:off x="5380038" y="1587500"/>
          <a:ext cx="3763962" cy="5270500"/>
        </p:xfrm>
        <a:graphic>
          <a:graphicData uri="http://schemas.openxmlformats.org/presentationml/2006/ole">
            <mc:AlternateContent xmlns:mc="http://schemas.openxmlformats.org/markup-compatibility/2006">
              <mc:Choice xmlns:v="urn:schemas-microsoft-com:vml" Requires="v">
                <p:oleObj name="CorelPhotoPaint.Image.6" r:id="rId3" imgW="3954788" imgH="5536703" progId="CorelPhotoPaint.Image.6">
                  <p:embed/>
                </p:oleObj>
              </mc:Choice>
              <mc:Fallback>
                <p:oleObj name="CorelPhotoPaint.Image.6" r:id="rId3" imgW="3954788" imgH="5536703" progId="CorelPhotoPaint.Image.6">
                  <p:embed/>
                  <p:pic>
                    <p:nvPicPr>
                      <p:cNvPr id="2078" name="Object 30">
                        <a:extLst>
                          <a:ext uri="{FF2B5EF4-FFF2-40B4-BE49-F238E27FC236}">
                            <a16:creationId xmlns:a16="http://schemas.microsoft.com/office/drawing/2014/main" id="{AC302428-95CF-B3A3-F250-3B678C58E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038" y="1587500"/>
                        <a:ext cx="3763962"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0" name="Rectangle 2">
            <a:extLst>
              <a:ext uri="{FF2B5EF4-FFF2-40B4-BE49-F238E27FC236}">
                <a16:creationId xmlns:a16="http://schemas.microsoft.com/office/drawing/2014/main" id="{0600C2BE-818C-3276-0994-8792C09E8B32}"/>
              </a:ext>
            </a:extLst>
          </p:cNvPr>
          <p:cNvSpPr>
            <a:spLocks noGrp="1" noChangeArrowheads="1"/>
          </p:cNvSpPr>
          <p:nvPr>
            <p:ph type="ctrTitle"/>
          </p:nvPr>
        </p:nvSpPr>
        <p:spPr>
          <a:xfrm>
            <a:off x="-74645" y="1104738"/>
            <a:ext cx="6113106" cy="2155825"/>
          </a:xfrm>
        </p:spPr>
        <p:txBody>
          <a:bodyPr/>
          <a:lstStyle/>
          <a:p>
            <a:r>
              <a:rPr lang="fr-CH" altLang="fr-FR" dirty="0">
                <a:latin typeface="Congenial" panose="020F0502020204030204" pitchFamily="2" charset="0"/>
              </a:rPr>
              <a:t>Ambiguïtés, impossibilités</a:t>
            </a:r>
            <a:br>
              <a:rPr lang="fr-CH" altLang="fr-FR" dirty="0">
                <a:latin typeface="Congenial" panose="020F0502020204030204" pitchFamily="2" charset="0"/>
              </a:rPr>
            </a:br>
            <a:r>
              <a:rPr lang="fr-CH" altLang="fr-FR" dirty="0">
                <a:latin typeface="Congenial" panose="020F0502020204030204" pitchFamily="2" charset="0"/>
              </a:rPr>
              <a:t>et autres illusions</a:t>
            </a:r>
          </a:p>
        </p:txBody>
      </p:sp>
      <p:sp>
        <p:nvSpPr>
          <p:cNvPr id="2051" name="Rectangle 3">
            <a:extLst>
              <a:ext uri="{FF2B5EF4-FFF2-40B4-BE49-F238E27FC236}">
                <a16:creationId xmlns:a16="http://schemas.microsoft.com/office/drawing/2014/main" id="{7DFDD32A-7B94-5935-124A-448D5830D7FD}"/>
              </a:ext>
            </a:extLst>
          </p:cNvPr>
          <p:cNvSpPr>
            <a:spLocks noGrp="1" noChangeArrowheads="1"/>
          </p:cNvSpPr>
          <p:nvPr>
            <p:ph type="subTitle" idx="1"/>
          </p:nvPr>
        </p:nvSpPr>
        <p:spPr>
          <a:xfrm>
            <a:off x="-303245" y="3589176"/>
            <a:ext cx="6400800" cy="1447800"/>
          </a:xfrm>
        </p:spPr>
        <p:txBody>
          <a:bodyPr/>
          <a:lstStyle/>
          <a:p>
            <a:r>
              <a:rPr lang="fr-CH" altLang="fr-FR" dirty="0">
                <a:latin typeface="Fave Script Bold Pro" pitchFamily="2" charset="0"/>
              </a:rPr>
              <a:t>Deux approches mathématiques</a:t>
            </a:r>
          </a:p>
        </p:txBody>
      </p:sp>
      <p:sp>
        <p:nvSpPr>
          <p:cNvPr id="2055" name="Text Box 7">
            <a:extLst>
              <a:ext uri="{FF2B5EF4-FFF2-40B4-BE49-F238E27FC236}">
                <a16:creationId xmlns:a16="http://schemas.microsoft.com/office/drawing/2014/main" id="{C81993BC-6EF5-C747-C439-48A1943120FB}"/>
              </a:ext>
            </a:extLst>
          </p:cNvPr>
          <p:cNvSpPr txBox="1">
            <a:spLocks noChangeArrowheads="1"/>
          </p:cNvSpPr>
          <p:nvPr/>
        </p:nvSpPr>
        <p:spPr bwMode="auto">
          <a:xfrm>
            <a:off x="5715000" y="6019800"/>
            <a:ext cx="289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500"/>
              </a:spcBef>
              <a:spcAft>
                <a:spcPts val="500"/>
              </a:spcAft>
            </a:pPr>
            <a:r>
              <a:rPr lang="fr-CH" altLang="fr-FR" sz="1200" b="1" u="sng">
                <a:solidFill>
                  <a:srgbClr val="0000FF"/>
                </a:solidFill>
                <a:hlinkClick r:id="rId5"/>
              </a:rPr>
              <a:t>www.wsc.mass.edu/ math/coollinks.asp</a:t>
            </a:r>
            <a:endParaRPr lang="fr-CH" altLang="fr-FR" sz="120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slide(fromBottom)">
                                      <p:cBhvr>
                                        <p:cTn id="15"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6B4807F-7DA7-0AA1-2A1E-53E22879AFCB}"/>
              </a:ext>
            </a:extLst>
          </p:cNvPr>
          <p:cNvSpPr>
            <a:spLocks noGrp="1" noChangeArrowheads="1"/>
          </p:cNvSpPr>
          <p:nvPr>
            <p:ph type="title"/>
          </p:nvPr>
        </p:nvSpPr>
        <p:spPr/>
        <p:txBody>
          <a:bodyPr/>
          <a:lstStyle/>
          <a:p>
            <a:r>
              <a:rPr lang="fr-CH" altLang="fr-FR" dirty="0">
                <a:latin typeface="Congenial" panose="02000503040000020004" pitchFamily="2" charset="0"/>
              </a:rPr>
              <a:t>Classification des illusions</a:t>
            </a:r>
          </a:p>
        </p:txBody>
      </p:sp>
      <p:sp>
        <p:nvSpPr>
          <p:cNvPr id="20483" name="Rectangle 3">
            <a:extLst>
              <a:ext uri="{FF2B5EF4-FFF2-40B4-BE49-F238E27FC236}">
                <a16:creationId xmlns:a16="http://schemas.microsoft.com/office/drawing/2014/main" id="{01E0C735-F858-8308-EFDB-DA485D677D03}"/>
              </a:ext>
            </a:extLst>
          </p:cNvPr>
          <p:cNvSpPr>
            <a:spLocks noGrp="1" noChangeArrowheads="1"/>
          </p:cNvSpPr>
          <p:nvPr>
            <p:ph type="body" idx="1"/>
          </p:nvPr>
        </p:nvSpPr>
        <p:spPr/>
        <p:txBody>
          <a:bodyPr/>
          <a:lstStyle/>
          <a:p>
            <a:r>
              <a:rPr lang="fr-CH" altLang="fr-FR" dirty="0">
                <a:latin typeface="Grandview Display" panose="020B0502040204020203" pitchFamily="34" charset="0"/>
              </a:rPr>
              <a:t>Illusions artistiques</a:t>
            </a:r>
          </a:p>
          <a:p>
            <a:pPr lvl="1"/>
            <a:endParaRPr lang="fr-CH" altLang="fr-FR" dirty="0">
              <a:latin typeface="Grandview Display" panose="020B0502040204020203" pitchFamily="34" charset="0"/>
            </a:endParaRPr>
          </a:p>
          <a:p>
            <a:pPr lvl="1"/>
            <a:r>
              <a:rPr lang="fr-CH" altLang="fr-FR" dirty="0">
                <a:latin typeface="Grandview Display" panose="020B0502040204020203" pitchFamily="34" charset="0"/>
              </a:rPr>
              <a:t>Impossibilité figure-fond: la figure et son arrière-plan sont indissociables</a:t>
            </a:r>
          </a:p>
        </p:txBody>
      </p:sp>
      <p:pic>
        <p:nvPicPr>
          <p:cNvPr id="20488" name="Picture 8">
            <a:extLst>
              <a:ext uri="{FF2B5EF4-FFF2-40B4-BE49-F238E27FC236}">
                <a16:creationId xmlns:a16="http://schemas.microsoft.com/office/drawing/2014/main" id="{6B0C0FD7-97FB-3FF6-02C8-28B8B4F63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191000"/>
            <a:ext cx="12382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1" name="Picture 11">
            <a:extLst>
              <a:ext uri="{FF2B5EF4-FFF2-40B4-BE49-F238E27FC236}">
                <a16:creationId xmlns:a16="http://schemas.microsoft.com/office/drawing/2014/main" id="{14F9BA2D-931B-41DC-D625-079DB0E433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267200"/>
            <a:ext cx="3738563" cy="16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2" name="Picture 12">
            <a:extLst>
              <a:ext uri="{FF2B5EF4-FFF2-40B4-BE49-F238E27FC236}">
                <a16:creationId xmlns:a16="http://schemas.microsoft.com/office/drawing/2014/main" id="{294315B3-4215-B9C9-6C34-C0D5724EB2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999"/>
          <a:stretch>
            <a:fillRect/>
          </a:stretch>
        </p:blipFill>
        <p:spPr bwMode="auto">
          <a:xfrm>
            <a:off x="1143000" y="4191000"/>
            <a:ext cx="13716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Effect transition="in" filter="fade">
                                      <p:cBhvr>
                                        <p:cTn id="7" dur="500"/>
                                        <p:tgtEl>
                                          <p:spTgt spid="204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92"/>
                                        </p:tgtEl>
                                        <p:attrNameLst>
                                          <p:attrName>style.visibility</p:attrName>
                                        </p:attrNameLst>
                                      </p:cBhvr>
                                      <p:to>
                                        <p:strVal val="visible"/>
                                      </p:to>
                                    </p:set>
                                    <p:animEffect transition="in" filter="fade">
                                      <p:cBhvr>
                                        <p:cTn id="12" dur="500"/>
                                        <p:tgtEl>
                                          <p:spTgt spid="204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fade">
                                      <p:cBhvr>
                                        <p:cTn id="17" dur="500"/>
                                        <p:tgtEl>
                                          <p:spTgt spid="204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91"/>
                                        </p:tgtEl>
                                        <p:attrNameLst>
                                          <p:attrName>style.visibility</p:attrName>
                                        </p:attrNameLst>
                                      </p:cBhvr>
                                      <p:to>
                                        <p:strVal val="visible"/>
                                      </p:to>
                                    </p:set>
                                    <p:animEffect transition="in" filter="fade">
                                      <p:cBhvr>
                                        <p:cTn id="22" dur="5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CED5D8C-100C-B789-C74C-7EA1CBFCACEB}"/>
              </a:ext>
            </a:extLst>
          </p:cNvPr>
          <p:cNvSpPr>
            <a:spLocks noGrp="1" noChangeArrowheads="1"/>
          </p:cNvSpPr>
          <p:nvPr>
            <p:ph type="title"/>
          </p:nvPr>
        </p:nvSpPr>
        <p:spPr/>
        <p:txBody>
          <a:bodyPr/>
          <a:lstStyle/>
          <a:p>
            <a:r>
              <a:rPr lang="fr-CH" altLang="fr-FR" dirty="0">
                <a:latin typeface="Congenial" panose="02000503040000020004" pitchFamily="2" charset="0"/>
              </a:rPr>
              <a:t>Classification des illusions</a:t>
            </a:r>
          </a:p>
        </p:txBody>
      </p:sp>
      <p:sp>
        <p:nvSpPr>
          <p:cNvPr id="22531" name="Rectangle 3">
            <a:extLst>
              <a:ext uri="{FF2B5EF4-FFF2-40B4-BE49-F238E27FC236}">
                <a16:creationId xmlns:a16="http://schemas.microsoft.com/office/drawing/2014/main" id="{E5062F66-6F1B-1038-9795-B61538BE4D31}"/>
              </a:ext>
            </a:extLst>
          </p:cNvPr>
          <p:cNvSpPr>
            <a:spLocks noGrp="1" noChangeArrowheads="1"/>
          </p:cNvSpPr>
          <p:nvPr>
            <p:ph type="body" idx="1"/>
          </p:nvPr>
        </p:nvSpPr>
        <p:spPr/>
        <p:txBody>
          <a:bodyPr/>
          <a:lstStyle/>
          <a:p>
            <a:r>
              <a:rPr lang="fr-CH" altLang="fr-FR" dirty="0">
                <a:latin typeface="Grandview Display" panose="020B0502040204020203" pitchFamily="34" charset="0"/>
              </a:rPr>
              <a:t>Illusions artistiques</a:t>
            </a:r>
          </a:p>
          <a:p>
            <a:pPr lvl="1"/>
            <a:r>
              <a:rPr lang="fr-CH" altLang="fr-FR" dirty="0">
                <a:latin typeface="Grandview Display" panose="020B0502040204020203" pitchFamily="34" charset="0"/>
              </a:rPr>
              <a:t>Impossibilité perspective: les figures se distinguent de leur fond mais induisent des interprétations tridimensionnelles contradictoires</a:t>
            </a:r>
          </a:p>
        </p:txBody>
      </p:sp>
      <p:pic>
        <p:nvPicPr>
          <p:cNvPr id="22533" name="Picture 5">
            <a:extLst>
              <a:ext uri="{FF2B5EF4-FFF2-40B4-BE49-F238E27FC236}">
                <a16:creationId xmlns:a16="http://schemas.microsoft.com/office/drawing/2014/main" id="{2EE28307-84C0-2D07-F694-CCE43BC3F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43400"/>
            <a:ext cx="184308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a:extLst>
              <a:ext uri="{FF2B5EF4-FFF2-40B4-BE49-F238E27FC236}">
                <a16:creationId xmlns:a16="http://schemas.microsoft.com/office/drawing/2014/main" id="{12B4BF9A-2809-B2DC-978B-ADE516C37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3" y="3733800"/>
            <a:ext cx="268763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8">
            <a:extLst>
              <a:ext uri="{FF2B5EF4-FFF2-40B4-BE49-F238E27FC236}">
                <a16:creationId xmlns:a16="http://schemas.microsoft.com/office/drawing/2014/main" id="{AC184215-57A6-0557-4854-49EBF51257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113" y="4343400"/>
            <a:ext cx="19907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500"/>
                                        <p:tgtEl>
                                          <p:spTgt spid="225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fade">
                                      <p:cBhvr>
                                        <p:cTn id="12" dur="500"/>
                                        <p:tgtEl>
                                          <p:spTgt spid="225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6"/>
                                        </p:tgtEl>
                                        <p:attrNameLst>
                                          <p:attrName>style.visibility</p:attrName>
                                        </p:attrNameLst>
                                      </p:cBhvr>
                                      <p:to>
                                        <p:strVal val="visible"/>
                                      </p:to>
                                    </p:set>
                                    <p:animEffect transition="in" filter="fade">
                                      <p:cBhvr>
                                        <p:cTn id="17" dur="500"/>
                                        <p:tgtEl>
                                          <p:spTgt spid="225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5"/>
                                        </p:tgtEl>
                                        <p:attrNameLst>
                                          <p:attrName>style.visibility</p:attrName>
                                        </p:attrNameLst>
                                      </p:cBhvr>
                                      <p:to>
                                        <p:strVal val="visible"/>
                                      </p:to>
                                    </p:set>
                                    <p:animEffect transition="in" filter="fade">
                                      <p:cBhvr>
                                        <p:cTn id="22"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1AC8EC6-65AC-7CF2-6D98-554E61BDE5DA}"/>
              </a:ext>
            </a:extLst>
          </p:cNvPr>
          <p:cNvSpPr>
            <a:spLocks noGrp="1" noChangeArrowheads="1"/>
          </p:cNvSpPr>
          <p:nvPr>
            <p:ph type="title"/>
          </p:nvPr>
        </p:nvSpPr>
        <p:spPr/>
        <p:txBody>
          <a:bodyPr/>
          <a:lstStyle/>
          <a:p>
            <a:r>
              <a:rPr lang="fr-CH" altLang="fr-FR" dirty="0">
                <a:latin typeface="Congenial" panose="02000503040000020004" pitchFamily="2" charset="0"/>
              </a:rPr>
              <a:t>Figures impossibles</a:t>
            </a:r>
          </a:p>
        </p:txBody>
      </p:sp>
      <p:sp>
        <p:nvSpPr>
          <p:cNvPr id="21507" name="Rectangle 3">
            <a:extLst>
              <a:ext uri="{FF2B5EF4-FFF2-40B4-BE49-F238E27FC236}">
                <a16:creationId xmlns:a16="http://schemas.microsoft.com/office/drawing/2014/main" id="{7E8E0478-9647-0536-1D76-BDB44A698A3A}"/>
              </a:ext>
            </a:extLst>
          </p:cNvPr>
          <p:cNvSpPr>
            <a:spLocks noGrp="1" noChangeArrowheads="1"/>
          </p:cNvSpPr>
          <p:nvPr>
            <p:ph type="body" idx="1"/>
          </p:nvPr>
        </p:nvSpPr>
        <p:spPr/>
        <p:txBody>
          <a:bodyPr/>
          <a:lstStyle/>
          <a:p>
            <a:r>
              <a:rPr lang="fr-CH" altLang="fr-FR" dirty="0">
                <a:latin typeface="Grandview Display" panose="020B0502040204020203" pitchFamily="34" charset="0"/>
              </a:rPr>
              <a:t>Ces figures sont locale-</a:t>
            </a:r>
            <a:br>
              <a:rPr lang="fr-CH" altLang="fr-FR" dirty="0">
                <a:latin typeface="Grandview Display" panose="020B0502040204020203" pitchFamily="34" charset="0"/>
              </a:rPr>
            </a:br>
            <a:r>
              <a:rPr lang="fr-CH" altLang="fr-FR" dirty="0">
                <a:latin typeface="Grandview Display" panose="020B0502040204020203" pitchFamily="34" charset="0"/>
              </a:rPr>
              <a:t>ment possibles, mais il y a</a:t>
            </a:r>
            <a:br>
              <a:rPr lang="fr-CH" altLang="fr-FR" dirty="0">
                <a:latin typeface="Grandview Display" panose="020B0502040204020203" pitchFamily="34" charset="0"/>
              </a:rPr>
            </a:br>
            <a:r>
              <a:rPr lang="fr-CH" altLang="fr-FR" dirty="0">
                <a:latin typeface="Grandview Display" panose="020B0502040204020203" pitchFamily="34" charset="0"/>
              </a:rPr>
              <a:t>une «impossibilité globale».</a:t>
            </a:r>
          </a:p>
          <a:p>
            <a:r>
              <a:rPr lang="fr-CH" altLang="fr-FR" dirty="0">
                <a:latin typeface="Grandview Display" panose="020B0502040204020203" pitchFamily="34" charset="0"/>
              </a:rPr>
              <a:t>On peut faire l’analogie avec un système d’équations linéaires qui serait incompatible</a:t>
            </a:r>
          </a:p>
        </p:txBody>
      </p:sp>
      <p:grpSp>
        <p:nvGrpSpPr>
          <p:cNvPr id="3" name="Groupe 2">
            <a:extLst>
              <a:ext uri="{FF2B5EF4-FFF2-40B4-BE49-F238E27FC236}">
                <a16:creationId xmlns:a16="http://schemas.microsoft.com/office/drawing/2014/main" id="{E27CB3CE-6369-BB39-AC28-BE233CD21A71}"/>
              </a:ext>
            </a:extLst>
          </p:cNvPr>
          <p:cNvGrpSpPr/>
          <p:nvPr/>
        </p:nvGrpSpPr>
        <p:grpSpPr>
          <a:xfrm>
            <a:off x="3521075" y="5067300"/>
            <a:ext cx="5318125" cy="1485900"/>
            <a:chOff x="3521075" y="5067300"/>
            <a:chExt cx="5318125" cy="1485900"/>
          </a:xfrm>
        </p:grpSpPr>
        <p:sp>
          <p:nvSpPr>
            <p:cNvPr id="21510" name="Rectangle 6">
              <a:extLst>
                <a:ext uri="{FF2B5EF4-FFF2-40B4-BE49-F238E27FC236}">
                  <a16:creationId xmlns:a16="http://schemas.microsoft.com/office/drawing/2014/main" id="{ABB7BA50-E765-C6E0-3D12-9FA1569D217C}"/>
                </a:ext>
              </a:extLst>
            </p:cNvPr>
            <p:cNvSpPr>
              <a:spLocks noChangeArrowheads="1"/>
            </p:cNvSpPr>
            <p:nvPr/>
          </p:nvSpPr>
          <p:spPr bwMode="auto">
            <a:xfrm>
              <a:off x="8675688" y="5943600"/>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ï</a:t>
              </a:r>
              <a:endParaRPr lang="fr-CH" altLang="fr-FR">
                <a:solidFill>
                  <a:schemeClr val="bg1"/>
                </a:solidFill>
              </a:endParaRPr>
            </a:p>
          </p:txBody>
        </p:sp>
        <p:sp>
          <p:nvSpPr>
            <p:cNvPr id="21511" name="Rectangle 7">
              <a:extLst>
                <a:ext uri="{FF2B5EF4-FFF2-40B4-BE49-F238E27FC236}">
                  <a16:creationId xmlns:a16="http://schemas.microsoft.com/office/drawing/2014/main" id="{914B2CCC-F8B4-6524-C8E2-938BE564FF61}"/>
                </a:ext>
              </a:extLst>
            </p:cNvPr>
            <p:cNvSpPr>
              <a:spLocks noChangeArrowheads="1"/>
            </p:cNvSpPr>
            <p:nvPr/>
          </p:nvSpPr>
          <p:spPr bwMode="auto">
            <a:xfrm>
              <a:off x="8675688" y="6156325"/>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þ</a:t>
              </a:r>
              <a:endParaRPr lang="fr-CH" altLang="fr-FR">
                <a:solidFill>
                  <a:schemeClr val="bg1"/>
                </a:solidFill>
              </a:endParaRPr>
            </a:p>
          </p:txBody>
        </p:sp>
        <p:sp>
          <p:nvSpPr>
            <p:cNvPr id="21512" name="Rectangle 8">
              <a:extLst>
                <a:ext uri="{FF2B5EF4-FFF2-40B4-BE49-F238E27FC236}">
                  <a16:creationId xmlns:a16="http://schemas.microsoft.com/office/drawing/2014/main" id="{3FEE246F-AF0C-EC1A-77EF-7BB3BCD36BCA}"/>
                </a:ext>
              </a:extLst>
            </p:cNvPr>
            <p:cNvSpPr>
              <a:spLocks noChangeArrowheads="1"/>
            </p:cNvSpPr>
            <p:nvPr/>
          </p:nvSpPr>
          <p:spPr bwMode="auto">
            <a:xfrm>
              <a:off x="8675688" y="5375275"/>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ï</a:t>
              </a:r>
              <a:endParaRPr lang="fr-CH" altLang="fr-FR">
                <a:solidFill>
                  <a:schemeClr val="bg1"/>
                </a:solidFill>
              </a:endParaRPr>
            </a:p>
          </p:txBody>
        </p:sp>
        <p:sp>
          <p:nvSpPr>
            <p:cNvPr id="21513" name="Rectangle 9">
              <a:extLst>
                <a:ext uri="{FF2B5EF4-FFF2-40B4-BE49-F238E27FC236}">
                  <a16:creationId xmlns:a16="http://schemas.microsoft.com/office/drawing/2014/main" id="{2BF2A1EC-5173-05DB-A4F9-F073ED5F0BD1}"/>
                </a:ext>
              </a:extLst>
            </p:cNvPr>
            <p:cNvSpPr>
              <a:spLocks noChangeArrowheads="1"/>
            </p:cNvSpPr>
            <p:nvPr/>
          </p:nvSpPr>
          <p:spPr bwMode="auto">
            <a:xfrm>
              <a:off x="8675688" y="5624513"/>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ý</a:t>
              </a:r>
              <a:endParaRPr lang="fr-CH" altLang="fr-FR">
                <a:solidFill>
                  <a:schemeClr val="bg1"/>
                </a:solidFill>
              </a:endParaRPr>
            </a:p>
          </p:txBody>
        </p:sp>
        <p:sp>
          <p:nvSpPr>
            <p:cNvPr id="21514" name="Rectangle 10">
              <a:extLst>
                <a:ext uri="{FF2B5EF4-FFF2-40B4-BE49-F238E27FC236}">
                  <a16:creationId xmlns:a16="http://schemas.microsoft.com/office/drawing/2014/main" id="{CC2CADE1-3A76-7778-9E21-F1E033479075}"/>
                </a:ext>
              </a:extLst>
            </p:cNvPr>
            <p:cNvSpPr>
              <a:spLocks noChangeArrowheads="1"/>
            </p:cNvSpPr>
            <p:nvPr/>
          </p:nvSpPr>
          <p:spPr bwMode="auto">
            <a:xfrm>
              <a:off x="8675688" y="5092700"/>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ü</a:t>
              </a:r>
              <a:endParaRPr lang="fr-CH" altLang="fr-FR">
                <a:solidFill>
                  <a:schemeClr val="bg1"/>
                </a:solidFill>
              </a:endParaRPr>
            </a:p>
          </p:txBody>
        </p:sp>
        <p:sp>
          <p:nvSpPr>
            <p:cNvPr id="21515" name="Rectangle 11">
              <a:extLst>
                <a:ext uri="{FF2B5EF4-FFF2-40B4-BE49-F238E27FC236}">
                  <a16:creationId xmlns:a16="http://schemas.microsoft.com/office/drawing/2014/main" id="{8FDF9A82-AEC4-1F87-39D2-C7DE7FDDFA73}"/>
                </a:ext>
              </a:extLst>
            </p:cNvPr>
            <p:cNvSpPr>
              <a:spLocks noChangeArrowheads="1"/>
            </p:cNvSpPr>
            <p:nvPr/>
          </p:nvSpPr>
          <p:spPr bwMode="auto">
            <a:xfrm>
              <a:off x="6543675" y="5943600"/>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ï</a:t>
              </a:r>
              <a:endParaRPr lang="fr-CH" altLang="fr-FR">
                <a:solidFill>
                  <a:schemeClr val="bg1"/>
                </a:solidFill>
              </a:endParaRPr>
            </a:p>
          </p:txBody>
        </p:sp>
        <p:sp>
          <p:nvSpPr>
            <p:cNvPr id="21516" name="Rectangle 12">
              <a:extLst>
                <a:ext uri="{FF2B5EF4-FFF2-40B4-BE49-F238E27FC236}">
                  <a16:creationId xmlns:a16="http://schemas.microsoft.com/office/drawing/2014/main" id="{916FAAAE-9097-1C77-9779-CD05FBBAA165}"/>
                </a:ext>
              </a:extLst>
            </p:cNvPr>
            <p:cNvSpPr>
              <a:spLocks noChangeArrowheads="1"/>
            </p:cNvSpPr>
            <p:nvPr/>
          </p:nvSpPr>
          <p:spPr bwMode="auto">
            <a:xfrm>
              <a:off x="6543675" y="6156325"/>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î</a:t>
              </a:r>
              <a:endParaRPr lang="fr-CH" altLang="fr-FR">
                <a:solidFill>
                  <a:schemeClr val="bg1"/>
                </a:solidFill>
              </a:endParaRPr>
            </a:p>
          </p:txBody>
        </p:sp>
        <p:sp>
          <p:nvSpPr>
            <p:cNvPr id="21517" name="Rectangle 13">
              <a:extLst>
                <a:ext uri="{FF2B5EF4-FFF2-40B4-BE49-F238E27FC236}">
                  <a16:creationId xmlns:a16="http://schemas.microsoft.com/office/drawing/2014/main" id="{00F9FBFD-A658-FF37-8FEF-C1A357FC35A9}"/>
                </a:ext>
              </a:extLst>
            </p:cNvPr>
            <p:cNvSpPr>
              <a:spLocks noChangeArrowheads="1"/>
            </p:cNvSpPr>
            <p:nvPr/>
          </p:nvSpPr>
          <p:spPr bwMode="auto">
            <a:xfrm>
              <a:off x="6543675" y="5375275"/>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ï</a:t>
              </a:r>
              <a:endParaRPr lang="fr-CH" altLang="fr-FR">
                <a:solidFill>
                  <a:schemeClr val="bg1"/>
                </a:solidFill>
              </a:endParaRPr>
            </a:p>
          </p:txBody>
        </p:sp>
        <p:sp>
          <p:nvSpPr>
            <p:cNvPr id="21518" name="Rectangle 14">
              <a:extLst>
                <a:ext uri="{FF2B5EF4-FFF2-40B4-BE49-F238E27FC236}">
                  <a16:creationId xmlns:a16="http://schemas.microsoft.com/office/drawing/2014/main" id="{BEA46D7C-BE38-6955-5681-3B50119696C9}"/>
                </a:ext>
              </a:extLst>
            </p:cNvPr>
            <p:cNvSpPr>
              <a:spLocks noChangeArrowheads="1"/>
            </p:cNvSpPr>
            <p:nvPr/>
          </p:nvSpPr>
          <p:spPr bwMode="auto">
            <a:xfrm>
              <a:off x="6543675" y="5624513"/>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í</a:t>
              </a:r>
              <a:endParaRPr lang="fr-CH" altLang="fr-FR">
                <a:solidFill>
                  <a:schemeClr val="bg1"/>
                </a:solidFill>
              </a:endParaRPr>
            </a:p>
          </p:txBody>
        </p:sp>
        <p:sp>
          <p:nvSpPr>
            <p:cNvPr id="21519" name="Rectangle 15">
              <a:extLst>
                <a:ext uri="{FF2B5EF4-FFF2-40B4-BE49-F238E27FC236}">
                  <a16:creationId xmlns:a16="http://schemas.microsoft.com/office/drawing/2014/main" id="{4854773A-9B98-5782-1E14-BB7129B8F37B}"/>
                </a:ext>
              </a:extLst>
            </p:cNvPr>
            <p:cNvSpPr>
              <a:spLocks noChangeArrowheads="1"/>
            </p:cNvSpPr>
            <p:nvPr/>
          </p:nvSpPr>
          <p:spPr bwMode="auto">
            <a:xfrm>
              <a:off x="6543675" y="5092700"/>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ì</a:t>
              </a:r>
              <a:endParaRPr lang="fr-CH" altLang="fr-FR">
                <a:solidFill>
                  <a:schemeClr val="bg1"/>
                </a:solidFill>
              </a:endParaRPr>
            </a:p>
          </p:txBody>
        </p:sp>
        <p:sp>
          <p:nvSpPr>
            <p:cNvPr id="21520" name="Rectangle 16">
              <a:extLst>
                <a:ext uri="{FF2B5EF4-FFF2-40B4-BE49-F238E27FC236}">
                  <a16:creationId xmlns:a16="http://schemas.microsoft.com/office/drawing/2014/main" id="{5183BCC8-483E-3571-D3C5-D88EACF4C971}"/>
                </a:ext>
              </a:extLst>
            </p:cNvPr>
            <p:cNvSpPr>
              <a:spLocks noChangeArrowheads="1"/>
            </p:cNvSpPr>
            <p:nvPr/>
          </p:nvSpPr>
          <p:spPr bwMode="auto">
            <a:xfrm>
              <a:off x="8072438" y="6067425"/>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21" name="Rectangle 17">
              <a:extLst>
                <a:ext uri="{FF2B5EF4-FFF2-40B4-BE49-F238E27FC236}">
                  <a16:creationId xmlns:a16="http://schemas.microsoft.com/office/drawing/2014/main" id="{62A64C64-4C46-5C6C-CAD6-66D9ABE40A3E}"/>
                </a:ext>
              </a:extLst>
            </p:cNvPr>
            <p:cNvSpPr>
              <a:spLocks noChangeArrowheads="1"/>
            </p:cNvSpPr>
            <p:nvPr/>
          </p:nvSpPr>
          <p:spPr bwMode="auto">
            <a:xfrm>
              <a:off x="8332788" y="5567363"/>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22" name="Rectangle 18">
              <a:extLst>
                <a:ext uri="{FF2B5EF4-FFF2-40B4-BE49-F238E27FC236}">
                  <a16:creationId xmlns:a16="http://schemas.microsoft.com/office/drawing/2014/main" id="{7C98F307-9692-D9FA-030F-BF56E3365959}"/>
                </a:ext>
              </a:extLst>
            </p:cNvPr>
            <p:cNvSpPr>
              <a:spLocks noChangeArrowheads="1"/>
            </p:cNvSpPr>
            <p:nvPr/>
          </p:nvSpPr>
          <p:spPr bwMode="auto">
            <a:xfrm>
              <a:off x="8072438" y="5567363"/>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23" name="Rectangle 19">
              <a:extLst>
                <a:ext uri="{FF2B5EF4-FFF2-40B4-BE49-F238E27FC236}">
                  <a16:creationId xmlns:a16="http://schemas.microsoft.com/office/drawing/2014/main" id="{9887CC2B-B7B6-EC49-FABD-5AE3A79796DC}"/>
                </a:ext>
              </a:extLst>
            </p:cNvPr>
            <p:cNvSpPr>
              <a:spLocks noChangeArrowheads="1"/>
            </p:cNvSpPr>
            <p:nvPr/>
          </p:nvSpPr>
          <p:spPr bwMode="auto">
            <a:xfrm>
              <a:off x="7400925" y="5567363"/>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24" name="Rectangle 20">
              <a:extLst>
                <a:ext uri="{FF2B5EF4-FFF2-40B4-BE49-F238E27FC236}">
                  <a16:creationId xmlns:a16="http://schemas.microsoft.com/office/drawing/2014/main" id="{86EB4B45-4322-3F2D-93F3-5D6D3ED99735}"/>
                </a:ext>
              </a:extLst>
            </p:cNvPr>
            <p:cNvSpPr>
              <a:spLocks noChangeArrowheads="1"/>
            </p:cNvSpPr>
            <p:nvPr/>
          </p:nvSpPr>
          <p:spPr bwMode="auto">
            <a:xfrm>
              <a:off x="8072438" y="5067300"/>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25" name="Rectangle 21">
              <a:extLst>
                <a:ext uri="{FF2B5EF4-FFF2-40B4-BE49-F238E27FC236}">
                  <a16:creationId xmlns:a16="http://schemas.microsoft.com/office/drawing/2014/main" id="{A945DC37-1096-7881-E700-3322DC49D4A8}"/>
                </a:ext>
              </a:extLst>
            </p:cNvPr>
            <p:cNvSpPr>
              <a:spLocks noChangeArrowheads="1"/>
            </p:cNvSpPr>
            <p:nvPr/>
          </p:nvSpPr>
          <p:spPr bwMode="auto">
            <a:xfrm>
              <a:off x="7567613" y="5067300"/>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26" name="Rectangle 22">
              <a:extLst>
                <a:ext uri="{FF2B5EF4-FFF2-40B4-BE49-F238E27FC236}">
                  <a16:creationId xmlns:a16="http://schemas.microsoft.com/office/drawing/2014/main" id="{650D773F-9925-BE8D-DFCE-8A3489F11D62}"/>
                </a:ext>
              </a:extLst>
            </p:cNvPr>
            <p:cNvSpPr>
              <a:spLocks noChangeArrowheads="1"/>
            </p:cNvSpPr>
            <p:nvPr/>
          </p:nvSpPr>
          <p:spPr bwMode="auto">
            <a:xfrm>
              <a:off x="7083425" y="5067300"/>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27" name="Rectangle 23">
              <a:extLst>
                <a:ext uri="{FF2B5EF4-FFF2-40B4-BE49-F238E27FC236}">
                  <a16:creationId xmlns:a16="http://schemas.microsoft.com/office/drawing/2014/main" id="{BD9E33C4-2B50-D970-AC41-0DC7B6C9884D}"/>
                </a:ext>
              </a:extLst>
            </p:cNvPr>
            <p:cNvSpPr>
              <a:spLocks noChangeArrowheads="1"/>
            </p:cNvSpPr>
            <p:nvPr/>
          </p:nvSpPr>
          <p:spPr bwMode="auto">
            <a:xfrm>
              <a:off x="6142038" y="556736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28" name="Rectangle 24">
              <a:extLst>
                <a:ext uri="{FF2B5EF4-FFF2-40B4-BE49-F238E27FC236}">
                  <a16:creationId xmlns:a16="http://schemas.microsoft.com/office/drawing/2014/main" id="{EFEF914D-7737-67ED-4DAB-98830EB8A4D9}"/>
                </a:ext>
              </a:extLst>
            </p:cNvPr>
            <p:cNvSpPr>
              <a:spLocks noChangeArrowheads="1"/>
            </p:cNvSpPr>
            <p:nvPr/>
          </p:nvSpPr>
          <p:spPr bwMode="auto">
            <a:xfrm>
              <a:off x="5913438" y="5943600"/>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ï</a:t>
              </a:r>
              <a:endParaRPr lang="fr-CH" altLang="fr-FR">
                <a:solidFill>
                  <a:schemeClr val="bg1"/>
                </a:solidFill>
              </a:endParaRPr>
            </a:p>
          </p:txBody>
        </p:sp>
        <p:sp>
          <p:nvSpPr>
            <p:cNvPr id="21529" name="Rectangle 25">
              <a:extLst>
                <a:ext uri="{FF2B5EF4-FFF2-40B4-BE49-F238E27FC236}">
                  <a16:creationId xmlns:a16="http://schemas.microsoft.com/office/drawing/2014/main" id="{1775EE68-A8A3-AACA-D3B3-09481FC9D24C}"/>
                </a:ext>
              </a:extLst>
            </p:cNvPr>
            <p:cNvSpPr>
              <a:spLocks noChangeArrowheads="1"/>
            </p:cNvSpPr>
            <p:nvPr/>
          </p:nvSpPr>
          <p:spPr bwMode="auto">
            <a:xfrm>
              <a:off x="5913438" y="6156325"/>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þ</a:t>
              </a:r>
              <a:endParaRPr lang="fr-CH" altLang="fr-FR">
                <a:solidFill>
                  <a:schemeClr val="bg1"/>
                </a:solidFill>
              </a:endParaRPr>
            </a:p>
          </p:txBody>
        </p:sp>
        <p:sp>
          <p:nvSpPr>
            <p:cNvPr id="21530" name="Rectangle 26">
              <a:extLst>
                <a:ext uri="{FF2B5EF4-FFF2-40B4-BE49-F238E27FC236}">
                  <a16:creationId xmlns:a16="http://schemas.microsoft.com/office/drawing/2014/main" id="{98636DDB-A399-93A9-8C01-2BDE51991E8F}"/>
                </a:ext>
              </a:extLst>
            </p:cNvPr>
            <p:cNvSpPr>
              <a:spLocks noChangeArrowheads="1"/>
            </p:cNvSpPr>
            <p:nvPr/>
          </p:nvSpPr>
          <p:spPr bwMode="auto">
            <a:xfrm>
              <a:off x="5913438" y="5375275"/>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ï</a:t>
              </a:r>
              <a:endParaRPr lang="fr-CH" altLang="fr-FR">
                <a:solidFill>
                  <a:schemeClr val="bg1"/>
                </a:solidFill>
              </a:endParaRPr>
            </a:p>
          </p:txBody>
        </p:sp>
        <p:sp>
          <p:nvSpPr>
            <p:cNvPr id="21531" name="Rectangle 27">
              <a:extLst>
                <a:ext uri="{FF2B5EF4-FFF2-40B4-BE49-F238E27FC236}">
                  <a16:creationId xmlns:a16="http://schemas.microsoft.com/office/drawing/2014/main" id="{B6A876FC-A824-91C9-8CA8-F2F3E4AA4BD5}"/>
                </a:ext>
              </a:extLst>
            </p:cNvPr>
            <p:cNvSpPr>
              <a:spLocks noChangeArrowheads="1"/>
            </p:cNvSpPr>
            <p:nvPr/>
          </p:nvSpPr>
          <p:spPr bwMode="auto">
            <a:xfrm>
              <a:off x="5913438" y="5624513"/>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ý</a:t>
              </a:r>
              <a:endParaRPr lang="fr-CH" altLang="fr-FR">
                <a:solidFill>
                  <a:schemeClr val="bg1"/>
                </a:solidFill>
              </a:endParaRPr>
            </a:p>
          </p:txBody>
        </p:sp>
        <p:sp>
          <p:nvSpPr>
            <p:cNvPr id="21532" name="Rectangle 28">
              <a:extLst>
                <a:ext uri="{FF2B5EF4-FFF2-40B4-BE49-F238E27FC236}">
                  <a16:creationId xmlns:a16="http://schemas.microsoft.com/office/drawing/2014/main" id="{F17A7ED2-ED65-C15E-66B3-80439CA5791C}"/>
                </a:ext>
              </a:extLst>
            </p:cNvPr>
            <p:cNvSpPr>
              <a:spLocks noChangeArrowheads="1"/>
            </p:cNvSpPr>
            <p:nvPr/>
          </p:nvSpPr>
          <p:spPr bwMode="auto">
            <a:xfrm>
              <a:off x="5913438" y="5092700"/>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ü</a:t>
              </a:r>
              <a:endParaRPr lang="fr-CH" altLang="fr-FR">
                <a:solidFill>
                  <a:schemeClr val="bg1"/>
                </a:solidFill>
              </a:endParaRPr>
            </a:p>
          </p:txBody>
        </p:sp>
        <p:sp>
          <p:nvSpPr>
            <p:cNvPr id="21533" name="Rectangle 29">
              <a:extLst>
                <a:ext uri="{FF2B5EF4-FFF2-40B4-BE49-F238E27FC236}">
                  <a16:creationId xmlns:a16="http://schemas.microsoft.com/office/drawing/2014/main" id="{8EDBB6C8-E3AE-77E3-5250-44F1CB8ADFED}"/>
                </a:ext>
              </a:extLst>
            </p:cNvPr>
            <p:cNvSpPr>
              <a:spLocks noChangeArrowheads="1"/>
            </p:cNvSpPr>
            <p:nvPr/>
          </p:nvSpPr>
          <p:spPr bwMode="auto">
            <a:xfrm>
              <a:off x="3521075" y="5943600"/>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ï</a:t>
              </a:r>
              <a:endParaRPr lang="fr-CH" altLang="fr-FR">
                <a:solidFill>
                  <a:schemeClr val="bg1"/>
                </a:solidFill>
              </a:endParaRPr>
            </a:p>
          </p:txBody>
        </p:sp>
        <p:sp>
          <p:nvSpPr>
            <p:cNvPr id="21534" name="Rectangle 30">
              <a:extLst>
                <a:ext uri="{FF2B5EF4-FFF2-40B4-BE49-F238E27FC236}">
                  <a16:creationId xmlns:a16="http://schemas.microsoft.com/office/drawing/2014/main" id="{A61E8C0D-7C5C-B82B-FB99-08392202697B}"/>
                </a:ext>
              </a:extLst>
            </p:cNvPr>
            <p:cNvSpPr>
              <a:spLocks noChangeArrowheads="1"/>
            </p:cNvSpPr>
            <p:nvPr/>
          </p:nvSpPr>
          <p:spPr bwMode="auto">
            <a:xfrm>
              <a:off x="3521075" y="6156325"/>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î</a:t>
              </a:r>
              <a:endParaRPr lang="fr-CH" altLang="fr-FR">
                <a:solidFill>
                  <a:schemeClr val="bg1"/>
                </a:solidFill>
              </a:endParaRPr>
            </a:p>
          </p:txBody>
        </p:sp>
        <p:sp>
          <p:nvSpPr>
            <p:cNvPr id="21535" name="Rectangle 31">
              <a:extLst>
                <a:ext uri="{FF2B5EF4-FFF2-40B4-BE49-F238E27FC236}">
                  <a16:creationId xmlns:a16="http://schemas.microsoft.com/office/drawing/2014/main" id="{1498836F-C1A2-AD1A-9974-B1BA94E35D26}"/>
                </a:ext>
              </a:extLst>
            </p:cNvPr>
            <p:cNvSpPr>
              <a:spLocks noChangeArrowheads="1"/>
            </p:cNvSpPr>
            <p:nvPr/>
          </p:nvSpPr>
          <p:spPr bwMode="auto">
            <a:xfrm>
              <a:off x="3521075" y="5375275"/>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ï</a:t>
              </a:r>
              <a:endParaRPr lang="fr-CH" altLang="fr-FR">
                <a:solidFill>
                  <a:schemeClr val="bg1"/>
                </a:solidFill>
              </a:endParaRPr>
            </a:p>
          </p:txBody>
        </p:sp>
        <p:sp>
          <p:nvSpPr>
            <p:cNvPr id="21536" name="Rectangle 32">
              <a:extLst>
                <a:ext uri="{FF2B5EF4-FFF2-40B4-BE49-F238E27FC236}">
                  <a16:creationId xmlns:a16="http://schemas.microsoft.com/office/drawing/2014/main" id="{1FFADD3E-192E-3F89-F202-6C71F75AA827}"/>
                </a:ext>
              </a:extLst>
            </p:cNvPr>
            <p:cNvSpPr>
              <a:spLocks noChangeArrowheads="1"/>
            </p:cNvSpPr>
            <p:nvPr/>
          </p:nvSpPr>
          <p:spPr bwMode="auto">
            <a:xfrm>
              <a:off x="3521075" y="5624513"/>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í</a:t>
              </a:r>
              <a:endParaRPr lang="fr-CH" altLang="fr-FR">
                <a:solidFill>
                  <a:schemeClr val="bg1"/>
                </a:solidFill>
              </a:endParaRPr>
            </a:p>
          </p:txBody>
        </p:sp>
        <p:sp>
          <p:nvSpPr>
            <p:cNvPr id="21537" name="Rectangle 33">
              <a:extLst>
                <a:ext uri="{FF2B5EF4-FFF2-40B4-BE49-F238E27FC236}">
                  <a16:creationId xmlns:a16="http://schemas.microsoft.com/office/drawing/2014/main" id="{F5983FED-44B2-171E-172C-73CF235ABC06}"/>
                </a:ext>
              </a:extLst>
            </p:cNvPr>
            <p:cNvSpPr>
              <a:spLocks noChangeArrowheads="1"/>
            </p:cNvSpPr>
            <p:nvPr/>
          </p:nvSpPr>
          <p:spPr bwMode="auto">
            <a:xfrm>
              <a:off x="3521075" y="5092700"/>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ì</a:t>
              </a:r>
              <a:endParaRPr lang="fr-CH" altLang="fr-FR">
                <a:solidFill>
                  <a:schemeClr val="bg1"/>
                </a:solidFill>
              </a:endParaRPr>
            </a:p>
          </p:txBody>
        </p:sp>
        <p:sp>
          <p:nvSpPr>
            <p:cNvPr id="21538" name="Rectangle 34">
              <a:extLst>
                <a:ext uri="{FF2B5EF4-FFF2-40B4-BE49-F238E27FC236}">
                  <a16:creationId xmlns:a16="http://schemas.microsoft.com/office/drawing/2014/main" id="{769AB5B4-2161-794A-501E-0DBE9656F031}"/>
                </a:ext>
              </a:extLst>
            </p:cNvPr>
            <p:cNvSpPr>
              <a:spLocks noChangeArrowheads="1"/>
            </p:cNvSpPr>
            <p:nvPr/>
          </p:nvSpPr>
          <p:spPr bwMode="auto">
            <a:xfrm>
              <a:off x="5310188" y="6067425"/>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39" name="Rectangle 35">
              <a:extLst>
                <a:ext uri="{FF2B5EF4-FFF2-40B4-BE49-F238E27FC236}">
                  <a16:creationId xmlns:a16="http://schemas.microsoft.com/office/drawing/2014/main" id="{4E97E7C6-D99C-03F7-B68D-C950FEB9D92A}"/>
                </a:ext>
              </a:extLst>
            </p:cNvPr>
            <p:cNvSpPr>
              <a:spLocks noChangeArrowheads="1"/>
            </p:cNvSpPr>
            <p:nvPr/>
          </p:nvSpPr>
          <p:spPr bwMode="auto">
            <a:xfrm>
              <a:off x="4659313" y="6067425"/>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0" name="Rectangle 36">
              <a:extLst>
                <a:ext uri="{FF2B5EF4-FFF2-40B4-BE49-F238E27FC236}">
                  <a16:creationId xmlns:a16="http://schemas.microsoft.com/office/drawing/2014/main" id="{FBFB00E6-B544-7003-B65E-5A2C40F80663}"/>
                </a:ext>
              </a:extLst>
            </p:cNvPr>
            <p:cNvSpPr>
              <a:spLocks noChangeArrowheads="1"/>
            </p:cNvSpPr>
            <p:nvPr/>
          </p:nvSpPr>
          <p:spPr bwMode="auto">
            <a:xfrm>
              <a:off x="4019550" y="6067425"/>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1" name="Rectangle 37">
              <a:extLst>
                <a:ext uri="{FF2B5EF4-FFF2-40B4-BE49-F238E27FC236}">
                  <a16:creationId xmlns:a16="http://schemas.microsoft.com/office/drawing/2014/main" id="{F3F7A1DA-1A7C-E7D0-F569-970744BAFA5E}"/>
                </a:ext>
              </a:extLst>
            </p:cNvPr>
            <p:cNvSpPr>
              <a:spLocks noChangeArrowheads="1"/>
            </p:cNvSpPr>
            <p:nvPr/>
          </p:nvSpPr>
          <p:spPr bwMode="auto">
            <a:xfrm>
              <a:off x="5570538" y="5567363"/>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2" name="Rectangle 38">
              <a:extLst>
                <a:ext uri="{FF2B5EF4-FFF2-40B4-BE49-F238E27FC236}">
                  <a16:creationId xmlns:a16="http://schemas.microsoft.com/office/drawing/2014/main" id="{A6AF31BB-1FD0-99B7-FBB1-EB914C97D2C4}"/>
                </a:ext>
              </a:extLst>
            </p:cNvPr>
            <p:cNvSpPr>
              <a:spLocks noChangeArrowheads="1"/>
            </p:cNvSpPr>
            <p:nvPr/>
          </p:nvSpPr>
          <p:spPr bwMode="auto">
            <a:xfrm>
              <a:off x="5310188" y="5567363"/>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3" name="Rectangle 39">
              <a:extLst>
                <a:ext uri="{FF2B5EF4-FFF2-40B4-BE49-F238E27FC236}">
                  <a16:creationId xmlns:a16="http://schemas.microsoft.com/office/drawing/2014/main" id="{72C76244-1A55-7161-86A1-6F6471226C34}"/>
                </a:ext>
              </a:extLst>
            </p:cNvPr>
            <p:cNvSpPr>
              <a:spLocks noChangeArrowheads="1"/>
            </p:cNvSpPr>
            <p:nvPr/>
          </p:nvSpPr>
          <p:spPr bwMode="auto">
            <a:xfrm>
              <a:off x="4810125" y="5567363"/>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4" name="Rectangle 40">
              <a:extLst>
                <a:ext uri="{FF2B5EF4-FFF2-40B4-BE49-F238E27FC236}">
                  <a16:creationId xmlns:a16="http://schemas.microsoft.com/office/drawing/2014/main" id="{9719C86B-1467-CCC0-7DDF-74CEAEECE40A}"/>
                </a:ext>
              </a:extLst>
            </p:cNvPr>
            <p:cNvSpPr>
              <a:spLocks noChangeArrowheads="1"/>
            </p:cNvSpPr>
            <p:nvPr/>
          </p:nvSpPr>
          <p:spPr bwMode="auto">
            <a:xfrm>
              <a:off x="4149725" y="5567363"/>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dirty="0">
                  <a:solidFill>
                    <a:schemeClr val="bg1"/>
                  </a:solidFill>
                  <a:latin typeface="Symbol" panose="05050102010706020507" pitchFamily="18" charset="2"/>
                </a:rPr>
                <a:t>+</a:t>
              </a:r>
              <a:endParaRPr lang="fr-CH" altLang="fr-FR" dirty="0">
                <a:solidFill>
                  <a:schemeClr val="bg1"/>
                </a:solidFill>
              </a:endParaRPr>
            </a:p>
          </p:txBody>
        </p:sp>
        <p:sp>
          <p:nvSpPr>
            <p:cNvPr id="21545" name="Rectangle 41">
              <a:extLst>
                <a:ext uri="{FF2B5EF4-FFF2-40B4-BE49-F238E27FC236}">
                  <a16:creationId xmlns:a16="http://schemas.microsoft.com/office/drawing/2014/main" id="{561BDD54-C7BD-577D-B891-E6BB5A1227E9}"/>
                </a:ext>
              </a:extLst>
            </p:cNvPr>
            <p:cNvSpPr>
              <a:spLocks noChangeArrowheads="1"/>
            </p:cNvSpPr>
            <p:nvPr/>
          </p:nvSpPr>
          <p:spPr bwMode="auto">
            <a:xfrm>
              <a:off x="3687763" y="5567363"/>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6" name="Rectangle 42">
              <a:extLst>
                <a:ext uri="{FF2B5EF4-FFF2-40B4-BE49-F238E27FC236}">
                  <a16:creationId xmlns:a16="http://schemas.microsoft.com/office/drawing/2014/main" id="{CB6D38DD-9EFF-0C3A-87C2-F825E4E8444B}"/>
                </a:ext>
              </a:extLst>
            </p:cNvPr>
            <p:cNvSpPr>
              <a:spLocks noChangeArrowheads="1"/>
            </p:cNvSpPr>
            <p:nvPr/>
          </p:nvSpPr>
          <p:spPr bwMode="auto">
            <a:xfrm>
              <a:off x="5310188" y="5067300"/>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7" name="Rectangle 43">
              <a:extLst>
                <a:ext uri="{FF2B5EF4-FFF2-40B4-BE49-F238E27FC236}">
                  <a16:creationId xmlns:a16="http://schemas.microsoft.com/office/drawing/2014/main" id="{5093CCB0-B4BC-249D-E42D-AD92A006A441}"/>
                </a:ext>
              </a:extLst>
            </p:cNvPr>
            <p:cNvSpPr>
              <a:spLocks noChangeArrowheads="1"/>
            </p:cNvSpPr>
            <p:nvPr/>
          </p:nvSpPr>
          <p:spPr bwMode="auto">
            <a:xfrm>
              <a:off x="4805363" y="5067300"/>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8" name="Rectangle 44">
              <a:extLst>
                <a:ext uri="{FF2B5EF4-FFF2-40B4-BE49-F238E27FC236}">
                  <a16:creationId xmlns:a16="http://schemas.microsoft.com/office/drawing/2014/main" id="{13A97EA8-AE78-584A-1771-0AEB9C810DE1}"/>
                </a:ext>
              </a:extLst>
            </p:cNvPr>
            <p:cNvSpPr>
              <a:spLocks noChangeArrowheads="1"/>
            </p:cNvSpPr>
            <p:nvPr/>
          </p:nvSpPr>
          <p:spPr bwMode="auto">
            <a:xfrm>
              <a:off x="4321175" y="5067300"/>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9" name="Rectangle 45">
              <a:extLst>
                <a:ext uri="{FF2B5EF4-FFF2-40B4-BE49-F238E27FC236}">
                  <a16:creationId xmlns:a16="http://schemas.microsoft.com/office/drawing/2014/main" id="{D1EFE9C3-931F-405C-A08D-A0191C484112}"/>
                </a:ext>
              </a:extLst>
            </p:cNvPr>
            <p:cNvSpPr>
              <a:spLocks noChangeArrowheads="1"/>
            </p:cNvSpPr>
            <p:nvPr/>
          </p:nvSpPr>
          <p:spPr bwMode="auto">
            <a:xfrm>
              <a:off x="8332788" y="6105525"/>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4</a:t>
              </a:r>
              <a:endParaRPr lang="fr-CH" altLang="fr-FR">
                <a:solidFill>
                  <a:schemeClr val="bg1"/>
                </a:solidFill>
              </a:endParaRPr>
            </a:p>
          </p:txBody>
        </p:sp>
        <p:sp>
          <p:nvSpPr>
            <p:cNvPr id="21550" name="Rectangle 46">
              <a:extLst>
                <a:ext uri="{FF2B5EF4-FFF2-40B4-BE49-F238E27FC236}">
                  <a16:creationId xmlns:a16="http://schemas.microsoft.com/office/drawing/2014/main" id="{238BA901-0B37-2C25-22B6-3B520887DA2A}"/>
                </a:ext>
              </a:extLst>
            </p:cNvPr>
            <p:cNvSpPr>
              <a:spLocks noChangeArrowheads="1"/>
            </p:cNvSpPr>
            <p:nvPr/>
          </p:nvSpPr>
          <p:spPr bwMode="auto">
            <a:xfrm>
              <a:off x="7807325" y="6105525"/>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0</a:t>
              </a:r>
              <a:endParaRPr lang="fr-CH" altLang="fr-FR">
                <a:solidFill>
                  <a:schemeClr val="bg1"/>
                </a:solidFill>
              </a:endParaRPr>
            </a:p>
          </p:txBody>
        </p:sp>
        <p:sp>
          <p:nvSpPr>
            <p:cNvPr id="21551" name="Rectangle 47">
              <a:extLst>
                <a:ext uri="{FF2B5EF4-FFF2-40B4-BE49-F238E27FC236}">
                  <a16:creationId xmlns:a16="http://schemas.microsoft.com/office/drawing/2014/main" id="{51194A63-F3A5-1630-387F-2BBE0CA6B2C2}"/>
                </a:ext>
              </a:extLst>
            </p:cNvPr>
            <p:cNvSpPr>
              <a:spLocks noChangeArrowheads="1"/>
            </p:cNvSpPr>
            <p:nvPr/>
          </p:nvSpPr>
          <p:spPr bwMode="auto">
            <a:xfrm>
              <a:off x="8515350" y="5605463"/>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3</a:t>
              </a:r>
              <a:endParaRPr lang="fr-CH" altLang="fr-FR">
                <a:solidFill>
                  <a:schemeClr val="bg1"/>
                </a:solidFill>
              </a:endParaRPr>
            </a:p>
          </p:txBody>
        </p:sp>
        <p:sp>
          <p:nvSpPr>
            <p:cNvPr id="21552" name="Rectangle 48">
              <a:extLst>
                <a:ext uri="{FF2B5EF4-FFF2-40B4-BE49-F238E27FC236}">
                  <a16:creationId xmlns:a16="http://schemas.microsoft.com/office/drawing/2014/main" id="{43D73A59-A935-529D-B895-A30206A30D33}"/>
                </a:ext>
              </a:extLst>
            </p:cNvPr>
            <p:cNvSpPr>
              <a:spLocks noChangeArrowheads="1"/>
            </p:cNvSpPr>
            <p:nvPr/>
          </p:nvSpPr>
          <p:spPr bwMode="auto">
            <a:xfrm>
              <a:off x="7640638" y="5605463"/>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2</a:t>
              </a:r>
              <a:endParaRPr lang="fr-CH" altLang="fr-FR">
                <a:solidFill>
                  <a:schemeClr val="bg1"/>
                </a:solidFill>
              </a:endParaRPr>
            </a:p>
          </p:txBody>
        </p:sp>
        <p:sp>
          <p:nvSpPr>
            <p:cNvPr id="21553" name="Rectangle 49">
              <a:extLst>
                <a:ext uri="{FF2B5EF4-FFF2-40B4-BE49-F238E27FC236}">
                  <a16:creationId xmlns:a16="http://schemas.microsoft.com/office/drawing/2014/main" id="{9CC0BBD8-7D74-F19F-4AAD-A1B80A563673}"/>
                </a:ext>
              </a:extLst>
            </p:cNvPr>
            <p:cNvSpPr>
              <a:spLocks noChangeArrowheads="1"/>
            </p:cNvSpPr>
            <p:nvPr/>
          </p:nvSpPr>
          <p:spPr bwMode="auto">
            <a:xfrm>
              <a:off x="6989763" y="5605463"/>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5</a:t>
              </a:r>
              <a:endParaRPr lang="fr-CH" altLang="fr-FR">
                <a:solidFill>
                  <a:schemeClr val="bg1"/>
                </a:solidFill>
              </a:endParaRPr>
            </a:p>
          </p:txBody>
        </p:sp>
        <p:sp>
          <p:nvSpPr>
            <p:cNvPr id="21554" name="Rectangle 50">
              <a:extLst>
                <a:ext uri="{FF2B5EF4-FFF2-40B4-BE49-F238E27FC236}">
                  <a16:creationId xmlns:a16="http://schemas.microsoft.com/office/drawing/2014/main" id="{A1A0B7FC-664F-E4CC-4189-E42CCEB743AF}"/>
                </a:ext>
              </a:extLst>
            </p:cNvPr>
            <p:cNvSpPr>
              <a:spLocks noChangeArrowheads="1"/>
            </p:cNvSpPr>
            <p:nvPr/>
          </p:nvSpPr>
          <p:spPr bwMode="auto">
            <a:xfrm>
              <a:off x="8328025" y="5105400"/>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6</a:t>
              </a:r>
              <a:endParaRPr lang="fr-CH" altLang="fr-FR">
                <a:solidFill>
                  <a:schemeClr val="bg1"/>
                </a:solidFill>
              </a:endParaRPr>
            </a:p>
          </p:txBody>
        </p:sp>
        <p:sp>
          <p:nvSpPr>
            <p:cNvPr id="21555" name="Rectangle 51">
              <a:extLst>
                <a:ext uri="{FF2B5EF4-FFF2-40B4-BE49-F238E27FC236}">
                  <a16:creationId xmlns:a16="http://schemas.microsoft.com/office/drawing/2014/main" id="{FB2EFD90-5FDA-08D4-9C1C-221425E2D327}"/>
                </a:ext>
              </a:extLst>
            </p:cNvPr>
            <p:cNvSpPr>
              <a:spLocks noChangeArrowheads="1"/>
            </p:cNvSpPr>
            <p:nvPr/>
          </p:nvSpPr>
          <p:spPr bwMode="auto">
            <a:xfrm>
              <a:off x="6699250" y="5105400"/>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3</a:t>
              </a:r>
              <a:endParaRPr lang="fr-CH" altLang="fr-FR">
                <a:solidFill>
                  <a:schemeClr val="bg1"/>
                </a:solidFill>
              </a:endParaRPr>
            </a:p>
          </p:txBody>
        </p:sp>
        <p:sp>
          <p:nvSpPr>
            <p:cNvPr id="21556" name="Rectangle 52">
              <a:extLst>
                <a:ext uri="{FF2B5EF4-FFF2-40B4-BE49-F238E27FC236}">
                  <a16:creationId xmlns:a16="http://schemas.microsoft.com/office/drawing/2014/main" id="{A3541380-822E-655E-1DC8-2CDE1BA03843}"/>
                </a:ext>
              </a:extLst>
            </p:cNvPr>
            <p:cNvSpPr>
              <a:spLocks noChangeArrowheads="1"/>
            </p:cNvSpPr>
            <p:nvPr/>
          </p:nvSpPr>
          <p:spPr bwMode="auto">
            <a:xfrm>
              <a:off x="5534025" y="6105525"/>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1</a:t>
              </a:r>
              <a:endParaRPr lang="fr-CH" altLang="fr-FR">
                <a:solidFill>
                  <a:schemeClr val="bg1"/>
                </a:solidFill>
              </a:endParaRPr>
            </a:p>
          </p:txBody>
        </p:sp>
        <p:sp>
          <p:nvSpPr>
            <p:cNvPr id="21557" name="Rectangle 53">
              <a:extLst>
                <a:ext uri="{FF2B5EF4-FFF2-40B4-BE49-F238E27FC236}">
                  <a16:creationId xmlns:a16="http://schemas.microsoft.com/office/drawing/2014/main" id="{EF129DB0-C8A2-D81B-D506-3F01DE587E3E}"/>
                </a:ext>
              </a:extLst>
            </p:cNvPr>
            <p:cNvSpPr>
              <a:spLocks noChangeArrowheads="1"/>
            </p:cNvSpPr>
            <p:nvPr/>
          </p:nvSpPr>
          <p:spPr bwMode="auto">
            <a:xfrm>
              <a:off x="4889500" y="6105525"/>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3</a:t>
              </a:r>
              <a:endParaRPr lang="fr-CH" altLang="fr-FR">
                <a:solidFill>
                  <a:schemeClr val="bg1"/>
                </a:solidFill>
              </a:endParaRPr>
            </a:p>
          </p:txBody>
        </p:sp>
        <p:sp>
          <p:nvSpPr>
            <p:cNvPr id="21558" name="Rectangle 54">
              <a:extLst>
                <a:ext uri="{FF2B5EF4-FFF2-40B4-BE49-F238E27FC236}">
                  <a16:creationId xmlns:a16="http://schemas.microsoft.com/office/drawing/2014/main" id="{92B0B1F0-E082-5B78-6FC8-9C908CB15ADD}"/>
                </a:ext>
              </a:extLst>
            </p:cNvPr>
            <p:cNvSpPr>
              <a:spLocks noChangeArrowheads="1"/>
            </p:cNvSpPr>
            <p:nvPr/>
          </p:nvSpPr>
          <p:spPr bwMode="auto">
            <a:xfrm>
              <a:off x="4248150" y="6105525"/>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8</a:t>
              </a:r>
              <a:endParaRPr lang="fr-CH" altLang="fr-FR">
                <a:solidFill>
                  <a:schemeClr val="bg1"/>
                </a:solidFill>
              </a:endParaRPr>
            </a:p>
          </p:txBody>
        </p:sp>
        <p:sp>
          <p:nvSpPr>
            <p:cNvPr id="21559" name="Rectangle 55">
              <a:extLst>
                <a:ext uri="{FF2B5EF4-FFF2-40B4-BE49-F238E27FC236}">
                  <a16:creationId xmlns:a16="http://schemas.microsoft.com/office/drawing/2014/main" id="{336D1DD7-7DC9-CA5A-07E0-555DA824954C}"/>
                </a:ext>
              </a:extLst>
            </p:cNvPr>
            <p:cNvSpPr>
              <a:spLocks noChangeArrowheads="1"/>
            </p:cNvSpPr>
            <p:nvPr/>
          </p:nvSpPr>
          <p:spPr bwMode="auto">
            <a:xfrm>
              <a:off x="5751513" y="5605463"/>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3</a:t>
              </a:r>
              <a:endParaRPr lang="fr-CH" altLang="fr-FR">
                <a:solidFill>
                  <a:schemeClr val="bg1"/>
                </a:solidFill>
              </a:endParaRPr>
            </a:p>
          </p:txBody>
        </p:sp>
        <p:sp>
          <p:nvSpPr>
            <p:cNvPr id="21560" name="Rectangle 56">
              <a:extLst>
                <a:ext uri="{FF2B5EF4-FFF2-40B4-BE49-F238E27FC236}">
                  <a16:creationId xmlns:a16="http://schemas.microsoft.com/office/drawing/2014/main" id="{D3FA7454-054C-4BF0-4D94-85A624763A48}"/>
                </a:ext>
              </a:extLst>
            </p:cNvPr>
            <p:cNvSpPr>
              <a:spLocks noChangeArrowheads="1"/>
            </p:cNvSpPr>
            <p:nvPr/>
          </p:nvSpPr>
          <p:spPr bwMode="auto">
            <a:xfrm>
              <a:off x="4394200" y="5605463"/>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2</a:t>
              </a:r>
              <a:endParaRPr lang="fr-CH" altLang="fr-FR">
                <a:solidFill>
                  <a:schemeClr val="bg1"/>
                </a:solidFill>
              </a:endParaRPr>
            </a:p>
          </p:txBody>
        </p:sp>
        <p:sp>
          <p:nvSpPr>
            <p:cNvPr id="21561" name="Rectangle 57">
              <a:extLst>
                <a:ext uri="{FF2B5EF4-FFF2-40B4-BE49-F238E27FC236}">
                  <a16:creationId xmlns:a16="http://schemas.microsoft.com/office/drawing/2014/main" id="{CC362D73-643C-9B7F-999F-A088F71F7B9F}"/>
                </a:ext>
              </a:extLst>
            </p:cNvPr>
            <p:cNvSpPr>
              <a:spLocks noChangeArrowheads="1"/>
            </p:cNvSpPr>
            <p:nvPr/>
          </p:nvSpPr>
          <p:spPr bwMode="auto">
            <a:xfrm>
              <a:off x="5565775" y="5105400"/>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6</a:t>
              </a:r>
              <a:endParaRPr lang="fr-CH" altLang="fr-FR">
                <a:solidFill>
                  <a:schemeClr val="bg1"/>
                </a:solidFill>
              </a:endParaRPr>
            </a:p>
          </p:txBody>
        </p:sp>
        <p:sp>
          <p:nvSpPr>
            <p:cNvPr id="21562" name="Rectangle 58">
              <a:extLst>
                <a:ext uri="{FF2B5EF4-FFF2-40B4-BE49-F238E27FC236}">
                  <a16:creationId xmlns:a16="http://schemas.microsoft.com/office/drawing/2014/main" id="{C2C8E45B-529D-EF0C-4AC1-2AD57B3C8E88}"/>
                </a:ext>
              </a:extLst>
            </p:cNvPr>
            <p:cNvSpPr>
              <a:spLocks noChangeArrowheads="1"/>
            </p:cNvSpPr>
            <p:nvPr/>
          </p:nvSpPr>
          <p:spPr bwMode="auto">
            <a:xfrm>
              <a:off x="3937000" y="5105400"/>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3</a:t>
              </a:r>
              <a:endParaRPr lang="fr-CH" altLang="fr-FR">
                <a:solidFill>
                  <a:schemeClr val="bg1"/>
                </a:solidFill>
              </a:endParaRPr>
            </a:p>
          </p:txBody>
        </p:sp>
        <p:sp>
          <p:nvSpPr>
            <p:cNvPr id="21563" name="Rectangle 59">
              <a:extLst>
                <a:ext uri="{FF2B5EF4-FFF2-40B4-BE49-F238E27FC236}">
                  <a16:creationId xmlns:a16="http://schemas.microsoft.com/office/drawing/2014/main" id="{1DE5F6D2-5C46-381A-3490-31741D3E6A04}"/>
                </a:ext>
              </a:extLst>
            </p:cNvPr>
            <p:cNvSpPr>
              <a:spLocks noChangeArrowheads="1"/>
            </p:cNvSpPr>
            <p:nvPr/>
          </p:nvSpPr>
          <p:spPr bwMode="auto">
            <a:xfrm>
              <a:off x="7827963" y="5605463"/>
              <a:ext cx="128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z</a:t>
              </a:r>
              <a:endParaRPr lang="fr-CH" altLang="fr-FR">
                <a:solidFill>
                  <a:schemeClr val="bg1"/>
                </a:solidFill>
              </a:endParaRPr>
            </a:p>
          </p:txBody>
        </p:sp>
        <p:sp>
          <p:nvSpPr>
            <p:cNvPr id="21564" name="Rectangle 60">
              <a:extLst>
                <a:ext uri="{FF2B5EF4-FFF2-40B4-BE49-F238E27FC236}">
                  <a16:creationId xmlns:a16="http://schemas.microsoft.com/office/drawing/2014/main" id="{57AAD76B-2281-5A84-F196-BF0705E01262}"/>
                </a:ext>
              </a:extLst>
            </p:cNvPr>
            <p:cNvSpPr>
              <a:spLocks noChangeArrowheads="1"/>
            </p:cNvSpPr>
            <p:nvPr/>
          </p:nvSpPr>
          <p:spPr bwMode="auto">
            <a:xfrm>
              <a:off x="7188200" y="5605463"/>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y</a:t>
              </a:r>
              <a:endParaRPr lang="fr-CH" altLang="fr-FR">
                <a:solidFill>
                  <a:schemeClr val="bg1"/>
                </a:solidFill>
              </a:endParaRPr>
            </a:p>
          </p:txBody>
        </p:sp>
        <p:sp>
          <p:nvSpPr>
            <p:cNvPr id="21565" name="Rectangle 61">
              <a:extLst>
                <a:ext uri="{FF2B5EF4-FFF2-40B4-BE49-F238E27FC236}">
                  <a16:creationId xmlns:a16="http://schemas.microsoft.com/office/drawing/2014/main" id="{408C5BA2-F3CF-B9A2-49BD-FB064C717D20}"/>
                </a:ext>
              </a:extLst>
            </p:cNvPr>
            <p:cNvSpPr>
              <a:spLocks noChangeArrowheads="1"/>
            </p:cNvSpPr>
            <p:nvPr/>
          </p:nvSpPr>
          <p:spPr bwMode="auto">
            <a:xfrm>
              <a:off x="7827963" y="5105400"/>
              <a:ext cx="128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z</a:t>
              </a:r>
              <a:endParaRPr lang="fr-CH" altLang="fr-FR">
                <a:solidFill>
                  <a:schemeClr val="bg1"/>
                </a:solidFill>
              </a:endParaRPr>
            </a:p>
          </p:txBody>
        </p:sp>
        <p:sp>
          <p:nvSpPr>
            <p:cNvPr id="21566" name="Rectangle 62">
              <a:extLst>
                <a:ext uri="{FF2B5EF4-FFF2-40B4-BE49-F238E27FC236}">
                  <a16:creationId xmlns:a16="http://schemas.microsoft.com/office/drawing/2014/main" id="{D9F5DE26-B619-CCE7-02A3-71D1EA5E2C65}"/>
                </a:ext>
              </a:extLst>
            </p:cNvPr>
            <p:cNvSpPr>
              <a:spLocks noChangeArrowheads="1"/>
            </p:cNvSpPr>
            <p:nvPr/>
          </p:nvSpPr>
          <p:spPr bwMode="auto">
            <a:xfrm>
              <a:off x="7354888" y="5105400"/>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y</a:t>
              </a:r>
              <a:endParaRPr lang="fr-CH" altLang="fr-FR">
                <a:solidFill>
                  <a:schemeClr val="bg1"/>
                </a:solidFill>
              </a:endParaRPr>
            </a:p>
          </p:txBody>
        </p:sp>
        <p:sp>
          <p:nvSpPr>
            <p:cNvPr id="21567" name="Rectangle 63">
              <a:extLst>
                <a:ext uri="{FF2B5EF4-FFF2-40B4-BE49-F238E27FC236}">
                  <a16:creationId xmlns:a16="http://schemas.microsoft.com/office/drawing/2014/main" id="{C8779E4E-5867-02E0-8DB3-741FFF454D90}"/>
                </a:ext>
              </a:extLst>
            </p:cNvPr>
            <p:cNvSpPr>
              <a:spLocks noChangeArrowheads="1"/>
            </p:cNvSpPr>
            <p:nvPr/>
          </p:nvSpPr>
          <p:spPr bwMode="auto">
            <a:xfrm>
              <a:off x="6875463" y="5105400"/>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x</a:t>
              </a:r>
              <a:endParaRPr lang="fr-CH" altLang="fr-FR">
                <a:solidFill>
                  <a:schemeClr val="bg1"/>
                </a:solidFill>
              </a:endParaRPr>
            </a:p>
          </p:txBody>
        </p:sp>
        <p:sp>
          <p:nvSpPr>
            <p:cNvPr id="21568" name="Rectangle 64">
              <a:extLst>
                <a:ext uri="{FF2B5EF4-FFF2-40B4-BE49-F238E27FC236}">
                  <a16:creationId xmlns:a16="http://schemas.microsoft.com/office/drawing/2014/main" id="{4A01FFA0-31E3-A0BF-25DB-199769E7ED1F}"/>
                </a:ext>
              </a:extLst>
            </p:cNvPr>
            <p:cNvSpPr>
              <a:spLocks noChangeArrowheads="1"/>
            </p:cNvSpPr>
            <p:nvPr/>
          </p:nvSpPr>
          <p:spPr bwMode="auto">
            <a:xfrm>
              <a:off x="5065713" y="6105525"/>
              <a:ext cx="128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z</a:t>
              </a:r>
              <a:endParaRPr lang="fr-CH" altLang="fr-FR">
                <a:solidFill>
                  <a:schemeClr val="bg1"/>
                </a:solidFill>
              </a:endParaRPr>
            </a:p>
          </p:txBody>
        </p:sp>
        <p:sp>
          <p:nvSpPr>
            <p:cNvPr id="21569" name="Rectangle 65">
              <a:extLst>
                <a:ext uri="{FF2B5EF4-FFF2-40B4-BE49-F238E27FC236}">
                  <a16:creationId xmlns:a16="http://schemas.microsoft.com/office/drawing/2014/main" id="{D911216B-0C37-1391-7DC3-A5C94C4D955B}"/>
                </a:ext>
              </a:extLst>
            </p:cNvPr>
            <p:cNvSpPr>
              <a:spLocks noChangeArrowheads="1"/>
            </p:cNvSpPr>
            <p:nvPr/>
          </p:nvSpPr>
          <p:spPr bwMode="auto">
            <a:xfrm>
              <a:off x="4446588" y="6105525"/>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y</a:t>
              </a:r>
              <a:endParaRPr lang="fr-CH" altLang="fr-FR">
                <a:solidFill>
                  <a:schemeClr val="bg1"/>
                </a:solidFill>
              </a:endParaRPr>
            </a:p>
          </p:txBody>
        </p:sp>
        <p:sp>
          <p:nvSpPr>
            <p:cNvPr id="21570" name="Rectangle 66">
              <a:extLst>
                <a:ext uri="{FF2B5EF4-FFF2-40B4-BE49-F238E27FC236}">
                  <a16:creationId xmlns:a16="http://schemas.microsoft.com/office/drawing/2014/main" id="{4FF8D36B-6E8E-0420-8FE2-B406B2B39159}"/>
                </a:ext>
              </a:extLst>
            </p:cNvPr>
            <p:cNvSpPr>
              <a:spLocks noChangeArrowheads="1"/>
            </p:cNvSpPr>
            <p:nvPr/>
          </p:nvSpPr>
          <p:spPr bwMode="auto">
            <a:xfrm>
              <a:off x="3811588" y="6105525"/>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x</a:t>
              </a:r>
              <a:endParaRPr lang="fr-CH" altLang="fr-FR">
                <a:solidFill>
                  <a:schemeClr val="bg1"/>
                </a:solidFill>
              </a:endParaRPr>
            </a:p>
          </p:txBody>
        </p:sp>
        <p:sp>
          <p:nvSpPr>
            <p:cNvPr id="21571" name="Rectangle 67">
              <a:extLst>
                <a:ext uri="{FF2B5EF4-FFF2-40B4-BE49-F238E27FC236}">
                  <a16:creationId xmlns:a16="http://schemas.microsoft.com/office/drawing/2014/main" id="{D5F84941-023E-F8A8-D43D-53A30C9ABDA9}"/>
                </a:ext>
              </a:extLst>
            </p:cNvPr>
            <p:cNvSpPr>
              <a:spLocks noChangeArrowheads="1"/>
            </p:cNvSpPr>
            <p:nvPr/>
          </p:nvSpPr>
          <p:spPr bwMode="auto">
            <a:xfrm>
              <a:off x="5065713" y="5605463"/>
              <a:ext cx="128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z</a:t>
              </a:r>
              <a:endParaRPr lang="fr-CH" altLang="fr-FR">
                <a:solidFill>
                  <a:schemeClr val="bg1"/>
                </a:solidFill>
              </a:endParaRPr>
            </a:p>
          </p:txBody>
        </p:sp>
        <p:sp>
          <p:nvSpPr>
            <p:cNvPr id="21572" name="Rectangle 68">
              <a:extLst>
                <a:ext uri="{FF2B5EF4-FFF2-40B4-BE49-F238E27FC236}">
                  <a16:creationId xmlns:a16="http://schemas.microsoft.com/office/drawing/2014/main" id="{2FC0021A-ACA3-F844-B35A-7D56645B7C09}"/>
                </a:ext>
              </a:extLst>
            </p:cNvPr>
            <p:cNvSpPr>
              <a:spLocks noChangeArrowheads="1"/>
            </p:cNvSpPr>
            <p:nvPr/>
          </p:nvSpPr>
          <p:spPr bwMode="auto">
            <a:xfrm>
              <a:off x="4597400" y="5605463"/>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y</a:t>
              </a:r>
              <a:endParaRPr lang="fr-CH" altLang="fr-FR">
                <a:solidFill>
                  <a:schemeClr val="bg1"/>
                </a:solidFill>
              </a:endParaRPr>
            </a:p>
          </p:txBody>
        </p:sp>
        <p:sp>
          <p:nvSpPr>
            <p:cNvPr id="21573" name="Rectangle 69">
              <a:extLst>
                <a:ext uri="{FF2B5EF4-FFF2-40B4-BE49-F238E27FC236}">
                  <a16:creationId xmlns:a16="http://schemas.microsoft.com/office/drawing/2014/main" id="{EDCC0521-7B6B-7149-4D75-9E0921E3F86C}"/>
                </a:ext>
              </a:extLst>
            </p:cNvPr>
            <p:cNvSpPr>
              <a:spLocks noChangeArrowheads="1"/>
            </p:cNvSpPr>
            <p:nvPr/>
          </p:nvSpPr>
          <p:spPr bwMode="auto">
            <a:xfrm>
              <a:off x="3941763" y="5605463"/>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x</a:t>
              </a:r>
              <a:endParaRPr lang="fr-CH" altLang="fr-FR">
                <a:solidFill>
                  <a:schemeClr val="bg1"/>
                </a:solidFill>
              </a:endParaRPr>
            </a:p>
          </p:txBody>
        </p:sp>
        <p:sp>
          <p:nvSpPr>
            <p:cNvPr id="21574" name="Rectangle 70">
              <a:extLst>
                <a:ext uri="{FF2B5EF4-FFF2-40B4-BE49-F238E27FC236}">
                  <a16:creationId xmlns:a16="http://schemas.microsoft.com/office/drawing/2014/main" id="{F030B4E3-0A3E-8FDB-12AA-16061B1D5449}"/>
                </a:ext>
              </a:extLst>
            </p:cNvPr>
            <p:cNvSpPr>
              <a:spLocks noChangeArrowheads="1"/>
            </p:cNvSpPr>
            <p:nvPr/>
          </p:nvSpPr>
          <p:spPr bwMode="auto">
            <a:xfrm>
              <a:off x="5065713" y="5105400"/>
              <a:ext cx="128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z</a:t>
              </a:r>
              <a:endParaRPr lang="fr-CH" altLang="fr-FR">
                <a:solidFill>
                  <a:schemeClr val="bg1"/>
                </a:solidFill>
              </a:endParaRPr>
            </a:p>
          </p:txBody>
        </p:sp>
        <p:sp>
          <p:nvSpPr>
            <p:cNvPr id="21575" name="Rectangle 71">
              <a:extLst>
                <a:ext uri="{FF2B5EF4-FFF2-40B4-BE49-F238E27FC236}">
                  <a16:creationId xmlns:a16="http://schemas.microsoft.com/office/drawing/2014/main" id="{510B688A-540A-6E67-FCF8-4C3696A66728}"/>
                </a:ext>
              </a:extLst>
            </p:cNvPr>
            <p:cNvSpPr>
              <a:spLocks noChangeArrowheads="1"/>
            </p:cNvSpPr>
            <p:nvPr/>
          </p:nvSpPr>
          <p:spPr bwMode="auto">
            <a:xfrm>
              <a:off x="4592638" y="5105400"/>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y</a:t>
              </a:r>
              <a:endParaRPr lang="fr-CH" altLang="fr-FR">
                <a:solidFill>
                  <a:schemeClr val="bg1"/>
                </a:solidFill>
              </a:endParaRPr>
            </a:p>
          </p:txBody>
        </p:sp>
        <p:sp>
          <p:nvSpPr>
            <p:cNvPr id="21576" name="Rectangle 72">
              <a:extLst>
                <a:ext uri="{FF2B5EF4-FFF2-40B4-BE49-F238E27FC236}">
                  <a16:creationId xmlns:a16="http://schemas.microsoft.com/office/drawing/2014/main" id="{CA9C294C-2B0D-18BA-004E-2F2B3EE86821}"/>
                </a:ext>
              </a:extLst>
            </p:cNvPr>
            <p:cNvSpPr>
              <a:spLocks noChangeArrowheads="1"/>
            </p:cNvSpPr>
            <p:nvPr/>
          </p:nvSpPr>
          <p:spPr bwMode="auto">
            <a:xfrm>
              <a:off x="4113213" y="5105400"/>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x</a:t>
              </a:r>
              <a:endParaRPr lang="fr-CH" altLang="fr-FR">
                <a:solidFill>
                  <a:schemeClr val="bg1"/>
                </a:solidFill>
              </a:endParaRPr>
            </a:p>
          </p:txBody>
        </p:sp>
      </p:grpSp>
      <p:pic>
        <p:nvPicPr>
          <p:cNvPr id="21577" name="Picture 73">
            <a:extLst>
              <a:ext uri="{FF2B5EF4-FFF2-40B4-BE49-F238E27FC236}">
                <a16:creationId xmlns:a16="http://schemas.microsoft.com/office/drawing/2014/main" id="{69ADBCB2-3F05-3847-8FAD-101DB78DDF9E}"/>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265863" y="1143000"/>
            <a:ext cx="2725737"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a:extLst>
              <a:ext uri="{FF2B5EF4-FFF2-40B4-BE49-F238E27FC236}">
                <a16:creationId xmlns:a16="http://schemas.microsoft.com/office/drawing/2014/main" id="{1893D76E-3540-AA31-D7FA-1FB0A7AF039D}"/>
              </a:ext>
            </a:extLst>
          </p:cNvPr>
          <p:cNvSpPr/>
          <p:nvPr/>
        </p:nvSpPr>
        <p:spPr bwMode="auto">
          <a:xfrm>
            <a:off x="6801643" y="1580833"/>
            <a:ext cx="1654175" cy="1620520"/>
          </a:xfrm>
          <a:prstGeom prst="ellipse">
            <a:avLst/>
          </a:prstGeom>
          <a:solidFill>
            <a:srgbClr val="0102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chemeClr val="tx1"/>
              </a:solidFill>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500"/>
                                        <p:tgtEl>
                                          <p:spTgt spid="215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Effect transition="in" filter="fade">
                                      <p:cBhvr>
                                        <p:cTn id="17" dur="500"/>
                                        <p:tgtEl>
                                          <p:spTgt spid="215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77"/>
                                        </p:tgtEl>
                                        <p:attrNameLst>
                                          <p:attrName>style.visibility</p:attrName>
                                        </p:attrNameLst>
                                      </p:cBhvr>
                                      <p:to>
                                        <p:strVal val="visible"/>
                                      </p:to>
                                    </p:set>
                                    <p:animEffect transition="in" filter="fade">
                                      <p:cBhvr>
                                        <p:cTn id="22" dur="500"/>
                                        <p:tgtEl>
                                          <p:spTgt spid="215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31CB387-489E-C810-456F-4968FC9650C6}"/>
              </a:ext>
            </a:extLst>
          </p:cNvPr>
          <p:cNvSpPr>
            <a:spLocks noGrp="1" noChangeArrowheads="1"/>
          </p:cNvSpPr>
          <p:nvPr>
            <p:ph type="title"/>
          </p:nvPr>
        </p:nvSpPr>
        <p:spPr/>
        <p:txBody>
          <a:bodyPr/>
          <a:lstStyle/>
          <a:p>
            <a:r>
              <a:rPr lang="fr-CH" altLang="fr-FR" dirty="0">
                <a:latin typeface="Congenial" panose="02000503040000020004" pitchFamily="2" charset="0"/>
              </a:rPr>
              <a:t>Figures impossibles</a:t>
            </a:r>
          </a:p>
        </p:txBody>
      </p:sp>
      <mc:AlternateContent xmlns:mc="http://schemas.openxmlformats.org/markup-compatibility/2006" xmlns:a14="http://schemas.microsoft.com/office/drawing/2010/main">
        <mc:Choice Requires="a14">
          <p:sp>
            <p:nvSpPr>
              <p:cNvPr id="23555" name="Rectangle 3">
                <a:extLst>
                  <a:ext uri="{FF2B5EF4-FFF2-40B4-BE49-F238E27FC236}">
                    <a16:creationId xmlns:a16="http://schemas.microsoft.com/office/drawing/2014/main" id="{2C838A4C-A20D-5218-DFE8-B190EA22CFCF}"/>
                  </a:ext>
                </a:extLst>
              </p:cNvPr>
              <p:cNvSpPr>
                <a:spLocks noGrp="1" noChangeArrowheads="1"/>
              </p:cNvSpPr>
              <p:nvPr>
                <p:ph type="body" idx="1"/>
              </p:nvPr>
            </p:nvSpPr>
            <p:spPr/>
            <p:txBody>
              <a:bodyPr/>
              <a:lstStyle/>
              <a:p>
                <a:r>
                  <a:rPr lang="fr-CH" altLang="fr-FR" dirty="0">
                    <a:latin typeface="Grandview Display" panose="020B0502040204020203" pitchFamily="34" charset="0"/>
                  </a:rPr>
                  <a:t>La plupart de ces figures pourraient exister dans </a:t>
                </a:r>
                <a14:m>
                  <m:oMath xmlns:m="http://schemas.openxmlformats.org/officeDocument/2006/math">
                    <m:sSup>
                      <m:sSupPr>
                        <m:ctrlPr>
                          <a:rPr lang="fr-CA" altLang="fr-FR" b="0" i="1" smtClean="0">
                            <a:latin typeface="Cambria Math" panose="02040503050406030204" pitchFamily="18" charset="0"/>
                          </a:rPr>
                        </m:ctrlPr>
                      </m:sSupPr>
                      <m:e>
                        <m:r>
                          <a:rPr lang="fr-CA" altLang="fr-FR" b="0" i="1" smtClean="0">
                            <a:latin typeface="Cambria Math" panose="02040503050406030204" pitchFamily="18" charset="0"/>
                          </a:rPr>
                          <m:t>ℝ</m:t>
                        </m:r>
                      </m:e>
                      <m:sup>
                        <m:r>
                          <a:rPr lang="fr-CA" altLang="fr-FR" b="0" i="1" smtClean="0">
                            <a:latin typeface="Cambria Math" panose="02040503050406030204" pitchFamily="18" charset="0"/>
                          </a:rPr>
                          <m:t>3</m:t>
                        </m:r>
                      </m:sup>
                    </m:sSup>
                    <m:r>
                      <a:rPr lang="fr-CA" altLang="fr-FR" b="0" i="0" smtClean="0">
                        <a:latin typeface="Cambria Math" panose="02040503050406030204" pitchFamily="18" charset="0"/>
                      </a:rPr>
                      <m:t>…</m:t>
                    </m:r>
                  </m:oMath>
                </a14:m>
                <a:r>
                  <a:rPr lang="fr-CH" altLang="fr-FR" dirty="0">
                    <a:latin typeface="Grandview Display" panose="020B0502040204020203" pitchFamily="34" charset="0"/>
                  </a:rPr>
                  <a:t>  </a:t>
                </a:r>
              </a:p>
              <a:p>
                <a:pPr marL="0" indent="0">
                  <a:buNone/>
                </a:pPr>
                <a:r>
                  <a:rPr lang="fr-CH" altLang="fr-FR" dirty="0">
                    <a:latin typeface="Grandview Display" panose="020B0502040204020203" pitchFamily="34" charset="0"/>
                  </a:rPr>
                  <a:t>mais il faudrait un point de vue très particulier</a:t>
                </a:r>
              </a:p>
            </p:txBody>
          </p:sp>
        </mc:Choice>
        <mc:Fallback xmlns="">
          <p:sp>
            <p:nvSpPr>
              <p:cNvPr id="23555" name="Rectangle 3">
                <a:extLst>
                  <a:ext uri="{FF2B5EF4-FFF2-40B4-BE49-F238E27FC236}">
                    <a16:creationId xmlns:a16="http://schemas.microsoft.com/office/drawing/2014/main" id="{2C838A4C-A20D-5218-DFE8-B190EA22CFCF}"/>
                  </a:ext>
                </a:extLst>
              </p:cNvPr>
              <p:cNvSpPr>
                <a:spLocks noGrp="1" noRot="1" noChangeAspect="1" noMove="1" noResize="1" noEditPoints="1" noAdjustHandles="1" noChangeArrowheads="1" noChangeShapeType="1" noTextEdit="1"/>
              </p:cNvSpPr>
              <p:nvPr>
                <p:ph type="body" idx="1"/>
              </p:nvPr>
            </p:nvSpPr>
            <p:spPr>
              <a:blipFill>
                <a:blip r:embed="rId3"/>
                <a:stretch>
                  <a:fillRect l="-2222" t="-2156"/>
                </a:stretch>
              </a:blipFill>
            </p:spPr>
            <p:txBody>
              <a:bodyPr/>
              <a:lstStyle/>
              <a:p>
                <a:r>
                  <a:rPr lang="fr-CA">
                    <a:noFill/>
                  </a:rPr>
                  <a:t> </a:t>
                </a:r>
              </a:p>
            </p:txBody>
          </p:sp>
        </mc:Fallback>
      </mc:AlternateContent>
      <p:pic>
        <p:nvPicPr>
          <p:cNvPr id="23627" name="Picture 75">
            <a:extLst>
              <a:ext uri="{FF2B5EF4-FFF2-40B4-BE49-F238E27FC236}">
                <a16:creationId xmlns:a16="http://schemas.microsoft.com/office/drawing/2014/main" id="{814AEFB0-CD0A-5933-4707-94727E9561EE}"/>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702175" y="3284538"/>
            <a:ext cx="3800475"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fade">
                                      <p:cBhvr>
                                        <p:cTn id="10" dur="500"/>
                                        <p:tgtEl>
                                          <p:spTgt spid="2355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627"/>
                                        </p:tgtEl>
                                        <p:attrNameLst>
                                          <p:attrName>style.visibility</p:attrName>
                                        </p:attrNameLst>
                                      </p:cBhvr>
                                      <p:to>
                                        <p:strVal val="visible"/>
                                      </p:to>
                                    </p:set>
                                    <p:animEffect transition="in" filter="fade">
                                      <p:cBhvr>
                                        <p:cTn id="15" dur="500"/>
                                        <p:tgtEl>
                                          <p:spTgt spid="23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DE27BED-85C0-80C7-064F-F90A097239A9}"/>
              </a:ext>
            </a:extLst>
          </p:cNvPr>
          <p:cNvSpPr>
            <a:spLocks noGrp="1" noChangeArrowheads="1"/>
          </p:cNvSpPr>
          <p:nvPr>
            <p:ph type="title"/>
          </p:nvPr>
        </p:nvSpPr>
        <p:spPr/>
        <p:txBody>
          <a:bodyPr/>
          <a:lstStyle/>
          <a:p>
            <a:r>
              <a:rPr lang="fr-CH" altLang="fr-FR" dirty="0"/>
              <a:t>Figures impossibles</a:t>
            </a:r>
          </a:p>
        </p:txBody>
      </p:sp>
      <p:sp>
        <p:nvSpPr>
          <p:cNvPr id="33795" name="Rectangle 3">
            <a:extLst>
              <a:ext uri="{FF2B5EF4-FFF2-40B4-BE49-F238E27FC236}">
                <a16:creationId xmlns:a16="http://schemas.microsoft.com/office/drawing/2014/main" id="{2D6778B4-EA6D-4727-B0B4-F21107962B1D}"/>
              </a:ext>
            </a:extLst>
          </p:cNvPr>
          <p:cNvSpPr>
            <a:spLocks noGrp="1" noChangeArrowheads="1"/>
          </p:cNvSpPr>
          <p:nvPr>
            <p:ph type="body" idx="1"/>
          </p:nvPr>
        </p:nvSpPr>
        <p:spPr/>
        <p:txBody>
          <a:bodyPr/>
          <a:lstStyle/>
          <a:p>
            <a:r>
              <a:rPr lang="fr-CH" altLang="fr-FR" dirty="0">
                <a:latin typeface="Grandview Display" panose="020B0502040204020203" pitchFamily="34" charset="0"/>
              </a:rPr>
              <a:t>Nous allons étudier la figure suivante (</a:t>
            </a:r>
            <a:r>
              <a:rPr lang="fr-CH" altLang="fr-FR" dirty="0" err="1">
                <a:latin typeface="Grandview Display" panose="020B0502040204020203" pitchFamily="34" charset="0"/>
              </a:rPr>
              <a:t>tripoutre</a:t>
            </a:r>
            <a:r>
              <a:rPr lang="fr-CH" altLang="fr-FR" dirty="0">
                <a:latin typeface="Grandview Display" panose="020B0502040204020203" pitchFamily="34" charset="0"/>
              </a:rPr>
              <a:t>)</a:t>
            </a:r>
          </a:p>
        </p:txBody>
      </p:sp>
      <p:pic>
        <p:nvPicPr>
          <p:cNvPr id="33799" name="Picture 7">
            <a:extLst>
              <a:ext uri="{FF2B5EF4-FFF2-40B4-BE49-F238E27FC236}">
                <a16:creationId xmlns:a16="http://schemas.microsoft.com/office/drawing/2014/main" id="{36DBC50C-633B-1CD5-8C35-1E76A736C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4029075"/>
            <a:ext cx="24574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1" name="Picture 9">
            <a:extLst>
              <a:ext uri="{FF2B5EF4-FFF2-40B4-BE49-F238E27FC236}">
                <a16:creationId xmlns:a16="http://schemas.microsoft.com/office/drawing/2014/main" id="{D87B7B4B-7ACB-5D4D-8C01-0E96D06550F3}"/>
              </a:ext>
            </a:extLst>
          </p:cNvPr>
          <p:cNvPicPr>
            <a:picLocks noChangeAspect="1" noChangeArrowheads="1"/>
          </p:cNvPicPr>
          <p:nvPr/>
        </p:nvPicPr>
        <p:blipFill>
          <a:blip r:embed="rId4">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1981200" y="2571750"/>
            <a:ext cx="42862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3802" name="Picture 10">
            <a:extLst>
              <a:ext uri="{FF2B5EF4-FFF2-40B4-BE49-F238E27FC236}">
                <a16:creationId xmlns:a16="http://schemas.microsoft.com/office/drawing/2014/main" id="{2477E21F-92ED-9584-A93C-23FCDF2641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3900" y="1638300"/>
            <a:ext cx="1905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3" name="Picture 11">
            <a:extLst>
              <a:ext uri="{FF2B5EF4-FFF2-40B4-BE49-F238E27FC236}">
                <a16:creationId xmlns:a16="http://schemas.microsoft.com/office/drawing/2014/main" id="{8317BFEE-DDD5-2FFA-3D42-826DE6ADD0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396" t="5594" r="4192" b="7692"/>
          <a:stretch>
            <a:fillRect/>
          </a:stretch>
        </p:blipFill>
        <p:spPr bwMode="auto">
          <a:xfrm>
            <a:off x="9626600" y="3429000"/>
            <a:ext cx="2971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01"/>
                                        </p:tgtEl>
                                        <p:attrNameLst>
                                          <p:attrName>style.visibility</p:attrName>
                                        </p:attrNameLst>
                                      </p:cBhvr>
                                      <p:to>
                                        <p:strVal val="visible"/>
                                      </p:to>
                                    </p:set>
                                    <p:animEffect transition="in" filter="fade">
                                      <p:cBhvr>
                                        <p:cTn id="12" dur="500"/>
                                        <p:tgtEl>
                                          <p:spTgt spid="338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9"/>
                                        </p:tgtEl>
                                        <p:attrNameLst>
                                          <p:attrName>style.visibility</p:attrName>
                                        </p:attrNameLst>
                                      </p:cBhvr>
                                      <p:to>
                                        <p:strVal val="visible"/>
                                      </p:to>
                                    </p:set>
                                    <p:animEffect transition="in" filter="fade">
                                      <p:cBhvr>
                                        <p:cTn id="17"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7D8BB67-BB2A-5F45-BDD6-F7F2EFE8CC05}"/>
              </a:ext>
            </a:extLst>
          </p:cNvPr>
          <p:cNvSpPr>
            <a:spLocks noGrp="1" noChangeArrowheads="1"/>
          </p:cNvSpPr>
          <p:nvPr>
            <p:ph type="title"/>
          </p:nvPr>
        </p:nvSpPr>
        <p:spPr/>
        <p:txBody>
          <a:bodyPr/>
          <a:lstStyle/>
          <a:p>
            <a:r>
              <a:rPr lang="fr-CH" altLang="fr-FR" dirty="0">
                <a:latin typeface="Congenial" panose="02000503040000020004" pitchFamily="2" charset="0"/>
              </a:rPr>
              <a:t>Les tresses</a:t>
            </a:r>
          </a:p>
        </p:txBody>
      </p:sp>
      <mc:AlternateContent xmlns:mc="http://schemas.openxmlformats.org/markup-compatibility/2006" xmlns:a14="http://schemas.microsoft.com/office/drawing/2010/main">
        <mc:Choice Requires="a14">
          <p:sp>
            <p:nvSpPr>
              <p:cNvPr id="25603" name="Rectangle 3">
                <a:extLst>
                  <a:ext uri="{FF2B5EF4-FFF2-40B4-BE49-F238E27FC236}">
                    <a16:creationId xmlns:a16="http://schemas.microsoft.com/office/drawing/2014/main" id="{02405883-6464-8B8E-E732-1007750B9AC6}"/>
                  </a:ext>
                </a:extLst>
              </p:cNvPr>
              <p:cNvSpPr>
                <a:spLocks noGrp="1" noChangeArrowheads="1"/>
              </p:cNvSpPr>
              <p:nvPr>
                <p:ph type="body" idx="1"/>
              </p:nvPr>
            </p:nvSpPr>
            <p:spPr>
              <a:xfrm>
                <a:off x="457200" y="1600200"/>
                <a:ext cx="8229600" cy="2819400"/>
              </a:xfrm>
            </p:spPr>
            <p:txBody>
              <a:bodyPr/>
              <a:lstStyle/>
              <a:p>
                <a:r>
                  <a:rPr lang="fr-CH" altLang="fr-FR" dirty="0">
                    <a:latin typeface="Grandview Display" panose="020B0502040204020203" pitchFamily="34" charset="0"/>
                  </a:rPr>
                  <a:t>Définition:</a:t>
                </a:r>
              </a:p>
              <a:p>
                <a:pPr lvl="1">
                  <a:spcBef>
                    <a:spcPts val="500"/>
                  </a:spcBef>
                  <a:spcAft>
                    <a:spcPts val="500"/>
                  </a:spcAft>
                </a:pPr>
                <a:r>
                  <a:rPr lang="fr-CH" altLang="fr-FR" dirty="0">
                    <a:latin typeface="Grandview Display" panose="020B0502040204020203" pitchFamily="34" charset="0"/>
                  </a:rPr>
                  <a:t>Une tresse à </a:t>
                </a:r>
                <a14:m>
                  <m:oMath xmlns:m="http://schemas.openxmlformats.org/officeDocument/2006/math">
                    <m:r>
                      <a:rPr lang="fr-CH" altLang="fr-FR" i="1" dirty="0" smtClean="0">
                        <a:latin typeface="Cambria Math" panose="02040503050406030204" pitchFamily="18" charset="0"/>
                      </a:rPr>
                      <m:t>𝑛</m:t>
                    </m:r>
                  </m:oMath>
                </a14:m>
                <a:r>
                  <a:rPr lang="fr-CH" altLang="fr-FR" dirty="0">
                    <a:latin typeface="Grandview Display" panose="020B0502040204020203" pitchFamily="34" charset="0"/>
                  </a:rPr>
                  <a:t> brins est un ensemble de </a:t>
                </a:r>
                <a14:m>
                  <m:oMath xmlns:m="http://schemas.openxmlformats.org/officeDocument/2006/math">
                    <m:r>
                      <a:rPr lang="fr-CH" altLang="fr-FR" i="1" dirty="0" smtClean="0">
                        <a:latin typeface="Cambria Math" panose="02040503050406030204" pitchFamily="18" charset="0"/>
                      </a:rPr>
                      <m:t>𝑛</m:t>
                    </m:r>
                  </m:oMath>
                </a14:m>
                <a:r>
                  <a:rPr lang="fr-CH" altLang="fr-FR" dirty="0">
                    <a:latin typeface="Grandview Display" panose="020B0502040204020203" pitchFamily="34" charset="0"/>
                  </a:rPr>
                  <a:t> brins, qui partent alignés et </a:t>
                </a:r>
                <a:r>
                  <a:rPr lang="fr-CH" altLang="fr-FR" dirty="0" err="1">
                    <a:latin typeface="Grandview Display" panose="020B0502040204020203" pitchFamily="34" charset="0"/>
                  </a:rPr>
                  <a:t>régu-lièrement</a:t>
                </a:r>
                <a:r>
                  <a:rPr lang="fr-CH" altLang="fr-FR" dirty="0">
                    <a:latin typeface="Grandview Display" panose="020B0502040204020203" pitchFamily="34" charset="0"/>
                  </a:rPr>
                  <a:t> espacés puis qui descendent en interchangeant leur place.</a:t>
                </a:r>
              </a:p>
              <a:p>
                <a:pPr>
                  <a:spcBef>
                    <a:spcPts val="500"/>
                  </a:spcBef>
                  <a:spcAft>
                    <a:spcPts val="500"/>
                  </a:spcAft>
                </a:pPr>
                <a:endParaRPr lang="fr-CH" altLang="fr-FR" dirty="0">
                  <a:latin typeface="Grandview Display" panose="020B0502040204020203" pitchFamily="34" charset="0"/>
                </a:endParaRPr>
              </a:p>
            </p:txBody>
          </p:sp>
        </mc:Choice>
        <mc:Fallback xmlns="">
          <p:sp>
            <p:nvSpPr>
              <p:cNvPr id="25603" name="Rectangle 3">
                <a:extLst>
                  <a:ext uri="{FF2B5EF4-FFF2-40B4-BE49-F238E27FC236}">
                    <a16:creationId xmlns:a16="http://schemas.microsoft.com/office/drawing/2014/main" id="{02405883-6464-8B8E-E732-1007750B9AC6}"/>
                  </a:ext>
                </a:extLst>
              </p:cNvPr>
              <p:cNvSpPr>
                <a:spLocks noGrp="1" noRot="1" noChangeAspect="1" noMove="1" noResize="1" noEditPoints="1" noAdjustHandles="1" noChangeArrowheads="1" noChangeShapeType="1" noTextEdit="1"/>
              </p:cNvSpPr>
              <p:nvPr>
                <p:ph type="body" idx="1"/>
              </p:nvPr>
            </p:nvSpPr>
            <p:spPr>
              <a:xfrm>
                <a:off x="457200" y="1600200"/>
                <a:ext cx="8229600" cy="2819400"/>
              </a:xfrm>
              <a:blipFill>
                <a:blip r:embed="rId3"/>
                <a:stretch>
                  <a:fillRect l="-2222" t="-3463" r="-1259" b="-1299"/>
                </a:stretch>
              </a:blipFill>
            </p:spPr>
            <p:txBody>
              <a:bodyPr/>
              <a:lstStyle/>
              <a:p>
                <a:r>
                  <a:rPr lang="fr-CA">
                    <a:noFill/>
                  </a:rPr>
                  <a:t> </a:t>
                </a:r>
              </a:p>
            </p:txBody>
          </p:sp>
        </mc:Fallback>
      </mc:AlternateContent>
      <p:pic>
        <p:nvPicPr>
          <p:cNvPr id="25604" name="Picture 4">
            <a:extLst>
              <a:ext uri="{FF2B5EF4-FFF2-40B4-BE49-F238E27FC236}">
                <a16:creationId xmlns:a16="http://schemas.microsoft.com/office/drawing/2014/main" id="{6EE76E8E-F6FD-76EF-B3BD-4D2B4B09EF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14800"/>
            <a:ext cx="169386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6" name="Text Box 6">
            <a:extLst>
              <a:ext uri="{FF2B5EF4-FFF2-40B4-BE49-F238E27FC236}">
                <a16:creationId xmlns:a16="http://schemas.microsoft.com/office/drawing/2014/main" id="{C605AE09-967E-4E8B-2409-FD43D3B15FE8}"/>
              </a:ext>
            </a:extLst>
          </p:cNvPr>
          <p:cNvSpPr txBox="1">
            <a:spLocks noChangeArrowheads="1"/>
          </p:cNvSpPr>
          <p:nvPr/>
        </p:nvSpPr>
        <p:spPr bwMode="auto">
          <a:xfrm>
            <a:off x="1066800" y="4876800"/>
            <a:ext cx="37338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ts val="500"/>
              </a:spcBef>
              <a:spcAft>
                <a:spcPts val="500"/>
              </a:spcAft>
            </a:pPr>
            <a:r>
              <a:rPr lang="fr-CH" altLang="fr-FR" dirty="0">
                <a:solidFill>
                  <a:schemeClr val="bg1"/>
                </a:solidFill>
              </a:rPr>
              <a:t>On a ici un exemple de tresse à 3 brins </a:t>
            </a:r>
            <a:r>
              <a:rPr lang="fr-CH" altLang="fr-FR" dirty="0" err="1">
                <a:solidFill>
                  <a:schemeClr val="bg1"/>
                </a:solidFill>
              </a:rPr>
              <a:t>comprtant</a:t>
            </a:r>
            <a:r>
              <a:rPr lang="fr-CH" altLang="fr-FR" dirty="0">
                <a:solidFill>
                  <a:schemeClr val="bg1"/>
                </a:solidFill>
              </a:rPr>
              <a:t> 6 croisements.</a:t>
            </a:r>
          </a:p>
        </p:txBody>
      </p:sp>
      <p:sp>
        <p:nvSpPr>
          <p:cNvPr id="25607" name="Line 7">
            <a:extLst>
              <a:ext uri="{FF2B5EF4-FFF2-40B4-BE49-F238E27FC236}">
                <a16:creationId xmlns:a16="http://schemas.microsoft.com/office/drawing/2014/main" id="{86848AB6-6E4B-9FE6-707E-9EA41E3FADE1}"/>
              </a:ext>
            </a:extLst>
          </p:cNvPr>
          <p:cNvSpPr>
            <a:spLocks noChangeShapeType="1"/>
          </p:cNvSpPr>
          <p:nvPr/>
        </p:nvSpPr>
        <p:spPr bwMode="auto">
          <a:xfrm flipV="1">
            <a:off x="4800600" y="4800600"/>
            <a:ext cx="2286000" cy="1066800"/>
          </a:xfrm>
          <a:prstGeom prst="line">
            <a:avLst/>
          </a:prstGeom>
          <a:noFill/>
          <a:ln w="190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5608" name="Line 8">
            <a:extLst>
              <a:ext uri="{FF2B5EF4-FFF2-40B4-BE49-F238E27FC236}">
                <a16:creationId xmlns:a16="http://schemas.microsoft.com/office/drawing/2014/main" id="{CB066B1B-5092-24AE-38C8-46C34FAFB4AE}"/>
              </a:ext>
            </a:extLst>
          </p:cNvPr>
          <p:cNvSpPr>
            <a:spLocks noChangeShapeType="1"/>
          </p:cNvSpPr>
          <p:nvPr/>
        </p:nvSpPr>
        <p:spPr bwMode="auto">
          <a:xfrm flipV="1">
            <a:off x="4800600" y="5181600"/>
            <a:ext cx="2133600" cy="68580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5609" name="Line 9">
            <a:extLst>
              <a:ext uri="{FF2B5EF4-FFF2-40B4-BE49-F238E27FC236}">
                <a16:creationId xmlns:a16="http://schemas.microsoft.com/office/drawing/2014/main" id="{492B6904-2F1E-1F0E-5F51-E8134F9E4508}"/>
              </a:ext>
            </a:extLst>
          </p:cNvPr>
          <p:cNvSpPr>
            <a:spLocks noChangeShapeType="1"/>
          </p:cNvSpPr>
          <p:nvPr/>
        </p:nvSpPr>
        <p:spPr bwMode="auto">
          <a:xfrm flipV="1">
            <a:off x="4800600" y="5029200"/>
            <a:ext cx="2209800" cy="83820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5610" name="Line 10">
            <a:extLst>
              <a:ext uri="{FF2B5EF4-FFF2-40B4-BE49-F238E27FC236}">
                <a16:creationId xmlns:a16="http://schemas.microsoft.com/office/drawing/2014/main" id="{2DCD5B66-357E-D19F-8473-E314051FEE12}"/>
              </a:ext>
            </a:extLst>
          </p:cNvPr>
          <p:cNvSpPr>
            <a:spLocks noChangeShapeType="1"/>
          </p:cNvSpPr>
          <p:nvPr/>
        </p:nvSpPr>
        <p:spPr bwMode="auto">
          <a:xfrm flipV="1">
            <a:off x="4800600" y="5334000"/>
            <a:ext cx="2590800" cy="533400"/>
          </a:xfrm>
          <a:prstGeom prst="line">
            <a:avLst/>
          </a:prstGeom>
          <a:noFill/>
          <a:ln w="190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5611" name="Line 11">
            <a:extLst>
              <a:ext uri="{FF2B5EF4-FFF2-40B4-BE49-F238E27FC236}">
                <a16:creationId xmlns:a16="http://schemas.microsoft.com/office/drawing/2014/main" id="{F0D9887B-73A0-73B7-3F3B-CCCB75A25760}"/>
              </a:ext>
            </a:extLst>
          </p:cNvPr>
          <p:cNvSpPr>
            <a:spLocks noChangeShapeType="1"/>
          </p:cNvSpPr>
          <p:nvPr/>
        </p:nvSpPr>
        <p:spPr bwMode="auto">
          <a:xfrm flipV="1">
            <a:off x="4800600" y="5638800"/>
            <a:ext cx="1981200" cy="22860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5612" name="Line 12">
            <a:extLst>
              <a:ext uri="{FF2B5EF4-FFF2-40B4-BE49-F238E27FC236}">
                <a16:creationId xmlns:a16="http://schemas.microsoft.com/office/drawing/2014/main" id="{859B153A-D693-CF62-9CC1-329759B06D50}"/>
              </a:ext>
            </a:extLst>
          </p:cNvPr>
          <p:cNvSpPr>
            <a:spLocks noChangeShapeType="1"/>
          </p:cNvSpPr>
          <p:nvPr/>
        </p:nvSpPr>
        <p:spPr bwMode="auto">
          <a:xfrm>
            <a:off x="4800600" y="5867400"/>
            <a:ext cx="1981200" cy="0"/>
          </a:xfrm>
          <a:prstGeom prst="line">
            <a:avLst/>
          </a:prstGeom>
          <a:noFill/>
          <a:ln w="190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5613" name="Line 13">
            <a:extLst>
              <a:ext uri="{FF2B5EF4-FFF2-40B4-BE49-F238E27FC236}">
                <a16:creationId xmlns:a16="http://schemas.microsoft.com/office/drawing/2014/main" id="{3AF83EC7-1326-47AD-1F54-7CE51170ACF9}"/>
              </a:ext>
            </a:extLst>
          </p:cNvPr>
          <p:cNvSpPr>
            <a:spLocks noChangeShapeType="1"/>
          </p:cNvSpPr>
          <p:nvPr/>
        </p:nvSpPr>
        <p:spPr bwMode="auto">
          <a:xfrm>
            <a:off x="7010400" y="5029200"/>
            <a:ext cx="381000" cy="0"/>
          </a:xfrm>
          <a:prstGeom prst="line">
            <a:avLst/>
          </a:prstGeom>
          <a:noFill/>
          <a:ln w="190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5614" name="Line 14">
            <a:extLst>
              <a:ext uri="{FF2B5EF4-FFF2-40B4-BE49-F238E27FC236}">
                <a16:creationId xmlns:a16="http://schemas.microsoft.com/office/drawing/2014/main" id="{6C86722D-EAD3-5F50-B2E9-E381BB4AA954}"/>
              </a:ext>
            </a:extLst>
          </p:cNvPr>
          <p:cNvSpPr>
            <a:spLocks noChangeShapeType="1"/>
          </p:cNvSpPr>
          <p:nvPr/>
        </p:nvSpPr>
        <p:spPr bwMode="auto">
          <a:xfrm>
            <a:off x="6781800" y="5638800"/>
            <a:ext cx="381000" cy="76200"/>
          </a:xfrm>
          <a:prstGeom prst="line">
            <a:avLst/>
          </a:prstGeom>
          <a:noFill/>
          <a:ln w="190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5615" name="Line 15">
            <a:extLst>
              <a:ext uri="{FF2B5EF4-FFF2-40B4-BE49-F238E27FC236}">
                <a16:creationId xmlns:a16="http://schemas.microsoft.com/office/drawing/2014/main" id="{B45B3540-FE2A-016F-FC25-9B6AAD685615}"/>
              </a:ext>
            </a:extLst>
          </p:cNvPr>
          <p:cNvSpPr>
            <a:spLocks noChangeShapeType="1"/>
          </p:cNvSpPr>
          <p:nvPr/>
        </p:nvSpPr>
        <p:spPr bwMode="auto">
          <a:xfrm>
            <a:off x="6934200" y="5181600"/>
            <a:ext cx="304800" cy="0"/>
          </a:xfrm>
          <a:prstGeom prst="line">
            <a:avLst/>
          </a:prstGeom>
          <a:noFill/>
          <a:ln w="190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fade">
                                      <p:cBhvr>
                                        <p:cTn id="12" dur="500"/>
                                        <p:tgtEl>
                                          <p:spTgt spid="256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0" end="0"/>
                                            </p:txEl>
                                          </p:spTgt>
                                        </p:tgtEl>
                                        <p:attrNameLst>
                                          <p:attrName>style.visibility</p:attrName>
                                        </p:attrNameLst>
                                      </p:cBhvr>
                                      <p:to>
                                        <p:strVal val="visible"/>
                                      </p:to>
                                    </p:set>
                                    <p:animEffect transition="in" filter="fade">
                                      <p:cBhvr>
                                        <p:cTn id="17" dur="500"/>
                                        <p:tgtEl>
                                          <p:spTgt spid="2560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603">
                                            <p:txEl>
                                              <p:pRg st="1" end="1"/>
                                            </p:txEl>
                                          </p:spTgt>
                                        </p:tgtEl>
                                        <p:attrNameLst>
                                          <p:attrName>style.visibility</p:attrName>
                                        </p:attrNameLst>
                                      </p:cBhvr>
                                      <p:to>
                                        <p:strVal val="visible"/>
                                      </p:to>
                                    </p:set>
                                    <p:animEffect transition="in" filter="fade">
                                      <p:cBhvr>
                                        <p:cTn id="20" dur="500"/>
                                        <p:tgtEl>
                                          <p:spTgt spid="2560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606"/>
                                        </p:tgtEl>
                                        <p:attrNameLst>
                                          <p:attrName>style.visibility</p:attrName>
                                        </p:attrNameLst>
                                      </p:cBhvr>
                                      <p:to>
                                        <p:strVal val="visible"/>
                                      </p:to>
                                    </p:set>
                                    <p:animEffect transition="in" filter="fade">
                                      <p:cBhvr>
                                        <p:cTn id="25" dur="500"/>
                                        <p:tgtEl>
                                          <p:spTgt spid="2560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607"/>
                                        </p:tgtEl>
                                        <p:attrNameLst>
                                          <p:attrName>style.visibility</p:attrName>
                                        </p:attrNameLst>
                                      </p:cBhvr>
                                      <p:to>
                                        <p:strVal val="visible"/>
                                      </p:to>
                                    </p:set>
                                    <p:animEffect transition="in" filter="wipe(left)">
                                      <p:cBhvr>
                                        <p:cTn id="30" dur="500"/>
                                        <p:tgtEl>
                                          <p:spTgt spid="2560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5608"/>
                                        </p:tgtEl>
                                        <p:attrNameLst>
                                          <p:attrName>style.visibility</p:attrName>
                                        </p:attrNameLst>
                                      </p:cBhvr>
                                      <p:to>
                                        <p:strVal val="visible"/>
                                      </p:to>
                                    </p:set>
                                    <p:animEffect transition="in" filter="wipe(left)">
                                      <p:cBhvr>
                                        <p:cTn id="33" dur="500"/>
                                        <p:tgtEl>
                                          <p:spTgt spid="2560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5609"/>
                                        </p:tgtEl>
                                        <p:attrNameLst>
                                          <p:attrName>style.visibility</p:attrName>
                                        </p:attrNameLst>
                                      </p:cBhvr>
                                      <p:to>
                                        <p:strVal val="visible"/>
                                      </p:to>
                                    </p:set>
                                    <p:animEffect transition="in" filter="wipe(left)">
                                      <p:cBhvr>
                                        <p:cTn id="36" dur="500"/>
                                        <p:tgtEl>
                                          <p:spTgt spid="2560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5610"/>
                                        </p:tgtEl>
                                        <p:attrNameLst>
                                          <p:attrName>style.visibility</p:attrName>
                                        </p:attrNameLst>
                                      </p:cBhvr>
                                      <p:to>
                                        <p:strVal val="visible"/>
                                      </p:to>
                                    </p:set>
                                    <p:animEffect transition="in" filter="wipe(left)">
                                      <p:cBhvr>
                                        <p:cTn id="39" dur="500"/>
                                        <p:tgtEl>
                                          <p:spTgt spid="2561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5611"/>
                                        </p:tgtEl>
                                        <p:attrNameLst>
                                          <p:attrName>style.visibility</p:attrName>
                                        </p:attrNameLst>
                                      </p:cBhvr>
                                      <p:to>
                                        <p:strVal val="visible"/>
                                      </p:to>
                                    </p:set>
                                    <p:animEffect transition="in" filter="wipe(left)">
                                      <p:cBhvr>
                                        <p:cTn id="42" dur="500"/>
                                        <p:tgtEl>
                                          <p:spTgt spid="2561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5612"/>
                                        </p:tgtEl>
                                        <p:attrNameLst>
                                          <p:attrName>style.visibility</p:attrName>
                                        </p:attrNameLst>
                                      </p:cBhvr>
                                      <p:to>
                                        <p:strVal val="visible"/>
                                      </p:to>
                                    </p:set>
                                    <p:animEffect transition="in" filter="wipe(left)">
                                      <p:cBhvr>
                                        <p:cTn id="45" dur="500"/>
                                        <p:tgtEl>
                                          <p:spTgt spid="2561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5613"/>
                                        </p:tgtEl>
                                        <p:attrNameLst>
                                          <p:attrName>style.visibility</p:attrName>
                                        </p:attrNameLst>
                                      </p:cBhvr>
                                      <p:to>
                                        <p:strVal val="visible"/>
                                      </p:to>
                                    </p:set>
                                    <p:animEffect transition="in" filter="wipe(left)">
                                      <p:cBhvr>
                                        <p:cTn id="48" dur="500"/>
                                        <p:tgtEl>
                                          <p:spTgt spid="2561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5614"/>
                                        </p:tgtEl>
                                        <p:attrNameLst>
                                          <p:attrName>style.visibility</p:attrName>
                                        </p:attrNameLst>
                                      </p:cBhvr>
                                      <p:to>
                                        <p:strVal val="visible"/>
                                      </p:to>
                                    </p:set>
                                    <p:animEffect transition="in" filter="wipe(left)">
                                      <p:cBhvr>
                                        <p:cTn id="51" dur="500"/>
                                        <p:tgtEl>
                                          <p:spTgt spid="2561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5615"/>
                                        </p:tgtEl>
                                        <p:attrNameLst>
                                          <p:attrName>style.visibility</p:attrName>
                                        </p:attrNameLst>
                                      </p:cBhvr>
                                      <p:to>
                                        <p:strVal val="visible"/>
                                      </p:to>
                                    </p:set>
                                    <p:animEffect transition="in" filter="wipe(left)">
                                      <p:cBhvr>
                                        <p:cTn id="54" dur="500"/>
                                        <p:tgtEl>
                                          <p:spTgt spid="2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P spid="25606" grpId="0"/>
      <p:bldP spid="25607" grpId="0" animBg="1"/>
      <p:bldP spid="25608" grpId="0" animBg="1"/>
      <p:bldP spid="25609" grpId="0" animBg="1"/>
      <p:bldP spid="25610" grpId="0" animBg="1"/>
      <p:bldP spid="25611" grpId="0" animBg="1"/>
      <p:bldP spid="25612" grpId="0" animBg="1"/>
      <p:bldP spid="25613" grpId="0" animBg="1"/>
      <p:bldP spid="25614" grpId="0" animBg="1"/>
      <p:bldP spid="256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2685816-40DB-C0B8-EFA3-A68031DD9894}"/>
              </a:ext>
            </a:extLst>
          </p:cNvPr>
          <p:cNvSpPr>
            <a:spLocks noGrp="1" noChangeArrowheads="1"/>
          </p:cNvSpPr>
          <p:nvPr>
            <p:ph type="title"/>
          </p:nvPr>
        </p:nvSpPr>
        <p:spPr/>
        <p:txBody>
          <a:bodyPr/>
          <a:lstStyle/>
          <a:p>
            <a:r>
              <a:rPr lang="fr-CH" altLang="fr-FR" dirty="0">
                <a:latin typeface="Congenial" panose="02000503040000020004" pitchFamily="2" charset="0"/>
              </a:rPr>
              <a:t>Les tresses</a:t>
            </a:r>
          </a:p>
        </p:txBody>
      </p:sp>
      <p:sp>
        <p:nvSpPr>
          <p:cNvPr id="26627" name="Rectangle 3">
            <a:extLst>
              <a:ext uri="{FF2B5EF4-FFF2-40B4-BE49-F238E27FC236}">
                <a16:creationId xmlns:a16="http://schemas.microsoft.com/office/drawing/2014/main" id="{C10F006E-441D-F2A8-8559-571D0986F862}"/>
              </a:ext>
            </a:extLst>
          </p:cNvPr>
          <p:cNvSpPr>
            <a:spLocks noGrp="1" noChangeArrowheads="1"/>
          </p:cNvSpPr>
          <p:nvPr>
            <p:ph type="body" idx="1"/>
          </p:nvPr>
        </p:nvSpPr>
        <p:spPr/>
        <p:txBody>
          <a:bodyPr/>
          <a:lstStyle/>
          <a:p>
            <a:r>
              <a:rPr lang="fr-CH" altLang="fr-FR" dirty="0">
                <a:latin typeface="Grandview Display" panose="020B0502040204020203" pitchFamily="34" charset="0"/>
              </a:rPr>
              <a:t>Définition:</a:t>
            </a:r>
          </a:p>
          <a:p>
            <a:pPr lvl="1"/>
            <a:r>
              <a:rPr lang="fr-CH" altLang="fr-FR" dirty="0">
                <a:latin typeface="Grandview Display" panose="020B0502040204020203" pitchFamily="34" charset="0"/>
              </a:rPr>
              <a:t>Lors d’un croisement, une corde passe par dessus l’autre, ce qu’on indique en coupant celle du dessous.</a:t>
            </a:r>
          </a:p>
        </p:txBody>
      </p:sp>
      <p:pic>
        <p:nvPicPr>
          <p:cNvPr id="26628" name="Picture 4">
            <a:extLst>
              <a:ext uri="{FF2B5EF4-FFF2-40B4-BE49-F238E27FC236}">
                <a16:creationId xmlns:a16="http://schemas.microsoft.com/office/drawing/2014/main" id="{1D48B673-4256-DD77-BF42-595EEB826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438525"/>
            <a:ext cx="216217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6629" name="Text Box 5">
                <a:extLst>
                  <a:ext uri="{FF2B5EF4-FFF2-40B4-BE49-F238E27FC236}">
                    <a16:creationId xmlns:a16="http://schemas.microsoft.com/office/drawing/2014/main" id="{27E0A345-9CDD-79AE-D611-80496237AA0C}"/>
                  </a:ext>
                </a:extLst>
              </p:cNvPr>
              <p:cNvSpPr txBox="1">
                <a:spLocks noChangeArrowheads="1"/>
              </p:cNvSpPr>
              <p:nvPr/>
            </p:nvSpPr>
            <p:spPr bwMode="auto">
              <a:xfrm>
                <a:off x="1219200" y="4038600"/>
                <a:ext cx="5435600" cy="23469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fr-CH" altLang="fr-FR" sz="3200" dirty="0">
                    <a:solidFill>
                      <a:schemeClr val="bg1"/>
                    </a:solidFill>
                    <a:latin typeface="Grandview Display" panose="020B0502040204020203" pitchFamily="34" charset="0"/>
                  </a:rPr>
                  <a:t>On note </a:t>
                </a:r>
                <a14:m>
                  <m:oMath xmlns:m="http://schemas.openxmlformats.org/officeDocument/2006/math">
                    <m:sSub>
                      <m:sSubPr>
                        <m:ctrlPr>
                          <a:rPr lang="fr-CA" altLang="fr-FR" sz="3200" b="0" i="1" dirty="0" smtClean="0">
                            <a:solidFill>
                              <a:schemeClr val="bg1"/>
                            </a:solidFill>
                            <a:latin typeface="Cambria Math" panose="02040503050406030204" pitchFamily="18" charset="0"/>
                          </a:rPr>
                        </m:ctrlPr>
                      </m:sSubPr>
                      <m:e>
                        <m:r>
                          <a:rPr lang="fr-CA" altLang="fr-FR" sz="3200" b="0" i="1" dirty="0" smtClean="0">
                            <a:solidFill>
                              <a:schemeClr val="bg1"/>
                            </a:solidFill>
                            <a:latin typeface="Cambria Math" panose="02040503050406030204" pitchFamily="18" charset="0"/>
                          </a:rPr>
                          <m:t>𝜎</m:t>
                        </m:r>
                      </m:e>
                      <m:sub>
                        <m:r>
                          <a:rPr lang="fr-CA" altLang="fr-FR" sz="3200" b="0" i="1" dirty="0" smtClean="0">
                            <a:solidFill>
                              <a:schemeClr val="bg1"/>
                            </a:solidFill>
                            <a:latin typeface="Cambria Math" panose="02040503050406030204" pitchFamily="18" charset="0"/>
                          </a:rPr>
                          <m:t>𝑖</m:t>
                        </m:r>
                      </m:sub>
                    </m:sSub>
                  </m:oMath>
                </a14:m>
                <a:r>
                  <a:rPr lang="fr-CH" altLang="fr-FR" sz="3200" dirty="0">
                    <a:solidFill>
                      <a:schemeClr val="bg1"/>
                    </a:solidFill>
                    <a:latin typeface="Grandview Display" panose="020B0502040204020203" pitchFamily="34" charset="0"/>
                  </a:rPr>
                  <a:t> le passage du brin </a:t>
                </a:r>
                <a14:m>
                  <m:oMath xmlns:m="http://schemas.openxmlformats.org/officeDocument/2006/math">
                    <m:r>
                      <a:rPr lang="fr-CH" altLang="fr-FR" sz="3200" i="1" dirty="0" smtClean="0">
                        <a:solidFill>
                          <a:schemeClr val="bg1"/>
                        </a:solidFill>
                        <a:latin typeface="Cambria Math" panose="02040503050406030204" pitchFamily="18" charset="0"/>
                      </a:rPr>
                      <m:t>𝑖</m:t>
                    </m:r>
                  </m:oMath>
                </a14:m>
                <a:r>
                  <a:rPr lang="fr-CH" altLang="fr-FR" sz="3200" dirty="0">
                    <a:solidFill>
                      <a:schemeClr val="bg1"/>
                    </a:solidFill>
                    <a:latin typeface="Grandview Display" panose="020B0502040204020203" pitchFamily="34" charset="0"/>
                  </a:rPr>
                  <a:t> par-dessus le brin </a:t>
                </a:r>
                <a14:m>
                  <m:oMath xmlns:m="http://schemas.openxmlformats.org/officeDocument/2006/math">
                    <m:r>
                      <a:rPr lang="fr-CH" altLang="fr-FR" sz="3200" i="1" dirty="0" smtClean="0">
                        <a:solidFill>
                          <a:schemeClr val="bg1"/>
                        </a:solidFill>
                        <a:latin typeface="Cambria Math" panose="02040503050406030204" pitchFamily="18" charset="0"/>
                      </a:rPr>
                      <m:t>𝑖</m:t>
                    </m:r>
                    <m:r>
                      <a:rPr lang="fr-CH" altLang="fr-FR" sz="3200" i="1" dirty="0" smtClean="0">
                        <a:solidFill>
                          <a:schemeClr val="bg1"/>
                        </a:solidFill>
                        <a:latin typeface="Cambria Math" panose="02040503050406030204" pitchFamily="18" charset="0"/>
                      </a:rPr>
                      <m:t>+1</m:t>
                    </m:r>
                  </m:oMath>
                </a14:m>
                <a:r>
                  <a:rPr lang="fr-CH" altLang="fr-FR" sz="3200" dirty="0">
                    <a:solidFill>
                      <a:schemeClr val="bg1"/>
                    </a:solidFill>
                    <a:latin typeface="Grandview Display" panose="020B0502040204020203" pitchFamily="34" charset="0"/>
                  </a:rPr>
                  <a:t>, </a:t>
                </a:r>
              </a:p>
              <a:p>
                <a:pPr>
                  <a:spcBef>
                    <a:spcPct val="50000"/>
                  </a:spcBef>
                </a:pPr>
                <a:r>
                  <a:rPr lang="fr-CH" altLang="fr-FR" sz="3200" dirty="0">
                    <a:solidFill>
                      <a:schemeClr val="bg1"/>
                    </a:solidFill>
                    <a:latin typeface="Grandview Display" panose="020B0502040204020203" pitchFamily="34" charset="0"/>
                  </a:rPr>
                  <a:t>et </a:t>
                </a:r>
                <a14:m>
                  <m:oMath xmlns:m="http://schemas.openxmlformats.org/officeDocument/2006/math">
                    <m:sSubSup>
                      <m:sSubSupPr>
                        <m:ctrlPr>
                          <a:rPr lang="fr-CA" altLang="fr-FR" sz="3200" b="0" i="1" smtClean="0">
                            <a:solidFill>
                              <a:schemeClr val="bg1"/>
                            </a:solidFill>
                            <a:latin typeface="Cambria Math" panose="02040503050406030204" pitchFamily="18" charset="0"/>
                          </a:rPr>
                        </m:ctrlPr>
                      </m:sSubSupPr>
                      <m:e>
                        <m:r>
                          <a:rPr lang="fr-CA" altLang="fr-FR" sz="3200" b="0" i="1" smtClean="0">
                            <a:solidFill>
                              <a:schemeClr val="bg1"/>
                            </a:solidFill>
                            <a:latin typeface="Cambria Math" panose="02040503050406030204" pitchFamily="18" charset="0"/>
                          </a:rPr>
                          <m:t>𝜎</m:t>
                        </m:r>
                      </m:e>
                      <m:sub>
                        <m:r>
                          <a:rPr lang="fr-CA" altLang="fr-FR" sz="3200" b="0" i="1" smtClean="0">
                            <a:solidFill>
                              <a:schemeClr val="bg1"/>
                            </a:solidFill>
                            <a:latin typeface="Cambria Math" panose="02040503050406030204" pitchFamily="18" charset="0"/>
                          </a:rPr>
                          <m:t>𝑖</m:t>
                        </m:r>
                      </m:sub>
                      <m:sup>
                        <m:r>
                          <a:rPr lang="fr-CA" altLang="fr-FR" sz="3200" b="0" i="1" smtClean="0">
                            <a:solidFill>
                              <a:schemeClr val="bg1"/>
                            </a:solidFill>
                            <a:latin typeface="Cambria Math" panose="02040503050406030204" pitchFamily="18" charset="0"/>
                          </a:rPr>
                          <m:t>−1</m:t>
                        </m:r>
                      </m:sup>
                    </m:sSubSup>
                  </m:oMath>
                </a14:m>
                <a:r>
                  <a:rPr lang="fr-CH" altLang="fr-FR" sz="3200" dirty="0">
                    <a:solidFill>
                      <a:schemeClr val="bg1"/>
                    </a:solidFill>
                    <a:latin typeface="Grandview Display" panose="020B0502040204020203" pitchFamily="34" charset="0"/>
                  </a:rPr>
                  <a:t>le passage du brin </a:t>
                </a:r>
                <a14:m>
                  <m:oMath xmlns:m="http://schemas.openxmlformats.org/officeDocument/2006/math">
                    <m:r>
                      <a:rPr lang="fr-CH" altLang="fr-FR" sz="3200" i="1" dirty="0" smtClean="0">
                        <a:solidFill>
                          <a:schemeClr val="bg1"/>
                        </a:solidFill>
                        <a:latin typeface="Cambria Math" panose="02040503050406030204" pitchFamily="18" charset="0"/>
                      </a:rPr>
                      <m:t>𝑖</m:t>
                    </m:r>
                    <m:r>
                      <a:rPr lang="fr-CH" altLang="fr-FR" sz="3200" i="1" dirty="0" smtClean="0">
                        <a:solidFill>
                          <a:schemeClr val="bg1"/>
                        </a:solidFill>
                        <a:latin typeface="Cambria Math" panose="02040503050406030204" pitchFamily="18" charset="0"/>
                      </a:rPr>
                      <m:t>+1</m:t>
                    </m:r>
                  </m:oMath>
                </a14:m>
                <a:r>
                  <a:rPr lang="fr-CH" altLang="fr-FR" sz="3200" dirty="0">
                    <a:solidFill>
                      <a:schemeClr val="bg1"/>
                    </a:solidFill>
                    <a:latin typeface="Grandview Display" panose="020B0502040204020203" pitchFamily="34" charset="0"/>
                  </a:rPr>
                  <a:t> par-dessus le brin </a:t>
                </a:r>
                <a14:m>
                  <m:oMath xmlns:m="http://schemas.openxmlformats.org/officeDocument/2006/math">
                    <m:r>
                      <a:rPr lang="fr-CH" altLang="fr-FR" sz="3200" i="1" dirty="0" smtClean="0">
                        <a:solidFill>
                          <a:schemeClr val="bg1"/>
                        </a:solidFill>
                        <a:latin typeface="Cambria Math" panose="02040503050406030204" pitchFamily="18" charset="0"/>
                      </a:rPr>
                      <m:t>𝑖</m:t>
                    </m:r>
                  </m:oMath>
                </a14:m>
                <a:r>
                  <a:rPr lang="fr-CH" altLang="fr-FR" sz="3200" dirty="0">
                    <a:solidFill>
                      <a:schemeClr val="bg1"/>
                    </a:solidFill>
                    <a:latin typeface="Grandview Display" panose="020B0502040204020203" pitchFamily="34" charset="0"/>
                  </a:rPr>
                  <a:t>.</a:t>
                </a:r>
              </a:p>
            </p:txBody>
          </p:sp>
        </mc:Choice>
        <mc:Fallback xmlns="">
          <p:sp>
            <p:nvSpPr>
              <p:cNvPr id="26629" name="Text Box 5">
                <a:extLst>
                  <a:ext uri="{FF2B5EF4-FFF2-40B4-BE49-F238E27FC236}">
                    <a16:creationId xmlns:a16="http://schemas.microsoft.com/office/drawing/2014/main" id="{27E0A345-9CDD-79AE-D611-80496237AA0C}"/>
                  </a:ext>
                </a:extLst>
              </p:cNvPr>
              <p:cNvSpPr txBox="1">
                <a:spLocks noRot="1" noChangeAspect="1" noMove="1" noResize="1" noEditPoints="1" noAdjustHandles="1" noChangeArrowheads="1" noChangeShapeType="1" noTextEdit="1"/>
              </p:cNvSpPr>
              <p:nvPr/>
            </p:nvSpPr>
            <p:spPr bwMode="auto">
              <a:xfrm>
                <a:off x="1219200" y="4038600"/>
                <a:ext cx="5435600" cy="2346925"/>
              </a:xfrm>
              <a:prstGeom prst="rect">
                <a:avLst/>
              </a:prstGeom>
              <a:blipFill>
                <a:blip r:embed="rId4"/>
                <a:stretch>
                  <a:fillRect l="-2803" t="-3646" r="-2915" b="-755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CA">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27">
                                            <p:txEl>
                                              <p:pRg st="1" end="1"/>
                                            </p:txEl>
                                          </p:spTgt>
                                        </p:tgtEl>
                                        <p:attrNameLst>
                                          <p:attrName>style.visibility</p:attrName>
                                        </p:attrNameLst>
                                      </p:cBhvr>
                                      <p:to>
                                        <p:strVal val="visible"/>
                                      </p:to>
                                    </p:set>
                                    <p:animEffect transition="in" filter="fade">
                                      <p:cBhvr>
                                        <p:cTn id="10" dur="500"/>
                                        <p:tgtEl>
                                          <p:spTgt spid="266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629"/>
                                        </p:tgtEl>
                                        <p:attrNameLst>
                                          <p:attrName>style.visibility</p:attrName>
                                        </p:attrNameLst>
                                      </p:cBhvr>
                                      <p:to>
                                        <p:strVal val="visible"/>
                                      </p:to>
                                    </p:set>
                                    <p:animEffect transition="in" filter="fade">
                                      <p:cBhvr>
                                        <p:cTn id="15" dur="500"/>
                                        <p:tgtEl>
                                          <p:spTgt spid="266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628"/>
                                        </p:tgtEl>
                                        <p:attrNameLst>
                                          <p:attrName>style.visibility</p:attrName>
                                        </p:attrNameLst>
                                      </p:cBhvr>
                                      <p:to>
                                        <p:strVal val="visible"/>
                                      </p:to>
                                    </p:set>
                                    <p:animEffect transition="in" filter="fade">
                                      <p:cBhvr>
                                        <p:cTn id="20"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FD3CA7A-297F-6C0E-33B0-0A5BE9975943}"/>
              </a:ext>
            </a:extLst>
          </p:cNvPr>
          <p:cNvSpPr>
            <a:spLocks noGrp="1" noChangeArrowheads="1"/>
          </p:cNvSpPr>
          <p:nvPr>
            <p:ph type="title"/>
          </p:nvPr>
        </p:nvSpPr>
        <p:spPr/>
        <p:txBody>
          <a:bodyPr/>
          <a:lstStyle/>
          <a:p>
            <a:r>
              <a:rPr lang="fr-CH" altLang="fr-FR" dirty="0">
                <a:latin typeface="Congenial" panose="02000503040000020004" pitchFamily="2" charset="0"/>
              </a:rPr>
              <a:t>Les tresses</a:t>
            </a:r>
          </a:p>
        </p:txBody>
      </p:sp>
      <mc:AlternateContent xmlns:mc="http://schemas.openxmlformats.org/markup-compatibility/2006" xmlns:a14="http://schemas.microsoft.com/office/drawing/2010/main">
        <mc:Choice Requires="a14">
          <p:sp>
            <p:nvSpPr>
              <p:cNvPr id="27651" name="Rectangle 3">
                <a:extLst>
                  <a:ext uri="{FF2B5EF4-FFF2-40B4-BE49-F238E27FC236}">
                    <a16:creationId xmlns:a16="http://schemas.microsoft.com/office/drawing/2014/main" id="{847B796B-F2EB-716D-BE36-CA1396134CE4}"/>
                  </a:ext>
                </a:extLst>
              </p:cNvPr>
              <p:cNvSpPr>
                <a:spLocks noGrp="1" noChangeArrowheads="1"/>
              </p:cNvSpPr>
              <p:nvPr>
                <p:ph type="body" idx="1"/>
              </p:nvPr>
            </p:nvSpPr>
            <p:spPr>
              <a:xfrm>
                <a:off x="457200" y="1264920"/>
                <a:ext cx="8229600" cy="4525963"/>
              </a:xfrm>
            </p:spPr>
            <p:txBody>
              <a:bodyPr/>
              <a:lstStyle/>
              <a:p>
                <a:pPr lvl="1"/>
                <a:r>
                  <a:rPr lang="fr-CH" altLang="fr-FR" dirty="0">
                    <a:latin typeface="Grandview Display" panose="020B0502040204020203" pitchFamily="34" charset="0"/>
                  </a:rPr>
                  <a:t>Une tresse correspond alors à une multiplication (avec répétitions possibles) de symboles </a:t>
                </a:r>
                <a14:m>
                  <m:oMath xmlns:m="http://schemas.openxmlformats.org/officeDocument/2006/math">
                    <m:sSub>
                      <m:sSubPr>
                        <m:ctrlPr>
                          <a:rPr lang="fr-CA" altLang="fr-FR" b="0" i="1" smtClean="0">
                            <a:latin typeface="Cambria Math" panose="02040503050406030204" pitchFamily="18" charset="0"/>
                          </a:rPr>
                        </m:ctrlPr>
                      </m:sSubPr>
                      <m:e>
                        <m:r>
                          <a:rPr lang="fr-CA" altLang="fr-FR" b="0" i="1" smtClean="0">
                            <a:latin typeface="Cambria Math" panose="02040503050406030204" pitchFamily="18" charset="0"/>
                          </a:rPr>
                          <m:t>𝜎</m:t>
                        </m:r>
                      </m:e>
                      <m:sub>
                        <m:r>
                          <a:rPr lang="fr-CA" altLang="fr-FR" b="0" i="1" smtClean="0">
                            <a:latin typeface="Cambria Math" panose="02040503050406030204" pitchFamily="18" charset="0"/>
                          </a:rPr>
                          <m:t>1</m:t>
                        </m:r>
                      </m:sub>
                    </m:sSub>
                    <m:r>
                      <a:rPr lang="fr-CA" altLang="fr-FR" b="0" i="1" smtClean="0">
                        <a:latin typeface="Cambria Math" panose="02040503050406030204" pitchFamily="18" charset="0"/>
                      </a:rPr>
                      <m:t>, </m:t>
                    </m:r>
                    <m:sSubSup>
                      <m:sSubSupPr>
                        <m:ctrlPr>
                          <a:rPr lang="fr-CA" altLang="fr-FR" b="0" i="1" smtClean="0">
                            <a:latin typeface="Cambria Math" panose="02040503050406030204" pitchFamily="18" charset="0"/>
                          </a:rPr>
                        </m:ctrlPr>
                      </m:sSubSupPr>
                      <m:e>
                        <m:r>
                          <a:rPr lang="fr-CA" altLang="fr-FR" b="0" i="1" smtClean="0">
                            <a:latin typeface="Cambria Math" panose="02040503050406030204" pitchFamily="18" charset="0"/>
                          </a:rPr>
                          <m:t>𝜎</m:t>
                        </m:r>
                      </m:e>
                      <m:sub>
                        <m:r>
                          <a:rPr lang="fr-CA" altLang="fr-FR" b="0" i="1" smtClean="0">
                            <a:latin typeface="Cambria Math" panose="02040503050406030204" pitchFamily="18" charset="0"/>
                          </a:rPr>
                          <m:t>1</m:t>
                        </m:r>
                      </m:sub>
                      <m:sup>
                        <m:r>
                          <a:rPr lang="fr-CA" altLang="fr-FR" b="0" i="1" smtClean="0">
                            <a:latin typeface="Cambria Math" panose="02040503050406030204" pitchFamily="18" charset="0"/>
                          </a:rPr>
                          <m:t>−1</m:t>
                        </m:r>
                      </m:sup>
                    </m:sSubSup>
                    <m:r>
                      <a:rPr lang="fr-CA" altLang="fr-FR" b="0" i="1" smtClean="0">
                        <a:latin typeface="Cambria Math" panose="02040503050406030204" pitchFamily="18" charset="0"/>
                      </a:rPr>
                      <m:t>…, </m:t>
                    </m:r>
                    <m:sSub>
                      <m:sSubPr>
                        <m:ctrlPr>
                          <a:rPr lang="fr-CA" altLang="fr-FR" b="0" i="1" smtClean="0">
                            <a:latin typeface="Cambria Math" panose="02040503050406030204" pitchFamily="18" charset="0"/>
                          </a:rPr>
                        </m:ctrlPr>
                      </m:sSubPr>
                      <m:e>
                        <m:r>
                          <a:rPr lang="fr-CA" altLang="fr-FR" b="0" i="1" smtClean="0">
                            <a:latin typeface="Cambria Math" panose="02040503050406030204" pitchFamily="18" charset="0"/>
                          </a:rPr>
                          <m:t>𝜎</m:t>
                        </m:r>
                      </m:e>
                      <m:sub>
                        <m:r>
                          <a:rPr lang="fr-CA" altLang="fr-FR" b="0" i="1" smtClean="0">
                            <a:latin typeface="Cambria Math" panose="02040503050406030204" pitchFamily="18" charset="0"/>
                          </a:rPr>
                          <m:t>𝑛</m:t>
                        </m:r>
                      </m:sub>
                    </m:sSub>
                    <m:r>
                      <a:rPr lang="fr-CA" altLang="fr-FR" b="0" i="1" smtClean="0">
                        <a:latin typeface="Cambria Math" panose="02040503050406030204" pitchFamily="18" charset="0"/>
                      </a:rPr>
                      <m:t>,</m:t>
                    </m:r>
                    <m:sSubSup>
                      <m:sSubSupPr>
                        <m:ctrlPr>
                          <a:rPr lang="fr-CA" altLang="fr-FR" b="0" i="1" smtClean="0">
                            <a:latin typeface="Cambria Math" panose="02040503050406030204" pitchFamily="18" charset="0"/>
                          </a:rPr>
                        </m:ctrlPr>
                      </m:sSubSupPr>
                      <m:e>
                        <m:r>
                          <a:rPr lang="fr-CA" altLang="fr-FR" b="0" i="1" smtClean="0">
                            <a:latin typeface="Cambria Math" panose="02040503050406030204" pitchFamily="18" charset="0"/>
                          </a:rPr>
                          <m:t>𝜎</m:t>
                        </m:r>
                      </m:e>
                      <m:sub>
                        <m:r>
                          <a:rPr lang="fr-CA" altLang="fr-FR" b="0" i="1" smtClean="0">
                            <a:latin typeface="Cambria Math" panose="02040503050406030204" pitchFamily="18" charset="0"/>
                          </a:rPr>
                          <m:t>𝑛</m:t>
                        </m:r>
                      </m:sub>
                      <m:sup>
                        <m:r>
                          <a:rPr lang="fr-CA" altLang="fr-FR" b="0" i="1" smtClean="0">
                            <a:latin typeface="Cambria Math" panose="02040503050406030204" pitchFamily="18" charset="0"/>
                          </a:rPr>
                          <m:t>−1</m:t>
                        </m:r>
                      </m:sup>
                    </m:sSubSup>
                  </m:oMath>
                </a14:m>
                <a:r>
                  <a:rPr lang="fr-CH" altLang="fr-FR" dirty="0">
                    <a:latin typeface="Grandview Display" panose="020B0502040204020203" pitchFamily="34" charset="0"/>
                  </a:rPr>
                  <a:t>. </a:t>
                </a:r>
              </a:p>
              <a:p>
                <a:pPr lvl="1"/>
                <a:r>
                  <a:rPr lang="fr-CH" altLang="fr-FR" dirty="0">
                    <a:latin typeface="Grandview Display" panose="020B0502040204020203" pitchFamily="34" charset="0"/>
                  </a:rPr>
                  <a:t>On note e la tresse triviale.</a:t>
                </a:r>
              </a:p>
              <a:p>
                <a:pPr lvl="1"/>
                <a:r>
                  <a:rPr lang="fr-CH" altLang="fr-FR" dirty="0">
                    <a:latin typeface="Grandview Display" panose="020B0502040204020203" pitchFamily="34" charset="0"/>
                  </a:rPr>
                  <a:t>On remarque que les tresses suivantes sont équivalentes:</a:t>
                </a:r>
              </a:p>
            </p:txBody>
          </p:sp>
        </mc:Choice>
        <mc:Fallback xmlns="">
          <p:sp>
            <p:nvSpPr>
              <p:cNvPr id="27651" name="Rectangle 3">
                <a:extLst>
                  <a:ext uri="{FF2B5EF4-FFF2-40B4-BE49-F238E27FC236}">
                    <a16:creationId xmlns:a16="http://schemas.microsoft.com/office/drawing/2014/main" id="{847B796B-F2EB-716D-BE36-CA1396134CE4}"/>
                  </a:ext>
                </a:extLst>
              </p:cNvPr>
              <p:cNvSpPr>
                <a:spLocks noGrp="1" noRot="1" noChangeAspect="1" noMove="1" noResize="1" noEditPoints="1" noAdjustHandles="1" noChangeArrowheads="1" noChangeShapeType="1" noTextEdit="1"/>
              </p:cNvSpPr>
              <p:nvPr>
                <p:ph type="body" idx="1"/>
              </p:nvPr>
            </p:nvSpPr>
            <p:spPr>
              <a:xfrm>
                <a:off x="457200" y="1264920"/>
                <a:ext cx="8229600" cy="4525963"/>
              </a:xfrm>
              <a:blipFill>
                <a:blip r:embed="rId3"/>
                <a:stretch>
                  <a:fillRect t="-2022"/>
                </a:stretch>
              </a:blipFill>
            </p:spPr>
            <p:txBody>
              <a:bodyPr/>
              <a:lstStyle/>
              <a:p>
                <a:r>
                  <a:rPr lang="fr-CA">
                    <a:noFill/>
                  </a:rPr>
                  <a:t> </a:t>
                </a:r>
              </a:p>
            </p:txBody>
          </p:sp>
        </mc:Fallback>
      </mc:AlternateContent>
      <p:sp>
        <p:nvSpPr>
          <p:cNvPr id="27657" name="Text Box 9">
            <a:extLst>
              <a:ext uri="{FF2B5EF4-FFF2-40B4-BE49-F238E27FC236}">
                <a16:creationId xmlns:a16="http://schemas.microsoft.com/office/drawing/2014/main" id="{D36C8F86-F46F-16CD-065C-6B3001F792BD}"/>
              </a:ext>
            </a:extLst>
          </p:cNvPr>
          <p:cNvSpPr txBox="1">
            <a:spLocks noChangeArrowheads="1"/>
          </p:cNvSpPr>
          <p:nvPr/>
        </p:nvSpPr>
        <p:spPr bwMode="auto">
          <a:xfrm>
            <a:off x="3505200" y="4953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solidFill>
                  <a:schemeClr val="bg1"/>
                </a:solidFill>
                <a:latin typeface="Symbol" panose="05050102010706020507" pitchFamily="18" charset="2"/>
              </a:rPr>
              <a:t>s</a:t>
            </a:r>
            <a:r>
              <a:rPr lang="fr-CH" altLang="fr-FR" i="1" baseline="-25000">
                <a:solidFill>
                  <a:schemeClr val="bg1"/>
                </a:solidFill>
              </a:rPr>
              <a:t>i</a:t>
            </a:r>
            <a:r>
              <a:rPr lang="fr-CH" altLang="fr-FR">
                <a:solidFill>
                  <a:schemeClr val="bg1"/>
                </a:solidFill>
                <a:latin typeface="Symbol" panose="05050102010706020507" pitchFamily="18" charset="2"/>
              </a:rPr>
              <a:t>s</a:t>
            </a:r>
            <a:r>
              <a:rPr lang="fr-CH" altLang="fr-FR" i="1" baseline="-25000">
                <a:solidFill>
                  <a:schemeClr val="bg1"/>
                </a:solidFill>
              </a:rPr>
              <a:t>j</a:t>
            </a:r>
            <a:r>
              <a:rPr lang="fr-CH" altLang="fr-FR">
                <a:solidFill>
                  <a:schemeClr val="bg1"/>
                </a:solidFill>
              </a:rPr>
              <a:t>=</a:t>
            </a:r>
            <a:r>
              <a:rPr lang="fr-CH" altLang="fr-FR">
                <a:solidFill>
                  <a:schemeClr val="bg1"/>
                </a:solidFill>
                <a:latin typeface="Symbol" panose="05050102010706020507" pitchFamily="18" charset="2"/>
              </a:rPr>
              <a:t>s</a:t>
            </a:r>
            <a:r>
              <a:rPr lang="fr-CH" altLang="fr-FR" i="1" baseline="-25000">
                <a:solidFill>
                  <a:schemeClr val="bg1"/>
                </a:solidFill>
              </a:rPr>
              <a:t>j</a:t>
            </a:r>
            <a:r>
              <a:rPr lang="fr-CH" altLang="fr-FR">
                <a:solidFill>
                  <a:schemeClr val="bg1"/>
                </a:solidFill>
                <a:latin typeface="Symbol" panose="05050102010706020507" pitchFamily="18" charset="2"/>
              </a:rPr>
              <a:t>s</a:t>
            </a:r>
            <a:r>
              <a:rPr lang="fr-CH" altLang="fr-FR" i="1" baseline="-25000">
                <a:solidFill>
                  <a:schemeClr val="bg1"/>
                </a:solidFill>
              </a:rPr>
              <a:t>i</a:t>
            </a:r>
            <a:r>
              <a:rPr lang="fr-CH" altLang="fr-FR" baseline="-25000">
                <a:solidFill>
                  <a:schemeClr val="bg1"/>
                </a:solidFill>
              </a:rPr>
              <a:t>  </a:t>
            </a:r>
            <a:r>
              <a:rPr lang="fr-CH" altLang="fr-FR">
                <a:solidFill>
                  <a:schemeClr val="bg1"/>
                </a:solidFill>
              </a:rPr>
              <a:t>si |</a:t>
            </a:r>
            <a:r>
              <a:rPr lang="fr-CH" altLang="fr-FR" i="1">
                <a:solidFill>
                  <a:schemeClr val="bg1"/>
                </a:solidFill>
              </a:rPr>
              <a:t>i</a:t>
            </a:r>
            <a:r>
              <a:rPr lang="fr-CH" altLang="fr-FR">
                <a:solidFill>
                  <a:schemeClr val="bg1"/>
                </a:solidFill>
              </a:rPr>
              <a:t>-</a:t>
            </a:r>
            <a:r>
              <a:rPr lang="fr-CH" altLang="fr-FR" i="1">
                <a:solidFill>
                  <a:schemeClr val="bg1"/>
                </a:solidFill>
              </a:rPr>
              <a:t>j</a:t>
            </a:r>
            <a:r>
              <a:rPr lang="fr-CH" altLang="fr-FR">
                <a:solidFill>
                  <a:schemeClr val="bg1"/>
                </a:solidFill>
              </a:rPr>
              <a:t>| &gt; 1</a:t>
            </a:r>
          </a:p>
        </p:txBody>
      </p:sp>
      <p:sp>
        <p:nvSpPr>
          <p:cNvPr id="27659" name="Text Box 11">
            <a:extLst>
              <a:ext uri="{FF2B5EF4-FFF2-40B4-BE49-F238E27FC236}">
                <a16:creationId xmlns:a16="http://schemas.microsoft.com/office/drawing/2014/main" id="{FEA53E24-F82B-E01C-0701-50F2C8AAA2B7}"/>
              </a:ext>
            </a:extLst>
          </p:cNvPr>
          <p:cNvSpPr txBox="1">
            <a:spLocks noChangeArrowheads="1"/>
          </p:cNvSpPr>
          <p:nvPr/>
        </p:nvSpPr>
        <p:spPr bwMode="auto">
          <a:xfrm>
            <a:off x="6400800" y="49530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solidFill>
                  <a:schemeClr val="bg1"/>
                </a:solidFill>
                <a:latin typeface="Symbol" panose="05050102010706020507" pitchFamily="18" charset="2"/>
              </a:rPr>
              <a:t>s</a:t>
            </a:r>
            <a:r>
              <a:rPr lang="fr-CH" altLang="fr-FR" i="1" baseline="-25000">
                <a:solidFill>
                  <a:schemeClr val="bg1"/>
                </a:solidFill>
              </a:rPr>
              <a:t>i</a:t>
            </a:r>
            <a:r>
              <a:rPr lang="fr-CH" altLang="fr-FR">
                <a:solidFill>
                  <a:schemeClr val="bg1"/>
                </a:solidFill>
                <a:latin typeface="Symbol" panose="05050102010706020507" pitchFamily="18" charset="2"/>
              </a:rPr>
              <a:t>s</a:t>
            </a:r>
            <a:r>
              <a:rPr lang="fr-CH" altLang="fr-FR" i="1" baseline="-25000">
                <a:solidFill>
                  <a:schemeClr val="bg1"/>
                </a:solidFill>
              </a:rPr>
              <a:t>i</a:t>
            </a:r>
            <a:r>
              <a:rPr lang="fr-CH" altLang="fr-FR" baseline="-25000">
                <a:solidFill>
                  <a:schemeClr val="bg1"/>
                </a:solidFill>
              </a:rPr>
              <a:t>+1</a:t>
            </a:r>
            <a:r>
              <a:rPr lang="fr-CH" altLang="fr-FR">
                <a:solidFill>
                  <a:schemeClr val="bg1"/>
                </a:solidFill>
                <a:latin typeface="Symbol" panose="05050102010706020507" pitchFamily="18" charset="2"/>
              </a:rPr>
              <a:t>s</a:t>
            </a:r>
            <a:r>
              <a:rPr lang="fr-CH" altLang="fr-FR" i="1" baseline="-25000">
                <a:solidFill>
                  <a:schemeClr val="bg1"/>
                </a:solidFill>
              </a:rPr>
              <a:t>i</a:t>
            </a:r>
            <a:r>
              <a:rPr lang="fr-CH" altLang="fr-FR">
                <a:solidFill>
                  <a:schemeClr val="bg1"/>
                </a:solidFill>
              </a:rPr>
              <a:t>=</a:t>
            </a:r>
            <a:r>
              <a:rPr lang="fr-CH" altLang="fr-FR">
                <a:solidFill>
                  <a:schemeClr val="bg1"/>
                </a:solidFill>
                <a:latin typeface="Symbol" panose="05050102010706020507" pitchFamily="18" charset="2"/>
              </a:rPr>
              <a:t>s</a:t>
            </a:r>
            <a:r>
              <a:rPr lang="fr-CH" altLang="fr-FR" i="1" baseline="-25000">
                <a:solidFill>
                  <a:schemeClr val="bg1"/>
                </a:solidFill>
              </a:rPr>
              <a:t>i</a:t>
            </a:r>
            <a:r>
              <a:rPr lang="fr-CH" altLang="fr-FR" baseline="-25000">
                <a:solidFill>
                  <a:schemeClr val="bg1"/>
                </a:solidFill>
              </a:rPr>
              <a:t>+1</a:t>
            </a:r>
            <a:r>
              <a:rPr lang="fr-CH" altLang="fr-FR">
                <a:solidFill>
                  <a:schemeClr val="bg1"/>
                </a:solidFill>
                <a:latin typeface="Symbol" panose="05050102010706020507" pitchFamily="18" charset="2"/>
              </a:rPr>
              <a:t>s</a:t>
            </a:r>
            <a:r>
              <a:rPr lang="fr-CH" altLang="fr-FR" i="1" baseline="-25000">
                <a:solidFill>
                  <a:schemeClr val="bg1"/>
                </a:solidFill>
              </a:rPr>
              <a:t>i</a:t>
            </a:r>
            <a:r>
              <a:rPr lang="fr-CH" altLang="fr-FR">
                <a:solidFill>
                  <a:schemeClr val="bg1"/>
                </a:solidFill>
                <a:latin typeface="Symbol" panose="05050102010706020507" pitchFamily="18" charset="2"/>
              </a:rPr>
              <a:t>s</a:t>
            </a:r>
            <a:r>
              <a:rPr lang="fr-CH" altLang="fr-FR" i="1" baseline="-25000">
                <a:solidFill>
                  <a:schemeClr val="bg1"/>
                </a:solidFill>
              </a:rPr>
              <a:t>i</a:t>
            </a:r>
            <a:r>
              <a:rPr lang="fr-CH" altLang="fr-FR" baseline="-25000">
                <a:solidFill>
                  <a:schemeClr val="bg1"/>
                </a:solidFill>
              </a:rPr>
              <a:t>+1</a:t>
            </a:r>
            <a:endParaRPr lang="fr-CH" altLang="fr-FR">
              <a:solidFill>
                <a:schemeClr val="bg1"/>
              </a:solidFill>
            </a:endParaRPr>
          </a:p>
        </p:txBody>
      </p:sp>
      <p:pic>
        <p:nvPicPr>
          <p:cNvPr id="27660" name="Picture 12">
            <a:extLst>
              <a:ext uri="{FF2B5EF4-FFF2-40B4-BE49-F238E27FC236}">
                <a16:creationId xmlns:a16="http://schemas.microsoft.com/office/drawing/2014/main" id="{2451A188-3DB4-FCC0-F281-3DCE8268C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5419725"/>
            <a:ext cx="22860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1" name="Picture 13">
            <a:extLst>
              <a:ext uri="{FF2B5EF4-FFF2-40B4-BE49-F238E27FC236}">
                <a16:creationId xmlns:a16="http://schemas.microsoft.com/office/drawing/2014/main" id="{888C5760-7B7F-6F8E-B9A2-90376E172C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5438775"/>
            <a:ext cx="24003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C2C7234-CAF0-282B-4786-F5D0F1A4D98C}"/>
              </a:ext>
            </a:extLst>
          </p:cNvPr>
          <p:cNvSpPr>
            <a:spLocks noGrp="1" noChangeArrowheads="1"/>
          </p:cNvSpPr>
          <p:nvPr>
            <p:ph type="title"/>
          </p:nvPr>
        </p:nvSpPr>
        <p:spPr/>
        <p:txBody>
          <a:bodyPr/>
          <a:lstStyle/>
          <a:p>
            <a:r>
              <a:rPr lang="fr-CH" altLang="fr-FR" dirty="0">
                <a:latin typeface="Congenial" panose="02000503040000020004" pitchFamily="2" charset="0"/>
              </a:rPr>
              <a:t>La tresse du triangle impossible</a:t>
            </a:r>
          </a:p>
        </p:txBody>
      </p:sp>
      <p:pic>
        <p:nvPicPr>
          <p:cNvPr id="29699" name="Picture 3">
            <a:extLst>
              <a:ext uri="{FF2B5EF4-FFF2-40B4-BE49-F238E27FC236}">
                <a16:creationId xmlns:a16="http://schemas.microsoft.com/office/drawing/2014/main" id="{03CB522E-FD39-B208-44B5-4D199FB096B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825" y="2924175"/>
            <a:ext cx="216217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a:extLst>
              <a:ext uri="{FF2B5EF4-FFF2-40B4-BE49-F238E27FC236}">
                <a16:creationId xmlns:a16="http://schemas.microsoft.com/office/drawing/2014/main" id="{BFB92D96-399B-2A29-3156-3162918B42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600200"/>
            <a:ext cx="31623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a:extLst>
              <a:ext uri="{FF2B5EF4-FFF2-40B4-BE49-F238E27FC236}">
                <a16:creationId xmlns:a16="http://schemas.microsoft.com/office/drawing/2014/main" id="{6D1B36C6-7106-9FC3-8159-9BAB3CE328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962400"/>
            <a:ext cx="31623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4" name="Text Box 8">
            <a:extLst>
              <a:ext uri="{FF2B5EF4-FFF2-40B4-BE49-F238E27FC236}">
                <a16:creationId xmlns:a16="http://schemas.microsoft.com/office/drawing/2014/main" id="{AE59A91F-09F3-6FB1-67A3-A1C1B87BD32F}"/>
              </a:ext>
            </a:extLst>
          </p:cNvPr>
          <p:cNvSpPr txBox="1">
            <a:spLocks noChangeArrowheads="1"/>
          </p:cNvSpPr>
          <p:nvPr/>
        </p:nvSpPr>
        <p:spPr bwMode="auto">
          <a:xfrm>
            <a:off x="6705600" y="22860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i="1" dirty="0" err="1">
                <a:solidFill>
                  <a:schemeClr val="bg1"/>
                </a:solidFill>
              </a:rPr>
              <a:t>bacbacbac</a:t>
            </a:r>
            <a:endParaRPr lang="fr-CH" altLang="fr-FR" i="1" dirty="0">
              <a:solidFill>
                <a:schemeClr val="bg1"/>
              </a:solidFill>
            </a:endParaRPr>
          </a:p>
        </p:txBody>
      </p:sp>
      <p:sp>
        <p:nvSpPr>
          <p:cNvPr id="29705" name="Text Box 9">
            <a:extLst>
              <a:ext uri="{FF2B5EF4-FFF2-40B4-BE49-F238E27FC236}">
                <a16:creationId xmlns:a16="http://schemas.microsoft.com/office/drawing/2014/main" id="{0EF9CB21-7304-0033-2D5F-345A7054FA3F}"/>
              </a:ext>
            </a:extLst>
          </p:cNvPr>
          <p:cNvSpPr txBox="1">
            <a:spLocks noChangeArrowheads="1"/>
          </p:cNvSpPr>
          <p:nvPr/>
        </p:nvSpPr>
        <p:spPr bwMode="auto">
          <a:xfrm>
            <a:off x="6705600" y="45720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i="1" dirty="0" err="1">
                <a:solidFill>
                  <a:schemeClr val="bg1"/>
                </a:solidFill>
              </a:rPr>
              <a:t>acbacbacb</a:t>
            </a:r>
            <a:endParaRPr lang="fr-CH" altLang="fr-FR" i="1" dirty="0">
              <a:solidFill>
                <a:schemeClr val="bg1"/>
              </a:solidFill>
            </a:endParaRPr>
          </a:p>
        </p:txBody>
      </p:sp>
      <p:sp>
        <p:nvSpPr>
          <p:cNvPr id="29706" name="Oval 10">
            <a:extLst>
              <a:ext uri="{FF2B5EF4-FFF2-40B4-BE49-F238E27FC236}">
                <a16:creationId xmlns:a16="http://schemas.microsoft.com/office/drawing/2014/main" id="{D8F2AA5A-2BA5-6F6F-1543-9A36D369F891}"/>
              </a:ext>
            </a:extLst>
          </p:cNvPr>
          <p:cNvSpPr>
            <a:spLocks noChangeArrowheads="1"/>
          </p:cNvSpPr>
          <p:nvPr/>
        </p:nvSpPr>
        <p:spPr bwMode="auto">
          <a:xfrm>
            <a:off x="990600" y="3200400"/>
            <a:ext cx="1295400" cy="1447800"/>
          </a:xfrm>
          <a:prstGeom prst="ellipse">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9707" name="Line 11">
            <a:extLst>
              <a:ext uri="{FF2B5EF4-FFF2-40B4-BE49-F238E27FC236}">
                <a16:creationId xmlns:a16="http://schemas.microsoft.com/office/drawing/2014/main" id="{2B2FDF7F-30CC-0321-36CA-F9F9BA1D5036}"/>
              </a:ext>
            </a:extLst>
          </p:cNvPr>
          <p:cNvSpPr>
            <a:spLocks noChangeShapeType="1"/>
          </p:cNvSpPr>
          <p:nvPr/>
        </p:nvSpPr>
        <p:spPr bwMode="auto">
          <a:xfrm flipV="1">
            <a:off x="2057400" y="2667000"/>
            <a:ext cx="1143000" cy="6858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9708" name="Line 12">
            <a:extLst>
              <a:ext uri="{FF2B5EF4-FFF2-40B4-BE49-F238E27FC236}">
                <a16:creationId xmlns:a16="http://schemas.microsoft.com/office/drawing/2014/main" id="{51B14C51-C4DD-44FD-1E39-6B4FBFC2B93D}"/>
              </a:ext>
            </a:extLst>
          </p:cNvPr>
          <p:cNvSpPr>
            <a:spLocks noChangeShapeType="1"/>
          </p:cNvSpPr>
          <p:nvPr/>
        </p:nvSpPr>
        <p:spPr bwMode="auto">
          <a:xfrm>
            <a:off x="2133600" y="4419600"/>
            <a:ext cx="1143000" cy="6858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fade">
                                      <p:cBhvr>
                                        <p:cTn id="12" dur="500"/>
                                        <p:tgtEl>
                                          <p:spTgt spid="296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706"/>
                                        </p:tgtEl>
                                        <p:attrNameLst>
                                          <p:attrName>style.visibility</p:attrName>
                                        </p:attrNameLst>
                                      </p:cBhvr>
                                      <p:to>
                                        <p:strVal val="visible"/>
                                      </p:to>
                                    </p:set>
                                    <p:animEffect transition="in" filter="fade">
                                      <p:cBhvr>
                                        <p:cTn id="17" dur="500"/>
                                        <p:tgtEl>
                                          <p:spTgt spid="2970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707"/>
                                        </p:tgtEl>
                                        <p:attrNameLst>
                                          <p:attrName>style.visibility</p:attrName>
                                        </p:attrNameLst>
                                      </p:cBhvr>
                                      <p:to>
                                        <p:strVal val="visible"/>
                                      </p:to>
                                    </p:set>
                                    <p:animEffect transition="in" filter="wipe(down)">
                                      <p:cBhvr>
                                        <p:cTn id="22" dur="500"/>
                                        <p:tgtEl>
                                          <p:spTgt spid="297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701"/>
                                        </p:tgtEl>
                                        <p:attrNameLst>
                                          <p:attrName>style.visibility</p:attrName>
                                        </p:attrNameLst>
                                      </p:cBhvr>
                                      <p:to>
                                        <p:strVal val="visible"/>
                                      </p:to>
                                    </p:set>
                                    <p:animEffect transition="in" filter="fade">
                                      <p:cBhvr>
                                        <p:cTn id="27" dur="500"/>
                                        <p:tgtEl>
                                          <p:spTgt spid="2970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704"/>
                                        </p:tgtEl>
                                        <p:attrNameLst>
                                          <p:attrName>style.visibility</p:attrName>
                                        </p:attrNameLst>
                                      </p:cBhvr>
                                      <p:to>
                                        <p:strVal val="visible"/>
                                      </p:to>
                                    </p:set>
                                    <p:animEffect transition="in" filter="wipe(left)">
                                      <p:cBhvr>
                                        <p:cTn id="32" dur="500"/>
                                        <p:tgtEl>
                                          <p:spTgt spid="297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708"/>
                                        </p:tgtEl>
                                        <p:attrNameLst>
                                          <p:attrName>style.visibility</p:attrName>
                                        </p:attrNameLst>
                                      </p:cBhvr>
                                      <p:to>
                                        <p:strVal val="visible"/>
                                      </p:to>
                                    </p:set>
                                    <p:animEffect transition="in" filter="wipe(left)">
                                      <p:cBhvr>
                                        <p:cTn id="37" dur="500"/>
                                        <p:tgtEl>
                                          <p:spTgt spid="2970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702"/>
                                        </p:tgtEl>
                                        <p:attrNameLst>
                                          <p:attrName>style.visibility</p:attrName>
                                        </p:attrNameLst>
                                      </p:cBhvr>
                                      <p:to>
                                        <p:strVal val="visible"/>
                                      </p:to>
                                    </p:set>
                                    <p:animEffect transition="in" filter="fade">
                                      <p:cBhvr>
                                        <p:cTn id="42" dur="500"/>
                                        <p:tgtEl>
                                          <p:spTgt spid="2970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9705"/>
                                        </p:tgtEl>
                                        <p:attrNameLst>
                                          <p:attrName>style.visibility</p:attrName>
                                        </p:attrNameLst>
                                      </p:cBhvr>
                                      <p:to>
                                        <p:strVal val="visible"/>
                                      </p:to>
                                    </p:set>
                                    <p:animEffect transition="in" filter="wipe(left)">
                                      <p:cBhvr>
                                        <p:cTn id="47"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4" grpId="0"/>
      <p:bldP spid="29705" grpId="0"/>
      <p:bldP spid="29706" grpId="0" animBg="1"/>
      <p:bldP spid="29707" grpId="0" animBg="1"/>
      <p:bldP spid="297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A5CD783-B806-C864-77A9-FC323990AFE9}"/>
              </a:ext>
            </a:extLst>
          </p:cNvPr>
          <p:cNvSpPr>
            <a:spLocks noGrp="1" noChangeArrowheads="1"/>
          </p:cNvSpPr>
          <p:nvPr>
            <p:ph type="title"/>
          </p:nvPr>
        </p:nvSpPr>
        <p:spPr/>
        <p:txBody>
          <a:bodyPr/>
          <a:lstStyle/>
          <a:p>
            <a:r>
              <a:rPr lang="fr-CH" altLang="fr-FR" dirty="0">
                <a:latin typeface="Congenial" panose="02000503040000020004" pitchFamily="2" charset="0"/>
              </a:rPr>
              <a:t>Tresse fermée du triangle impossible</a:t>
            </a:r>
          </a:p>
        </p:txBody>
      </p:sp>
      <p:sp>
        <p:nvSpPr>
          <p:cNvPr id="34819" name="Rectangle 3">
            <a:extLst>
              <a:ext uri="{FF2B5EF4-FFF2-40B4-BE49-F238E27FC236}">
                <a16:creationId xmlns:a16="http://schemas.microsoft.com/office/drawing/2014/main" id="{9B28F620-1916-0E41-23E0-82D40154E229}"/>
              </a:ext>
            </a:extLst>
          </p:cNvPr>
          <p:cNvSpPr>
            <a:spLocks noGrp="1" noChangeArrowheads="1"/>
          </p:cNvSpPr>
          <p:nvPr>
            <p:ph type="body" sz="half" idx="1"/>
          </p:nvPr>
        </p:nvSpPr>
        <p:spPr>
          <a:xfrm>
            <a:off x="457200" y="1600200"/>
            <a:ext cx="4619625" cy="4525963"/>
          </a:xfrm>
        </p:spPr>
        <p:txBody>
          <a:bodyPr/>
          <a:lstStyle/>
          <a:p>
            <a:r>
              <a:rPr lang="fr-CH" altLang="fr-FR" sz="3200" dirty="0">
                <a:latin typeface="Grandview Display" panose="020B0502040204020203" pitchFamily="34" charset="0"/>
              </a:rPr>
              <a:t>On concatène les tresses </a:t>
            </a:r>
            <a:br>
              <a:rPr lang="fr-CH" altLang="fr-FR" sz="3200" dirty="0">
                <a:latin typeface="Grandview Display" panose="020B0502040204020203" pitchFamily="34" charset="0"/>
              </a:rPr>
            </a:br>
            <a:r>
              <a:rPr lang="fr-CH" altLang="fr-FR" sz="3200" dirty="0">
                <a:latin typeface="Grandview Display" panose="020B0502040204020203" pitchFamily="34" charset="0"/>
              </a:rPr>
              <a:t>des trois sommets, et </a:t>
            </a:r>
            <a:br>
              <a:rPr lang="fr-CH" altLang="fr-FR" sz="3200" dirty="0">
                <a:latin typeface="Grandview Display" panose="020B0502040204020203" pitchFamily="34" charset="0"/>
              </a:rPr>
            </a:br>
            <a:r>
              <a:rPr lang="fr-CH" altLang="fr-FR" sz="3200" dirty="0">
                <a:latin typeface="Grandview Display" panose="020B0502040204020203" pitchFamily="34" charset="0"/>
              </a:rPr>
              <a:t>on ferme la tresse </a:t>
            </a:r>
            <a:br>
              <a:rPr lang="fr-CH" altLang="fr-FR" sz="3200" dirty="0">
                <a:latin typeface="Grandview Display" panose="020B0502040204020203" pitchFamily="34" charset="0"/>
              </a:rPr>
            </a:br>
            <a:r>
              <a:rPr lang="fr-CH" altLang="fr-FR" sz="3200" dirty="0">
                <a:latin typeface="Grandview Display" panose="020B0502040204020203" pitchFamily="34" charset="0"/>
              </a:rPr>
              <a:t>obtenue.</a:t>
            </a:r>
          </a:p>
          <a:p>
            <a:endParaRPr lang="fr-CH" altLang="fr-FR" sz="3200" dirty="0">
              <a:latin typeface="Grandview Display" panose="020B0502040204020203" pitchFamily="34" charset="0"/>
            </a:endParaRPr>
          </a:p>
          <a:p>
            <a:r>
              <a:rPr lang="fr-CH" altLang="fr-FR" sz="3200" dirty="0">
                <a:latin typeface="Grandview Display" panose="020B0502040204020203" pitchFamily="34" charset="0"/>
              </a:rPr>
              <a:t>Critère: si le </a:t>
            </a:r>
            <a:r>
              <a:rPr lang="fr-CH" altLang="fr-FR" sz="3200" dirty="0" err="1">
                <a:latin typeface="Grandview Display" panose="020B0502040204020203" pitchFamily="34" charset="0"/>
              </a:rPr>
              <a:t>noeud</a:t>
            </a:r>
            <a:r>
              <a:rPr lang="fr-CH" altLang="fr-FR" sz="3200" dirty="0">
                <a:latin typeface="Grandview Display" panose="020B0502040204020203" pitchFamily="34" charset="0"/>
              </a:rPr>
              <a:t> (ou entrelac) obtenu est non trivial, alors la figure est impossible.</a:t>
            </a:r>
          </a:p>
        </p:txBody>
      </p:sp>
      <p:grpSp>
        <p:nvGrpSpPr>
          <p:cNvPr id="34883" name="Group 67">
            <a:extLst>
              <a:ext uri="{FF2B5EF4-FFF2-40B4-BE49-F238E27FC236}">
                <a16:creationId xmlns:a16="http://schemas.microsoft.com/office/drawing/2014/main" id="{2A0C4B66-C9E4-0B33-B43F-FA4AE8919565}"/>
              </a:ext>
            </a:extLst>
          </p:cNvPr>
          <p:cNvGrpSpPr>
            <a:grpSpLocks/>
          </p:cNvGrpSpPr>
          <p:nvPr/>
        </p:nvGrpSpPr>
        <p:grpSpPr bwMode="auto">
          <a:xfrm>
            <a:off x="4648200" y="1752600"/>
            <a:ext cx="4419600" cy="2874963"/>
            <a:chOff x="3648" y="1646"/>
            <a:chExt cx="1749" cy="1138"/>
          </a:xfrm>
        </p:grpSpPr>
        <p:sp>
          <p:nvSpPr>
            <p:cNvPr id="34820" name="Line 4">
              <a:extLst>
                <a:ext uri="{FF2B5EF4-FFF2-40B4-BE49-F238E27FC236}">
                  <a16:creationId xmlns:a16="http://schemas.microsoft.com/office/drawing/2014/main" id="{66AB5BC6-BC5F-078F-BB4E-B87B68F595F2}"/>
                </a:ext>
              </a:extLst>
            </p:cNvPr>
            <p:cNvSpPr>
              <a:spLocks noChangeShapeType="1"/>
            </p:cNvSpPr>
            <p:nvPr/>
          </p:nvSpPr>
          <p:spPr bwMode="auto">
            <a:xfrm flipV="1">
              <a:off x="3648" y="1653"/>
              <a:ext cx="599" cy="579"/>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1" name="Line 5">
              <a:extLst>
                <a:ext uri="{FF2B5EF4-FFF2-40B4-BE49-F238E27FC236}">
                  <a16:creationId xmlns:a16="http://schemas.microsoft.com/office/drawing/2014/main" id="{C7224207-4383-562B-58F1-09039DD23242}"/>
                </a:ext>
              </a:extLst>
            </p:cNvPr>
            <p:cNvSpPr>
              <a:spLocks noChangeShapeType="1"/>
            </p:cNvSpPr>
            <p:nvPr/>
          </p:nvSpPr>
          <p:spPr bwMode="auto">
            <a:xfrm>
              <a:off x="4246" y="1653"/>
              <a:ext cx="26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2" name="Line 6">
              <a:extLst>
                <a:ext uri="{FF2B5EF4-FFF2-40B4-BE49-F238E27FC236}">
                  <a16:creationId xmlns:a16="http://schemas.microsoft.com/office/drawing/2014/main" id="{289BFA8A-81F5-95BD-16CF-E6FAAC9218B5}"/>
                </a:ext>
              </a:extLst>
            </p:cNvPr>
            <p:cNvSpPr>
              <a:spLocks noChangeShapeType="1"/>
            </p:cNvSpPr>
            <p:nvPr/>
          </p:nvSpPr>
          <p:spPr bwMode="auto">
            <a:xfrm>
              <a:off x="4446" y="1717"/>
              <a:ext cx="6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3" name="Line 7">
              <a:extLst>
                <a:ext uri="{FF2B5EF4-FFF2-40B4-BE49-F238E27FC236}">
                  <a16:creationId xmlns:a16="http://schemas.microsoft.com/office/drawing/2014/main" id="{3BEF4512-DDEC-BE46-F347-8CB0DFEDD21F}"/>
                </a:ext>
              </a:extLst>
            </p:cNvPr>
            <p:cNvSpPr>
              <a:spLocks noChangeShapeType="1"/>
            </p:cNvSpPr>
            <p:nvPr/>
          </p:nvSpPr>
          <p:spPr bwMode="auto">
            <a:xfrm>
              <a:off x="4510" y="1653"/>
              <a:ext cx="63" cy="6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4" name="Line 8">
              <a:extLst>
                <a:ext uri="{FF2B5EF4-FFF2-40B4-BE49-F238E27FC236}">
                  <a16:creationId xmlns:a16="http://schemas.microsoft.com/office/drawing/2014/main" id="{F1C2154E-5C33-60A9-366C-FDF4D045CE54}"/>
                </a:ext>
              </a:extLst>
            </p:cNvPr>
            <p:cNvSpPr>
              <a:spLocks noChangeShapeType="1"/>
            </p:cNvSpPr>
            <p:nvPr/>
          </p:nvSpPr>
          <p:spPr bwMode="auto">
            <a:xfrm flipV="1">
              <a:off x="4510" y="1695"/>
              <a:ext cx="21" cy="2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5" name="Line 9">
              <a:extLst>
                <a:ext uri="{FF2B5EF4-FFF2-40B4-BE49-F238E27FC236}">
                  <a16:creationId xmlns:a16="http://schemas.microsoft.com/office/drawing/2014/main" id="{D0903AA4-5ADE-937E-47A8-214CB013F572}"/>
                </a:ext>
              </a:extLst>
            </p:cNvPr>
            <p:cNvSpPr>
              <a:spLocks noChangeShapeType="1"/>
            </p:cNvSpPr>
            <p:nvPr/>
          </p:nvSpPr>
          <p:spPr bwMode="auto">
            <a:xfrm flipV="1">
              <a:off x="4552" y="1653"/>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6" name="Line 10">
              <a:extLst>
                <a:ext uri="{FF2B5EF4-FFF2-40B4-BE49-F238E27FC236}">
                  <a16:creationId xmlns:a16="http://schemas.microsoft.com/office/drawing/2014/main" id="{F14E6505-CF38-B71E-A349-CCDA332FBD66}"/>
                </a:ext>
              </a:extLst>
            </p:cNvPr>
            <p:cNvSpPr>
              <a:spLocks noChangeShapeType="1"/>
            </p:cNvSpPr>
            <p:nvPr/>
          </p:nvSpPr>
          <p:spPr bwMode="auto">
            <a:xfrm>
              <a:off x="4573" y="1653"/>
              <a:ext cx="109"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7" name="Line 11">
              <a:extLst>
                <a:ext uri="{FF2B5EF4-FFF2-40B4-BE49-F238E27FC236}">
                  <a16:creationId xmlns:a16="http://schemas.microsoft.com/office/drawing/2014/main" id="{D4FD34DB-0311-3E56-6DD3-CE5EB8778B94}"/>
                </a:ext>
              </a:extLst>
            </p:cNvPr>
            <p:cNvSpPr>
              <a:spLocks noChangeShapeType="1"/>
            </p:cNvSpPr>
            <p:nvPr/>
          </p:nvSpPr>
          <p:spPr bwMode="auto">
            <a:xfrm>
              <a:off x="4573" y="1717"/>
              <a:ext cx="93"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8" name="Line 12">
              <a:extLst>
                <a:ext uri="{FF2B5EF4-FFF2-40B4-BE49-F238E27FC236}">
                  <a16:creationId xmlns:a16="http://schemas.microsoft.com/office/drawing/2014/main" id="{FA4E6400-342A-A493-2C1D-514A65A3A919}"/>
                </a:ext>
              </a:extLst>
            </p:cNvPr>
            <p:cNvSpPr>
              <a:spLocks noChangeShapeType="1"/>
            </p:cNvSpPr>
            <p:nvPr/>
          </p:nvSpPr>
          <p:spPr bwMode="auto">
            <a:xfrm flipV="1">
              <a:off x="4263" y="1717"/>
              <a:ext cx="119" cy="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9" name="Line 13">
              <a:extLst>
                <a:ext uri="{FF2B5EF4-FFF2-40B4-BE49-F238E27FC236}">
                  <a16:creationId xmlns:a16="http://schemas.microsoft.com/office/drawing/2014/main" id="{52BE39F1-3A66-5784-A98A-C608DD884532}"/>
                </a:ext>
              </a:extLst>
            </p:cNvPr>
            <p:cNvSpPr>
              <a:spLocks noChangeShapeType="1"/>
            </p:cNvSpPr>
            <p:nvPr/>
          </p:nvSpPr>
          <p:spPr bwMode="auto">
            <a:xfrm>
              <a:off x="4282" y="1780"/>
              <a:ext cx="1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0" name="Line 14">
              <a:extLst>
                <a:ext uri="{FF2B5EF4-FFF2-40B4-BE49-F238E27FC236}">
                  <a16:creationId xmlns:a16="http://schemas.microsoft.com/office/drawing/2014/main" id="{B692E91F-2F61-3C96-BEAD-5C1BC503CE39}"/>
                </a:ext>
              </a:extLst>
            </p:cNvPr>
            <p:cNvSpPr>
              <a:spLocks noChangeShapeType="1"/>
            </p:cNvSpPr>
            <p:nvPr/>
          </p:nvSpPr>
          <p:spPr bwMode="auto">
            <a:xfrm flipV="1">
              <a:off x="4382" y="1759"/>
              <a:ext cx="22"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1" name="Line 15">
              <a:extLst>
                <a:ext uri="{FF2B5EF4-FFF2-40B4-BE49-F238E27FC236}">
                  <a16:creationId xmlns:a16="http://schemas.microsoft.com/office/drawing/2014/main" id="{D3CA949F-1546-7099-5AD4-DF1A5687542F}"/>
                </a:ext>
              </a:extLst>
            </p:cNvPr>
            <p:cNvSpPr>
              <a:spLocks noChangeShapeType="1"/>
            </p:cNvSpPr>
            <p:nvPr/>
          </p:nvSpPr>
          <p:spPr bwMode="auto">
            <a:xfrm flipV="1">
              <a:off x="4425" y="1717"/>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2" name="Line 16">
              <a:extLst>
                <a:ext uri="{FF2B5EF4-FFF2-40B4-BE49-F238E27FC236}">
                  <a16:creationId xmlns:a16="http://schemas.microsoft.com/office/drawing/2014/main" id="{3F752D1A-6D7B-D242-17CE-B22EEFD81C08}"/>
                </a:ext>
              </a:extLst>
            </p:cNvPr>
            <p:cNvSpPr>
              <a:spLocks noChangeShapeType="1"/>
            </p:cNvSpPr>
            <p:nvPr/>
          </p:nvSpPr>
          <p:spPr bwMode="auto">
            <a:xfrm>
              <a:off x="4319" y="1844"/>
              <a:ext cx="127"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3" name="Line 17">
              <a:extLst>
                <a:ext uri="{FF2B5EF4-FFF2-40B4-BE49-F238E27FC236}">
                  <a16:creationId xmlns:a16="http://schemas.microsoft.com/office/drawing/2014/main" id="{360C561D-8290-BC26-E3D0-F3D8F540223D}"/>
                </a:ext>
              </a:extLst>
            </p:cNvPr>
            <p:cNvSpPr>
              <a:spLocks noChangeShapeType="1"/>
            </p:cNvSpPr>
            <p:nvPr/>
          </p:nvSpPr>
          <p:spPr bwMode="auto">
            <a:xfrm>
              <a:off x="4382" y="1717"/>
              <a:ext cx="128" cy="12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4" name="Line 18">
              <a:extLst>
                <a:ext uri="{FF2B5EF4-FFF2-40B4-BE49-F238E27FC236}">
                  <a16:creationId xmlns:a16="http://schemas.microsoft.com/office/drawing/2014/main" id="{667C1139-6D5F-6592-4C3C-CD399E1DE4A3}"/>
                </a:ext>
              </a:extLst>
            </p:cNvPr>
            <p:cNvSpPr>
              <a:spLocks noChangeShapeType="1"/>
            </p:cNvSpPr>
            <p:nvPr/>
          </p:nvSpPr>
          <p:spPr bwMode="auto">
            <a:xfrm flipV="1">
              <a:off x="4446" y="1823"/>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5" name="Line 19">
              <a:extLst>
                <a:ext uri="{FF2B5EF4-FFF2-40B4-BE49-F238E27FC236}">
                  <a16:creationId xmlns:a16="http://schemas.microsoft.com/office/drawing/2014/main" id="{72EF6A7E-19BC-684A-7A45-BE620FEE475A}"/>
                </a:ext>
              </a:extLst>
            </p:cNvPr>
            <p:cNvSpPr>
              <a:spLocks noChangeShapeType="1"/>
            </p:cNvSpPr>
            <p:nvPr/>
          </p:nvSpPr>
          <p:spPr bwMode="auto">
            <a:xfrm flipV="1">
              <a:off x="4488" y="1780"/>
              <a:ext cx="22" cy="2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6" name="Line 20">
              <a:extLst>
                <a:ext uri="{FF2B5EF4-FFF2-40B4-BE49-F238E27FC236}">
                  <a16:creationId xmlns:a16="http://schemas.microsoft.com/office/drawing/2014/main" id="{C7735A32-131E-97B0-D221-ADFC5BC9EA64}"/>
                </a:ext>
              </a:extLst>
            </p:cNvPr>
            <p:cNvSpPr>
              <a:spLocks noChangeShapeType="1"/>
            </p:cNvSpPr>
            <p:nvPr/>
          </p:nvSpPr>
          <p:spPr bwMode="auto">
            <a:xfrm>
              <a:off x="4510" y="1780"/>
              <a:ext cx="139"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7" name="Line 21">
              <a:extLst>
                <a:ext uri="{FF2B5EF4-FFF2-40B4-BE49-F238E27FC236}">
                  <a16:creationId xmlns:a16="http://schemas.microsoft.com/office/drawing/2014/main" id="{F40CA56F-F1E2-6746-2783-C29D48B4383B}"/>
                </a:ext>
              </a:extLst>
            </p:cNvPr>
            <p:cNvSpPr>
              <a:spLocks noChangeShapeType="1"/>
            </p:cNvSpPr>
            <p:nvPr/>
          </p:nvSpPr>
          <p:spPr bwMode="auto">
            <a:xfrm>
              <a:off x="4510" y="1844"/>
              <a:ext cx="127"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8" name="Line 22">
              <a:extLst>
                <a:ext uri="{FF2B5EF4-FFF2-40B4-BE49-F238E27FC236}">
                  <a16:creationId xmlns:a16="http://schemas.microsoft.com/office/drawing/2014/main" id="{9747DBC6-247C-8EB9-E0A3-AEE08990FBF4}"/>
                </a:ext>
              </a:extLst>
            </p:cNvPr>
            <p:cNvSpPr>
              <a:spLocks noChangeShapeType="1"/>
            </p:cNvSpPr>
            <p:nvPr/>
          </p:nvSpPr>
          <p:spPr bwMode="auto">
            <a:xfrm rot="-13455756">
              <a:off x="5015" y="2374"/>
              <a:ext cx="382"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9" name="Line 23">
              <a:extLst>
                <a:ext uri="{FF2B5EF4-FFF2-40B4-BE49-F238E27FC236}">
                  <a16:creationId xmlns:a16="http://schemas.microsoft.com/office/drawing/2014/main" id="{62B0BF73-FA9D-D6BF-5462-3DEDDFA7D76F}"/>
                </a:ext>
              </a:extLst>
            </p:cNvPr>
            <p:cNvSpPr>
              <a:spLocks noChangeShapeType="1"/>
            </p:cNvSpPr>
            <p:nvPr/>
          </p:nvSpPr>
          <p:spPr bwMode="auto">
            <a:xfrm rot="-13455756">
              <a:off x="5015" y="2439"/>
              <a:ext cx="6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0" name="Line 24">
              <a:extLst>
                <a:ext uri="{FF2B5EF4-FFF2-40B4-BE49-F238E27FC236}">
                  <a16:creationId xmlns:a16="http://schemas.microsoft.com/office/drawing/2014/main" id="{9C8B1405-F88A-06CD-D361-80BB7C1BC1A9}"/>
                </a:ext>
              </a:extLst>
            </p:cNvPr>
            <p:cNvSpPr>
              <a:spLocks noChangeShapeType="1"/>
            </p:cNvSpPr>
            <p:nvPr/>
          </p:nvSpPr>
          <p:spPr bwMode="auto">
            <a:xfrm rot="-13455756">
              <a:off x="4992" y="2475"/>
              <a:ext cx="64" cy="6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1" name="Line 25">
              <a:extLst>
                <a:ext uri="{FF2B5EF4-FFF2-40B4-BE49-F238E27FC236}">
                  <a16:creationId xmlns:a16="http://schemas.microsoft.com/office/drawing/2014/main" id="{0878CDA2-5A44-7C08-5ED9-2E956F762F23}"/>
                </a:ext>
              </a:extLst>
            </p:cNvPr>
            <p:cNvSpPr>
              <a:spLocks noChangeShapeType="1"/>
            </p:cNvSpPr>
            <p:nvPr/>
          </p:nvSpPr>
          <p:spPr bwMode="auto">
            <a:xfrm rot="8144244" flipV="1">
              <a:off x="5014" y="2466"/>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2" name="Line 26">
              <a:extLst>
                <a:ext uri="{FF2B5EF4-FFF2-40B4-BE49-F238E27FC236}">
                  <a16:creationId xmlns:a16="http://schemas.microsoft.com/office/drawing/2014/main" id="{C1124D64-6EEE-0618-DA4D-78B456AA3ADD}"/>
                </a:ext>
              </a:extLst>
            </p:cNvPr>
            <p:cNvSpPr>
              <a:spLocks noChangeShapeType="1"/>
            </p:cNvSpPr>
            <p:nvPr/>
          </p:nvSpPr>
          <p:spPr bwMode="auto">
            <a:xfrm rot="8144244" flipV="1">
              <a:off x="5013" y="2526"/>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3" name="Line 27">
              <a:extLst>
                <a:ext uri="{FF2B5EF4-FFF2-40B4-BE49-F238E27FC236}">
                  <a16:creationId xmlns:a16="http://schemas.microsoft.com/office/drawing/2014/main" id="{8424DEE9-D0A7-9B8C-86F0-23FD30A47E57}"/>
                </a:ext>
              </a:extLst>
            </p:cNvPr>
            <p:cNvSpPr>
              <a:spLocks noChangeShapeType="1"/>
            </p:cNvSpPr>
            <p:nvPr/>
          </p:nvSpPr>
          <p:spPr bwMode="auto">
            <a:xfrm rot="-13455756">
              <a:off x="4805" y="2641"/>
              <a:ext cx="25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4" name="Line 28">
              <a:extLst>
                <a:ext uri="{FF2B5EF4-FFF2-40B4-BE49-F238E27FC236}">
                  <a16:creationId xmlns:a16="http://schemas.microsoft.com/office/drawing/2014/main" id="{9D24C2BD-F819-8E2B-3327-33979C93246C}"/>
                </a:ext>
              </a:extLst>
            </p:cNvPr>
            <p:cNvSpPr>
              <a:spLocks noChangeShapeType="1"/>
            </p:cNvSpPr>
            <p:nvPr/>
          </p:nvSpPr>
          <p:spPr bwMode="auto">
            <a:xfrm rot="-13455756">
              <a:off x="4815" y="2573"/>
              <a:ext cx="191"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5" name="Line 29">
              <a:extLst>
                <a:ext uri="{FF2B5EF4-FFF2-40B4-BE49-F238E27FC236}">
                  <a16:creationId xmlns:a16="http://schemas.microsoft.com/office/drawing/2014/main" id="{92D20C00-B5DB-B8A5-D409-0113C6661357}"/>
                </a:ext>
              </a:extLst>
            </p:cNvPr>
            <p:cNvSpPr>
              <a:spLocks noChangeShapeType="1"/>
            </p:cNvSpPr>
            <p:nvPr/>
          </p:nvSpPr>
          <p:spPr bwMode="auto">
            <a:xfrm rot="-13455756">
              <a:off x="5089" y="2306"/>
              <a:ext cx="191"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6" name="Line 30">
              <a:extLst>
                <a:ext uri="{FF2B5EF4-FFF2-40B4-BE49-F238E27FC236}">
                  <a16:creationId xmlns:a16="http://schemas.microsoft.com/office/drawing/2014/main" id="{02D143B3-E860-C898-C5DA-806D77F588E0}"/>
                </a:ext>
              </a:extLst>
            </p:cNvPr>
            <p:cNvSpPr>
              <a:spLocks noChangeShapeType="1"/>
            </p:cNvSpPr>
            <p:nvPr/>
          </p:nvSpPr>
          <p:spPr bwMode="auto">
            <a:xfrm rot="-13455756">
              <a:off x="5053" y="2283"/>
              <a:ext cx="12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7" name="Line 31">
              <a:extLst>
                <a:ext uri="{FF2B5EF4-FFF2-40B4-BE49-F238E27FC236}">
                  <a16:creationId xmlns:a16="http://schemas.microsoft.com/office/drawing/2014/main" id="{FA59EEF8-8CE8-B482-B621-448380F8656A}"/>
                </a:ext>
              </a:extLst>
            </p:cNvPr>
            <p:cNvSpPr>
              <a:spLocks noChangeShapeType="1"/>
            </p:cNvSpPr>
            <p:nvPr/>
          </p:nvSpPr>
          <p:spPr bwMode="auto">
            <a:xfrm rot="8144244" flipV="1">
              <a:off x="5060" y="2331"/>
              <a:ext cx="22" cy="2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8" name="Line 32">
              <a:extLst>
                <a:ext uri="{FF2B5EF4-FFF2-40B4-BE49-F238E27FC236}">
                  <a16:creationId xmlns:a16="http://schemas.microsoft.com/office/drawing/2014/main" id="{9AE36345-64BB-0CE6-3109-772149C4B147}"/>
                </a:ext>
              </a:extLst>
            </p:cNvPr>
            <p:cNvSpPr>
              <a:spLocks noChangeShapeType="1"/>
            </p:cNvSpPr>
            <p:nvPr/>
          </p:nvSpPr>
          <p:spPr bwMode="auto">
            <a:xfrm rot="8144244" flipV="1">
              <a:off x="5060" y="2391"/>
              <a:ext cx="21" cy="2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9" name="Line 33">
              <a:extLst>
                <a:ext uri="{FF2B5EF4-FFF2-40B4-BE49-F238E27FC236}">
                  <a16:creationId xmlns:a16="http://schemas.microsoft.com/office/drawing/2014/main" id="{0761EBB1-9DC4-F477-6359-59CF261A5FE8}"/>
                </a:ext>
              </a:extLst>
            </p:cNvPr>
            <p:cNvSpPr>
              <a:spLocks noChangeShapeType="1"/>
            </p:cNvSpPr>
            <p:nvPr/>
          </p:nvSpPr>
          <p:spPr bwMode="auto">
            <a:xfrm rot="-13455756">
              <a:off x="4963" y="2281"/>
              <a:ext cx="12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0" name="Line 34">
              <a:extLst>
                <a:ext uri="{FF2B5EF4-FFF2-40B4-BE49-F238E27FC236}">
                  <a16:creationId xmlns:a16="http://schemas.microsoft.com/office/drawing/2014/main" id="{E20B5382-E0A6-90E8-0A61-6789D71BAD4E}"/>
                </a:ext>
              </a:extLst>
            </p:cNvPr>
            <p:cNvSpPr>
              <a:spLocks noChangeShapeType="1"/>
            </p:cNvSpPr>
            <p:nvPr/>
          </p:nvSpPr>
          <p:spPr bwMode="auto">
            <a:xfrm rot="-13455756">
              <a:off x="4962" y="2308"/>
              <a:ext cx="127" cy="12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1" name="Line 35">
              <a:extLst>
                <a:ext uri="{FF2B5EF4-FFF2-40B4-BE49-F238E27FC236}">
                  <a16:creationId xmlns:a16="http://schemas.microsoft.com/office/drawing/2014/main" id="{2DB9C5AF-059C-0E5C-36E6-4385ABEF96D3}"/>
                </a:ext>
              </a:extLst>
            </p:cNvPr>
            <p:cNvSpPr>
              <a:spLocks noChangeShapeType="1"/>
            </p:cNvSpPr>
            <p:nvPr/>
          </p:nvSpPr>
          <p:spPr bwMode="auto">
            <a:xfrm rot="8144244" flipV="1">
              <a:off x="4970" y="2330"/>
              <a:ext cx="22" cy="2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2" name="Line 36">
              <a:extLst>
                <a:ext uri="{FF2B5EF4-FFF2-40B4-BE49-F238E27FC236}">
                  <a16:creationId xmlns:a16="http://schemas.microsoft.com/office/drawing/2014/main" id="{85FB3E0D-F47C-4C49-9414-DBFD722459A8}"/>
                </a:ext>
              </a:extLst>
            </p:cNvPr>
            <p:cNvSpPr>
              <a:spLocks noChangeShapeType="1"/>
            </p:cNvSpPr>
            <p:nvPr/>
          </p:nvSpPr>
          <p:spPr bwMode="auto">
            <a:xfrm rot="8144244" flipV="1">
              <a:off x="4970" y="2390"/>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3" name="Line 37">
              <a:extLst>
                <a:ext uri="{FF2B5EF4-FFF2-40B4-BE49-F238E27FC236}">
                  <a16:creationId xmlns:a16="http://schemas.microsoft.com/office/drawing/2014/main" id="{96DDF8BC-9C38-1F99-8184-0FD27B65C51C}"/>
                </a:ext>
              </a:extLst>
            </p:cNvPr>
            <p:cNvSpPr>
              <a:spLocks noChangeShapeType="1"/>
            </p:cNvSpPr>
            <p:nvPr/>
          </p:nvSpPr>
          <p:spPr bwMode="auto">
            <a:xfrm rot="-13455756">
              <a:off x="4816" y="2483"/>
              <a:ext cx="191"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4" name="Line 38">
              <a:extLst>
                <a:ext uri="{FF2B5EF4-FFF2-40B4-BE49-F238E27FC236}">
                  <a16:creationId xmlns:a16="http://schemas.microsoft.com/office/drawing/2014/main" id="{8EC2D66D-7085-EC0A-44DE-1BEBF8FE3504}"/>
                </a:ext>
              </a:extLst>
            </p:cNvPr>
            <p:cNvSpPr>
              <a:spLocks noChangeShapeType="1"/>
            </p:cNvSpPr>
            <p:nvPr/>
          </p:nvSpPr>
          <p:spPr bwMode="auto">
            <a:xfrm rot="-13455756">
              <a:off x="4826" y="2415"/>
              <a:ext cx="12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5" name="Line 39">
              <a:extLst>
                <a:ext uri="{FF2B5EF4-FFF2-40B4-BE49-F238E27FC236}">
                  <a16:creationId xmlns:a16="http://schemas.microsoft.com/office/drawing/2014/main" id="{5557A912-E3E9-74A9-6512-DFC1991920B1}"/>
                </a:ext>
              </a:extLst>
            </p:cNvPr>
            <p:cNvSpPr>
              <a:spLocks noChangeShapeType="1"/>
            </p:cNvSpPr>
            <p:nvPr/>
          </p:nvSpPr>
          <p:spPr bwMode="auto">
            <a:xfrm rot="-8055756">
              <a:off x="3809" y="2593"/>
              <a:ext cx="382"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6" name="Line 40">
              <a:extLst>
                <a:ext uri="{FF2B5EF4-FFF2-40B4-BE49-F238E27FC236}">
                  <a16:creationId xmlns:a16="http://schemas.microsoft.com/office/drawing/2014/main" id="{D294F83F-7110-1D8A-6A58-ABD928E7E2D3}"/>
                </a:ext>
              </a:extLst>
            </p:cNvPr>
            <p:cNvSpPr>
              <a:spLocks noChangeShapeType="1"/>
            </p:cNvSpPr>
            <p:nvPr/>
          </p:nvSpPr>
          <p:spPr bwMode="auto">
            <a:xfrm rot="-8055756">
              <a:off x="3903" y="2434"/>
              <a:ext cx="6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7" name="Line 41">
              <a:extLst>
                <a:ext uri="{FF2B5EF4-FFF2-40B4-BE49-F238E27FC236}">
                  <a16:creationId xmlns:a16="http://schemas.microsoft.com/office/drawing/2014/main" id="{9E41D9F8-BE14-08EE-EA30-DA959C51A6E8}"/>
                </a:ext>
              </a:extLst>
            </p:cNvPr>
            <p:cNvSpPr>
              <a:spLocks noChangeShapeType="1"/>
            </p:cNvSpPr>
            <p:nvPr/>
          </p:nvSpPr>
          <p:spPr bwMode="auto">
            <a:xfrm rot="-8055756">
              <a:off x="3835" y="2379"/>
              <a:ext cx="64" cy="6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8" name="Line 42">
              <a:extLst>
                <a:ext uri="{FF2B5EF4-FFF2-40B4-BE49-F238E27FC236}">
                  <a16:creationId xmlns:a16="http://schemas.microsoft.com/office/drawing/2014/main" id="{C4BDC8F4-A97D-325A-D02A-678F3FC6E35B}"/>
                </a:ext>
              </a:extLst>
            </p:cNvPr>
            <p:cNvSpPr>
              <a:spLocks noChangeShapeType="1"/>
            </p:cNvSpPr>
            <p:nvPr/>
          </p:nvSpPr>
          <p:spPr bwMode="auto">
            <a:xfrm rot="13544244" flipV="1">
              <a:off x="3887" y="2401"/>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9" name="Line 43">
              <a:extLst>
                <a:ext uri="{FF2B5EF4-FFF2-40B4-BE49-F238E27FC236}">
                  <a16:creationId xmlns:a16="http://schemas.microsoft.com/office/drawing/2014/main" id="{B03CC733-1C33-7F68-D616-B299BD6994A2}"/>
                </a:ext>
              </a:extLst>
            </p:cNvPr>
            <p:cNvSpPr>
              <a:spLocks noChangeShapeType="1"/>
            </p:cNvSpPr>
            <p:nvPr/>
          </p:nvSpPr>
          <p:spPr bwMode="auto">
            <a:xfrm rot="13544244" flipV="1">
              <a:off x="3827" y="2400"/>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0" name="Line 44">
              <a:extLst>
                <a:ext uri="{FF2B5EF4-FFF2-40B4-BE49-F238E27FC236}">
                  <a16:creationId xmlns:a16="http://schemas.microsoft.com/office/drawing/2014/main" id="{B5B3AFEA-BDE6-42CA-F71F-8DFEBC1E2EE6}"/>
                </a:ext>
              </a:extLst>
            </p:cNvPr>
            <p:cNvSpPr>
              <a:spLocks noChangeShapeType="1"/>
            </p:cNvSpPr>
            <p:nvPr/>
          </p:nvSpPr>
          <p:spPr bwMode="auto">
            <a:xfrm rot="-8055756">
              <a:off x="3605" y="2320"/>
              <a:ext cx="25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1" name="Line 45">
              <a:extLst>
                <a:ext uri="{FF2B5EF4-FFF2-40B4-BE49-F238E27FC236}">
                  <a16:creationId xmlns:a16="http://schemas.microsoft.com/office/drawing/2014/main" id="{A9AEB3F2-8770-EE34-9A9F-42F478744C84}"/>
                </a:ext>
              </a:extLst>
            </p:cNvPr>
            <p:cNvSpPr>
              <a:spLocks noChangeShapeType="1"/>
            </p:cNvSpPr>
            <p:nvPr/>
          </p:nvSpPr>
          <p:spPr bwMode="auto">
            <a:xfrm rot="-8055756">
              <a:off x="3705" y="2298"/>
              <a:ext cx="191"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2" name="Line 46">
              <a:extLst>
                <a:ext uri="{FF2B5EF4-FFF2-40B4-BE49-F238E27FC236}">
                  <a16:creationId xmlns:a16="http://schemas.microsoft.com/office/drawing/2014/main" id="{FF319C97-F2A6-7FBB-01DB-A4B69AE709A2}"/>
                </a:ext>
              </a:extLst>
            </p:cNvPr>
            <p:cNvSpPr>
              <a:spLocks noChangeShapeType="1"/>
            </p:cNvSpPr>
            <p:nvPr/>
          </p:nvSpPr>
          <p:spPr bwMode="auto">
            <a:xfrm rot="-8055756">
              <a:off x="3972" y="2572"/>
              <a:ext cx="191"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3" name="Line 47">
              <a:extLst>
                <a:ext uri="{FF2B5EF4-FFF2-40B4-BE49-F238E27FC236}">
                  <a16:creationId xmlns:a16="http://schemas.microsoft.com/office/drawing/2014/main" id="{E181CD23-7B41-4DF3-642F-7606F2D2303A}"/>
                </a:ext>
              </a:extLst>
            </p:cNvPr>
            <p:cNvSpPr>
              <a:spLocks noChangeShapeType="1"/>
            </p:cNvSpPr>
            <p:nvPr/>
          </p:nvSpPr>
          <p:spPr bwMode="auto">
            <a:xfrm rot="-8055756">
              <a:off x="4027" y="2504"/>
              <a:ext cx="12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4" name="Line 48">
              <a:extLst>
                <a:ext uri="{FF2B5EF4-FFF2-40B4-BE49-F238E27FC236}">
                  <a16:creationId xmlns:a16="http://schemas.microsoft.com/office/drawing/2014/main" id="{E1217C18-3396-3FB8-D33F-E52C7C7AD049}"/>
                </a:ext>
              </a:extLst>
            </p:cNvPr>
            <p:cNvSpPr>
              <a:spLocks noChangeShapeType="1"/>
            </p:cNvSpPr>
            <p:nvPr/>
          </p:nvSpPr>
          <p:spPr bwMode="auto">
            <a:xfrm rot="13544244" flipV="1">
              <a:off x="4021" y="2447"/>
              <a:ext cx="22" cy="2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5" name="Line 49">
              <a:extLst>
                <a:ext uri="{FF2B5EF4-FFF2-40B4-BE49-F238E27FC236}">
                  <a16:creationId xmlns:a16="http://schemas.microsoft.com/office/drawing/2014/main" id="{DBCBAF76-5C0B-D3CF-E455-AD72797F3327}"/>
                </a:ext>
              </a:extLst>
            </p:cNvPr>
            <p:cNvSpPr>
              <a:spLocks noChangeShapeType="1"/>
            </p:cNvSpPr>
            <p:nvPr/>
          </p:nvSpPr>
          <p:spPr bwMode="auto">
            <a:xfrm rot="13544244" flipV="1">
              <a:off x="3961" y="2447"/>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6" name="Line 50">
              <a:extLst>
                <a:ext uri="{FF2B5EF4-FFF2-40B4-BE49-F238E27FC236}">
                  <a16:creationId xmlns:a16="http://schemas.microsoft.com/office/drawing/2014/main" id="{536636A3-2BA6-E1CC-A32E-EEE424A90124}"/>
                </a:ext>
              </a:extLst>
            </p:cNvPr>
            <p:cNvSpPr>
              <a:spLocks noChangeShapeType="1"/>
            </p:cNvSpPr>
            <p:nvPr/>
          </p:nvSpPr>
          <p:spPr bwMode="auto">
            <a:xfrm rot="-8055756">
              <a:off x="4029" y="2414"/>
              <a:ext cx="127"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7" name="Line 51">
              <a:extLst>
                <a:ext uri="{FF2B5EF4-FFF2-40B4-BE49-F238E27FC236}">
                  <a16:creationId xmlns:a16="http://schemas.microsoft.com/office/drawing/2014/main" id="{81C385D5-1CD5-7EF1-F809-F73A8649C200}"/>
                </a:ext>
              </a:extLst>
            </p:cNvPr>
            <p:cNvSpPr>
              <a:spLocks noChangeShapeType="1"/>
            </p:cNvSpPr>
            <p:nvPr/>
          </p:nvSpPr>
          <p:spPr bwMode="auto">
            <a:xfrm rot="-8055756">
              <a:off x="3939" y="2349"/>
              <a:ext cx="127" cy="12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8" name="Line 52">
              <a:extLst>
                <a:ext uri="{FF2B5EF4-FFF2-40B4-BE49-F238E27FC236}">
                  <a16:creationId xmlns:a16="http://schemas.microsoft.com/office/drawing/2014/main" id="{728C324F-7311-259D-CCB0-FCEB9E0BE258}"/>
                </a:ext>
              </a:extLst>
            </p:cNvPr>
            <p:cNvSpPr>
              <a:spLocks noChangeShapeType="1"/>
            </p:cNvSpPr>
            <p:nvPr/>
          </p:nvSpPr>
          <p:spPr bwMode="auto">
            <a:xfrm rot="13544244" flipV="1">
              <a:off x="4022" y="2357"/>
              <a:ext cx="22" cy="2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9" name="Line 53">
              <a:extLst>
                <a:ext uri="{FF2B5EF4-FFF2-40B4-BE49-F238E27FC236}">
                  <a16:creationId xmlns:a16="http://schemas.microsoft.com/office/drawing/2014/main" id="{7E2A2D22-7D1A-A75E-504D-47A3251250E3}"/>
                </a:ext>
              </a:extLst>
            </p:cNvPr>
            <p:cNvSpPr>
              <a:spLocks noChangeShapeType="1"/>
            </p:cNvSpPr>
            <p:nvPr/>
          </p:nvSpPr>
          <p:spPr bwMode="auto">
            <a:xfrm rot="13544244" flipV="1">
              <a:off x="3962" y="2357"/>
              <a:ext cx="21" cy="2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0" name="Line 54">
              <a:extLst>
                <a:ext uri="{FF2B5EF4-FFF2-40B4-BE49-F238E27FC236}">
                  <a16:creationId xmlns:a16="http://schemas.microsoft.com/office/drawing/2014/main" id="{67DE7344-2E8E-C490-1A50-18712EEE460C}"/>
                </a:ext>
              </a:extLst>
            </p:cNvPr>
            <p:cNvSpPr>
              <a:spLocks noChangeShapeType="1"/>
            </p:cNvSpPr>
            <p:nvPr/>
          </p:nvSpPr>
          <p:spPr bwMode="auto">
            <a:xfrm rot="-8055756">
              <a:off x="3795" y="2299"/>
              <a:ext cx="191"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1" name="Line 55">
              <a:extLst>
                <a:ext uri="{FF2B5EF4-FFF2-40B4-BE49-F238E27FC236}">
                  <a16:creationId xmlns:a16="http://schemas.microsoft.com/office/drawing/2014/main" id="{449DDB56-86A5-485B-6C0F-9BF0316B4B20}"/>
                </a:ext>
              </a:extLst>
            </p:cNvPr>
            <p:cNvSpPr>
              <a:spLocks noChangeShapeType="1"/>
            </p:cNvSpPr>
            <p:nvPr/>
          </p:nvSpPr>
          <p:spPr bwMode="auto">
            <a:xfrm rot="-8055756">
              <a:off x="3895" y="2277"/>
              <a:ext cx="12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2" name="Line 56">
              <a:extLst>
                <a:ext uri="{FF2B5EF4-FFF2-40B4-BE49-F238E27FC236}">
                  <a16:creationId xmlns:a16="http://schemas.microsoft.com/office/drawing/2014/main" id="{A98AD85B-1698-B4EF-8BFC-97F4188A4641}"/>
                </a:ext>
              </a:extLst>
            </p:cNvPr>
            <p:cNvSpPr>
              <a:spLocks noChangeShapeType="1"/>
            </p:cNvSpPr>
            <p:nvPr/>
          </p:nvSpPr>
          <p:spPr bwMode="auto">
            <a:xfrm flipV="1">
              <a:off x="3917" y="1844"/>
              <a:ext cx="404" cy="38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3" name="Line 57">
              <a:extLst>
                <a:ext uri="{FF2B5EF4-FFF2-40B4-BE49-F238E27FC236}">
                  <a16:creationId xmlns:a16="http://schemas.microsoft.com/office/drawing/2014/main" id="{BD05A5AD-832C-C94A-F2DC-A8240B3F5C61}"/>
                </a:ext>
              </a:extLst>
            </p:cNvPr>
            <p:cNvSpPr>
              <a:spLocks noChangeShapeType="1"/>
            </p:cNvSpPr>
            <p:nvPr/>
          </p:nvSpPr>
          <p:spPr bwMode="auto">
            <a:xfrm flipV="1">
              <a:off x="3827" y="1777"/>
              <a:ext cx="463" cy="45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4" name="Line 58">
              <a:extLst>
                <a:ext uri="{FF2B5EF4-FFF2-40B4-BE49-F238E27FC236}">
                  <a16:creationId xmlns:a16="http://schemas.microsoft.com/office/drawing/2014/main" id="{7E38C038-7022-3660-A011-80DF5312AEFB}"/>
                </a:ext>
              </a:extLst>
            </p:cNvPr>
            <p:cNvSpPr>
              <a:spLocks noChangeShapeType="1"/>
            </p:cNvSpPr>
            <p:nvPr/>
          </p:nvSpPr>
          <p:spPr bwMode="auto">
            <a:xfrm flipV="1">
              <a:off x="3736" y="1721"/>
              <a:ext cx="527" cy="509"/>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5" name="Line 59">
              <a:extLst>
                <a:ext uri="{FF2B5EF4-FFF2-40B4-BE49-F238E27FC236}">
                  <a16:creationId xmlns:a16="http://schemas.microsoft.com/office/drawing/2014/main" id="{FF31D22B-4312-4BCF-F1C2-19E4E356B2B5}"/>
                </a:ext>
              </a:extLst>
            </p:cNvPr>
            <p:cNvSpPr>
              <a:spLocks noChangeShapeType="1"/>
            </p:cNvSpPr>
            <p:nvPr/>
          </p:nvSpPr>
          <p:spPr bwMode="auto">
            <a:xfrm>
              <a:off x="4137" y="2457"/>
              <a:ext cx="709"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6" name="Line 60">
              <a:extLst>
                <a:ext uri="{FF2B5EF4-FFF2-40B4-BE49-F238E27FC236}">
                  <a16:creationId xmlns:a16="http://schemas.microsoft.com/office/drawing/2014/main" id="{3E920C44-5CE7-D20D-B2EA-3C59B0A9FE2E}"/>
                </a:ext>
              </a:extLst>
            </p:cNvPr>
            <p:cNvSpPr>
              <a:spLocks noChangeShapeType="1"/>
            </p:cNvSpPr>
            <p:nvPr/>
          </p:nvSpPr>
          <p:spPr bwMode="auto">
            <a:xfrm>
              <a:off x="4135" y="2546"/>
              <a:ext cx="709"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7" name="Line 61">
              <a:extLst>
                <a:ext uri="{FF2B5EF4-FFF2-40B4-BE49-F238E27FC236}">
                  <a16:creationId xmlns:a16="http://schemas.microsoft.com/office/drawing/2014/main" id="{303CE728-D66B-029F-CF65-380E1BF46077}"/>
                </a:ext>
              </a:extLst>
            </p:cNvPr>
            <p:cNvSpPr>
              <a:spLocks noChangeShapeType="1"/>
            </p:cNvSpPr>
            <p:nvPr/>
          </p:nvSpPr>
          <p:spPr bwMode="auto">
            <a:xfrm>
              <a:off x="4135" y="2636"/>
              <a:ext cx="709"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8" name="Line 62">
              <a:extLst>
                <a:ext uri="{FF2B5EF4-FFF2-40B4-BE49-F238E27FC236}">
                  <a16:creationId xmlns:a16="http://schemas.microsoft.com/office/drawing/2014/main" id="{F3E26B63-7A97-7BDF-A160-89556368AF16}"/>
                </a:ext>
              </a:extLst>
            </p:cNvPr>
            <p:cNvSpPr>
              <a:spLocks noChangeShapeType="1"/>
            </p:cNvSpPr>
            <p:nvPr/>
          </p:nvSpPr>
          <p:spPr bwMode="auto">
            <a:xfrm>
              <a:off x="4133" y="2728"/>
              <a:ext cx="709"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9" name="Line 63">
              <a:extLst>
                <a:ext uri="{FF2B5EF4-FFF2-40B4-BE49-F238E27FC236}">
                  <a16:creationId xmlns:a16="http://schemas.microsoft.com/office/drawing/2014/main" id="{627CFD2A-5D9E-DDA7-CABF-1C89EBE128C5}"/>
                </a:ext>
              </a:extLst>
            </p:cNvPr>
            <p:cNvSpPr>
              <a:spLocks noChangeShapeType="1"/>
            </p:cNvSpPr>
            <p:nvPr/>
          </p:nvSpPr>
          <p:spPr bwMode="auto">
            <a:xfrm>
              <a:off x="4628" y="1842"/>
              <a:ext cx="438" cy="39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80" name="Line 64">
              <a:extLst>
                <a:ext uri="{FF2B5EF4-FFF2-40B4-BE49-F238E27FC236}">
                  <a16:creationId xmlns:a16="http://schemas.microsoft.com/office/drawing/2014/main" id="{E9224D0C-2921-517E-0043-8E144E512CE7}"/>
                </a:ext>
              </a:extLst>
            </p:cNvPr>
            <p:cNvSpPr>
              <a:spLocks noChangeShapeType="1"/>
            </p:cNvSpPr>
            <p:nvPr/>
          </p:nvSpPr>
          <p:spPr bwMode="auto">
            <a:xfrm>
              <a:off x="4652" y="1786"/>
              <a:ext cx="504" cy="45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81" name="Line 65">
              <a:extLst>
                <a:ext uri="{FF2B5EF4-FFF2-40B4-BE49-F238E27FC236}">
                  <a16:creationId xmlns:a16="http://schemas.microsoft.com/office/drawing/2014/main" id="{04EC67F5-16E1-6E83-59B6-2E464BD49B25}"/>
                </a:ext>
              </a:extLst>
            </p:cNvPr>
            <p:cNvSpPr>
              <a:spLocks noChangeShapeType="1"/>
            </p:cNvSpPr>
            <p:nvPr/>
          </p:nvSpPr>
          <p:spPr bwMode="auto">
            <a:xfrm>
              <a:off x="4668" y="1716"/>
              <a:ext cx="580" cy="52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82" name="Line 66">
              <a:extLst>
                <a:ext uri="{FF2B5EF4-FFF2-40B4-BE49-F238E27FC236}">
                  <a16:creationId xmlns:a16="http://schemas.microsoft.com/office/drawing/2014/main" id="{C1E4A598-C172-93F1-63F3-A60FD1060E88}"/>
                </a:ext>
              </a:extLst>
            </p:cNvPr>
            <p:cNvSpPr>
              <a:spLocks noChangeShapeType="1"/>
            </p:cNvSpPr>
            <p:nvPr/>
          </p:nvSpPr>
          <p:spPr bwMode="auto">
            <a:xfrm>
              <a:off x="4680" y="1646"/>
              <a:ext cx="657" cy="59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grpSp>
      <p:pic>
        <p:nvPicPr>
          <p:cNvPr id="34885" name="Picture 69" descr="8.19">
            <a:hlinkClick r:id="rId3"/>
            <a:extLst>
              <a:ext uri="{FF2B5EF4-FFF2-40B4-BE49-F238E27FC236}">
                <a16:creationId xmlns:a16="http://schemas.microsoft.com/office/drawing/2014/main" id="{226E9BF4-54CA-1C1E-19FD-7BF693EBE8CC}"/>
              </a:ext>
            </a:extLst>
          </p:cNvPr>
          <p:cNvPicPr>
            <a:picLocks noGrp="1" noChangeAspect="1" noChangeArrowheads="1"/>
          </p:cNvPicPr>
          <p:nvPr>
            <p:ph sz="half" idx="2"/>
          </p:nvPr>
        </p:nvPicPr>
        <p:blipFill>
          <a:blip r:embed="rId4">
            <a:clrChange>
              <a:clrFrom>
                <a:srgbClr val="FFBFCD"/>
              </a:clrFrom>
              <a:clrTo>
                <a:srgbClr val="FFBFCD">
                  <a:alpha val="0"/>
                </a:srgbClr>
              </a:clrTo>
            </a:clrChange>
            <a:extLst>
              <a:ext uri="{28A0092B-C50C-407E-A947-70E740481C1C}">
                <a14:useLocalDpi xmlns:a14="http://schemas.microsoft.com/office/drawing/2010/main" val="0"/>
              </a:ext>
            </a:extLst>
          </a:blip>
          <a:srcRect/>
          <a:stretch>
            <a:fillRect/>
          </a:stretch>
        </p:blipFill>
        <p:spPr>
          <a:xfrm>
            <a:off x="6188075" y="4779963"/>
            <a:ext cx="2955925" cy="207803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87" name="Text Box 71">
            <a:extLst>
              <a:ext uri="{FF2B5EF4-FFF2-40B4-BE49-F238E27FC236}">
                <a16:creationId xmlns:a16="http://schemas.microsoft.com/office/drawing/2014/main" id="{A2356EA0-370A-0EDD-1B91-1659ACE089C3}"/>
              </a:ext>
            </a:extLst>
          </p:cNvPr>
          <p:cNvSpPr txBox="1">
            <a:spLocks noChangeArrowheads="1"/>
          </p:cNvSpPr>
          <p:nvPr/>
        </p:nvSpPr>
        <p:spPr bwMode="auto">
          <a:xfrm>
            <a:off x="5180013" y="5605463"/>
            <a:ext cx="15097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altLang="fr-FR" sz="6000" dirty="0">
                <a:solidFill>
                  <a:schemeClr val="bg1"/>
                </a:solidFill>
              </a:rPr>
              <a:t>8</a:t>
            </a:r>
            <a:r>
              <a:rPr lang="fr-CA" altLang="fr-FR" sz="6000" baseline="-25000" dirty="0">
                <a:solidFill>
                  <a:schemeClr val="bg1"/>
                </a:solidFill>
              </a:rPr>
              <a:t>19</a:t>
            </a:r>
            <a:endParaRPr lang="fr-CA" altLang="fr-FR" sz="6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fade">
                                      <p:cBhvr>
                                        <p:cTn id="12" dur="500"/>
                                        <p:tgtEl>
                                          <p:spTgt spid="348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fade">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883"/>
                                        </p:tgtEl>
                                        <p:attrNameLst>
                                          <p:attrName>style.visibility</p:attrName>
                                        </p:attrNameLst>
                                      </p:cBhvr>
                                      <p:to>
                                        <p:strVal val="visible"/>
                                      </p:to>
                                    </p:set>
                                    <p:animEffect transition="in" filter="fade">
                                      <p:cBhvr>
                                        <p:cTn id="22" dur="500"/>
                                        <p:tgtEl>
                                          <p:spTgt spid="348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87"/>
                                        </p:tgtEl>
                                        <p:attrNameLst>
                                          <p:attrName>style.visibility</p:attrName>
                                        </p:attrNameLst>
                                      </p:cBhvr>
                                      <p:to>
                                        <p:strVal val="visible"/>
                                      </p:to>
                                    </p:set>
                                    <p:animEffect transition="in" filter="fade">
                                      <p:cBhvr>
                                        <p:cTn id="27" dur="500"/>
                                        <p:tgtEl>
                                          <p:spTgt spid="34887"/>
                                        </p:tgtEl>
                                      </p:cBhvr>
                                    </p:animEffect>
                                  </p:childTnLst>
                                </p:cTn>
                              </p:par>
                              <p:par>
                                <p:cTn id="28" presetID="10" presetClass="entr" presetSubtype="0" fill="hold" nodeType="withEffect">
                                  <p:stCondLst>
                                    <p:cond delay="0"/>
                                  </p:stCondLst>
                                  <p:childTnLst>
                                    <p:set>
                                      <p:cBhvr>
                                        <p:cTn id="29" dur="1" fill="hold">
                                          <p:stCondLst>
                                            <p:cond delay="0"/>
                                          </p:stCondLst>
                                        </p:cTn>
                                        <p:tgtEl>
                                          <p:spTgt spid="34885"/>
                                        </p:tgtEl>
                                        <p:attrNameLst>
                                          <p:attrName>style.visibility</p:attrName>
                                        </p:attrNameLst>
                                      </p:cBhvr>
                                      <p:to>
                                        <p:strVal val="visible"/>
                                      </p:to>
                                    </p:set>
                                    <p:animEffect transition="in" filter="fade">
                                      <p:cBhvr>
                                        <p:cTn id="30" dur="500"/>
                                        <p:tgtEl>
                                          <p:spTgt spid="34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uiExpand="1" build="p"/>
      <p:bldP spid="3488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15041D0D-41E7-C252-B92E-8F4444CD66FB}"/>
              </a:ext>
            </a:extLst>
          </p:cNvPr>
          <p:cNvSpPr>
            <a:spLocks noGrp="1" noChangeArrowheads="1"/>
          </p:cNvSpPr>
          <p:nvPr>
            <p:ph type="body" idx="1"/>
          </p:nvPr>
        </p:nvSpPr>
        <p:spPr>
          <a:xfrm>
            <a:off x="228600" y="304800"/>
            <a:ext cx="8763000" cy="1676400"/>
          </a:xfrm>
        </p:spPr>
        <p:txBody>
          <a:bodyPr/>
          <a:lstStyle/>
          <a:p>
            <a:pPr marL="192088" indent="0">
              <a:buFontTx/>
              <a:buNone/>
            </a:pPr>
            <a:r>
              <a:rPr lang="fr-CH" altLang="fr-FR" sz="2200" dirty="0">
                <a:latin typeface="Grandview Display" panose="020B0502040204020203" pitchFamily="34" charset="0"/>
                <a:cs typeface="MV Boli" panose="02000500030200090000" pitchFamily="2" charset="0"/>
              </a:rPr>
              <a:t>Si les illusions d’optique, les figures ambiguës et les représentations d’objets impossibles sont fascinantes, c’est parce qu’en violant nos interprétations de la réalité extérieure les plus profondément enracinées et les plus immédiates, elles nous laissent dans une perplexité totale. </a:t>
            </a:r>
          </a:p>
        </p:txBody>
      </p:sp>
      <p:sp>
        <p:nvSpPr>
          <p:cNvPr id="7172" name="Rectangle 4">
            <a:extLst>
              <a:ext uri="{FF2B5EF4-FFF2-40B4-BE49-F238E27FC236}">
                <a16:creationId xmlns:a16="http://schemas.microsoft.com/office/drawing/2014/main" id="{187F5893-9ACE-0F0B-82ED-BA0E0F77695C}"/>
              </a:ext>
            </a:extLst>
          </p:cNvPr>
          <p:cNvSpPr>
            <a:spLocks noChangeArrowheads="1"/>
          </p:cNvSpPr>
          <p:nvPr/>
        </p:nvSpPr>
        <p:spPr bwMode="auto">
          <a:xfrm>
            <a:off x="228600" y="1981200"/>
            <a:ext cx="4953000" cy="2514600"/>
          </a:xfrm>
          <a:prstGeom prst="rect">
            <a:avLst/>
          </a:prstGeom>
          <a:noFill/>
          <a:ln>
            <a:noFill/>
          </a:ln>
          <a:effectLst/>
          <a:extLst>
            <a:ext uri="{909E8E84-426E-40DD-AFC4-6F175D3DCCD1}">
              <a14:hiddenFill xmlns:a14="http://schemas.microsoft.com/office/drawing/2010/main">
                <a:solidFill>
                  <a:srgbClr val="969696">
                    <a:alpha val="13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2088">
              <a:spcBef>
                <a:spcPct val="20000"/>
              </a:spcBef>
              <a:buClr>
                <a:srgbClr val="FFFF00"/>
              </a:buClr>
              <a:buChar char="•"/>
              <a:defRPr sz="3600">
                <a:solidFill>
                  <a:schemeClr val="bg1"/>
                </a:solidFill>
                <a:latin typeface="Times New Roman" panose="02020603050405020304" pitchFamily="18" charset="0"/>
              </a:defRPr>
            </a:lvl1pPr>
            <a:lvl2pPr marL="747713" indent="-76200">
              <a:spcBef>
                <a:spcPct val="20000"/>
              </a:spcBef>
              <a:buClr>
                <a:srgbClr val="FFFF00"/>
              </a:buClr>
              <a:buChar char="–"/>
              <a:defRPr sz="3200">
                <a:solidFill>
                  <a:schemeClr val="bg1"/>
                </a:solidFill>
                <a:latin typeface="Times New Roman" panose="02020603050405020304" pitchFamily="18" charset="0"/>
              </a:defRPr>
            </a:lvl2pPr>
            <a:lvl3pPr marL="1166813" indent="-228600">
              <a:spcBef>
                <a:spcPct val="20000"/>
              </a:spcBef>
              <a:buChar char="•"/>
              <a:defRPr sz="2800">
                <a:solidFill>
                  <a:schemeClr val="bg1"/>
                </a:solidFill>
                <a:latin typeface="Times New Roman" panose="02020603050405020304" pitchFamily="18" charset="0"/>
              </a:defRPr>
            </a:lvl3pPr>
            <a:lvl4pPr marL="1600200" indent="-228600">
              <a:spcBef>
                <a:spcPct val="20000"/>
              </a:spcBef>
              <a:buChar char="–"/>
              <a:defRPr sz="2400">
                <a:solidFill>
                  <a:schemeClr val="bg1"/>
                </a:solidFill>
                <a:latin typeface="Times New Roman" panose="02020603050405020304" pitchFamily="18" charset="0"/>
              </a:defRPr>
            </a:lvl4pPr>
            <a:lvl5pPr marL="2057400" indent="-228600">
              <a:spcBef>
                <a:spcPct val="20000"/>
              </a:spcBef>
              <a:buChar char="»"/>
              <a:defRPr sz="2400">
                <a:solidFill>
                  <a:schemeClr val="bg1"/>
                </a:solidFill>
                <a:latin typeface="Times New Roman" panose="02020603050405020304" pitchFamily="18" charset="0"/>
              </a:defRPr>
            </a:lvl5pPr>
            <a:lvl6pPr marL="2514600" indent="-228600" fontAlgn="base">
              <a:spcBef>
                <a:spcPct val="20000"/>
              </a:spcBef>
              <a:spcAft>
                <a:spcPct val="0"/>
              </a:spcAft>
              <a:buChar char="»"/>
              <a:defRPr sz="2400">
                <a:solidFill>
                  <a:schemeClr val="bg1"/>
                </a:solidFill>
                <a:latin typeface="Times New Roman" panose="02020603050405020304" pitchFamily="18" charset="0"/>
              </a:defRPr>
            </a:lvl6pPr>
            <a:lvl7pPr marL="2971800" indent="-228600" fontAlgn="base">
              <a:spcBef>
                <a:spcPct val="20000"/>
              </a:spcBef>
              <a:spcAft>
                <a:spcPct val="0"/>
              </a:spcAft>
              <a:buChar char="»"/>
              <a:defRPr sz="2400">
                <a:solidFill>
                  <a:schemeClr val="bg1"/>
                </a:solidFill>
                <a:latin typeface="Times New Roman" panose="02020603050405020304" pitchFamily="18" charset="0"/>
              </a:defRPr>
            </a:lvl7pPr>
            <a:lvl8pPr marL="3429000" indent="-228600" fontAlgn="base">
              <a:spcBef>
                <a:spcPct val="20000"/>
              </a:spcBef>
              <a:spcAft>
                <a:spcPct val="0"/>
              </a:spcAft>
              <a:buChar char="»"/>
              <a:defRPr sz="2400">
                <a:solidFill>
                  <a:schemeClr val="bg1"/>
                </a:solidFill>
                <a:latin typeface="Times New Roman" panose="02020603050405020304" pitchFamily="18" charset="0"/>
              </a:defRPr>
            </a:lvl8pPr>
            <a:lvl9pPr marL="3886200" indent="-228600" fontAlgn="base">
              <a:spcBef>
                <a:spcPct val="20000"/>
              </a:spcBef>
              <a:spcAft>
                <a:spcPct val="0"/>
              </a:spcAft>
              <a:buChar char="»"/>
              <a:defRPr sz="2400">
                <a:solidFill>
                  <a:schemeClr val="bg1"/>
                </a:solidFill>
                <a:latin typeface="Times New Roman" panose="02020603050405020304" pitchFamily="18" charset="0"/>
              </a:defRPr>
            </a:lvl9pPr>
          </a:lstStyle>
          <a:p>
            <a:pPr eaLnBrk="1" hangingPunct="1">
              <a:buFontTx/>
              <a:buNone/>
            </a:pPr>
            <a:r>
              <a:rPr lang="fr-CH" altLang="fr-FR" sz="2200" dirty="0">
                <a:latin typeface="Grandview Display" panose="020B0502040204020203" pitchFamily="34" charset="0"/>
              </a:rPr>
              <a:t>Une vague inquiétude nous pousse alors à y regarder de plus près, et nous nous rendons compte que l’image qui se trouve devant nous est très différente de ce que nous avions cru de prime abord. Le monde dont nous attendions solidité et stabilité s’ébranle et vacille tout à coup, comme dans un rêve. </a:t>
            </a:r>
          </a:p>
        </p:txBody>
      </p:sp>
      <p:sp>
        <p:nvSpPr>
          <p:cNvPr id="7173" name="Rectangle 5">
            <a:extLst>
              <a:ext uri="{FF2B5EF4-FFF2-40B4-BE49-F238E27FC236}">
                <a16:creationId xmlns:a16="http://schemas.microsoft.com/office/drawing/2014/main" id="{4D053376-5597-2714-83DF-C638AFBC3953}"/>
              </a:ext>
            </a:extLst>
          </p:cNvPr>
          <p:cNvSpPr>
            <a:spLocks noChangeArrowheads="1"/>
          </p:cNvSpPr>
          <p:nvPr/>
        </p:nvSpPr>
        <p:spPr bwMode="auto">
          <a:xfrm>
            <a:off x="228600" y="5029200"/>
            <a:ext cx="8763000" cy="1676400"/>
          </a:xfrm>
          <a:prstGeom prst="rect">
            <a:avLst/>
          </a:prstGeom>
          <a:noFill/>
          <a:ln>
            <a:noFill/>
          </a:ln>
          <a:effectLst/>
          <a:extLst>
            <a:ext uri="{909E8E84-426E-40DD-AFC4-6F175D3DCCD1}">
              <a14:hiddenFill xmlns:a14="http://schemas.microsoft.com/office/drawing/2010/main">
                <a:solidFill>
                  <a:srgbClr val="969696">
                    <a:alpha val="13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2088">
              <a:spcBef>
                <a:spcPct val="20000"/>
              </a:spcBef>
              <a:buClr>
                <a:srgbClr val="FFFF00"/>
              </a:buClr>
              <a:buChar char="•"/>
              <a:defRPr sz="3600">
                <a:solidFill>
                  <a:schemeClr val="bg1"/>
                </a:solidFill>
                <a:latin typeface="Times New Roman" panose="02020603050405020304" pitchFamily="18" charset="0"/>
              </a:defRPr>
            </a:lvl1pPr>
            <a:lvl2pPr marL="747713" indent="-76200">
              <a:spcBef>
                <a:spcPct val="20000"/>
              </a:spcBef>
              <a:buClr>
                <a:srgbClr val="FFFF00"/>
              </a:buClr>
              <a:buChar char="–"/>
              <a:defRPr sz="3200">
                <a:solidFill>
                  <a:schemeClr val="bg1"/>
                </a:solidFill>
                <a:latin typeface="Times New Roman" panose="02020603050405020304" pitchFamily="18" charset="0"/>
              </a:defRPr>
            </a:lvl2pPr>
            <a:lvl3pPr marL="1166813" indent="-228600">
              <a:spcBef>
                <a:spcPct val="20000"/>
              </a:spcBef>
              <a:buChar char="•"/>
              <a:defRPr sz="2800">
                <a:solidFill>
                  <a:schemeClr val="bg1"/>
                </a:solidFill>
                <a:latin typeface="Times New Roman" panose="02020603050405020304" pitchFamily="18" charset="0"/>
              </a:defRPr>
            </a:lvl3pPr>
            <a:lvl4pPr marL="1600200" indent="-228600">
              <a:spcBef>
                <a:spcPct val="20000"/>
              </a:spcBef>
              <a:buChar char="–"/>
              <a:defRPr sz="2400">
                <a:solidFill>
                  <a:schemeClr val="bg1"/>
                </a:solidFill>
                <a:latin typeface="Times New Roman" panose="02020603050405020304" pitchFamily="18" charset="0"/>
              </a:defRPr>
            </a:lvl4pPr>
            <a:lvl5pPr marL="2057400" indent="-228600">
              <a:spcBef>
                <a:spcPct val="20000"/>
              </a:spcBef>
              <a:buChar char="»"/>
              <a:defRPr sz="2400">
                <a:solidFill>
                  <a:schemeClr val="bg1"/>
                </a:solidFill>
                <a:latin typeface="Times New Roman" panose="02020603050405020304" pitchFamily="18" charset="0"/>
              </a:defRPr>
            </a:lvl5pPr>
            <a:lvl6pPr marL="2514600" indent="-228600" fontAlgn="base">
              <a:spcBef>
                <a:spcPct val="20000"/>
              </a:spcBef>
              <a:spcAft>
                <a:spcPct val="0"/>
              </a:spcAft>
              <a:buChar char="»"/>
              <a:defRPr sz="2400">
                <a:solidFill>
                  <a:schemeClr val="bg1"/>
                </a:solidFill>
                <a:latin typeface="Times New Roman" panose="02020603050405020304" pitchFamily="18" charset="0"/>
              </a:defRPr>
            </a:lvl6pPr>
            <a:lvl7pPr marL="2971800" indent="-228600" fontAlgn="base">
              <a:spcBef>
                <a:spcPct val="20000"/>
              </a:spcBef>
              <a:spcAft>
                <a:spcPct val="0"/>
              </a:spcAft>
              <a:buChar char="»"/>
              <a:defRPr sz="2400">
                <a:solidFill>
                  <a:schemeClr val="bg1"/>
                </a:solidFill>
                <a:latin typeface="Times New Roman" panose="02020603050405020304" pitchFamily="18" charset="0"/>
              </a:defRPr>
            </a:lvl7pPr>
            <a:lvl8pPr marL="3429000" indent="-228600" fontAlgn="base">
              <a:spcBef>
                <a:spcPct val="20000"/>
              </a:spcBef>
              <a:spcAft>
                <a:spcPct val="0"/>
              </a:spcAft>
              <a:buChar char="»"/>
              <a:defRPr sz="2400">
                <a:solidFill>
                  <a:schemeClr val="bg1"/>
                </a:solidFill>
                <a:latin typeface="Times New Roman" panose="02020603050405020304" pitchFamily="18" charset="0"/>
              </a:defRPr>
            </a:lvl8pPr>
            <a:lvl9pPr marL="3886200" indent="-228600" fontAlgn="base">
              <a:spcBef>
                <a:spcPct val="20000"/>
              </a:spcBef>
              <a:spcAft>
                <a:spcPct val="0"/>
              </a:spcAft>
              <a:buChar char="»"/>
              <a:defRPr sz="2400">
                <a:solidFill>
                  <a:schemeClr val="bg1"/>
                </a:solidFill>
                <a:latin typeface="Times New Roman" panose="02020603050405020304" pitchFamily="18" charset="0"/>
              </a:defRPr>
            </a:lvl9pPr>
          </a:lstStyle>
          <a:p>
            <a:pPr eaLnBrk="1" hangingPunct="1">
              <a:buFontTx/>
              <a:buNone/>
            </a:pPr>
            <a:r>
              <a:rPr lang="fr-CH" altLang="fr-FR" sz="2200" dirty="0">
                <a:latin typeface="Grandview Display" panose="020B0502040204020203" pitchFamily="34" charset="0"/>
              </a:rPr>
              <a:t>Poursuivant notre examen, nous nous rassurons en concluant que l’aberration était dans l’œil de l’observateur et non dans le monde observé. La réalité retrouve sa fermeté et son calme – et nous osons rire de ce rire qui suit un accident évité de justesse.</a:t>
            </a:r>
          </a:p>
        </p:txBody>
      </p:sp>
      <p:pic>
        <p:nvPicPr>
          <p:cNvPr id="7174" name="Picture 6">
            <a:extLst>
              <a:ext uri="{FF2B5EF4-FFF2-40B4-BE49-F238E27FC236}">
                <a16:creationId xmlns:a16="http://schemas.microsoft.com/office/drawing/2014/main" id="{075A2827-D4E6-0916-AB7E-6ED81FB28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142" y="1981200"/>
            <a:ext cx="4054391" cy="276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Text Box 7">
            <a:extLst>
              <a:ext uri="{FF2B5EF4-FFF2-40B4-BE49-F238E27FC236}">
                <a16:creationId xmlns:a16="http://schemas.microsoft.com/office/drawing/2014/main" id="{2218C5D8-E34D-14E5-2195-E77A3D47547F}"/>
              </a:ext>
            </a:extLst>
          </p:cNvPr>
          <p:cNvSpPr txBox="1">
            <a:spLocks noChangeArrowheads="1"/>
          </p:cNvSpPr>
          <p:nvPr/>
        </p:nvSpPr>
        <p:spPr bwMode="auto">
          <a:xfrm>
            <a:off x="7467600" y="64008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sz="1400" dirty="0">
                <a:solidFill>
                  <a:schemeClr val="bg1"/>
                </a:solidFill>
                <a:latin typeface="STXingkai" panose="02010800040101010101" pitchFamily="2" charset="-122"/>
                <a:ea typeface="STXingkai" panose="02010800040101010101" pitchFamily="2" charset="-122"/>
              </a:rPr>
              <a:t>Roger N. Shepard</a:t>
            </a: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lide(fromTop)">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 calcmode="lin" valueType="num">
                                      <p:cBhvr additive="base">
                                        <p:cTn id="12" dur="500" fill="hold"/>
                                        <p:tgtEl>
                                          <p:spTgt spid="7174"/>
                                        </p:tgtEl>
                                        <p:attrNameLst>
                                          <p:attrName>ppt_x</p:attrName>
                                        </p:attrNameLst>
                                      </p:cBhvr>
                                      <p:tavLst>
                                        <p:tav tm="0">
                                          <p:val>
                                            <p:strVal val="1+#ppt_w/2"/>
                                          </p:val>
                                        </p:tav>
                                        <p:tav tm="100000">
                                          <p:val>
                                            <p:strVal val="#ppt_x"/>
                                          </p:val>
                                        </p:tav>
                                      </p:tavLst>
                                    </p:anim>
                                    <p:anim calcmode="lin" valueType="num">
                                      <p:cBhvr additive="base">
                                        <p:cTn id="13"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8" fill="hold" nodeType="click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slide(fromLeft)">
                                      <p:cBhvr>
                                        <p:cTn id="18" dur="500"/>
                                        <p:tgtEl>
                                          <p:spTgt spid="717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7173"/>
                                        </p:tgtEl>
                                        <p:attrNameLst>
                                          <p:attrName>style.visibility</p:attrName>
                                        </p:attrNameLst>
                                      </p:cBhvr>
                                      <p:to>
                                        <p:strVal val="visible"/>
                                      </p:to>
                                    </p:set>
                                    <p:animEffect transition="in" filter="slide(fromBottom)">
                                      <p:cBhvr>
                                        <p:cTn id="23"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2" grpId="0" autoUpdateAnimBg="0"/>
      <p:bldP spid="717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565CA0D-C88C-E119-50F3-7CDC447DA146}"/>
              </a:ext>
            </a:extLst>
          </p:cNvPr>
          <p:cNvSpPr>
            <a:spLocks noGrp="1" noChangeArrowheads="1"/>
          </p:cNvSpPr>
          <p:nvPr>
            <p:ph type="title"/>
          </p:nvPr>
        </p:nvSpPr>
        <p:spPr/>
        <p:txBody>
          <a:bodyPr/>
          <a:lstStyle/>
          <a:p>
            <a:r>
              <a:rPr lang="fr-CH" altLang="fr-FR" dirty="0">
                <a:latin typeface="Congenial" panose="02000503040000020004" pitchFamily="2" charset="0"/>
              </a:rPr>
              <a:t>Une autre approche</a:t>
            </a:r>
          </a:p>
        </p:txBody>
      </p:sp>
      <p:sp>
        <p:nvSpPr>
          <p:cNvPr id="35843" name="Rectangle 3">
            <a:extLst>
              <a:ext uri="{FF2B5EF4-FFF2-40B4-BE49-F238E27FC236}">
                <a16:creationId xmlns:a16="http://schemas.microsoft.com/office/drawing/2014/main" id="{1DF1F205-64B0-E191-661C-57C166D41130}"/>
              </a:ext>
            </a:extLst>
          </p:cNvPr>
          <p:cNvSpPr>
            <a:spLocks noGrp="1" noChangeArrowheads="1"/>
          </p:cNvSpPr>
          <p:nvPr>
            <p:ph type="body" idx="1"/>
          </p:nvPr>
        </p:nvSpPr>
        <p:spPr>
          <a:xfrm>
            <a:off x="179403" y="1600200"/>
            <a:ext cx="8229600" cy="4525963"/>
          </a:xfrm>
        </p:spPr>
        <p:txBody>
          <a:bodyPr/>
          <a:lstStyle/>
          <a:p>
            <a:r>
              <a:rPr lang="fr-CH" altLang="fr-FR" dirty="0">
                <a:latin typeface="Grandview Display" panose="020B0502040204020203" pitchFamily="34" charset="0"/>
              </a:rPr>
              <a:t>Philosophie:  l’objet  peut </a:t>
            </a:r>
            <a:br>
              <a:rPr lang="fr-CH" altLang="fr-FR" dirty="0">
                <a:latin typeface="Grandview Display" panose="020B0502040204020203" pitchFamily="34" charset="0"/>
              </a:rPr>
            </a:br>
            <a:r>
              <a:rPr lang="fr-CH" altLang="fr-FR" dirty="0">
                <a:latin typeface="Grandview Display" panose="020B0502040204020203" pitchFamily="34" charset="0"/>
              </a:rPr>
              <a:t>exister,  c’est  notre  inter-</a:t>
            </a:r>
            <a:br>
              <a:rPr lang="fr-CH" altLang="fr-FR" dirty="0">
                <a:latin typeface="Grandview Display" panose="020B0502040204020203" pitchFamily="34" charset="0"/>
              </a:rPr>
            </a:br>
            <a:r>
              <a:rPr lang="fr-CH" altLang="fr-FR" dirty="0" err="1">
                <a:latin typeface="Grandview Display" panose="020B0502040204020203" pitchFamily="34" charset="0"/>
              </a:rPr>
              <a:t>prétation</a:t>
            </a:r>
            <a:r>
              <a:rPr lang="fr-CH" altLang="fr-FR" dirty="0">
                <a:latin typeface="Grandview Display" panose="020B0502040204020203" pitchFamily="34" charset="0"/>
              </a:rPr>
              <a:t> qui est erronée. </a:t>
            </a:r>
            <a:br>
              <a:rPr lang="fr-CH" altLang="fr-FR" dirty="0">
                <a:latin typeface="Grandview Display" panose="020B0502040204020203" pitchFamily="34" charset="0"/>
              </a:rPr>
            </a:br>
            <a:r>
              <a:rPr lang="fr-CH" altLang="fr-FR" dirty="0">
                <a:latin typeface="Grandview Display" panose="020B0502040204020203" pitchFamily="34" charset="0"/>
              </a:rPr>
              <a:t>Le cerveau « sait » qu’il y </a:t>
            </a:r>
            <a:br>
              <a:rPr lang="fr-CH" altLang="fr-FR" dirty="0">
                <a:latin typeface="Grandview Display" panose="020B0502040204020203" pitchFamily="34" charset="0"/>
              </a:rPr>
            </a:br>
            <a:r>
              <a:rPr lang="fr-CH" altLang="fr-FR" dirty="0">
                <a:latin typeface="Grandview Display" panose="020B0502040204020203" pitchFamily="34" charset="0"/>
              </a:rPr>
              <a:t>a une impossibilité,  mais </a:t>
            </a:r>
            <a:br>
              <a:rPr lang="fr-CH" altLang="fr-FR" dirty="0">
                <a:latin typeface="Grandview Display" panose="020B0502040204020203" pitchFamily="34" charset="0"/>
              </a:rPr>
            </a:br>
            <a:r>
              <a:rPr lang="fr-CH" altLang="fr-FR" dirty="0">
                <a:latin typeface="Grandview Display" panose="020B0502040204020203" pitchFamily="34" charset="0"/>
              </a:rPr>
              <a:t>ne la rejette pas.</a:t>
            </a:r>
          </a:p>
        </p:txBody>
      </p:sp>
      <p:pic>
        <p:nvPicPr>
          <p:cNvPr id="35908" name="Picture 68">
            <a:extLst>
              <a:ext uri="{FF2B5EF4-FFF2-40B4-BE49-F238E27FC236}">
                <a16:creationId xmlns:a16="http://schemas.microsoft.com/office/drawing/2014/main" id="{31E3EB68-2099-F52E-81EF-5EED33C0E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350" y="1757363"/>
            <a:ext cx="3048000" cy="289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909" name="Text Box 69">
            <a:extLst>
              <a:ext uri="{FF2B5EF4-FFF2-40B4-BE49-F238E27FC236}">
                <a16:creationId xmlns:a16="http://schemas.microsoft.com/office/drawing/2014/main" id="{34C2B619-D01A-441D-0AFA-DA67D35B0E0C}"/>
              </a:ext>
            </a:extLst>
          </p:cNvPr>
          <p:cNvSpPr txBox="1">
            <a:spLocks noChangeArrowheads="1"/>
          </p:cNvSpPr>
          <p:nvPr/>
        </p:nvSpPr>
        <p:spPr bwMode="auto">
          <a:xfrm>
            <a:off x="457200" y="5518151"/>
            <a:ext cx="8229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500"/>
              </a:spcBef>
              <a:spcAft>
                <a:spcPts val="500"/>
              </a:spcAft>
            </a:pPr>
            <a:r>
              <a:rPr lang="fr-CH" altLang="fr-FR" sz="2800" i="1" dirty="0">
                <a:solidFill>
                  <a:schemeClr val="folHlink"/>
                </a:solidFill>
              </a:rPr>
              <a:t>« Une impossibilité plausible est toujours préférable à une possibilité non convaincante. »  (Aristote)</a:t>
            </a:r>
            <a:endParaRPr lang="fr-CH" alt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fade">
                                      <p:cBhvr>
                                        <p:cTn id="12" dur="500"/>
                                        <p:tgtEl>
                                          <p:spTgt spid="358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5908"/>
                                        </p:tgtEl>
                                        <p:attrNameLst>
                                          <p:attrName>style.visibility</p:attrName>
                                        </p:attrNameLst>
                                      </p:cBhvr>
                                      <p:to>
                                        <p:strVal val="visible"/>
                                      </p:to>
                                    </p:set>
                                    <p:animEffect transition="in" filter="fade">
                                      <p:cBhvr>
                                        <p:cTn id="17" dur="1000"/>
                                        <p:tgtEl>
                                          <p:spTgt spid="35908"/>
                                        </p:tgtEl>
                                      </p:cBhvr>
                                    </p:animEffect>
                                    <p:anim calcmode="lin" valueType="num">
                                      <p:cBhvr>
                                        <p:cTn id="18" dur="1000" fill="hold"/>
                                        <p:tgtEl>
                                          <p:spTgt spid="35908"/>
                                        </p:tgtEl>
                                        <p:attrNameLst>
                                          <p:attrName>ppt_x</p:attrName>
                                        </p:attrNameLst>
                                      </p:cBhvr>
                                      <p:tavLst>
                                        <p:tav tm="0">
                                          <p:val>
                                            <p:strVal val="#ppt_x"/>
                                          </p:val>
                                        </p:tav>
                                        <p:tav tm="100000">
                                          <p:val>
                                            <p:strVal val="#ppt_x"/>
                                          </p:val>
                                        </p:tav>
                                      </p:tavLst>
                                    </p:anim>
                                    <p:anim calcmode="lin" valueType="num">
                                      <p:cBhvr>
                                        <p:cTn id="19" dur="1000" fill="hold"/>
                                        <p:tgtEl>
                                          <p:spTgt spid="3590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5909"/>
                                        </p:tgtEl>
                                        <p:attrNameLst>
                                          <p:attrName>style.visibility</p:attrName>
                                        </p:attrNameLst>
                                      </p:cBhvr>
                                      <p:to>
                                        <p:strVal val="visible"/>
                                      </p:to>
                                    </p:set>
                                    <p:animEffect transition="in" filter="barn(inVertical)">
                                      <p:cBhvr>
                                        <p:cTn id="24" dur="500"/>
                                        <p:tgtEl>
                                          <p:spTgt spid="35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P spid="3590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94F644E-0A54-0C0B-3BF9-98CAB288E82D}"/>
              </a:ext>
            </a:extLst>
          </p:cNvPr>
          <p:cNvSpPr>
            <a:spLocks noGrp="1" noChangeArrowheads="1"/>
          </p:cNvSpPr>
          <p:nvPr>
            <p:ph type="title"/>
          </p:nvPr>
        </p:nvSpPr>
        <p:spPr/>
        <p:txBody>
          <a:bodyPr/>
          <a:lstStyle/>
          <a:p>
            <a:r>
              <a:rPr lang="fr-CH" altLang="fr-FR" dirty="0">
                <a:latin typeface="Congenial" panose="02000503040000020004" pitchFamily="2" charset="0"/>
              </a:rPr>
              <a:t>Ambiguïté de la projection</a:t>
            </a:r>
          </a:p>
        </p:txBody>
      </p:sp>
      <p:sp>
        <p:nvSpPr>
          <p:cNvPr id="24579" name="Rectangle 3">
            <a:extLst>
              <a:ext uri="{FF2B5EF4-FFF2-40B4-BE49-F238E27FC236}">
                <a16:creationId xmlns:a16="http://schemas.microsoft.com/office/drawing/2014/main" id="{520D604A-3330-844B-F5BF-8FC0C03029A2}"/>
              </a:ext>
            </a:extLst>
          </p:cNvPr>
          <p:cNvSpPr>
            <a:spLocks noGrp="1" noChangeArrowheads="1"/>
          </p:cNvSpPr>
          <p:nvPr>
            <p:ph type="body" idx="1"/>
          </p:nvPr>
        </p:nvSpPr>
        <p:spPr>
          <a:xfrm>
            <a:off x="457199" y="1600200"/>
            <a:ext cx="8571053" cy="4525963"/>
          </a:xfrm>
        </p:spPr>
        <p:txBody>
          <a:bodyPr/>
          <a:lstStyle/>
          <a:p>
            <a:r>
              <a:rPr lang="fr-CH" altLang="fr-FR" dirty="0">
                <a:latin typeface="Grandview Display" panose="020B0502040204020203" pitchFamily="34" charset="0"/>
              </a:rPr>
              <a:t>Toute représentation graphique d’objets 3D est sujette à une ambiguïté: on ne connaît pas la distance œil – objet.</a:t>
            </a:r>
          </a:p>
        </p:txBody>
      </p:sp>
      <p:graphicFrame>
        <p:nvGraphicFramePr>
          <p:cNvPr id="24652" name="Object 76">
            <a:extLst>
              <a:ext uri="{FF2B5EF4-FFF2-40B4-BE49-F238E27FC236}">
                <a16:creationId xmlns:a16="http://schemas.microsoft.com/office/drawing/2014/main" id="{41817BCF-A8AE-5CE8-2B71-96A343B8DC2F}"/>
              </a:ext>
            </a:extLst>
          </p:cNvPr>
          <p:cNvGraphicFramePr>
            <a:graphicFrameLocks noChangeAspect="1"/>
          </p:cNvGraphicFramePr>
          <p:nvPr/>
        </p:nvGraphicFramePr>
        <p:xfrm>
          <a:off x="0" y="3662363"/>
          <a:ext cx="5229225" cy="3049587"/>
        </p:xfrm>
        <a:graphic>
          <a:graphicData uri="http://schemas.openxmlformats.org/presentationml/2006/ole">
            <mc:AlternateContent xmlns:mc="http://schemas.openxmlformats.org/markup-compatibility/2006">
              <mc:Choice xmlns:v="urn:schemas-microsoft-com:vml" Requires="v">
                <p:oleObj name="CorelPhotoPaint.Image.6" r:id="rId3" imgW="3203183" imgH="1868428" progId="CorelPhotoPaint.Image.6">
                  <p:embed/>
                </p:oleObj>
              </mc:Choice>
              <mc:Fallback>
                <p:oleObj name="CorelPhotoPaint.Image.6" r:id="rId3" imgW="3203183" imgH="1868428" progId="CorelPhotoPaint.Image.6">
                  <p:embed/>
                  <p:pic>
                    <p:nvPicPr>
                      <p:cNvPr id="24652" name="Object 76">
                        <a:extLst>
                          <a:ext uri="{FF2B5EF4-FFF2-40B4-BE49-F238E27FC236}">
                            <a16:creationId xmlns:a16="http://schemas.microsoft.com/office/drawing/2014/main" id="{41817BCF-A8AE-5CE8-2B71-96A343B8DC2F}"/>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3662363"/>
                        <a:ext cx="5229225" cy="304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53" name="Object 77">
            <a:extLst>
              <a:ext uri="{FF2B5EF4-FFF2-40B4-BE49-F238E27FC236}">
                <a16:creationId xmlns:a16="http://schemas.microsoft.com/office/drawing/2014/main" id="{82FEDC91-ADB9-716A-D913-2EA8AE67F246}"/>
              </a:ext>
            </a:extLst>
          </p:cNvPr>
          <p:cNvGraphicFramePr>
            <a:graphicFrameLocks noChangeAspect="1"/>
          </p:cNvGraphicFramePr>
          <p:nvPr/>
        </p:nvGraphicFramePr>
        <p:xfrm>
          <a:off x="5421313" y="4359275"/>
          <a:ext cx="3722687" cy="1820863"/>
        </p:xfrm>
        <a:graphic>
          <a:graphicData uri="http://schemas.openxmlformats.org/presentationml/2006/ole">
            <mc:AlternateContent xmlns:mc="http://schemas.openxmlformats.org/markup-compatibility/2006">
              <mc:Choice xmlns:v="urn:schemas-microsoft-com:vml" Requires="v">
                <p:oleObj name="CorelPhotoPaint.Image.6" r:id="rId5" imgW="3203183" imgH="1566410" progId="CorelPhotoPaint.Image.6">
                  <p:embed/>
                </p:oleObj>
              </mc:Choice>
              <mc:Fallback>
                <p:oleObj name="CorelPhotoPaint.Image.6" r:id="rId5" imgW="3203183" imgH="1566410" progId="CorelPhotoPaint.Image.6">
                  <p:embed/>
                  <p:pic>
                    <p:nvPicPr>
                      <p:cNvPr id="24653" name="Object 77">
                        <a:extLst>
                          <a:ext uri="{FF2B5EF4-FFF2-40B4-BE49-F238E27FC236}">
                            <a16:creationId xmlns:a16="http://schemas.microsoft.com/office/drawing/2014/main" id="{82FEDC91-ADB9-716A-D913-2EA8AE67F246}"/>
                          </a:ext>
                        </a:extLst>
                      </p:cNvPr>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421313" y="4359275"/>
                        <a:ext cx="3722687"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5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652"/>
                                        </p:tgtEl>
                                        <p:attrNameLst>
                                          <p:attrName>style.visibility</p:attrName>
                                        </p:attrNameLst>
                                      </p:cBhvr>
                                      <p:to>
                                        <p:strVal val="visible"/>
                                      </p:to>
                                    </p:set>
                                    <p:animEffect transition="in" filter="wipe(left)">
                                      <p:cBhvr>
                                        <p:cTn id="17" dur="500"/>
                                        <p:tgtEl>
                                          <p:spTgt spid="246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653"/>
                                        </p:tgtEl>
                                        <p:attrNameLst>
                                          <p:attrName>style.visibility</p:attrName>
                                        </p:attrNameLst>
                                      </p:cBhvr>
                                      <p:to>
                                        <p:strVal val="visible"/>
                                      </p:to>
                                    </p:set>
                                    <p:animEffect transition="in" filter="fade">
                                      <p:cBhvr>
                                        <p:cTn id="22" dur="500"/>
                                        <p:tgtEl>
                                          <p:spTgt spid="24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15F8391-72D0-E049-3623-A0D08A223B76}"/>
              </a:ext>
            </a:extLst>
          </p:cNvPr>
          <p:cNvSpPr>
            <a:spLocks noGrp="1" noChangeArrowheads="1"/>
          </p:cNvSpPr>
          <p:nvPr>
            <p:ph type="title"/>
          </p:nvPr>
        </p:nvSpPr>
        <p:spPr/>
        <p:txBody>
          <a:bodyPr/>
          <a:lstStyle/>
          <a:p>
            <a:r>
              <a:rPr lang="fr-CH" altLang="fr-FR" dirty="0">
                <a:latin typeface="Congenial" panose="02000503040000020004" pitchFamily="2" charset="0"/>
              </a:rPr>
              <a:t>Ambiguïté de la projection</a:t>
            </a:r>
          </a:p>
        </p:txBody>
      </p:sp>
      <p:sp>
        <p:nvSpPr>
          <p:cNvPr id="44035" name="Rectangle 3">
            <a:extLst>
              <a:ext uri="{FF2B5EF4-FFF2-40B4-BE49-F238E27FC236}">
                <a16:creationId xmlns:a16="http://schemas.microsoft.com/office/drawing/2014/main" id="{08E7F92A-60C8-363D-B7ED-89A0BAA05890}"/>
              </a:ext>
            </a:extLst>
          </p:cNvPr>
          <p:cNvSpPr>
            <a:spLocks noGrp="1" noChangeArrowheads="1"/>
          </p:cNvSpPr>
          <p:nvPr>
            <p:ph type="body" idx="1"/>
          </p:nvPr>
        </p:nvSpPr>
        <p:spPr/>
        <p:txBody>
          <a:bodyPr/>
          <a:lstStyle/>
          <a:p>
            <a:r>
              <a:rPr lang="fr-CH" altLang="fr-FR" dirty="0">
                <a:latin typeface="Grandview Display" panose="020B0502040204020203" pitchFamily="34" charset="0"/>
              </a:rPr>
              <a:t>Notre cerveau déduit cette distance à partir de certains indices: parallaxe, ombrage, effet de perspective, etc. Mais il peut se tromper…</a:t>
            </a:r>
          </a:p>
        </p:txBody>
      </p:sp>
      <p:pic>
        <p:nvPicPr>
          <p:cNvPr id="44036" name="Picture 4">
            <a:extLst>
              <a:ext uri="{FF2B5EF4-FFF2-40B4-BE49-F238E27FC236}">
                <a16:creationId xmlns:a16="http://schemas.microsoft.com/office/drawing/2014/main" id="{F9E466AC-E911-1128-8C92-1B5749290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75" y="3895725"/>
            <a:ext cx="360362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5">
            <a:extLst>
              <a:ext uri="{FF2B5EF4-FFF2-40B4-BE49-F238E27FC236}">
                <a16:creationId xmlns:a16="http://schemas.microsoft.com/office/drawing/2014/main" id="{3CD8371D-298A-221E-9C5E-DA6720FE8A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300" y="3895725"/>
            <a:ext cx="220662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4037"/>
                                        </p:tgtEl>
                                        <p:attrNameLst>
                                          <p:attrName>style.visibility</p:attrName>
                                        </p:attrNameLst>
                                      </p:cBhvr>
                                      <p:to>
                                        <p:strVal val="visible"/>
                                      </p:to>
                                    </p:set>
                                    <p:animEffect transition="in" filter="box(in)">
                                      <p:cBhvr>
                                        <p:cTn id="12" dur="500"/>
                                        <p:tgtEl>
                                          <p:spTgt spid="4403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4036"/>
                                        </p:tgtEl>
                                        <p:attrNameLst>
                                          <p:attrName>style.visibility</p:attrName>
                                        </p:attrNameLst>
                                      </p:cBhvr>
                                      <p:to>
                                        <p:strVal val="visible"/>
                                      </p:to>
                                    </p:set>
                                    <p:animEffect transition="in" filter="dissolve">
                                      <p:cBhvr>
                                        <p:cTn id="17"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6BB35EC-44C8-6E03-13BE-0F52391AB442}"/>
              </a:ext>
            </a:extLst>
          </p:cNvPr>
          <p:cNvSpPr>
            <a:spLocks noGrp="1" noChangeArrowheads="1"/>
          </p:cNvSpPr>
          <p:nvPr>
            <p:ph type="title"/>
          </p:nvPr>
        </p:nvSpPr>
        <p:spPr/>
        <p:txBody>
          <a:bodyPr/>
          <a:lstStyle/>
          <a:p>
            <a:r>
              <a:rPr lang="fr-CH" altLang="fr-FR" dirty="0">
                <a:latin typeface="Congenial" panose="02000503040000020004" pitchFamily="2" charset="0"/>
              </a:rPr>
              <a:t>Plan projectif</a:t>
            </a:r>
          </a:p>
        </p:txBody>
      </p:sp>
      <mc:AlternateContent xmlns:mc="http://schemas.openxmlformats.org/markup-compatibility/2006">
        <mc:Choice xmlns:a14="http://schemas.microsoft.com/office/drawing/2010/main" Requires="a14">
          <p:sp>
            <p:nvSpPr>
              <p:cNvPr id="31747" name="Rectangle 3">
                <a:extLst>
                  <a:ext uri="{FF2B5EF4-FFF2-40B4-BE49-F238E27FC236}">
                    <a16:creationId xmlns:a16="http://schemas.microsoft.com/office/drawing/2014/main" id="{9026A677-C4BE-8267-C7D3-D7BBF153C5CC}"/>
                  </a:ext>
                </a:extLst>
              </p:cNvPr>
              <p:cNvSpPr>
                <a:spLocks noGrp="1" noChangeArrowheads="1"/>
              </p:cNvSpPr>
              <p:nvPr>
                <p:ph type="body" idx="1"/>
              </p:nvPr>
            </p:nvSpPr>
            <p:spPr/>
            <p:txBody>
              <a:bodyPr/>
              <a:lstStyle/>
              <a:p>
                <a:r>
                  <a:rPr lang="fr-CH" altLang="fr-FR" dirty="0">
                    <a:latin typeface="Grandview Display" panose="020B0502040204020203" pitchFamily="34" charset="0"/>
                  </a:rPr>
                  <a:t>On établit une relation d’équivalence sur les objets tridimensionnels, selon la projection sur le plan </a:t>
                </a:r>
                <a14:m>
                  <m:oMath xmlns:m="http://schemas.openxmlformats.org/officeDocument/2006/math">
                    <m:r>
                      <a:rPr lang="fr-CH" altLang="fr-FR" i="1" dirty="0" smtClean="0">
                        <a:latin typeface="Cambria Math" panose="02040503050406030204" pitchFamily="18" charset="0"/>
                      </a:rPr>
                      <m:t>𝑋𝑌</m:t>
                    </m:r>
                  </m:oMath>
                </a14:m>
                <a:r>
                  <a:rPr lang="fr-CH" altLang="fr-FR" dirty="0">
                    <a:latin typeface="Grandview Display" panose="020B0502040204020203" pitchFamily="34" charset="0"/>
                  </a:rPr>
                  <a:t>, à </a:t>
                </a:r>
                <a14:m>
                  <m:oMath xmlns:m="http://schemas.openxmlformats.org/officeDocument/2006/math">
                    <m:r>
                      <a:rPr lang="fr-CH" altLang="fr-FR" i="1" dirty="0" smtClean="0">
                        <a:latin typeface="Cambria Math" panose="02040503050406030204" pitchFamily="18" charset="0"/>
                      </a:rPr>
                      <m:t>𝑍</m:t>
                    </m:r>
                    <m:r>
                      <a:rPr lang="fr-CH" altLang="fr-FR" i="1" dirty="0" smtClean="0">
                        <a:latin typeface="Cambria Math" panose="02040503050406030204" pitchFamily="18" charset="0"/>
                      </a:rPr>
                      <m:t>=1</m:t>
                    </m:r>
                  </m:oMath>
                </a14:m>
                <a:r>
                  <a:rPr lang="fr-CH" altLang="fr-FR" dirty="0">
                    <a:latin typeface="Grandview Display" panose="020B0502040204020203" pitchFamily="34" charset="0"/>
                  </a:rPr>
                  <a:t>.</a:t>
                </a:r>
              </a:p>
            </p:txBody>
          </p:sp>
        </mc:Choice>
        <mc:Fallback>
          <p:sp>
            <p:nvSpPr>
              <p:cNvPr id="31747" name="Rectangle 3">
                <a:extLst>
                  <a:ext uri="{FF2B5EF4-FFF2-40B4-BE49-F238E27FC236}">
                    <a16:creationId xmlns:a16="http://schemas.microsoft.com/office/drawing/2014/main" id="{9026A677-C4BE-8267-C7D3-D7BBF153C5CC}"/>
                  </a:ext>
                </a:extLst>
              </p:cNvPr>
              <p:cNvSpPr>
                <a:spLocks noGrp="1" noRot="1" noChangeAspect="1" noMove="1" noResize="1" noEditPoints="1" noAdjustHandles="1" noChangeArrowheads="1" noChangeShapeType="1" noTextEdit="1"/>
              </p:cNvSpPr>
              <p:nvPr>
                <p:ph type="body" idx="1"/>
              </p:nvPr>
            </p:nvSpPr>
            <p:spPr>
              <a:blipFill>
                <a:blip r:embed="rId3"/>
                <a:stretch>
                  <a:fillRect l="-2222" t="-2156" r="-519"/>
                </a:stretch>
              </a:blipFill>
            </p:spPr>
            <p:txBody>
              <a:bodyPr/>
              <a:lstStyle/>
              <a:p>
                <a:r>
                  <a:rPr lang="fr-CA">
                    <a:noFill/>
                  </a:rPr>
                  <a:t> </a:t>
                </a:r>
              </a:p>
            </p:txBody>
          </p:sp>
        </mc:Fallback>
      </mc:AlternateContent>
      <p:graphicFrame>
        <p:nvGraphicFramePr>
          <p:cNvPr id="31751" name="Object 7">
            <a:extLst>
              <a:ext uri="{FF2B5EF4-FFF2-40B4-BE49-F238E27FC236}">
                <a16:creationId xmlns:a16="http://schemas.microsoft.com/office/drawing/2014/main" id="{B861B4E6-9A71-CD00-3AB1-F6362ECA19BC}"/>
              </a:ext>
            </a:extLst>
          </p:cNvPr>
          <p:cNvGraphicFramePr>
            <a:graphicFrameLocks noChangeAspect="1"/>
          </p:cNvGraphicFramePr>
          <p:nvPr/>
        </p:nvGraphicFramePr>
        <p:xfrm>
          <a:off x="541338" y="3916363"/>
          <a:ext cx="7680325" cy="2682875"/>
        </p:xfrm>
        <a:graphic>
          <a:graphicData uri="http://schemas.openxmlformats.org/presentationml/2006/ole">
            <mc:AlternateContent xmlns:mc="http://schemas.openxmlformats.org/markup-compatibility/2006">
              <mc:Choice xmlns:v="urn:schemas-microsoft-com:vml" Requires="v">
                <p:oleObj name="CorelPhotoPaint.Image.6" r:id="rId4" imgW="7680975" imgH="2683429" progId="CorelPhotoPaint.Image.6">
                  <p:embed/>
                </p:oleObj>
              </mc:Choice>
              <mc:Fallback>
                <p:oleObj name="CorelPhotoPaint.Image.6" r:id="rId4" imgW="7680975" imgH="2683429" progId="CorelPhotoPaint.Image.6">
                  <p:embed/>
                  <p:pic>
                    <p:nvPicPr>
                      <p:cNvPr id="31751" name="Object 7">
                        <a:extLst>
                          <a:ext uri="{FF2B5EF4-FFF2-40B4-BE49-F238E27FC236}">
                            <a16:creationId xmlns:a16="http://schemas.microsoft.com/office/drawing/2014/main" id="{B861B4E6-9A71-CD00-3AB1-F6362ECA19B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41338" y="3916363"/>
                        <a:ext cx="7680325"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751"/>
                                        </p:tgtEl>
                                        <p:attrNameLst>
                                          <p:attrName>style.visibility</p:attrName>
                                        </p:attrNameLst>
                                      </p:cBhvr>
                                      <p:to>
                                        <p:strVal val="visible"/>
                                      </p:to>
                                    </p:set>
                                    <p:animEffect transition="in" filter="wipe(left)">
                                      <p:cBhvr>
                                        <p:cTn id="12"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284EBEC-4EC5-04AA-4203-40E7AC17BE1F}"/>
              </a:ext>
            </a:extLst>
          </p:cNvPr>
          <p:cNvSpPr>
            <a:spLocks noGrp="1" noChangeArrowheads="1"/>
          </p:cNvSpPr>
          <p:nvPr>
            <p:ph type="title"/>
          </p:nvPr>
        </p:nvSpPr>
        <p:spPr/>
        <p:txBody>
          <a:bodyPr/>
          <a:lstStyle/>
          <a:p>
            <a:r>
              <a:rPr lang="fr-CH" altLang="fr-FR" dirty="0">
                <a:latin typeface="Congenial" panose="02000503040000020004" pitchFamily="2" charset="0"/>
              </a:rPr>
              <a:t>Cohomologie</a:t>
            </a:r>
          </a:p>
        </p:txBody>
      </p:sp>
      <p:sp>
        <p:nvSpPr>
          <p:cNvPr id="36867" name="Rectangle 3">
            <a:extLst>
              <a:ext uri="{FF2B5EF4-FFF2-40B4-BE49-F238E27FC236}">
                <a16:creationId xmlns:a16="http://schemas.microsoft.com/office/drawing/2014/main" id="{C07F8257-3B90-BE89-7FAF-37FEAC519797}"/>
              </a:ext>
            </a:extLst>
          </p:cNvPr>
          <p:cNvSpPr>
            <a:spLocks noGrp="1" noChangeArrowheads="1"/>
          </p:cNvSpPr>
          <p:nvPr>
            <p:ph type="body" idx="1"/>
          </p:nvPr>
        </p:nvSpPr>
        <p:spPr/>
        <p:txBody>
          <a:bodyPr/>
          <a:lstStyle/>
          <a:p>
            <a:r>
              <a:rPr lang="fr-CH" altLang="fr-FR" dirty="0">
                <a:latin typeface="Grandview Display" panose="020B0502040204020203" pitchFamily="34" charset="0"/>
              </a:rPr>
              <a:t>Condition: une figure est possible si et seulement s’il existe un assemblage connexe d’objets 3D dans sa classe d’équivalence.</a:t>
            </a:r>
          </a:p>
          <a:p>
            <a:r>
              <a:rPr lang="fr-CH" altLang="fr-FR" dirty="0">
                <a:latin typeface="Grandview Display" panose="020B0502040204020203" pitchFamily="34" charset="0"/>
              </a:rPr>
              <a:t>Idée: découper la </a:t>
            </a:r>
            <a:br>
              <a:rPr lang="fr-CH" altLang="fr-FR" dirty="0">
                <a:latin typeface="Grandview Display" panose="020B0502040204020203" pitchFamily="34" charset="0"/>
              </a:rPr>
            </a:br>
            <a:r>
              <a:rPr lang="fr-CH" altLang="fr-FR" dirty="0">
                <a:latin typeface="Grandview Display" panose="020B0502040204020203" pitchFamily="34" charset="0"/>
              </a:rPr>
              <a:t>figure en morceaux </a:t>
            </a:r>
            <a:br>
              <a:rPr lang="fr-CH" altLang="fr-FR" dirty="0">
                <a:latin typeface="Grandview Display" panose="020B0502040204020203" pitchFamily="34" charset="0"/>
              </a:rPr>
            </a:br>
            <a:r>
              <a:rPr lang="fr-CH" altLang="fr-FR" dirty="0">
                <a:latin typeface="Grandview Display" panose="020B0502040204020203" pitchFamily="34" charset="0"/>
              </a:rPr>
              <a:t>«localement possibles».</a:t>
            </a:r>
          </a:p>
        </p:txBody>
      </p:sp>
      <p:graphicFrame>
        <p:nvGraphicFramePr>
          <p:cNvPr id="36871" name="Object 7">
            <a:extLst>
              <a:ext uri="{FF2B5EF4-FFF2-40B4-BE49-F238E27FC236}">
                <a16:creationId xmlns:a16="http://schemas.microsoft.com/office/drawing/2014/main" id="{4C2F3C4A-5253-6DF1-51ED-18850ECF51B5}"/>
              </a:ext>
            </a:extLst>
          </p:cNvPr>
          <p:cNvGraphicFramePr>
            <a:graphicFrameLocks noChangeAspect="1"/>
          </p:cNvGraphicFramePr>
          <p:nvPr/>
        </p:nvGraphicFramePr>
        <p:xfrm>
          <a:off x="5876925" y="3429000"/>
          <a:ext cx="3267075" cy="3429000"/>
        </p:xfrm>
        <a:graphic>
          <a:graphicData uri="http://schemas.openxmlformats.org/presentationml/2006/ole">
            <mc:AlternateContent xmlns:mc="http://schemas.openxmlformats.org/markup-compatibility/2006">
              <mc:Choice xmlns:v="urn:schemas-microsoft-com:vml" Requires="v">
                <p:oleObj name="CorelPhotoPaint.Image.6" r:id="rId3" imgW="3025441" imgH="3175169" progId="CorelPhotoPaint.Image.6">
                  <p:embed/>
                </p:oleObj>
              </mc:Choice>
              <mc:Fallback>
                <p:oleObj name="CorelPhotoPaint.Image.6" r:id="rId3" imgW="3025441" imgH="3175169" progId="CorelPhotoPaint.Image.6">
                  <p:embed/>
                  <p:pic>
                    <p:nvPicPr>
                      <p:cNvPr id="36871" name="Object 7">
                        <a:extLst>
                          <a:ext uri="{FF2B5EF4-FFF2-40B4-BE49-F238E27FC236}">
                            <a16:creationId xmlns:a16="http://schemas.microsoft.com/office/drawing/2014/main" id="{4C2F3C4A-5253-6DF1-51ED-18850ECF51B5}"/>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876925" y="3429000"/>
                        <a:ext cx="32670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6871"/>
                                        </p:tgtEl>
                                        <p:attrNameLst>
                                          <p:attrName>style.visibility</p:attrName>
                                        </p:attrNameLst>
                                      </p:cBhvr>
                                      <p:to>
                                        <p:strVal val="visible"/>
                                      </p:to>
                                    </p:set>
                                    <p:anim calcmode="lin" valueType="num">
                                      <p:cBhvr>
                                        <p:cTn id="17" dur="500" fill="hold"/>
                                        <p:tgtEl>
                                          <p:spTgt spid="36871"/>
                                        </p:tgtEl>
                                        <p:attrNameLst>
                                          <p:attrName>ppt_w</p:attrName>
                                        </p:attrNameLst>
                                      </p:cBhvr>
                                      <p:tavLst>
                                        <p:tav tm="0">
                                          <p:val>
                                            <p:fltVal val="0"/>
                                          </p:val>
                                        </p:tav>
                                        <p:tav tm="100000">
                                          <p:val>
                                            <p:strVal val="#ppt_w"/>
                                          </p:val>
                                        </p:tav>
                                      </p:tavLst>
                                    </p:anim>
                                    <p:anim calcmode="lin" valueType="num">
                                      <p:cBhvr>
                                        <p:cTn id="18" dur="500" fill="hold"/>
                                        <p:tgtEl>
                                          <p:spTgt spid="36871"/>
                                        </p:tgtEl>
                                        <p:attrNameLst>
                                          <p:attrName>ppt_h</p:attrName>
                                        </p:attrNameLst>
                                      </p:cBhvr>
                                      <p:tavLst>
                                        <p:tav tm="0">
                                          <p:val>
                                            <p:fltVal val="0"/>
                                          </p:val>
                                        </p:tav>
                                        <p:tav tm="100000">
                                          <p:val>
                                            <p:strVal val="#ppt_h"/>
                                          </p:val>
                                        </p:tav>
                                      </p:tavLst>
                                    </p:anim>
                                    <p:animEffect transition="in" filter="fade">
                                      <p:cBhvr>
                                        <p:cTn id="19" dur="500"/>
                                        <p:tgtEl>
                                          <p:spTgt spid="3687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6866"/>
                                        </p:tgtEl>
                                        <p:attrNameLst>
                                          <p:attrName>style.visibility</p:attrName>
                                        </p:attrNameLst>
                                      </p:cBhvr>
                                      <p:to>
                                        <p:strVal val="visible"/>
                                      </p:to>
                                    </p:set>
                                    <p:animEffect transition="in" filter="fade">
                                      <p:cBhvr>
                                        <p:cTn id="24"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3068445-9B9B-4A14-5032-94317B7210E3}"/>
              </a:ext>
            </a:extLst>
          </p:cNvPr>
          <p:cNvSpPr>
            <a:spLocks noGrp="1" noChangeArrowheads="1"/>
          </p:cNvSpPr>
          <p:nvPr>
            <p:ph type="title"/>
          </p:nvPr>
        </p:nvSpPr>
        <p:spPr/>
        <p:txBody>
          <a:bodyPr/>
          <a:lstStyle/>
          <a:p>
            <a:r>
              <a:rPr lang="fr-CH" altLang="fr-FR" dirty="0">
                <a:latin typeface="Congenial" panose="02000503040000020004" pitchFamily="2" charset="0"/>
              </a:rPr>
              <a:t>Cohomologie</a:t>
            </a:r>
          </a:p>
        </p:txBody>
      </p:sp>
      <p:sp>
        <p:nvSpPr>
          <p:cNvPr id="37891" name="Rectangle 3">
            <a:extLst>
              <a:ext uri="{FF2B5EF4-FFF2-40B4-BE49-F238E27FC236}">
                <a16:creationId xmlns:a16="http://schemas.microsoft.com/office/drawing/2014/main" id="{081532D3-B2D8-8646-0C8A-E17A5624A091}"/>
              </a:ext>
            </a:extLst>
          </p:cNvPr>
          <p:cNvSpPr>
            <a:spLocks noGrp="1" noChangeArrowheads="1"/>
          </p:cNvSpPr>
          <p:nvPr>
            <p:ph type="body" idx="1"/>
          </p:nvPr>
        </p:nvSpPr>
        <p:spPr>
          <a:noFill/>
        </p:spPr>
        <p:txBody>
          <a:bodyPr/>
          <a:lstStyle/>
          <a:p>
            <a:pPr>
              <a:lnSpc>
                <a:spcPct val="90000"/>
              </a:lnSpc>
            </a:pPr>
            <a:r>
              <a:rPr lang="fr-CH" altLang="fr-FR" sz="3200" dirty="0">
                <a:latin typeface="Grandview Display" panose="020B0502040204020203" pitchFamily="34" charset="0"/>
              </a:rPr>
              <a:t>On situe notre figure</a:t>
            </a:r>
            <a:br>
              <a:rPr lang="fr-CH" altLang="fr-FR" sz="3200" dirty="0">
                <a:latin typeface="Grandview Display" panose="020B0502040204020203" pitchFamily="34" charset="0"/>
              </a:rPr>
            </a:br>
            <a:r>
              <a:rPr lang="fr-CH" altLang="fr-FR" sz="3200" dirty="0">
                <a:latin typeface="Grandview Display" panose="020B0502040204020203" pitchFamily="34" charset="0"/>
              </a:rPr>
              <a:t>dans une région non </a:t>
            </a:r>
            <a:br>
              <a:rPr lang="fr-CH" altLang="fr-FR" sz="3200" dirty="0">
                <a:latin typeface="Grandview Display" panose="020B0502040204020203" pitchFamily="34" charset="0"/>
              </a:rPr>
            </a:br>
            <a:r>
              <a:rPr lang="fr-CH" altLang="fr-FR" sz="3200" dirty="0">
                <a:latin typeface="Grandview Display" panose="020B0502040204020203" pitchFamily="34" charset="0"/>
              </a:rPr>
              <a:t>simplement connexe </a:t>
            </a:r>
            <a:br>
              <a:rPr lang="fr-CH" altLang="fr-FR" sz="3200" dirty="0">
                <a:latin typeface="Grandview Display" panose="020B0502040204020203" pitchFamily="34" charset="0"/>
              </a:rPr>
            </a:br>
            <a:r>
              <a:rPr lang="fr-CH" altLang="fr-FR" sz="3200" dirty="0">
                <a:latin typeface="Grandview Display" panose="020B0502040204020203" pitchFamily="34" charset="0"/>
              </a:rPr>
              <a:t>du plan.</a:t>
            </a:r>
          </a:p>
          <a:p>
            <a:pPr>
              <a:lnSpc>
                <a:spcPct val="90000"/>
              </a:lnSpc>
            </a:pPr>
            <a:endParaRPr lang="fr-CH" altLang="fr-FR" sz="3200" dirty="0">
              <a:latin typeface="Grandview Display" panose="020B0502040204020203" pitchFamily="34" charset="0"/>
            </a:endParaRPr>
          </a:p>
          <a:p>
            <a:pPr>
              <a:lnSpc>
                <a:spcPct val="90000"/>
              </a:lnSpc>
            </a:pPr>
            <a:endParaRPr lang="fr-CH" altLang="fr-FR" sz="3200" dirty="0">
              <a:latin typeface="Grandview Display" panose="020B0502040204020203" pitchFamily="34" charset="0"/>
            </a:endParaRPr>
          </a:p>
          <a:p>
            <a:pPr>
              <a:lnSpc>
                <a:spcPct val="90000"/>
              </a:lnSpc>
            </a:pPr>
            <a:r>
              <a:rPr lang="fr-CH" altLang="fr-FR" sz="3200" dirty="0">
                <a:latin typeface="Grandview Display" panose="020B0502040204020203" pitchFamily="34" charset="0"/>
              </a:rPr>
              <a:t>On détermine un groupe «d’ambiguïté». </a:t>
            </a:r>
            <a:br>
              <a:rPr lang="fr-CH" altLang="fr-FR" sz="3200" dirty="0">
                <a:latin typeface="Grandview Display" panose="020B0502040204020203" pitchFamily="34" charset="0"/>
              </a:rPr>
            </a:br>
            <a:r>
              <a:rPr lang="fr-CH" altLang="fr-FR" sz="3200" dirty="0">
                <a:latin typeface="Grandview Display" panose="020B0502040204020203" pitchFamily="34" charset="0"/>
              </a:rPr>
              <a:t>Ici, ce sont les distances, toutes positives, avec l’opération de multiplication</a:t>
            </a:r>
          </a:p>
        </p:txBody>
      </p:sp>
      <p:graphicFrame>
        <p:nvGraphicFramePr>
          <p:cNvPr id="37897" name="Object 9">
            <a:extLst>
              <a:ext uri="{FF2B5EF4-FFF2-40B4-BE49-F238E27FC236}">
                <a16:creationId xmlns:a16="http://schemas.microsoft.com/office/drawing/2014/main" id="{EFC581B5-EB81-2FD1-8946-882D908F4F04}"/>
              </a:ext>
            </a:extLst>
          </p:cNvPr>
          <p:cNvGraphicFramePr>
            <a:graphicFrameLocks noChangeAspect="1"/>
          </p:cNvGraphicFramePr>
          <p:nvPr/>
        </p:nvGraphicFramePr>
        <p:xfrm>
          <a:off x="5154613" y="1711325"/>
          <a:ext cx="2570162" cy="2341563"/>
        </p:xfrm>
        <a:graphic>
          <a:graphicData uri="http://schemas.openxmlformats.org/presentationml/2006/ole">
            <mc:AlternateContent xmlns:mc="http://schemas.openxmlformats.org/markup-compatibility/2006">
              <mc:Choice xmlns:v="urn:schemas-microsoft-com:vml" Requires="v">
                <p:oleObj name="CorelPhotoPaint.Image.6" r:id="rId3" imgW="2343520" imgH="2136652" progId="CorelPhotoPaint.Image.6">
                  <p:embed/>
                </p:oleObj>
              </mc:Choice>
              <mc:Fallback>
                <p:oleObj name="CorelPhotoPaint.Image.6" r:id="rId3" imgW="2343520" imgH="2136652" progId="CorelPhotoPaint.Image.6">
                  <p:embed/>
                  <p:pic>
                    <p:nvPicPr>
                      <p:cNvPr id="37897" name="Object 9">
                        <a:extLst>
                          <a:ext uri="{FF2B5EF4-FFF2-40B4-BE49-F238E27FC236}">
                            <a16:creationId xmlns:a16="http://schemas.microsoft.com/office/drawing/2014/main" id="{EFC581B5-EB81-2FD1-8946-882D908F4F04}"/>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154613" y="1711325"/>
                        <a:ext cx="2570162"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9" name="Oval 11">
            <a:extLst>
              <a:ext uri="{FF2B5EF4-FFF2-40B4-BE49-F238E27FC236}">
                <a16:creationId xmlns:a16="http://schemas.microsoft.com/office/drawing/2014/main" id="{7B830663-5CAA-D7B2-510A-F367C91B08BA}"/>
              </a:ext>
            </a:extLst>
          </p:cNvPr>
          <p:cNvSpPr>
            <a:spLocks noChangeArrowheads="1"/>
          </p:cNvSpPr>
          <p:nvPr/>
        </p:nvSpPr>
        <p:spPr bwMode="auto">
          <a:xfrm>
            <a:off x="6524625" y="2778125"/>
            <a:ext cx="195263" cy="15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7900" name="Oval 12">
            <a:extLst>
              <a:ext uri="{FF2B5EF4-FFF2-40B4-BE49-F238E27FC236}">
                <a16:creationId xmlns:a16="http://schemas.microsoft.com/office/drawing/2014/main" id="{1FCE2E2C-BC78-3E9B-2714-2B77D4C1360D}"/>
              </a:ext>
            </a:extLst>
          </p:cNvPr>
          <p:cNvSpPr>
            <a:spLocks noChangeArrowheads="1"/>
          </p:cNvSpPr>
          <p:nvPr/>
        </p:nvSpPr>
        <p:spPr bwMode="auto">
          <a:xfrm>
            <a:off x="5051425" y="1479550"/>
            <a:ext cx="3335338" cy="2749550"/>
          </a:xfrm>
          <a:prstGeom prst="ellipse">
            <a:avLst/>
          </a:prstGeom>
          <a:noFill/>
          <a:ln w="152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7901" name="Freeform 13">
            <a:extLst>
              <a:ext uri="{FF2B5EF4-FFF2-40B4-BE49-F238E27FC236}">
                <a16:creationId xmlns:a16="http://schemas.microsoft.com/office/drawing/2014/main" id="{D72D9AF4-06C0-D853-EB83-55F96B42D958}"/>
              </a:ext>
            </a:extLst>
          </p:cNvPr>
          <p:cNvSpPr>
            <a:spLocks/>
          </p:cNvSpPr>
          <p:nvPr/>
        </p:nvSpPr>
        <p:spPr bwMode="auto">
          <a:xfrm>
            <a:off x="4962525" y="2754313"/>
            <a:ext cx="1833563" cy="1563687"/>
          </a:xfrm>
          <a:custGeom>
            <a:avLst/>
            <a:gdLst>
              <a:gd name="T0" fmla="*/ 0 w 869"/>
              <a:gd name="T1" fmla="*/ 0 h 723"/>
              <a:gd name="T2" fmla="*/ 0 w 869"/>
              <a:gd name="T3" fmla="*/ 723 h 723"/>
              <a:gd name="T4" fmla="*/ 869 w 869"/>
              <a:gd name="T5" fmla="*/ 723 h 723"/>
              <a:gd name="T6" fmla="*/ 512 w 869"/>
              <a:gd name="T7" fmla="*/ 631 h 723"/>
              <a:gd name="T8" fmla="*/ 211 w 869"/>
              <a:gd name="T9" fmla="*/ 430 h 723"/>
              <a:gd name="T10" fmla="*/ 0 w 869"/>
              <a:gd name="T11" fmla="*/ 0 h 723"/>
            </a:gdLst>
            <a:ahLst/>
            <a:cxnLst>
              <a:cxn ang="0">
                <a:pos x="T0" y="T1"/>
              </a:cxn>
              <a:cxn ang="0">
                <a:pos x="T2" y="T3"/>
              </a:cxn>
              <a:cxn ang="0">
                <a:pos x="T4" y="T5"/>
              </a:cxn>
              <a:cxn ang="0">
                <a:pos x="T6" y="T7"/>
              </a:cxn>
              <a:cxn ang="0">
                <a:pos x="T8" y="T9"/>
              </a:cxn>
              <a:cxn ang="0">
                <a:pos x="T10" y="T11"/>
              </a:cxn>
            </a:cxnLst>
            <a:rect l="0" t="0" r="r" b="b"/>
            <a:pathLst>
              <a:path w="869" h="723">
                <a:moveTo>
                  <a:pt x="0" y="0"/>
                </a:moveTo>
                <a:lnTo>
                  <a:pt x="0" y="723"/>
                </a:lnTo>
                <a:lnTo>
                  <a:pt x="869" y="723"/>
                </a:lnTo>
                <a:lnTo>
                  <a:pt x="512" y="631"/>
                </a:lnTo>
                <a:lnTo>
                  <a:pt x="211" y="430"/>
                </a:lnTo>
                <a:lnTo>
                  <a:pt x="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7902" name="Freeform 14">
            <a:extLst>
              <a:ext uri="{FF2B5EF4-FFF2-40B4-BE49-F238E27FC236}">
                <a16:creationId xmlns:a16="http://schemas.microsoft.com/office/drawing/2014/main" id="{C13DC1CD-F64D-286F-039A-AFDEEB93EBFD}"/>
              </a:ext>
            </a:extLst>
          </p:cNvPr>
          <p:cNvSpPr>
            <a:spLocks/>
          </p:cNvSpPr>
          <p:nvPr/>
        </p:nvSpPr>
        <p:spPr bwMode="auto">
          <a:xfrm flipH="1">
            <a:off x="6672263" y="2786063"/>
            <a:ext cx="1808162" cy="1531937"/>
          </a:xfrm>
          <a:custGeom>
            <a:avLst/>
            <a:gdLst>
              <a:gd name="T0" fmla="*/ 0 w 869"/>
              <a:gd name="T1" fmla="*/ 0 h 723"/>
              <a:gd name="T2" fmla="*/ 0 w 869"/>
              <a:gd name="T3" fmla="*/ 723 h 723"/>
              <a:gd name="T4" fmla="*/ 869 w 869"/>
              <a:gd name="T5" fmla="*/ 723 h 723"/>
              <a:gd name="T6" fmla="*/ 512 w 869"/>
              <a:gd name="T7" fmla="*/ 631 h 723"/>
              <a:gd name="T8" fmla="*/ 211 w 869"/>
              <a:gd name="T9" fmla="*/ 430 h 723"/>
              <a:gd name="T10" fmla="*/ 0 w 869"/>
              <a:gd name="T11" fmla="*/ 0 h 723"/>
            </a:gdLst>
            <a:ahLst/>
            <a:cxnLst>
              <a:cxn ang="0">
                <a:pos x="T0" y="T1"/>
              </a:cxn>
              <a:cxn ang="0">
                <a:pos x="T2" y="T3"/>
              </a:cxn>
              <a:cxn ang="0">
                <a:pos x="T4" y="T5"/>
              </a:cxn>
              <a:cxn ang="0">
                <a:pos x="T6" y="T7"/>
              </a:cxn>
              <a:cxn ang="0">
                <a:pos x="T8" y="T9"/>
              </a:cxn>
              <a:cxn ang="0">
                <a:pos x="T10" y="T11"/>
              </a:cxn>
            </a:cxnLst>
            <a:rect l="0" t="0" r="r" b="b"/>
            <a:pathLst>
              <a:path w="869" h="723">
                <a:moveTo>
                  <a:pt x="0" y="0"/>
                </a:moveTo>
                <a:lnTo>
                  <a:pt x="0" y="723"/>
                </a:lnTo>
                <a:lnTo>
                  <a:pt x="869" y="723"/>
                </a:lnTo>
                <a:lnTo>
                  <a:pt x="512" y="631"/>
                </a:lnTo>
                <a:lnTo>
                  <a:pt x="211" y="430"/>
                </a:lnTo>
                <a:lnTo>
                  <a:pt x="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7903" name="Freeform 15">
            <a:extLst>
              <a:ext uri="{FF2B5EF4-FFF2-40B4-BE49-F238E27FC236}">
                <a16:creationId xmlns:a16="http://schemas.microsoft.com/office/drawing/2014/main" id="{9FB35238-0534-2E13-36C7-F4F0A69C9570}"/>
              </a:ext>
            </a:extLst>
          </p:cNvPr>
          <p:cNvSpPr>
            <a:spLocks/>
          </p:cNvSpPr>
          <p:nvPr/>
        </p:nvSpPr>
        <p:spPr bwMode="auto">
          <a:xfrm flipH="1" flipV="1">
            <a:off x="6799263" y="1403350"/>
            <a:ext cx="1681162" cy="1398588"/>
          </a:xfrm>
          <a:custGeom>
            <a:avLst/>
            <a:gdLst>
              <a:gd name="T0" fmla="*/ 0 w 869"/>
              <a:gd name="T1" fmla="*/ 0 h 723"/>
              <a:gd name="T2" fmla="*/ 0 w 869"/>
              <a:gd name="T3" fmla="*/ 723 h 723"/>
              <a:gd name="T4" fmla="*/ 869 w 869"/>
              <a:gd name="T5" fmla="*/ 723 h 723"/>
              <a:gd name="T6" fmla="*/ 512 w 869"/>
              <a:gd name="T7" fmla="*/ 631 h 723"/>
              <a:gd name="T8" fmla="*/ 211 w 869"/>
              <a:gd name="T9" fmla="*/ 430 h 723"/>
              <a:gd name="T10" fmla="*/ 0 w 869"/>
              <a:gd name="T11" fmla="*/ 0 h 723"/>
            </a:gdLst>
            <a:ahLst/>
            <a:cxnLst>
              <a:cxn ang="0">
                <a:pos x="T0" y="T1"/>
              </a:cxn>
              <a:cxn ang="0">
                <a:pos x="T2" y="T3"/>
              </a:cxn>
              <a:cxn ang="0">
                <a:pos x="T4" y="T5"/>
              </a:cxn>
              <a:cxn ang="0">
                <a:pos x="T6" y="T7"/>
              </a:cxn>
              <a:cxn ang="0">
                <a:pos x="T8" y="T9"/>
              </a:cxn>
              <a:cxn ang="0">
                <a:pos x="T10" y="T11"/>
              </a:cxn>
            </a:cxnLst>
            <a:rect l="0" t="0" r="r" b="b"/>
            <a:pathLst>
              <a:path w="869" h="723">
                <a:moveTo>
                  <a:pt x="0" y="0"/>
                </a:moveTo>
                <a:lnTo>
                  <a:pt x="0" y="723"/>
                </a:lnTo>
                <a:lnTo>
                  <a:pt x="869" y="723"/>
                </a:lnTo>
                <a:lnTo>
                  <a:pt x="512" y="631"/>
                </a:lnTo>
                <a:lnTo>
                  <a:pt x="211" y="430"/>
                </a:lnTo>
                <a:lnTo>
                  <a:pt x="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7904" name="Freeform 16">
            <a:extLst>
              <a:ext uri="{FF2B5EF4-FFF2-40B4-BE49-F238E27FC236}">
                <a16:creationId xmlns:a16="http://schemas.microsoft.com/office/drawing/2014/main" id="{AF038BDB-6DF4-1483-34C7-3CDFADDA49C4}"/>
              </a:ext>
            </a:extLst>
          </p:cNvPr>
          <p:cNvSpPr>
            <a:spLocks/>
          </p:cNvSpPr>
          <p:nvPr/>
        </p:nvSpPr>
        <p:spPr bwMode="auto">
          <a:xfrm flipV="1">
            <a:off x="4962525" y="1401763"/>
            <a:ext cx="1681163" cy="1398587"/>
          </a:xfrm>
          <a:custGeom>
            <a:avLst/>
            <a:gdLst>
              <a:gd name="T0" fmla="*/ 0 w 869"/>
              <a:gd name="T1" fmla="*/ 0 h 723"/>
              <a:gd name="T2" fmla="*/ 0 w 869"/>
              <a:gd name="T3" fmla="*/ 723 h 723"/>
              <a:gd name="T4" fmla="*/ 869 w 869"/>
              <a:gd name="T5" fmla="*/ 723 h 723"/>
              <a:gd name="T6" fmla="*/ 512 w 869"/>
              <a:gd name="T7" fmla="*/ 631 h 723"/>
              <a:gd name="T8" fmla="*/ 211 w 869"/>
              <a:gd name="T9" fmla="*/ 430 h 723"/>
              <a:gd name="T10" fmla="*/ 0 w 869"/>
              <a:gd name="T11" fmla="*/ 0 h 723"/>
            </a:gdLst>
            <a:ahLst/>
            <a:cxnLst>
              <a:cxn ang="0">
                <a:pos x="T0" y="T1"/>
              </a:cxn>
              <a:cxn ang="0">
                <a:pos x="T2" y="T3"/>
              </a:cxn>
              <a:cxn ang="0">
                <a:pos x="T4" y="T5"/>
              </a:cxn>
              <a:cxn ang="0">
                <a:pos x="T6" y="T7"/>
              </a:cxn>
              <a:cxn ang="0">
                <a:pos x="T8" y="T9"/>
              </a:cxn>
              <a:cxn ang="0">
                <a:pos x="T10" y="T11"/>
              </a:cxn>
            </a:cxnLst>
            <a:rect l="0" t="0" r="r" b="b"/>
            <a:pathLst>
              <a:path w="869" h="723">
                <a:moveTo>
                  <a:pt x="0" y="0"/>
                </a:moveTo>
                <a:lnTo>
                  <a:pt x="0" y="723"/>
                </a:lnTo>
                <a:lnTo>
                  <a:pt x="869" y="723"/>
                </a:lnTo>
                <a:lnTo>
                  <a:pt x="512" y="631"/>
                </a:lnTo>
                <a:lnTo>
                  <a:pt x="211" y="430"/>
                </a:lnTo>
                <a:lnTo>
                  <a:pt x="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fade">
                                      <p:cBhvr>
                                        <p:cTn id="12" dur="500"/>
                                        <p:tgtEl>
                                          <p:spTgt spid="378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animEffect transition="in" filter="fade">
                                      <p:cBhvr>
                                        <p:cTn id="17"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CAF481E-0AC9-32AB-C4A8-5365499DB1C5}"/>
              </a:ext>
            </a:extLst>
          </p:cNvPr>
          <p:cNvSpPr>
            <a:spLocks noGrp="1" noChangeArrowheads="1"/>
          </p:cNvSpPr>
          <p:nvPr>
            <p:ph type="title"/>
          </p:nvPr>
        </p:nvSpPr>
        <p:spPr/>
        <p:txBody>
          <a:bodyPr/>
          <a:lstStyle/>
          <a:p>
            <a:r>
              <a:rPr lang="fr-CH" altLang="fr-FR" dirty="0">
                <a:latin typeface="Congenial" panose="02000503040000020004" pitchFamily="2" charset="0"/>
              </a:rPr>
              <a:t>Cohomologie</a:t>
            </a:r>
          </a:p>
        </p:txBody>
      </p:sp>
      <p:sp>
        <p:nvSpPr>
          <p:cNvPr id="38915" name="Rectangle 3">
            <a:extLst>
              <a:ext uri="{FF2B5EF4-FFF2-40B4-BE49-F238E27FC236}">
                <a16:creationId xmlns:a16="http://schemas.microsoft.com/office/drawing/2014/main" id="{65E9281A-1F2F-AB82-66FC-2216DC05509D}"/>
              </a:ext>
            </a:extLst>
          </p:cNvPr>
          <p:cNvSpPr>
            <a:spLocks noGrp="1" noChangeArrowheads="1"/>
          </p:cNvSpPr>
          <p:nvPr>
            <p:ph type="body" idx="1"/>
          </p:nvPr>
        </p:nvSpPr>
        <p:spPr>
          <a:noFill/>
        </p:spPr>
        <p:txBody>
          <a:bodyPr/>
          <a:lstStyle/>
          <a:p>
            <a:r>
              <a:rPr lang="fr-CH" altLang="fr-FR" dirty="0">
                <a:latin typeface="Grandview Display" panose="020B0502040204020203" pitchFamily="34" charset="0"/>
              </a:rPr>
              <a:t>On éclate la </a:t>
            </a:r>
            <a:r>
              <a:rPr lang="fr-CH" altLang="fr-FR" dirty="0" err="1">
                <a:latin typeface="Grandview Display" panose="020B0502040204020203" pitchFamily="34" charset="0"/>
              </a:rPr>
              <a:t>tripoutre</a:t>
            </a:r>
            <a:r>
              <a:rPr lang="fr-CH" altLang="fr-FR" dirty="0">
                <a:latin typeface="Grandview Display" panose="020B0502040204020203" pitchFamily="34" charset="0"/>
              </a:rPr>
              <a:t> en morceaux se chevauchant, chacun de ceux-ci représentant une structure possible.</a:t>
            </a:r>
          </a:p>
          <a:p>
            <a:r>
              <a:rPr lang="fr-CH" altLang="fr-FR" dirty="0">
                <a:latin typeface="Grandview Display" panose="020B0502040204020203" pitchFamily="34" charset="0"/>
              </a:rPr>
              <a:t>On sélectionne des points qui représenteront chacun des collages à faire pour «construire» la </a:t>
            </a:r>
            <a:r>
              <a:rPr lang="fr-CH" altLang="fr-FR" dirty="0" err="1">
                <a:latin typeface="Grandview Display" panose="020B0502040204020203" pitchFamily="34" charset="0"/>
              </a:rPr>
              <a:t>tripoutre</a:t>
            </a:r>
            <a:r>
              <a:rPr lang="fr-CH" altLang="fr-FR" dirty="0">
                <a:latin typeface="Grandview Display" panose="020B0502040204020203" pitchFamily="34" charset="0"/>
              </a:rPr>
              <a:t>.</a:t>
            </a:r>
          </a:p>
          <a:p>
            <a:endParaRPr lang="fr-CH" altLang="fr-FR" dirty="0">
              <a:latin typeface="Grandview Display"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fade">
                                      <p:cBhvr>
                                        <p:cTn id="12" dur="5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1" name="Freeform 15">
            <a:extLst>
              <a:ext uri="{FF2B5EF4-FFF2-40B4-BE49-F238E27FC236}">
                <a16:creationId xmlns:a16="http://schemas.microsoft.com/office/drawing/2014/main" id="{B4F7035D-BFB5-4254-5D8E-A2171558505B}"/>
              </a:ext>
            </a:extLst>
          </p:cNvPr>
          <p:cNvSpPr>
            <a:spLocks/>
          </p:cNvSpPr>
          <p:nvPr/>
        </p:nvSpPr>
        <p:spPr bwMode="auto">
          <a:xfrm>
            <a:off x="3305175" y="3081338"/>
            <a:ext cx="971550" cy="1052512"/>
          </a:xfrm>
          <a:custGeom>
            <a:avLst/>
            <a:gdLst>
              <a:gd name="T0" fmla="*/ 0 w 612"/>
              <a:gd name="T1" fmla="*/ 0 h 663"/>
              <a:gd name="T2" fmla="*/ 228 w 612"/>
              <a:gd name="T3" fmla="*/ 663 h 663"/>
              <a:gd name="T4" fmla="*/ 459 w 612"/>
              <a:gd name="T5" fmla="*/ 600 h 663"/>
              <a:gd name="T6" fmla="*/ 612 w 612"/>
              <a:gd name="T7" fmla="*/ 513 h 663"/>
              <a:gd name="T8" fmla="*/ 564 w 612"/>
              <a:gd name="T9" fmla="*/ 216 h 663"/>
              <a:gd name="T10" fmla="*/ 0 w 612"/>
              <a:gd name="T11" fmla="*/ 0 h 663"/>
            </a:gdLst>
            <a:ahLst/>
            <a:cxnLst>
              <a:cxn ang="0">
                <a:pos x="T0" y="T1"/>
              </a:cxn>
              <a:cxn ang="0">
                <a:pos x="T2" y="T3"/>
              </a:cxn>
              <a:cxn ang="0">
                <a:pos x="T4" y="T5"/>
              </a:cxn>
              <a:cxn ang="0">
                <a:pos x="T6" y="T7"/>
              </a:cxn>
              <a:cxn ang="0">
                <a:pos x="T8" y="T9"/>
              </a:cxn>
              <a:cxn ang="0">
                <a:pos x="T10" y="T11"/>
              </a:cxn>
            </a:cxnLst>
            <a:rect l="0" t="0" r="r" b="b"/>
            <a:pathLst>
              <a:path w="612" h="663">
                <a:moveTo>
                  <a:pt x="0" y="0"/>
                </a:moveTo>
                <a:lnTo>
                  <a:pt x="228" y="663"/>
                </a:lnTo>
                <a:lnTo>
                  <a:pt x="459" y="600"/>
                </a:lnTo>
                <a:lnTo>
                  <a:pt x="612" y="513"/>
                </a:lnTo>
                <a:lnTo>
                  <a:pt x="564" y="216"/>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50" name="Freeform 14">
            <a:extLst>
              <a:ext uri="{FF2B5EF4-FFF2-40B4-BE49-F238E27FC236}">
                <a16:creationId xmlns:a16="http://schemas.microsoft.com/office/drawing/2014/main" id="{EFD41457-49F5-FE3B-6459-31270F1DD1FD}"/>
              </a:ext>
            </a:extLst>
          </p:cNvPr>
          <p:cNvSpPr>
            <a:spLocks/>
          </p:cNvSpPr>
          <p:nvPr/>
        </p:nvSpPr>
        <p:spPr bwMode="auto">
          <a:xfrm>
            <a:off x="3895725" y="4514850"/>
            <a:ext cx="2100263" cy="2190750"/>
          </a:xfrm>
          <a:custGeom>
            <a:avLst/>
            <a:gdLst>
              <a:gd name="T0" fmla="*/ 1035 w 1323"/>
              <a:gd name="T1" fmla="*/ 273 h 1380"/>
              <a:gd name="T2" fmla="*/ 1323 w 1323"/>
              <a:gd name="T3" fmla="*/ 468 h 1380"/>
              <a:gd name="T4" fmla="*/ 441 w 1323"/>
              <a:gd name="T5" fmla="*/ 1380 h 1380"/>
              <a:gd name="T6" fmla="*/ 366 w 1323"/>
              <a:gd name="T7" fmla="*/ 1188 h 1380"/>
              <a:gd name="T8" fmla="*/ 0 w 1323"/>
              <a:gd name="T9" fmla="*/ 18 h 1380"/>
              <a:gd name="T10" fmla="*/ 231 w 1323"/>
              <a:gd name="T11" fmla="*/ 0 h 1380"/>
              <a:gd name="T12" fmla="*/ 405 w 1323"/>
              <a:gd name="T13" fmla="*/ 3 h 1380"/>
              <a:gd name="T14" fmla="*/ 453 w 1323"/>
              <a:gd name="T15" fmla="*/ 24 h 1380"/>
              <a:gd name="T16" fmla="*/ 543 w 1323"/>
              <a:gd name="T17" fmla="*/ 693 h 1380"/>
              <a:gd name="T18" fmla="*/ 1035 w 1323"/>
              <a:gd name="T19" fmla="*/ 273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3" h="1380">
                <a:moveTo>
                  <a:pt x="1035" y="273"/>
                </a:moveTo>
                <a:lnTo>
                  <a:pt x="1323" y="468"/>
                </a:lnTo>
                <a:lnTo>
                  <a:pt x="441" y="1380"/>
                </a:lnTo>
                <a:lnTo>
                  <a:pt x="366" y="1188"/>
                </a:lnTo>
                <a:lnTo>
                  <a:pt x="0" y="18"/>
                </a:lnTo>
                <a:lnTo>
                  <a:pt x="231" y="0"/>
                </a:lnTo>
                <a:lnTo>
                  <a:pt x="405" y="3"/>
                </a:lnTo>
                <a:lnTo>
                  <a:pt x="453" y="24"/>
                </a:lnTo>
                <a:lnTo>
                  <a:pt x="543" y="693"/>
                </a:lnTo>
                <a:lnTo>
                  <a:pt x="1035" y="273"/>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49" name="Freeform 13">
            <a:extLst>
              <a:ext uri="{FF2B5EF4-FFF2-40B4-BE49-F238E27FC236}">
                <a16:creationId xmlns:a16="http://schemas.microsoft.com/office/drawing/2014/main" id="{575A49D9-1FFC-878F-DD5E-224DC803B741}"/>
              </a:ext>
            </a:extLst>
          </p:cNvPr>
          <p:cNvSpPr>
            <a:spLocks/>
          </p:cNvSpPr>
          <p:nvPr/>
        </p:nvSpPr>
        <p:spPr bwMode="auto">
          <a:xfrm>
            <a:off x="4652963" y="4605338"/>
            <a:ext cx="885825" cy="990600"/>
          </a:xfrm>
          <a:custGeom>
            <a:avLst/>
            <a:gdLst>
              <a:gd name="T0" fmla="*/ 246 w 558"/>
              <a:gd name="T1" fmla="*/ 0 h 624"/>
              <a:gd name="T2" fmla="*/ 558 w 558"/>
              <a:gd name="T3" fmla="*/ 216 h 624"/>
              <a:gd name="T4" fmla="*/ 327 w 558"/>
              <a:gd name="T5" fmla="*/ 417 h 624"/>
              <a:gd name="T6" fmla="*/ 66 w 558"/>
              <a:gd name="T7" fmla="*/ 624 h 624"/>
              <a:gd name="T8" fmla="*/ 0 w 558"/>
              <a:gd name="T9" fmla="*/ 162 h 624"/>
              <a:gd name="T10" fmla="*/ 246 w 558"/>
              <a:gd name="T11" fmla="*/ 0 h 624"/>
            </a:gdLst>
            <a:ahLst/>
            <a:cxnLst>
              <a:cxn ang="0">
                <a:pos x="T0" y="T1"/>
              </a:cxn>
              <a:cxn ang="0">
                <a:pos x="T2" y="T3"/>
              </a:cxn>
              <a:cxn ang="0">
                <a:pos x="T4" y="T5"/>
              </a:cxn>
              <a:cxn ang="0">
                <a:pos x="T6" y="T7"/>
              </a:cxn>
              <a:cxn ang="0">
                <a:pos x="T8" y="T9"/>
              </a:cxn>
              <a:cxn ang="0">
                <a:pos x="T10" y="T11"/>
              </a:cxn>
            </a:cxnLst>
            <a:rect l="0" t="0" r="r" b="b"/>
            <a:pathLst>
              <a:path w="558" h="624">
                <a:moveTo>
                  <a:pt x="246" y="0"/>
                </a:moveTo>
                <a:lnTo>
                  <a:pt x="558" y="216"/>
                </a:lnTo>
                <a:lnTo>
                  <a:pt x="327" y="417"/>
                </a:lnTo>
                <a:lnTo>
                  <a:pt x="66" y="624"/>
                </a:lnTo>
                <a:lnTo>
                  <a:pt x="0" y="162"/>
                </a:lnTo>
                <a:lnTo>
                  <a:pt x="246"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48" name="Freeform 12">
            <a:extLst>
              <a:ext uri="{FF2B5EF4-FFF2-40B4-BE49-F238E27FC236}">
                <a16:creationId xmlns:a16="http://schemas.microsoft.com/office/drawing/2014/main" id="{40D25235-625C-ADE5-841B-A09A546515E2}"/>
              </a:ext>
            </a:extLst>
          </p:cNvPr>
          <p:cNvSpPr>
            <a:spLocks/>
          </p:cNvSpPr>
          <p:nvPr/>
        </p:nvSpPr>
        <p:spPr bwMode="auto">
          <a:xfrm>
            <a:off x="6000750" y="3024188"/>
            <a:ext cx="1995488" cy="1962150"/>
          </a:xfrm>
          <a:custGeom>
            <a:avLst/>
            <a:gdLst>
              <a:gd name="T0" fmla="*/ 1257 w 1257"/>
              <a:gd name="T1" fmla="*/ 0 h 1236"/>
              <a:gd name="T2" fmla="*/ 1068 w 1257"/>
              <a:gd name="T3" fmla="*/ 435 h 1236"/>
              <a:gd name="T4" fmla="*/ 261 w 1257"/>
              <a:gd name="T5" fmla="*/ 1236 h 1236"/>
              <a:gd name="T6" fmla="*/ 0 w 1257"/>
              <a:gd name="T7" fmla="*/ 993 h 1236"/>
              <a:gd name="T8" fmla="*/ 1257 w 1257"/>
              <a:gd name="T9" fmla="*/ 0 h 1236"/>
            </a:gdLst>
            <a:ahLst/>
            <a:cxnLst>
              <a:cxn ang="0">
                <a:pos x="T0" y="T1"/>
              </a:cxn>
              <a:cxn ang="0">
                <a:pos x="T2" y="T3"/>
              </a:cxn>
              <a:cxn ang="0">
                <a:pos x="T4" y="T5"/>
              </a:cxn>
              <a:cxn ang="0">
                <a:pos x="T6" y="T7"/>
              </a:cxn>
              <a:cxn ang="0">
                <a:pos x="T8" y="T9"/>
              </a:cxn>
            </a:cxnLst>
            <a:rect l="0" t="0" r="r" b="b"/>
            <a:pathLst>
              <a:path w="1257" h="1236">
                <a:moveTo>
                  <a:pt x="1257" y="0"/>
                </a:moveTo>
                <a:lnTo>
                  <a:pt x="1068" y="435"/>
                </a:lnTo>
                <a:lnTo>
                  <a:pt x="261" y="1236"/>
                </a:lnTo>
                <a:lnTo>
                  <a:pt x="0" y="993"/>
                </a:lnTo>
                <a:lnTo>
                  <a:pt x="1257"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47" name="Freeform 11">
            <a:extLst>
              <a:ext uri="{FF2B5EF4-FFF2-40B4-BE49-F238E27FC236}">
                <a16:creationId xmlns:a16="http://schemas.microsoft.com/office/drawing/2014/main" id="{06178E5F-0BC1-E19D-DF8F-82D2CE05516B}"/>
              </a:ext>
            </a:extLst>
          </p:cNvPr>
          <p:cNvSpPr>
            <a:spLocks/>
          </p:cNvSpPr>
          <p:nvPr/>
        </p:nvSpPr>
        <p:spPr bwMode="auto">
          <a:xfrm>
            <a:off x="5619750" y="2547938"/>
            <a:ext cx="2371725" cy="2062162"/>
          </a:xfrm>
          <a:custGeom>
            <a:avLst/>
            <a:gdLst>
              <a:gd name="T0" fmla="*/ 0 w 1494"/>
              <a:gd name="T1" fmla="*/ 333 h 1299"/>
              <a:gd name="T2" fmla="*/ 141 w 1494"/>
              <a:gd name="T3" fmla="*/ 0 h 1299"/>
              <a:gd name="T4" fmla="*/ 1494 w 1494"/>
              <a:gd name="T5" fmla="*/ 297 h 1299"/>
              <a:gd name="T6" fmla="*/ 234 w 1494"/>
              <a:gd name="T7" fmla="*/ 1299 h 1299"/>
              <a:gd name="T8" fmla="*/ 141 w 1494"/>
              <a:gd name="T9" fmla="*/ 1194 h 1299"/>
              <a:gd name="T10" fmla="*/ 48 w 1494"/>
              <a:gd name="T11" fmla="*/ 1062 h 1299"/>
              <a:gd name="T12" fmla="*/ 30 w 1494"/>
              <a:gd name="T13" fmla="*/ 1017 h 1299"/>
              <a:gd name="T14" fmla="*/ 30 w 1494"/>
              <a:gd name="T15" fmla="*/ 966 h 1299"/>
              <a:gd name="T16" fmla="*/ 321 w 1494"/>
              <a:gd name="T17" fmla="*/ 798 h 1299"/>
              <a:gd name="T18" fmla="*/ 699 w 1494"/>
              <a:gd name="T19" fmla="*/ 549 h 1299"/>
              <a:gd name="T20" fmla="*/ 0 w 1494"/>
              <a:gd name="T21" fmla="*/ 333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4" h="1299">
                <a:moveTo>
                  <a:pt x="0" y="333"/>
                </a:moveTo>
                <a:lnTo>
                  <a:pt x="141" y="0"/>
                </a:lnTo>
                <a:lnTo>
                  <a:pt x="1494" y="297"/>
                </a:lnTo>
                <a:lnTo>
                  <a:pt x="234" y="1299"/>
                </a:lnTo>
                <a:lnTo>
                  <a:pt x="141" y="1194"/>
                </a:lnTo>
                <a:lnTo>
                  <a:pt x="48" y="1062"/>
                </a:lnTo>
                <a:lnTo>
                  <a:pt x="30" y="1017"/>
                </a:lnTo>
                <a:lnTo>
                  <a:pt x="30" y="966"/>
                </a:lnTo>
                <a:lnTo>
                  <a:pt x="321" y="798"/>
                </a:lnTo>
                <a:lnTo>
                  <a:pt x="699" y="549"/>
                </a:lnTo>
                <a:lnTo>
                  <a:pt x="0" y="333"/>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45" name="Freeform 9">
            <a:extLst>
              <a:ext uri="{FF2B5EF4-FFF2-40B4-BE49-F238E27FC236}">
                <a16:creationId xmlns:a16="http://schemas.microsoft.com/office/drawing/2014/main" id="{53EAD21C-8C90-25F3-3F84-F618EB65F64D}"/>
              </a:ext>
            </a:extLst>
          </p:cNvPr>
          <p:cNvSpPr>
            <a:spLocks/>
          </p:cNvSpPr>
          <p:nvPr/>
        </p:nvSpPr>
        <p:spPr bwMode="auto">
          <a:xfrm>
            <a:off x="2219325" y="2095500"/>
            <a:ext cx="2967038" cy="938213"/>
          </a:xfrm>
          <a:custGeom>
            <a:avLst/>
            <a:gdLst>
              <a:gd name="T0" fmla="*/ 0 w 1869"/>
              <a:gd name="T1" fmla="*/ 105 h 591"/>
              <a:gd name="T2" fmla="*/ 1704 w 1869"/>
              <a:gd name="T3" fmla="*/ 591 h 591"/>
              <a:gd name="T4" fmla="*/ 1869 w 1869"/>
              <a:gd name="T5" fmla="*/ 231 h 591"/>
              <a:gd name="T6" fmla="*/ 585 w 1869"/>
              <a:gd name="T7" fmla="*/ 0 h 591"/>
              <a:gd name="T8" fmla="*/ 0 w 1869"/>
              <a:gd name="T9" fmla="*/ 105 h 591"/>
            </a:gdLst>
            <a:ahLst/>
            <a:cxnLst>
              <a:cxn ang="0">
                <a:pos x="T0" y="T1"/>
              </a:cxn>
              <a:cxn ang="0">
                <a:pos x="T2" y="T3"/>
              </a:cxn>
              <a:cxn ang="0">
                <a:pos x="T4" y="T5"/>
              </a:cxn>
              <a:cxn ang="0">
                <a:pos x="T6" y="T7"/>
              </a:cxn>
              <a:cxn ang="0">
                <a:pos x="T8" y="T9"/>
              </a:cxn>
            </a:cxnLst>
            <a:rect l="0" t="0" r="r" b="b"/>
            <a:pathLst>
              <a:path w="1869" h="591">
                <a:moveTo>
                  <a:pt x="0" y="105"/>
                </a:moveTo>
                <a:lnTo>
                  <a:pt x="1704" y="591"/>
                </a:lnTo>
                <a:lnTo>
                  <a:pt x="1869" y="231"/>
                </a:lnTo>
                <a:lnTo>
                  <a:pt x="585" y="0"/>
                </a:lnTo>
                <a:lnTo>
                  <a:pt x="0" y="105"/>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44" name="Freeform 8">
            <a:extLst>
              <a:ext uri="{FF2B5EF4-FFF2-40B4-BE49-F238E27FC236}">
                <a16:creationId xmlns:a16="http://schemas.microsoft.com/office/drawing/2014/main" id="{884A6475-B64F-5658-F69C-B378AD74570D}"/>
              </a:ext>
            </a:extLst>
          </p:cNvPr>
          <p:cNvSpPr>
            <a:spLocks/>
          </p:cNvSpPr>
          <p:nvPr/>
        </p:nvSpPr>
        <p:spPr bwMode="auto">
          <a:xfrm>
            <a:off x="3305175" y="4543425"/>
            <a:ext cx="1281113" cy="2200275"/>
          </a:xfrm>
          <a:custGeom>
            <a:avLst/>
            <a:gdLst>
              <a:gd name="T0" fmla="*/ 0 w 807"/>
              <a:gd name="T1" fmla="*/ 42 h 1386"/>
              <a:gd name="T2" fmla="*/ 381 w 807"/>
              <a:gd name="T3" fmla="*/ 0 h 1386"/>
              <a:gd name="T4" fmla="*/ 384 w 807"/>
              <a:gd name="T5" fmla="*/ 39 h 1386"/>
              <a:gd name="T6" fmla="*/ 807 w 807"/>
              <a:gd name="T7" fmla="*/ 1386 h 1386"/>
              <a:gd name="T8" fmla="*/ 453 w 807"/>
              <a:gd name="T9" fmla="*/ 1071 h 1386"/>
              <a:gd name="T10" fmla="*/ 0 w 807"/>
              <a:gd name="T11" fmla="*/ 42 h 1386"/>
            </a:gdLst>
            <a:ahLst/>
            <a:cxnLst>
              <a:cxn ang="0">
                <a:pos x="T0" y="T1"/>
              </a:cxn>
              <a:cxn ang="0">
                <a:pos x="T2" y="T3"/>
              </a:cxn>
              <a:cxn ang="0">
                <a:pos x="T4" y="T5"/>
              </a:cxn>
              <a:cxn ang="0">
                <a:pos x="T6" y="T7"/>
              </a:cxn>
              <a:cxn ang="0">
                <a:pos x="T8" y="T9"/>
              </a:cxn>
              <a:cxn ang="0">
                <a:pos x="T10" y="T11"/>
              </a:cxn>
            </a:cxnLst>
            <a:rect l="0" t="0" r="r" b="b"/>
            <a:pathLst>
              <a:path w="807" h="1386">
                <a:moveTo>
                  <a:pt x="0" y="42"/>
                </a:moveTo>
                <a:lnTo>
                  <a:pt x="381" y="0"/>
                </a:lnTo>
                <a:lnTo>
                  <a:pt x="384" y="39"/>
                </a:lnTo>
                <a:lnTo>
                  <a:pt x="807" y="1386"/>
                </a:lnTo>
                <a:lnTo>
                  <a:pt x="453" y="1071"/>
                </a:lnTo>
                <a:lnTo>
                  <a:pt x="0" y="42"/>
                </a:lnTo>
                <a:close/>
              </a:path>
            </a:pathLst>
          </a:custGeom>
          <a:solidFill>
            <a:srgbClr val="00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43" name="Freeform 7">
            <a:extLst>
              <a:ext uri="{FF2B5EF4-FFF2-40B4-BE49-F238E27FC236}">
                <a16:creationId xmlns:a16="http://schemas.microsoft.com/office/drawing/2014/main" id="{12710971-0033-C5F5-14DA-5F544E2C332D}"/>
              </a:ext>
            </a:extLst>
          </p:cNvPr>
          <p:cNvSpPr>
            <a:spLocks/>
          </p:cNvSpPr>
          <p:nvPr/>
        </p:nvSpPr>
        <p:spPr bwMode="auto">
          <a:xfrm>
            <a:off x="5495925" y="3076575"/>
            <a:ext cx="1228725" cy="804863"/>
          </a:xfrm>
          <a:custGeom>
            <a:avLst/>
            <a:gdLst>
              <a:gd name="T0" fmla="*/ 84 w 774"/>
              <a:gd name="T1" fmla="*/ 0 h 507"/>
              <a:gd name="T2" fmla="*/ 30 w 774"/>
              <a:gd name="T3" fmla="*/ 120 h 507"/>
              <a:gd name="T4" fmla="*/ 0 w 774"/>
              <a:gd name="T5" fmla="*/ 336 h 507"/>
              <a:gd name="T6" fmla="*/ 6 w 774"/>
              <a:gd name="T7" fmla="*/ 369 h 507"/>
              <a:gd name="T8" fmla="*/ 324 w 774"/>
              <a:gd name="T9" fmla="*/ 507 h 507"/>
              <a:gd name="T10" fmla="*/ 774 w 774"/>
              <a:gd name="T11" fmla="*/ 225 h 507"/>
              <a:gd name="T12" fmla="*/ 84 w 774"/>
              <a:gd name="T13" fmla="*/ 0 h 507"/>
            </a:gdLst>
            <a:ahLst/>
            <a:cxnLst>
              <a:cxn ang="0">
                <a:pos x="T0" y="T1"/>
              </a:cxn>
              <a:cxn ang="0">
                <a:pos x="T2" y="T3"/>
              </a:cxn>
              <a:cxn ang="0">
                <a:pos x="T4" y="T5"/>
              </a:cxn>
              <a:cxn ang="0">
                <a:pos x="T6" y="T7"/>
              </a:cxn>
              <a:cxn ang="0">
                <a:pos x="T8" y="T9"/>
              </a:cxn>
              <a:cxn ang="0">
                <a:pos x="T10" y="T11"/>
              </a:cxn>
              <a:cxn ang="0">
                <a:pos x="T12" y="T13"/>
              </a:cxn>
            </a:cxnLst>
            <a:rect l="0" t="0" r="r" b="b"/>
            <a:pathLst>
              <a:path w="774" h="507">
                <a:moveTo>
                  <a:pt x="84" y="0"/>
                </a:moveTo>
                <a:lnTo>
                  <a:pt x="30" y="120"/>
                </a:lnTo>
                <a:lnTo>
                  <a:pt x="0" y="336"/>
                </a:lnTo>
                <a:lnTo>
                  <a:pt x="6" y="369"/>
                </a:lnTo>
                <a:lnTo>
                  <a:pt x="324" y="507"/>
                </a:lnTo>
                <a:lnTo>
                  <a:pt x="774" y="225"/>
                </a:lnTo>
                <a:lnTo>
                  <a:pt x="84" y="0"/>
                </a:lnTo>
                <a:close/>
              </a:path>
            </a:pathLst>
          </a:custGeom>
          <a:solidFill>
            <a:srgbClr val="00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42" name="Freeform 6">
            <a:extLst>
              <a:ext uri="{FF2B5EF4-FFF2-40B4-BE49-F238E27FC236}">
                <a16:creationId xmlns:a16="http://schemas.microsoft.com/office/drawing/2014/main" id="{DA7783DA-5CCB-CE94-D0C1-9C38971F218F}"/>
              </a:ext>
            </a:extLst>
          </p:cNvPr>
          <p:cNvSpPr>
            <a:spLocks/>
          </p:cNvSpPr>
          <p:nvPr/>
        </p:nvSpPr>
        <p:spPr bwMode="auto">
          <a:xfrm>
            <a:off x="3105150" y="2524125"/>
            <a:ext cx="1819275" cy="1047750"/>
          </a:xfrm>
          <a:custGeom>
            <a:avLst/>
            <a:gdLst>
              <a:gd name="T0" fmla="*/ 15 w 1146"/>
              <a:gd name="T1" fmla="*/ 0 h 660"/>
              <a:gd name="T2" fmla="*/ 1146 w 1146"/>
              <a:gd name="T3" fmla="*/ 324 h 660"/>
              <a:gd name="T4" fmla="*/ 1038 w 1146"/>
              <a:gd name="T5" fmla="*/ 528 h 660"/>
              <a:gd name="T6" fmla="*/ 966 w 1146"/>
              <a:gd name="T7" fmla="*/ 639 h 660"/>
              <a:gd name="T8" fmla="*/ 933 w 1146"/>
              <a:gd name="T9" fmla="*/ 660 h 660"/>
              <a:gd name="T10" fmla="*/ 597 w 1146"/>
              <a:gd name="T11" fmla="*/ 531 h 660"/>
              <a:gd name="T12" fmla="*/ 123 w 1146"/>
              <a:gd name="T13" fmla="*/ 351 h 660"/>
              <a:gd name="T14" fmla="*/ 84 w 1146"/>
              <a:gd name="T15" fmla="*/ 240 h 660"/>
              <a:gd name="T16" fmla="*/ 0 w 1146"/>
              <a:gd name="T17" fmla="*/ 12 h 660"/>
              <a:gd name="T18" fmla="*/ 15 w 1146"/>
              <a:gd name="T19"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6" h="660">
                <a:moveTo>
                  <a:pt x="15" y="0"/>
                </a:moveTo>
                <a:lnTo>
                  <a:pt x="1146" y="324"/>
                </a:lnTo>
                <a:lnTo>
                  <a:pt x="1038" y="528"/>
                </a:lnTo>
                <a:lnTo>
                  <a:pt x="966" y="639"/>
                </a:lnTo>
                <a:lnTo>
                  <a:pt x="933" y="660"/>
                </a:lnTo>
                <a:lnTo>
                  <a:pt x="597" y="531"/>
                </a:lnTo>
                <a:lnTo>
                  <a:pt x="123" y="351"/>
                </a:lnTo>
                <a:lnTo>
                  <a:pt x="84" y="240"/>
                </a:lnTo>
                <a:lnTo>
                  <a:pt x="0" y="12"/>
                </a:lnTo>
                <a:lnTo>
                  <a:pt x="15" y="0"/>
                </a:lnTo>
                <a:close/>
              </a:path>
            </a:pathLst>
          </a:custGeom>
          <a:solidFill>
            <a:srgbClr val="00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41" name="Freeform 5">
            <a:extLst>
              <a:ext uri="{FF2B5EF4-FFF2-40B4-BE49-F238E27FC236}">
                <a16:creationId xmlns:a16="http://schemas.microsoft.com/office/drawing/2014/main" id="{74AFC00C-F50B-AAED-27B7-152BAE3D1695}"/>
              </a:ext>
            </a:extLst>
          </p:cNvPr>
          <p:cNvSpPr>
            <a:spLocks/>
          </p:cNvSpPr>
          <p:nvPr/>
        </p:nvSpPr>
        <p:spPr bwMode="auto">
          <a:xfrm>
            <a:off x="2209800" y="2271713"/>
            <a:ext cx="1452563" cy="1966912"/>
          </a:xfrm>
          <a:custGeom>
            <a:avLst/>
            <a:gdLst>
              <a:gd name="T0" fmla="*/ 0 w 915"/>
              <a:gd name="T1" fmla="*/ 0 h 1239"/>
              <a:gd name="T2" fmla="*/ 570 w 915"/>
              <a:gd name="T3" fmla="*/ 156 h 1239"/>
              <a:gd name="T4" fmla="*/ 915 w 915"/>
              <a:gd name="T5" fmla="*/ 1161 h 1239"/>
              <a:gd name="T6" fmla="*/ 879 w 915"/>
              <a:gd name="T7" fmla="*/ 1179 h 1239"/>
              <a:gd name="T8" fmla="*/ 723 w 915"/>
              <a:gd name="T9" fmla="*/ 1221 h 1239"/>
              <a:gd name="T10" fmla="*/ 579 w 915"/>
              <a:gd name="T11" fmla="*/ 1239 h 1239"/>
              <a:gd name="T12" fmla="*/ 567 w 915"/>
              <a:gd name="T13" fmla="*/ 1218 h 1239"/>
              <a:gd name="T14" fmla="*/ 0 w 915"/>
              <a:gd name="T15" fmla="*/ 0 h 1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5" h="1239">
                <a:moveTo>
                  <a:pt x="0" y="0"/>
                </a:moveTo>
                <a:lnTo>
                  <a:pt x="570" y="156"/>
                </a:lnTo>
                <a:lnTo>
                  <a:pt x="915" y="1161"/>
                </a:lnTo>
                <a:lnTo>
                  <a:pt x="879" y="1179"/>
                </a:lnTo>
                <a:lnTo>
                  <a:pt x="723" y="1221"/>
                </a:lnTo>
                <a:lnTo>
                  <a:pt x="579" y="1239"/>
                </a:lnTo>
                <a:lnTo>
                  <a:pt x="567" y="1218"/>
                </a:lnTo>
                <a:lnTo>
                  <a:pt x="0" y="0"/>
                </a:lnTo>
                <a:close/>
              </a:path>
            </a:pathLst>
          </a:custGeom>
          <a:solidFill>
            <a:srgbClr val="00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38" name="Rectangle 2">
            <a:extLst>
              <a:ext uri="{FF2B5EF4-FFF2-40B4-BE49-F238E27FC236}">
                <a16:creationId xmlns:a16="http://schemas.microsoft.com/office/drawing/2014/main" id="{CEE2F3EA-197A-08D9-095E-95B9ED3CE848}"/>
              </a:ext>
            </a:extLst>
          </p:cNvPr>
          <p:cNvSpPr>
            <a:spLocks noGrp="1" noChangeArrowheads="1"/>
          </p:cNvSpPr>
          <p:nvPr>
            <p:ph type="title"/>
          </p:nvPr>
        </p:nvSpPr>
        <p:spPr/>
        <p:txBody>
          <a:bodyPr/>
          <a:lstStyle/>
          <a:p>
            <a:r>
              <a:rPr lang="fr-CH" altLang="fr-FR" dirty="0">
                <a:latin typeface="Congenial" panose="02000503040000020004" pitchFamily="2" charset="0"/>
              </a:rPr>
              <a:t>Cohomologie</a:t>
            </a:r>
          </a:p>
        </p:txBody>
      </p:sp>
      <p:sp>
        <p:nvSpPr>
          <p:cNvPr id="39939" name="Rectangle 3">
            <a:extLst>
              <a:ext uri="{FF2B5EF4-FFF2-40B4-BE49-F238E27FC236}">
                <a16:creationId xmlns:a16="http://schemas.microsoft.com/office/drawing/2014/main" id="{E0C3CC13-2721-810B-A514-FC213D24D6B4}"/>
              </a:ext>
            </a:extLst>
          </p:cNvPr>
          <p:cNvSpPr>
            <a:spLocks noGrp="1" noChangeArrowheads="1"/>
          </p:cNvSpPr>
          <p:nvPr>
            <p:ph type="body" idx="1"/>
          </p:nvPr>
        </p:nvSpPr>
        <p:spPr>
          <a:noFill/>
        </p:spPr>
        <p:txBody>
          <a:bodyPr/>
          <a:lstStyle/>
          <a:p>
            <a:endParaRPr lang="fr-CH" altLang="fr-FR"/>
          </a:p>
          <a:p>
            <a:endParaRPr lang="fr-CH" altLang="fr-FR"/>
          </a:p>
        </p:txBody>
      </p:sp>
      <p:graphicFrame>
        <p:nvGraphicFramePr>
          <p:cNvPr id="39940" name="Object 4">
            <a:extLst>
              <a:ext uri="{FF2B5EF4-FFF2-40B4-BE49-F238E27FC236}">
                <a16:creationId xmlns:a16="http://schemas.microsoft.com/office/drawing/2014/main" id="{ACE1BDC5-D325-D0DE-9D4A-9F11A4A567CF}"/>
              </a:ext>
            </a:extLst>
          </p:cNvPr>
          <p:cNvGraphicFramePr>
            <a:graphicFrameLocks noChangeAspect="1"/>
          </p:cNvGraphicFramePr>
          <p:nvPr/>
        </p:nvGraphicFramePr>
        <p:xfrm>
          <a:off x="1727200" y="1606550"/>
          <a:ext cx="6792913" cy="5251450"/>
        </p:xfrm>
        <a:graphic>
          <a:graphicData uri="http://schemas.openxmlformats.org/presentationml/2006/ole">
            <mc:AlternateContent xmlns:mc="http://schemas.openxmlformats.org/markup-compatibility/2006">
              <mc:Choice xmlns:v="urn:schemas-microsoft-com:vml" Requires="v">
                <p:oleObj name="CorelPhotoPaint.Image.6" r:id="rId3" imgW="3020446" imgH="3169792" progId="CorelPhotoPaint.Image.6">
                  <p:embed/>
                </p:oleObj>
              </mc:Choice>
              <mc:Fallback>
                <p:oleObj name="CorelPhotoPaint.Image.6" r:id="rId3" imgW="3020446" imgH="3169792" progId="CorelPhotoPaint.Image.6">
                  <p:embed/>
                  <p:pic>
                    <p:nvPicPr>
                      <p:cNvPr id="39940" name="Object 4">
                        <a:extLst>
                          <a:ext uri="{FF2B5EF4-FFF2-40B4-BE49-F238E27FC236}">
                            <a16:creationId xmlns:a16="http://schemas.microsoft.com/office/drawing/2014/main" id="{ACE1BDC5-D325-D0DE-9D4A-9F11A4A567CF}"/>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27200" y="1606550"/>
                        <a:ext cx="6792913"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620423A-048E-C8D5-C4EB-7B283A09BAB7}"/>
              </a:ext>
            </a:extLst>
          </p:cNvPr>
          <p:cNvSpPr>
            <a:spLocks noGrp="1" noChangeArrowheads="1"/>
          </p:cNvSpPr>
          <p:nvPr>
            <p:ph type="title"/>
          </p:nvPr>
        </p:nvSpPr>
        <p:spPr/>
        <p:txBody>
          <a:bodyPr/>
          <a:lstStyle/>
          <a:p>
            <a:r>
              <a:rPr lang="fr-CH" altLang="fr-FR" dirty="0">
                <a:latin typeface="Congenial" panose="02000503040000020004" pitchFamily="2" charset="0"/>
              </a:rPr>
              <a:t>Cohomologie</a:t>
            </a:r>
          </a:p>
        </p:txBody>
      </p:sp>
      <mc:AlternateContent xmlns:mc="http://schemas.openxmlformats.org/markup-compatibility/2006">
        <mc:Choice xmlns:a14="http://schemas.microsoft.com/office/drawing/2010/main" Requires="a14">
          <p:sp>
            <p:nvSpPr>
              <p:cNvPr id="40963" name="Rectangle 3">
                <a:extLst>
                  <a:ext uri="{FF2B5EF4-FFF2-40B4-BE49-F238E27FC236}">
                    <a16:creationId xmlns:a16="http://schemas.microsoft.com/office/drawing/2014/main" id="{25B40EFF-EBA5-2E90-AB77-6C386BCD9FCC}"/>
                  </a:ext>
                </a:extLst>
              </p:cNvPr>
              <p:cNvSpPr>
                <a:spLocks noGrp="1" noChangeArrowheads="1"/>
              </p:cNvSpPr>
              <p:nvPr>
                <p:ph type="body" idx="1"/>
              </p:nvPr>
            </p:nvSpPr>
            <p:spPr>
              <a:xfrm>
                <a:off x="162047" y="1600200"/>
                <a:ext cx="8866206" cy="4525963"/>
              </a:xfrm>
              <a:noFill/>
            </p:spPr>
            <p:txBody>
              <a:bodyPr/>
              <a:lstStyle/>
              <a:p>
                <a:r>
                  <a:rPr lang="fr-CH" altLang="fr-FR" dirty="0">
                    <a:latin typeface="Grandview Display" panose="020B0502040204020203" pitchFamily="34" charset="0"/>
                  </a:rPr>
                  <a:t>On note </a:t>
                </a:r>
                <a14:m>
                  <m:oMath xmlns:m="http://schemas.openxmlformats.org/officeDocument/2006/math">
                    <m:r>
                      <a:rPr lang="fr-CH" altLang="fr-FR" i="1" dirty="0" smtClean="0">
                        <a:latin typeface="Cambria Math" panose="02040503050406030204" pitchFamily="18" charset="0"/>
                      </a:rPr>
                      <m:t>𝑑</m:t>
                    </m:r>
                    <m:r>
                      <a:rPr lang="fr-CH" altLang="fr-FR" i="1" baseline="-25000" dirty="0" err="1">
                        <a:latin typeface="Cambria Math" panose="02040503050406030204" pitchFamily="18" charset="0"/>
                      </a:rPr>
                      <m:t>𝑖𝑗</m:t>
                    </m:r>
                  </m:oMath>
                </a14:m>
                <a:r>
                  <a:rPr lang="fr-CH" altLang="fr-FR" dirty="0">
                    <a:latin typeface="Grandview Display" panose="020B0502040204020203" pitchFamily="34" charset="0"/>
                  </a:rPr>
                  <a:t> la distance du point </a:t>
                </a:r>
                <a14:m>
                  <m:oMath xmlns:m="http://schemas.openxmlformats.org/officeDocument/2006/math">
                    <m:r>
                      <a:rPr lang="fr-CH" altLang="fr-FR" i="1" dirty="0" smtClean="0">
                        <a:latin typeface="Cambria Math" panose="02040503050406030204" pitchFamily="18" charset="0"/>
                      </a:rPr>
                      <m:t>𝐴</m:t>
                    </m:r>
                    <m:r>
                      <a:rPr lang="fr-CH" altLang="fr-FR" i="1" baseline="-25000" dirty="0" err="1">
                        <a:latin typeface="Cambria Math" panose="02040503050406030204" pitchFamily="18" charset="0"/>
                      </a:rPr>
                      <m:t>𝑖𝑗</m:t>
                    </m:r>
                  </m:oMath>
                </a14:m>
                <a:r>
                  <a:rPr lang="fr-CH" altLang="fr-FR" dirty="0">
                    <a:latin typeface="Grandview Display" panose="020B0502040204020203" pitchFamily="34" charset="0"/>
                  </a:rPr>
                  <a:t> à l’œil.</a:t>
                </a:r>
              </a:p>
              <a:p>
                <a:r>
                  <a:rPr lang="fr-CH" altLang="fr-FR" dirty="0">
                    <a:latin typeface="Grandview Display" panose="020B0502040204020203" pitchFamily="34" charset="0"/>
                  </a:rPr>
                  <a:t>On veut donc </a:t>
                </a:r>
                <a14:m>
                  <m:oMath xmlns:m="http://schemas.openxmlformats.org/officeDocument/2006/math">
                    <m:r>
                      <a:rPr lang="fr-CH" altLang="fr-FR" i="1" dirty="0" smtClean="0">
                        <a:latin typeface="Cambria Math" panose="02040503050406030204" pitchFamily="18" charset="0"/>
                      </a:rPr>
                      <m:t>𝑑</m:t>
                    </m:r>
                    <m:r>
                      <a:rPr lang="fr-CH" altLang="fr-FR" i="1" baseline="-25000" dirty="0" err="1">
                        <a:latin typeface="Cambria Math" panose="02040503050406030204" pitchFamily="18" charset="0"/>
                      </a:rPr>
                      <m:t>𝑖𝑗</m:t>
                    </m:r>
                    <m:r>
                      <a:rPr lang="fr-CH" altLang="fr-FR" i="1" baseline="-25000" dirty="0">
                        <a:latin typeface="Cambria Math" panose="02040503050406030204" pitchFamily="18" charset="0"/>
                      </a:rPr>
                      <m:t> </m:t>
                    </m:r>
                    <m:r>
                      <a:rPr lang="fr-CH" altLang="fr-FR" i="1" dirty="0">
                        <a:latin typeface="Cambria Math" panose="02040503050406030204" pitchFamily="18" charset="0"/>
                      </a:rPr>
                      <m:t>= </m:t>
                    </m:r>
                    <m:r>
                      <a:rPr lang="fr-CH" altLang="fr-FR" i="1" dirty="0" err="1">
                        <a:latin typeface="Cambria Math" panose="02040503050406030204" pitchFamily="18" charset="0"/>
                      </a:rPr>
                      <m:t>𝑑</m:t>
                    </m:r>
                    <m:r>
                      <a:rPr lang="fr-CH" altLang="fr-FR" i="1" baseline="-25000" dirty="0" err="1">
                        <a:latin typeface="Cambria Math" panose="02040503050406030204" pitchFamily="18" charset="0"/>
                      </a:rPr>
                      <m:t>𝑗𝑖</m:t>
                    </m:r>
                  </m:oMath>
                </a14:m>
                <a:r>
                  <a:rPr lang="fr-CH" altLang="fr-FR" dirty="0">
                    <a:latin typeface="Grandview Display" panose="020B0502040204020203" pitchFamily="34" charset="0"/>
                  </a:rPr>
                  <a:t> pour tous </a:t>
                </a:r>
                <a14:m>
                  <m:oMath xmlns:m="http://schemas.openxmlformats.org/officeDocument/2006/math">
                    <m:r>
                      <a:rPr lang="fr-CH" altLang="fr-FR" i="1" dirty="0" smtClean="0">
                        <a:latin typeface="Cambria Math" panose="02040503050406030204" pitchFamily="18" charset="0"/>
                      </a:rPr>
                      <m:t>𝑖</m:t>
                    </m:r>
                    <m:r>
                      <a:rPr lang="fr-CH" altLang="fr-FR" i="1" dirty="0" smtClean="0">
                        <a:latin typeface="Cambria Math" panose="02040503050406030204" pitchFamily="18" charset="0"/>
                      </a:rPr>
                      <m:t>, </m:t>
                    </m:r>
                    <m:r>
                      <a:rPr lang="fr-CH" altLang="fr-FR" i="1" dirty="0" smtClean="0">
                        <a:latin typeface="Cambria Math" panose="02040503050406030204" pitchFamily="18" charset="0"/>
                      </a:rPr>
                      <m:t>𝑗</m:t>
                    </m:r>
                  </m:oMath>
                </a14:m>
                <a:r>
                  <a:rPr lang="fr-CH" altLang="fr-FR" dirty="0">
                    <a:latin typeface="Grandview Display" panose="020B0502040204020203" pitchFamily="34" charset="0"/>
                  </a:rPr>
                  <a:t>.</a:t>
                </a:r>
              </a:p>
              <a:p>
                <a:r>
                  <a:rPr lang="fr-CH" altLang="fr-FR" dirty="0">
                    <a:latin typeface="Grandview Display" panose="020B0502040204020203" pitchFamily="34" charset="0"/>
                  </a:rPr>
                  <a:t>On considère les classes d’équivalence de distances   </a:t>
                </a:r>
                <a14:m>
                  <m:oMath xmlns:m="http://schemas.openxmlformats.org/officeDocument/2006/math">
                    <m:r>
                      <a:rPr lang="fr-CH" altLang="fr-FR" i="1" dirty="0" smtClean="0">
                        <a:latin typeface="Cambria Math" panose="02040503050406030204" pitchFamily="18" charset="0"/>
                      </a:rPr>
                      <m:t>𝑟</m:t>
                    </m:r>
                    <m:r>
                      <a:rPr lang="fr-CH" altLang="fr-FR" i="1" baseline="-25000" dirty="0" err="1">
                        <a:latin typeface="Cambria Math" panose="02040503050406030204" pitchFamily="18" charset="0"/>
                      </a:rPr>
                      <m:t>𝑖𝑗</m:t>
                    </m:r>
                    <m:r>
                      <a:rPr lang="fr-CH" altLang="fr-FR" i="1" baseline="-25000" dirty="0">
                        <a:latin typeface="Cambria Math" panose="02040503050406030204" pitchFamily="18" charset="0"/>
                      </a:rPr>
                      <m:t>  </m:t>
                    </m:r>
                    <m:r>
                      <a:rPr lang="fr-CH" altLang="fr-FR" i="1" dirty="0">
                        <a:latin typeface="Cambria Math" panose="02040503050406030204" pitchFamily="18" charset="0"/>
                      </a:rPr>
                      <m:t>=  </m:t>
                    </m:r>
                    <m:r>
                      <a:rPr lang="fr-CH" altLang="fr-FR" i="1" dirty="0" err="1">
                        <a:latin typeface="Cambria Math" panose="02040503050406030204" pitchFamily="18" charset="0"/>
                      </a:rPr>
                      <m:t>𝑑</m:t>
                    </m:r>
                    <m:r>
                      <a:rPr lang="fr-CH" altLang="fr-FR" i="1" baseline="-25000" dirty="0" err="1">
                        <a:latin typeface="Cambria Math" panose="02040503050406030204" pitchFamily="18" charset="0"/>
                      </a:rPr>
                      <m:t>𝑖𝑗</m:t>
                    </m:r>
                    <m:r>
                      <a:rPr lang="fr-CH" altLang="fr-FR" i="1" baseline="-25000" dirty="0">
                        <a:latin typeface="Cambria Math" panose="02040503050406030204" pitchFamily="18" charset="0"/>
                      </a:rPr>
                      <m:t>  </m:t>
                    </m:r>
                    <m:r>
                      <a:rPr lang="fr-CH" altLang="fr-FR" i="1" dirty="0">
                        <a:latin typeface="Cambria Math" panose="02040503050406030204" pitchFamily="18" charset="0"/>
                      </a:rPr>
                      <m:t>/ </m:t>
                    </m:r>
                    <m:r>
                      <a:rPr lang="fr-CH" altLang="fr-FR" i="1" dirty="0" err="1">
                        <a:latin typeface="Cambria Math" panose="02040503050406030204" pitchFamily="18" charset="0"/>
                      </a:rPr>
                      <m:t>𝑑</m:t>
                    </m:r>
                    <m:r>
                      <a:rPr lang="fr-CH" altLang="fr-FR" i="1" baseline="-25000" dirty="0" err="1">
                        <a:latin typeface="Cambria Math" panose="02040503050406030204" pitchFamily="18" charset="0"/>
                      </a:rPr>
                      <m:t>𝑗𝑖</m:t>
                    </m:r>
                  </m:oMath>
                </a14:m>
                <a:r>
                  <a:rPr lang="fr-CH" altLang="fr-FR" i="1" baseline="-25000" dirty="0">
                    <a:latin typeface="Grandview Display" panose="020B0502040204020203" pitchFamily="34" charset="0"/>
                  </a:rPr>
                  <a:t> </a:t>
                </a:r>
                <a:r>
                  <a:rPr lang="fr-CH" altLang="fr-FR" i="1" dirty="0">
                    <a:latin typeface="Grandview Display" panose="020B0502040204020203" pitchFamily="34" charset="0"/>
                  </a:rPr>
                  <a:t>.</a:t>
                </a:r>
              </a:p>
              <a:p>
                <a:r>
                  <a:rPr lang="fr-CH" altLang="fr-FR" dirty="0">
                    <a:latin typeface="Grandview Display" panose="020B0502040204020203" pitchFamily="34" charset="0"/>
                  </a:rPr>
                  <a:t>Un triplet </a:t>
                </a:r>
                <a14:m>
                  <m:oMath xmlns:m="http://schemas.openxmlformats.org/officeDocument/2006/math">
                    <m:r>
                      <a:rPr lang="fr-CH" altLang="fr-FR" i="1" dirty="0" smtClean="0">
                        <a:latin typeface="Cambria Math" panose="02040503050406030204" pitchFamily="18" charset="0"/>
                      </a:rPr>
                      <m:t>( </m:t>
                    </m:r>
                    <m:r>
                      <a:rPr lang="fr-CH" altLang="fr-FR" i="1" dirty="0" smtClean="0">
                        <a:latin typeface="Cambria Math" panose="02040503050406030204" pitchFamily="18" charset="0"/>
                      </a:rPr>
                      <m:t>𝑟</m:t>
                    </m:r>
                    <m:r>
                      <a:rPr lang="fr-CH" altLang="fr-FR" i="1" baseline="-25000" dirty="0">
                        <a:latin typeface="Cambria Math" panose="02040503050406030204" pitchFamily="18" charset="0"/>
                      </a:rPr>
                      <m:t>12 </m:t>
                    </m:r>
                    <m:r>
                      <a:rPr lang="fr-CH" altLang="fr-FR" i="1" dirty="0">
                        <a:latin typeface="Cambria Math" panose="02040503050406030204" pitchFamily="18" charset="0"/>
                      </a:rPr>
                      <m:t>, </m:t>
                    </m:r>
                    <m:r>
                      <a:rPr lang="fr-CH" altLang="fr-FR" i="1" dirty="0">
                        <a:latin typeface="Cambria Math" panose="02040503050406030204" pitchFamily="18" charset="0"/>
                      </a:rPr>
                      <m:t>𝑟</m:t>
                    </m:r>
                    <m:r>
                      <a:rPr lang="fr-CH" altLang="fr-FR" i="1" baseline="-25000" dirty="0">
                        <a:latin typeface="Cambria Math" panose="02040503050406030204" pitchFamily="18" charset="0"/>
                      </a:rPr>
                      <m:t>23 </m:t>
                    </m:r>
                    <m:r>
                      <a:rPr lang="fr-CH" altLang="fr-FR" i="1" dirty="0">
                        <a:latin typeface="Cambria Math" panose="02040503050406030204" pitchFamily="18" charset="0"/>
                      </a:rPr>
                      <m:t>, </m:t>
                    </m:r>
                    <m:r>
                      <a:rPr lang="fr-CH" altLang="fr-FR" i="1" dirty="0">
                        <a:latin typeface="Cambria Math" panose="02040503050406030204" pitchFamily="18" charset="0"/>
                      </a:rPr>
                      <m:t>𝑟</m:t>
                    </m:r>
                    <m:r>
                      <a:rPr lang="fr-CH" altLang="fr-FR" i="1" baseline="-25000" dirty="0">
                        <a:latin typeface="Cambria Math" panose="02040503050406030204" pitchFamily="18" charset="0"/>
                      </a:rPr>
                      <m:t>31 </m:t>
                    </m:r>
                    <m:r>
                      <a:rPr lang="fr-CH" altLang="fr-FR" i="1" dirty="0">
                        <a:latin typeface="Cambria Math" panose="02040503050406030204" pitchFamily="18" charset="0"/>
                      </a:rPr>
                      <m:t>)</m:t>
                    </m:r>
                  </m:oMath>
                </a14:m>
                <a:r>
                  <a:rPr lang="fr-CH" altLang="fr-FR" dirty="0">
                    <a:latin typeface="Grandview Display" panose="020B0502040204020203" pitchFamily="34" charset="0"/>
                  </a:rPr>
                  <a:t> est relié à ce qu’on appelle un </a:t>
                </a:r>
                <a:r>
                  <a:rPr lang="fr-CH" altLang="fr-FR" i="1" dirty="0">
                    <a:solidFill>
                      <a:schemeClr val="folHlink"/>
                    </a:solidFill>
                    <a:latin typeface="Grandview Display" panose="020B0502040204020203" pitchFamily="34" charset="0"/>
                  </a:rPr>
                  <a:t>co</a:t>
                </a:r>
                <a:r>
                  <a:rPr lang="fr-CH" altLang="fr-FR" b="1" i="1" dirty="0">
                    <a:solidFill>
                      <a:schemeClr val="folHlink"/>
                    </a:solidFill>
                    <a:latin typeface="Grandview Display" panose="020B0502040204020203" pitchFamily="34" charset="0"/>
                  </a:rPr>
                  <a:t>cycle</a:t>
                </a:r>
                <a:r>
                  <a:rPr lang="fr-CH" altLang="fr-FR" dirty="0">
                    <a:latin typeface="Grandview Display" panose="020B0502040204020203" pitchFamily="34" charset="0"/>
                  </a:rPr>
                  <a:t>.</a:t>
                </a:r>
              </a:p>
            </p:txBody>
          </p:sp>
        </mc:Choice>
        <mc:Fallback>
          <p:sp>
            <p:nvSpPr>
              <p:cNvPr id="40963" name="Rectangle 3">
                <a:extLst>
                  <a:ext uri="{FF2B5EF4-FFF2-40B4-BE49-F238E27FC236}">
                    <a16:creationId xmlns:a16="http://schemas.microsoft.com/office/drawing/2014/main" id="{25B40EFF-EBA5-2E90-AB77-6C386BCD9FCC}"/>
                  </a:ext>
                </a:extLst>
              </p:cNvPr>
              <p:cNvSpPr>
                <a:spLocks noGrp="1" noRot="1" noChangeAspect="1" noMove="1" noResize="1" noEditPoints="1" noAdjustHandles="1" noChangeArrowheads="1" noChangeShapeType="1" noTextEdit="1"/>
              </p:cNvSpPr>
              <p:nvPr>
                <p:ph type="body" idx="1"/>
              </p:nvPr>
            </p:nvSpPr>
            <p:spPr>
              <a:xfrm>
                <a:off x="162047" y="1600200"/>
                <a:ext cx="8866206" cy="4525963"/>
              </a:xfrm>
              <a:blipFill>
                <a:blip r:embed="rId3"/>
                <a:stretch>
                  <a:fillRect l="-2132" t="-2291" r="-3370"/>
                </a:stretch>
              </a:blipFill>
            </p:spPr>
            <p:txBody>
              <a:bodyPr/>
              <a:lstStyle/>
              <a:p>
                <a:r>
                  <a:rPr lang="fr-CA">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fade">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fade">
                                      <p:cBhvr>
                                        <p:cTn id="22"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D5F5D30-2A67-A7FB-E7B6-07CAC42708CB}"/>
              </a:ext>
            </a:extLst>
          </p:cNvPr>
          <p:cNvSpPr>
            <a:spLocks noGrp="1" noChangeArrowheads="1"/>
          </p:cNvSpPr>
          <p:nvPr>
            <p:ph type="title"/>
          </p:nvPr>
        </p:nvSpPr>
        <p:spPr/>
        <p:txBody>
          <a:bodyPr/>
          <a:lstStyle/>
          <a:p>
            <a:r>
              <a:rPr lang="fr-CH" altLang="fr-FR" dirty="0">
                <a:latin typeface="Congenial" panose="02000503040000020004" pitchFamily="2" charset="0"/>
              </a:rPr>
              <a:t>Cohomologie</a:t>
            </a:r>
          </a:p>
        </p:txBody>
      </p:sp>
      <mc:AlternateContent xmlns:mc="http://schemas.openxmlformats.org/markup-compatibility/2006">
        <mc:Choice xmlns:a14="http://schemas.microsoft.com/office/drawing/2010/main" Requires="a14">
          <p:sp>
            <p:nvSpPr>
              <p:cNvPr id="47107" name="Rectangle 3">
                <a:extLst>
                  <a:ext uri="{FF2B5EF4-FFF2-40B4-BE49-F238E27FC236}">
                    <a16:creationId xmlns:a16="http://schemas.microsoft.com/office/drawing/2014/main" id="{A1F70EE5-25F3-4E2A-0820-40D0EAC2A10C}"/>
                  </a:ext>
                </a:extLst>
              </p:cNvPr>
              <p:cNvSpPr>
                <a:spLocks noGrp="1" noChangeArrowheads="1"/>
              </p:cNvSpPr>
              <p:nvPr>
                <p:ph type="body" idx="1"/>
              </p:nvPr>
            </p:nvSpPr>
            <p:spPr>
              <a:noFill/>
            </p:spPr>
            <p:txBody>
              <a:bodyPr/>
              <a:lstStyle/>
              <a:p>
                <a14:m>
                  <m:oMath xmlns:m="http://schemas.openxmlformats.org/officeDocument/2006/math">
                    <m:r>
                      <a:rPr lang="fr-CH" altLang="fr-FR" i="1" dirty="0" smtClean="0">
                        <a:latin typeface="Cambria Math" panose="02040503050406030204" pitchFamily="18" charset="0"/>
                      </a:rPr>
                      <m:t>( </m:t>
                    </m:r>
                    <m:r>
                      <a:rPr lang="fr-CH" altLang="fr-FR" i="1" dirty="0" smtClean="0">
                        <a:latin typeface="Cambria Math" panose="02040503050406030204" pitchFamily="18" charset="0"/>
                      </a:rPr>
                      <m:t>𝑟</m:t>
                    </m:r>
                    <m:r>
                      <a:rPr lang="fr-CH" altLang="fr-FR" i="1" baseline="-25000" dirty="0">
                        <a:latin typeface="Cambria Math" panose="02040503050406030204" pitchFamily="18" charset="0"/>
                      </a:rPr>
                      <m:t>12 </m:t>
                    </m:r>
                    <m:r>
                      <a:rPr lang="fr-CH" altLang="fr-FR" i="1" dirty="0">
                        <a:latin typeface="Cambria Math" panose="02040503050406030204" pitchFamily="18" charset="0"/>
                      </a:rPr>
                      <m:t>, </m:t>
                    </m:r>
                    <m:r>
                      <a:rPr lang="fr-CH" altLang="fr-FR" i="1" dirty="0">
                        <a:latin typeface="Cambria Math" panose="02040503050406030204" pitchFamily="18" charset="0"/>
                      </a:rPr>
                      <m:t>𝑟</m:t>
                    </m:r>
                    <m:r>
                      <a:rPr lang="fr-CH" altLang="fr-FR" i="1" baseline="-25000" dirty="0">
                        <a:latin typeface="Cambria Math" panose="02040503050406030204" pitchFamily="18" charset="0"/>
                      </a:rPr>
                      <m:t>23 </m:t>
                    </m:r>
                    <m:r>
                      <a:rPr lang="fr-CH" altLang="fr-FR" i="1" dirty="0">
                        <a:latin typeface="Cambria Math" panose="02040503050406030204" pitchFamily="18" charset="0"/>
                      </a:rPr>
                      <m:t>, </m:t>
                    </m:r>
                    <m:r>
                      <a:rPr lang="fr-CH" altLang="fr-FR" i="1" dirty="0">
                        <a:latin typeface="Cambria Math" panose="02040503050406030204" pitchFamily="18" charset="0"/>
                      </a:rPr>
                      <m:t>𝑟</m:t>
                    </m:r>
                    <m:r>
                      <a:rPr lang="fr-CH" altLang="fr-FR" i="1" baseline="-25000" dirty="0">
                        <a:latin typeface="Cambria Math" panose="02040503050406030204" pitchFamily="18" charset="0"/>
                      </a:rPr>
                      <m:t>31 </m:t>
                    </m:r>
                    <m:r>
                      <a:rPr lang="fr-CH" altLang="fr-FR" i="1" dirty="0">
                        <a:latin typeface="Cambria Math" panose="02040503050406030204" pitchFamily="18" charset="0"/>
                      </a:rPr>
                      <m:t>)</m:t>
                    </m:r>
                  </m:oMath>
                </a14:m>
                <a:r>
                  <a:rPr lang="fr-CH" altLang="fr-FR" dirty="0">
                    <a:latin typeface="Grandview Display" panose="020B0502040204020203" pitchFamily="34" charset="0"/>
                  </a:rPr>
                  <a:t>  = classe d’équivalence d’assemblages ayant les mêmes rapports de distances entre les points identifiés. </a:t>
                </a:r>
              </a:p>
              <a:p>
                <a:r>
                  <a:rPr lang="fr-CH" altLang="fr-FR" dirty="0">
                    <a:latin typeface="Grandview Display" panose="020B0502040204020203" pitchFamily="34" charset="0"/>
                  </a:rPr>
                  <a:t>On voudrait obtenir un assemblage équivalent à </a:t>
                </a:r>
                <a14:m>
                  <m:oMath xmlns:m="http://schemas.openxmlformats.org/officeDocument/2006/math">
                    <m:r>
                      <a:rPr lang="fr-CH" altLang="fr-FR" i="1" dirty="0" smtClean="0">
                        <a:latin typeface="Cambria Math" panose="02040503050406030204" pitchFamily="18" charset="0"/>
                      </a:rPr>
                      <m:t>(1,1,1). </m:t>
                    </m:r>
                  </m:oMath>
                </a14:m>
                <a:br>
                  <a:rPr lang="fr-CH" altLang="fr-FR" dirty="0">
                    <a:latin typeface="Grandview Display" panose="020B0502040204020203" pitchFamily="34" charset="0"/>
                  </a:rPr>
                </a:br>
                <a:r>
                  <a:rPr lang="fr-CH" altLang="fr-FR" dirty="0">
                    <a:latin typeface="Grandview Display" panose="020B0502040204020203" pitchFamily="34" charset="0"/>
                  </a:rPr>
                  <a:t>Si c’est le cas, le co</a:t>
                </a:r>
                <a:r>
                  <a:rPr lang="fr-CH" altLang="fr-FR" b="1" dirty="0">
                    <a:latin typeface="Grandview Display" panose="020B0502040204020203" pitchFamily="34" charset="0"/>
                  </a:rPr>
                  <a:t>cycle </a:t>
                </a:r>
                <a:r>
                  <a:rPr lang="fr-CH" altLang="fr-FR" dirty="0">
                    <a:latin typeface="Grandview Display" panose="020B0502040204020203" pitchFamily="34" charset="0"/>
                  </a:rPr>
                  <a:t>associé est un </a:t>
                </a:r>
                <a:r>
                  <a:rPr lang="fr-CH" altLang="fr-FR" i="1" dirty="0">
                    <a:solidFill>
                      <a:schemeClr val="folHlink"/>
                    </a:solidFill>
                    <a:latin typeface="Grandview Display" panose="020B0502040204020203" pitchFamily="34" charset="0"/>
                  </a:rPr>
                  <a:t>co</a:t>
                </a:r>
                <a:r>
                  <a:rPr lang="fr-CH" altLang="fr-FR" b="1" i="1" dirty="0">
                    <a:solidFill>
                      <a:schemeClr val="folHlink"/>
                    </a:solidFill>
                    <a:latin typeface="Grandview Display" panose="020B0502040204020203" pitchFamily="34" charset="0"/>
                  </a:rPr>
                  <a:t>bord</a:t>
                </a:r>
                <a:r>
                  <a:rPr lang="fr-CH" altLang="fr-FR" dirty="0">
                    <a:latin typeface="Grandview Display" panose="020B0502040204020203" pitchFamily="34" charset="0"/>
                  </a:rPr>
                  <a:t>. </a:t>
                </a:r>
              </a:p>
            </p:txBody>
          </p:sp>
        </mc:Choice>
        <mc:Fallback>
          <p:sp>
            <p:nvSpPr>
              <p:cNvPr id="47107" name="Rectangle 3">
                <a:extLst>
                  <a:ext uri="{FF2B5EF4-FFF2-40B4-BE49-F238E27FC236}">
                    <a16:creationId xmlns:a16="http://schemas.microsoft.com/office/drawing/2014/main" id="{A1F70EE5-25F3-4E2A-0820-40D0EAC2A10C}"/>
                  </a:ext>
                </a:extLst>
              </p:cNvPr>
              <p:cNvSpPr>
                <a:spLocks noGrp="1" noRot="1" noChangeAspect="1" noMove="1" noResize="1" noEditPoints="1" noAdjustHandles="1" noChangeArrowheads="1" noChangeShapeType="1" noTextEdit="1"/>
              </p:cNvSpPr>
              <p:nvPr>
                <p:ph type="body" idx="1"/>
              </p:nvPr>
            </p:nvSpPr>
            <p:spPr>
              <a:blipFill>
                <a:blip r:embed="rId3"/>
                <a:stretch>
                  <a:fillRect l="-2222" t="-2291" r="-1481" b="-6604"/>
                </a:stretch>
              </a:blipFill>
            </p:spPr>
            <p:txBody>
              <a:bodyPr/>
              <a:lstStyle/>
              <a:p>
                <a:r>
                  <a:rPr lang="fr-CA">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fade">
                                      <p:cBhvr>
                                        <p:cTn id="12" dur="50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3CA8E12C-8C65-BEDC-7F6A-0594FCF03324}"/>
              </a:ext>
            </a:extLst>
          </p:cNvPr>
          <p:cNvSpPr>
            <a:spLocks noGrp="1" noChangeArrowheads="1"/>
          </p:cNvSpPr>
          <p:nvPr>
            <p:ph type="title"/>
          </p:nvPr>
        </p:nvSpPr>
        <p:spPr/>
        <p:txBody>
          <a:bodyPr/>
          <a:lstStyle/>
          <a:p>
            <a:r>
              <a:rPr lang="fr-CH" altLang="fr-FR" dirty="0">
                <a:latin typeface="Congenial" panose="02000503040000020004" pitchFamily="2" charset="0"/>
              </a:rPr>
              <a:t>Plan de la présentation</a:t>
            </a:r>
          </a:p>
        </p:txBody>
      </p:sp>
      <p:sp>
        <p:nvSpPr>
          <p:cNvPr id="8197" name="Rectangle 5">
            <a:extLst>
              <a:ext uri="{FF2B5EF4-FFF2-40B4-BE49-F238E27FC236}">
                <a16:creationId xmlns:a16="http://schemas.microsoft.com/office/drawing/2014/main" id="{8EBD7D92-CFE1-FC37-10EC-9B435232C077}"/>
              </a:ext>
            </a:extLst>
          </p:cNvPr>
          <p:cNvSpPr>
            <a:spLocks noGrp="1" noChangeArrowheads="1"/>
          </p:cNvSpPr>
          <p:nvPr>
            <p:ph type="body" idx="1"/>
          </p:nvPr>
        </p:nvSpPr>
        <p:spPr/>
        <p:txBody>
          <a:bodyPr/>
          <a:lstStyle/>
          <a:p>
            <a:r>
              <a:rPr lang="fr-CH" altLang="fr-FR" sz="3200" dirty="0">
                <a:latin typeface="Grandview Display" panose="020B0502040204020203" pitchFamily="34" charset="0"/>
              </a:rPr>
              <a:t>Classification des illusions</a:t>
            </a:r>
          </a:p>
          <a:p>
            <a:pPr lvl="1"/>
            <a:r>
              <a:rPr lang="fr-CH" altLang="fr-FR" sz="2800" dirty="0">
                <a:latin typeface="Grandview Display" panose="020B0502040204020203" pitchFamily="34" charset="0"/>
              </a:rPr>
              <a:t>illusions géométriques</a:t>
            </a:r>
          </a:p>
          <a:p>
            <a:pPr lvl="1"/>
            <a:r>
              <a:rPr lang="fr-CH" altLang="fr-FR" sz="2800" dirty="0">
                <a:latin typeface="Grandview Display" panose="020B0502040204020203" pitchFamily="34" charset="0"/>
              </a:rPr>
              <a:t>illusions artistiques</a:t>
            </a:r>
          </a:p>
          <a:p>
            <a:r>
              <a:rPr lang="fr-CH" altLang="fr-FR" sz="3200" dirty="0">
                <a:latin typeface="Grandview Display" panose="020B0502040204020203" pitchFamily="34" charset="0"/>
              </a:rPr>
              <a:t>Figures impossibles</a:t>
            </a:r>
          </a:p>
          <a:p>
            <a:r>
              <a:rPr lang="fr-CH" altLang="fr-FR" sz="3200" dirty="0">
                <a:latin typeface="Grandview Display" panose="020B0502040204020203" pitchFamily="34" charset="0"/>
              </a:rPr>
              <a:t>Critères d’impossibilité</a:t>
            </a:r>
          </a:p>
          <a:p>
            <a:pPr lvl="1"/>
            <a:r>
              <a:rPr lang="fr-CH" altLang="fr-FR" sz="2800" dirty="0">
                <a:latin typeface="Grandview Display" panose="020B0502040204020203" pitchFamily="34" charset="0"/>
              </a:rPr>
              <a:t>les tresses</a:t>
            </a:r>
          </a:p>
          <a:p>
            <a:pPr lvl="1"/>
            <a:r>
              <a:rPr lang="fr-CH" altLang="fr-FR" sz="2800" dirty="0">
                <a:latin typeface="Grandview Display" panose="020B0502040204020203" pitchFamily="34" charset="0"/>
              </a:rPr>
              <a:t>la cohomologie</a:t>
            </a:r>
          </a:p>
          <a:p>
            <a:r>
              <a:rPr lang="fr-CH" altLang="fr-FR" sz="3200" dirty="0">
                <a:latin typeface="Grandview Display" panose="020B0502040204020203" pitchFamily="34" charset="0"/>
              </a:rPr>
              <a:t>Conclusion</a:t>
            </a:r>
          </a:p>
        </p:txBody>
      </p:sp>
      <p:pic>
        <p:nvPicPr>
          <p:cNvPr id="8198" name="Picture 6">
            <a:extLst>
              <a:ext uri="{FF2B5EF4-FFF2-40B4-BE49-F238E27FC236}">
                <a16:creationId xmlns:a16="http://schemas.microsoft.com/office/drawing/2014/main" id="{03FB3F51-F6CE-A377-9208-D97D09EB2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525" y="3338513"/>
            <a:ext cx="4032250" cy="302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checkerboard(across)">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197">
                                            <p:txEl>
                                              <p:pRg st="0" end="0"/>
                                            </p:txEl>
                                          </p:spTgt>
                                        </p:tgtEl>
                                        <p:attrNameLst>
                                          <p:attrName>style.visibility</p:attrName>
                                        </p:attrNameLst>
                                      </p:cBhvr>
                                      <p:to>
                                        <p:strVal val="visible"/>
                                      </p:to>
                                    </p:set>
                                    <p:anim calcmode="lin" valueType="num">
                                      <p:cBhvr additive="base">
                                        <p:cTn id="17" dur="500"/>
                                        <p:tgtEl>
                                          <p:spTgt spid="8197">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8197">
                                            <p:txEl>
                                              <p:pRg st="0" end="0"/>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8197">
                                            <p:txEl>
                                              <p:pRg st="1" end="1"/>
                                            </p:txEl>
                                          </p:spTgt>
                                        </p:tgtEl>
                                        <p:attrNameLst>
                                          <p:attrName>style.visibility</p:attrName>
                                        </p:attrNameLst>
                                      </p:cBhvr>
                                      <p:to>
                                        <p:strVal val="visible"/>
                                      </p:to>
                                    </p:set>
                                    <p:anim calcmode="lin" valueType="num">
                                      <p:cBhvr additive="base">
                                        <p:cTn id="21" dur="500"/>
                                        <p:tgtEl>
                                          <p:spTgt spid="8197">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8197">
                                            <p:txEl>
                                              <p:pRg st="1" end="1"/>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8197">
                                            <p:txEl>
                                              <p:pRg st="2" end="2"/>
                                            </p:txEl>
                                          </p:spTgt>
                                        </p:tgtEl>
                                        <p:attrNameLst>
                                          <p:attrName>style.visibility</p:attrName>
                                        </p:attrNameLst>
                                      </p:cBhvr>
                                      <p:to>
                                        <p:strVal val="visible"/>
                                      </p:to>
                                    </p:set>
                                    <p:anim calcmode="lin" valueType="num">
                                      <p:cBhvr additive="base">
                                        <p:cTn id="25" dur="500"/>
                                        <p:tgtEl>
                                          <p:spTgt spid="8197">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19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197">
                                            <p:txEl>
                                              <p:pRg st="3" end="3"/>
                                            </p:txEl>
                                          </p:spTgt>
                                        </p:tgtEl>
                                        <p:attrNameLst>
                                          <p:attrName>style.visibility</p:attrName>
                                        </p:attrNameLst>
                                      </p:cBhvr>
                                      <p:to>
                                        <p:strVal val="visible"/>
                                      </p:to>
                                    </p:set>
                                    <p:anim calcmode="lin" valueType="num">
                                      <p:cBhvr additive="base">
                                        <p:cTn id="31" dur="500"/>
                                        <p:tgtEl>
                                          <p:spTgt spid="8197">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819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197">
                                            <p:txEl>
                                              <p:pRg st="4" end="4"/>
                                            </p:txEl>
                                          </p:spTgt>
                                        </p:tgtEl>
                                        <p:attrNameLst>
                                          <p:attrName>style.visibility</p:attrName>
                                        </p:attrNameLst>
                                      </p:cBhvr>
                                      <p:to>
                                        <p:strVal val="visible"/>
                                      </p:to>
                                    </p:set>
                                    <p:anim calcmode="lin" valueType="num">
                                      <p:cBhvr additive="base">
                                        <p:cTn id="37" dur="500"/>
                                        <p:tgtEl>
                                          <p:spTgt spid="8197">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8197">
                                            <p:txEl>
                                              <p:pRg st="4" end="4"/>
                                            </p:txEl>
                                          </p:spTgt>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8197">
                                            <p:txEl>
                                              <p:pRg st="5" end="5"/>
                                            </p:txEl>
                                          </p:spTgt>
                                        </p:tgtEl>
                                        <p:attrNameLst>
                                          <p:attrName>style.visibility</p:attrName>
                                        </p:attrNameLst>
                                      </p:cBhvr>
                                      <p:to>
                                        <p:strVal val="visible"/>
                                      </p:to>
                                    </p:set>
                                    <p:anim calcmode="lin" valueType="num">
                                      <p:cBhvr additive="base">
                                        <p:cTn id="41" dur="500"/>
                                        <p:tgtEl>
                                          <p:spTgt spid="8197">
                                            <p:txEl>
                                              <p:pRg st="5" end="5"/>
                                            </p:txEl>
                                          </p:spTgt>
                                        </p:tgtEl>
                                        <p:attrNameLst>
                                          <p:attrName>ppt_y</p:attrName>
                                        </p:attrNameLst>
                                      </p:cBhvr>
                                      <p:tavLst>
                                        <p:tav tm="0">
                                          <p:val>
                                            <p:strVal val="#ppt_y+#ppt_h*1.125000"/>
                                          </p:val>
                                        </p:tav>
                                        <p:tav tm="100000">
                                          <p:val>
                                            <p:strVal val="#ppt_y"/>
                                          </p:val>
                                        </p:tav>
                                      </p:tavLst>
                                    </p:anim>
                                    <p:animEffect transition="in" filter="wipe(up)">
                                      <p:cBhvr>
                                        <p:cTn id="42" dur="500"/>
                                        <p:tgtEl>
                                          <p:spTgt spid="8197">
                                            <p:txEl>
                                              <p:pRg st="5" end="5"/>
                                            </p:txEl>
                                          </p:spTgt>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8197">
                                            <p:txEl>
                                              <p:pRg st="6" end="6"/>
                                            </p:txEl>
                                          </p:spTgt>
                                        </p:tgtEl>
                                        <p:attrNameLst>
                                          <p:attrName>style.visibility</p:attrName>
                                        </p:attrNameLst>
                                      </p:cBhvr>
                                      <p:to>
                                        <p:strVal val="visible"/>
                                      </p:to>
                                    </p:set>
                                    <p:anim calcmode="lin" valueType="num">
                                      <p:cBhvr additive="base">
                                        <p:cTn id="45" dur="500"/>
                                        <p:tgtEl>
                                          <p:spTgt spid="8197">
                                            <p:txEl>
                                              <p:pRg st="6" end="6"/>
                                            </p:txEl>
                                          </p:spTgt>
                                        </p:tgtEl>
                                        <p:attrNameLst>
                                          <p:attrName>ppt_y</p:attrName>
                                        </p:attrNameLst>
                                      </p:cBhvr>
                                      <p:tavLst>
                                        <p:tav tm="0">
                                          <p:val>
                                            <p:strVal val="#ppt_y+#ppt_h*1.125000"/>
                                          </p:val>
                                        </p:tav>
                                        <p:tav tm="100000">
                                          <p:val>
                                            <p:strVal val="#ppt_y"/>
                                          </p:val>
                                        </p:tav>
                                      </p:tavLst>
                                    </p:anim>
                                    <p:animEffect transition="in" filter="wipe(up)">
                                      <p:cBhvr>
                                        <p:cTn id="46" dur="500"/>
                                        <p:tgtEl>
                                          <p:spTgt spid="8197">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8197">
                                            <p:txEl>
                                              <p:pRg st="7" end="7"/>
                                            </p:txEl>
                                          </p:spTgt>
                                        </p:tgtEl>
                                        <p:attrNameLst>
                                          <p:attrName>style.visibility</p:attrName>
                                        </p:attrNameLst>
                                      </p:cBhvr>
                                      <p:to>
                                        <p:strVal val="visible"/>
                                      </p:to>
                                    </p:set>
                                    <p:anim calcmode="lin" valueType="num">
                                      <p:cBhvr additive="base">
                                        <p:cTn id="51" dur="500"/>
                                        <p:tgtEl>
                                          <p:spTgt spid="8197">
                                            <p:txEl>
                                              <p:pRg st="7" end="7"/>
                                            </p:txEl>
                                          </p:spTgt>
                                        </p:tgtEl>
                                        <p:attrNameLst>
                                          <p:attrName>ppt_y</p:attrName>
                                        </p:attrNameLst>
                                      </p:cBhvr>
                                      <p:tavLst>
                                        <p:tav tm="0">
                                          <p:val>
                                            <p:strVal val="#ppt_y+#ppt_h*1.125000"/>
                                          </p:val>
                                        </p:tav>
                                        <p:tav tm="100000">
                                          <p:val>
                                            <p:strVal val="#ppt_y"/>
                                          </p:val>
                                        </p:tav>
                                      </p:tavLst>
                                    </p:anim>
                                    <p:animEffect transition="in" filter="wipe(up)">
                                      <p:cBhvr>
                                        <p:cTn id="52" dur="500"/>
                                        <p:tgtEl>
                                          <p:spTgt spid="81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869ECA4-73A2-B3FB-7F5A-66812E136804}"/>
              </a:ext>
            </a:extLst>
          </p:cNvPr>
          <p:cNvSpPr>
            <a:spLocks noGrp="1" noChangeArrowheads="1"/>
          </p:cNvSpPr>
          <p:nvPr>
            <p:ph type="title"/>
          </p:nvPr>
        </p:nvSpPr>
        <p:spPr/>
        <p:txBody>
          <a:bodyPr/>
          <a:lstStyle/>
          <a:p>
            <a:r>
              <a:rPr lang="fr-CH" altLang="fr-FR" dirty="0">
                <a:latin typeface="Congenial" panose="02000503040000020004" pitchFamily="2" charset="0"/>
              </a:rPr>
              <a:t>Cohomologie</a:t>
            </a:r>
          </a:p>
        </p:txBody>
      </p:sp>
      <p:sp>
        <p:nvSpPr>
          <p:cNvPr id="46083" name="Rectangle 3">
            <a:extLst>
              <a:ext uri="{FF2B5EF4-FFF2-40B4-BE49-F238E27FC236}">
                <a16:creationId xmlns:a16="http://schemas.microsoft.com/office/drawing/2014/main" id="{B586E4A0-7E84-029F-91A0-35E6D55B1727}"/>
              </a:ext>
            </a:extLst>
          </p:cNvPr>
          <p:cNvSpPr>
            <a:spLocks noGrp="1" noChangeArrowheads="1"/>
          </p:cNvSpPr>
          <p:nvPr>
            <p:ph type="body" idx="1"/>
          </p:nvPr>
        </p:nvSpPr>
        <p:spPr>
          <a:noFill/>
        </p:spPr>
        <p:txBody>
          <a:bodyPr/>
          <a:lstStyle/>
          <a:p>
            <a:r>
              <a:rPr lang="fr-CH" altLang="fr-FR" dirty="0">
                <a:latin typeface="Grandview Display" panose="020B0502040204020203" pitchFamily="34" charset="0"/>
              </a:rPr>
              <a:t>Critère: la figure est possible si et seulement si il existe un assemblage « unité » dans le groupe de cohomologie.</a:t>
            </a:r>
          </a:p>
          <a:p>
            <a:r>
              <a:rPr lang="fr-CH" altLang="fr-FR" dirty="0">
                <a:latin typeface="Grandview Display" panose="020B0502040204020203" pitchFamily="34" charset="0"/>
              </a:rPr>
              <a:t>Ceci est relié de très près au critère de trivialité du nœud associé.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5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AFB9001-39CF-C6DC-6129-6DCD8DFC79DC}"/>
              </a:ext>
            </a:extLst>
          </p:cNvPr>
          <p:cNvSpPr>
            <a:spLocks noGrp="1" noChangeArrowheads="1"/>
          </p:cNvSpPr>
          <p:nvPr>
            <p:ph type="title"/>
          </p:nvPr>
        </p:nvSpPr>
        <p:spPr/>
        <p:txBody>
          <a:bodyPr/>
          <a:lstStyle/>
          <a:p>
            <a:r>
              <a:rPr lang="fr-CH" altLang="fr-FR" dirty="0">
                <a:latin typeface="Congenial" panose="02000503040000020004" pitchFamily="2" charset="0"/>
              </a:rPr>
              <a:t>Conclusion</a:t>
            </a:r>
          </a:p>
        </p:txBody>
      </p:sp>
      <p:sp>
        <p:nvSpPr>
          <p:cNvPr id="48131" name="Rectangle 3">
            <a:extLst>
              <a:ext uri="{FF2B5EF4-FFF2-40B4-BE49-F238E27FC236}">
                <a16:creationId xmlns:a16="http://schemas.microsoft.com/office/drawing/2014/main" id="{B76E9823-5A82-1528-9E9E-09B060CE870D}"/>
              </a:ext>
            </a:extLst>
          </p:cNvPr>
          <p:cNvSpPr>
            <a:spLocks noGrp="1" noChangeArrowheads="1"/>
          </p:cNvSpPr>
          <p:nvPr>
            <p:ph type="body" idx="1"/>
          </p:nvPr>
        </p:nvSpPr>
        <p:spPr>
          <a:noFill/>
        </p:spPr>
        <p:txBody>
          <a:bodyPr/>
          <a:lstStyle/>
          <a:p>
            <a:r>
              <a:rPr lang="fr-CH" altLang="fr-FR" dirty="0">
                <a:latin typeface="Grandview Display" panose="020B0502040204020203" pitchFamily="34" charset="0"/>
              </a:rPr>
              <a:t>Pas évident de formaliser les figures impossibles.</a:t>
            </a:r>
          </a:p>
          <a:p>
            <a:r>
              <a:rPr lang="fr-CH" altLang="fr-FR" dirty="0">
                <a:latin typeface="Grandview Display" panose="020B0502040204020203" pitchFamily="34" charset="0"/>
              </a:rPr>
              <a:t>Font intervenir l’art, la psychologie et les mathématiques.</a:t>
            </a:r>
          </a:p>
          <a:p>
            <a:r>
              <a:rPr lang="fr-CH" altLang="fr-FR" dirty="0">
                <a:latin typeface="Grandview Display" panose="020B0502040204020203" pitchFamily="34" charset="0"/>
              </a:rPr>
              <a:t>Ces phénomènes démontrent la présence de puissants principes de déduction automatisés dans notre système visuel.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5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616A91D-AF9A-641D-6FA3-11BD2CD4DF5F}"/>
              </a:ext>
            </a:extLst>
          </p:cNvPr>
          <p:cNvSpPr>
            <a:spLocks noGrp="1" noChangeArrowheads="1"/>
          </p:cNvSpPr>
          <p:nvPr>
            <p:ph type="title"/>
          </p:nvPr>
        </p:nvSpPr>
        <p:spPr/>
        <p:txBody>
          <a:bodyPr/>
          <a:lstStyle/>
          <a:p>
            <a:r>
              <a:rPr lang="fr-CH" altLang="fr-FR" dirty="0">
                <a:latin typeface="Congenial" panose="02000503040000020004" pitchFamily="2" charset="0"/>
              </a:rPr>
              <a:t>Conclusion</a:t>
            </a:r>
          </a:p>
        </p:txBody>
      </p:sp>
      <p:sp>
        <p:nvSpPr>
          <p:cNvPr id="49155" name="Rectangle 3">
            <a:extLst>
              <a:ext uri="{FF2B5EF4-FFF2-40B4-BE49-F238E27FC236}">
                <a16:creationId xmlns:a16="http://schemas.microsoft.com/office/drawing/2014/main" id="{C2EEB4D2-1E18-F926-ED51-B849E6D30E7C}"/>
              </a:ext>
            </a:extLst>
          </p:cNvPr>
          <p:cNvSpPr>
            <a:spLocks noGrp="1" noChangeArrowheads="1"/>
          </p:cNvSpPr>
          <p:nvPr>
            <p:ph type="body" idx="1"/>
          </p:nvPr>
        </p:nvSpPr>
        <p:spPr>
          <a:noFill/>
        </p:spPr>
        <p:txBody>
          <a:bodyPr/>
          <a:lstStyle/>
          <a:p>
            <a:r>
              <a:rPr lang="fr-CH" altLang="fr-FR" dirty="0">
                <a:latin typeface="Grandview Display" panose="020B0502040204020203" pitchFamily="34" charset="0"/>
              </a:rPr>
              <a:t>Il faut savoir surmonter ces réflexes pour mieux comprendre ce qui se passe.</a:t>
            </a:r>
          </a:p>
          <a:p>
            <a:r>
              <a:rPr lang="fr-CH" altLang="fr-FR" dirty="0">
                <a:latin typeface="Grandview Display" panose="020B0502040204020203" pitchFamily="34" charset="0"/>
              </a:rPr>
              <a:t>Il faut aussi savoir s’amuser en mathématiques…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fade">
                                      <p:cBhvr>
                                        <p:cTn id="12" dur="500"/>
                                        <p:tgtEl>
                                          <p:spTgt spid="49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5C88D71-C65E-227B-8E00-F0C463B7091E}"/>
              </a:ext>
            </a:extLst>
          </p:cNvPr>
          <p:cNvSpPr>
            <a:spLocks noGrp="1" noChangeArrowheads="1"/>
          </p:cNvSpPr>
          <p:nvPr>
            <p:ph type="title"/>
          </p:nvPr>
        </p:nvSpPr>
        <p:spPr>
          <a:xfrm>
            <a:off x="6742253" y="5344349"/>
            <a:ext cx="2401747" cy="1044876"/>
          </a:xfrm>
        </p:spPr>
        <p:txBody>
          <a:bodyPr/>
          <a:lstStyle/>
          <a:p>
            <a:r>
              <a:rPr lang="fr-CH" altLang="fr-FR" dirty="0">
                <a:latin typeface="Congenial" panose="02000503040000020004" pitchFamily="2" charset="0"/>
              </a:rPr>
              <a:t>Fin</a:t>
            </a:r>
          </a:p>
        </p:txBody>
      </p:sp>
      <p:pic>
        <p:nvPicPr>
          <p:cNvPr id="50181" name="Picture 5">
            <a:extLst>
              <a:ext uri="{FF2B5EF4-FFF2-40B4-BE49-F238E27FC236}">
                <a16:creationId xmlns:a16="http://schemas.microsoft.com/office/drawing/2014/main" id="{95C6C502-2A87-B591-FF40-EE167C508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4" y="112593"/>
            <a:ext cx="6737290" cy="664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fade">
                                      <p:cBhvr>
                                        <p:cTn id="7" dur="500"/>
                                        <p:tgtEl>
                                          <p:spTgt spid="5018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0178"/>
                                        </p:tgtEl>
                                        <p:attrNameLst>
                                          <p:attrName>style.visibility</p:attrName>
                                        </p:attrNameLst>
                                      </p:cBhvr>
                                      <p:to>
                                        <p:strVal val="visible"/>
                                      </p:to>
                                    </p:set>
                                    <p:animEffect transition="in" filter="fade">
                                      <p:cBhvr>
                                        <p:cTn id="12" dur="1000"/>
                                        <p:tgtEl>
                                          <p:spTgt spid="50178"/>
                                        </p:tgtEl>
                                      </p:cBhvr>
                                    </p:animEffect>
                                    <p:anim calcmode="lin" valueType="num">
                                      <p:cBhvr>
                                        <p:cTn id="13" dur="1000" fill="hold"/>
                                        <p:tgtEl>
                                          <p:spTgt spid="50178"/>
                                        </p:tgtEl>
                                        <p:attrNameLst>
                                          <p:attrName>ppt_x</p:attrName>
                                        </p:attrNameLst>
                                      </p:cBhvr>
                                      <p:tavLst>
                                        <p:tav tm="0">
                                          <p:val>
                                            <p:strVal val="#ppt_x"/>
                                          </p:val>
                                        </p:tav>
                                        <p:tav tm="100000">
                                          <p:val>
                                            <p:strVal val="#ppt_x"/>
                                          </p:val>
                                        </p:tav>
                                      </p:tavLst>
                                    </p:anim>
                                    <p:anim calcmode="lin" valueType="num">
                                      <p:cBhvr>
                                        <p:cTn id="14" dur="1000" fill="hold"/>
                                        <p:tgtEl>
                                          <p:spTgt spid="50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8811F10-0C46-B7F1-6E27-58D69A23AA69}"/>
              </a:ext>
            </a:extLst>
          </p:cNvPr>
          <p:cNvSpPr>
            <a:spLocks noGrp="1" noChangeArrowheads="1"/>
          </p:cNvSpPr>
          <p:nvPr>
            <p:ph type="title"/>
          </p:nvPr>
        </p:nvSpPr>
        <p:spPr/>
        <p:txBody>
          <a:bodyPr/>
          <a:lstStyle/>
          <a:p>
            <a:r>
              <a:rPr lang="fr-CH" altLang="fr-FR" dirty="0">
                <a:latin typeface="Congenial" panose="02000503040000020004" pitchFamily="2" charset="0"/>
              </a:rPr>
              <a:t>Classification des illusions</a:t>
            </a:r>
          </a:p>
        </p:txBody>
      </p:sp>
      <p:sp>
        <p:nvSpPr>
          <p:cNvPr id="12291" name="Rectangle 3">
            <a:extLst>
              <a:ext uri="{FF2B5EF4-FFF2-40B4-BE49-F238E27FC236}">
                <a16:creationId xmlns:a16="http://schemas.microsoft.com/office/drawing/2014/main" id="{37D0BF87-C6E5-A188-D9CB-0A6BF1785B3C}"/>
              </a:ext>
            </a:extLst>
          </p:cNvPr>
          <p:cNvSpPr>
            <a:spLocks noGrp="1" noChangeArrowheads="1"/>
          </p:cNvSpPr>
          <p:nvPr>
            <p:ph type="body" idx="1"/>
          </p:nvPr>
        </p:nvSpPr>
        <p:spPr/>
        <p:txBody>
          <a:bodyPr/>
          <a:lstStyle/>
          <a:p>
            <a:r>
              <a:rPr lang="fr-CH" altLang="fr-FR" dirty="0">
                <a:latin typeface="Grandview Display" panose="020B0502040204020203" pitchFamily="34" charset="0"/>
              </a:rPr>
              <a:t>Illusions géométriques</a:t>
            </a:r>
          </a:p>
          <a:p>
            <a:pPr lvl="1"/>
            <a:endParaRPr lang="fr-CH" altLang="fr-FR" dirty="0">
              <a:latin typeface="Grandview Display" panose="020B0502040204020203" pitchFamily="34" charset="0"/>
            </a:endParaRPr>
          </a:p>
          <a:p>
            <a:pPr lvl="1"/>
            <a:r>
              <a:rPr lang="fr-CH" altLang="fr-FR" dirty="0">
                <a:latin typeface="Grandview Display" panose="020B0502040204020203" pitchFamily="34" charset="0"/>
              </a:rPr>
              <a:t>Mise en relation de grandeur</a:t>
            </a:r>
          </a:p>
          <a:p>
            <a:pPr lvl="1"/>
            <a:endParaRPr lang="fr-CH" altLang="fr-FR" dirty="0">
              <a:latin typeface="Grandview Display" panose="020B0502040204020203" pitchFamily="34" charset="0"/>
            </a:endParaRPr>
          </a:p>
          <a:p>
            <a:pPr lvl="1"/>
            <a:r>
              <a:rPr lang="fr-CH" altLang="fr-FR" dirty="0">
                <a:latin typeface="Grandview Display" panose="020B0502040204020203" pitchFamily="34" charset="0"/>
              </a:rPr>
              <a:t>Division de l’espace</a:t>
            </a:r>
          </a:p>
          <a:p>
            <a:pPr lvl="1"/>
            <a:endParaRPr lang="fr-CH" altLang="fr-FR" dirty="0">
              <a:latin typeface="Grandview Display" panose="020B0502040204020203" pitchFamily="34" charset="0"/>
            </a:endParaRPr>
          </a:p>
          <a:p>
            <a:pPr lvl="1"/>
            <a:r>
              <a:rPr lang="fr-CH" altLang="fr-FR" dirty="0">
                <a:latin typeface="Grandview Display" panose="020B0502040204020203" pitchFamily="34" charset="0"/>
              </a:rPr>
              <a:t>Verticalité</a:t>
            </a:r>
          </a:p>
        </p:txBody>
      </p:sp>
      <p:grpSp>
        <p:nvGrpSpPr>
          <p:cNvPr id="12348" name="Group 60">
            <a:extLst>
              <a:ext uri="{FF2B5EF4-FFF2-40B4-BE49-F238E27FC236}">
                <a16:creationId xmlns:a16="http://schemas.microsoft.com/office/drawing/2014/main" id="{F0655957-8749-8C50-5975-3EA72269E7D4}"/>
              </a:ext>
            </a:extLst>
          </p:cNvPr>
          <p:cNvGrpSpPr>
            <a:grpSpLocks/>
          </p:cNvGrpSpPr>
          <p:nvPr/>
        </p:nvGrpSpPr>
        <p:grpSpPr bwMode="auto">
          <a:xfrm>
            <a:off x="6410325" y="1879600"/>
            <a:ext cx="1908175" cy="1668463"/>
            <a:chOff x="4147" y="1184"/>
            <a:chExt cx="1202" cy="1051"/>
          </a:xfrm>
        </p:grpSpPr>
        <p:grpSp>
          <p:nvGrpSpPr>
            <p:cNvPr id="12316" name="Group 28">
              <a:extLst>
                <a:ext uri="{FF2B5EF4-FFF2-40B4-BE49-F238E27FC236}">
                  <a16:creationId xmlns:a16="http://schemas.microsoft.com/office/drawing/2014/main" id="{97FF18BE-602D-94DA-7960-AD54EB1B9817}"/>
                </a:ext>
              </a:extLst>
            </p:cNvPr>
            <p:cNvGrpSpPr>
              <a:grpSpLocks/>
            </p:cNvGrpSpPr>
            <p:nvPr/>
          </p:nvGrpSpPr>
          <p:grpSpPr bwMode="auto">
            <a:xfrm>
              <a:off x="4545" y="1425"/>
              <a:ext cx="804" cy="810"/>
              <a:chOff x="4545" y="1425"/>
              <a:chExt cx="804" cy="810"/>
            </a:xfrm>
          </p:grpSpPr>
          <p:sp>
            <p:nvSpPr>
              <p:cNvPr id="12301" name="Oval 13">
                <a:extLst>
                  <a:ext uri="{FF2B5EF4-FFF2-40B4-BE49-F238E27FC236}">
                    <a16:creationId xmlns:a16="http://schemas.microsoft.com/office/drawing/2014/main" id="{A13954A6-F15C-632E-4A6D-DD8ECFB99AFD}"/>
                  </a:ext>
                </a:extLst>
              </p:cNvPr>
              <p:cNvSpPr>
                <a:spLocks noChangeArrowheads="1"/>
              </p:cNvSpPr>
              <p:nvPr/>
            </p:nvSpPr>
            <p:spPr bwMode="auto">
              <a:xfrm>
                <a:off x="4869" y="1725"/>
                <a:ext cx="198" cy="198"/>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02" name="Oval 14">
                <a:extLst>
                  <a:ext uri="{FF2B5EF4-FFF2-40B4-BE49-F238E27FC236}">
                    <a16:creationId xmlns:a16="http://schemas.microsoft.com/office/drawing/2014/main" id="{D8BEC7F9-B824-A009-41E5-BE32B3B24369}"/>
                  </a:ext>
                </a:extLst>
              </p:cNvPr>
              <p:cNvSpPr>
                <a:spLocks noChangeArrowheads="1"/>
              </p:cNvSpPr>
              <p:nvPr/>
            </p:nvSpPr>
            <p:spPr bwMode="auto">
              <a:xfrm>
                <a:off x="4758" y="1938"/>
                <a:ext cx="297" cy="297"/>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03" name="Oval 15">
                <a:extLst>
                  <a:ext uri="{FF2B5EF4-FFF2-40B4-BE49-F238E27FC236}">
                    <a16:creationId xmlns:a16="http://schemas.microsoft.com/office/drawing/2014/main" id="{6ED55117-CBA6-A426-9D6A-E928E9197E25}"/>
                  </a:ext>
                </a:extLst>
              </p:cNvPr>
              <p:cNvSpPr>
                <a:spLocks noChangeArrowheads="1"/>
              </p:cNvSpPr>
              <p:nvPr/>
            </p:nvSpPr>
            <p:spPr bwMode="auto">
              <a:xfrm>
                <a:off x="5052" y="1821"/>
                <a:ext cx="297" cy="297"/>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04" name="Oval 16">
                <a:extLst>
                  <a:ext uri="{FF2B5EF4-FFF2-40B4-BE49-F238E27FC236}">
                    <a16:creationId xmlns:a16="http://schemas.microsoft.com/office/drawing/2014/main" id="{6FD3F49B-F584-FB5D-3EB9-13B11742C93A}"/>
                  </a:ext>
                </a:extLst>
              </p:cNvPr>
              <p:cNvSpPr>
                <a:spLocks noChangeArrowheads="1"/>
              </p:cNvSpPr>
              <p:nvPr/>
            </p:nvSpPr>
            <p:spPr bwMode="auto">
              <a:xfrm>
                <a:off x="4545" y="1692"/>
                <a:ext cx="297" cy="297"/>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05" name="Oval 17">
                <a:extLst>
                  <a:ext uri="{FF2B5EF4-FFF2-40B4-BE49-F238E27FC236}">
                    <a16:creationId xmlns:a16="http://schemas.microsoft.com/office/drawing/2014/main" id="{5A685F4F-4F71-BFC6-533C-4DE66387F009}"/>
                  </a:ext>
                </a:extLst>
              </p:cNvPr>
              <p:cNvSpPr>
                <a:spLocks noChangeArrowheads="1"/>
              </p:cNvSpPr>
              <p:nvPr/>
            </p:nvSpPr>
            <p:spPr bwMode="auto">
              <a:xfrm>
                <a:off x="4710" y="1425"/>
                <a:ext cx="297" cy="297"/>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06" name="Oval 18">
                <a:extLst>
                  <a:ext uri="{FF2B5EF4-FFF2-40B4-BE49-F238E27FC236}">
                    <a16:creationId xmlns:a16="http://schemas.microsoft.com/office/drawing/2014/main" id="{AB06B7B9-84AE-A84A-58B6-2A84581ED606}"/>
                  </a:ext>
                </a:extLst>
              </p:cNvPr>
              <p:cNvSpPr>
                <a:spLocks noChangeArrowheads="1"/>
              </p:cNvSpPr>
              <p:nvPr/>
            </p:nvSpPr>
            <p:spPr bwMode="auto">
              <a:xfrm>
                <a:off x="5025" y="1500"/>
                <a:ext cx="297" cy="297"/>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nvGrpSpPr>
            <p:cNvPr id="12315" name="Group 27">
              <a:extLst>
                <a:ext uri="{FF2B5EF4-FFF2-40B4-BE49-F238E27FC236}">
                  <a16:creationId xmlns:a16="http://schemas.microsoft.com/office/drawing/2014/main" id="{6DD43114-A785-862D-FFB9-EA2AAAE9A640}"/>
                </a:ext>
              </a:extLst>
            </p:cNvPr>
            <p:cNvGrpSpPr>
              <a:grpSpLocks/>
            </p:cNvGrpSpPr>
            <p:nvPr/>
          </p:nvGrpSpPr>
          <p:grpSpPr bwMode="auto">
            <a:xfrm>
              <a:off x="4147" y="1184"/>
              <a:ext cx="453" cy="455"/>
              <a:chOff x="4147" y="1184"/>
              <a:chExt cx="453" cy="455"/>
            </a:xfrm>
          </p:grpSpPr>
          <p:sp>
            <p:nvSpPr>
              <p:cNvPr id="12300" name="Oval 12">
                <a:extLst>
                  <a:ext uri="{FF2B5EF4-FFF2-40B4-BE49-F238E27FC236}">
                    <a16:creationId xmlns:a16="http://schemas.microsoft.com/office/drawing/2014/main" id="{C8802F5C-E478-78D7-911F-6F0ECA8AE050}"/>
                  </a:ext>
                </a:extLst>
              </p:cNvPr>
              <p:cNvSpPr>
                <a:spLocks noChangeArrowheads="1"/>
              </p:cNvSpPr>
              <p:nvPr/>
            </p:nvSpPr>
            <p:spPr bwMode="auto">
              <a:xfrm>
                <a:off x="4272" y="1314"/>
                <a:ext cx="198" cy="198"/>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07" name="Oval 19">
                <a:extLst>
                  <a:ext uri="{FF2B5EF4-FFF2-40B4-BE49-F238E27FC236}">
                    <a16:creationId xmlns:a16="http://schemas.microsoft.com/office/drawing/2014/main" id="{D96DEE74-71D6-3A94-FFD8-01C303907A75}"/>
                  </a:ext>
                </a:extLst>
              </p:cNvPr>
              <p:cNvSpPr>
                <a:spLocks noChangeArrowheads="1"/>
              </p:cNvSpPr>
              <p:nvPr/>
            </p:nvSpPr>
            <p:spPr bwMode="auto">
              <a:xfrm>
                <a:off x="4378" y="1518"/>
                <a:ext cx="121" cy="121"/>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08" name="Oval 20">
                <a:extLst>
                  <a:ext uri="{FF2B5EF4-FFF2-40B4-BE49-F238E27FC236}">
                    <a16:creationId xmlns:a16="http://schemas.microsoft.com/office/drawing/2014/main" id="{C8CC93BC-367A-0069-B40F-63DD9F964346}"/>
                  </a:ext>
                </a:extLst>
              </p:cNvPr>
              <p:cNvSpPr>
                <a:spLocks noChangeArrowheads="1"/>
              </p:cNvSpPr>
              <p:nvPr/>
            </p:nvSpPr>
            <p:spPr bwMode="auto">
              <a:xfrm>
                <a:off x="4474" y="1421"/>
                <a:ext cx="121" cy="121"/>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09" name="Oval 21">
                <a:extLst>
                  <a:ext uri="{FF2B5EF4-FFF2-40B4-BE49-F238E27FC236}">
                    <a16:creationId xmlns:a16="http://schemas.microsoft.com/office/drawing/2014/main" id="{7B224757-4762-DCBA-CAC7-F034F0A6AC42}"/>
                  </a:ext>
                </a:extLst>
              </p:cNvPr>
              <p:cNvSpPr>
                <a:spLocks noChangeArrowheads="1"/>
              </p:cNvSpPr>
              <p:nvPr/>
            </p:nvSpPr>
            <p:spPr bwMode="auto">
              <a:xfrm>
                <a:off x="4243" y="1518"/>
                <a:ext cx="121" cy="121"/>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10" name="Oval 22">
                <a:extLst>
                  <a:ext uri="{FF2B5EF4-FFF2-40B4-BE49-F238E27FC236}">
                    <a16:creationId xmlns:a16="http://schemas.microsoft.com/office/drawing/2014/main" id="{B986D839-44F0-8729-B03B-FDC74C676151}"/>
                  </a:ext>
                </a:extLst>
              </p:cNvPr>
              <p:cNvSpPr>
                <a:spLocks noChangeArrowheads="1"/>
              </p:cNvSpPr>
              <p:nvPr/>
            </p:nvSpPr>
            <p:spPr bwMode="auto">
              <a:xfrm>
                <a:off x="4147" y="1422"/>
                <a:ext cx="121" cy="121"/>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11" name="Oval 23">
                <a:extLst>
                  <a:ext uri="{FF2B5EF4-FFF2-40B4-BE49-F238E27FC236}">
                    <a16:creationId xmlns:a16="http://schemas.microsoft.com/office/drawing/2014/main" id="{06E85232-0DC0-2E87-E536-86D5B5FF6E57}"/>
                  </a:ext>
                </a:extLst>
              </p:cNvPr>
              <p:cNvSpPr>
                <a:spLocks noChangeArrowheads="1"/>
              </p:cNvSpPr>
              <p:nvPr/>
            </p:nvSpPr>
            <p:spPr bwMode="auto">
              <a:xfrm>
                <a:off x="4148" y="1286"/>
                <a:ext cx="121" cy="121"/>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12" name="Oval 24">
                <a:extLst>
                  <a:ext uri="{FF2B5EF4-FFF2-40B4-BE49-F238E27FC236}">
                    <a16:creationId xmlns:a16="http://schemas.microsoft.com/office/drawing/2014/main" id="{A919D4D1-4766-CC92-5DFD-9A4466EA6136}"/>
                  </a:ext>
                </a:extLst>
              </p:cNvPr>
              <p:cNvSpPr>
                <a:spLocks noChangeArrowheads="1"/>
              </p:cNvSpPr>
              <p:nvPr/>
            </p:nvSpPr>
            <p:spPr bwMode="auto">
              <a:xfrm>
                <a:off x="4479" y="1282"/>
                <a:ext cx="121" cy="121"/>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13" name="Oval 25">
                <a:extLst>
                  <a:ext uri="{FF2B5EF4-FFF2-40B4-BE49-F238E27FC236}">
                    <a16:creationId xmlns:a16="http://schemas.microsoft.com/office/drawing/2014/main" id="{7985E6FA-03C2-589A-8FE9-49E68503DCA0}"/>
                  </a:ext>
                </a:extLst>
              </p:cNvPr>
              <p:cNvSpPr>
                <a:spLocks noChangeArrowheads="1"/>
              </p:cNvSpPr>
              <p:nvPr/>
            </p:nvSpPr>
            <p:spPr bwMode="auto">
              <a:xfrm>
                <a:off x="4379" y="1184"/>
                <a:ext cx="121" cy="121"/>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14" name="Oval 26">
                <a:extLst>
                  <a:ext uri="{FF2B5EF4-FFF2-40B4-BE49-F238E27FC236}">
                    <a16:creationId xmlns:a16="http://schemas.microsoft.com/office/drawing/2014/main" id="{5E100668-92E9-D63D-75E5-649E071F56E9}"/>
                  </a:ext>
                </a:extLst>
              </p:cNvPr>
              <p:cNvSpPr>
                <a:spLocks noChangeArrowheads="1"/>
              </p:cNvSpPr>
              <p:nvPr/>
            </p:nvSpPr>
            <p:spPr bwMode="auto">
              <a:xfrm>
                <a:off x="4241" y="1184"/>
                <a:ext cx="121" cy="121"/>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grpSp>
        <p:nvGrpSpPr>
          <p:cNvPr id="2" name="Groupe 1">
            <a:extLst>
              <a:ext uri="{FF2B5EF4-FFF2-40B4-BE49-F238E27FC236}">
                <a16:creationId xmlns:a16="http://schemas.microsoft.com/office/drawing/2014/main" id="{5F74A84E-6A35-59A8-8E19-F2CCA4F4276A}"/>
              </a:ext>
            </a:extLst>
          </p:cNvPr>
          <p:cNvGrpSpPr/>
          <p:nvPr/>
        </p:nvGrpSpPr>
        <p:grpSpPr>
          <a:xfrm>
            <a:off x="6107113" y="3836988"/>
            <a:ext cx="2511425" cy="638175"/>
            <a:chOff x="6107113" y="3836988"/>
            <a:chExt cx="2511425" cy="638175"/>
          </a:xfrm>
        </p:grpSpPr>
        <p:sp>
          <p:nvSpPr>
            <p:cNvPr id="12317" name="Rectangle 29">
              <a:extLst>
                <a:ext uri="{FF2B5EF4-FFF2-40B4-BE49-F238E27FC236}">
                  <a16:creationId xmlns:a16="http://schemas.microsoft.com/office/drawing/2014/main" id="{B014BC5E-45AB-04D3-3DEB-C2952A6612BD}"/>
                </a:ext>
              </a:extLst>
            </p:cNvPr>
            <p:cNvSpPr>
              <a:spLocks noChangeArrowheads="1"/>
            </p:cNvSpPr>
            <p:nvPr/>
          </p:nvSpPr>
          <p:spPr bwMode="auto">
            <a:xfrm>
              <a:off x="6215063" y="4129088"/>
              <a:ext cx="117475" cy="346075"/>
            </a:xfrm>
            <a:prstGeom prst="rect">
              <a:avLst/>
            </a:prstGeom>
            <a:solidFill>
              <a:srgbClr val="66CCFF"/>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18" name="Rectangle 30">
              <a:extLst>
                <a:ext uri="{FF2B5EF4-FFF2-40B4-BE49-F238E27FC236}">
                  <a16:creationId xmlns:a16="http://schemas.microsoft.com/office/drawing/2014/main" id="{2235E741-3D13-5B1C-B146-710D655C5015}"/>
                </a:ext>
              </a:extLst>
            </p:cNvPr>
            <p:cNvSpPr>
              <a:spLocks noChangeArrowheads="1"/>
            </p:cNvSpPr>
            <p:nvPr/>
          </p:nvSpPr>
          <p:spPr bwMode="auto">
            <a:xfrm>
              <a:off x="6427788" y="4129088"/>
              <a:ext cx="117475" cy="346075"/>
            </a:xfrm>
            <a:prstGeom prst="rect">
              <a:avLst/>
            </a:prstGeom>
            <a:solidFill>
              <a:srgbClr val="66CCFF"/>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19" name="Rectangle 31">
              <a:extLst>
                <a:ext uri="{FF2B5EF4-FFF2-40B4-BE49-F238E27FC236}">
                  <a16:creationId xmlns:a16="http://schemas.microsoft.com/office/drawing/2014/main" id="{6563EFCA-E00C-2835-DAAC-01BF3C0DD038}"/>
                </a:ext>
              </a:extLst>
            </p:cNvPr>
            <p:cNvSpPr>
              <a:spLocks noChangeArrowheads="1"/>
            </p:cNvSpPr>
            <p:nvPr/>
          </p:nvSpPr>
          <p:spPr bwMode="auto">
            <a:xfrm>
              <a:off x="6640513" y="4129088"/>
              <a:ext cx="117475" cy="346075"/>
            </a:xfrm>
            <a:prstGeom prst="rect">
              <a:avLst/>
            </a:prstGeom>
            <a:solidFill>
              <a:srgbClr val="66CCFF"/>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20" name="Rectangle 32">
              <a:extLst>
                <a:ext uri="{FF2B5EF4-FFF2-40B4-BE49-F238E27FC236}">
                  <a16:creationId xmlns:a16="http://schemas.microsoft.com/office/drawing/2014/main" id="{6CEC4884-86BA-6AE4-BC02-F0C9D9CE7558}"/>
                </a:ext>
              </a:extLst>
            </p:cNvPr>
            <p:cNvSpPr>
              <a:spLocks noChangeArrowheads="1"/>
            </p:cNvSpPr>
            <p:nvPr/>
          </p:nvSpPr>
          <p:spPr bwMode="auto">
            <a:xfrm>
              <a:off x="6854825" y="4129088"/>
              <a:ext cx="117475" cy="346075"/>
            </a:xfrm>
            <a:prstGeom prst="rect">
              <a:avLst/>
            </a:prstGeom>
            <a:solidFill>
              <a:srgbClr val="66CCFF"/>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21" name="Rectangle 33">
              <a:extLst>
                <a:ext uri="{FF2B5EF4-FFF2-40B4-BE49-F238E27FC236}">
                  <a16:creationId xmlns:a16="http://schemas.microsoft.com/office/drawing/2014/main" id="{A4D06EDB-0903-A814-47FC-14B09FC45B8C}"/>
                </a:ext>
              </a:extLst>
            </p:cNvPr>
            <p:cNvSpPr>
              <a:spLocks noChangeArrowheads="1"/>
            </p:cNvSpPr>
            <p:nvPr/>
          </p:nvSpPr>
          <p:spPr bwMode="auto">
            <a:xfrm>
              <a:off x="7067550" y="4129088"/>
              <a:ext cx="117475" cy="346075"/>
            </a:xfrm>
            <a:prstGeom prst="rect">
              <a:avLst/>
            </a:prstGeom>
            <a:solidFill>
              <a:srgbClr val="66CCFF"/>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22" name="Rectangle 34">
              <a:extLst>
                <a:ext uri="{FF2B5EF4-FFF2-40B4-BE49-F238E27FC236}">
                  <a16:creationId xmlns:a16="http://schemas.microsoft.com/office/drawing/2014/main" id="{01F24C81-DAED-320B-C931-C02451B74EB7}"/>
                </a:ext>
              </a:extLst>
            </p:cNvPr>
            <p:cNvSpPr>
              <a:spLocks noChangeArrowheads="1"/>
            </p:cNvSpPr>
            <p:nvPr/>
          </p:nvSpPr>
          <p:spPr bwMode="auto">
            <a:xfrm>
              <a:off x="7281863" y="4129088"/>
              <a:ext cx="117475" cy="346075"/>
            </a:xfrm>
            <a:prstGeom prst="rect">
              <a:avLst/>
            </a:prstGeom>
            <a:solidFill>
              <a:srgbClr val="66CCFF"/>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24" name="Text Box 36">
              <a:extLst>
                <a:ext uri="{FF2B5EF4-FFF2-40B4-BE49-F238E27FC236}">
                  <a16:creationId xmlns:a16="http://schemas.microsoft.com/office/drawing/2014/main" id="{A5FB7315-CAA4-EAB2-C4D6-DA76F4ECD604}"/>
                </a:ext>
              </a:extLst>
            </p:cNvPr>
            <p:cNvSpPr txBox="1">
              <a:spLocks noChangeArrowheads="1"/>
            </p:cNvSpPr>
            <p:nvPr/>
          </p:nvSpPr>
          <p:spPr bwMode="auto">
            <a:xfrm>
              <a:off x="6107113" y="3836988"/>
              <a:ext cx="384175"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altLang="fr-FR" sz="1600">
                  <a:solidFill>
                    <a:srgbClr val="66CCFF"/>
                  </a:solidFill>
                  <a:latin typeface="Arial" panose="020B0604020202020204" pitchFamily="34" charset="0"/>
                </a:rPr>
                <a:t>A</a:t>
              </a:r>
              <a:endParaRPr lang="fr-FR" altLang="fr-FR" sz="1600">
                <a:solidFill>
                  <a:srgbClr val="66CCFF"/>
                </a:solidFill>
                <a:latin typeface="Arial" panose="020B0604020202020204" pitchFamily="34" charset="0"/>
              </a:endParaRPr>
            </a:p>
          </p:txBody>
        </p:sp>
        <p:sp>
          <p:nvSpPr>
            <p:cNvPr id="12325" name="Text Box 37">
              <a:extLst>
                <a:ext uri="{FF2B5EF4-FFF2-40B4-BE49-F238E27FC236}">
                  <a16:creationId xmlns:a16="http://schemas.microsoft.com/office/drawing/2014/main" id="{2D149577-D7D3-F681-8915-25C3259F485D}"/>
                </a:ext>
              </a:extLst>
            </p:cNvPr>
            <p:cNvSpPr txBox="1">
              <a:spLocks noChangeArrowheads="1"/>
            </p:cNvSpPr>
            <p:nvPr/>
          </p:nvSpPr>
          <p:spPr bwMode="auto">
            <a:xfrm>
              <a:off x="7170738" y="3836988"/>
              <a:ext cx="384175"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altLang="fr-FR" sz="1600">
                  <a:solidFill>
                    <a:srgbClr val="66CCFF"/>
                  </a:solidFill>
                  <a:latin typeface="Arial" panose="020B0604020202020204" pitchFamily="34" charset="0"/>
                </a:rPr>
                <a:t>B</a:t>
              </a:r>
              <a:endParaRPr lang="fr-FR" altLang="fr-FR" sz="1600">
                <a:solidFill>
                  <a:srgbClr val="66CCFF"/>
                </a:solidFill>
                <a:latin typeface="Arial" panose="020B0604020202020204" pitchFamily="34" charset="0"/>
              </a:endParaRPr>
            </a:p>
          </p:txBody>
        </p:sp>
        <p:sp>
          <p:nvSpPr>
            <p:cNvPr id="12326" name="Text Box 38">
              <a:extLst>
                <a:ext uri="{FF2B5EF4-FFF2-40B4-BE49-F238E27FC236}">
                  <a16:creationId xmlns:a16="http://schemas.microsoft.com/office/drawing/2014/main" id="{5F3BBB12-0E01-F74A-A538-9F8D1709F9F8}"/>
                </a:ext>
              </a:extLst>
            </p:cNvPr>
            <p:cNvSpPr txBox="1">
              <a:spLocks noChangeArrowheads="1"/>
            </p:cNvSpPr>
            <p:nvPr/>
          </p:nvSpPr>
          <p:spPr bwMode="auto">
            <a:xfrm>
              <a:off x="8234363" y="3836988"/>
              <a:ext cx="384175"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altLang="fr-FR" sz="1600">
                  <a:solidFill>
                    <a:srgbClr val="66CCFF"/>
                  </a:solidFill>
                  <a:latin typeface="Arial" panose="020B0604020202020204" pitchFamily="34" charset="0"/>
                </a:rPr>
                <a:t>C</a:t>
              </a:r>
              <a:endParaRPr lang="fr-FR" altLang="fr-FR" sz="1600">
                <a:solidFill>
                  <a:srgbClr val="66CCFF"/>
                </a:solidFill>
                <a:latin typeface="Arial" panose="020B0604020202020204" pitchFamily="34" charset="0"/>
              </a:endParaRPr>
            </a:p>
          </p:txBody>
        </p:sp>
        <p:sp>
          <p:nvSpPr>
            <p:cNvPr id="12338" name="Rectangle 50">
              <a:extLst>
                <a:ext uri="{FF2B5EF4-FFF2-40B4-BE49-F238E27FC236}">
                  <a16:creationId xmlns:a16="http://schemas.microsoft.com/office/drawing/2014/main" id="{35A1F481-0AE5-49DD-0F49-5FA879301E76}"/>
                </a:ext>
              </a:extLst>
            </p:cNvPr>
            <p:cNvSpPr>
              <a:spLocks noChangeArrowheads="1"/>
            </p:cNvSpPr>
            <p:nvPr/>
          </p:nvSpPr>
          <p:spPr bwMode="auto">
            <a:xfrm>
              <a:off x="8348663" y="4129088"/>
              <a:ext cx="117475" cy="346075"/>
            </a:xfrm>
            <a:prstGeom prst="rect">
              <a:avLst/>
            </a:prstGeom>
            <a:solidFill>
              <a:srgbClr val="66CCFF"/>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nvGrpSpPr>
          <p:cNvPr id="3" name="Groupe 2">
            <a:extLst>
              <a:ext uri="{FF2B5EF4-FFF2-40B4-BE49-F238E27FC236}">
                <a16:creationId xmlns:a16="http://schemas.microsoft.com/office/drawing/2014/main" id="{2394899D-50C5-8D4F-2CF2-1EB0ED48D2A6}"/>
              </a:ext>
            </a:extLst>
          </p:cNvPr>
          <p:cNvGrpSpPr/>
          <p:nvPr/>
        </p:nvGrpSpPr>
        <p:grpSpPr>
          <a:xfrm>
            <a:off x="6356350" y="4764088"/>
            <a:ext cx="2014538" cy="1979612"/>
            <a:chOff x="6356350" y="4764088"/>
            <a:chExt cx="2014538" cy="1979612"/>
          </a:xfrm>
        </p:grpSpPr>
        <p:sp>
          <p:nvSpPr>
            <p:cNvPr id="12340" name="Text Box 52">
              <a:extLst>
                <a:ext uri="{FF2B5EF4-FFF2-40B4-BE49-F238E27FC236}">
                  <a16:creationId xmlns:a16="http://schemas.microsoft.com/office/drawing/2014/main" id="{F619C10D-E9EE-3236-176C-E40CDACA6423}"/>
                </a:ext>
              </a:extLst>
            </p:cNvPr>
            <p:cNvSpPr txBox="1">
              <a:spLocks noChangeArrowheads="1"/>
            </p:cNvSpPr>
            <p:nvPr/>
          </p:nvSpPr>
          <p:spPr bwMode="auto">
            <a:xfrm>
              <a:off x="6356350" y="6302375"/>
              <a:ext cx="384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altLang="fr-FR" sz="1600">
                  <a:solidFill>
                    <a:srgbClr val="66CCFF"/>
                  </a:solidFill>
                  <a:latin typeface="Arial" panose="020B0604020202020204" pitchFamily="34" charset="0"/>
                </a:rPr>
                <a:t>A</a:t>
              </a:r>
              <a:endParaRPr lang="fr-FR" altLang="fr-FR" sz="1600">
                <a:solidFill>
                  <a:srgbClr val="66CCFF"/>
                </a:solidFill>
                <a:latin typeface="Arial" panose="020B0604020202020204" pitchFamily="34" charset="0"/>
              </a:endParaRPr>
            </a:p>
          </p:txBody>
        </p:sp>
        <p:sp>
          <p:nvSpPr>
            <p:cNvPr id="12341" name="Text Box 53">
              <a:extLst>
                <a:ext uri="{FF2B5EF4-FFF2-40B4-BE49-F238E27FC236}">
                  <a16:creationId xmlns:a16="http://schemas.microsoft.com/office/drawing/2014/main" id="{6163B5F1-602E-2B44-1BA7-4814C1FE657B}"/>
                </a:ext>
              </a:extLst>
            </p:cNvPr>
            <p:cNvSpPr txBox="1">
              <a:spLocks noChangeArrowheads="1"/>
            </p:cNvSpPr>
            <p:nvPr/>
          </p:nvSpPr>
          <p:spPr bwMode="auto">
            <a:xfrm>
              <a:off x="7986713" y="6302375"/>
              <a:ext cx="384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altLang="fr-FR" sz="1600">
                  <a:solidFill>
                    <a:srgbClr val="66CCFF"/>
                  </a:solidFill>
                  <a:latin typeface="Arial" panose="020B0604020202020204" pitchFamily="34" charset="0"/>
                </a:rPr>
                <a:t>B</a:t>
              </a:r>
              <a:endParaRPr lang="fr-FR" altLang="fr-FR" sz="1600">
                <a:solidFill>
                  <a:srgbClr val="66CCFF"/>
                </a:solidFill>
                <a:latin typeface="Arial" panose="020B0604020202020204" pitchFamily="34" charset="0"/>
              </a:endParaRPr>
            </a:p>
          </p:txBody>
        </p:sp>
        <p:sp>
          <p:nvSpPr>
            <p:cNvPr id="12342" name="Text Box 54">
              <a:extLst>
                <a:ext uri="{FF2B5EF4-FFF2-40B4-BE49-F238E27FC236}">
                  <a16:creationId xmlns:a16="http://schemas.microsoft.com/office/drawing/2014/main" id="{954DF6CF-57DA-A805-F692-A10E69D0150D}"/>
                </a:ext>
              </a:extLst>
            </p:cNvPr>
            <p:cNvSpPr txBox="1">
              <a:spLocks noChangeArrowheads="1"/>
            </p:cNvSpPr>
            <p:nvPr/>
          </p:nvSpPr>
          <p:spPr bwMode="auto">
            <a:xfrm>
              <a:off x="7151688" y="4764088"/>
              <a:ext cx="384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CA" altLang="fr-FR" sz="1600">
                  <a:solidFill>
                    <a:srgbClr val="66CCFF"/>
                  </a:solidFill>
                  <a:latin typeface="Arial" panose="020B0604020202020204" pitchFamily="34" charset="0"/>
                </a:rPr>
                <a:t>C</a:t>
              </a:r>
              <a:endParaRPr lang="fr-FR" altLang="fr-FR" sz="1600">
                <a:solidFill>
                  <a:srgbClr val="66CCFF"/>
                </a:solidFill>
                <a:latin typeface="Arial" panose="020B0604020202020204" pitchFamily="34" charset="0"/>
              </a:endParaRPr>
            </a:p>
          </p:txBody>
        </p:sp>
        <p:sp>
          <p:nvSpPr>
            <p:cNvPr id="12343" name="Text Box 55">
              <a:extLst>
                <a:ext uri="{FF2B5EF4-FFF2-40B4-BE49-F238E27FC236}">
                  <a16:creationId xmlns:a16="http://schemas.microsoft.com/office/drawing/2014/main" id="{BF4E895F-B84E-55FE-047E-C9815ABE29A8}"/>
                </a:ext>
              </a:extLst>
            </p:cNvPr>
            <p:cNvSpPr txBox="1">
              <a:spLocks noChangeArrowheads="1"/>
            </p:cNvSpPr>
            <p:nvPr/>
          </p:nvSpPr>
          <p:spPr bwMode="auto">
            <a:xfrm>
              <a:off x="7151688" y="6407150"/>
              <a:ext cx="384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CA" altLang="fr-FR" sz="1600">
                  <a:solidFill>
                    <a:srgbClr val="66CCFF"/>
                  </a:solidFill>
                  <a:latin typeface="Arial" panose="020B0604020202020204" pitchFamily="34" charset="0"/>
                </a:rPr>
                <a:t>D</a:t>
              </a:r>
              <a:endParaRPr lang="fr-FR" altLang="fr-FR" sz="1600">
                <a:solidFill>
                  <a:srgbClr val="66CCFF"/>
                </a:solidFill>
                <a:latin typeface="Arial" panose="020B0604020202020204" pitchFamily="34" charset="0"/>
              </a:endParaRPr>
            </a:p>
          </p:txBody>
        </p:sp>
        <p:sp>
          <p:nvSpPr>
            <p:cNvPr id="12344" name="Line 56">
              <a:extLst>
                <a:ext uri="{FF2B5EF4-FFF2-40B4-BE49-F238E27FC236}">
                  <a16:creationId xmlns:a16="http://schemas.microsoft.com/office/drawing/2014/main" id="{BDE205F9-55D7-2AF5-2116-FBCCC1EB868B}"/>
                </a:ext>
              </a:extLst>
            </p:cNvPr>
            <p:cNvSpPr>
              <a:spLocks noChangeShapeType="1"/>
            </p:cNvSpPr>
            <p:nvPr/>
          </p:nvSpPr>
          <p:spPr bwMode="auto">
            <a:xfrm>
              <a:off x="7343775" y="5076825"/>
              <a:ext cx="0" cy="1381125"/>
            </a:xfrm>
            <a:prstGeom prst="line">
              <a:avLst/>
            </a:prstGeom>
            <a:noFill/>
            <a:ln w="38100">
              <a:solidFill>
                <a:srgbClr val="66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2345" name="Line 57">
              <a:extLst>
                <a:ext uri="{FF2B5EF4-FFF2-40B4-BE49-F238E27FC236}">
                  <a16:creationId xmlns:a16="http://schemas.microsoft.com/office/drawing/2014/main" id="{DE3776C7-BD7B-6991-CD70-CB485A37F7FD}"/>
                </a:ext>
              </a:extLst>
            </p:cNvPr>
            <p:cNvSpPr>
              <a:spLocks noChangeShapeType="1"/>
            </p:cNvSpPr>
            <p:nvPr/>
          </p:nvSpPr>
          <p:spPr bwMode="auto">
            <a:xfrm rot="-5400000">
              <a:off x="7343776" y="5748337"/>
              <a:ext cx="0" cy="1381125"/>
            </a:xfrm>
            <a:prstGeom prst="line">
              <a:avLst/>
            </a:prstGeom>
            <a:noFill/>
            <a:ln w="38100">
              <a:solidFill>
                <a:srgbClr val="66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50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348"/>
                                        </p:tgtEl>
                                        <p:attrNameLst>
                                          <p:attrName>style.visibility</p:attrName>
                                        </p:attrNameLst>
                                      </p:cBhvr>
                                      <p:to>
                                        <p:strVal val="visible"/>
                                      </p:to>
                                    </p:set>
                                    <p:anim calcmode="lin" valueType="num">
                                      <p:cBhvr>
                                        <p:cTn id="22" dur="500" fill="hold"/>
                                        <p:tgtEl>
                                          <p:spTgt spid="12348"/>
                                        </p:tgtEl>
                                        <p:attrNameLst>
                                          <p:attrName>ppt_w</p:attrName>
                                        </p:attrNameLst>
                                      </p:cBhvr>
                                      <p:tavLst>
                                        <p:tav tm="0">
                                          <p:val>
                                            <p:fltVal val="0"/>
                                          </p:val>
                                        </p:tav>
                                        <p:tav tm="100000">
                                          <p:val>
                                            <p:strVal val="#ppt_w"/>
                                          </p:val>
                                        </p:tav>
                                      </p:tavLst>
                                    </p:anim>
                                    <p:anim calcmode="lin" valueType="num">
                                      <p:cBhvr>
                                        <p:cTn id="23" dur="500" fill="hold"/>
                                        <p:tgtEl>
                                          <p:spTgt spid="12348"/>
                                        </p:tgtEl>
                                        <p:attrNameLst>
                                          <p:attrName>ppt_h</p:attrName>
                                        </p:attrNameLst>
                                      </p:cBhvr>
                                      <p:tavLst>
                                        <p:tav tm="0">
                                          <p:val>
                                            <p:fltVal val="0"/>
                                          </p:val>
                                        </p:tav>
                                        <p:tav tm="100000">
                                          <p:val>
                                            <p:strVal val="#ppt_h"/>
                                          </p:val>
                                        </p:tav>
                                      </p:tavLst>
                                    </p:anim>
                                    <p:animEffect transition="in" filter="fade">
                                      <p:cBhvr>
                                        <p:cTn id="24" dur="500"/>
                                        <p:tgtEl>
                                          <p:spTgt spid="123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291">
                                            <p:txEl>
                                              <p:pRg st="4" end="4"/>
                                            </p:txEl>
                                          </p:spTgt>
                                        </p:tgtEl>
                                        <p:attrNameLst>
                                          <p:attrName>style.visibility</p:attrName>
                                        </p:attrNameLst>
                                      </p:cBhvr>
                                      <p:to>
                                        <p:strVal val="visible"/>
                                      </p:to>
                                    </p:set>
                                    <p:animEffect transition="in" filter="fade">
                                      <p:cBhvr>
                                        <p:cTn id="29" dur="500"/>
                                        <p:tgtEl>
                                          <p:spTgt spid="1229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291">
                                            <p:txEl>
                                              <p:pRg st="6" end="6"/>
                                            </p:txEl>
                                          </p:spTgt>
                                        </p:tgtEl>
                                        <p:attrNameLst>
                                          <p:attrName>style.visibility</p:attrName>
                                        </p:attrNameLst>
                                      </p:cBhvr>
                                      <p:to>
                                        <p:strVal val="visible"/>
                                      </p:to>
                                    </p:set>
                                    <p:animEffect transition="in" filter="fade">
                                      <p:cBhvr>
                                        <p:cTn id="39" dur="500"/>
                                        <p:tgtEl>
                                          <p:spTgt spid="12291">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92A5056-F2F6-94CE-C6FB-FC9737EBA0E2}"/>
              </a:ext>
            </a:extLst>
          </p:cNvPr>
          <p:cNvSpPr>
            <a:spLocks noGrp="1" noChangeArrowheads="1"/>
          </p:cNvSpPr>
          <p:nvPr>
            <p:ph type="title"/>
          </p:nvPr>
        </p:nvSpPr>
        <p:spPr/>
        <p:txBody>
          <a:bodyPr/>
          <a:lstStyle/>
          <a:p>
            <a:r>
              <a:rPr lang="fr-CH" altLang="fr-FR" dirty="0">
                <a:latin typeface="Congenial" panose="02000503040000020004" pitchFamily="2" charset="0"/>
              </a:rPr>
              <a:t>Classification des illusions</a:t>
            </a:r>
          </a:p>
        </p:txBody>
      </p:sp>
      <p:sp>
        <p:nvSpPr>
          <p:cNvPr id="16387" name="Rectangle 3">
            <a:extLst>
              <a:ext uri="{FF2B5EF4-FFF2-40B4-BE49-F238E27FC236}">
                <a16:creationId xmlns:a16="http://schemas.microsoft.com/office/drawing/2014/main" id="{F47C5808-035B-716B-8C9C-ECE90F87A795}"/>
              </a:ext>
            </a:extLst>
          </p:cNvPr>
          <p:cNvSpPr>
            <a:spLocks noGrp="1" noChangeArrowheads="1"/>
          </p:cNvSpPr>
          <p:nvPr>
            <p:ph type="body" idx="1"/>
          </p:nvPr>
        </p:nvSpPr>
        <p:spPr/>
        <p:txBody>
          <a:bodyPr/>
          <a:lstStyle/>
          <a:p>
            <a:r>
              <a:rPr lang="fr-CH" altLang="fr-FR" dirty="0">
                <a:latin typeface="Grandview Display" panose="020B0502040204020203" pitchFamily="34" charset="0"/>
              </a:rPr>
              <a:t>Illusions géométriques</a:t>
            </a:r>
          </a:p>
          <a:p>
            <a:pPr lvl="1"/>
            <a:endParaRPr lang="fr-CH" altLang="fr-FR" dirty="0">
              <a:latin typeface="Grandview Display" panose="020B0502040204020203" pitchFamily="34" charset="0"/>
            </a:endParaRPr>
          </a:p>
          <a:p>
            <a:pPr marL="2509838" lvl="1"/>
            <a:r>
              <a:rPr lang="fr-CH" altLang="fr-FR" dirty="0">
                <a:latin typeface="Grandview Display" panose="020B0502040204020203" pitchFamily="34" charset="0"/>
              </a:rPr>
              <a:t>Effets d’angles</a:t>
            </a:r>
          </a:p>
          <a:p>
            <a:pPr marL="2509838" lvl="1"/>
            <a:endParaRPr lang="fr-CH" altLang="fr-FR" dirty="0">
              <a:latin typeface="Grandview Display" panose="020B0502040204020203" pitchFamily="34" charset="0"/>
            </a:endParaRPr>
          </a:p>
          <a:p>
            <a:pPr marL="2509838" lvl="1"/>
            <a:r>
              <a:rPr lang="fr-CH" altLang="fr-FR" dirty="0">
                <a:latin typeface="Grandview Display" panose="020B0502040204020203" pitchFamily="34" charset="0"/>
              </a:rPr>
              <a:t>Perspective</a:t>
            </a:r>
          </a:p>
          <a:p>
            <a:pPr marL="2509838" lvl="1"/>
            <a:endParaRPr lang="fr-CH" altLang="fr-FR" dirty="0">
              <a:latin typeface="Grandview Display" panose="020B0502040204020203" pitchFamily="34" charset="0"/>
            </a:endParaRPr>
          </a:p>
          <a:p>
            <a:pPr marL="2509838" lvl="1"/>
            <a:r>
              <a:rPr lang="fr-CH" altLang="fr-FR" dirty="0">
                <a:latin typeface="Grandview Display" panose="020B0502040204020203" pitchFamily="34" charset="0"/>
              </a:rPr>
              <a:t>Courbures</a:t>
            </a:r>
          </a:p>
        </p:txBody>
      </p:sp>
      <p:pic>
        <p:nvPicPr>
          <p:cNvPr id="16393" name="Picture 9">
            <a:extLst>
              <a:ext uri="{FF2B5EF4-FFF2-40B4-BE49-F238E27FC236}">
                <a16:creationId xmlns:a16="http://schemas.microsoft.com/office/drawing/2014/main" id="{6A34E4EF-A8C5-1739-4B69-9FF3CAFD7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752600"/>
            <a:ext cx="2590800"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10">
            <a:extLst>
              <a:ext uri="{FF2B5EF4-FFF2-40B4-BE49-F238E27FC236}">
                <a16:creationId xmlns:a16="http://schemas.microsoft.com/office/drawing/2014/main" id="{A8E18046-6FFF-4F67-4E90-62FC552C7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598863"/>
            <a:ext cx="2286000" cy="174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5" name="Picture 11">
            <a:extLst>
              <a:ext uri="{FF2B5EF4-FFF2-40B4-BE49-F238E27FC236}">
                <a16:creationId xmlns:a16="http://schemas.microsoft.com/office/drawing/2014/main" id="{84264910-9043-536E-25B1-274C7E18FA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5476875"/>
            <a:ext cx="20193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fade">
                                      <p:cBhvr>
                                        <p:cTn id="7" dur="500"/>
                                        <p:tgtEl>
                                          <p:spTgt spid="163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93"/>
                                        </p:tgtEl>
                                        <p:attrNameLst>
                                          <p:attrName>style.visibility</p:attrName>
                                        </p:attrNameLst>
                                      </p:cBhvr>
                                      <p:to>
                                        <p:strVal val="visible"/>
                                      </p:to>
                                    </p:set>
                                    <p:animEffect transition="in" filter="fade">
                                      <p:cBhvr>
                                        <p:cTn id="12" dur="500"/>
                                        <p:tgtEl>
                                          <p:spTgt spid="163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fade">
                                      <p:cBhvr>
                                        <p:cTn id="17" dur="500"/>
                                        <p:tgtEl>
                                          <p:spTgt spid="163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fade">
                                      <p:cBhvr>
                                        <p:cTn id="22" dur="500"/>
                                        <p:tgtEl>
                                          <p:spTgt spid="163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animEffect transition="in" filter="fade">
                                      <p:cBhvr>
                                        <p:cTn id="27" dur="500"/>
                                        <p:tgtEl>
                                          <p:spTgt spid="1638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95"/>
                                        </p:tgtEl>
                                        <p:attrNameLst>
                                          <p:attrName>style.visibility</p:attrName>
                                        </p:attrNameLst>
                                      </p:cBhvr>
                                      <p:to>
                                        <p:strVal val="visible"/>
                                      </p:to>
                                    </p:set>
                                    <p:animEffect transition="in" filter="fade">
                                      <p:cBhvr>
                                        <p:cTn id="32"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a:extLst>
              <a:ext uri="{FF2B5EF4-FFF2-40B4-BE49-F238E27FC236}">
                <a16:creationId xmlns:a16="http://schemas.microsoft.com/office/drawing/2014/main" id="{3F52F8F8-8B65-E4D0-CD77-611D9610D9C5}"/>
              </a:ext>
            </a:extLst>
          </p:cNvPr>
          <p:cNvSpPr>
            <a:spLocks noGrp="1" noChangeArrowheads="1"/>
          </p:cNvSpPr>
          <p:nvPr>
            <p:ph type="title"/>
          </p:nvPr>
        </p:nvSpPr>
        <p:spPr/>
        <p:txBody>
          <a:bodyPr/>
          <a:lstStyle/>
          <a:p>
            <a:r>
              <a:rPr lang="fr-CH" altLang="fr-FR" dirty="0">
                <a:latin typeface="Congenial" panose="02000503040000020004" pitchFamily="2" charset="0"/>
              </a:rPr>
              <a:t>Classification des illusions</a:t>
            </a:r>
          </a:p>
        </p:txBody>
      </p:sp>
      <p:sp>
        <p:nvSpPr>
          <p:cNvPr id="17411" name="Rectangle 1027">
            <a:extLst>
              <a:ext uri="{FF2B5EF4-FFF2-40B4-BE49-F238E27FC236}">
                <a16:creationId xmlns:a16="http://schemas.microsoft.com/office/drawing/2014/main" id="{0895DF3A-CA5A-CB81-9B15-D95CD5EFF029}"/>
              </a:ext>
            </a:extLst>
          </p:cNvPr>
          <p:cNvSpPr>
            <a:spLocks noGrp="1" noChangeArrowheads="1"/>
          </p:cNvSpPr>
          <p:nvPr>
            <p:ph type="body" idx="1"/>
          </p:nvPr>
        </p:nvSpPr>
        <p:spPr/>
        <p:txBody>
          <a:bodyPr/>
          <a:lstStyle/>
          <a:p>
            <a:r>
              <a:rPr lang="fr-CH" altLang="fr-FR" dirty="0">
                <a:latin typeface="Grandview Display" panose="020B0502040204020203" pitchFamily="34" charset="0"/>
              </a:rPr>
              <a:t>Illusions géométriques</a:t>
            </a:r>
          </a:p>
          <a:p>
            <a:pPr lvl="1"/>
            <a:r>
              <a:rPr lang="fr-CH" altLang="fr-FR" dirty="0">
                <a:latin typeface="Grandview Display" panose="020B0502040204020203" pitchFamily="34" charset="0"/>
              </a:rPr>
              <a:t>Illusions de mouvement</a:t>
            </a:r>
          </a:p>
          <a:p>
            <a:pPr lvl="1"/>
            <a:endParaRPr lang="fr-CH" altLang="fr-FR" dirty="0">
              <a:latin typeface="Grandview Display" panose="020B0502040204020203" pitchFamily="34" charset="0"/>
            </a:endParaRPr>
          </a:p>
        </p:txBody>
      </p:sp>
      <p:pic>
        <p:nvPicPr>
          <p:cNvPr id="17412" name="Picture 1028">
            <a:extLst>
              <a:ext uri="{FF2B5EF4-FFF2-40B4-BE49-F238E27FC236}">
                <a16:creationId xmlns:a16="http://schemas.microsoft.com/office/drawing/2014/main" id="{659BD2F7-CE19-2D45-9552-C16C1761C90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4600" y="2994025"/>
            <a:ext cx="4648200" cy="348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500"/>
                                        <p:tgtEl>
                                          <p:spTgt spid="17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fade">
                                      <p:cBhvr>
                                        <p:cTn id="12"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F3EB946-2B28-B4ED-E05A-BEE1549A91AD}"/>
              </a:ext>
            </a:extLst>
          </p:cNvPr>
          <p:cNvSpPr>
            <a:spLocks noGrp="1" noChangeArrowheads="1"/>
          </p:cNvSpPr>
          <p:nvPr>
            <p:ph type="title"/>
          </p:nvPr>
        </p:nvSpPr>
        <p:spPr/>
        <p:txBody>
          <a:bodyPr/>
          <a:lstStyle/>
          <a:p>
            <a:r>
              <a:rPr lang="fr-CH" altLang="fr-FR" dirty="0">
                <a:latin typeface="Congenial" panose="02000503040000020004" pitchFamily="2" charset="0"/>
              </a:rPr>
              <a:t>Classification des illusions</a:t>
            </a:r>
          </a:p>
        </p:txBody>
      </p:sp>
      <p:sp>
        <p:nvSpPr>
          <p:cNvPr id="13315" name="Rectangle 3">
            <a:extLst>
              <a:ext uri="{FF2B5EF4-FFF2-40B4-BE49-F238E27FC236}">
                <a16:creationId xmlns:a16="http://schemas.microsoft.com/office/drawing/2014/main" id="{D4C4E46F-7D26-D71B-B613-DCC37CA9AF9E}"/>
              </a:ext>
            </a:extLst>
          </p:cNvPr>
          <p:cNvSpPr>
            <a:spLocks noGrp="1" noChangeArrowheads="1"/>
          </p:cNvSpPr>
          <p:nvPr>
            <p:ph type="body" idx="1"/>
          </p:nvPr>
        </p:nvSpPr>
        <p:spPr/>
        <p:txBody>
          <a:bodyPr/>
          <a:lstStyle/>
          <a:p>
            <a:r>
              <a:rPr lang="fr-CH" altLang="fr-FR" dirty="0">
                <a:latin typeface="Grandview Display" panose="020B0502040204020203" pitchFamily="34" charset="0"/>
              </a:rPr>
              <a:t>Illusions artistiques</a:t>
            </a:r>
          </a:p>
          <a:p>
            <a:pPr lvl="1"/>
            <a:r>
              <a:rPr lang="fr-CH" altLang="fr-FR" dirty="0">
                <a:latin typeface="Grandview Display" panose="020B0502040204020203" pitchFamily="34" charset="0"/>
              </a:rPr>
              <a:t>Contrastes voisins</a:t>
            </a:r>
          </a:p>
          <a:p>
            <a:pPr lvl="1"/>
            <a:endParaRPr lang="fr-CH" altLang="fr-FR" dirty="0">
              <a:latin typeface="Grandview Display" panose="020B0502040204020203" pitchFamily="34" charset="0"/>
            </a:endParaRPr>
          </a:p>
          <a:p>
            <a:pPr lvl="1"/>
            <a:endParaRPr lang="fr-CH" altLang="fr-FR" dirty="0">
              <a:latin typeface="Grandview Display" panose="020B0502040204020203" pitchFamily="34" charset="0"/>
            </a:endParaRPr>
          </a:p>
          <a:p>
            <a:pPr lvl="1"/>
            <a:endParaRPr lang="fr-CH" altLang="fr-FR" dirty="0">
              <a:latin typeface="Grandview Display" panose="020B0502040204020203" pitchFamily="34" charset="0"/>
            </a:endParaRPr>
          </a:p>
          <a:p>
            <a:pPr lvl="1"/>
            <a:r>
              <a:rPr lang="fr-CH" altLang="fr-FR" dirty="0">
                <a:latin typeface="Grandview Display" panose="020B0502040204020203" pitchFamily="34" charset="0"/>
              </a:rPr>
              <a:t>Contours subjectifs</a:t>
            </a:r>
          </a:p>
        </p:txBody>
      </p:sp>
      <p:pic>
        <p:nvPicPr>
          <p:cNvPr id="13318" name="Picture 6">
            <a:extLst>
              <a:ext uri="{FF2B5EF4-FFF2-40B4-BE49-F238E27FC236}">
                <a16:creationId xmlns:a16="http://schemas.microsoft.com/office/drawing/2014/main" id="{0AACE85C-7BDD-DB40-9DFC-E8C18DAB5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28800"/>
            <a:ext cx="2909888" cy="22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a:extLst>
              <a:ext uri="{FF2B5EF4-FFF2-40B4-BE49-F238E27FC236}">
                <a16:creationId xmlns:a16="http://schemas.microsoft.com/office/drawing/2014/main" id="{B8640FB9-A375-BAFC-DABE-4A2AE89873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438" y="4419600"/>
            <a:ext cx="20764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arallélogramme 1">
            <a:extLst>
              <a:ext uri="{FF2B5EF4-FFF2-40B4-BE49-F238E27FC236}">
                <a16:creationId xmlns:a16="http://schemas.microsoft.com/office/drawing/2014/main" id="{CDC7E69D-561E-4160-B764-3819CC9A4E78}"/>
              </a:ext>
            </a:extLst>
          </p:cNvPr>
          <p:cNvSpPr/>
          <p:nvPr/>
        </p:nvSpPr>
        <p:spPr bwMode="auto">
          <a:xfrm flipH="1">
            <a:off x="7010876" y="2621280"/>
            <a:ext cx="416560" cy="411480"/>
          </a:xfrm>
          <a:prstGeom prst="parallelogram">
            <a:avLst>
              <a:gd name="adj" fmla="val 37195"/>
            </a:avLst>
          </a:prstGeom>
          <a:solidFill>
            <a:srgbClr val="6B6B6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chemeClr val="tx1"/>
              </a:solidFill>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fade">
                                      <p:cBhvr>
                                        <p:cTn id="17" dur="500"/>
                                        <p:tgtEl>
                                          <p:spTgt spid="133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5">
                                            <p:txEl>
                                              <p:pRg st="5" end="5"/>
                                            </p:txEl>
                                          </p:spTgt>
                                        </p:tgtEl>
                                        <p:attrNameLst>
                                          <p:attrName>style.visibility</p:attrName>
                                        </p:attrNameLst>
                                      </p:cBhvr>
                                      <p:to>
                                        <p:strVal val="visible"/>
                                      </p:to>
                                    </p:set>
                                    <p:animEffect transition="in" filter="fade">
                                      <p:cBhvr>
                                        <p:cTn id="22" dur="500"/>
                                        <p:tgtEl>
                                          <p:spTgt spid="1331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20"/>
                                        </p:tgtEl>
                                        <p:attrNameLst>
                                          <p:attrName>style.visibility</p:attrName>
                                        </p:attrNameLst>
                                      </p:cBhvr>
                                      <p:to>
                                        <p:strVal val="visible"/>
                                      </p:to>
                                    </p:set>
                                    <p:animEffect transition="in" filter="fade">
                                      <p:cBhvr>
                                        <p:cTn id="27" dur="500"/>
                                        <p:tgtEl>
                                          <p:spTgt spid="133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9B754A4-36EC-C17C-177D-84A32F8F8776}"/>
              </a:ext>
            </a:extLst>
          </p:cNvPr>
          <p:cNvSpPr>
            <a:spLocks noGrp="1" noChangeArrowheads="1"/>
          </p:cNvSpPr>
          <p:nvPr>
            <p:ph type="title"/>
          </p:nvPr>
        </p:nvSpPr>
        <p:spPr/>
        <p:txBody>
          <a:bodyPr/>
          <a:lstStyle/>
          <a:p>
            <a:r>
              <a:rPr lang="fr-CH" altLang="fr-FR" dirty="0">
                <a:latin typeface="Congenial" panose="02000503040000020004" pitchFamily="2" charset="0"/>
              </a:rPr>
              <a:t>Classification des illusions</a:t>
            </a:r>
          </a:p>
        </p:txBody>
      </p:sp>
      <p:sp>
        <p:nvSpPr>
          <p:cNvPr id="14339" name="Rectangle 3">
            <a:extLst>
              <a:ext uri="{FF2B5EF4-FFF2-40B4-BE49-F238E27FC236}">
                <a16:creationId xmlns:a16="http://schemas.microsoft.com/office/drawing/2014/main" id="{0A8C8F31-1322-606A-AE9D-C0BCBE90EE27}"/>
              </a:ext>
            </a:extLst>
          </p:cNvPr>
          <p:cNvSpPr>
            <a:spLocks noGrp="1" noChangeArrowheads="1"/>
          </p:cNvSpPr>
          <p:nvPr>
            <p:ph type="body" idx="1"/>
          </p:nvPr>
        </p:nvSpPr>
        <p:spPr/>
        <p:txBody>
          <a:bodyPr/>
          <a:lstStyle/>
          <a:p>
            <a:r>
              <a:rPr lang="fr-CH" altLang="fr-FR" dirty="0">
                <a:latin typeface="Grandview Display" panose="020B0502040204020203" pitchFamily="34" charset="0"/>
              </a:rPr>
              <a:t>Illusions artistiques</a:t>
            </a:r>
          </a:p>
          <a:p>
            <a:pPr lvl="1"/>
            <a:endParaRPr lang="fr-CH" altLang="fr-FR" dirty="0">
              <a:latin typeface="Grandview Display" panose="020B0502040204020203" pitchFamily="34" charset="0"/>
            </a:endParaRPr>
          </a:p>
          <a:p>
            <a:pPr lvl="1"/>
            <a:r>
              <a:rPr lang="fr-CH" altLang="fr-FR" dirty="0">
                <a:latin typeface="Grandview Display" panose="020B0502040204020203" pitchFamily="34" charset="0"/>
              </a:rPr>
              <a:t>Illusion de perspective</a:t>
            </a:r>
          </a:p>
          <a:p>
            <a:pPr lvl="1"/>
            <a:endParaRPr lang="fr-CH" altLang="fr-FR" dirty="0">
              <a:latin typeface="Grandview Display" panose="020B0502040204020203" pitchFamily="34" charset="0"/>
            </a:endParaRPr>
          </a:p>
          <a:p>
            <a:pPr lvl="1"/>
            <a:endParaRPr lang="fr-CH" altLang="fr-FR" dirty="0">
              <a:latin typeface="Grandview Display" panose="020B0502040204020203" pitchFamily="34" charset="0"/>
            </a:endParaRPr>
          </a:p>
          <a:p>
            <a:pPr lvl="1"/>
            <a:r>
              <a:rPr lang="fr-CH" altLang="fr-FR" dirty="0">
                <a:latin typeface="Grandview Display" panose="020B0502040204020203" pitchFamily="34" charset="0"/>
              </a:rPr>
              <a:t>Ambiguïté de perspective</a:t>
            </a:r>
          </a:p>
        </p:txBody>
      </p:sp>
      <p:pic>
        <p:nvPicPr>
          <p:cNvPr id="14344" name="Picture 8">
            <a:extLst>
              <a:ext uri="{FF2B5EF4-FFF2-40B4-BE49-F238E27FC236}">
                <a16:creationId xmlns:a16="http://schemas.microsoft.com/office/drawing/2014/main" id="{7DE2D163-7371-2832-971D-B42F43E042F6}"/>
              </a:ext>
            </a:extLst>
          </p:cNvPr>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b="4668"/>
          <a:stretch>
            <a:fillRect/>
          </a:stretch>
        </p:blipFill>
        <p:spPr bwMode="auto">
          <a:xfrm>
            <a:off x="5638800" y="2590800"/>
            <a:ext cx="30861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7" name="Picture 11">
            <a:extLst>
              <a:ext uri="{FF2B5EF4-FFF2-40B4-BE49-F238E27FC236}">
                <a16:creationId xmlns:a16="http://schemas.microsoft.com/office/drawing/2014/main" id="{D4EE76F8-EE74-6A3D-37FF-C2C7C15FF0C4}"/>
              </a:ext>
            </a:extLst>
          </p:cNvPr>
          <p:cNvPicPr>
            <a:picLocks noChangeAspect="1" noChangeArrowheads="1"/>
          </p:cNvPicPr>
          <p:nvPr/>
        </p:nvPicPr>
        <p:blipFill>
          <a:blip r:embed="rId4">
            <a:lum bright="-30000" contrast="60000"/>
            <a:extLst>
              <a:ext uri="{28A0092B-C50C-407E-A947-70E740481C1C}">
                <a14:useLocalDpi xmlns:a14="http://schemas.microsoft.com/office/drawing/2010/main" val="0"/>
              </a:ext>
            </a:extLst>
          </a:blip>
          <a:srcRect/>
          <a:stretch>
            <a:fillRect/>
          </a:stretch>
        </p:blipFill>
        <p:spPr bwMode="auto">
          <a:xfrm>
            <a:off x="6019800" y="4343400"/>
            <a:ext cx="2327275" cy="23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fade">
                                      <p:cBhvr>
                                        <p:cTn id="7" dur="500"/>
                                        <p:tgtEl>
                                          <p:spTgt spid="143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fade">
                                      <p:cBhvr>
                                        <p:cTn id="12" dur="500"/>
                                        <p:tgtEl>
                                          <p:spTgt spid="143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animEffect transition="in" filter="fade">
                                      <p:cBhvr>
                                        <p:cTn id="17" dur="500"/>
                                        <p:tgtEl>
                                          <p:spTgt spid="1433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7"/>
                                        </p:tgtEl>
                                        <p:attrNameLst>
                                          <p:attrName>style.visibility</p:attrName>
                                        </p:attrNameLst>
                                      </p:cBhvr>
                                      <p:to>
                                        <p:strVal val="visible"/>
                                      </p:to>
                                    </p:set>
                                    <p:animEffect transition="in" filter="fade">
                                      <p:cBhvr>
                                        <p:cTn id="22"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892C13B-6A1C-EF19-39D4-131B3A26D67B}"/>
              </a:ext>
            </a:extLst>
          </p:cNvPr>
          <p:cNvSpPr>
            <a:spLocks noGrp="1" noChangeArrowheads="1"/>
          </p:cNvSpPr>
          <p:nvPr>
            <p:ph type="title"/>
          </p:nvPr>
        </p:nvSpPr>
        <p:spPr/>
        <p:txBody>
          <a:bodyPr/>
          <a:lstStyle/>
          <a:p>
            <a:r>
              <a:rPr lang="fr-CH" altLang="fr-FR" dirty="0">
                <a:latin typeface="Congenial" panose="02000503040000020004" pitchFamily="2" charset="0"/>
              </a:rPr>
              <a:t>Classification des illusions</a:t>
            </a:r>
          </a:p>
        </p:txBody>
      </p:sp>
      <p:sp>
        <p:nvSpPr>
          <p:cNvPr id="19459" name="Rectangle 3">
            <a:extLst>
              <a:ext uri="{FF2B5EF4-FFF2-40B4-BE49-F238E27FC236}">
                <a16:creationId xmlns:a16="http://schemas.microsoft.com/office/drawing/2014/main" id="{8C8663A1-DA0C-8DE5-9ED7-1D598D779951}"/>
              </a:ext>
            </a:extLst>
          </p:cNvPr>
          <p:cNvSpPr>
            <a:spLocks noGrp="1" noChangeArrowheads="1"/>
          </p:cNvSpPr>
          <p:nvPr>
            <p:ph type="body" idx="1"/>
          </p:nvPr>
        </p:nvSpPr>
        <p:spPr/>
        <p:txBody>
          <a:bodyPr/>
          <a:lstStyle/>
          <a:p>
            <a:r>
              <a:rPr lang="fr-CH" altLang="fr-FR" dirty="0">
                <a:latin typeface="Grandview Display" panose="020B0502040204020203" pitchFamily="34" charset="0"/>
              </a:rPr>
              <a:t>Illusions artistiques</a:t>
            </a:r>
          </a:p>
          <a:p>
            <a:pPr lvl="1"/>
            <a:endParaRPr lang="fr-CH" altLang="fr-FR" dirty="0">
              <a:latin typeface="Grandview Display" panose="020B0502040204020203" pitchFamily="34" charset="0"/>
            </a:endParaRPr>
          </a:p>
          <a:p>
            <a:pPr lvl="1"/>
            <a:r>
              <a:rPr lang="fr-CH" altLang="fr-FR" dirty="0">
                <a:latin typeface="Grandview Display" panose="020B0502040204020203" pitchFamily="34" charset="0"/>
              </a:rPr>
              <a:t>Ambiguïté objective</a:t>
            </a:r>
          </a:p>
          <a:p>
            <a:pPr lvl="1"/>
            <a:endParaRPr lang="fr-CH" altLang="fr-FR" dirty="0">
              <a:latin typeface="Grandview Display" panose="020B0502040204020203" pitchFamily="34" charset="0"/>
            </a:endParaRPr>
          </a:p>
          <a:p>
            <a:pPr lvl="1"/>
            <a:endParaRPr lang="fr-CH" altLang="fr-FR" dirty="0">
              <a:latin typeface="Grandview Display" panose="020B0502040204020203" pitchFamily="34" charset="0"/>
            </a:endParaRPr>
          </a:p>
          <a:p>
            <a:pPr lvl="1"/>
            <a:r>
              <a:rPr lang="fr-CH" altLang="fr-FR" dirty="0">
                <a:latin typeface="Grandview Display" panose="020B0502040204020203" pitchFamily="34" charset="0"/>
              </a:rPr>
              <a:t>Ambiguïté figure-fond</a:t>
            </a:r>
          </a:p>
        </p:txBody>
      </p:sp>
      <p:pic>
        <p:nvPicPr>
          <p:cNvPr id="19462" name="Picture 6">
            <a:extLst>
              <a:ext uri="{FF2B5EF4-FFF2-40B4-BE49-F238E27FC236}">
                <a16:creationId xmlns:a16="http://schemas.microsoft.com/office/drawing/2014/main" id="{AA39B009-7937-009B-74E3-9977A0CA3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5303" b="30800"/>
          <a:stretch>
            <a:fillRect/>
          </a:stretch>
        </p:blipFill>
        <p:spPr bwMode="auto">
          <a:xfrm>
            <a:off x="6324600" y="1524000"/>
            <a:ext cx="1858963"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7">
            <a:extLst>
              <a:ext uri="{FF2B5EF4-FFF2-40B4-BE49-F238E27FC236}">
                <a16:creationId xmlns:a16="http://schemas.microsoft.com/office/drawing/2014/main" id="{0A4882F0-8006-057E-6402-E4E3C9DA2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63" y="4495800"/>
            <a:ext cx="17557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fade">
                                      <p:cBhvr>
                                        <p:cTn id="7" dur="500"/>
                                        <p:tgtEl>
                                          <p:spTgt spid="1945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fade">
                                      <p:cBhvr>
                                        <p:cTn id="12" dur="500"/>
                                        <p:tgtEl>
                                          <p:spTgt spid="194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animEffect transition="in" filter="fade">
                                      <p:cBhvr>
                                        <p:cTn id="17" dur="500"/>
                                        <p:tgtEl>
                                          <p:spTgt spid="1945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63"/>
                                        </p:tgtEl>
                                        <p:attrNameLst>
                                          <p:attrName>style.visibility</p:attrName>
                                        </p:attrNameLst>
                                      </p:cBhvr>
                                      <p:to>
                                        <p:strVal val="visible"/>
                                      </p:to>
                                    </p:set>
                                    <p:animEffect transition="in" filter="fade">
                                      <p:cBhvr>
                                        <p:cTn id="22"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bstract2">
  <a:themeElements>
    <a:clrScheme name="Abstrac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bstract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H" altLang="fr-FR"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H" altLang="fr-FR"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bstrac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stract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stract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stract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stract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stract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stract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stract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stract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stract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stract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stract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d:\Profiles\morin\Bureau\Abstract2.pot</Template>
  <TotalTime>1181</TotalTime>
  <Words>1120</Words>
  <Application>Microsoft Office PowerPoint</Application>
  <PresentationFormat>Affichage à l'écran (4:3)</PresentationFormat>
  <Paragraphs>241</Paragraphs>
  <Slides>33</Slides>
  <Notes>33</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33</vt:i4>
      </vt:variant>
    </vt:vector>
  </HeadingPairs>
  <TitlesOfParts>
    <vt:vector size="44" baseType="lpstr">
      <vt:lpstr>STXingkai</vt:lpstr>
      <vt:lpstr>Arial</vt:lpstr>
      <vt:lpstr>Cambria Math</vt:lpstr>
      <vt:lpstr>Congenial</vt:lpstr>
      <vt:lpstr>Fave Script Bold Pro</vt:lpstr>
      <vt:lpstr>Grandview Display</vt:lpstr>
      <vt:lpstr>Symbol</vt:lpstr>
      <vt:lpstr>Times New Roman</vt:lpstr>
      <vt:lpstr>Verdana</vt:lpstr>
      <vt:lpstr>Abstract2</vt:lpstr>
      <vt:lpstr>CorelPhotoPaint.Image.6</vt:lpstr>
      <vt:lpstr>Ambiguïtés, impossibilités et autres illusions</vt:lpstr>
      <vt:lpstr>Présentation PowerPoint</vt:lpstr>
      <vt:lpstr>Plan de la présentation</vt:lpstr>
      <vt:lpstr>Classification des illusions</vt:lpstr>
      <vt:lpstr>Classification des illusions</vt:lpstr>
      <vt:lpstr>Classification des illusions</vt:lpstr>
      <vt:lpstr>Classification des illusions</vt:lpstr>
      <vt:lpstr>Classification des illusions</vt:lpstr>
      <vt:lpstr>Classification des illusions</vt:lpstr>
      <vt:lpstr>Classification des illusions</vt:lpstr>
      <vt:lpstr>Classification des illusions</vt:lpstr>
      <vt:lpstr>Figures impossibles</vt:lpstr>
      <vt:lpstr>Figures impossibles</vt:lpstr>
      <vt:lpstr>Figures impossibles</vt:lpstr>
      <vt:lpstr>Les tresses</vt:lpstr>
      <vt:lpstr>Les tresses</vt:lpstr>
      <vt:lpstr>Les tresses</vt:lpstr>
      <vt:lpstr>La tresse du triangle impossible</vt:lpstr>
      <vt:lpstr>Tresse fermée du triangle impossible</vt:lpstr>
      <vt:lpstr>Une autre approche</vt:lpstr>
      <vt:lpstr>Ambiguïté de la projection</vt:lpstr>
      <vt:lpstr>Ambiguïté de la projection</vt:lpstr>
      <vt:lpstr>Plan projectif</vt:lpstr>
      <vt:lpstr>Cohomologie</vt:lpstr>
      <vt:lpstr>Cohomologie</vt:lpstr>
      <vt:lpstr>Cohomologie</vt:lpstr>
      <vt:lpstr>Cohomologie</vt:lpstr>
      <vt:lpstr>Cohomologie</vt:lpstr>
      <vt:lpstr>Cohomologie</vt:lpstr>
      <vt:lpstr>Cohomologie</vt:lpstr>
      <vt:lpstr>Conclusion</vt:lpstr>
      <vt:lpstr>Conclusion</vt:lpstr>
      <vt:lpstr>Fin</vt:lpstr>
    </vt:vector>
  </TitlesOfParts>
  <Company>Université de Sherbrooke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figures impossibles</dc:title>
  <dc:creator>pc023</dc:creator>
  <cp:lastModifiedBy>Morin, Jean-Philippe</cp:lastModifiedBy>
  <cp:revision>16</cp:revision>
  <dcterms:created xsi:type="dcterms:W3CDTF">2005-01-25T18:37:14Z</dcterms:created>
  <dcterms:modified xsi:type="dcterms:W3CDTF">2023-09-25T15:21:12Z</dcterms:modified>
</cp:coreProperties>
</file>