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2" r:id="rId4"/>
    <p:sldId id="270" r:id="rId5"/>
    <p:sldId id="327" r:id="rId6"/>
    <p:sldId id="323" r:id="rId7"/>
    <p:sldId id="324" r:id="rId8"/>
    <p:sldId id="325" r:id="rId9"/>
    <p:sldId id="274" r:id="rId10"/>
    <p:sldId id="326" r:id="rId11"/>
    <p:sldId id="328" r:id="rId12"/>
    <p:sldId id="329" r:id="rId13"/>
    <p:sldId id="330" r:id="rId14"/>
    <p:sldId id="321" r:id="rId15"/>
    <p:sldId id="32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824B"/>
    <a:srgbClr val="5F7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B10E6-8D32-4824-905E-5FA73FDBDDD2}" v="32" dt="2023-10-02T00:55:06.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57" autoAdjust="0"/>
  </p:normalViewPr>
  <p:slideViewPr>
    <p:cSldViewPr snapToGrid="0">
      <p:cViewPr>
        <p:scale>
          <a:sx n="100" d="100"/>
          <a:sy n="100" d="100"/>
        </p:scale>
        <p:origin x="228"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rubé, Sylvain" userId="58a7b77c-805a-4492-9b5c-f61060aeaa67" providerId="ADAL" clId="{A558982E-BE3D-4C9C-B1D0-EC01B71E588A}"/>
    <pc:docChg chg="undo custSel addSld delSld modSld sldOrd">
      <pc:chgData name="Bérubé, Sylvain" userId="58a7b77c-805a-4492-9b5c-f61060aeaa67" providerId="ADAL" clId="{A558982E-BE3D-4C9C-B1D0-EC01B71E588A}" dt="2023-09-11T02:07:19.665" v="515" actId="1076"/>
      <pc:docMkLst>
        <pc:docMk/>
      </pc:docMkLst>
      <pc:sldChg chg="addSp delSp modSp new mod">
        <pc:chgData name="Bérubé, Sylvain" userId="58a7b77c-805a-4492-9b5c-f61060aeaa67" providerId="ADAL" clId="{A558982E-BE3D-4C9C-B1D0-EC01B71E588A}" dt="2023-09-10T04:49:29.040" v="501" actId="167"/>
        <pc:sldMkLst>
          <pc:docMk/>
          <pc:sldMk cId="2451866452" sldId="256"/>
        </pc:sldMkLst>
        <pc:spChg chg="del">
          <ac:chgData name="Bérubé, Sylvain" userId="58a7b77c-805a-4492-9b5c-f61060aeaa67" providerId="ADAL" clId="{A558982E-BE3D-4C9C-B1D0-EC01B71E588A}" dt="2023-09-10T02:39:30.155" v="1" actId="478"/>
          <ac:spMkLst>
            <pc:docMk/>
            <pc:sldMk cId="2451866452" sldId="256"/>
            <ac:spMk id="2" creationId="{A324E412-6219-7BCB-8117-D1C346F3E461}"/>
          </ac:spMkLst>
        </pc:spChg>
        <pc:spChg chg="del">
          <ac:chgData name="Bérubé, Sylvain" userId="58a7b77c-805a-4492-9b5c-f61060aeaa67" providerId="ADAL" clId="{A558982E-BE3D-4C9C-B1D0-EC01B71E588A}" dt="2023-09-10T02:39:31.437" v="2" actId="478"/>
          <ac:spMkLst>
            <pc:docMk/>
            <pc:sldMk cId="2451866452" sldId="256"/>
            <ac:spMk id="3" creationId="{F4CDEE56-A1C6-FE78-C7F8-D1B18B67B894}"/>
          </ac:spMkLst>
        </pc:spChg>
        <pc:spChg chg="add mod ord">
          <ac:chgData name="Bérubé, Sylvain" userId="58a7b77c-805a-4492-9b5c-f61060aeaa67" providerId="ADAL" clId="{A558982E-BE3D-4C9C-B1D0-EC01B71E588A}" dt="2023-09-10T04:49:29.040" v="501" actId="167"/>
          <ac:spMkLst>
            <pc:docMk/>
            <pc:sldMk cId="2451866452" sldId="256"/>
            <ac:spMk id="10" creationId="{F7859BA9-D4FB-50AA-FC1A-2AC1DFDEC178}"/>
          </ac:spMkLst>
        </pc:spChg>
        <pc:spChg chg="add mod ord">
          <ac:chgData name="Bérubé, Sylvain" userId="58a7b77c-805a-4492-9b5c-f61060aeaa67" providerId="ADAL" clId="{A558982E-BE3D-4C9C-B1D0-EC01B71E588A}" dt="2023-09-10T04:49:24.437" v="500" actId="167"/>
          <ac:spMkLst>
            <pc:docMk/>
            <pc:sldMk cId="2451866452" sldId="256"/>
            <ac:spMk id="11" creationId="{FFBC7193-E5DC-7191-A3E2-4063833F19A0}"/>
          </ac:spMkLst>
        </pc:spChg>
        <pc:picChg chg="add mod ord">
          <ac:chgData name="Bérubé, Sylvain" userId="58a7b77c-805a-4492-9b5c-f61060aeaa67" providerId="ADAL" clId="{A558982E-BE3D-4C9C-B1D0-EC01B71E588A}" dt="2023-09-10T04:48:57.166" v="497" actId="166"/>
          <ac:picMkLst>
            <pc:docMk/>
            <pc:sldMk cId="2451866452" sldId="256"/>
            <ac:picMk id="5" creationId="{3EDD9BA5-FE0C-9EF6-EEB9-FE44C5CF2F02}"/>
          </ac:picMkLst>
        </pc:picChg>
        <pc:picChg chg="add mod">
          <ac:chgData name="Bérubé, Sylvain" userId="58a7b77c-805a-4492-9b5c-f61060aeaa67" providerId="ADAL" clId="{A558982E-BE3D-4C9C-B1D0-EC01B71E588A}" dt="2023-09-10T02:41:20.923" v="27" actId="1076"/>
          <ac:picMkLst>
            <pc:docMk/>
            <pc:sldMk cId="2451866452" sldId="256"/>
            <ac:picMk id="7" creationId="{CE3826F6-D6B1-6632-2034-DDECA6AFD12D}"/>
          </ac:picMkLst>
        </pc:picChg>
        <pc:picChg chg="add mod ord">
          <ac:chgData name="Bérubé, Sylvain" userId="58a7b77c-805a-4492-9b5c-f61060aeaa67" providerId="ADAL" clId="{A558982E-BE3D-4C9C-B1D0-EC01B71E588A}" dt="2023-09-10T02:44:16.990" v="39" actId="171"/>
          <ac:picMkLst>
            <pc:docMk/>
            <pc:sldMk cId="2451866452" sldId="256"/>
            <ac:picMk id="9" creationId="{44845EC0-655A-FB71-58ED-1D7D3E84228B}"/>
          </ac:picMkLst>
        </pc:picChg>
      </pc:sldChg>
      <pc:sldChg chg="add">
        <pc:chgData name="Bérubé, Sylvain" userId="58a7b77c-805a-4492-9b5c-f61060aeaa67" providerId="ADAL" clId="{A558982E-BE3D-4C9C-B1D0-EC01B71E588A}" dt="2023-09-10T03:26:44.933" v="155"/>
        <pc:sldMkLst>
          <pc:docMk/>
          <pc:sldMk cId="343789568" sldId="257"/>
        </pc:sldMkLst>
      </pc:sldChg>
      <pc:sldChg chg="addSp delSp new del mod">
        <pc:chgData name="Bérubé, Sylvain" userId="58a7b77c-805a-4492-9b5c-f61060aeaa67" providerId="ADAL" clId="{A558982E-BE3D-4C9C-B1D0-EC01B71E588A}" dt="2023-09-10T03:26:43.007" v="154" actId="2696"/>
        <pc:sldMkLst>
          <pc:docMk/>
          <pc:sldMk cId="667013792" sldId="257"/>
        </pc:sldMkLst>
        <pc:spChg chg="del">
          <ac:chgData name="Bérubé, Sylvain" userId="58a7b77c-805a-4492-9b5c-f61060aeaa67" providerId="ADAL" clId="{A558982E-BE3D-4C9C-B1D0-EC01B71E588A}" dt="2023-09-10T02:45:12.702" v="47" actId="478"/>
          <ac:spMkLst>
            <pc:docMk/>
            <pc:sldMk cId="667013792" sldId="257"/>
            <ac:spMk id="2" creationId="{0B980C32-7527-5660-22AE-AE32EF66198E}"/>
          </ac:spMkLst>
        </pc:spChg>
        <pc:spChg chg="del">
          <ac:chgData name="Bérubé, Sylvain" userId="58a7b77c-805a-4492-9b5c-f61060aeaa67" providerId="ADAL" clId="{A558982E-BE3D-4C9C-B1D0-EC01B71E588A}" dt="2023-09-10T02:45:13.902" v="48" actId="478"/>
          <ac:spMkLst>
            <pc:docMk/>
            <pc:sldMk cId="667013792" sldId="257"/>
            <ac:spMk id="3" creationId="{B0742FA0-505D-8220-C9A2-975A484CB250}"/>
          </ac:spMkLst>
        </pc:spChg>
        <pc:picChg chg="add">
          <ac:chgData name="Bérubé, Sylvain" userId="58a7b77c-805a-4492-9b5c-f61060aeaa67" providerId="ADAL" clId="{A558982E-BE3D-4C9C-B1D0-EC01B71E588A}" dt="2023-09-10T02:46:18.708" v="49" actId="22"/>
          <ac:picMkLst>
            <pc:docMk/>
            <pc:sldMk cId="667013792" sldId="257"/>
            <ac:picMk id="5" creationId="{26EB588A-C2FD-347F-7832-E7FE2B0D67BC}"/>
          </ac:picMkLst>
        </pc:picChg>
      </pc:sldChg>
      <pc:sldChg chg="modSp add mod">
        <pc:chgData name="Bérubé, Sylvain" userId="58a7b77c-805a-4492-9b5c-f61060aeaa67" providerId="ADAL" clId="{A558982E-BE3D-4C9C-B1D0-EC01B71E588A}" dt="2023-09-10T02:50:18.355" v="76" actId="1076"/>
        <pc:sldMkLst>
          <pc:docMk/>
          <pc:sldMk cId="1289543512" sldId="268"/>
        </pc:sldMkLst>
        <pc:spChg chg="mod">
          <ac:chgData name="Bérubé, Sylvain" userId="58a7b77c-805a-4492-9b5c-f61060aeaa67" providerId="ADAL" clId="{A558982E-BE3D-4C9C-B1D0-EC01B71E588A}" dt="2023-09-10T02:50:03.718" v="74" actId="122"/>
          <ac:spMkLst>
            <pc:docMk/>
            <pc:sldMk cId="1289543512" sldId="268"/>
            <ac:spMk id="2" creationId="{4982F098-E021-407E-86FF-F46012A20CEB}"/>
          </ac:spMkLst>
        </pc:spChg>
        <pc:picChg chg="mod">
          <ac:chgData name="Bérubé, Sylvain" userId="58a7b77c-805a-4492-9b5c-f61060aeaa67" providerId="ADAL" clId="{A558982E-BE3D-4C9C-B1D0-EC01B71E588A}" dt="2023-09-10T02:50:18.355" v="76" actId="1076"/>
          <ac:picMkLst>
            <pc:docMk/>
            <pc:sldMk cId="1289543512" sldId="268"/>
            <ac:picMk id="5" creationId="{00000000-0000-0000-0000-000000000000}"/>
          </ac:picMkLst>
        </pc:picChg>
      </pc:sldChg>
      <pc:sldChg chg="addSp modSp add del setBg">
        <pc:chgData name="Bérubé, Sylvain" userId="58a7b77c-805a-4492-9b5c-f61060aeaa67" providerId="ADAL" clId="{A558982E-BE3D-4C9C-B1D0-EC01B71E588A}" dt="2023-09-10T02:51:44.985" v="93" actId="47"/>
        <pc:sldMkLst>
          <pc:docMk/>
          <pc:sldMk cId="1495814332" sldId="269"/>
        </pc:sldMkLst>
        <pc:spChg chg="add mod">
          <ac:chgData name="Bérubé, Sylvain" userId="58a7b77c-805a-4492-9b5c-f61060aeaa67" providerId="ADAL" clId="{A558982E-BE3D-4C9C-B1D0-EC01B71E588A}" dt="2023-09-10T02:48:42.292" v="52"/>
          <ac:spMkLst>
            <pc:docMk/>
            <pc:sldMk cId="1495814332" sldId="269"/>
            <ac:spMk id="2" creationId="{25B7C7F7-9681-7487-0B79-7956E64FD649}"/>
          </ac:spMkLst>
        </pc:spChg>
      </pc:sldChg>
      <pc:sldChg chg="addSp delSp modSp add mod">
        <pc:chgData name="Bérubé, Sylvain" userId="58a7b77c-805a-4492-9b5c-f61060aeaa67" providerId="ADAL" clId="{A558982E-BE3D-4C9C-B1D0-EC01B71E588A}" dt="2023-09-10T02:51:19.635" v="92" actId="1076"/>
        <pc:sldMkLst>
          <pc:docMk/>
          <pc:sldMk cId="2702080950" sldId="270"/>
        </pc:sldMkLst>
        <pc:spChg chg="mod">
          <ac:chgData name="Bérubé, Sylvain" userId="58a7b77c-805a-4492-9b5c-f61060aeaa67" providerId="ADAL" clId="{A558982E-BE3D-4C9C-B1D0-EC01B71E588A}" dt="2023-09-10T02:50:01.326" v="73" actId="122"/>
          <ac:spMkLst>
            <pc:docMk/>
            <pc:sldMk cId="2702080950" sldId="270"/>
            <ac:spMk id="2" creationId="{4982F098-E021-407E-86FF-F46012A20CEB}"/>
          </ac:spMkLst>
        </pc:spChg>
        <pc:picChg chg="add mod">
          <ac:chgData name="Bérubé, Sylvain" userId="58a7b77c-805a-4492-9b5c-f61060aeaa67" providerId="ADAL" clId="{A558982E-BE3D-4C9C-B1D0-EC01B71E588A}" dt="2023-09-10T02:51:19.635" v="92" actId="1076"/>
          <ac:picMkLst>
            <pc:docMk/>
            <pc:sldMk cId="2702080950" sldId="270"/>
            <ac:picMk id="3" creationId="{94D6E972-0BC7-E96B-6229-18665788E357}"/>
          </ac:picMkLst>
        </pc:picChg>
        <pc:picChg chg="del">
          <ac:chgData name="Bérubé, Sylvain" userId="58a7b77c-805a-4492-9b5c-f61060aeaa67" providerId="ADAL" clId="{A558982E-BE3D-4C9C-B1D0-EC01B71E588A}" dt="2023-09-10T02:49:06.461" v="58" actId="478"/>
          <ac:picMkLst>
            <pc:docMk/>
            <pc:sldMk cId="2702080950" sldId="270"/>
            <ac:picMk id="5" creationId="{00000000-0000-0000-0000-000000000000}"/>
          </ac:picMkLst>
        </pc:picChg>
      </pc:sldChg>
      <pc:sldChg chg="addSp delSp modSp add mod">
        <pc:chgData name="Bérubé, Sylvain" userId="58a7b77c-805a-4492-9b5c-f61060aeaa67" providerId="ADAL" clId="{A558982E-BE3D-4C9C-B1D0-EC01B71E588A}" dt="2023-09-10T03:09:57.805" v="133" actId="20577"/>
        <pc:sldMkLst>
          <pc:docMk/>
          <pc:sldMk cId="1892689654" sldId="271"/>
        </pc:sldMkLst>
        <pc:spChg chg="mod">
          <ac:chgData name="Bérubé, Sylvain" userId="58a7b77c-805a-4492-9b5c-f61060aeaa67" providerId="ADAL" clId="{A558982E-BE3D-4C9C-B1D0-EC01B71E588A}" dt="2023-09-10T03:09:57.805" v="133" actId="20577"/>
          <ac:spMkLst>
            <pc:docMk/>
            <pc:sldMk cId="1892689654" sldId="271"/>
            <ac:spMk id="2" creationId="{4982F098-E021-407E-86FF-F46012A20CEB}"/>
          </ac:spMkLst>
        </pc:spChg>
        <pc:picChg chg="del">
          <ac:chgData name="Bérubé, Sylvain" userId="58a7b77c-805a-4492-9b5c-f61060aeaa67" providerId="ADAL" clId="{A558982E-BE3D-4C9C-B1D0-EC01B71E588A}" dt="2023-09-10T02:51:50.144" v="95" actId="478"/>
          <ac:picMkLst>
            <pc:docMk/>
            <pc:sldMk cId="1892689654" sldId="271"/>
            <ac:picMk id="3" creationId="{94D6E972-0BC7-E96B-6229-18665788E357}"/>
          </ac:picMkLst>
        </pc:picChg>
        <pc:picChg chg="add mod">
          <ac:chgData name="Bérubé, Sylvain" userId="58a7b77c-805a-4492-9b5c-f61060aeaa67" providerId="ADAL" clId="{A558982E-BE3D-4C9C-B1D0-EC01B71E588A}" dt="2023-09-10T02:54:00.669" v="103"/>
          <ac:picMkLst>
            <pc:docMk/>
            <pc:sldMk cId="1892689654" sldId="271"/>
            <ac:picMk id="5" creationId="{3C3DBF1A-76B7-5AED-38EF-41C3AAE5BCD0}"/>
          </ac:picMkLst>
        </pc:picChg>
      </pc:sldChg>
      <pc:sldChg chg="addSp delSp modSp add mod">
        <pc:chgData name="Bérubé, Sylvain" userId="58a7b77c-805a-4492-9b5c-f61060aeaa67" providerId="ADAL" clId="{A558982E-BE3D-4C9C-B1D0-EC01B71E588A}" dt="2023-09-10T02:58:56.368" v="110" actId="1440"/>
        <pc:sldMkLst>
          <pc:docMk/>
          <pc:sldMk cId="1113132489" sldId="272"/>
        </pc:sldMkLst>
        <pc:spChg chg="mod">
          <ac:chgData name="Bérubé, Sylvain" userId="58a7b77c-805a-4492-9b5c-f61060aeaa67" providerId="ADAL" clId="{A558982E-BE3D-4C9C-B1D0-EC01B71E588A}" dt="2023-09-10T02:58:14.289" v="108"/>
          <ac:spMkLst>
            <pc:docMk/>
            <pc:sldMk cId="1113132489" sldId="272"/>
            <ac:spMk id="2" creationId="{4982F098-E021-407E-86FF-F46012A20CEB}"/>
          </ac:spMkLst>
        </pc:spChg>
        <pc:spChg chg="add mod">
          <ac:chgData name="Bérubé, Sylvain" userId="58a7b77c-805a-4492-9b5c-f61060aeaa67" providerId="ADAL" clId="{A558982E-BE3D-4C9C-B1D0-EC01B71E588A}" dt="2023-09-10T02:58:07.719" v="107"/>
          <ac:spMkLst>
            <pc:docMk/>
            <pc:sldMk cId="1113132489" sldId="272"/>
            <ac:spMk id="4" creationId="{D0DD157A-C457-72F8-B038-570B7FFFFAED}"/>
          </ac:spMkLst>
        </pc:spChg>
        <pc:picChg chg="add mod">
          <ac:chgData name="Bérubé, Sylvain" userId="58a7b77c-805a-4492-9b5c-f61060aeaa67" providerId="ADAL" clId="{A558982E-BE3D-4C9C-B1D0-EC01B71E588A}" dt="2023-09-10T02:58:56.368" v="110" actId="1440"/>
          <ac:picMkLst>
            <pc:docMk/>
            <pc:sldMk cId="1113132489" sldId="272"/>
            <ac:picMk id="3" creationId="{ED92E949-6680-2EFD-4011-DE1DACF9530A}"/>
          </ac:picMkLst>
        </pc:picChg>
        <pc:picChg chg="del">
          <ac:chgData name="Bérubé, Sylvain" userId="58a7b77c-805a-4492-9b5c-f61060aeaa67" providerId="ADAL" clId="{A558982E-BE3D-4C9C-B1D0-EC01B71E588A}" dt="2023-09-10T02:58:02.872" v="105" actId="478"/>
          <ac:picMkLst>
            <pc:docMk/>
            <pc:sldMk cId="1113132489" sldId="272"/>
            <ac:picMk id="5" creationId="{3C3DBF1A-76B7-5AED-38EF-41C3AAE5BCD0}"/>
          </ac:picMkLst>
        </pc:picChg>
      </pc:sldChg>
      <pc:sldChg chg="addSp delSp modSp add mod">
        <pc:chgData name="Bérubé, Sylvain" userId="58a7b77c-805a-4492-9b5c-f61060aeaa67" providerId="ADAL" clId="{A558982E-BE3D-4C9C-B1D0-EC01B71E588A}" dt="2023-09-10T03:11:19.740" v="153" actId="1076"/>
        <pc:sldMkLst>
          <pc:docMk/>
          <pc:sldMk cId="1982917533" sldId="273"/>
        </pc:sldMkLst>
        <pc:spChg chg="mod">
          <ac:chgData name="Bérubé, Sylvain" userId="58a7b77c-805a-4492-9b5c-f61060aeaa67" providerId="ADAL" clId="{A558982E-BE3D-4C9C-B1D0-EC01B71E588A}" dt="2023-09-10T03:10:03.041" v="143" actId="20577"/>
          <ac:spMkLst>
            <pc:docMk/>
            <pc:sldMk cId="1982917533" sldId="273"/>
            <ac:spMk id="2" creationId="{4982F098-E021-407E-86FF-F46012A20CEB}"/>
          </ac:spMkLst>
        </pc:spChg>
        <pc:picChg chg="add mod">
          <ac:chgData name="Bérubé, Sylvain" userId="58a7b77c-805a-4492-9b5c-f61060aeaa67" providerId="ADAL" clId="{A558982E-BE3D-4C9C-B1D0-EC01B71E588A}" dt="2023-09-10T03:11:19.740" v="153" actId="1076"/>
          <ac:picMkLst>
            <pc:docMk/>
            <pc:sldMk cId="1982917533" sldId="273"/>
            <ac:picMk id="4" creationId="{FF025943-5DCA-B67F-17D4-E6557DBB5EF4}"/>
          </ac:picMkLst>
        </pc:picChg>
        <pc:picChg chg="del">
          <ac:chgData name="Bérubé, Sylvain" userId="58a7b77c-805a-4492-9b5c-f61060aeaa67" providerId="ADAL" clId="{A558982E-BE3D-4C9C-B1D0-EC01B71E588A}" dt="2023-09-10T03:10:49.872" v="144" actId="478"/>
          <ac:picMkLst>
            <pc:docMk/>
            <pc:sldMk cId="1982917533" sldId="273"/>
            <ac:picMk id="5" creationId="{3C3DBF1A-76B7-5AED-38EF-41C3AAE5BCD0}"/>
          </ac:picMkLst>
        </pc:picChg>
      </pc:sldChg>
      <pc:sldChg chg="addSp delSp modSp add mod">
        <pc:chgData name="Bérubé, Sylvain" userId="58a7b77c-805a-4492-9b5c-f61060aeaa67" providerId="ADAL" clId="{A558982E-BE3D-4C9C-B1D0-EC01B71E588A}" dt="2023-09-10T03:29:36.970" v="182" actId="1076"/>
        <pc:sldMkLst>
          <pc:docMk/>
          <pc:sldMk cId="162225420" sldId="274"/>
        </pc:sldMkLst>
        <pc:spChg chg="mod">
          <ac:chgData name="Bérubé, Sylvain" userId="58a7b77c-805a-4492-9b5c-f61060aeaa67" providerId="ADAL" clId="{A558982E-BE3D-4C9C-B1D0-EC01B71E588A}" dt="2023-09-10T03:28:15.826" v="170" actId="20577"/>
          <ac:spMkLst>
            <pc:docMk/>
            <pc:sldMk cId="162225420" sldId="274"/>
            <ac:spMk id="2" creationId="{4982F098-E021-407E-86FF-F46012A20CEB}"/>
          </ac:spMkLst>
        </pc:spChg>
        <pc:picChg chg="del">
          <ac:chgData name="Bérubé, Sylvain" userId="58a7b77c-805a-4492-9b5c-f61060aeaa67" providerId="ADAL" clId="{A558982E-BE3D-4C9C-B1D0-EC01B71E588A}" dt="2023-09-10T03:29:19.619" v="171" actId="478"/>
          <ac:picMkLst>
            <pc:docMk/>
            <pc:sldMk cId="162225420" sldId="274"/>
            <ac:picMk id="4" creationId="{FF025943-5DCA-B67F-17D4-E6557DBB5EF4}"/>
          </ac:picMkLst>
        </pc:picChg>
        <pc:picChg chg="add mod">
          <ac:chgData name="Bérubé, Sylvain" userId="58a7b77c-805a-4492-9b5c-f61060aeaa67" providerId="ADAL" clId="{A558982E-BE3D-4C9C-B1D0-EC01B71E588A}" dt="2023-09-10T03:29:36.970" v="182" actId="1076"/>
          <ac:picMkLst>
            <pc:docMk/>
            <pc:sldMk cId="162225420" sldId="274"/>
            <ac:picMk id="5" creationId="{1189C3F3-EA71-A690-20EC-22644596833A}"/>
          </ac:picMkLst>
        </pc:picChg>
      </pc:sldChg>
      <pc:sldChg chg="add del">
        <pc:chgData name="Bérubé, Sylvain" userId="58a7b77c-805a-4492-9b5c-f61060aeaa67" providerId="ADAL" clId="{A558982E-BE3D-4C9C-B1D0-EC01B71E588A}" dt="2023-09-10T03:28:04.897" v="157" actId="47"/>
        <pc:sldMkLst>
          <pc:docMk/>
          <pc:sldMk cId="2850469119" sldId="274"/>
        </pc:sldMkLst>
      </pc:sldChg>
      <pc:sldChg chg="addSp delSp modSp add mod modClrScheme chgLayout">
        <pc:chgData name="Bérubé, Sylvain" userId="58a7b77c-805a-4492-9b5c-f61060aeaa67" providerId="ADAL" clId="{A558982E-BE3D-4C9C-B1D0-EC01B71E588A}" dt="2023-09-10T04:01:07.345" v="227" actId="14100"/>
        <pc:sldMkLst>
          <pc:docMk/>
          <pc:sldMk cId="2262092852" sldId="275"/>
        </pc:sldMkLst>
        <pc:spChg chg="del">
          <ac:chgData name="Bérubé, Sylvain" userId="58a7b77c-805a-4492-9b5c-f61060aeaa67" providerId="ADAL" clId="{A558982E-BE3D-4C9C-B1D0-EC01B71E588A}" dt="2023-09-10T03:58:53.002" v="186" actId="478"/>
          <ac:spMkLst>
            <pc:docMk/>
            <pc:sldMk cId="2262092852" sldId="275"/>
            <ac:spMk id="2" creationId="{4982F098-E021-407E-86FF-F46012A20CEB}"/>
          </ac:spMkLst>
        </pc:spChg>
        <pc:spChg chg="add del mod">
          <ac:chgData name="Bérubé, Sylvain" userId="58a7b77c-805a-4492-9b5c-f61060aeaa67" providerId="ADAL" clId="{A558982E-BE3D-4C9C-B1D0-EC01B71E588A}" dt="2023-09-10T03:58:55.302" v="187" actId="478"/>
          <ac:spMkLst>
            <pc:docMk/>
            <pc:sldMk cId="2262092852" sldId="275"/>
            <ac:spMk id="4" creationId="{F2080394-4717-859F-5BDA-170E332A7965}"/>
          </ac:spMkLst>
        </pc:spChg>
        <pc:picChg chg="del mod">
          <ac:chgData name="Bérubé, Sylvain" userId="58a7b77c-805a-4492-9b5c-f61060aeaa67" providerId="ADAL" clId="{A558982E-BE3D-4C9C-B1D0-EC01B71E588A}" dt="2023-09-10T03:58:51.084" v="185" actId="478"/>
          <ac:picMkLst>
            <pc:docMk/>
            <pc:sldMk cId="2262092852" sldId="275"/>
            <ac:picMk id="5" creationId="{1189C3F3-EA71-A690-20EC-22644596833A}"/>
          </ac:picMkLst>
        </pc:picChg>
        <pc:picChg chg="add mod">
          <ac:chgData name="Bérubé, Sylvain" userId="58a7b77c-805a-4492-9b5c-f61060aeaa67" providerId="ADAL" clId="{A558982E-BE3D-4C9C-B1D0-EC01B71E588A}" dt="2023-09-10T04:01:07.345" v="227" actId="14100"/>
          <ac:picMkLst>
            <pc:docMk/>
            <pc:sldMk cId="2262092852" sldId="275"/>
            <ac:picMk id="7" creationId="{D8081ADC-96DC-BC00-041D-FEC56C35C42A}"/>
          </ac:picMkLst>
        </pc:picChg>
        <pc:picChg chg="add del mod">
          <ac:chgData name="Bérubé, Sylvain" userId="58a7b77c-805a-4492-9b5c-f61060aeaa67" providerId="ADAL" clId="{A558982E-BE3D-4C9C-B1D0-EC01B71E588A}" dt="2023-09-10T03:59:25.041" v="195"/>
          <ac:picMkLst>
            <pc:docMk/>
            <pc:sldMk cId="2262092852" sldId="275"/>
            <ac:picMk id="9" creationId="{5A4C5B03-B7DB-C22B-681D-FAD633BFE197}"/>
          </ac:picMkLst>
        </pc:picChg>
      </pc:sldChg>
      <pc:sldChg chg="addSp delSp modSp new mod">
        <pc:chgData name="Bérubé, Sylvain" userId="58a7b77c-805a-4492-9b5c-f61060aeaa67" providerId="ADAL" clId="{A558982E-BE3D-4C9C-B1D0-EC01B71E588A}" dt="2023-09-10T04:01:02.272" v="225" actId="14100"/>
        <pc:sldMkLst>
          <pc:docMk/>
          <pc:sldMk cId="2569250655" sldId="276"/>
        </pc:sldMkLst>
        <pc:picChg chg="add del mod">
          <ac:chgData name="Bérubé, Sylvain" userId="58a7b77c-805a-4492-9b5c-f61060aeaa67" providerId="ADAL" clId="{A558982E-BE3D-4C9C-B1D0-EC01B71E588A}" dt="2023-09-10T04:00:02.220" v="209" actId="478"/>
          <ac:picMkLst>
            <pc:docMk/>
            <pc:sldMk cId="2569250655" sldId="276"/>
            <ac:picMk id="3" creationId="{BBACC7E4-1CC2-1E77-080A-EC64224E2F4A}"/>
          </ac:picMkLst>
        </pc:picChg>
        <pc:picChg chg="add mod">
          <ac:chgData name="Bérubé, Sylvain" userId="58a7b77c-805a-4492-9b5c-f61060aeaa67" providerId="ADAL" clId="{A558982E-BE3D-4C9C-B1D0-EC01B71E588A}" dt="2023-09-10T04:01:02.272" v="225" actId="14100"/>
          <ac:picMkLst>
            <pc:docMk/>
            <pc:sldMk cId="2569250655" sldId="276"/>
            <ac:picMk id="5" creationId="{8264BF9B-55F5-F22F-29DB-C71BFA2B95C9}"/>
          </ac:picMkLst>
        </pc:picChg>
      </pc:sldChg>
      <pc:sldChg chg="addSp modSp add mod">
        <pc:chgData name="Bérubé, Sylvain" userId="58a7b77c-805a-4492-9b5c-f61060aeaa67" providerId="ADAL" clId="{A558982E-BE3D-4C9C-B1D0-EC01B71E588A}" dt="2023-09-10T04:00:28.349" v="218" actId="962"/>
        <pc:sldMkLst>
          <pc:docMk/>
          <pc:sldMk cId="3415679728" sldId="277"/>
        </pc:sldMkLst>
        <pc:picChg chg="add mod">
          <ac:chgData name="Bérubé, Sylvain" userId="58a7b77c-805a-4492-9b5c-f61060aeaa67" providerId="ADAL" clId="{A558982E-BE3D-4C9C-B1D0-EC01B71E588A}" dt="2023-09-10T04:00:28.349" v="218" actId="962"/>
          <ac:picMkLst>
            <pc:docMk/>
            <pc:sldMk cId="3415679728" sldId="277"/>
            <ac:picMk id="3" creationId="{F747AA58-1656-B550-482A-F040BCD96336}"/>
          </ac:picMkLst>
        </pc:picChg>
      </pc:sldChg>
      <pc:sldChg chg="addSp modSp add mod">
        <pc:chgData name="Bérubé, Sylvain" userId="58a7b77c-805a-4492-9b5c-f61060aeaa67" providerId="ADAL" clId="{A558982E-BE3D-4C9C-B1D0-EC01B71E588A}" dt="2023-09-10T04:00:45.463" v="220" actId="27614"/>
        <pc:sldMkLst>
          <pc:docMk/>
          <pc:sldMk cId="1278388003" sldId="278"/>
        </pc:sldMkLst>
        <pc:picChg chg="add mod">
          <ac:chgData name="Bérubé, Sylvain" userId="58a7b77c-805a-4492-9b5c-f61060aeaa67" providerId="ADAL" clId="{A558982E-BE3D-4C9C-B1D0-EC01B71E588A}" dt="2023-09-10T04:00:45.463" v="220" actId="27614"/>
          <ac:picMkLst>
            <pc:docMk/>
            <pc:sldMk cId="1278388003" sldId="278"/>
            <ac:picMk id="3" creationId="{2D95B8EF-C3F7-AA58-8D0E-C723B7EE49E8}"/>
          </ac:picMkLst>
        </pc:picChg>
      </pc:sldChg>
      <pc:sldChg chg="addSp modSp add mod">
        <pc:chgData name="Bérubé, Sylvain" userId="58a7b77c-805a-4492-9b5c-f61060aeaa67" providerId="ADAL" clId="{A558982E-BE3D-4C9C-B1D0-EC01B71E588A}" dt="2023-09-10T04:00:55.517" v="223" actId="962"/>
        <pc:sldMkLst>
          <pc:docMk/>
          <pc:sldMk cId="2088721518" sldId="279"/>
        </pc:sldMkLst>
        <pc:picChg chg="add mod">
          <ac:chgData name="Bérubé, Sylvain" userId="58a7b77c-805a-4492-9b5c-f61060aeaa67" providerId="ADAL" clId="{A558982E-BE3D-4C9C-B1D0-EC01B71E588A}" dt="2023-09-10T04:00:55.517" v="223" actId="962"/>
          <ac:picMkLst>
            <pc:docMk/>
            <pc:sldMk cId="2088721518" sldId="279"/>
            <ac:picMk id="3" creationId="{F6C66E09-5C1D-78AD-14BC-54B0BB3798E4}"/>
          </ac:picMkLst>
        </pc:picChg>
      </pc:sldChg>
      <pc:sldChg chg="addSp modSp add mod ord">
        <pc:chgData name="Bérubé, Sylvain" userId="58a7b77c-805a-4492-9b5c-f61060aeaa67" providerId="ADAL" clId="{A558982E-BE3D-4C9C-B1D0-EC01B71E588A}" dt="2023-09-10T04:05:28.329" v="275"/>
        <pc:sldMkLst>
          <pc:docMk/>
          <pc:sldMk cId="436150539" sldId="280"/>
        </pc:sldMkLst>
        <pc:picChg chg="add mod">
          <ac:chgData name="Bérubé, Sylvain" userId="58a7b77c-805a-4492-9b5c-f61060aeaa67" providerId="ADAL" clId="{A558982E-BE3D-4C9C-B1D0-EC01B71E588A}" dt="2023-09-10T04:01:24.179" v="230" actId="962"/>
          <ac:picMkLst>
            <pc:docMk/>
            <pc:sldMk cId="436150539" sldId="280"/>
            <ac:picMk id="3" creationId="{AE450402-F519-5C73-5D02-9CAB77F3C2E6}"/>
          </ac:picMkLst>
        </pc:picChg>
      </pc:sldChg>
      <pc:sldChg chg="addSp modSp add mod">
        <pc:chgData name="Bérubé, Sylvain" userId="58a7b77c-805a-4492-9b5c-f61060aeaa67" providerId="ADAL" clId="{A558982E-BE3D-4C9C-B1D0-EC01B71E588A}" dt="2023-09-10T04:01:43.369" v="233" actId="962"/>
        <pc:sldMkLst>
          <pc:docMk/>
          <pc:sldMk cId="2017431878" sldId="281"/>
        </pc:sldMkLst>
        <pc:picChg chg="add mod">
          <ac:chgData name="Bérubé, Sylvain" userId="58a7b77c-805a-4492-9b5c-f61060aeaa67" providerId="ADAL" clId="{A558982E-BE3D-4C9C-B1D0-EC01B71E588A}" dt="2023-09-10T04:01:43.369" v="233" actId="962"/>
          <ac:picMkLst>
            <pc:docMk/>
            <pc:sldMk cId="2017431878" sldId="281"/>
            <ac:picMk id="3" creationId="{48B14E78-69B3-BC0A-DD93-4871CC92380E}"/>
          </ac:picMkLst>
        </pc:picChg>
      </pc:sldChg>
      <pc:sldChg chg="addSp modSp add mod">
        <pc:chgData name="Bérubé, Sylvain" userId="58a7b77c-805a-4492-9b5c-f61060aeaa67" providerId="ADAL" clId="{A558982E-BE3D-4C9C-B1D0-EC01B71E588A}" dt="2023-09-10T04:02:15.098" v="236" actId="962"/>
        <pc:sldMkLst>
          <pc:docMk/>
          <pc:sldMk cId="1822820541" sldId="282"/>
        </pc:sldMkLst>
        <pc:picChg chg="add mod">
          <ac:chgData name="Bérubé, Sylvain" userId="58a7b77c-805a-4492-9b5c-f61060aeaa67" providerId="ADAL" clId="{A558982E-BE3D-4C9C-B1D0-EC01B71E588A}" dt="2023-09-10T04:02:15.098" v="236" actId="962"/>
          <ac:picMkLst>
            <pc:docMk/>
            <pc:sldMk cId="1822820541" sldId="282"/>
            <ac:picMk id="3" creationId="{B2BF73E8-23CC-9D38-A2EA-2B07ABE1E656}"/>
          </ac:picMkLst>
        </pc:picChg>
      </pc:sldChg>
      <pc:sldChg chg="addSp modSp add mod ord">
        <pc:chgData name="Bérubé, Sylvain" userId="58a7b77c-805a-4492-9b5c-f61060aeaa67" providerId="ADAL" clId="{A558982E-BE3D-4C9C-B1D0-EC01B71E588A}" dt="2023-09-10T04:04:42.904" v="269"/>
        <pc:sldMkLst>
          <pc:docMk/>
          <pc:sldMk cId="2781052587" sldId="283"/>
        </pc:sldMkLst>
        <pc:picChg chg="add mod">
          <ac:chgData name="Bérubé, Sylvain" userId="58a7b77c-805a-4492-9b5c-f61060aeaa67" providerId="ADAL" clId="{A558982E-BE3D-4C9C-B1D0-EC01B71E588A}" dt="2023-09-10T04:02:35.345" v="243" actId="14100"/>
          <ac:picMkLst>
            <pc:docMk/>
            <pc:sldMk cId="2781052587" sldId="283"/>
            <ac:picMk id="3" creationId="{2C7C7796-C2A3-F2B0-3E3D-2120DDD30BBD}"/>
          </ac:picMkLst>
        </pc:picChg>
      </pc:sldChg>
      <pc:sldChg chg="addSp modSp add mod ord">
        <pc:chgData name="Bérubé, Sylvain" userId="58a7b77c-805a-4492-9b5c-f61060aeaa67" providerId="ADAL" clId="{A558982E-BE3D-4C9C-B1D0-EC01B71E588A}" dt="2023-09-10T04:04:29.769" v="265"/>
        <pc:sldMkLst>
          <pc:docMk/>
          <pc:sldMk cId="3507209374" sldId="284"/>
        </pc:sldMkLst>
        <pc:picChg chg="add mod">
          <ac:chgData name="Bérubé, Sylvain" userId="58a7b77c-805a-4492-9b5c-f61060aeaa67" providerId="ADAL" clId="{A558982E-BE3D-4C9C-B1D0-EC01B71E588A}" dt="2023-09-10T04:03:02.344" v="246" actId="962"/>
          <ac:picMkLst>
            <pc:docMk/>
            <pc:sldMk cId="3507209374" sldId="284"/>
            <ac:picMk id="3" creationId="{1AE77F9F-1237-DB16-D3B8-0F03403B2F62}"/>
          </ac:picMkLst>
        </pc:picChg>
      </pc:sldChg>
      <pc:sldChg chg="addSp modSp add mod ord">
        <pc:chgData name="Bérubé, Sylvain" userId="58a7b77c-805a-4492-9b5c-f61060aeaa67" providerId="ADAL" clId="{A558982E-BE3D-4C9C-B1D0-EC01B71E588A}" dt="2023-09-10T04:05:19.393" v="273"/>
        <pc:sldMkLst>
          <pc:docMk/>
          <pc:sldMk cId="458954677" sldId="285"/>
        </pc:sldMkLst>
        <pc:picChg chg="add mod">
          <ac:chgData name="Bérubé, Sylvain" userId="58a7b77c-805a-4492-9b5c-f61060aeaa67" providerId="ADAL" clId="{A558982E-BE3D-4C9C-B1D0-EC01B71E588A}" dt="2023-09-10T04:03:55.480" v="252" actId="1076"/>
          <ac:picMkLst>
            <pc:docMk/>
            <pc:sldMk cId="458954677" sldId="285"/>
            <ac:picMk id="2" creationId="{D7B442BC-47AC-AA5D-58C1-6F9F7C9EF030}"/>
          </ac:picMkLst>
        </pc:picChg>
      </pc:sldChg>
      <pc:sldChg chg="addSp modSp add mod ord">
        <pc:chgData name="Bérubé, Sylvain" userId="58a7b77c-805a-4492-9b5c-f61060aeaa67" providerId="ADAL" clId="{A558982E-BE3D-4C9C-B1D0-EC01B71E588A}" dt="2023-09-10T04:05:06.210" v="271"/>
        <pc:sldMkLst>
          <pc:docMk/>
          <pc:sldMk cId="1576670079" sldId="286"/>
        </pc:sldMkLst>
        <pc:picChg chg="add mod">
          <ac:chgData name="Bérubé, Sylvain" userId="58a7b77c-805a-4492-9b5c-f61060aeaa67" providerId="ADAL" clId="{A558982E-BE3D-4C9C-B1D0-EC01B71E588A}" dt="2023-09-10T04:04:09.872" v="258" actId="1076"/>
          <ac:picMkLst>
            <pc:docMk/>
            <pc:sldMk cId="1576670079" sldId="286"/>
            <ac:picMk id="2" creationId="{C560C5A2-93B5-A731-D48F-B799EB384363}"/>
          </ac:picMkLst>
        </pc:picChg>
      </pc:sldChg>
      <pc:sldChg chg="add del">
        <pc:chgData name="Bérubé, Sylvain" userId="58a7b77c-805a-4492-9b5c-f61060aeaa67" providerId="ADAL" clId="{A558982E-BE3D-4C9C-B1D0-EC01B71E588A}" dt="2023-09-10T04:04:12.189" v="259" actId="47"/>
        <pc:sldMkLst>
          <pc:docMk/>
          <pc:sldMk cId="1089474419" sldId="287"/>
        </pc:sldMkLst>
      </pc:sldChg>
      <pc:sldChg chg="addSp modSp new mod ord">
        <pc:chgData name="Bérubé, Sylvain" userId="58a7b77c-805a-4492-9b5c-f61060aeaa67" providerId="ADAL" clId="{A558982E-BE3D-4C9C-B1D0-EC01B71E588A}" dt="2023-09-10T04:08:14.802" v="280"/>
        <pc:sldMkLst>
          <pc:docMk/>
          <pc:sldMk cId="2276899358" sldId="287"/>
        </pc:sldMkLst>
        <pc:picChg chg="add mod">
          <ac:chgData name="Bérubé, Sylvain" userId="58a7b77c-805a-4492-9b5c-f61060aeaa67" providerId="ADAL" clId="{A558982E-BE3D-4C9C-B1D0-EC01B71E588A}" dt="2023-09-10T04:06:40.741" v="278" actId="27614"/>
          <ac:picMkLst>
            <pc:docMk/>
            <pc:sldMk cId="2276899358" sldId="287"/>
            <ac:picMk id="3" creationId="{C452EB05-8DED-9383-E86C-8A85C9625631}"/>
          </ac:picMkLst>
        </pc:picChg>
      </pc:sldChg>
      <pc:sldChg chg="addSp new mod">
        <pc:chgData name="Bérubé, Sylvain" userId="58a7b77c-805a-4492-9b5c-f61060aeaa67" providerId="ADAL" clId="{A558982E-BE3D-4C9C-B1D0-EC01B71E588A}" dt="2023-09-10T04:08:24.799" v="282" actId="22"/>
        <pc:sldMkLst>
          <pc:docMk/>
          <pc:sldMk cId="3326573224" sldId="288"/>
        </pc:sldMkLst>
        <pc:picChg chg="add">
          <ac:chgData name="Bérubé, Sylvain" userId="58a7b77c-805a-4492-9b5c-f61060aeaa67" providerId="ADAL" clId="{A558982E-BE3D-4C9C-B1D0-EC01B71E588A}" dt="2023-09-10T04:08:24.799" v="282" actId="22"/>
          <ac:picMkLst>
            <pc:docMk/>
            <pc:sldMk cId="3326573224" sldId="288"/>
            <ac:picMk id="3" creationId="{C8CFAB79-813C-78D2-5191-4414734159C5}"/>
          </ac:picMkLst>
        </pc:picChg>
      </pc:sldChg>
      <pc:sldChg chg="addSp delSp modSp add mod">
        <pc:chgData name="Bérubé, Sylvain" userId="58a7b77c-805a-4492-9b5c-f61060aeaa67" providerId="ADAL" clId="{A558982E-BE3D-4C9C-B1D0-EC01B71E588A}" dt="2023-09-10T04:30:51.750" v="318"/>
        <pc:sldMkLst>
          <pc:docMk/>
          <pc:sldMk cId="1142230577" sldId="289"/>
        </pc:sldMkLst>
        <pc:spChg chg="mod">
          <ac:chgData name="Bérubé, Sylvain" userId="58a7b77c-805a-4492-9b5c-f61060aeaa67" providerId="ADAL" clId="{A558982E-BE3D-4C9C-B1D0-EC01B71E588A}" dt="2023-09-10T04:29:10.722" v="317" actId="6549"/>
          <ac:spMkLst>
            <pc:docMk/>
            <pc:sldMk cId="1142230577" sldId="289"/>
            <ac:spMk id="2" creationId="{4982F098-E021-407E-86FF-F46012A20CEB}"/>
          </ac:spMkLst>
        </pc:spChg>
        <pc:picChg chg="add mod">
          <ac:chgData name="Bérubé, Sylvain" userId="58a7b77c-805a-4492-9b5c-f61060aeaa67" providerId="ADAL" clId="{A558982E-BE3D-4C9C-B1D0-EC01B71E588A}" dt="2023-09-10T04:30:51.750" v="318"/>
          <ac:picMkLst>
            <pc:docMk/>
            <pc:sldMk cId="1142230577" sldId="289"/>
            <ac:picMk id="3" creationId="{B864E552-07BD-3AFE-ED39-3A53D9309D70}"/>
          </ac:picMkLst>
        </pc:picChg>
        <pc:picChg chg="del">
          <ac:chgData name="Bérubé, Sylvain" userId="58a7b77c-805a-4492-9b5c-f61060aeaa67" providerId="ADAL" clId="{A558982E-BE3D-4C9C-B1D0-EC01B71E588A}" dt="2023-09-10T04:24:50.562" v="284" actId="478"/>
          <ac:picMkLst>
            <pc:docMk/>
            <pc:sldMk cId="1142230577" sldId="289"/>
            <ac:picMk id="4" creationId="{FF025943-5DCA-B67F-17D4-E6557DBB5EF4}"/>
          </ac:picMkLst>
        </pc:picChg>
      </pc:sldChg>
      <pc:sldChg chg="addSp delSp modSp add mod">
        <pc:chgData name="Bérubé, Sylvain" userId="58a7b77c-805a-4492-9b5c-f61060aeaa67" providerId="ADAL" clId="{A558982E-BE3D-4C9C-B1D0-EC01B71E588A}" dt="2023-09-10T04:31:36.422" v="339" actId="962"/>
        <pc:sldMkLst>
          <pc:docMk/>
          <pc:sldMk cId="1903796139" sldId="290"/>
        </pc:sldMkLst>
        <pc:spChg chg="del">
          <ac:chgData name="Bérubé, Sylvain" userId="58a7b77c-805a-4492-9b5c-f61060aeaa67" providerId="ADAL" clId="{A558982E-BE3D-4C9C-B1D0-EC01B71E588A}" dt="2023-09-10T04:31:11.471" v="321" actId="478"/>
          <ac:spMkLst>
            <pc:docMk/>
            <pc:sldMk cId="1903796139" sldId="290"/>
            <ac:spMk id="2" creationId="{4982F098-E021-407E-86FF-F46012A20CEB}"/>
          </ac:spMkLst>
        </pc:spChg>
        <pc:spChg chg="add del mod">
          <ac:chgData name="Bérubé, Sylvain" userId="58a7b77c-805a-4492-9b5c-f61060aeaa67" providerId="ADAL" clId="{A558982E-BE3D-4C9C-B1D0-EC01B71E588A}" dt="2023-09-10T04:31:13.382" v="322" actId="478"/>
          <ac:spMkLst>
            <pc:docMk/>
            <pc:sldMk cId="1903796139" sldId="290"/>
            <ac:spMk id="5" creationId="{9AADBFE4-28C8-2A84-E99C-7F0B09DBE025}"/>
          </ac:spMkLst>
        </pc:spChg>
        <pc:picChg chg="del">
          <ac:chgData name="Bérubé, Sylvain" userId="58a7b77c-805a-4492-9b5c-f61060aeaa67" providerId="ADAL" clId="{A558982E-BE3D-4C9C-B1D0-EC01B71E588A}" dt="2023-09-10T04:31:09.849" v="320" actId="478"/>
          <ac:picMkLst>
            <pc:docMk/>
            <pc:sldMk cId="1903796139" sldId="290"/>
            <ac:picMk id="3" creationId="{B864E552-07BD-3AFE-ED39-3A53D9309D70}"/>
          </ac:picMkLst>
        </pc:picChg>
        <pc:picChg chg="add mod">
          <ac:chgData name="Bérubé, Sylvain" userId="58a7b77c-805a-4492-9b5c-f61060aeaa67" providerId="ADAL" clId="{A558982E-BE3D-4C9C-B1D0-EC01B71E588A}" dt="2023-09-10T04:31:36.422" v="339" actId="962"/>
          <ac:picMkLst>
            <pc:docMk/>
            <pc:sldMk cId="1903796139" sldId="290"/>
            <ac:picMk id="7" creationId="{1EB72BD3-6447-2325-65A6-8170F2EED509}"/>
          </ac:picMkLst>
        </pc:picChg>
      </pc:sldChg>
      <pc:sldChg chg="addSp delSp modSp add mod">
        <pc:chgData name="Bérubé, Sylvain" userId="58a7b77c-805a-4492-9b5c-f61060aeaa67" providerId="ADAL" clId="{A558982E-BE3D-4C9C-B1D0-EC01B71E588A}" dt="2023-09-10T04:35:27.958" v="370" actId="1076"/>
        <pc:sldMkLst>
          <pc:docMk/>
          <pc:sldMk cId="1045092966" sldId="291"/>
        </pc:sldMkLst>
        <pc:picChg chg="add mod">
          <ac:chgData name="Bérubé, Sylvain" userId="58a7b77c-805a-4492-9b5c-f61060aeaa67" providerId="ADAL" clId="{A558982E-BE3D-4C9C-B1D0-EC01B71E588A}" dt="2023-09-10T04:35:27.958" v="370" actId="1076"/>
          <ac:picMkLst>
            <pc:docMk/>
            <pc:sldMk cId="1045092966" sldId="291"/>
            <ac:picMk id="3" creationId="{AE3DF370-A475-8582-3F96-99D7EEC573F4}"/>
          </ac:picMkLst>
        </pc:picChg>
        <pc:picChg chg="add del mod">
          <ac:chgData name="Bérubé, Sylvain" userId="58a7b77c-805a-4492-9b5c-f61060aeaa67" providerId="ADAL" clId="{A558982E-BE3D-4C9C-B1D0-EC01B71E588A}" dt="2023-09-10T04:35:22.879" v="367" actId="478"/>
          <ac:picMkLst>
            <pc:docMk/>
            <pc:sldMk cId="1045092966" sldId="291"/>
            <ac:picMk id="4" creationId="{5E94A253-93B7-51B0-B11F-0469FBEB4C47}"/>
          </ac:picMkLst>
        </pc:picChg>
      </pc:sldChg>
      <pc:sldChg chg="addSp modSp add mod">
        <pc:chgData name="Bérubé, Sylvain" userId="58a7b77c-805a-4492-9b5c-f61060aeaa67" providerId="ADAL" clId="{A558982E-BE3D-4C9C-B1D0-EC01B71E588A}" dt="2023-09-10T04:34:14.084" v="360" actId="962"/>
        <pc:sldMkLst>
          <pc:docMk/>
          <pc:sldMk cId="3316348408" sldId="292"/>
        </pc:sldMkLst>
        <pc:picChg chg="add mod">
          <ac:chgData name="Bérubé, Sylvain" userId="58a7b77c-805a-4492-9b5c-f61060aeaa67" providerId="ADAL" clId="{A558982E-BE3D-4C9C-B1D0-EC01B71E588A}" dt="2023-09-10T04:34:14.084" v="360" actId="962"/>
          <ac:picMkLst>
            <pc:docMk/>
            <pc:sldMk cId="3316348408" sldId="292"/>
            <ac:picMk id="3" creationId="{00C29406-32A2-EA4C-8184-6904BC88C877}"/>
          </ac:picMkLst>
        </pc:picChg>
      </pc:sldChg>
      <pc:sldChg chg="addSp modSp add mod">
        <pc:chgData name="Bérubé, Sylvain" userId="58a7b77c-805a-4492-9b5c-f61060aeaa67" providerId="ADAL" clId="{A558982E-BE3D-4C9C-B1D0-EC01B71E588A}" dt="2023-09-10T04:34:59.092" v="363" actId="962"/>
        <pc:sldMkLst>
          <pc:docMk/>
          <pc:sldMk cId="1372543576" sldId="293"/>
        </pc:sldMkLst>
        <pc:picChg chg="add mod">
          <ac:chgData name="Bérubé, Sylvain" userId="58a7b77c-805a-4492-9b5c-f61060aeaa67" providerId="ADAL" clId="{A558982E-BE3D-4C9C-B1D0-EC01B71E588A}" dt="2023-09-10T04:34:59.092" v="363" actId="962"/>
          <ac:picMkLst>
            <pc:docMk/>
            <pc:sldMk cId="1372543576" sldId="293"/>
            <ac:picMk id="3" creationId="{A2FA8ADC-1435-71CD-2B0A-BD077303F340}"/>
          </ac:picMkLst>
        </pc:picChg>
      </pc:sldChg>
      <pc:sldChg chg="addSp modSp add mod">
        <pc:chgData name="Bérubé, Sylvain" userId="58a7b77c-805a-4492-9b5c-f61060aeaa67" providerId="ADAL" clId="{A558982E-BE3D-4C9C-B1D0-EC01B71E588A}" dt="2023-09-10T04:35:20.453" v="366" actId="962"/>
        <pc:sldMkLst>
          <pc:docMk/>
          <pc:sldMk cId="3965316227" sldId="294"/>
        </pc:sldMkLst>
        <pc:picChg chg="add mod">
          <ac:chgData name="Bérubé, Sylvain" userId="58a7b77c-805a-4492-9b5c-f61060aeaa67" providerId="ADAL" clId="{A558982E-BE3D-4C9C-B1D0-EC01B71E588A}" dt="2023-09-10T04:35:20.453" v="366" actId="962"/>
          <ac:picMkLst>
            <pc:docMk/>
            <pc:sldMk cId="3965316227" sldId="294"/>
            <ac:picMk id="3" creationId="{E6347B9D-27B2-97FF-07C7-FE211680B3AD}"/>
          </ac:picMkLst>
        </pc:picChg>
      </pc:sldChg>
      <pc:sldChg chg="addSp modSp add mod">
        <pc:chgData name="Bérubé, Sylvain" userId="58a7b77c-805a-4492-9b5c-f61060aeaa67" providerId="ADAL" clId="{A558982E-BE3D-4C9C-B1D0-EC01B71E588A}" dt="2023-09-10T04:35:35.655" v="373" actId="962"/>
        <pc:sldMkLst>
          <pc:docMk/>
          <pc:sldMk cId="3960498446" sldId="295"/>
        </pc:sldMkLst>
        <pc:picChg chg="add mod">
          <ac:chgData name="Bérubé, Sylvain" userId="58a7b77c-805a-4492-9b5c-f61060aeaa67" providerId="ADAL" clId="{A558982E-BE3D-4C9C-B1D0-EC01B71E588A}" dt="2023-09-10T04:35:35.655" v="373" actId="962"/>
          <ac:picMkLst>
            <pc:docMk/>
            <pc:sldMk cId="3960498446" sldId="295"/>
            <ac:picMk id="3" creationId="{3C4BC05E-4746-EDAA-E728-B2265454163E}"/>
          </ac:picMkLst>
        </pc:picChg>
      </pc:sldChg>
      <pc:sldChg chg="addSp modSp add mod">
        <pc:chgData name="Bérubé, Sylvain" userId="58a7b77c-805a-4492-9b5c-f61060aeaa67" providerId="ADAL" clId="{A558982E-BE3D-4C9C-B1D0-EC01B71E588A}" dt="2023-09-10T04:35:59.431" v="376" actId="962"/>
        <pc:sldMkLst>
          <pc:docMk/>
          <pc:sldMk cId="3249541482" sldId="296"/>
        </pc:sldMkLst>
        <pc:picChg chg="add mod">
          <ac:chgData name="Bérubé, Sylvain" userId="58a7b77c-805a-4492-9b5c-f61060aeaa67" providerId="ADAL" clId="{A558982E-BE3D-4C9C-B1D0-EC01B71E588A}" dt="2023-09-10T04:35:59.431" v="376" actId="962"/>
          <ac:picMkLst>
            <pc:docMk/>
            <pc:sldMk cId="3249541482" sldId="296"/>
            <ac:picMk id="3" creationId="{501101B1-07B2-E8D2-5E82-7044C6153289}"/>
          </ac:picMkLst>
        </pc:picChg>
      </pc:sldChg>
      <pc:sldChg chg="addSp modSp add mod">
        <pc:chgData name="Bérubé, Sylvain" userId="58a7b77c-805a-4492-9b5c-f61060aeaa67" providerId="ADAL" clId="{A558982E-BE3D-4C9C-B1D0-EC01B71E588A}" dt="2023-09-10T04:36:26.807" v="383" actId="14100"/>
        <pc:sldMkLst>
          <pc:docMk/>
          <pc:sldMk cId="3153964667" sldId="297"/>
        </pc:sldMkLst>
        <pc:picChg chg="add mod">
          <ac:chgData name="Bérubé, Sylvain" userId="58a7b77c-805a-4492-9b5c-f61060aeaa67" providerId="ADAL" clId="{A558982E-BE3D-4C9C-B1D0-EC01B71E588A}" dt="2023-09-10T04:36:26.807" v="383" actId="14100"/>
          <ac:picMkLst>
            <pc:docMk/>
            <pc:sldMk cId="3153964667" sldId="297"/>
            <ac:picMk id="3" creationId="{C660CADB-8ECD-2027-A1AE-8168DCF18068}"/>
          </ac:picMkLst>
        </pc:picChg>
      </pc:sldChg>
      <pc:sldChg chg="addSp modSp add mod">
        <pc:chgData name="Bérubé, Sylvain" userId="58a7b77c-805a-4492-9b5c-f61060aeaa67" providerId="ADAL" clId="{A558982E-BE3D-4C9C-B1D0-EC01B71E588A}" dt="2023-09-10T04:38:02.301" v="404" actId="962"/>
        <pc:sldMkLst>
          <pc:docMk/>
          <pc:sldMk cId="3482353072" sldId="298"/>
        </pc:sldMkLst>
        <pc:picChg chg="add mod">
          <ac:chgData name="Bérubé, Sylvain" userId="58a7b77c-805a-4492-9b5c-f61060aeaa67" providerId="ADAL" clId="{A558982E-BE3D-4C9C-B1D0-EC01B71E588A}" dt="2023-09-10T04:38:02.301" v="404" actId="962"/>
          <ac:picMkLst>
            <pc:docMk/>
            <pc:sldMk cId="3482353072" sldId="298"/>
            <ac:picMk id="3" creationId="{CAEF37B9-1C89-5E8B-6988-3412457217D6}"/>
          </ac:picMkLst>
        </pc:picChg>
      </pc:sldChg>
      <pc:sldChg chg="addSp modSp add mod">
        <pc:chgData name="Bérubé, Sylvain" userId="58a7b77c-805a-4492-9b5c-f61060aeaa67" providerId="ADAL" clId="{A558982E-BE3D-4C9C-B1D0-EC01B71E588A}" dt="2023-09-10T04:39:18.416" v="412" actId="962"/>
        <pc:sldMkLst>
          <pc:docMk/>
          <pc:sldMk cId="3801412267" sldId="299"/>
        </pc:sldMkLst>
        <pc:picChg chg="add mod">
          <ac:chgData name="Bérubé, Sylvain" userId="58a7b77c-805a-4492-9b5c-f61060aeaa67" providerId="ADAL" clId="{A558982E-BE3D-4C9C-B1D0-EC01B71E588A}" dt="2023-09-10T04:39:18.416" v="412" actId="962"/>
          <ac:picMkLst>
            <pc:docMk/>
            <pc:sldMk cId="3801412267" sldId="299"/>
            <ac:picMk id="3" creationId="{07172FA2-2DE8-F6DC-378B-C7241625688D}"/>
          </ac:picMkLst>
        </pc:picChg>
      </pc:sldChg>
      <pc:sldChg chg="addSp modSp add mod">
        <pc:chgData name="Bérubé, Sylvain" userId="58a7b77c-805a-4492-9b5c-f61060aeaa67" providerId="ADAL" clId="{A558982E-BE3D-4C9C-B1D0-EC01B71E588A}" dt="2023-09-10T04:39:27.489" v="415" actId="962"/>
        <pc:sldMkLst>
          <pc:docMk/>
          <pc:sldMk cId="114737600" sldId="300"/>
        </pc:sldMkLst>
        <pc:picChg chg="add mod">
          <ac:chgData name="Bérubé, Sylvain" userId="58a7b77c-805a-4492-9b5c-f61060aeaa67" providerId="ADAL" clId="{A558982E-BE3D-4C9C-B1D0-EC01B71E588A}" dt="2023-09-10T04:39:27.489" v="415" actId="962"/>
          <ac:picMkLst>
            <pc:docMk/>
            <pc:sldMk cId="114737600" sldId="300"/>
            <ac:picMk id="3" creationId="{D4847620-197C-DB63-3E32-BD6056D584E6}"/>
          </ac:picMkLst>
        </pc:picChg>
      </pc:sldChg>
      <pc:sldChg chg="addSp modSp add mod">
        <pc:chgData name="Bérubé, Sylvain" userId="58a7b77c-805a-4492-9b5c-f61060aeaa67" providerId="ADAL" clId="{A558982E-BE3D-4C9C-B1D0-EC01B71E588A}" dt="2023-09-10T04:40:10.986" v="418" actId="962"/>
        <pc:sldMkLst>
          <pc:docMk/>
          <pc:sldMk cId="27080175" sldId="301"/>
        </pc:sldMkLst>
        <pc:picChg chg="add mod">
          <ac:chgData name="Bérubé, Sylvain" userId="58a7b77c-805a-4492-9b5c-f61060aeaa67" providerId="ADAL" clId="{A558982E-BE3D-4C9C-B1D0-EC01B71E588A}" dt="2023-09-10T04:40:10.986" v="418" actId="962"/>
          <ac:picMkLst>
            <pc:docMk/>
            <pc:sldMk cId="27080175" sldId="301"/>
            <ac:picMk id="3" creationId="{7D7678B4-F8E8-32F0-394B-64313771AABC}"/>
          </ac:picMkLst>
        </pc:picChg>
      </pc:sldChg>
      <pc:sldChg chg="addSp modSp add mod">
        <pc:chgData name="Bérubé, Sylvain" userId="58a7b77c-805a-4492-9b5c-f61060aeaa67" providerId="ADAL" clId="{A558982E-BE3D-4C9C-B1D0-EC01B71E588A}" dt="2023-09-10T04:40:23.514" v="424" actId="962"/>
        <pc:sldMkLst>
          <pc:docMk/>
          <pc:sldMk cId="2240615544" sldId="302"/>
        </pc:sldMkLst>
        <pc:picChg chg="add mod">
          <ac:chgData name="Bérubé, Sylvain" userId="58a7b77c-805a-4492-9b5c-f61060aeaa67" providerId="ADAL" clId="{A558982E-BE3D-4C9C-B1D0-EC01B71E588A}" dt="2023-09-10T04:40:23.514" v="424" actId="962"/>
          <ac:picMkLst>
            <pc:docMk/>
            <pc:sldMk cId="2240615544" sldId="302"/>
            <ac:picMk id="3" creationId="{BAFB0D2E-719C-AAAA-4CC1-FA3AA516925F}"/>
          </ac:picMkLst>
        </pc:picChg>
      </pc:sldChg>
      <pc:sldChg chg="addSp modSp add mod">
        <pc:chgData name="Bérubé, Sylvain" userId="58a7b77c-805a-4492-9b5c-f61060aeaa67" providerId="ADAL" clId="{A558982E-BE3D-4C9C-B1D0-EC01B71E588A}" dt="2023-09-10T04:40:43.759" v="427" actId="962"/>
        <pc:sldMkLst>
          <pc:docMk/>
          <pc:sldMk cId="3030154677" sldId="303"/>
        </pc:sldMkLst>
        <pc:picChg chg="add mod">
          <ac:chgData name="Bérubé, Sylvain" userId="58a7b77c-805a-4492-9b5c-f61060aeaa67" providerId="ADAL" clId="{A558982E-BE3D-4C9C-B1D0-EC01B71E588A}" dt="2023-09-10T04:40:43.759" v="427" actId="962"/>
          <ac:picMkLst>
            <pc:docMk/>
            <pc:sldMk cId="3030154677" sldId="303"/>
            <ac:picMk id="3" creationId="{49834D3F-80DA-9BEC-5C0E-F97A342FB2F0}"/>
          </ac:picMkLst>
        </pc:picChg>
      </pc:sldChg>
      <pc:sldChg chg="addSp modSp add mod">
        <pc:chgData name="Bérubé, Sylvain" userId="58a7b77c-805a-4492-9b5c-f61060aeaa67" providerId="ADAL" clId="{A558982E-BE3D-4C9C-B1D0-EC01B71E588A}" dt="2023-09-10T04:40:56.070" v="430" actId="962"/>
        <pc:sldMkLst>
          <pc:docMk/>
          <pc:sldMk cId="1216597398" sldId="304"/>
        </pc:sldMkLst>
        <pc:picChg chg="add mod">
          <ac:chgData name="Bérubé, Sylvain" userId="58a7b77c-805a-4492-9b5c-f61060aeaa67" providerId="ADAL" clId="{A558982E-BE3D-4C9C-B1D0-EC01B71E588A}" dt="2023-09-10T04:40:56.070" v="430" actId="962"/>
          <ac:picMkLst>
            <pc:docMk/>
            <pc:sldMk cId="1216597398" sldId="304"/>
            <ac:picMk id="3" creationId="{6C1D1DA1-F477-6EC7-17A5-25A049F3C514}"/>
          </ac:picMkLst>
        </pc:picChg>
      </pc:sldChg>
      <pc:sldChg chg="addSp delSp modSp add mod">
        <pc:chgData name="Bérubé, Sylvain" userId="58a7b77c-805a-4492-9b5c-f61060aeaa67" providerId="ADAL" clId="{A558982E-BE3D-4C9C-B1D0-EC01B71E588A}" dt="2023-09-10T04:37:41.989" v="401" actId="962"/>
        <pc:sldMkLst>
          <pc:docMk/>
          <pc:sldMk cId="1595187947" sldId="305"/>
        </pc:sldMkLst>
        <pc:picChg chg="del">
          <ac:chgData name="Bérubé, Sylvain" userId="58a7b77c-805a-4492-9b5c-f61060aeaa67" providerId="ADAL" clId="{A558982E-BE3D-4C9C-B1D0-EC01B71E588A}" dt="2023-09-10T04:36:54.249" v="385" actId="478"/>
          <ac:picMkLst>
            <pc:docMk/>
            <pc:sldMk cId="1595187947" sldId="305"/>
            <ac:picMk id="3" creationId="{1AE77F9F-1237-DB16-D3B8-0F03403B2F62}"/>
          </ac:picMkLst>
        </pc:picChg>
        <pc:picChg chg="add del mod">
          <ac:chgData name="Bérubé, Sylvain" userId="58a7b77c-805a-4492-9b5c-f61060aeaa67" providerId="ADAL" clId="{A558982E-BE3D-4C9C-B1D0-EC01B71E588A}" dt="2023-09-10T04:37:26.616" v="392" actId="478"/>
          <ac:picMkLst>
            <pc:docMk/>
            <pc:sldMk cId="1595187947" sldId="305"/>
            <ac:picMk id="4" creationId="{62033BC4-E045-5E52-2AE6-6EAEE597F49E}"/>
          </ac:picMkLst>
        </pc:picChg>
        <pc:picChg chg="add del mod">
          <ac:chgData name="Bérubé, Sylvain" userId="58a7b77c-805a-4492-9b5c-f61060aeaa67" providerId="ADAL" clId="{A558982E-BE3D-4C9C-B1D0-EC01B71E588A}" dt="2023-09-10T04:37:40.410" v="398" actId="478"/>
          <ac:picMkLst>
            <pc:docMk/>
            <pc:sldMk cId="1595187947" sldId="305"/>
            <ac:picMk id="6" creationId="{B9F41DEB-27FC-34B0-571B-25630A1D7A65}"/>
          </ac:picMkLst>
        </pc:picChg>
        <pc:picChg chg="add mod">
          <ac:chgData name="Bérubé, Sylvain" userId="58a7b77c-805a-4492-9b5c-f61060aeaa67" providerId="ADAL" clId="{A558982E-BE3D-4C9C-B1D0-EC01B71E588A}" dt="2023-09-10T04:37:41.989" v="401" actId="962"/>
          <ac:picMkLst>
            <pc:docMk/>
            <pc:sldMk cId="1595187947" sldId="305"/>
            <ac:picMk id="8" creationId="{57476CDB-CC7E-1905-8249-E64173B11842}"/>
          </ac:picMkLst>
        </pc:picChg>
      </pc:sldChg>
      <pc:sldChg chg="addSp delSp modSp add mod">
        <pc:chgData name="Bérubé, Sylvain" userId="58a7b77c-805a-4492-9b5c-f61060aeaa67" providerId="ADAL" clId="{A558982E-BE3D-4C9C-B1D0-EC01B71E588A}" dt="2023-09-10T04:38:57.349" v="409" actId="962"/>
        <pc:sldMkLst>
          <pc:docMk/>
          <pc:sldMk cId="248179130" sldId="306"/>
        </pc:sldMkLst>
        <pc:picChg chg="del">
          <ac:chgData name="Bérubé, Sylvain" userId="58a7b77c-805a-4492-9b5c-f61060aeaa67" providerId="ADAL" clId="{A558982E-BE3D-4C9C-B1D0-EC01B71E588A}" dt="2023-09-10T04:38:53.866" v="406" actId="478"/>
          <ac:picMkLst>
            <pc:docMk/>
            <pc:sldMk cId="248179130" sldId="306"/>
            <ac:picMk id="3" creationId="{2D95B8EF-C3F7-AA58-8D0E-C723B7EE49E8}"/>
          </ac:picMkLst>
        </pc:picChg>
        <pc:picChg chg="add mod">
          <ac:chgData name="Bérubé, Sylvain" userId="58a7b77c-805a-4492-9b5c-f61060aeaa67" providerId="ADAL" clId="{A558982E-BE3D-4C9C-B1D0-EC01B71E588A}" dt="2023-09-10T04:38:57.349" v="409" actId="962"/>
          <ac:picMkLst>
            <pc:docMk/>
            <pc:sldMk cId="248179130" sldId="306"/>
            <ac:picMk id="4" creationId="{B00BCCAA-1933-321C-0518-5098CB6AC4FF}"/>
          </ac:picMkLst>
        </pc:picChg>
      </pc:sldChg>
      <pc:sldChg chg="addSp modSp add mod">
        <pc:chgData name="Bérubé, Sylvain" userId="58a7b77c-805a-4492-9b5c-f61060aeaa67" providerId="ADAL" clId="{A558982E-BE3D-4C9C-B1D0-EC01B71E588A}" dt="2023-09-10T04:41:23.538" v="433" actId="962"/>
        <pc:sldMkLst>
          <pc:docMk/>
          <pc:sldMk cId="1450550908" sldId="307"/>
        </pc:sldMkLst>
        <pc:picChg chg="add mod">
          <ac:chgData name="Bérubé, Sylvain" userId="58a7b77c-805a-4492-9b5c-f61060aeaa67" providerId="ADAL" clId="{A558982E-BE3D-4C9C-B1D0-EC01B71E588A}" dt="2023-09-10T04:41:23.538" v="433" actId="962"/>
          <ac:picMkLst>
            <pc:docMk/>
            <pc:sldMk cId="1450550908" sldId="307"/>
            <ac:picMk id="3" creationId="{A52D452F-0C7A-06EE-B46F-A0A827C97BA5}"/>
          </ac:picMkLst>
        </pc:picChg>
      </pc:sldChg>
      <pc:sldChg chg="addSp modSp add mod">
        <pc:chgData name="Bérubé, Sylvain" userId="58a7b77c-805a-4492-9b5c-f61060aeaa67" providerId="ADAL" clId="{A558982E-BE3D-4C9C-B1D0-EC01B71E588A}" dt="2023-09-10T04:41:37.886" v="435" actId="27614"/>
        <pc:sldMkLst>
          <pc:docMk/>
          <pc:sldMk cId="37882579" sldId="308"/>
        </pc:sldMkLst>
        <pc:picChg chg="add mod">
          <ac:chgData name="Bérubé, Sylvain" userId="58a7b77c-805a-4492-9b5c-f61060aeaa67" providerId="ADAL" clId="{A558982E-BE3D-4C9C-B1D0-EC01B71E588A}" dt="2023-09-10T04:41:37.886" v="435" actId="27614"/>
          <ac:picMkLst>
            <pc:docMk/>
            <pc:sldMk cId="37882579" sldId="308"/>
            <ac:picMk id="3" creationId="{2A8B6735-C5AA-2B25-5F5D-78AEB332004E}"/>
          </ac:picMkLst>
        </pc:picChg>
      </pc:sldChg>
      <pc:sldChg chg="addSp modSp add mod">
        <pc:chgData name="Bérubé, Sylvain" userId="58a7b77c-805a-4492-9b5c-f61060aeaa67" providerId="ADAL" clId="{A558982E-BE3D-4C9C-B1D0-EC01B71E588A}" dt="2023-09-10T04:41:43.972" v="442" actId="962"/>
        <pc:sldMkLst>
          <pc:docMk/>
          <pc:sldMk cId="2032575232" sldId="309"/>
        </pc:sldMkLst>
        <pc:picChg chg="add mod">
          <ac:chgData name="Bérubé, Sylvain" userId="58a7b77c-805a-4492-9b5c-f61060aeaa67" providerId="ADAL" clId="{A558982E-BE3D-4C9C-B1D0-EC01B71E588A}" dt="2023-09-10T04:41:43.972" v="442" actId="962"/>
          <ac:picMkLst>
            <pc:docMk/>
            <pc:sldMk cId="2032575232" sldId="309"/>
            <ac:picMk id="3" creationId="{C5166736-1712-2BF7-7E78-9223978CA6E5}"/>
          </ac:picMkLst>
        </pc:picChg>
      </pc:sldChg>
      <pc:sldChg chg="addSp modSp add mod">
        <pc:chgData name="Bérubé, Sylvain" userId="58a7b77c-805a-4492-9b5c-f61060aeaa67" providerId="ADAL" clId="{A558982E-BE3D-4C9C-B1D0-EC01B71E588A}" dt="2023-09-10T04:41:52.725" v="445" actId="962"/>
        <pc:sldMkLst>
          <pc:docMk/>
          <pc:sldMk cId="3345874573" sldId="310"/>
        </pc:sldMkLst>
        <pc:picChg chg="add mod">
          <ac:chgData name="Bérubé, Sylvain" userId="58a7b77c-805a-4492-9b5c-f61060aeaa67" providerId="ADAL" clId="{A558982E-BE3D-4C9C-B1D0-EC01B71E588A}" dt="2023-09-10T04:41:52.725" v="445" actId="962"/>
          <ac:picMkLst>
            <pc:docMk/>
            <pc:sldMk cId="3345874573" sldId="310"/>
            <ac:picMk id="3" creationId="{126FF028-B7AA-A324-63F7-D11C5C9DA050}"/>
          </ac:picMkLst>
        </pc:picChg>
      </pc:sldChg>
      <pc:sldChg chg="addSp modSp add mod">
        <pc:chgData name="Bérubé, Sylvain" userId="58a7b77c-805a-4492-9b5c-f61060aeaa67" providerId="ADAL" clId="{A558982E-BE3D-4C9C-B1D0-EC01B71E588A}" dt="2023-09-10T04:42:17.206" v="454" actId="1076"/>
        <pc:sldMkLst>
          <pc:docMk/>
          <pc:sldMk cId="766114774" sldId="311"/>
        </pc:sldMkLst>
        <pc:picChg chg="add mod">
          <ac:chgData name="Bérubé, Sylvain" userId="58a7b77c-805a-4492-9b5c-f61060aeaa67" providerId="ADAL" clId="{A558982E-BE3D-4C9C-B1D0-EC01B71E588A}" dt="2023-09-10T04:42:09.727" v="450" actId="14100"/>
          <ac:picMkLst>
            <pc:docMk/>
            <pc:sldMk cId="766114774" sldId="311"/>
            <ac:picMk id="3" creationId="{E3CDC52F-FE7B-F5EB-88D2-CABEFF80AF53}"/>
          </ac:picMkLst>
        </pc:picChg>
        <pc:picChg chg="add mod">
          <ac:chgData name="Bérubé, Sylvain" userId="58a7b77c-805a-4492-9b5c-f61060aeaa67" providerId="ADAL" clId="{A558982E-BE3D-4C9C-B1D0-EC01B71E588A}" dt="2023-09-10T04:42:17.206" v="454" actId="1076"/>
          <ac:picMkLst>
            <pc:docMk/>
            <pc:sldMk cId="766114774" sldId="311"/>
            <ac:picMk id="5" creationId="{0C41A893-841F-B4B7-B96F-E213CC9F14A8}"/>
          </ac:picMkLst>
        </pc:picChg>
      </pc:sldChg>
      <pc:sldChg chg="addSp modSp add mod">
        <pc:chgData name="Bérubé, Sylvain" userId="58a7b77c-805a-4492-9b5c-f61060aeaa67" providerId="ADAL" clId="{A558982E-BE3D-4C9C-B1D0-EC01B71E588A}" dt="2023-09-10T04:42:21.993" v="457" actId="962"/>
        <pc:sldMkLst>
          <pc:docMk/>
          <pc:sldMk cId="1461865534" sldId="312"/>
        </pc:sldMkLst>
        <pc:picChg chg="add mod">
          <ac:chgData name="Bérubé, Sylvain" userId="58a7b77c-805a-4492-9b5c-f61060aeaa67" providerId="ADAL" clId="{A558982E-BE3D-4C9C-B1D0-EC01B71E588A}" dt="2023-09-10T04:42:21.993" v="457" actId="962"/>
          <ac:picMkLst>
            <pc:docMk/>
            <pc:sldMk cId="1461865534" sldId="312"/>
            <ac:picMk id="3" creationId="{2E3D86DE-D953-363A-0738-F90B82CB4808}"/>
          </ac:picMkLst>
        </pc:picChg>
      </pc:sldChg>
      <pc:sldChg chg="addSp delSp modSp add mod">
        <pc:chgData name="Bérubé, Sylvain" userId="58a7b77c-805a-4492-9b5c-f61060aeaa67" providerId="ADAL" clId="{A558982E-BE3D-4C9C-B1D0-EC01B71E588A}" dt="2023-09-10T04:44:50.743" v="463" actId="478"/>
        <pc:sldMkLst>
          <pc:docMk/>
          <pc:sldMk cId="2078344597" sldId="313"/>
        </pc:sldMkLst>
        <pc:picChg chg="add mod">
          <ac:chgData name="Bérubé, Sylvain" userId="58a7b77c-805a-4492-9b5c-f61060aeaa67" providerId="ADAL" clId="{A558982E-BE3D-4C9C-B1D0-EC01B71E588A}" dt="2023-09-10T04:44:18.554" v="460" actId="962"/>
          <ac:picMkLst>
            <pc:docMk/>
            <pc:sldMk cId="2078344597" sldId="313"/>
            <ac:picMk id="3" creationId="{895E2891-69A4-5DEC-F8ED-77F9C71C7EA3}"/>
          </ac:picMkLst>
        </pc:picChg>
        <pc:picChg chg="add del mod">
          <ac:chgData name="Bérubé, Sylvain" userId="58a7b77c-805a-4492-9b5c-f61060aeaa67" providerId="ADAL" clId="{A558982E-BE3D-4C9C-B1D0-EC01B71E588A}" dt="2023-09-10T04:44:50.743" v="463" actId="478"/>
          <ac:picMkLst>
            <pc:docMk/>
            <pc:sldMk cId="2078344597" sldId="313"/>
            <ac:picMk id="5" creationId="{7EEE95CF-FA18-D8B9-FB5E-37CEA3CE3520}"/>
          </ac:picMkLst>
        </pc:picChg>
      </pc:sldChg>
      <pc:sldChg chg="addSp delSp modSp add mod">
        <pc:chgData name="Bérubé, Sylvain" userId="58a7b77c-805a-4492-9b5c-f61060aeaa67" providerId="ADAL" clId="{A558982E-BE3D-4C9C-B1D0-EC01B71E588A}" dt="2023-09-10T04:45:00.589" v="472" actId="962"/>
        <pc:sldMkLst>
          <pc:docMk/>
          <pc:sldMk cId="3518860417" sldId="314"/>
        </pc:sldMkLst>
        <pc:picChg chg="del">
          <ac:chgData name="Bérubé, Sylvain" userId="58a7b77c-805a-4492-9b5c-f61060aeaa67" providerId="ADAL" clId="{A558982E-BE3D-4C9C-B1D0-EC01B71E588A}" dt="2023-09-10T04:44:53.812" v="465" actId="478"/>
          <ac:picMkLst>
            <pc:docMk/>
            <pc:sldMk cId="3518860417" sldId="314"/>
            <ac:picMk id="3" creationId="{895E2891-69A4-5DEC-F8ED-77F9C71C7EA3}"/>
          </ac:picMkLst>
        </pc:picChg>
        <pc:picChg chg="add mod">
          <ac:chgData name="Bérubé, Sylvain" userId="58a7b77c-805a-4492-9b5c-f61060aeaa67" providerId="ADAL" clId="{A558982E-BE3D-4C9C-B1D0-EC01B71E588A}" dt="2023-09-10T04:45:00.589" v="472" actId="962"/>
          <ac:picMkLst>
            <pc:docMk/>
            <pc:sldMk cId="3518860417" sldId="314"/>
            <ac:picMk id="4" creationId="{C26B5C03-2DC8-0ABC-6556-F9B7C867E7EF}"/>
          </ac:picMkLst>
        </pc:picChg>
      </pc:sldChg>
      <pc:sldChg chg="addSp modSp add mod">
        <pc:chgData name="Bérubé, Sylvain" userId="58a7b77c-805a-4492-9b5c-f61060aeaa67" providerId="ADAL" clId="{A558982E-BE3D-4C9C-B1D0-EC01B71E588A}" dt="2023-09-10T04:45:06.652" v="475" actId="962"/>
        <pc:sldMkLst>
          <pc:docMk/>
          <pc:sldMk cId="79603793" sldId="315"/>
        </pc:sldMkLst>
        <pc:picChg chg="add mod">
          <ac:chgData name="Bérubé, Sylvain" userId="58a7b77c-805a-4492-9b5c-f61060aeaa67" providerId="ADAL" clId="{A558982E-BE3D-4C9C-B1D0-EC01B71E588A}" dt="2023-09-10T04:45:06.652" v="475" actId="962"/>
          <ac:picMkLst>
            <pc:docMk/>
            <pc:sldMk cId="79603793" sldId="315"/>
            <ac:picMk id="3" creationId="{32F945D8-5E64-1B5E-8CFE-4EBF3F4CC9D5}"/>
          </ac:picMkLst>
        </pc:picChg>
      </pc:sldChg>
      <pc:sldChg chg="addSp modSp add mod">
        <pc:chgData name="Bérubé, Sylvain" userId="58a7b77c-805a-4492-9b5c-f61060aeaa67" providerId="ADAL" clId="{A558982E-BE3D-4C9C-B1D0-EC01B71E588A}" dt="2023-09-10T04:45:13.231" v="477" actId="27614"/>
        <pc:sldMkLst>
          <pc:docMk/>
          <pc:sldMk cId="4128134725" sldId="316"/>
        </pc:sldMkLst>
        <pc:picChg chg="add mod">
          <ac:chgData name="Bérubé, Sylvain" userId="58a7b77c-805a-4492-9b5c-f61060aeaa67" providerId="ADAL" clId="{A558982E-BE3D-4C9C-B1D0-EC01B71E588A}" dt="2023-09-10T04:45:13.231" v="477" actId="27614"/>
          <ac:picMkLst>
            <pc:docMk/>
            <pc:sldMk cId="4128134725" sldId="316"/>
            <ac:picMk id="3" creationId="{ACE03BD6-3FD3-C7D9-17F3-ECD78096D0EB}"/>
          </ac:picMkLst>
        </pc:picChg>
      </pc:sldChg>
      <pc:sldChg chg="addSp modSp add mod">
        <pc:chgData name="Bérubé, Sylvain" userId="58a7b77c-805a-4492-9b5c-f61060aeaa67" providerId="ADAL" clId="{A558982E-BE3D-4C9C-B1D0-EC01B71E588A}" dt="2023-09-10T04:46:04.203" v="479" actId="27614"/>
        <pc:sldMkLst>
          <pc:docMk/>
          <pc:sldMk cId="3039512997" sldId="317"/>
        </pc:sldMkLst>
        <pc:picChg chg="add mod">
          <ac:chgData name="Bérubé, Sylvain" userId="58a7b77c-805a-4492-9b5c-f61060aeaa67" providerId="ADAL" clId="{A558982E-BE3D-4C9C-B1D0-EC01B71E588A}" dt="2023-09-10T04:46:04.203" v="479" actId="27614"/>
          <ac:picMkLst>
            <pc:docMk/>
            <pc:sldMk cId="3039512997" sldId="317"/>
            <ac:picMk id="3" creationId="{8D31162E-9CD9-7C85-D08B-33A395FC0086}"/>
          </ac:picMkLst>
        </pc:picChg>
      </pc:sldChg>
      <pc:sldChg chg="addSp modSp add mod">
        <pc:chgData name="Bérubé, Sylvain" userId="58a7b77c-805a-4492-9b5c-f61060aeaa67" providerId="ADAL" clId="{A558982E-BE3D-4C9C-B1D0-EC01B71E588A}" dt="2023-09-10T04:46:54.248" v="481" actId="27614"/>
        <pc:sldMkLst>
          <pc:docMk/>
          <pc:sldMk cId="4158282216" sldId="318"/>
        </pc:sldMkLst>
        <pc:picChg chg="add mod">
          <ac:chgData name="Bérubé, Sylvain" userId="58a7b77c-805a-4492-9b5c-f61060aeaa67" providerId="ADAL" clId="{A558982E-BE3D-4C9C-B1D0-EC01B71E588A}" dt="2023-09-10T04:46:54.248" v="481" actId="27614"/>
          <ac:picMkLst>
            <pc:docMk/>
            <pc:sldMk cId="4158282216" sldId="318"/>
            <ac:picMk id="3" creationId="{04C4B460-922D-361F-C070-FE84C0658A0A}"/>
          </ac:picMkLst>
        </pc:picChg>
      </pc:sldChg>
      <pc:sldChg chg="addSp delSp modSp add del mod">
        <pc:chgData name="Bérubé, Sylvain" userId="58a7b77c-805a-4492-9b5c-f61060aeaa67" providerId="ADAL" clId="{A558982E-BE3D-4C9C-B1D0-EC01B71E588A}" dt="2023-09-10T04:47:38.099" v="490" actId="47"/>
        <pc:sldMkLst>
          <pc:docMk/>
          <pc:sldMk cId="2895470495" sldId="319"/>
        </pc:sldMkLst>
        <pc:spChg chg="del mod">
          <ac:chgData name="Bérubé, Sylvain" userId="58a7b77c-805a-4492-9b5c-f61060aeaa67" providerId="ADAL" clId="{A558982E-BE3D-4C9C-B1D0-EC01B71E588A}" dt="2023-09-10T04:47:09.986" v="485" actId="478"/>
          <ac:spMkLst>
            <pc:docMk/>
            <pc:sldMk cId="2895470495" sldId="319"/>
            <ac:spMk id="2" creationId="{4982F098-E021-407E-86FF-F46012A20CEB}"/>
          </ac:spMkLst>
        </pc:spChg>
        <pc:spChg chg="del">
          <ac:chgData name="Bérubé, Sylvain" userId="58a7b77c-805a-4492-9b5c-f61060aeaa67" providerId="ADAL" clId="{A558982E-BE3D-4C9C-B1D0-EC01B71E588A}" dt="2023-09-10T04:47:11.809" v="486" actId="478"/>
          <ac:spMkLst>
            <pc:docMk/>
            <pc:sldMk cId="2895470495" sldId="319"/>
            <ac:spMk id="4" creationId="{D0DD157A-C457-72F8-B038-570B7FFFFAED}"/>
          </ac:spMkLst>
        </pc:spChg>
        <pc:spChg chg="add del mod">
          <ac:chgData name="Bérubé, Sylvain" userId="58a7b77c-805a-4492-9b5c-f61060aeaa67" providerId="ADAL" clId="{A558982E-BE3D-4C9C-B1D0-EC01B71E588A}" dt="2023-09-10T04:47:13.448" v="487" actId="478"/>
          <ac:spMkLst>
            <pc:docMk/>
            <pc:sldMk cId="2895470495" sldId="319"/>
            <ac:spMk id="6" creationId="{2395FC7A-7EA6-8E82-8D22-8BB8B8E895F6}"/>
          </ac:spMkLst>
        </pc:spChg>
        <pc:spChg chg="add del mod">
          <ac:chgData name="Bérubé, Sylvain" userId="58a7b77c-805a-4492-9b5c-f61060aeaa67" providerId="ADAL" clId="{A558982E-BE3D-4C9C-B1D0-EC01B71E588A}" dt="2023-09-10T04:47:14.092" v="488" actId="478"/>
          <ac:spMkLst>
            <pc:docMk/>
            <pc:sldMk cId="2895470495" sldId="319"/>
            <ac:spMk id="8" creationId="{26404911-3160-EB95-382E-6970DFC80100}"/>
          </ac:spMkLst>
        </pc:spChg>
        <pc:picChg chg="del">
          <ac:chgData name="Bérubé, Sylvain" userId="58a7b77c-805a-4492-9b5c-f61060aeaa67" providerId="ADAL" clId="{A558982E-BE3D-4C9C-B1D0-EC01B71E588A}" dt="2023-09-10T04:47:08.059" v="483" actId="478"/>
          <ac:picMkLst>
            <pc:docMk/>
            <pc:sldMk cId="2895470495" sldId="319"/>
            <ac:picMk id="3" creationId="{ED92E949-6680-2EFD-4011-DE1DACF9530A}"/>
          </ac:picMkLst>
        </pc:picChg>
      </pc:sldChg>
      <pc:sldChg chg="add">
        <pc:chgData name="Bérubé, Sylvain" userId="58a7b77c-805a-4492-9b5c-f61060aeaa67" providerId="ADAL" clId="{A558982E-BE3D-4C9C-B1D0-EC01B71E588A}" dt="2023-09-10T04:47:34.010" v="489"/>
        <pc:sldMkLst>
          <pc:docMk/>
          <pc:sldMk cId="1688513494" sldId="320"/>
        </pc:sldMkLst>
      </pc:sldChg>
      <pc:sldChg chg="addSp delSp modSp add mod">
        <pc:chgData name="Bérubé, Sylvain" userId="58a7b77c-805a-4492-9b5c-f61060aeaa67" providerId="ADAL" clId="{A558982E-BE3D-4C9C-B1D0-EC01B71E588A}" dt="2023-09-11T02:07:19.665" v="515" actId="1076"/>
        <pc:sldMkLst>
          <pc:docMk/>
          <pc:sldMk cId="2914179517" sldId="321"/>
        </pc:sldMkLst>
        <pc:spChg chg="del">
          <ac:chgData name="Bérubé, Sylvain" userId="58a7b77c-805a-4492-9b5c-f61060aeaa67" providerId="ADAL" clId="{A558982E-BE3D-4C9C-B1D0-EC01B71E588A}" dt="2023-09-11T02:05:46.114" v="504" actId="478"/>
          <ac:spMkLst>
            <pc:docMk/>
            <pc:sldMk cId="2914179517" sldId="321"/>
            <ac:spMk id="2" creationId="{4982F098-E021-407E-86FF-F46012A20CEB}"/>
          </ac:spMkLst>
        </pc:spChg>
        <pc:spChg chg="del">
          <ac:chgData name="Bérubé, Sylvain" userId="58a7b77c-805a-4492-9b5c-f61060aeaa67" providerId="ADAL" clId="{A558982E-BE3D-4C9C-B1D0-EC01B71E588A}" dt="2023-09-11T02:05:47.740" v="505" actId="478"/>
          <ac:spMkLst>
            <pc:docMk/>
            <pc:sldMk cId="2914179517" sldId="321"/>
            <ac:spMk id="4" creationId="{D0DD157A-C457-72F8-B038-570B7FFFFAED}"/>
          </ac:spMkLst>
        </pc:spChg>
        <pc:spChg chg="add del mod">
          <ac:chgData name="Bérubé, Sylvain" userId="58a7b77c-805a-4492-9b5c-f61060aeaa67" providerId="ADAL" clId="{A558982E-BE3D-4C9C-B1D0-EC01B71E588A}" dt="2023-09-11T02:05:49.090" v="506" actId="478"/>
          <ac:spMkLst>
            <pc:docMk/>
            <pc:sldMk cId="2914179517" sldId="321"/>
            <ac:spMk id="6" creationId="{DE23FBA1-7911-FBA5-0820-1D9A111184D3}"/>
          </ac:spMkLst>
        </pc:spChg>
        <pc:spChg chg="add del mod">
          <ac:chgData name="Bérubé, Sylvain" userId="58a7b77c-805a-4492-9b5c-f61060aeaa67" providerId="ADAL" clId="{A558982E-BE3D-4C9C-B1D0-EC01B71E588A}" dt="2023-09-11T02:05:49.908" v="507" actId="478"/>
          <ac:spMkLst>
            <pc:docMk/>
            <pc:sldMk cId="2914179517" sldId="321"/>
            <ac:spMk id="8" creationId="{6BD40CCD-73BA-2A97-8786-CDF71D9A0D1E}"/>
          </ac:spMkLst>
        </pc:spChg>
        <pc:picChg chg="del">
          <ac:chgData name="Bérubé, Sylvain" userId="58a7b77c-805a-4492-9b5c-f61060aeaa67" providerId="ADAL" clId="{A558982E-BE3D-4C9C-B1D0-EC01B71E588A}" dt="2023-09-11T02:05:44.611" v="503" actId="478"/>
          <ac:picMkLst>
            <pc:docMk/>
            <pc:sldMk cId="2914179517" sldId="321"/>
            <ac:picMk id="3" creationId="{ED92E949-6680-2EFD-4011-DE1DACF9530A}"/>
          </ac:picMkLst>
        </pc:picChg>
        <pc:picChg chg="add del">
          <ac:chgData name="Bérubé, Sylvain" userId="58a7b77c-805a-4492-9b5c-f61060aeaa67" providerId="ADAL" clId="{A558982E-BE3D-4C9C-B1D0-EC01B71E588A}" dt="2023-09-11T02:07:01.571" v="509" actId="478"/>
          <ac:picMkLst>
            <pc:docMk/>
            <pc:sldMk cId="2914179517" sldId="321"/>
            <ac:picMk id="10" creationId="{7962E7DF-33AC-8CF7-A423-70AD5194B881}"/>
          </ac:picMkLst>
        </pc:picChg>
        <pc:picChg chg="add mod">
          <ac:chgData name="Bérubé, Sylvain" userId="58a7b77c-805a-4492-9b5c-f61060aeaa67" providerId="ADAL" clId="{A558982E-BE3D-4C9C-B1D0-EC01B71E588A}" dt="2023-09-11T02:07:19.665" v="515" actId="1076"/>
          <ac:picMkLst>
            <pc:docMk/>
            <pc:sldMk cId="2914179517" sldId="321"/>
            <ac:picMk id="12" creationId="{EFC0EEFA-7C96-0FBE-07BE-A5369A3A5CA1}"/>
          </ac:picMkLst>
        </pc:picChg>
      </pc:sldChg>
    </pc:docChg>
  </pc:docChgLst>
  <pc:docChgLst>
    <pc:chgData name="Bérubé, Sylvain" userId="58a7b77c-805a-4492-9b5c-f61060aeaa67" providerId="ADAL" clId="{E85B10E6-8D32-4824-905E-5FA73FDBDDD2}"/>
    <pc:docChg chg="undo redo custSel addSld delSld modSld sldOrd">
      <pc:chgData name="Bérubé, Sylvain" userId="58a7b77c-805a-4492-9b5c-f61060aeaa67" providerId="ADAL" clId="{E85B10E6-8D32-4824-905E-5FA73FDBDDD2}" dt="2023-10-02T01:17:49.441" v="211" actId="47"/>
      <pc:docMkLst>
        <pc:docMk/>
      </pc:docMkLst>
      <pc:sldChg chg="addSp delSp mod">
        <pc:chgData name="Bérubé, Sylvain" userId="58a7b77c-805a-4492-9b5c-f61060aeaa67" providerId="ADAL" clId="{E85B10E6-8D32-4824-905E-5FA73FDBDDD2}" dt="2023-10-01T19:35:20.852" v="8" actId="22"/>
        <pc:sldMkLst>
          <pc:docMk/>
          <pc:sldMk cId="343789568" sldId="257"/>
        </pc:sldMkLst>
        <pc:picChg chg="add">
          <ac:chgData name="Bérubé, Sylvain" userId="58a7b77c-805a-4492-9b5c-f61060aeaa67" providerId="ADAL" clId="{E85B10E6-8D32-4824-905E-5FA73FDBDDD2}" dt="2023-10-01T19:35:20.852" v="8" actId="22"/>
          <ac:picMkLst>
            <pc:docMk/>
            <pc:sldMk cId="343789568" sldId="257"/>
            <ac:picMk id="3" creationId="{08AC414B-E20D-605E-3EAC-BADBFF6E9319}"/>
          </ac:picMkLst>
        </pc:picChg>
        <pc:picChg chg="del">
          <ac:chgData name="Bérubé, Sylvain" userId="58a7b77c-805a-4492-9b5c-f61060aeaa67" providerId="ADAL" clId="{E85B10E6-8D32-4824-905E-5FA73FDBDDD2}" dt="2023-10-01T19:35:19.980" v="7" actId="478"/>
          <ac:picMkLst>
            <pc:docMk/>
            <pc:sldMk cId="343789568" sldId="257"/>
            <ac:picMk id="5" creationId="{26EB588A-C2FD-347F-7832-E7FE2B0D67BC}"/>
          </ac:picMkLst>
        </pc:picChg>
      </pc:sldChg>
      <pc:sldChg chg="del">
        <pc:chgData name="Bérubé, Sylvain" userId="58a7b77c-805a-4492-9b5c-f61060aeaa67" providerId="ADAL" clId="{E85B10E6-8D32-4824-905E-5FA73FDBDDD2}" dt="2023-10-01T19:32:54.265" v="0" actId="47"/>
        <pc:sldMkLst>
          <pc:docMk/>
          <pc:sldMk cId="1289543512" sldId="268"/>
        </pc:sldMkLst>
      </pc:sldChg>
      <pc:sldChg chg="addSp delSp modSp mod ord">
        <pc:chgData name="Bérubé, Sylvain" userId="58a7b77c-805a-4492-9b5c-f61060aeaa67" providerId="ADAL" clId="{E85B10E6-8D32-4824-905E-5FA73FDBDDD2}" dt="2023-10-01T22:56:01.479" v="154" actId="14100"/>
        <pc:sldMkLst>
          <pc:docMk/>
          <pc:sldMk cId="2702080950" sldId="270"/>
        </pc:sldMkLst>
        <pc:spChg chg="del">
          <ac:chgData name="Bérubé, Sylvain" userId="58a7b77c-805a-4492-9b5c-f61060aeaa67" providerId="ADAL" clId="{E85B10E6-8D32-4824-905E-5FA73FDBDDD2}" dt="2023-10-01T19:33:05.136" v="1" actId="478"/>
          <ac:spMkLst>
            <pc:docMk/>
            <pc:sldMk cId="2702080950" sldId="270"/>
            <ac:spMk id="2" creationId="{4982F098-E021-407E-86FF-F46012A20CEB}"/>
          </ac:spMkLst>
        </pc:spChg>
        <pc:spChg chg="add del mod">
          <ac:chgData name="Bérubé, Sylvain" userId="58a7b77c-805a-4492-9b5c-f61060aeaa67" providerId="ADAL" clId="{E85B10E6-8D32-4824-905E-5FA73FDBDDD2}" dt="2023-10-01T19:33:06.795" v="2" actId="478"/>
          <ac:spMkLst>
            <pc:docMk/>
            <pc:sldMk cId="2702080950" sldId="270"/>
            <ac:spMk id="5" creationId="{326CBFAA-AB64-C911-8709-EC26F5152AE2}"/>
          </ac:spMkLst>
        </pc:spChg>
        <pc:picChg chg="mod">
          <ac:chgData name="Bérubé, Sylvain" userId="58a7b77c-805a-4492-9b5c-f61060aeaa67" providerId="ADAL" clId="{E85B10E6-8D32-4824-905E-5FA73FDBDDD2}" dt="2023-10-01T22:56:01.479" v="154" actId="14100"/>
          <ac:picMkLst>
            <pc:docMk/>
            <pc:sldMk cId="2702080950" sldId="270"/>
            <ac:picMk id="3" creationId="{94D6E972-0BC7-E96B-6229-18665788E357}"/>
          </ac:picMkLst>
        </pc:picChg>
      </pc:sldChg>
      <pc:sldChg chg="del">
        <pc:chgData name="Bérubé, Sylvain" userId="58a7b77c-805a-4492-9b5c-f61060aeaa67" providerId="ADAL" clId="{E85B10E6-8D32-4824-905E-5FA73FDBDDD2}" dt="2023-10-01T19:34:23.428" v="5" actId="47"/>
        <pc:sldMkLst>
          <pc:docMk/>
          <pc:sldMk cId="1892689654" sldId="271"/>
        </pc:sldMkLst>
      </pc:sldChg>
      <pc:sldChg chg="del">
        <pc:chgData name="Bérubé, Sylvain" userId="58a7b77c-805a-4492-9b5c-f61060aeaa67" providerId="ADAL" clId="{E85B10E6-8D32-4824-905E-5FA73FDBDDD2}" dt="2023-10-02T01:17:49.441" v="211" actId="47"/>
        <pc:sldMkLst>
          <pc:docMk/>
          <pc:sldMk cId="1113132489" sldId="272"/>
        </pc:sldMkLst>
      </pc:sldChg>
      <pc:sldChg chg="del">
        <pc:chgData name="Bérubé, Sylvain" userId="58a7b77c-805a-4492-9b5c-f61060aeaa67" providerId="ADAL" clId="{E85B10E6-8D32-4824-905E-5FA73FDBDDD2}" dt="2023-10-01T19:34:24.850" v="6" actId="47"/>
        <pc:sldMkLst>
          <pc:docMk/>
          <pc:sldMk cId="1982917533" sldId="273"/>
        </pc:sldMkLst>
      </pc:sldChg>
      <pc:sldChg chg="addSp delSp modSp mod">
        <pc:chgData name="Bérubé, Sylvain" userId="58a7b77c-805a-4492-9b5c-f61060aeaa67" providerId="ADAL" clId="{E85B10E6-8D32-4824-905E-5FA73FDBDDD2}" dt="2023-10-01T23:49:40.591" v="178" actId="22"/>
        <pc:sldMkLst>
          <pc:docMk/>
          <pc:sldMk cId="162225420" sldId="274"/>
        </pc:sldMkLst>
        <pc:spChg chg="del">
          <ac:chgData name="Bérubé, Sylvain" userId="58a7b77c-805a-4492-9b5c-f61060aeaa67" providerId="ADAL" clId="{E85B10E6-8D32-4824-905E-5FA73FDBDDD2}" dt="2023-10-01T23:49:38.153" v="176" actId="478"/>
          <ac:spMkLst>
            <pc:docMk/>
            <pc:sldMk cId="162225420" sldId="274"/>
            <ac:spMk id="2" creationId="{4982F098-E021-407E-86FF-F46012A20CEB}"/>
          </ac:spMkLst>
        </pc:spChg>
        <pc:spChg chg="add del mod">
          <ac:chgData name="Bérubé, Sylvain" userId="58a7b77c-805a-4492-9b5c-f61060aeaa67" providerId="ADAL" clId="{E85B10E6-8D32-4824-905E-5FA73FDBDDD2}" dt="2023-10-01T23:49:40.322" v="177" actId="478"/>
          <ac:spMkLst>
            <pc:docMk/>
            <pc:sldMk cId="162225420" sldId="274"/>
            <ac:spMk id="4" creationId="{96487442-7881-710B-84F0-A2DBE0AC157E}"/>
          </ac:spMkLst>
        </pc:spChg>
        <pc:picChg chg="del">
          <ac:chgData name="Bérubé, Sylvain" userId="58a7b77c-805a-4492-9b5c-f61060aeaa67" providerId="ADAL" clId="{E85B10E6-8D32-4824-905E-5FA73FDBDDD2}" dt="2023-10-01T23:49:35.877" v="175" actId="478"/>
          <ac:picMkLst>
            <pc:docMk/>
            <pc:sldMk cId="162225420" sldId="274"/>
            <ac:picMk id="5" creationId="{1189C3F3-EA71-A690-20EC-22644596833A}"/>
          </ac:picMkLst>
        </pc:picChg>
        <pc:picChg chg="add">
          <ac:chgData name="Bérubé, Sylvain" userId="58a7b77c-805a-4492-9b5c-f61060aeaa67" providerId="ADAL" clId="{E85B10E6-8D32-4824-905E-5FA73FDBDDD2}" dt="2023-10-01T23:49:40.591" v="178" actId="22"/>
          <ac:picMkLst>
            <pc:docMk/>
            <pc:sldMk cId="162225420" sldId="274"/>
            <ac:picMk id="7" creationId="{B5EAF40E-DC40-B4DE-0AD0-251B5A29BD25}"/>
          </ac:picMkLst>
        </pc:picChg>
      </pc:sldChg>
      <pc:sldChg chg="del">
        <pc:chgData name="Bérubé, Sylvain" userId="58a7b77c-805a-4492-9b5c-f61060aeaa67" providerId="ADAL" clId="{E85B10E6-8D32-4824-905E-5FA73FDBDDD2}" dt="2023-10-01T19:35:36.131" v="9" actId="47"/>
        <pc:sldMkLst>
          <pc:docMk/>
          <pc:sldMk cId="2262092852" sldId="275"/>
        </pc:sldMkLst>
      </pc:sldChg>
      <pc:sldChg chg="del">
        <pc:chgData name="Bérubé, Sylvain" userId="58a7b77c-805a-4492-9b5c-f61060aeaa67" providerId="ADAL" clId="{E85B10E6-8D32-4824-905E-5FA73FDBDDD2}" dt="2023-10-01T19:35:36.131" v="9" actId="47"/>
        <pc:sldMkLst>
          <pc:docMk/>
          <pc:sldMk cId="2569250655" sldId="276"/>
        </pc:sldMkLst>
      </pc:sldChg>
      <pc:sldChg chg="del">
        <pc:chgData name="Bérubé, Sylvain" userId="58a7b77c-805a-4492-9b5c-f61060aeaa67" providerId="ADAL" clId="{E85B10E6-8D32-4824-905E-5FA73FDBDDD2}" dt="2023-10-01T19:35:36.131" v="9" actId="47"/>
        <pc:sldMkLst>
          <pc:docMk/>
          <pc:sldMk cId="3415679728" sldId="277"/>
        </pc:sldMkLst>
      </pc:sldChg>
      <pc:sldChg chg="del">
        <pc:chgData name="Bérubé, Sylvain" userId="58a7b77c-805a-4492-9b5c-f61060aeaa67" providerId="ADAL" clId="{E85B10E6-8D32-4824-905E-5FA73FDBDDD2}" dt="2023-10-01T19:35:36.131" v="9" actId="47"/>
        <pc:sldMkLst>
          <pc:docMk/>
          <pc:sldMk cId="1278388003" sldId="278"/>
        </pc:sldMkLst>
      </pc:sldChg>
      <pc:sldChg chg="del">
        <pc:chgData name="Bérubé, Sylvain" userId="58a7b77c-805a-4492-9b5c-f61060aeaa67" providerId="ADAL" clId="{E85B10E6-8D32-4824-905E-5FA73FDBDDD2}" dt="2023-10-01T19:35:36.131" v="9" actId="47"/>
        <pc:sldMkLst>
          <pc:docMk/>
          <pc:sldMk cId="2088721518" sldId="279"/>
        </pc:sldMkLst>
      </pc:sldChg>
      <pc:sldChg chg="del">
        <pc:chgData name="Bérubé, Sylvain" userId="58a7b77c-805a-4492-9b5c-f61060aeaa67" providerId="ADAL" clId="{E85B10E6-8D32-4824-905E-5FA73FDBDDD2}" dt="2023-10-01T19:35:36.131" v="9" actId="47"/>
        <pc:sldMkLst>
          <pc:docMk/>
          <pc:sldMk cId="436150539" sldId="280"/>
        </pc:sldMkLst>
      </pc:sldChg>
      <pc:sldChg chg="del">
        <pc:chgData name="Bérubé, Sylvain" userId="58a7b77c-805a-4492-9b5c-f61060aeaa67" providerId="ADAL" clId="{E85B10E6-8D32-4824-905E-5FA73FDBDDD2}" dt="2023-10-01T19:35:36.131" v="9" actId="47"/>
        <pc:sldMkLst>
          <pc:docMk/>
          <pc:sldMk cId="2017431878" sldId="281"/>
        </pc:sldMkLst>
      </pc:sldChg>
      <pc:sldChg chg="del">
        <pc:chgData name="Bérubé, Sylvain" userId="58a7b77c-805a-4492-9b5c-f61060aeaa67" providerId="ADAL" clId="{E85B10E6-8D32-4824-905E-5FA73FDBDDD2}" dt="2023-10-01T19:35:36.131" v="9" actId="47"/>
        <pc:sldMkLst>
          <pc:docMk/>
          <pc:sldMk cId="1822820541" sldId="282"/>
        </pc:sldMkLst>
      </pc:sldChg>
      <pc:sldChg chg="del">
        <pc:chgData name="Bérubé, Sylvain" userId="58a7b77c-805a-4492-9b5c-f61060aeaa67" providerId="ADAL" clId="{E85B10E6-8D32-4824-905E-5FA73FDBDDD2}" dt="2023-10-01T19:35:36.131" v="9" actId="47"/>
        <pc:sldMkLst>
          <pc:docMk/>
          <pc:sldMk cId="2781052587" sldId="283"/>
        </pc:sldMkLst>
      </pc:sldChg>
      <pc:sldChg chg="del">
        <pc:chgData name="Bérubé, Sylvain" userId="58a7b77c-805a-4492-9b5c-f61060aeaa67" providerId="ADAL" clId="{E85B10E6-8D32-4824-905E-5FA73FDBDDD2}" dt="2023-10-01T19:35:36.131" v="9" actId="47"/>
        <pc:sldMkLst>
          <pc:docMk/>
          <pc:sldMk cId="3507209374" sldId="284"/>
        </pc:sldMkLst>
      </pc:sldChg>
      <pc:sldChg chg="del">
        <pc:chgData name="Bérubé, Sylvain" userId="58a7b77c-805a-4492-9b5c-f61060aeaa67" providerId="ADAL" clId="{E85B10E6-8D32-4824-905E-5FA73FDBDDD2}" dt="2023-10-01T19:35:36.131" v="9" actId="47"/>
        <pc:sldMkLst>
          <pc:docMk/>
          <pc:sldMk cId="458954677" sldId="285"/>
        </pc:sldMkLst>
      </pc:sldChg>
      <pc:sldChg chg="del">
        <pc:chgData name="Bérubé, Sylvain" userId="58a7b77c-805a-4492-9b5c-f61060aeaa67" providerId="ADAL" clId="{E85B10E6-8D32-4824-905E-5FA73FDBDDD2}" dt="2023-10-01T19:35:36.131" v="9" actId="47"/>
        <pc:sldMkLst>
          <pc:docMk/>
          <pc:sldMk cId="1576670079" sldId="286"/>
        </pc:sldMkLst>
      </pc:sldChg>
      <pc:sldChg chg="del">
        <pc:chgData name="Bérubé, Sylvain" userId="58a7b77c-805a-4492-9b5c-f61060aeaa67" providerId="ADAL" clId="{E85B10E6-8D32-4824-905E-5FA73FDBDDD2}" dt="2023-10-01T19:35:36.131" v="9" actId="47"/>
        <pc:sldMkLst>
          <pc:docMk/>
          <pc:sldMk cId="2276899358" sldId="287"/>
        </pc:sldMkLst>
      </pc:sldChg>
      <pc:sldChg chg="del">
        <pc:chgData name="Bérubé, Sylvain" userId="58a7b77c-805a-4492-9b5c-f61060aeaa67" providerId="ADAL" clId="{E85B10E6-8D32-4824-905E-5FA73FDBDDD2}" dt="2023-10-01T19:35:36.131" v="9" actId="47"/>
        <pc:sldMkLst>
          <pc:docMk/>
          <pc:sldMk cId="3326573224" sldId="288"/>
        </pc:sldMkLst>
      </pc:sldChg>
      <pc:sldChg chg="del">
        <pc:chgData name="Bérubé, Sylvain" userId="58a7b77c-805a-4492-9b5c-f61060aeaa67" providerId="ADAL" clId="{E85B10E6-8D32-4824-905E-5FA73FDBDDD2}" dt="2023-10-01T19:39:51.365" v="14" actId="47"/>
        <pc:sldMkLst>
          <pc:docMk/>
          <pc:sldMk cId="1142230577" sldId="289"/>
        </pc:sldMkLst>
      </pc:sldChg>
      <pc:sldChg chg="del">
        <pc:chgData name="Bérubé, Sylvain" userId="58a7b77c-805a-4492-9b5c-f61060aeaa67" providerId="ADAL" clId="{E85B10E6-8D32-4824-905E-5FA73FDBDDD2}" dt="2023-10-01T19:39:51.365" v="14" actId="47"/>
        <pc:sldMkLst>
          <pc:docMk/>
          <pc:sldMk cId="1903796139" sldId="290"/>
        </pc:sldMkLst>
      </pc:sldChg>
      <pc:sldChg chg="del">
        <pc:chgData name="Bérubé, Sylvain" userId="58a7b77c-805a-4492-9b5c-f61060aeaa67" providerId="ADAL" clId="{E85B10E6-8D32-4824-905E-5FA73FDBDDD2}" dt="2023-10-01T19:39:51.365" v="14" actId="47"/>
        <pc:sldMkLst>
          <pc:docMk/>
          <pc:sldMk cId="1045092966" sldId="291"/>
        </pc:sldMkLst>
      </pc:sldChg>
      <pc:sldChg chg="del">
        <pc:chgData name="Bérubé, Sylvain" userId="58a7b77c-805a-4492-9b5c-f61060aeaa67" providerId="ADAL" clId="{E85B10E6-8D32-4824-905E-5FA73FDBDDD2}" dt="2023-10-01T19:39:51.365" v="14" actId="47"/>
        <pc:sldMkLst>
          <pc:docMk/>
          <pc:sldMk cId="3316348408" sldId="292"/>
        </pc:sldMkLst>
      </pc:sldChg>
      <pc:sldChg chg="del">
        <pc:chgData name="Bérubé, Sylvain" userId="58a7b77c-805a-4492-9b5c-f61060aeaa67" providerId="ADAL" clId="{E85B10E6-8D32-4824-905E-5FA73FDBDDD2}" dt="2023-10-01T19:39:51.365" v="14" actId="47"/>
        <pc:sldMkLst>
          <pc:docMk/>
          <pc:sldMk cId="1372543576" sldId="293"/>
        </pc:sldMkLst>
      </pc:sldChg>
      <pc:sldChg chg="del">
        <pc:chgData name="Bérubé, Sylvain" userId="58a7b77c-805a-4492-9b5c-f61060aeaa67" providerId="ADAL" clId="{E85B10E6-8D32-4824-905E-5FA73FDBDDD2}" dt="2023-10-01T19:39:51.365" v="14" actId="47"/>
        <pc:sldMkLst>
          <pc:docMk/>
          <pc:sldMk cId="3965316227" sldId="294"/>
        </pc:sldMkLst>
      </pc:sldChg>
      <pc:sldChg chg="del">
        <pc:chgData name="Bérubé, Sylvain" userId="58a7b77c-805a-4492-9b5c-f61060aeaa67" providerId="ADAL" clId="{E85B10E6-8D32-4824-905E-5FA73FDBDDD2}" dt="2023-10-01T19:39:51.365" v="14" actId="47"/>
        <pc:sldMkLst>
          <pc:docMk/>
          <pc:sldMk cId="3960498446" sldId="295"/>
        </pc:sldMkLst>
      </pc:sldChg>
      <pc:sldChg chg="del">
        <pc:chgData name="Bérubé, Sylvain" userId="58a7b77c-805a-4492-9b5c-f61060aeaa67" providerId="ADAL" clId="{E85B10E6-8D32-4824-905E-5FA73FDBDDD2}" dt="2023-10-01T19:39:51.365" v="14" actId="47"/>
        <pc:sldMkLst>
          <pc:docMk/>
          <pc:sldMk cId="3249541482" sldId="296"/>
        </pc:sldMkLst>
      </pc:sldChg>
      <pc:sldChg chg="del">
        <pc:chgData name="Bérubé, Sylvain" userId="58a7b77c-805a-4492-9b5c-f61060aeaa67" providerId="ADAL" clId="{E85B10E6-8D32-4824-905E-5FA73FDBDDD2}" dt="2023-10-01T19:39:51.365" v="14" actId="47"/>
        <pc:sldMkLst>
          <pc:docMk/>
          <pc:sldMk cId="3153964667" sldId="297"/>
        </pc:sldMkLst>
      </pc:sldChg>
      <pc:sldChg chg="del">
        <pc:chgData name="Bérubé, Sylvain" userId="58a7b77c-805a-4492-9b5c-f61060aeaa67" providerId="ADAL" clId="{E85B10E6-8D32-4824-905E-5FA73FDBDDD2}" dt="2023-10-01T19:39:51.365" v="14" actId="47"/>
        <pc:sldMkLst>
          <pc:docMk/>
          <pc:sldMk cId="3482353072" sldId="298"/>
        </pc:sldMkLst>
      </pc:sldChg>
      <pc:sldChg chg="del">
        <pc:chgData name="Bérubé, Sylvain" userId="58a7b77c-805a-4492-9b5c-f61060aeaa67" providerId="ADAL" clId="{E85B10E6-8D32-4824-905E-5FA73FDBDDD2}" dt="2023-10-01T19:39:51.365" v="14" actId="47"/>
        <pc:sldMkLst>
          <pc:docMk/>
          <pc:sldMk cId="3801412267" sldId="299"/>
        </pc:sldMkLst>
      </pc:sldChg>
      <pc:sldChg chg="del">
        <pc:chgData name="Bérubé, Sylvain" userId="58a7b77c-805a-4492-9b5c-f61060aeaa67" providerId="ADAL" clId="{E85B10E6-8D32-4824-905E-5FA73FDBDDD2}" dt="2023-10-01T19:39:51.365" v="14" actId="47"/>
        <pc:sldMkLst>
          <pc:docMk/>
          <pc:sldMk cId="114737600" sldId="300"/>
        </pc:sldMkLst>
      </pc:sldChg>
      <pc:sldChg chg="del">
        <pc:chgData name="Bérubé, Sylvain" userId="58a7b77c-805a-4492-9b5c-f61060aeaa67" providerId="ADAL" clId="{E85B10E6-8D32-4824-905E-5FA73FDBDDD2}" dt="2023-10-01T19:39:51.365" v="14" actId="47"/>
        <pc:sldMkLst>
          <pc:docMk/>
          <pc:sldMk cId="27080175" sldId="301"/>
        </pc:sldMkLst>
      </pc:sldChg>
      <pc:sldChg chg="del">
        <pc:chgData name="Bérubé, Sylvain" userId="58a7b77c-805a-4492-9b5c-f61060aeaa67" providerId="ADAL" clId="{E85B10E6-8D32-4824-905E-5FA73FDBDDD2}" dt="2023-10-01T19:39:51.365" v="14" actId="47"/>
        <pc:sldMkLst>
          <pc:docMk/>
          <pc:sldMk cId="2240615544" sldId="302"/>
        </pc:sldMkLst>
      </pc:sldChg>
      <pc:sldChg chg="del">
        <pc:chgData name="Bérubé, Sylvain" userId="58a7b77c-805a-4492-9b5c-f61060aeaa67" providerId="ADAL" clId="{E85B10E6-8D32-4824-905E-5FA73FDBDDD2}" dt="2023-10-01T19:39:51.365" v="14" actId="47"/>
        <pc:sldMkLst>
          <pc:docMk/>
          <pc:sldMk cId="3030154677" sldId="303"/>
        </pc:sldMkLst>
      </pc:sldChg>
      <pc:sldChg chg="del">
        <pc:chgData name="Bérubé, Sylvain" userId="58a7b77c-805a-4492-9b5c-f61060aeaa67" providerId="ADAL" clId="{E85B10E6-8D32-4824-905E-5FA73FDBDDD2}" dt="2023-10-01T19:39:51.365" v="14" actId="47"/>
        <pc:sldMkLst>
          <pc:docMk/>
          <pc:sldMk cId="1216597398" sldId="304"/>
        </pc:sldMkLst>
      </pc:sldChg>
      <pc:sldChg chg="del">
        <pc:chgData name="Bérubé, Sylvain" userId="58a7b77c-805a-4492-9b5c-f61060aeaa67" providerId="ADAL" clId="{E85B10E6-8D32-4824-905E-5FA73FDBDDD2}" dt="2023-10-01T19:35:36.131" v="9" actId="47"/>
        <pc:sldMkLst>
          <pc:docMk/>
          <pc:sldMk cId="1595187947" sldId="305"/>
        </pc:sldMkLst>
      </pc:sldChg>
      <pc:sldChg chg="del">
        <pc:chgData name="Bérubé, Sylvain" userId="58a7b77c-805a-4492-9b5c-f61060aeaa67" providerId="ADAL" clId="{E85B10E6-8D32-4824-905E-5FA73FDBDDD2}" dt="2023-10-01T19:35:36.131" v="9" actId="47"/>
        <pc:sldMkLst>
          <pc:docMk/>
          <pc:sldMk cId="248179130" sldId="306"/>
        </pc:sldMkLst>
      </pc:sldChg>
      <pc:sldChg chg="del">
        <pc:chgData name="Bérubé, Sylvain" userId="58a7b77c-805a-4492-9b5c-f61060aeaa67" providerId="ADAL" clId="{E85B10E6-8D32-4824-905E-5FA73FDBDDD2}" dt="2023-10-01T19:39:51.365" v="14" actId="47"/>
        <pc:sldMkLst>
          <pc:docMk/>
          <pc:sldMk cId="1450550908" sldId="307"/>
        </pc:sldMkLst>
      </pc:sldChg>
      <pc:sldChg chg="del">
        <pc:chgData name="Bérubé, Sylvain" userId="58a7b77c-805a-4492-9b5c-f61060aeaa67" providerId="ADAL" clId="{E85B10E6-8D32-4824-905E-5FA73FDBDDD2}" dt="2023-10-01T19:39:51.365" v="14" actId="47"/>
        <pc:sldMkLst>
          <pc:docMk/>
          <pc:sldMk cId="37882579" sldId="308"/>
        </pc:sldMkLst>
      </pc:sldChg>
      <pc:sldChg chg="del">
        <pc:chgData name="Bérubé, Sylvain" userId="58a7b77c-805a-4492-9b5c-f61060aeaa67" providerId="ADAL" clId="{E85B10E6-8D32-4824-905E-5FA73FDBDDD2}" dt="2023-10-01T19:39:51.365" v="14" actId="47"/>
        <pc:sldMkLst>
          <pc:docMk/>
          <pc:sldMk cId="2032575232" sldId="309"/>
        </pc:sldMkLst>
      </pc:sldChg>
      <pc:sldChg chg="del">
        <pc:chgData name="Bérubé, Sylvain" userId="58a7b77c-805a-4492-9b5c-f61060aeaa67" providerId="ADAL" clId="{E85B10E6-8D32-4824-905E-5FA73FDBDDD2}" dt="2023-10-01T19:39:51.365" v="14" actId="47"/>
        <pc:sldMkLst>
          <pc:docMk/>
          <pc:sldMk cId="3345874573" sldId="310"/>
        </pc:sldMkLst>
      </pc:sldChg>
      <pc:sldChg chg="del">
        <pc:chgData name="Bérubé, Sylvain" userId="58a7b77c-805a-4492-9b5c-f61060aeaa67" providerId="ADAL" clId="{E85B10E6-8D32-4824-905E-5FA73FDBDDD2}" dt="2023-10-01T19:39:51.365" v="14" actId="47"/>
        <pc:sldMkLst>
          <pc:docMk/>
          <pc:sldMk cId="766114774" sldId="311"/>
        </pc:sldMkLst>
      </pc:sldChg>
      <pc:sldChg chg="del">
        <pc:chgData name="Bérubé, Sylvain" userId="58a7b77c-805a-4492-9b5c-f61060aeaa67" providerId="ADAL" clId="{E85B10E6-8D32-4824-905E-5FA73FDBDDD2}" dt="2023-10-01T19:39:51.365" v="14" actId="47"/>
        <pc:sldMkLst>
          <pc:docMk/>
          <pc:sldMk cId="1461865534" sldId="312"/>
        </pc:sldMkLst>
      </pc:sldChg>
      <pc:sldChg chg="del">
        <pc:chgData name="Bérubé, Sylvain" userId="58a7b77c-805a-4492-9b5c-f61060aeaa67" providerId="ADAL" clId="{E85B10E6-8D32-4824-905E-5FA73FDBDDD2}" dt="2023-10-01T19:39:51.365" v="14" actId="47"/>
        <pc:sldMkLst>
          <pc:docMk/>
          <pc:sldMk cId="2078344597" sldId="313"/>
        </pc:sldMkLst>
      </pc:sldChg>
      <pc:sldChg chg="del">
        <pc:chgData name="Bérubé, Sylvain" userId="58a7b77c-805a-4492-9b5c-f61060aeaa67" providerId="ADAL" clId="{E85B10E6-8D32-4824-905E-5FA73FDBDDD2}" dt="2023-10-01T19:39:51.365" v="14" actId="47"/>
        <pc:sldMkLst>
          <pc:docMk/>
          <pc:sldMk cId="3518860417" sldId="314"/>
        </pc:sldMkLst>
      </pc:sldChg>
      <pc:sldChg chg="del">
        <pc:chgData name="Bérubé, Sylvain" userId="58a7b77c-805a-4492-9b5c-f61060aeaa67" providerId="ADAL" clId="{E85B10E6-8D32-4824-905E-5FA73FDBDDD2}" dt="2023-10-01T19:39:51.365" v="14" actId="47"/>
        <pc:sldMkLst>
          <pc:docMk/>
          <pc:sldMk cId="79603793" sldId="315"/>
        </pc:sldMkLst>
      </pc:sldChg>
      <pc:sldChg chg="del">
        <pc:chgData name="Bérubé, Sylvain" userId="58a7b77c-805a-4492-9b5c-f61060aeaa67" providerId="ADAL" clId="{E85B10E6-8D32-4824-905E-5FA73FDBDDD2}" dt="2023-10-01T19:39:51.365" v="14" actId="47"/>
        <pc:sldMkLst>
          <pc:docMk/>
          <pc:sldMk cId="4128134725" sldId="316"/>
        </pc:sldMkLst>
      </pc:sldChg>
      <pc:sldChg chg="del">
        <pc:chgData name="Bérubé, Sylvain" userId="58a7b77c-805a-4492-9b5c-f61060aeaa67" providerId="ADAL" clId="{E85B10E6-8D32-4824-905E-5FA73FDBDDD2}" dt="2023-10-01T19:39:51.365" v="14" actId="47"/>
        <pc:sldMkLst>
          <pc:docMk/>
          <pc:sldMk cId="3039512997" sldId="317"/>
        </pc:sldMkLst>
      </pc:sldChg>
      <pc:sldChg chg="del">
        <pc:chgData name="Bérubé, Sylvain" userId="58a7b77c-805a-4492-9b5c-f61060aeaa67" providerId="ADAL" clId="{E85B10E6-8D32-4824-905E-5FA73FDBDDD2}" dt="2023-10-01T19:39:51.365" v="14" actId="47"/>
        <pc:sldMkLst>
          <pc:docMk/>
          <pc:sldMk cId="4158282216" sldId="318"/>
        </pc:sldMkLst>
      </pc:sldChg>
      <pc:sldChg chg="add del">
        <pc:chgData name="Bérubé, Sylvain" userId="58a7b77c-805a-4492-9b5c-f61060aeaa67" providerId="ADAL" clId="{E85B10E6-8D32-4824-905E-5FA73FDBDDD2}" dt="2023-10-01T19:35:46.241" v="11" actId="47"/>
        <pc:sldMkLst>
          <pc:docMk/>
          <pc:sldMk cId="1688513494" sldId="320"/>
        </pc:sldMkLst>
      </pc:sldChg>
      <pc:sldChg chg="addSp delSp mod">
        <pc:chgData name="Bérubé, Sylvain" userId="58a7b77c-805a-4492-9b5c-f61060aeaa67" providerId="ADAL" clId="{E85B10E6-8D32-4824-905E-5FA73FDBDDD2}" dt="2023-10-01T19:36:35.753" v="13" actId="22"/>
        <pc:sldMkLst>
          <pc:docMk/>
          <pc:sldMk cId="2914179517" sldId="321"/>
        </pc:sldMkLst>
        <pc:picChg chg="add">
          <ac:chgData name="Bérubé, Sylvain" userId="58a7b77c-805a-4492-9b5c-f61060aeaa67" providerId="ADAL" clId="{E85B10E6-8D32-4824-905E-5FA73FDBDDD2}" dt="2023-10-01T19:36:35.753" v="13" actId="22"/>
          <ac:picMkLst>
            <pc:docMk/>
            <pc:sldMk cId="2914179517" sldId="321"/>
            <ac:picMk id="3" creationId="{9385A442-B47D-0211-7878-64EBE4BEB72A}"/>
          </ac:picMkLst>
        </pc:picChg>
        <pc:picChg chg="del">
          <ac:chgData name="Bérubé, Sylvain" userId="58a7b77c-805a-4492-9b5c-f61060aeaa67" providerId="ADAL" clId="{E85B10E6-8D32-4824-905E-5FA73FDBDDD2}" dt="2023-10-01T19:36:35.211" v="12" actId="478"/>
          <ac:picMkLst>
            <pc:docMk/>
            <pc:sldMk cId="2914179517" sldId="321"/>
            <ac:picMk id="12" creationId="{EFC0EEFA-7C96-0FBE-07BE-A5369A3A5CA1}"/>
          </ac:picMkLst>
        </pc:picChg>
      </pc:sldChg>
      <pc:sldChg chg="addSp delSp modSp add mod setBg">
        <pc:chgData name="Bérubé, Sylvain" userId="58a7b77c-805a-4492-9b5c-f61060aeaa67" providerId="ADAL" clId="{E85B10E6-8D32-4824-905E-5FA73FDBDDD2}" dt="2023-10-01T22:27:39.843" v="152" actId="1076"/>
        <pc:sldMkLst>
          <pc:docMk/>
          <pc:sldMk cId="2334680032" sldId="322"/>
        </pc:sldMkLst>
        <pc:spChg chg="add del">
          <ac:chgData name="Bérubé, Sylvain" userId="58a7b77c-805a-4492-9b5c-f61060aeaa67" providerId="ADAL" clId="{E85B10E6-8D32-4824-905E-5FA73FDBDDD2}" dt="2023-10-01T22:21:25.910" v="59" actId="26606"/>
          <ac:spMkLst>
            <pc:docMk/>
            <pc:sldMk cId="2334680032" sldId="322"/>
            <ac:spMk id="24" creationId="{7C1E5815-D54C-487F-A054-6D4930ADE3DF}"/>
          </ac:spMkLst>
        </pc:spChg>
        <pc:spChg chg="add del">
          <ac:chgData name="Bérubé, Sylvain" userId="58a7b77c-805a-4492-9b5c-f61060aeaa67" providerId="ADAL" clId="{E85B10E6-8D32-4824-905E-5FA73FDBDDD2}" dt="2023-10-01T22:20:10.728" v="54" actId="26606"/>
          <ac:spMkLst>
            <pc:docMk/>
            <pc:sldMk cId="2334680032" sldId="322"/>
            <ac:spMk id="25" creationId="{7C1E5815-D54C-487F-A054-6D4930ADE3DF}"/>
          </ac:spMkLst>
        </pc:spChg>
        <pc:spChg chg="add del">
          <ac:chgData name="Bérubé, Sylvain" userId="58a7b77c-805a-4492-9b5c-f61060aeaa67" providerId="ADAL" clId="{E85B10E6-8D32-4824-905E-5FA73FDBDDD2}" dt="2023-10-01T22:20:10.728" v="54" actId="26606"/>
          <ac:spMkLst>
            <pc:docMk/>
            <pc:sldMk cId="2334680032" sldId="322"/>
            <ac:spMk id="27" creationId="{736F0DFD-0954-464F-BF12-DD2E6F6E0380}"/>
          </ac:spMkLst>
        </pc:spChg>
        <pc:spChg chg="add del">
          <ac:chgData name="Bérubé, Sylvain" userId="58a7b77c-805a-4492-9b5c-f61060aeaa67" providerId="ADAL" clId="{E85B10E6-8D32-4824-905E-5FA73FDBDDD2}" dt="2023-10-01T22:21:25.910" v="59" actId="26606"/>
          <ac:spMkLst>
            <pc:docMk/>
            <pc:sldMk cId="2334680032" sldId="322"/>
            <ac:spMk id="29" creationId="{736F0DFD-0954-464F-BF12-DD2E6F6E0380}"/>
          </ac:spMkLst>
        </pc:spChg>
        <pc:spChg chg="add del">
          <ac:chgData name="Bérubé, Sylvain" userId="58a7b77c-805a-4492-9b5c-f61060aeaa67" providerId="ADAL" clId="{E85B10E6-8D32-4824-905E-5FA73FDBDDD2}" dt="2023-10-01T22:21:33.762" v="61" actId="26606"/>
          <ac:spMkLst>
            <pc:docMk/>
            <pc:sldMk cId="2334680032" sldId="322"/>
            <ac:spMk id="32" creationId="{86FF76B9-219D-4469-AF87-0236D29032F1}"/>
          </ac:spMkLst>
        </pc:spChg>
        <pc:spChg chg="add del">
          <ac:chgData name="Bérubé, Sylvain" userId="58a7b77c-805a-4492-9b5c-f61060aeaa67" providerId="ADAL" clId="{E85B10E6-8D32-4824-905E-5FA73FDBDDD2}" dt="2023-10-01T22:21:33.762" v="61" actId="26606"/>
          <ac:spMkLst>
            <pc:docMk/>
            <pc:sldMk cId="2334680032" sldId="322"/>
            <ac:spMk id="33" creationId="{2E80C965-DB6D-4F81-9E9E-B027384D0BD6}"/>
          </ac:spMkLst>
        </pc:spChg>
        <pc:spChg chg="add del">
          <ac:chgData name="Bérubé, Sylvain" userId="58a7b77c-805a-4492-9b5c-f61060aeaa67" providerId="ADAL" clId="{E85B10E6-8D32-4824-905E-5FA73FDBDDD2}" dt="2023-10-01T22:21:33.762" v="61" actId="26606"/>
          <ac:spMkLst>
            <pc:docMk/>
            <pc:sldMk cId="2334680032" sldId="322"/>
            <ac:spMk id="35" creationId="{633C5E46-DAC5-4661-9C87-22B08E2A512F}"/>
          </ac:spMkLst>
        </pc:spChg>
        <pc:grpChg chg="add del">
          <ac:chgData name="Bérubé, Sylvain" userId="58a7b77c-805a-4492-9b5c-f61060aeaa67" providerId="ADAL" clId="{E85B10E6-8D32-4824-905E-5FA73FDBDDD2}" dt="2023-10-01T22:21:33.762" v="61" actId="26606"/>
          <ac:grpSpMkLst>
            <pc:docMk/>
            <pc:sldMk cId="2334680032" sldId="322"/>
            <ac:grpSpMk id="34" creationId="{DB88BD78-87E1-424D-B479-C37D8E41B12E}"/>
          </ac:grpSpMkLst>
        </pc:grpChg>
        <pc:picChg chg="del">
          <ac:chgData name="Bérubé, Sylvain" userId="58a7b77c-805a-4492-9b5c-f61060aeaa67" providerId="ADAL" clId="{E85B10E6-8D32-4824-905E-5FA73FDBDDD2}" dt="2023-10-01T21:50:33.218" v="18" actId="478"/>
          <ac:picMkLst>
            <pc:docMk/>
            <pc:sldMk cId="2334680032" sldId="322"/>
            <ac:picMk id="3" creationId="{08AC414B-E20D-605E-3EAC-BADBFF6E9319}"/>
          </ac:picMkLst>
        </pc:picChg>
        <pc:picChg chg="add mod ord">
          <ac:chgData name="Bérubé, Sylvain" userId="58a7b77c-805a-4492-9b5c-f61060aeaa67" providerId="ADAL" clId="{E85B10E6-8D32-4824-905E-5FA73FDBDDD2}" dt="2023-10-01T22:25:58.663" v="134" actId="166"/>
          <ac:picMkLst>
            <pc:docMk/>
            <pc:sldMk cId="2334680032" sldId="322"/>
            <ac:picMk id="4" creationId="{1921EC5A-92E9-FC7B-559C-34DE4747E6A5}"/>
          </ac:picMkLst>
        </pc:picChg>
        <pc:picChg chg="add mod ord">
          <ac:chgData name="Bérubé, Sylvain" userId="58a7b77c-805a-4492-9b5c-f61060aeaa67" providerId="ADAL" clId="{E85B10E6-8D32-4824-905E-5FA73FDBDDD2}" dt="2023-10-01T22:24:38.275" v="120" actId="14100"/>
          <ac:picMkLst>
            <pc:docMk/>
            <pc:sldMk cId="2334680032" sldId="322"/>
            <ac:picMk id="6" creationId="{F33BF8E2-F3D6-148C-70BA-9791F5183046}"/>
          </ac:picMkLst>
        </pc:picChg>
        <pc:picChg chg="add mod">
          <ac:chgData name="Bérubé, Sylvain" userId="58a7b77c-805a-4492-9b5c-f61060aeaa67" providerId="ADAL" clId="{E85B10E6-8D32-4824-905E-5FA73FDBDDD2}" dt="2023-10-01T22:23:19.208" v="99" actId="14100"/>
          <ac:picMkLst>
            <pc:docMk/>
            <pc:sldMk cId="2334680032" sldId="322"/>
            <ac:picMk id="8" creationId="{F19CA3E0-A10D-00B1-A724-71D5474FABA6}"/>
          </ac:picMkLst>
        </pc:picChg>
        <pc:picChg chg="add del mod">
          <ac:chgData name="Bérubé, Sylvain" userId="58a7b77c-805a-4492-9b5c-f61060aeaa67" providerId="ADAL" clId="{E85B10E6-8D32-4824-905E-5FA73FDBDDD2}" dt="2023-10-01T22:16:55.432" v="33" actId="478"/>
          <ac:picMkLst>
            <pc:docMk/>
            <pc:sldMk cId="2334680032" sldId="322"/>
            <ac:picMk id="10" creationId="{EC0031D4-554C-A440-57EF-AE3E82A7FF80}"/>
          </ac:picMkLst>
        </pc:picChg>
        <pc:picChg chg="add mod ord">
          <ac:chgData name="Bérubé, Sylvain" userId="58a7b77c-805a-4492-9b5c-f61060aeaa67" providerId="ADAL" clId="{E85B10E6-8D32-4824-905E-5FA73FDBDDD2}" dt="2023-10-01T22:26:08.610" v="135" actId="1076"/>
          <ac:picMkLst>
            <pc:docMk/>
            <pc:sldMk cId="2334680032" sldId="322"/>
            <ac:picMk id="12" creationId="{BC3CD957-05B6-1A94-F335-C4F1C4B0CCDE}"/>
          </ac:picMkLst>
        </pc:picChg>
        <pc:picChg chg="add mod ord">
          <ac:chgData name="Bérubé, Sylvain" userId="58a7b77c-805a-4492-9b5c-f61060aeaa67" providerId="ADAL" clId="{E85B10E6-8D32-4824-905E-5FA73FDBDDD2}" dt="2023-10-01T22:23:45.684" v="110" actId="14100"/>
          <ac:picMkLst>
            <pc:docMk/>
            <pc:sldMk cId="2334680032" sldId="322"/>
            <ac:picMk id="14" creationId="{46ED7459-1482-A1E3-1348-BD9016E6D491}"/>
          </ac:picMkLst>
        </pc:picChg>
        <pc:picChg chg="add del mod">
          <ac:chgData name="Bérubé, Sylvain" userId="58a7b77c-805a-4492-9b5c-f61060aeaa67" providerId="ADAL" clId="{E85B10E6-8D32-4824-905E-5FA73FDBDDD2}" dt="2023-10-01T22:19:25.120" v="42" actId="478"/>
          <ac:picMkLst>
            <pc:docMk/>
            <pc:sldMk cId="2334680032" sldId="322"/>
            <ac:picMk id="16" creationId="{E10BFF32-89D6-62F2-6800-7DE24F6F3783}"/>
          </ac:picMkLst>
        </pc:picChg>
        <pc:picChg chg="add mod ord">
          <ac:chgData name="Bérubé, Sylvain" userId="58a7b77c-805a-4492-9b5c-f61060aeaa67" providerId="ADAL" clId="{E85B10E6-8D32-4824-905E-5FA73FDBDDD2}" dt="2023-10-01T22:24:20.025" v="117" actId="166"/>
          <ac:picMkLst>
            <pc:docMk/>
            <pc:sldMk cId="2334680032" sldId="322"/>
            <ac:picMk id="18" creationId="{E5615BC7-72F2-E207-8766-9598F4433A0F}"/>
          </ac:picMkLst>
        </pc:picChg>
        <pc:picChg chg="add mod ord">
          <ac:chgData name="Bérubé, Sylvain" userId="58a7b77c-805a-4492-9b5c-f61060aeaa67" providerId="ADAL" clId="{E85B10E6-8D32-4824-905E-5FA73FDBDDD2}" dt="2023-10-01T22:23:58.210" v="113" actId="167"/>
          <ac:picMkLst>
            <pc:docMk/>
            <pc:sldMk cId="2334680032" sldId="322"/>
            <ac:picMk id="20" creationId="{51CA2CB3-75A3-3A63-CFEE-4B56B228AA43}"/>
          </ac:picMkLst>
        </pc:picChg>
        <pc:picChg chg="add del mod ord">
          <ac:chgData name="Bérubé, Sylvain" userId="58a7b77c-805a-4492-9b5c-f61060aeaa67" providerId="ADAL" clId="{E85B10E6-8D32-4824-905E-5FA73FDBDDD2}" dt="2023-10-01T22:26:12.969" v="136" actId="1076"/>
          <ac:picMkLst>
            <pc:docMk/>
            <pc:sldMk cId="2334680032" sldId="322"/>
            <ac:picMk id="22" creationId="{C06EA84D-45CE-87E5-6D02-3F7C603FBBDC}"/>
          </ac:picMkLst>
        </pc:picChg>
        <pc:picChg chg="add mod">
          <ac:chgData name="Bérubé, Sylvain" userId="58a7b77c-805a-4492-9b5c-f61060aeaa67" providerId="ADAL" clId="{E85B10E6-8D32-4824-905E-5FA73FDBDDD2}" dt="2023-10-01T22:26:21.330" v="137" actId="14100"/>
          <ac:picMkLst>
            <pc:docMk/>
            <pc:sldMk cId="2334680032" sldId="322"/>
            <ac:picMk id="26" creationId="{06A248A4-2AE2-EC11-CD87-2702BA58D574}"/>
          </ac:picMkLst>
        </pc:picChg>
        <pc:picChg chg="add del mod">
          <ac:chgData name="Bérubé, Sylvain" userId="58a7b77c-805a-4492-9b5c-f61060aeaa67" providerId="ADAL" clId="{E85B10E6-8D32-4824-905E-5FA73FDBDDD2}" dt="2023-10-01T22:27:05.494" v="141" actId="478"/>
          <ac:picMkLst>
            <pc:docMk/>
            <pc:sldMk cId="2334680032" sldId="322"/>
            <ac:picMk id="36" creationId="{EDC38074-6EE7-711C-CACE-73A9E46E43B7}"/>
          </ac:picMkLst>
        </pc:picChg>
        <pc:picChg chg="add mod ord">
          <ac:chgData name="Bérubé, Sylvain" userId="58a7b77c-805a-4492-9b5c-f61060aeaa67" providerId="ADAL" clId="{E85B10E6-8D32-4824-905E-5FA73FDBDDD2}" dt="2023-10-01T22:27:39.843" v="152" actId="1076"/>
          <ac:picMkLst>
            <pc:docMk/>
            <pc:sldMk cId="2334680032" sldId="322"/>
            <ac:picMk id="38" creationId="{0B3E9340-E99F-BF52-2831-38AF6A8B3BF2}"/>
          </ac:picMkLst>
        </pc:picChg>
      </pc:sldChg>
      <pc:sldChg chg="addSp delSp add mod">
        <pc:chgData name="Bérubé, Sylvain" userId="58a7b77c-805a-4492-9b5c-f61060aeaa67" providerId="ADAL" clId="{E85B10E6-8D32-4824-905E-5FA73FDBDDD2}" dt="2023-10-01T23:26:02.166" v="161" actId="22"/>
        <pc:sldMkLst>
          <pc:docMk/>
          <pc:sldMk cId="1007803082" sldId="323"/>
        </pc:sldMkLst>
        <pc:picChg chg="del">
          <ac:chgData name="Bérubé, Sylvain" userId="58a7b77c-805a-4492-9b5c-f61060aeaa67" providerId="ADAL" clId="{E85B10E6-8D32-4824-905E-5FA73FDBDDD2}" dt="2023-10-01T23:24:13.267" v="156" actId="478"/>
          <ac:picMkLst>
            <pc:docMk/>
            <pc:sldMk cId="1007803082" sldId="323"/>
            <ac:picMk id="3" creationId="{94D6E972-0BC7-E96B-6229-18665788E357}"/>
          </ac:picMkLst>
        </pc:picChg>
        <pc:picChg chg="add del">
          <ac:chgData name="Bérubé, Sylvain" userId="58a7b77c-805a-4492-9b5c-f61060aeaa67" providerId="ADAL" clId="{E85B10E6-8D32-4824-905E-5FA73FDBDDD2}" dt="2023-10-01T23:25:47.613" v="158" actId="478"/>
          <ac:picMkLst>
            <pc:docMk/>
            <pc:sldMk cId="1007803082" sldId="323"/>
            <ac:picMk id="4" creationId="{852C2016-FBCA-2CFB-1F0C-0A77230F792E}"/>
          </ac:picMkLst>
        </pc:picChg>
        <pc:picChg chg="add del">
          <ac:chgData name="Bérubé, Sylvain" userId="58a7b77c-805a-4492-9b5c-f61060aeaa67" providerId="ADAL" clId="{E85B10E6-8D32-4824-905E-5FA73FDBDDD2}" dt="2023-10-01T23:26:01.934" v="160" actId="478"/>
          <ac:picMkLst>
            <pc:docMk/>
            <pc:sldMk cId="1007803082" sldId="323"/>
            <ac:picMk id="6" creationId="{FB189E00-A38D-6A0E-655F-4CC8FF63833E}"/>
          </ac:picMkLst>
        </pc:picChg>
        <pc:picChg chg="add">
          <ac:chgData name="Bérubé, Sylvain" userId="58a7b77c-805a-4492-9b5c-f61060aeaa67" providerId="ADAL" clId="{E85B10E6-8D32-4824-905E-5FA73FDBDDD2}" dt="2023-10-01T23:26:02.166" v="161" actId="22"/>
          <ac:picMkLst>
            <pc:docMk/>
            <pc:sldMk cId="1007803082" sldId="323"/>
            <ac:picMk id="8" creationId="{5DE7240F-B40E-0C73-A1B7-3D6F5DB0F703}"/>
          </ac:picMkLst>
        </pc:picChg>
      </pc:sldChg>
      <pc:sldChg chg="addSp delSp modSp new mod">
        <pc:chgData name="Bérubé, Sylvain" userId="58a7b77c-805a-4492-9b5c-f61060aeaa67" providerId="ADAL" clId="{E85B10E6-8D32-4824-905E-5FA73FDBDDD2}" dt="2023-10-01T23:47:15.952" v="172" actId="14100"/>
        <pc:sldMkLst>
          <pc:docMk/>
          <pc:sldMk cId="562458942" sldId="324"/>
        </pc:sldMkLst>
        <pc:spChg chg="del">
          <ac:chgData name="Bérubé, Sylvain" userId="58a7b77c-805a-4492-9b5c-f61060aeaa67" providerId="ADAL" clId="{E85B10E6-8D32-4824-905E-5FA73FDBDDD2}" dt="2023-10-01T23:46:58.227" v="166" actId="478"/>
          <ac:spMkLst>
            <pc:docMk/>
            <pc:sldMk cId="562458942" sldId="324"/>
            <ac:spMk id="2" creationId="{DDFDB96C-BCBE-8EF3-A1FE-1791D836AD78}"/>
          </ac:spMkLst>
        </pc:spChg>
        <pc:spChg chg="add del">
          <ac:chgData name="Bérubé, Sylvain" userId="58a7b77c-805a-4492-9b5c-f61060aeaa67" providerId="ADAL" clId="{E85B10E6-8D32-4824-905E-5FA73FDBDDD2}" dt="2023-10-01T23:46:57.477" v="165" actId="478"/>
          <ac:spMkLst>
            <pc:docMk/>
            <pc:sldMk cId="562458942" sldId="324"/>
            <ac:spMk id="3" creationId="{D75E03B2-DE5C-F298-3580-890CA80B1B8A}"/>
          </ac:spMkLst>
        </pc:spChg>
        <pc:picChg chg="add del mod">
          <ac:chgData name="Bérubé, Sylvain" userId="58a7b77c-805a-4492-9b5c-f61060aeaa67" providerId="ADAL" clId="{E85B10E6-8D32-4824-905E-5FA73FDBDDD2}" dt="2023-10-01T23:46:55.929" v="164"/>
          <ac:picMkLst>
            <pc:docMk/>
            <pc:sldMk cId="562458942" sldId="324"/>
            <ac:picMk id="5" creationId="{4C0A8293-8F53-77D8-49EA-89FA85DFB089}"/>
          </ac:picMkLst>
        </pc:picChg>
        <pc:picChg chg="add mod">
          <ac:chgData name="Bérubé, Sylvain" userId="58a7b77c-805a-4492-9b5c-f61060aeaa67" providerId="ADAL" clId="{E85B10E6-8D32-4824-905E-5FA73FDBDDD2}" dt="2023-10-01T23:47:15.952" v="172" actId="14100"/>
          <ac:picMkLst>
            <pc:docMk/>
            <pc:sldMk cId="562458942" sldId="324"/>
            <ac:picMk id="7" creationId="{763D577B-7379-6286-F998-B6D30256BBB9}"/>
          </ac:picMkLst>
        </pc:picChg>
      </pc:sldChg>
      <pc:sldChg chg="addSp new mod">
        <pc:chgData name="Bérubé, Sylvain" userId="58a7b77c-805a-4492-9b5c-f61060aeaa67" providerId="ADAL" clId="{E85B10E6-8D32-4824-905E-5FA73FDBDDD2}" dt="2023-10-01T23:48:16.666" v="174" actId="22"/>
        <pc:sldMkLst>
          <pc:docMk/>
          <pc:sldMk cId="4069708536" sldId="325"/>
        </pc:sldMkLst>
        <pc:picChg chg="add">
          <ac:chgData name="Bérubé, Sylvain" userId="58a7b77c-805a-4492-9b5c-f61060aeaa67" providerId="ADAL" clId="{E85B10E6-8D32-4824-905E-5FA73FDBDDD2}" dt="2023-10-01T23:48:16.666" v="174" actId="22"/>
          <ac:picMkLst>
            <pc:docMk/>
            <pc:sldMk cId="4069708536" sldId="325"/>
            <ac:picMk id="5" creationId="{3943FA51-39AC-AF09-0200-45F88D204440}"/>
          </ac:picMkLst>
        </pc:picChg>
      </pc:sldChg>
      <pc:sldChg chg="addSp delSp modSp new mod">
        <pc:chgData name="Bérubé, Sylvain" userId="58a7b77c-805a-4492-9b5c-f61060aeaa67" providerId="ADAL" clId="{E85B10E6-8D32-4824-905E-5FA73FDBDDD2}" dt="2023-10-02T00:42:05.397" v="201"/>
        <pc:sldMkLst>
          <pc:docMk/>
          <pc:sldMk cId="2359789858" sldId="326"/>
        </pc:sldMkLst>
        <pc:spChg chg="del">
          <ac:chgData name="Bérubé, Sylvain" userId="58a7b77c-805a-4492-9b5c-f61060aeaa67" providerId="ADAL" clId="{E85B10E6-8D32-4824-905E-5FA73FDBDDD2}" dt="2023-10-02T00:42:04.527" v="200" actId="478"/>
          <ac:spMkLst>
            <pc:docMk/>
            <pc:sldMk cId="2359789858" sldId="326"/>
            <ac:spMk id="2" creationId="{A4A3BF87-73E4-B5B3-C7F8-7C656C4A77D1}"/>
          </ac:spMkLst>
        </pc:spChg>
        <pc:spChg chg="del">
          <ac:chgData name="Bérubé, Sylvain" userId="58a7b77c-805a-4492-9b5c-f61060aeaa67" providerId="ADAL" clId="{E85B10E6-8D32-4824-905E-5FA73FDBDDD2}" dt="2023-10-02T00:41:45.306" v="195"/>
          <ac:spMkLst>
            <pc:docMk/>
            <pc:sldMk cId="2359789858" sldId="326"/>
            <ac:spMk id="3" creationId="{F6CEFEF7-465E-269F-86F1-EC223797A117}"/>
          </ac:spMkLst>
        </pc:spChg>
        <pc:spChg chg="add del mod">
          <ac:chgData name="Bérubé, Sylvain" userId="58a7b77c-805a-4492-9b5c-f61060aeaa67" providerId="ADAL" clId="{E85B10E6-8D32-4824-905E-5FA73FDBDDD2}" dt="2023-10-02T00:42:03.147" v="199" actId="478"/>
          <ac:spMkLst>
            <pc:docMk/>
            <pc:sldMk cId="2359789858" sldId="326"/>
            <ac:spMk id="7" creationId="{194273B6-0CF8-0196-AAF0-B0266E0F251F}"/>
          </ac:spMkLst>
        </pc:spChg>
        <pc:picChg chg="add del mod">
          <ac:chgData name="Bérubé, Sylvain" userId="58a7b77c-805a-4492-9b5c-f61060aeaa67" providerId="ADAL" clId="{E85B10E6-8D32-4824-905E-5FA73FDBDDD2}" dt="2023-10-02T00:42:00.636" v="196" actId="478"/>
          <ac:picMkLst>
            <pc:docMk/>
            <pc:sldMk cId="2359789858" sldId="326"/>
            <ac:picMk id="5" creationId="{894F519F-94DF-617B-4C70-B984143885ED}"/>
          </ac:picMkLst>
        </pc:picChg>
        <pc:picChg chg="add del mod">
          <ac:chgData name="Bérubé, Sylvain" userId="58a7b77c-805a-4492-9b5c-f61060aeaa67" providerId="ADAL" clId="{E85B10E6-8D32-4824-905E-5FA73FDBDDD2}" dt="2023-10-02T00:42:01.997" v="198"/>
          <ac:picMkLst>
            <pc:docMk/>
            <pc:sldMk cId="2359789858" sldId="326"/>
            <ac:picMk id="9" creationId="{B99C9AB9-716E-3A4C-6BA2-0E985626E8E5}"/>
          </ac:picMkLst>
        </pc:picChg>
        <pc:picChg chg="add mod">
          <ac:chgData name="Bérubé, Sylvain" userId="58a7b77c-805a-4492-9b5c-f61060aeaa67" providerId="ADAL" clId="{E85B10E6-8D32-4824-905E-5FA73FDBDDD2}" dt="2023-10-02T00:42:05.397" v="201"/>
          <ac:picMkLst>
            <pc:docMk/>
            <pc:sldMk cId="2359789858" sldId="326"/>
            <ac:picMk id="11" creationId="{4E97B618-AFA5-9B89-C550-356097BBF95D}"/>
          </ac:picMkLst>
        </pc:picChg>
      </pc:sldChg>
      <pc:sldChg chg="addSp delSp modSp add mod">
        <pc:chgData name="Bérubé, Sylvain" userId="58a7b77c-805a-4492-9b5c-f61060aeaa67" providerId="ADAL" clId="{E85B10E6-8D32-4824-905E-5FA73FDBDDD2}" dt="2023-10-02T00:40:57.927" v="194" actId="1076"/>
        <pc:sldMkLst>
          <pc:docMk/>
          <pc:sldMk cId="1754423429" sldId="327"/>
        </pc:sldMkLst>
        <pc:picChg chg="del">
          <ac:chgData name="Bérubé, Sylvain" userId="58a7b77c-805a-4492-9b5c-f61060aeaa67" providerId="ADAL" clId="{E85B10E6-8D32-4824-905E-5FA73FDBDDD2}" dt="2023-10-02T00:39:49.091" v="181" actId="478"/>
          <ac:picMkLst>
            <pc:docMk/>
            <pc:sldMk cId="1754423429" sldId="327"/>
            <ac:picMk id="3" creationId="{94D6E972-0BC7-E96B-6229-18665788E357}"/>
          </ac:picMkLst>
        </pc:picChg>
        <pc:picChg chg="add mod ord">
          <ac:chgData name="Bérubé, Sylvain" userId="58a7b77c-805a-4492-9b5c-f61060aeaa67" providerId="ADAL" clId="{E85B10E6-8D32-4824-905E-5FA73FDBDDD2}" dt="2023-10-02T00:40:57.927" v="194" actId="1076"/>
          <ac:picMkLst>
            <pc:docMk/>
            <pc:sldMk cId="1754423429" sldId="327"/>
            <ac:picMk id="4" creationId="{70FF5DA1-DEFB-32C4-CFF5-6A157AAE3B23}"/>
          </ac:picMkLst>
        </pc:picChg>
        <pc:picChg chg="add mod">
          <ac:chgData name="Bérubé, Sylvain" userId="58a7b77c-805a-4492-9b5c-f61060aeaa67" providerId="ADAL" clId="{E85B10E6-8D32-4824-905E-5FA73FDBDDD2}" dt="2023-10-02T00:40:55.090" v="193" actId="1076"/>
          <ac:picMkLst>
            <pc:docMk/>
            <pc:sldMk cId="1754423429" sldId="327"/>
            <ac:picMk id="6" creationId="{28D6098A-79F7-000A-11DE-9A292F2B92B7}"/>
          </ac:picMkLst>
        </pc:picChg>
      </pc:sldChg>
      <pc:sldChg chg="addSp delSp modSp add mod">
        <pc:chgData name="Bérubé, Sylvain" userId="58a7b77c-805a-4492-9b5c-f61060aeaa67" providerId="ADAL" clId="{E85B10E6-8D32-4824-905E-5FA73FDBDDD2}" dt="2023-10-02T00:42:51.857" v="204"/>
        <pc:sldMkLst>
          <pc:docMk/>
          <pc:sldMk cId="312330006" sldId="328"/>
        </pc:sldMkLst>
        <pc:picChg chg="add mod">
          <ac:chgData name="Bérubé, Sylvain" userId="58a7b77c-805a-4492-9b5c-f61060aeaa67" providerId="ADAL" clId="{E85B10E6-8D32-4824-905E-5FA73FDBDDD2}" dt="2023-10-02T00:42:51.857" v="204"/>
          <ac:picMkLst>
            <pc:docMk/>
            <pc:sldMk cId="312330006" sldId="328"/>
            <ac:picMk id="3" creationId="{C71A8EDF-6802-C3E3-8EB7-D6EBD1D9982E}"/>
          </ac:picMkLst>
        </pc:picChg>
        <pc:picChg chg="del">
          <ac:chgData name="Bérubé, Sylvain" userId="58a7b77c-805a-4492-9b5c-f61060aeaa67" providerId="ADAL" clId="{E85B10E6-8D32-4824-905E-5FA73FDBDDD2}" dt="2023-10-02T00:42:51.407" v="203" actId="478"/>
          <ac:picMkLst>
            <pc:docMk/>
            <pc:sldMk cId="312330006" sldId="328"/>
            <ac:picMk id="11" creationId="{4E97B618-AFA5-9B89-C550-356097BBF95D}"/>
          </ac:picMkLst>
        </pc:picChg>
      </pc:sldChg>
      <pc:sldChg chg="addSp delSp modSp add mod">
        <pc:chgData name="Bérubé, Sylvain" userId="58a7b77c-805a-4492-9b5c-f61060aeaa67" providerId="ADAL" clId="{E85B10E6-8D32-4824-905E-5FA73FDBDDD2}" dt="2023-10-02T00:43:54.693" v="207"/>
        <pc:sldMkLst>
          <pc:docMk/>
          <pc:sldMk cId="1008711286" sldId="329"/>
        </pc:sldMkLst>
        <pc:picChg chg="del">
          <ac:chgData name="Bérubé, Sylvain" userId="58a7b77c-805a-4492-9b5c-f61060aeaa67" providerId="ADAL" clId="{E85B10E6-8D32-4824-905E-5FA73FDBDDD2}" dt="2023-10-02T00:42:55.197" v="206" actId="478"/>
          <ac:picMkLst>
            <pc:docMk/>
            <pc:sldMk cId="1008711286" sldId="329"/>
            <ac:picMk id="3" creationId="{C71A8EDF-6802-C3E3-8EB7-D6EBD1D9982E}"/>
          </ac:picMkLst>
        </pc:picChg>
        <pc:picChg chg="add mod">
          <ac:chgData name="Bérubé, Sylvain" userId="58a7b77c-805a-4492-9b5c-f61060aeaa67" providerId="ADAL" clId="{E85B10E6-8D32-4824-905E-5FA73FDBDDD2}" dt="2023-10-02T00:43:54.693" v="207"/>
          <ac:picMkLst>
            <pc:docMk/>
            <pc:sldMk cId="1008711286" sldId="329"/>
            <ac:picMk id="4" creationId="{4E36ADCE-3A5B-A1C4-9B00-ED810FA4E293}"/>
          </ac:picMkLst>
        </pc:picChg>
      </pc:sldChg>
      <pc:sldChg chg="addSp delSp modSp add mod">
        <pc:chgData name="Bérubé, Sylvain" userId="58a7b77c-805a-4492-9b5c-f61060aeaa67" providerId="ADAL" clId="{E85B10E6-8D32-4824-905E-5FA73FDBDDD2}" dt="2023-10-02T00:55:06.726" v="210"/>
        <pc:sldMkLst>
          <pc:docMk/>
          <pc:sldMk cId="3031035426" sldId="330"/>
        </pc:sldMkLst>
        <pc:picChg chg="add mod">
          <ac:chgData name="Bérubé, Sylvain" userId="58a7b77c-805a-4492-9b5c-f61060aeaa67" providerId="ADAL" clId="{E85B10E6-8D32-4824-905E-5FA73FDBDDD2}" dt="2023-10-02T00:55:06.726" v="210"/>
          <ac:picMkLst>
            <pc:docMk/>
            <pc:sldMk cId="3031035426" sldId="330"/>
            <ac:picMk id="3" creationId="{90669570-8E30-43D4-80FA-297681F4865B}"/>
          </ac:picMkLst>
        </pc:picChg>
        <pc:picChg chg="del">
          <ac:chgData name="Bérubé, Sylvain" userId="58a7b77c-805a-4492-9b5c-f61060aeaa67" providerId="ADAL" clId="{E85B10E6-8D32-4824-905E-5FA73FDBDDD2}" dt="2023-10-02T00:44:02.483" v="209" actId="478"/>
          <ac:picMkLst>
            <pc:docMk/>
            <pc:sldMk cId="3031035426" sldId="330"/>
            <ac:picMk id="4" creationId="{4E36ADCE-3A5B-A1C4-9B00-ED810FA4E29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5890D-6DAB-AEA3-4F8E-E39B4E3E611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D254E30-FAD0-BF13-5308-1CE28C999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3341727-85F7-8BB1-83B6-EC02A23A25BD}"/>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5" name="Espace réservé du pied de page 4">
            <a:extLst>
              <a:ext uri="{FF2B5EF4-FFF2-40B4-BE49-F238E27FC236}">
                <a16:creationId xmlns:a16="http://schemas.microsoft.com/office/drawing/2014/main" id="{745AB407-9FE9-E40E-3C20-2BBAB1559C3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36958B-D41C-57B5-5635-C5FE69D0A6C5}"/>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4434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3586B-73BE-6A97-220C-D51DDC8FB56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ADE9F38-343A-B7F6-21A1-392CB0ABAA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D364AB9-F5B2-757A-3CB1-95A7D4D8DF40}"/>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5" name="Espace réservé du pied de page 4">
            <a:extLst>
              <a:ext uri="{FF2B5EF4-FFF2-40B4-BE49-F238E27FC236}">
                <a16:creationId xmlns:a16="http://schemas.microsoft.com/office/drawing/2014/main" id="{2231EDD8-7632-D3CD-AB68-ADAC11F11A3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6027CA6-CE97-D5BC-4D13-CED7D70AEA1F}"/>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353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25252C-23F7-A1F6-52D7-AF8740763ED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6A9C7E2-7D01-DCB0-D244-05BE406426E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1C06876-2E30-8942-BF2E-256C9E5095E3}"/>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5" name="Espace réservé du pied de page 4">
            <a:extLst>
              <a:ext uri="{FF2B5EF4-FFF2-40B4-BE49-F238E27FC236}">
                <a16:creationId xmlns:a16="http://schemas.microsoft.com/office/drawing/2014/main" id="{8C0BA0A5-F96A-F549-8235-1EA567503B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3E2A0B7-6966-E7C5-2550-A31A4024C267}"/>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71349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47A8D-36A9-AAF6-C037-4F0FE903DDA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61513A-72BD-9F64-7675-49A84E52426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F4875CF-FEAA-7510-8374-7DC871C16AF0}"/>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5" name="Espace réservé du pied de page 4">
            <a:extLst>
              <a:ext uri="{FF2B5EF4-FFF2-40B4-BE49-F238E27FC236}">
                <a16:creationId xmlns:a16="http://schemas.microsoft.com/office/drawing/2014/main" id="{2920C53E-7435-AE97-CEF6-90492959E3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E45D95B-1A48-FBC0-4DD2-BC2430A8166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4221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E50093-1188-E113-FBFF-A539B20624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157B40F5-2C8D-CBA0-430C-9C2AB8E40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C38A27-CE80-9356-E6FB-0BA8917B7E76}"/>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5" name="Espace réservé du pied de page 4">
            <a:extLst>
              <a:ext uri="{FF2B5EF4-FFF2-40B4-BE49-F238E27FC236}">
                <a16:creationId xmlns:a16="http://schemas.microsoft.com/office/drawing/2014/main" id="{A8267EC4-7457-B6A4-AD0B-ABDF837C395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E37F3CC-08E0-2C24-5112-43F440A78A9C}"/>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215741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C3417-79A0-8D99-5C50-D0581B2761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B2CC939-46DB-55A9-87FD-37697645BC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E22C1B4-F0C5-7D46-4F5B-8FB3C9FAC9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8E7323D9-93E6-4D2B-8C60-F41312C13E1F}"/>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6" name="Espace réservé du pied de page 5">
            <a:extLst>
              <a:ext uri="{FF2B5EF4-FFF2-40B4-BE49-F238E27FC236}">
                <a16:creationId xmlns:a16="http://schemas.microsoft.com/office/drawing/2014/main" id="{0288E955-EDFD-A405-443A-418CDCA24CA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2F60BD9-020A-DFB0-EFF5-A1E25144D75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44937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62EF4-3B86-6162-F65B-2758B189FC6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CE87980-A399-8220-B462-33A9CF45D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E943B45-F605-AB49-6E76-EC11900F3D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C593121-8D43-7333-2127-AC5D6D9AC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02F489-E796-2C22-F746-E32EAB866F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040B92A-423E-09B0-B5D3-21F4DF48B250}"/>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8" name="Espace réservé du pied de page 7">
            <a:extLst>
              <a:ext uri="{FF2B5EF4-FFF2-40B4-BE49-F238E27FC236}">
                <a16:creationId xmlns:a16="http://schemas.microsoft.com/office/drawing/2014/main" id="{9E017489-8C08-1B4C-78AB-9CF26A0D92F3}"/>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63DD159-7A21-2FC9-D019-937E256897C1}"/>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00538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BDA10-A46F-95A0-0251-39B3CC3A0E1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01A79BBC-B69C-1659-FB7A-5E290FAA2060}"/>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4" name="Espace réservé du pied de page 3">
            <a:extLst>
              <a:ext uri="{FF2B5EF4-FFF2-40B4-BE49-F238E27FC236}">
                <a16:creationId xmlns:a16="http://schemas.microsoft.com/office/drawing/2014/main" id="{8EFF9AE4-3E92-7438-8117-3ECF805061A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65DD231A-C7FB-6612-BA8D-36E57AD7B68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323955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6095D7-2890-9B29-0B4B-C71DCD93872B}"/>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3" name="Espace réservé du pied de page 2">
            <a:extLst>
              <a:ext uri="{FF2B5EF4-FFF2-40B4-BE49-F238E27FC236}">
                <a16:creationId xmlns:a16="http://schemas.microsoft.com/office/drawing/2014/main" id="{88E0103D-A99D-F688-3504-2C3332D940F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1444BC14-109E-439E-D00C-A186E3500869}"/>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56801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BE675-B389-D391-BB97-E036B5C302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BF39ABE-6B19-E597-E452-5E01667AF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B65971A7-D28B-0A45-3318-0B5CC6D9D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F8BD5D-A1FE-2505-05A8-175B75CF38C6}"/>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6" name="Espace réservé du pied de page 5">
            <a:extLst>
              <a:ext uri="{FF2B5EF4-FFF2-40B4-BE49-F238E27FC236}">
                <a16:creationId xmlns:a16="http://schemas.microsoft.com/office/drawing/2014/main" id="{BBD10494-6736-2E20-9553-21097D94125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4E58F17-BE96-29E0-40FD-869612FCFE6D}"/>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82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5869A-9D84-556D-8173-03D9A90B45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F1CEC6A-EF96-79EF-D21A-F9C8482E8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31C1930-CD8F-B10D-7AB3-57D0210EB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035D60-D180-F013-A42A-223F4E42B04D}"/>
              </a:ext>
            </a:extLst>
          </p:cNvPr>
          <p:cNvSpPr>
            <a:spLocks noGrp="1"/>
          </p:cNvSpPr>
          <p:nvPr>
            <p:ph type="dt" sz="half" idx="10"/>
          </p:nvPr>
        </p:nvSpPr>
        <p:spPr/>
        <p:txBody>
          <a:bodyPr/>
          <a:lstStyle/>
          <a:p>
            <a:fld id="{886CF680-34D7-4A13-93C0-1F434A8F1FC0}" type="datetimeFigureOut">
              <a:rPr lang="fr-CA" smtClean="0"/>
              <a:t>2023-10-01</a:t>
            </a:fld>
            <a:endParaRPr lang="fr-CA"/>
          </a:p>
        </p:txBody>
      </p:sp>
      <p:sp>
        <p:nvSpPr>
          <p:cNvPr id="6" name="Espace réservé du pied de page 5">
            <a:extLst>
              <a:ext uri="{FF2B5EF4-FFF2-40B4-BE49-F238E27FC236}">
                <a16:creationId xmlns:a16="http://schemas.microsoft.com/office/drawing/2014/main" id="{C4A5789E-DCAF-162A-1DB6-996173B2E9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6EC47A4-3DED-0B85-3487-0B6B640F220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22898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CE3BD1D-9626-A65E-7498-4C2B61199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5CC82A3-4F8D-AD37-8A0A-525E7B813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123D294-6063-77F7-1321-F0E731A52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CF680-34D7-4A13-93C0-1F434A8F1FC0}" type="datetimeFigureOut">
              <a:rPr lang="fr-CA" smtClean="0"/>
              <a:t>2023-10-01</a:t>
            </a:fld>
            <a:endParaRPr lang="fr-CA"/>
          </a:p>
        </p:txBody>
      </p:sp>
      <p:sp>
        <p:nvSpPr>
          <p:cNvPr id="5" name="Espace réservé du pied de page 4">
            <a:extLst>
              <a:ext uri="{FF2B5EF4-FFF2-40B4-BE49-F238E27FC236}">
                <a16:creationId xmlns:a16="http://schemas.microsoft.com/office/drawing/2014/main" id="{0646836E-D6FE-518D-64E5-980A80C6D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4E2A71-0B5E-1DE2-592D-FCA3C01CD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C3CC4-1E09-495E-A30B-E0CF89A36A7B}" type="slidenum">
              <a:rPr lang="fr-CA" smtClean="0"/>
              <a:t>‹N°›</a:t>
            </a:fld>
            <a:endParaRPr lang="fr-CA"/>
          </a:p>
        </p:txBody>
      </p:sp>
    </p:spTree>
    <p:extLst>
      <p:ext uri="{BB962C8B-B14F-4D97-AF65-F5344CB8AC3E}">
        <p14:creationId xmlns:p14="http://schemas.microsoft.com/office/powerpoint/2010/main" val="4220533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859BA9-D4FB-50AA-FC1A-2AC1DFDEC178}"/>
              </a:ext>
            </a:extLst>
          </p:cNvPr>
          <p:cNvSpPr/>
          <p:nvPr/>
        </p:nvSpPr>
        <p:spPr>
          <a:xfrm>
            <a:off x="8301226" y="5990253"/>
            <a:ext cx="3890774" cy="867747"/>
          </a:xfrm>
          <a:prstGeom prst="rect">
            <a:avLst/>
          </a:prstGeom>
          <a:solidFill>
            <a:srgbClr val="5F7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1" name="Rectangle 10">
            <a:extLst>
              <a:ext uri="{FF2B5EF4-FFF2-40B4-BE49-F238E27FC236}">
                <a16:creationId xmlns:a16="http://schemas.microsoft.com/office/drawing/2014/main" id="{FFBC7193-E5DC-7191-A3E2-4063833F19A0}"/>
              </a:ext>
            </a:extLst>
          </p:cNvPr>
          <p:cNvSpPr/>
          <p:nvPr/>
        </p:nvSpPr>
        <p:spPr>
          <a:xfrm>
            <a:off x="0" y="5990253"/>
            <a:ext cx="3890776" cy="867747"/>
          </a:xfrm>
          <a:prstGeom prst="rect">
            <a:avLst/>
          </a:prstGeom>
          <a:solidFill>
            <a:srgbClr val="9B82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9" name="Image 8" descr="Une image contenant texte, affiche, livre, Prospectus&#10;&#10;Description générée automatiquement">
            <a:extLst>
              <a:ext uri="{FF2B5EF4-FFF2-40B4-BE49-F238E27FC236}">
                <a16:creationId xmlns:a16="http://schemas.microsoft.com/office/drawing/2014/main" id="{44845EC0-655A-FB71-58ED-1D7D3E84228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5808" y="0"/>
            <a:ext cx="3876192" cy="5990253"/>
          </a:xfrm>
          <a:prstGeom prst="rect">
            <a:avLst/>
          </a:prstGeom>
        </p:spPr>
      </p:pic>
      <p:pic>
        <p:nvPicPr>
          <p:cNvPr id="7" name="Image 6" descr="Une image contenant texte, livre, affiche&#10;&#10;Description générée automatiquement">
            <a:extLst>
              <a:ext uri="{FF2B5EF4-FFF2-40B4-BE49-F238E27FC236}">
                <a16:creationId xmlns:a16="http://schemas.microsoft.com/office/drawing/2014/main" id="{CE3826F6-D6B1-6632-2034-DDECA6AFD12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3882230" cy="5999584"/>
          </a:xfrm>
          <a:prstGeom prst="rect">
            <a:avLst/>
          </a:prstGeom>
        </p:spPr>
      </p:pic>
      <p:pic>
        <p:nvPicPr>
          <p:cNvPr id="5" name="Image 4" descr="Une image contenant texte, livre, affiche, graphisme&#10;&#10;Description générée automatiquement">
            <a:extLst>
              <a:ext uri="{FF2B5EF4-FFF2-40B4-BE49-F238E27FC236}">
                <a16:creationId xmlns:a16="http://schemas.microsoft.com/office/drawing/2014/main" id="{3EDD9BA5-FE0C-9EF6-EEB9-FE44C5CF2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151" y="0"/>
            <a:ext cx="4437697" cy="6858000"/>
          </a:xfrm>
          <a:prstGeom prst="rect">
            <a:avLst/>
          </a:prstGeom>
        </p:spPr>
      </p:pic>
    </p:spTree>
    <p:extLst>
      <p:ext uri="{BB962C8B-B14F-4D97-AF65-F5344CB8AC3E}">
        <p14:creationId xmlns:p14="http://schemas.microsoft.com/office/powerpoint/2010/main" val="245186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cercle, graphisme&#10;&#10;Description générée automatiquement">
            <a:extLst>
              <a:ext uri="{FF2B5EF4-FFF2-40B4-BE49-F238E27FC236}">
                <a16:creationId xmlns:a16="http://schemas.microsoft.com/office/drawing/2014/main" id="{4E97B618-AFA5-9B89-C550-356097BBF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978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Graphique, graphisme, capture d’écran&#10;&#10;Description générée automatiquement">
            <a:extLst>
              <a:ext uri="{FF2B5EF4-FFF2-40B4-BE49-F238E27FC236}">
                <a16:creationId xmlns:a16="http://schemas.microsoft.com/office/drawing/2014/main" id="{C71A8EDF-6802-C3E3-8EB7-D6EBD1D99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33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iagramme, Police&#10;&#10;Description générée automatiquement">
            <a:extLst>
              <a:ext uri="{FF2B5EF4-FFF2-40B4-BE49-F238E27FC236}">
                <a16:creationId xmlns:a16="http://schemas.microsoft.com/office/drawing/2014/main" id="{4E36ADCE-3A5B-A1C4-9B00-ED810FA4E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871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montagne, nuage, arbre&#10;&#10;Description générée automatiquement">
            <a:extLst>
              <a:ext uri="{FF2B5EF4-FFF2-40B4-BE49-F238E27FC236}">
                <a16:creationId xmlns:a16="http://schemas.microsoft.com/office/drawing/2014/main" id="{90669570-8E30-43D4-80FA-297681F48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1035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85A442-B47D-0211-7878-64EBE4BEB72A}"/>
              </a:ext>
            </a:extLst>
          </p:cNvPr>
          <p:cNvPicPr>
            <a:picLocks noChangeAspect="1"/>
          </p:cNvPicPr>
          <p:nvPr/>
        </p:nvPicPr>
        <p:blipFill>
          <a:blip r:embed="rId2"/>
          <a:stretch>
            <a:fillRect/>
          </a:stretch>
        </p:blipFill>
        <p:spPr>
          <a:xfrm>
            <a:off x="2049429" y="0"/>
            <a:ext cx="8093141" cy="6858000"/>
          </a:xfrm>
          <a:prstGeom prst="rect">
            <a:avLst/>
          </a:prstGeom>
        </p:spPr>
      </p:pic>
    </p:spTree>
    <p:extLst>
      <p:ext uri="{BB962C8B-B14F-4D97-AF65-F5344CB8AC3E}">
        <p14:creationId xmlns:p14="http://schemas.microsoft.com/office/powerpoint/2010/main" val="2914179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128EB-A86A-450D-3D45-5319DA94DC71}"/>
              </a:ext>
            </a:extLst>
          </p:cNvPr>
          <p:cNvSpPr>
            <a:spLocks noGrp="1"/>
          </p:cNvSpPr>
          <p:nvPr>
            <p:ph type="title"/>
          </p:nvPr>
        </p:nvSpPr>
        <p:spPr/>
        <p:txBody>
          <a:bodyPr/>
          <a:lstStyle/>
          <a:p>
            <a:r>
              <a:rPr lang="fr-CA" dirty="0"/>
              <a:t>d</a:t>
            </a:r>
          </a:p>
        </p:txBody>
      </p:sp>
      <p:sp>
        <p:nvSpPr>
          <p:cNvPr id="3" name="Espace réservé du contenu 2">
            <a:extLst>
              <a:ext uri="{FF2B5EF4-FFF2-40B4-BE49-F238E27FC236}">
                <a16:creationId xmlns:a16="http://schemas.microsoft.com/office/drawing/2014/main" id="{40F72E66-C0A6-3192-19BB-431ED386046A}"/>
              </a:ext>
            </a:extLst>
          </p:cNvPr>
          <p:cNvSpPr>
            <a:spLocks noGrp="1"/>
          </p:cNvSpPr>
          <p:nvPr>
            <p:ph idx="1"/>
          </p:nvPr>
        </p:nvSpPr>
        <p:spPr>
          <a:xfrm>
            <a:off x="0" y="4010525"/>
            <a:ext cx="12192000" cy="2751221"/>
          </a:xfrm>
        </p:spPr>
        <p:txBody>
          <a:bodyPr>
            <a:noAutofit/>
          </a:bodyPr>
          <a:lstStyle/>
          <a:p>
            <a:pPr marL="0" indent="0">
              <a:buNone/>
            </a:pPr>
            <a:r>
              <a:rPr lang="fr-CA" sz="2200" dirty="0">
                <a:effectLst/>
                <a:latin typeface="Cambria" panose="02040503050406030204" pitchFamily="18" charset="0"/>
                <a:ea typeface="Calibri" panose="020F0502020204030204" pitchFamily="34" charset="0"/>
                <a:cs typeface="Times New Roman" panose="02020603050405020304" pitchFamily="18" charset="0"/>
              </a:rPr>
              <a:t>Il existe différents concours mathématiques ouverts aux étudiants de niveau collégial. Ces concours proposent des problèmes originaux et stimulants nécessitant pour les résoudre de mettre à profit ses connaissances mathématiques et sa créativité. Au-delà des prix que l’on peut remporter lors de ces compétitions (bourses d'études, voyages, participation à un camp mathématique estival, etc.), ils nous confrontent d’abord et avant tout avec nous-même et nous permettent de tester nos limites. </a:t>
            </a:r>
          </a:p>
          <a:p>
            <a:pPr marL="0" indent="0">
              <a:buNone/>
            </a:pPr>
            <a:r>
              <a:rPr lang="fr-CA" sz="2200" dirty="0">
                <a:effectLst/>
                <a:latin typeface="Cambria" panose="02040503050406030204" pitchFamily="18" charset="0"/>
                <a:ea typeface="Calibri" panose="020F0502020204030204" pitchFamily="34" charset="0"/>
                <a:cs typeface="Times New Roman" panose="02020603050405020304" pitchFamily="18" charset="0"/>
              </a:rPr>
              <a:t>Après un bref historique des concours mathématiques et de leur rôle dans le développement des mathématiques contemporaines, nous allons présenter les principaux concours au collégial et des exemples de problèmes tirés de ces concours.</a:t>
            </a:r>
            <a:endParaRPr lang="fr-CA"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AC0E94E-4291-EC11-E763-3C768BB9BCEA}"/>
              </a:ext>
            </a:extLst>
          </p:cNvPr>
          <p:cNvPicPr>
            <a:picLocks noChangeAspect="1"/>
          </p:cNvPicPr>
          <p:nvPr/>
        </p:nvPicPr>
        <p:blipFill>
          <a:blip r:embed="rId2"/>
          <a:stretch>
            <a:fillRect/>
          </a:stretch>
        </p:blipFill>
        <p:spPr>
          <a:xfrm>
            <a:off x="2929890" y="198772"/>
            <a:ext cx="6332220" cy="3566795"/>
          </a:xfrm>
          <a:prstGeom prst="rect">
            <a:avLst/>
          </a:prstGeom>
          <a:ln w="15875">
            <a:solidFill>
              <a:schemeClr val="tx1">
                <a:lumMod val="75000"/>
                <a:lumOff val="25000"/>
              </a:schemeClr>
            </a:solidFill>
          </a:ln>
        </p:spPr>
      </p:pic>
    </p:spTree>
    <p:extLst>
      <p:ext uri="{BB962C8B-B14F-4D97-AF65-F5344CB8AC3E}">
        <p14:creationId xmlns:p14="http://schemas.microsoft.com/office/powerpoint/2010/main" val="168851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AC414B-E20D-605E-3EAC-BADBFF6E9319}"/>
              </a:ext>
            </a:extLst>
          </p:cNvPr>
          <p:cNvPicPr>
            <a:picLocks noChangeAspect="1"/>
          </p:cNvPicPr>
          <p:nvPr/>
        </p:nvPicPr>
        <p:blipFill>
          <a:blip r:embed="rId2"/>
          <a:stretch>
            <a:fillRect/>
          </a:stretch>
        </p:blipFill>
        <p:spPr>
          <a:xfrm>
            <a:off x="3260624" y="0"/>
            <a:ext cx="5670751" cy="6858000"/>
          </a:xfrm>
          <a:prstGeom prst="rect">
            <a:avLst/>
          </a:prstGeom>
        </p:spPr>
      </p:pic>
    </p:spTree>
    <p:extLst>
      <p:ext uri="{BB962C8B-B14F-4D97-AF65-F5344CB8AC3E}">
        <p14:creationId xmlns:p14="http://schemas.microsoft.com/office/powerpoint/2010/main" val="34378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descr="Une image contenant texte, voiture, véhicule, Véhicule terrestre&#10;&#10;Description générée automatiquement">
            <a:extLst>
              <a:ext uri="{FF2B5EF4-FFF2-40B4-BE49-F238E27FC236}">
                <a16:creationId xmlns:a16="http://schemas.microsoft.com/office/drawing/2014/main" id="{0B3E9340-E99F-BF52-2831-38AF6A8B3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540" y="4817738"/>
            <a:ext cx="1607940" cy="2211313"/>
          </a:xfrm>
          <a:prstGeom prst="rect">
            <a:avLst/>
          </a:prstGeom>
        </p:spPr>
      </p:pic>
      <p:pic>
        <p:nvPicPr>
          <p:cNvPr id="20" name="Image 19" descr="Une image contenant capture d’écran&#10;&#10;Description générée automatiquement">
            <a:extLst>
              <a:ext uri="{FF2B5EF4-FFF2-40B4-BE49-F238E27FC236}">
                <a16:creationId xmlns:a16="http://schemas.microsoft.com/office/drawing/2014/main" id="{51CA2CB3-75A3-3A63-CFEE-4B56B228A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316" y="3077397"/>
            <a:ext cx="2320456" cy="1740342"/>
          </a:xfrm>
          <a:prstGeom prst="rect">
            <a:avLst/>
          </a:prstGeom>
        </p:spPr>
      </p:pic>
      <p:pic>
        <p:nvPicPr>
          <p:cNvPr id="6" name="Image 5" descr="Une image contenant personne, habits, Visage humain, intérieur&#10;&#10;Description générée automatiquement">
            <a:extLst>
              <a:ext uri="{FF2B5EF4-FFF2-40B4-BE49-F238E27FC236}">
                <a16:creationId xmlns:a16="http://schemas.microsoft.com/office/drawing/2014/main" id="{F33BF8E2-F3D6-148C-70BA-9791F5183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480" y="4818336"/>
            <a:ext cx="2628521" cy="2039664"/>
          </a:xfrm>
          <a:prstGeom prst="rect">
            <a:avLst/>
          </a:prstGeom>
        </p:spPr>
      </p:pic>
      <p:pic>
        <p:nvPicPr>
          <p:cNvPr id="8" name="Image 7" descr="Une image contenant intérieur, mur, personne, habits&#10;&#10;Description générée automatiquement">
            <a:extLst>
              <a:ext uri="{FF2B5EF4-FFF2-40B4-BE49-F238E27FC236}">
                <a16:creationId xmlns:a16="http://schemas.microsoft.com/office/drawing/2014/main" id="{F19CA3E0-A10D-00B1-A724-71D5474FAB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89761"/>
            <a:ext cx="4761046" cy="3772904"/>
          </a:xfrm>
          <a:prstGeom prst="rect">
            <a:avLst/>
          </a:prstGeom>
        </p:spPr>
      </p:pic>
      <p:pic>
        <p:nvPicPr>
          <p:cNvPr id="14" name="Image 13" descr="Une image contenant texte, dessin humoristique, capture d’écran&#10;&#10;Description générée automatiquement">
            <a:extLst>
              <a:ext uri="{FF2B5EF4-FFF2-40B4-BE49-F238E27FC236}">
                <a16:creationId xmlns:a16="http://schemas.microsoft.com/office/drawing/2014/main" id="{46ED7459-1482-A1E3-1348-BD9016E6D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5339" y="3089761"/>
            <a:ext cx="3058662" cy="1727977"/>
          </a:xfrm>
          <a:prstGeom prst="rect">
            <a:avLst/>
          </a:prstGeom>
        </p:spPr>
      </p:pic>
      <p:pic>
        <p:nvPicPr>
          <p:cNvPr id="22" name="Image 21" descr="Une image contenant Jeu PC, Logiciel de jeu vidéo, Jeu d’aventure, Jeu d’action-aventure&#10;&#10;Description générée automatiquement">
            <a:extLst>
              <a:ext uri="{FF2B5EF4-FFF2-40B4-BE49-F238E27FC236}">
                <a16:creationId xmlns:a16="http://schemas.microsoft.com/office/drawing/2014/main" id="{C06EA84D-45CE-87E5-6D02-3F7C603FBB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5745" y="-6183"/>
            <a:ext cx="5492909" cy="3089761"/>
          </a:xfrm>
          <a:prstGeom prst="rect">
            <a:avLst/>
          </a:prstGeom>
        </p:spPr>
      </p:pic>
      <p:pic>
        <p:nvPicPr>
          <p:cNvPr id="12" name="Image 11" descr="Une image contenant texte, capture d’écran, graphisme, Police&#10;&#10;Description générée automatiquement">
            <a:extLst>
              <a:ext uri="{FF2B5EF4-FFF2-40B4-BE49-F238E27FC236}">
                <a16:creationId xmlns:a16="http://schemas.microsoft.com/office/drawing/2014/main" id="{BC3CD957-05B6-1A94-F335-C4F1C4B0CC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3295745" cy="3089761"/>
          </a:xfrm>
          <a:prstGeom prst="rect">
            <a:avLst/>
          </a:prstGeom>
        </p:spPr>
      </p:pic>
      <p:pic>
        <p:nvPicPr>
          <p:cNvPr id="18" name="Image 17" descr="Une image contenant texte, capture d’écran, carré, Rectangle&#10;&#10;Description générée automatiquement">
            <a:extLst>
              <a:ext uri="{FF2B5EF4-FFF2-40B4-BE49-F238E27FC236}">
                <a16:creationId xmlns:a16="http://schemas.microsoft.com/office/drawing/2014/main" id="{E5615BC7-72F2-E207-8766-9598F4433A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1046" y="3077397"/>
            <a:ext cx="2175428" cy="1740342"/>
          </a:xfrm>
          <a:prstGeom prst="rect">
            <a:avLst/>
          </a:prstGeom>
        </p:spPr>
      </p:pic>
      <p:pic>
        <p:nvPicPr>
          <p:cNvPr id="26" name="Image 25" descr="Une image contenant capture d’écran, Rectangle, art&#10;&#10;Description générée automatiquement">
            <a:extLst>
              <a:ext uri="{FF2B5EF4-FFF2-40B4-BE49-F238E27FC236}">
                <a16:creationId xmlns:a16="http://schemas.microsoft.com/office/drawing/2014/main" id="{06A248A4-2AE2-EC11-CD87-2702BA58D5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1046" y="4817738"/>
            <a:ext cx="3186494" cy="2039664"/>
          </a:xfrm>
          <a:prstGeom prst="rect">
            <a:avLst/>
          </a:prstGeom>
        </p:spPr>
      </p:pic>
      <p:pic>
        <p:nvPicPr>
          <p:cNvPr id="4" name="Image 3" descr="Une image contenant intérieur, mur, meubles, personne&#10;&#10;Description générée automatiquement">
            <a:extLst>
              <a:ext uri="{FF2B5EF4-FFF2-40B4-BE49-F238E27FC236}">
                <a16:creationId xmlns:a16="http://schemas.microsoft.com/office/drawing/2014/main" id="{1921EC5A-92E9-FC7B-559C-34DE4747E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6327" y="-6182"/>
            <a:ext cx="3887120" cy="3089761"/>
          </a:xfrm>
          <a:prstGeom prst="rect">
            <a:avLst/>
          </a:prstGeom>
        </p:spPr>
      </p:pic>
    </p:spTree>
    <p:extLst>
      <p:ext uri="{BB962C8B-B14F-4D97-AF65-F5344CB8AC3E}">
        <p14:creationId xmlns:p14="http://schemas.microsoft.com/office/powerpoint/2010/main" val="2334680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94D6E972-0BC7-E96B-6229-18665788E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8572"/>
            <a:ext cx="9613232" cy="6849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208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8D6098A-79F7-000A-11DE-9A292F2B92B7}"/>
              </a:ext>
            </a:extLst>
          </p:cNvPr>
          <p:cNvPicPr>
            <a:picLocks noChangeAspect="1"/>
          </p:cNvPicPr>
          <p:nvPr/>
        </p:nvPicPr>
        <p:blipFill>
          <a:blip r:embed="rId2"/>
          <a:stretch>
            <a:fillRect/>
          </a:stretch>
        </p:blipFill>
        <p:spPr>
          <a:xfrm>
            <a:off x="400050" y="333375"/>
            <a:ext cx="6106377" cy="4267796"/>
          </a:xfrm>
          <a:prstGeom prst="rect">
            <a:avLst/>
          </a:prstGeom>
        </p:spPr>
      </p:pic>
      <p:pic>
        <p:nvPicPr>
          <p:cNvPr id="4" name="Image 3" descr="Une image contenant jouet, Silhouette d’animal, Peluche, peluche&#10;&#10;Description générée automatiquement">
            <a:extLst>
              <a:ext uri="{FF2B5EF4-FFF2-40B4-BE49-F238E27FC236}">
                <a16:creationId xmlns:a16="http://schemas.microsoft.com/office/drawing/2014/main" id="{70FF5DA1-DEFB-32C4-CFF5-6A157AAE3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676" y="2334370"/>
            <a:ext cx="8068274" cy="4533602"/>
          </a:xfrm>
          <a:prstGeom prst="rect">
            <a:avLst/>
          </a:prstGeom>
        </p:spPr>
      </p:pic>
    </p:spTree>
    <p:extLst>
      <p:ext uri="{BB962C8B-B14F-4D97-AF65-F5344CB8AC3E}">
        <p14:creationId xmlns:p14="http://schemas.microsoft.com/office/powerpoint/2010/main" val="175442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DE7240F-B40E-0C73-A1B7-3D6F5DB0F70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07803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graphisme, Graphique, capture d’écran&#10;&#10;Description générée automatiquement">
            <a:extLst>
              <a:ext uri="{FF2B5EF4-FFF2-40B4-BE49-F238E27FC236}">
                <a16:creationId xmlns:a16="http://schemas.microsoft.com/office/drawing/2014/main" id="{763D577B-7379-6286-F998-B6D30256B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0"/>
            <a:ext cx="11058525" cy="6858000"/>
          </a:xfrm>
          <a:prstGeom prst="rect">
            <a:avLst/>
          </a:prstGeom>
        </p:spPr>
      </p:pic>
    </p:spTree>
    <p:extLst>
      <p:ext uri="{BB962C8B-B14F-4D97-AF65-F5344CB8AC3E}">
        <p14:creationId xmlns:p14="http://schemas.microsoft.com/office/powerpoint/2010/main" val="562458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B3235-7F60-942E-0534-52926A1D72B0}"/>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E85D8F48-F77D-1289-4A7D-13BBA8A1CC3F}"/>
              </a:ext>
            </a:extLst>
          </p:cNvPr>
          <p:cNvSpPr>
            <a:spLocks noGrp="1"/>
          </p:cNvSpPr>
          <p:nvPr>
            <p:ph idx="1"/>
          </p:nvPr>
        </p:nvSpPr>
        <p:spPr/>
        <p:txBody>
          <a:bodyPr/>
          <a:lstStyle/>
          <a:p>
            <a:endParaRPr lang="fr-CA"/>
          </a:p>
        </p:txBody>
      </p:sp>
      <p:pic>
        <p:nvPicPr>
          <p:cNvPr id="5" name="Image 4">
            <a:extLst>
              <a:ext uri="{FF2B5EF4-FFF2-40B4-BE49-F238E27FC236}">
                <a16:creationId xmlns:a16="http://schemas.microsoft.com/office/drawing/2014/main" id="{3943FA51-39AC-AF09-0200-45F88D2044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970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5EAF40E-DC40-B4DE-0AD0-251B5A29BD2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2254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115</Words>
  <Application>Microsoft Office PowerPoint</Application>
  <PresentationFormat>Grand écran</PresentationFormat>
  <Paragraphs>3</Paragraphs>
  <Slides>15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15</vt:i4>
      </vt:variant>
    </vt:vector>
  </HeadingPairs>
  <TitlesOfParts>
    <vt:vector size="20" baseType="lpstr">
      <vt:lpstr>Arial</vt:lpstr>
      <vt:lpstr>Calibri</vt:lpstr>
      <vt:lpstr>Calibri Light</vt:lpstr>
      <vt:lpstr>Cambria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Sylvain Bérubé</cp:lastModifiedBy>
  <cp:revision>2</cp:revision>
  <dcterms:created xsi:type="dcterms:W3CDTF">2023-09-10T02:36:57Z</dcterms:created>
  <dcterms:modified xsi:type="dcterms:W3CDTF">2023-10-02T01:18:00Z</dcterms:modified>
</cp:coreProperties>
</file>