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0" r:id="rId6"/>
    <p:sldId id="260" r:id="rId7"/>
    <p:sldId id="266" r:id="rId8"/>
    <p:sldId id="271" r:id="rId9"/>
    <p:sldId id="261" r:id="rId10"/>
    <p:sldId id="267" r:id="rId11"/>
    <p:sldId id="268" r:id="rId12"/>
    <p:sldId id="274" r:id="rId13"/>
    <p:sldId id="272" r:id="rId14"/>
    <p:sldId id="265" r:id="rId15"/>
    <p:sldId id="263" r:id="rId16"/>
    <p:sldId id="273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CEFF"/>
    <a:srgbClr val="CC00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11DB1D-B308-4273-96F0-E99BEBDB9A90}" v="1457" dt="2023-10-30T11:44:50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1047" autoAdjust="0"/>
  </p:normalViewPr>
  <p:slideViewPr>
    <p:cSldViewPr>
      <p:cViewPr varScale="1">
        <p:scale>
          <a:sx n="78" d="100"/>
          <a:sy n="78" d="100"/>
        </p:scale>
        <p:origin x="98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in, Jean-Philippe" userId="903e30c2-fb1e-41a3-9520-20cb624d7859" providerId="ADAL" clId="{A111DB1D-B308-4273-96F0-E99BEBDB9A90}"/>
    <pc:docChg chg="undo custSel addSld modSld">
      <pc:chgData name="Morin, Jean-Philippe" userId="903e30c2-fb1e-41a3-9520-20cb624d7859" providerId="ADAL" clId="{A111DB1D-B308-4273-96F0-E99BEBDB9A90}" dt="2023-10-30T11:44:50.884" v="2256"/>
      <pc:docMkLst>
        <pc:docMk/>
      </pc:docMkLst>
      <pc:sldChg chg="modSp mod modAnim">
        <pc:chgData name="Morin, Jean-Philippe" userId="903e30c2-fb1e-41a3-9520-20cb624d7859" providerId="ADAL" clId="{A111DB1D-B308-4273-96F0-E99BEBDB9A90}" dt="2023-10-28T20:52:27.726" v="4" actId="1076"/>
        <pc:sldMkLst>
          <pc:docMk/>
          <pc:sldMk cId="0" sldId="256"/>
        </pc:sldMkLst>
        <pc:spChg chg="mod">
          <ac:chgData name="Morin, Jean-Philippe" userId="903e30c2-fb1e-41a3-9520-20cb624d7859" providerId="ADAL" clId="{A111DB1D-B308-4273-96F0-E99BEBDB9A90}" dt="2023-10-28T20:52:27.726" v="4" actId="1076"/>
          <ac:spMkLst>
            <pc:docMk/>
            <pc:sldMk cId="0" sldId="256"/>
            <ac:spMk id="8" creationId="{47A538B2-DA1A-5BA1-0847-CDC6CC220FD3}"/>
          </ac:spMkLst>
        </pc:spChg>
        <pc:spChg chg="mod">
          <ac:chgData name="Morin, Jean-Philippe" userId="903e30c2-fb1e-41a3-9520-20cb624d7859" providerId="ADAL" clId="{A111DB1D-B308-4273-96F0-E99BEBDB9A90}" dt="2023-10-28T20:52:24.085" v="3" actId="20577"/>
          <ac:spMkLst>
            <pc:docMk/>
            <pc:sldMk cId="0" sldId="256"/>
            <ac:spMk id="4099" creationId="{39064552-DEB3-ADBA-6F9D-BFD4EC11AE88}"/>
          </ac:spMkLst>
        </pc:spChg>
      </pc:sldChg>
      <pc:sldChg chg="modSp mod">
        <pc:chgData name="Morin, Jean-Philippe" userId="903e30c2-fb1e-41a3-9520-20cb624d7859" providerId="ADAL" clId="{A111DB1D-B308-4273-96F0-E99BEBDB9A90}" dt="2023-10-28T21:00:51.621" v="84" actId="20577"/>
        <pc:sldMkLst>
          <pc:docMk/>
          <pc:sldMk cId="0" sldId="257"/>
        </pc:sldMkLst>
        <pc:spChg chg="mod">
          <ac:chgData name="Morin, Jean-Philippe" userId="903e30c2-fb1e-41a3-9520-20cb624d7859" providerId="ADAL" clId="{A111DB1D-B308-4273-96F0-E99BEBDB9A90}" dt="2023-10-28T21:00:51.621" v="84" actId="20577"/>
          <ac:spMkLst>
            <pc:docMk/>
            <pc:sldMk cId="0" sldId="257"/>
            <ac:spMk id="5123" creationId="{16BE4A1D-4D16-5B4F-6719-046FB8169B82}"/>
          </ac:spMkLst>
        </pc:spChg>
      </pc:sldChg>
      <pc:sldChg chg="modSp mod">
        <pc:chgData name="Morin, Jean-Philippe" userId="903e30c2-fb1e-41a3-9520-20cb624d7859" providerId="ADAL" clId="{A111DB1D-B308-4273-96F0-E99BEBDB9A90}" dt="2023-10-28T21:01:22.637" v="103" actId="20577"/>
        <pc:sldMkLst>
          <pc:docMk/>
          <pc:sldMk cId="0" sldId="258"/>
        </pc:sldMkLst>
        <pc:spChg chg="mod">
          <ac:chgData name="Morin, Jean-Philippe" userId="903e30c2-fb1e-41a3-9520-20cb624d7859" providerId="ADAL" clId="{A111DB1D-B308-4273-96F0-E99BEBDB9A90}" dt="2023-10-28T21:01:22.637" v="103" actId="20577"/>
          <ac:spMkLst>
            <pc:docMk/>
            <pc:sldMk cId="0" sldId="258"/>
            <ac:spMk id="6147" creationId="{0A9E1B72-74B9-BD0A-42DB-3DC91EE8E224}"/>
          </ac:spMkLst>
        </pc:spChg>
      </pc:sldChg>
      <pc:sldChg chg="modSp mod modAnim">
        <pc:chgData name="Morin, Jean-Philippe" userId="903e30c2-fb1e-41a3-9520-20cb624d7859" providerId="ADAL" clId="{A111DB1D-B308-4273-96F0-E99BEBDB9A90}" dt="2023-10-28T21:05:29.855" v="175" actId="20577"/>
        <pc:sldMkLst>
          <pc:docMk/>
          <pc:sldMk cId="0" sldId="259"/>
        </pc:sldMkLst>
        <pc:spChg chg="mod">
          <ac:chgData name="Morin, Jean-Philippe" userId="903e30c2-fb1e-41a3-9520-20cb624d7859" providerId="ADAL" clId="{A111DB1D-B308-4273-96F0-E99BEBDB9A90}" dt="2023-10-28T21:05:29.855" v="175" actId="20577"/>
          <ac:spMkLst>
            <pc:docMk/>
            <pc:sldMk cId="0" sldId="259"/>
            <ac:spMk id="7173" creationId="{B75CB98F-BBFA-FFC6-8DD9-B4A3171B2960}"/>
          </ac:spMkLst>
        </pc:spChg>
      </pc:sldChg>
      <pc:sldChg chg="modSp mod modAnim">
        <pc:chgData name="Morin, Jean-Philippe" userId="903e30c2-fb1e-41a3-9520-20cb624d7859" providerId="ADAL" clId="{A111DB1D-B308-4273-96F0-E99BEBDB9A90}" dt="2023-10-28T21:13:04.393" v="271" actId="20577"/>
        <pc:sldMkLst>
          <pc:docMk/>
          <pc:sldMk cId="0" sldId="260"/>
        </pc:sldMkLst>
        <pc:spChg chg="mod">
          <ac:chgData name="Morin, Jean-Philippe" userId="903e30c2-fb1e-41a3-9520-20cb624d7859" providerId="ADAL" clId="{A111DB1D-B308-4273-96F0-E99BEBDB9A90}" dt="2023-10-28T21:11:10.826" v="247" actId="6549"/>
          <ac:spMkLst>
            <pc:docMk/>
            <pc:sldMk cId="0" sldId="260"/>
            <ac:spMk id="3" creationId="{D34102E4-0B3F-B76B-B95F-50575F1A0B80}"/>
          </ac:spMkLst>
        </pc:spChg>
        <pc:spChg chg="mod">
          <ac:chgData name="Morin, Jean-Philippe" userId="903e30c2-fb1e-41a3-9520-20cb624d7859" providerId="ADAL" clId="{A111DB1D-B308-4273-96F0-E99BEBDB9A90}" dt="2023-10-28T21:12:03.656" v="255" actId="1035"/>
          <ac:spMkLst>
            <pc:docMk/>
            <pc:sldMk cId="0" sldId="260"/>
            <ac:spMk id="4" creationId="{1784A0CC-0202-32E2-D0F2-41624B0EF541}"/>
          </ac:spMkLst>
        </pc:spChg>
        <pc:spChg chg="mod">
          <ac:chgData name="Morin, Jean-Philippe" userId="903e30c2-fb1e-41a3-9520-20cb624d7859" providerId="ADAL" clId="{A111DB1D-B308-4273-96F0-E99BEBDB9A90}" dt="2023-10-28T21:10:39.682" v="243" actId="20577"/>
          <ac:spMkLst>
            <pc:docMk/>
            <pc:sldMk cId="0" sldId="260"/>
            <ac:spMk id="8201" creationId="{FF0A12AD-B4E9-1D55-39EE-1505F2782316}"/>
          </ac:spMkLst>
        </pc:spChg>
        <pc:spChg chg="mod">
          <ac:chgData name="Morin, Jean-Philippe" userId="903e30c2-fb1e-41a3-9520-20cb624d7859" providerId="ADAL" clId="{A111DB1D-B308-4273-96F0-E99BEBDB9A90}" dt="2023-10-28T21:10:47.993" v="244" actId="2711"/>
          <ac:spMkLst>
            <pc:docMk/>
            <pc:sldMk cId="0" sldId="260"/>
            <ac:spMk id="8202" creationId="{A6122A29-F92F-3CB3-7DAF-D3A4CB3F03C1}"/>
          </ac:spMkLst>
        </pc:spChg>
        <pc:spChg chg="mod">
          <ac:chgData name="Morin, Jean-Philippe" userId="903e30c2-fb1e-41a3-9520-20cb624d7859" providerId="ADAL" clId="{A111DB1D-B308-4273-96F0-E99BEBDB9A90}" dt="2023-10-28T21:13:04.393" v="271" actId="20577"/>
          <ac:spMkLst>
            <pc:docMk/>
            <pc:sldMk cId="0" sldId="260"/>
            <ac:spMk id="8272" creationId="{DC24B32A-ACBF-B704-EFE3-9A39128998EB}"/>
          </ac:spMkLst>
        </pc:spChg>
      </pc:sldChg>
      <pc:sldChg chg="modAnim">
        <pc:chgData name="Morin, Jean-Philippe" userId="903e30c2-fb1e-41a3-9520-20cb624d7859" providerId="ADAL" clId="{A111DB1D-B308-4273-96F0-E99BEBDB9A90}" dt="2023-10-28T21:34:08.320" v="487"/>
        <pc:sldMkLst>
          <pc:docMk/>
          <pc:sldMk cId="0" sldId="261"/>
        </pc:sldMkLst>
      </pc:sldChg>
      <pc:sldChg chg="modSp mod modAnim">
        <pc:chgData name="Morin, Jean-Philippe" userId="903e30c2-fb1e-41a3-9520-20cb624d7859" providerId="ADAL" clId="{A111DB1D-B308-4273-96F0-E99BEBDB9A90}" dt="2023-10-28T22:05:11.435" v="1294"/>
        <pc:sldMkLst>
          <pc:docMk/>
          <pc:sldMk cId="0" sldId="263"/>
        </pc:sldMkLst>
        <pc:spChg chg="mod">
          <ac:chgData name="Morin, Jean-Philippe" userId="903e30c2-fb1e-41a3-9520-20cb624d7859" providerId="ADAL" clId="{A111DB1D-B308-4273-96F0-E99BEBDB9A90}" dt="2023-10-28T22:02:44.565" v="1019" actId="20577"/>
          <ac:spMkLst>
            <pc:docMk/>
            <pc:sldMk cId="0" sldId="263"/>
            <ac:spMk id="11266" creationId="{BAD2CBAA-49F3-5962-5A4D-38FC037E1B8A}"/>
          </ac:spMkLst>
        </pc:spChg>
        <pc:spChg chg="mod">
          <ac:chgData name="Morin, Jean-Philippe" userId="903e30c2-fb1e-41a3-9520-20cb624d7859" providerId="ADAL" clId="{A111DB1D-B308-4273-96F0-E99BEBDB9A90}" dt="2023-10-28T22:04:51.697" v="1291" actId="114"/>
          <ac:spMkLst>
            <pc:docMk/>
            <pc:sldMk cId="0" sldId="263"/>
            <ac:spMk id="11267" creationId="{CB8BE268-3B22-C554-74C4-103D4D5B52E2}"/>
          </ac:spMkLst>
        </pc:spChg>
      </pc:sldChg>
      <pc:sldChg chg="modSp mod">
        <pc:chgData name="Morin, Jean-Philippe" userId="903e30c2-fb1e-41a3-9520-20cb624d7859" providerId="ADAL" clId="{A111DB1D-B308-4273-96F0-E99BEBDB9A90}" dt="2023-10-28T22:07:43.186" v="1525" actId="20577"/>
        <pc:sldMkLst>
          <pc:docMk/>
          <pc:sldMk cId="0" sldId="264"/>
        </pc:sldMkLst>
        <pc:spChg chg="mod">
          <ac:chgData name="Morin, Jean-Philippe" userId="903e30c2-fb1e-41a3-9520-20cb624d7859" providerId="ADAL" clId="{A111DB1D-B308-4273-96F0-E99BEBDB9A90}" dt="2023-10-28T22:07:43.186" v="1525" actId="20577"/>
          <ac:spMkLst>
            <pc:docMk/>
            <pc:sldMk cId="0" sldId="264"/>
            <ac:spMk id="12291" creationId="{2132FB76-F5B7-E7B5-213C-6CE091DAFEA6}"/>
          </ac:spMkLst>
        </pc:spChg>
      </pc:sldChg>
      <pc:sldChg chg="modSp modAnim">
        <pc:chgData name="Morin, Jean-Philippe" userId="903e30c2-fb1e-41a3-9520-20cb624d7859" providerId="ADAL" clId="{A111DB1D-B308-4273-96F0-E99BEBDB9A90}" dt="2023-10-28T22:02:03.480" v="977"/>
        <pc:sldMkLst>
          <pc:docMk/>
          <pc:sldMk cId="0" sldId="265"/>
        </pc:sldMkLst>
        <pc:spChg chg="mod">
          <ac:chgData name="Morin, Jean-Philippe" userId="903e30c2-fb1e-41a3-9520-20cb624d7859" providerId="ADAL" clId="{A111DB1D-B308-4273-96F0-E99BEBDB9A90}" dt="2023-10-28T22:01:42.445" v="975" actId="20577"/>
          <ac:spMkLst>
            <pc:docMk/>
            <pc:sldMk cId="0" sldId="265"/>
            <ac:spMk id="32771" creationId="{74D6B760-1AD4-560C-F7A6-E282E8F3DB80}"/>
          </ac:spMkLst>
        </pc:spChg>
      </pc:sldChg>
      <pc:sldChg chg="addSp delSp modSp mod addAnim delAnim modAnim">
        <pc:chgData name="Morin, Jean-Philippe" userId="903e30c2-fb1e-41a3-9520-20cb624d7859" providerId="ADAL" clId="{A111DB1D-B308-4273-96F0-E99BEBDB9A90}" dt="2023-10-28T21:57:43.222" v="937"/>
        <pc:sldMkLst>
          <pc:docMk/>
          <pc:sldMk cId="0" sldId="266"/>
        </pc:sldMkLst>
        <pc:spChg chg="del mod">
          <ac:chgData name="Morin, Jean-Philippe" userId="903e30c2-fb1e-41a3-9520-20cb624d7859" providerId="ADAL" clId="{A111DB1D-B308-4273-96F0-E99BEBDB9A90}" dt="2023-10-28T21:25:09.158" v="336" actId="478"/>
          <ac:spMkLst>
            <pc:docMk/>
            <pc:sldMk cId="0" sldId="266"/>
            <ac:spMk id="3" creationId="{53DD9E2E-F9C0-82CD-32FF-AB80A3801964}"/>
          </ac:spMkLst>
        </pc:spChg>
        <pc:spChg chg="add mod ord">
          <ac:chgData name="Morin, Jean-Philippe" userId="903e30c2-fb1e-41a3-9520-20cb624d7859" providerId="ADAL" clId="{A111DB1D-B308-4273-96F0-E99BEBDB9A90}" dt="2023-10-28T21:20:24.168" v="325" actId="167"/>
          <ac:spMkLst>
            <pc:docMk/>
            <pc:sldMk cId="0" sldId="266"/>
            <ac:spMk id="4" creationId="{73CB7ACA-A5D4-30AC-06E5-0C29541A4DC0}"/>
          </ac:spMkLst>
        </pc:spChg>
        <pc:spChg chg="add mod">
          <ac:chgData name="Morin, Jean-Philippe" userId="903e30c2-fb1e-41a3-9520-20cb624d7859" providerId="ADAL" clId="{A111DB1D-B308-4273-96F0-E99BEBDB9A90}" dt="2023-10-28T21:40:20.587" v="717" actId="14100"/>
          <ac:spMkLst>
            <pc:docMk/>
            <pc:sldMk cId="0" sldId="266"/>
            <ac:spMk id="5" creationId="{A8B3ACC5-2BE5-0138-53EE-B780BE8E354C}"/>
          </ac:spMkLst>
        </pc:spChg>
        <pc:spChg chg="add mod">
          <ac:chgData name="Morin, Jean-Philippe" userId="903e30c2-fb1e-41a3-9520-20cb624d7859" providerId="ADAL" clId="{A111DB1D-B308-4273-96F0-E99BEBDB9A90}" dt="2023-10-28T21:38:54.580" v="650" actId="1076"/>
          <ac:spMkLst>
            <pc:docMk/>
            <pc:sldMk cId="0" sldId="266"/>
            <ac:spMk id="6" creationId="{D7C70CAA-6002-B138-C9E7-85679A6BDFB4}"/>
          </ac:spMkLst>
        </pc:spChg>
        <pc:spChg chg="add mod">
          <ac:chgData name="Morin, Jean-Philippe" userId="903e30c2-fb1e-41a3-9520-20cb624d7859" providerId="ADAL" clId="{A111DB1D-B308-4273-96F0-E99BEBDB9A90}" dt="2023-10-28T21:37:46.930" v="592" actId="207"/>
          <ac:spMkLst>
            <pc:docMk/>
            <pc:sldMk cId="0" sldId="266"/>
            <ac:spMk id="7" creationId="{4C47EDD2-3B26-1F7F-9B7F-E61C153DAEF7}"/>
          </ac:spMkLst>
        </pc:spChg>
        <pc:spChg chg="add mod">
          <ac:chgData name="Morin, Jean-Philippe" userId="903e30c2-fb1e-41a3-9520-20cb624d7859" providerId="ADAL" clId="{A111DB1D-B308-4273-96F0-E99BEBDB9A90}" dt="2023-10-28T21:47:28.970" v="817" actId="1037"/>
          <ac:spMkLst>
            <pc:docMk/>
            <pc:sldMk cId="0" sldId="266"/>
            <ac:spMk id="8" creationId="{68BBAF90-63D2-7F6C-33C9-6A10CD482ACA}"/>
          </ac:spMkLst>
        </pc:spChg>
        <pc:spChg chg="add mod">
          <ac:chgData name="Morin, Jean-Philippe" userId="903e30c2-fb1e-41a3-9520-20cb624d7859" providerId="ADAL" clId="{A111DB1D-B308-4273-96F0-E99BEBDB9A90}" dt="2023-10-28T21:53:09.810" v="885" actId="20577"/>
          <ac:spMkLst>
            <pc:docMk/>
            <pc:sldMk cId="0" sldId="266"/>
            <ac:spMk id="9" creationId="{DD961B29-8221-4FE7-9A20-1649537D3168}"/>
          </ac:spMkLst>
        </pc:spChg>
        <pc:spChg chg="add mod">
          <ac:chgData name="Morin, Jean-Philippe" userId="903e30c2-fb1e-41a3-9520-20cb624d7859" providerId="ADAL" clId="{A111DB1D-B308-4273-96F0-E99BEBDB9A90}" dt="2023-10-28T21:48:10.531" v="832" actId="20577"/>
          <ac:spMkLst>
            <pc:docMk/>
            <pc:sldMk cId="0" sldId="266"/>
            <ac:spMk id="10" creationId="{65C4A1AB-C3F2-6595-4B12-14C886A92A26}"/>
          </ac:spMkLst>
        </pc:spChg>
        <pc:spChg chg="add mod">
          <ac:chgData name="Morin, Jean-Philippe" userId="903e30c2-fb1e-41a3-9520-20cb624d7859" providerId="ADAL" clId="{A111DB1D-B308-4273-96F0-E99BEBDB9A90}" dt="2023-10-28T21:48:25.015" v="842" actId="1035"/>
          <ac:spMkLst>
            <pc:docMk/>
            <pc:sldMk cId="0" sldId="266"/>
            <ac:spMk id="11" creationId="{9651E196-B0E7-9778-9161-262EAB049897}"/>
          </ac:spMkLst>
        </pc:spChg>
        <pc:spChg chg="add mod">
          <ac:chgData name="Morin, Jean-Philippe" userId="903e30c2-fb1e-41a3-9520-20cb624d7859" providerId="ADAL" clId="{A111DB1D-B308-4273-96F0-E99BEBDB9A90}" dt="2023-10-28T21:49:07.780" v="851" actId="1038"/>
          <ac:spMkLst>
            <pc:docMk/>
            <pc:sldMk cId="0" sldId="266"/>
            <ac:spMk id="12" creationId="{7EFD26BB-8CD9-17AF-2C97-3CFB4EF13C6A}"/>
          </ac:spMkLst>
        </pc:spChg>
        <pc:spChg chg="add mod">
          <ac:chgData name="Morin, Jean-Philippe" userId="903e30c2-fb1e-41a3-9520-20cb624d7859" providerId="ADAL" clId="{A111DB1D-B308-4273-96F0-E99BEBDB9A90}" dt="2023-10-28T21:53:06.008" v="884" actId="20577"/>
          <ac:spMkLst>
            <pc:docMk/>
            <pc:sldMk cId="0" sldId="266"/>
            <ac:spMk id="13" creationId="{A049251C-CA60-1759-D059-02862BF46AB3}"/>
          </ac:spMkLst>
        </pc:spChg>
        <pc:spChg chg="add mod">
          <ac:chgData name="Morin, Jean-Philippe" userId="903e30c2-fb1e-41a3-9520-20cb624d7859" providerId="ADAL" clId="{A111DB1D-B308-4273-96F0-E99BEBDB9A90}" dt="2023-10-28T21:45:37.301" v="763" actId="1076"/>
          <ac:spMkLst>
            <pc:docMk/>
            <pc:sldMk cId="0" sldId="266"/>
            <ac:spMk id="17" creationId="{1144BED0-2D5C-CA31-99BE-C2FBAFA0371B}"/>
          </ac:spMkLst>
        </pc:spChg>
        <pc:spChg chg="add mod">
          <ac:chgData name="Morin, Jean-Philippe" userId="903e30c2-fb1e-41a3-9520-20cb624d7859" providerId="ADAL" clId="{A111DB1D-B308-4273-96F0-E99BEBDB9A90}" dt="2023-10-28T21:47:06.548" v="800" actId="1036"/>
          <ac:spMkLst>
            <pc:docMk/>
            <pc:sldMk cId="0" sldId="266"/>
            <ac:spMk id="19" creationId="{BA1B7B3F-DE60-DBC6-EF79-BDBF1754BA4D}"/>
          </ac:spMkLst>
        </pc:spChg>
        <pc:spChg chg="add mod">
          <ac:chgData name="Morin, Jean-Philippe" userId="903e30c2-fb1e-41a3-9520-20cb624d7859" providerId="ADAL" clId="{A111DB1D-B308-4273-96F0-E99BEBDB9A90}" dt="2023-10-28T21:47:22.621" v="807" actId="1037"/>
          <ac:spMkLst>
            <pc:docMk/>
            <pc:sldMk cId="0" sldId="266"/>
            <ac:spMk id="20" creationId="{52F56112-C226-5627-41B6-6BBFDA6FA06D}"/>
          </ac:spMkLst>
        </pc:spChg>
        <pc:spChg chg="add mod">
          <ac:chgData name="Morin, Jean-Philippe" userId="903e30c2-fb1e-41a3-9520-20cb624d7859" providerId="ADAL" clId="{A111DB1D-B308-4273-96F0-E99BEBDB9A90}" dt="2023-10-28T21:48:20.769" v="834" actId="1076"/>
          <ac:spMkLst>
            <pc:docMk/>
            <pc:sldMk cId="0" sldId="266"/>
            <ac:spMk id="21" creationId="{91C6B817-EBEF-0423-71F3-13A43AD1C4CB}"/>
          </ac:spMkLst>
        </pc:spChg>
        <pc:spChg chg="add mod">
          <ac:chgData name="Morin, Jean-Philippe" userId="903e30c2-fb1e-41a3-9520-20cb624d7859" providerId="ADAL" clId="{A111DB1D-B308-4273-96F0-E99BEBDB9A90}" dt="2023-10-28T21:48:31.223" v="844" actId="14100"/>
          <ac:spMkLst>
            <pc:docMk/>
            <pc:sldMk cId="0" sldId="266"/>
            <ac:spMk id="22" creationId="{5373EFBE-3705-471C-F7A2-5B0C0429A5E5}"/>
          </ac:spMkLst>
        </pc:spChg>
        <pc:spChg chg="add mod">
          <ac:chgData name="Morin, Jean-Philippe" userId="903e30c2-fb1e-41a3-9520-20cb624d7859" providerId="ADAL" clId="{A111DB1D-B308-4273-96F0-E99BEBDB9A90}" dt="2023-10-28T21:49:22.526" v="856" actId="1038"/>
          <ac:spMkLst>
            <pc:docMk/>
            <pc:sldMk cId="0" sldId="266"/>
            <ac:spMk id="23" creationId="{E78C0511-628B-5C30-6252-DCFFAA568CA2}"/>
          </ac:spMkLst>
        </pc:spChg>
        <pc:spChg chg="add mod">
          <ac:chgData name="Morin, Jean-Philippe" userId="903e30c2-fb1e-41a3-9520-20cb624d7859" providerId="ADAL" clId="{A111DB1D-B308-4273-96F0-E99BEBDB9A90}" dt="2023-10-28T21:54:46.394" v="910" actId="164"/>
          <ac:spMkLst>
            <pc:docMk/>
            <pc:sldMk cId="0" sldId="266"/>
            <ac:spMk id="24" creationId="{9A781FFA-CD70-B25E-C359-E3B791CB295F}"/>
          </ac:spMkLst>
        </pc:spChg>
        <pc:spChg chg="add mod">
          <ac:chgData name="Morin, Jean-Philippe" userId="903e30c2-fb1e-41a3-9520-20cb624d7859" providerId="ADAL" clId="{A111DB1D-B308-4273-96F0-E99BEBDB9A90}" dt="2023-10-28T21:54:46.394" v="910" actId="164"/>
          <ac:spMkLst>
            <pc:docMk/>
            <pc:sldMk cId="0" sldId="266"/>
            <ac:spMk id="25" creationId="{B30BD226-D7BA-E4EF-9545-9CB671ABEF68}"/>
          </ac:spMkLst>
        </pc:spChg>
        <pc:spChg chg="add mod">
          <ac:chgData name="Morin, Jean-Philippe" userId="903e30c2-fb1e-41a3-9520-20cb624d7859" providerId="ADAL" clId="{A111DB1D-B308-4273-96F0-E99BEBDB9A90}" dt="2023-10-28T21:54:46.394" v="910" actId="164"/>
          <ac:spMkLst>
            <pc:docMk/>
            <pc:sldMk cId="0" sldId="266"/>
            <ac:spMk id="26" creationId="{3DA80108-7C27-A3A0-B932-652FC122FA3D}"/>
          </ac:spMkLst>
        </pc:spChg>
        <pc:spChg chg="add mod">
          <ac:chgData name="Morin, Jean-Philippe" userId="903e30c2-fb1e-41a3-9520-20cb624d7859" providerId="ADAL" clId="{A111DB1D-B308-4273-96F0-E99BEBDB9A90}" dt="2023-10-28T21:57:37.129" v="935" actId="164"/>
          <ac:spMkLst>
            <pc:docMk/>
            <pc:sldMk cId="0" sldId="266"/>
            <ac:spMk id="28" creationId="{42165806-3E51-11E0-0CDD-09F44EB0B6BB}"/>
          </ac:spMkLst>
        </pc:spChg>
        <pc:spChg chg="add mod">
          <ac:chgData name="Morin, Jean-Philippe" userId="903e30c2-fb1e-41a3-9520-20cb624d7859" providerId="ADAL" clId="{A111DB1D-B308-4273-96F0-E99BEBDB9A90}" dt="2023-10-28T21:57:37.129" v="935" actId="164"/>
          <ac:spMkLst>
            <pc:docMk/>
            <pc:sldMk cId="0" sldId="266"/>
            <ac:spMk id="29" creationId="{000EDAE4-0D2C-B0ED-43CF-CD6445E10638}"/>
          </ac:spMkLst>
        </pc:spChg>
        <pc:spChg chg="add mod">
          <ac:chgData name="Morin, Jean-Philippe" userId="903e30c2-fb1e-41a3-9520-20cb624d7859" providerId="ADAL" clId="{A111DB1D-B308-4273-96F0-E99BEBDB9A90}" dt="2023-10-28T21:57:37.129" v="935" actId="164"/>
          <ac:spMkLst>
            <pc:docMk/>
            <pc:sldMk cId="0" sldId="266"/>
            <ac:spMk id="30" creationId="{5F7B81F0-DA84-8460-A99D-905F1C1D8D63}"/>
          </ac:spMkLst>
        </pc:spChg>
        <pc:spChg chg="mod">
          <ac:chgData name="Morin, Jean-Philippe" userId="903e30c2-fb1e-41a3-9520-20cb624d7859" providerId="ADAL" clId="{A111DB1D-B308-4273-96F0-E99BEBDB9A90}" dt="2023-10-28T21:27:13.608" v="369" actId="1035"/>
          <ac:spMkLst>
            <pc:docMk/>
            <pc:sldMk cId="0" sldId="266"/>
            <ac:spMk id="36907" creationId="{228DF38A-D1DE-4AD3-F55E-F54BB56F3CEC}"/>
          </ac:spMkLst>
        </pc:spChg>
        <pc:grpChg chg="add mod">
          <ac:chgData name="Morin, Jean-Philippe" userId="903e30c2-fb1e-41a3-9520-20cb624d7859" providerId="ADAL" clId="{A111DB1D-B308-4273-96F0-E99BEBDB9A90}" dt="2023-10-28T21:54:46.394" v="910" actId="164"/>
          <ac:grpSpMkLst>
            <pc:docMk/>
            <pc:sldMk cId="0" sldId="266"/>
            <ac:grpSpMk id="27" creationId="{A0EC0047-6EC9-284F-640A-D067DFEB5633}"/>
          </ac:grpSpMkLst>
        </pc:grpChg>
        <pc:grpChg chg="add mod">
          <ac:chgData name="Morin, Jean-Philippe" userId="903e30c2-fb1e-41a3-9520-20cb624d7859" providerId="ADAL" clId="{A111DB1D-B308-4273-96F0-E99BEBDB9A90}" dt="2023-10-28T21:57:37.129" v="935" actId="164"/>
          <ac:grpSpMkLst>
            <pc:docMk/>
            <pc:sldMk cId="0" sldId="266"/>
            <ac:grpSpMk id="31" creationId="{DA3B7C91-DD1B-31E5-9515-0830E80D3FCE}"/>
          </ac:grpSpMkLst>
        </pc:grpChg>
        <pc:picChg chg="add del mod">
          <ac:chgData name="Morin, Jean-Philippe" userId="903e30c2-fb1e-41a3-9520-20cb624d7859" providerId="ADAL" clId="{A111DB1D-B308-4273-96F0-E99BEBDB9A90}" dt="2023-10-28T21:40:04.919" v="714" actId="478"/>
          <ac:picMkLst>
            <pc:docMk/>
            <pc:sldMk cId="0" sldId="266"/>
            <ac:picMk id="1026" creationId="{F07F699B-999B-D1F8-6337-47D49C260EA7}"/>
          </ac:picMkLst>
        </pc:picChg>
        <pc:cxnChg chg="add mod">
          <ac:chgData name="Morin, Jean-Philippe" userId="903e30c2-fb1e-41a3-9520-20cb624d7859" providerId="ADAL" clId="{A111DB1D-B308-4273-96F0-E99BEBDB9A90}" dt="2023-10-28T21:45:04.714" v="751" actId="1582"/>
          <ac:cxnSpMkLst>
            <pc:docMk/>
            <pc:sldMk cId="0" sldId="266"/>
            <ac:cxnSpMk id="15" creationId="{9EFD77C5-6A72-E662-8735-48519E1B4622}"/>
          </ac:cxnSpMkLst>
        </pc:cxnChg>
        <pc:cxnChg chg="add mod">
          <ac:chgData name="Morin, Jean-Philippe" userId="903e30c2-fb1e-41a3-9520-20cb624d7859" providerId="ADAL" clId="{A111DB1D-B308-4273-96F0-E99BEBDB9A90}" dt="2023-10-28T21:45:12.631" v="754" actId="1076"/>
          <ac:cxnSpMkLst>
            <pc:docMk/>
            <pc:sldMk cId="0" sldId="266"/>
            <ac:cxnSpMk id="16" creationId="{5D2C4CBA-C7EE-F007-32D2-47230603DD3E}"/>
          </ac:cxnSpMkLst>
        </pc:cxnChg>
        <pc:cxnChg chg="add mod">
          <ac:chgData name="Morin, Jean-Philippe" userId="903e30c2-fb1e-41a3-9520-20cb624d7859" providerId="ADAL" clId="{A111DB1D-B308-4273-96F0-E99BEBDB9A90}" dt="2023-10-28T21:45:57.673" v="769" actId="1076"/>
          <ac:cxnSpMkLst>
            <pc:docMk/>
            <pc:sldMk cId="0" sldId="266"/>
            <ac:cxnSpMk id="18" creationId="{79001725-D285-44AD-8F5B-DE73AD35636C}"/>
          </ac:cxnSpMkLst>
        </pc:cxnChg>
      </pc:sldChg>
      <pc:sldChg chg="modSp mod modAnim">
        <pc:chgData name="Morin, Jean-Philippe" userId="903e30c2-fb1e-41a3-9520-20cb624d7859" providerId="ADAL" clId="{A111DB1D-B308-4273-96F0-E99BEBDB9A90}" dt="2023-10-28T21:33:36.588" v="485"/>
        <pc:sldMkLst>
          <pc:docMk/>
          <pc:sldMk cId="0" sldId="267"/>
        </pc:sldMkLst>
        <pc:spChg chg="mod">
          <ac:chgData name="Morin, Jean-Philippe" userId="903e30c2-fb1e-41a3-9520-20cb624d7859" providerId="ADAL" clId="{A111DB1D-B308-4273-96F0-E99BEBDB9A90}" dt="2023-10-28T21:30:01.573" v="418" actId="14100"/>
          <ac:spMkLst>
            <pc:docMk/>
            <pc:sldMk cId="0" sldId="267"/>
            <ac:spMk id="38914" creationId="{6E8509BE-105F-E6C4-5F00-AFEF6AA2FB55}"/>
          </ac:spMkLst>
        </pc:spChg>
        <pc:spChg chg="mod">
          <ac:chgData name="Morin, Jean-Philippe" userId="903e30c2-fb1e-41a3-9520-20cb624d7859" providerId="ADAL" clId="{A111DB1D-B308-4273-96F0-E99BEBDB9A90}" dt="2023-10-28T21:29:35.412" v="394" actId="20577"/>
          <ac:spMkLst>
            <pc:docMk/>
            <pc:sldMk cId="0" sldId="267"/>
            <ac:spMk id="38915" creationId="{4003B7C6-0F51-C79C-686D-C66BD57B3032}"/>
          </ac:spMkLst>
        </pc:spChg>
      </pc:sldChg>
      <pc:sldChg chg="addSp delSp modSp mod modAnim">
        <pc:chgData name="Morin, Jean-Philippe" userId="903e30c2-fb1e-41a3-9520-20cb624d7859" providerId="ADAL" clId="{A111DB1D-B308-4273-96F0-E99BEBDB9A90}" dt="2023-10-28T22:00:01.840" v="945" actId="20577"/>
        <pc:sldMkLst>
          <pc:docMk/>
          <pc:sldMk cId="0" sldId="268"/>
        </pc:sldMkLst>
        <pc:spChg chg="add mod">
          <ac:chgData name="Morin, Jean-Philippe" userId="903e30c2-fb1e-41a3-9520-20cb624d7859" providerId="ADAL" clId="{A111DB1D-B308-4273-96F0-E99BEBDB9A90}" dt="2023-10-28T21:30:21.671" v="447" actId="14100"/>
          <ac:spMkLst>
            <pc:docMk/>
            <pc:sldMk cId="0" sldId="268"/>
            <ac:spMk id="3" creationId="{2F0C15B6-3B2F-CC0D-897F-E02A93728D01}"/>
          </ac:spMkLst>
        </pc:spChg>
        <pc:spChg chg="add del mod">
          <ac:chgData name="Morin, Jean-Philippe" userId="903e30c2-fb1e-41a3-9520-20cb624d7859" providerId="ADAL" clId="{A111DB1D-B308-4273-96F0-E99BEBDB9A90}" dt="2023-10-28T21:30:13.556" v="421"/>
          <ac:spMkLst>
            <pc:docMk/>
            <pc:sldMk cId="0" sldId="268"/>
            <ac:spMk id="4" creationId="{82E6BD9D-BA15-E42B-7100-DA85DED83E80}"/>
          </ac:spMkLst>
        </pc:spChg>
        <pc:spChg chg="del">
          <ac:chgData name="Morin, Jean-Philippe" userId="903e30c2-fb1e-41a3-9520-20cb624d7859" providerId="ADAL" clId="{A111DB1D-B308-4273-96F0-E99BEBDB9A90}" dt="2023-10-28T21:30:11.791" v="419" actId="478"/>
          <ac:spMkLst>
            <pc:docMk/>
            <pc:sldMk cId="0" sldId="268"/>
            <ac:spMk id="40962" creationId="{BEFF836F-5C68-4E28-8FC7-8FD94CE1C43A}"/>
          </ac:spMkLst>
        </pc:spChg>
        <pc:spChg chg="mod">
          <ac:chgData name="Morin, Jean-Philippe" userId="903e30c2-fb1e-41a3-9520-20cb624d7859" providerId="ADAL" clId="{A111DB1D-B308-4273-96F0-E99BEBDB9A90}" dt="2023-10-28T22:00:01.840" v="945" actId="20577"/>
          <ac:spMkLst>
            <pc:docMk/>
            <pc:sldMk cId="0" sldId="268"/>
            <ac:spMk id="40963" creationId="{B887286D-397F-1DCF-256A-91F8395231CB}"/>
          </ac:spMkLst>
        </pc:spChg>
      </pc:sldChg>
      <pc:sldChg chg="modSp mod modAnim">
        <pc:chgData name="Morin, Jean-Philippe" userId="903e30c2-fb1e-41a3-9520-20cb624d7859" providerId="ADAL" clId="{A111DB1D-B308-4273-96F0-E99BEBDB9A90}" dt="2023-10-28T21:07:59.786" v="234"/>
        <pc:sldMkLst>
          <pc:docMk/>
          <pc:sldMk cId="1231706199" sldId="270"/>
        </pc:sldMkLst>
        <pc:spChg chg="mod">
          <ac:chgData name="Morin, Jean-Philippe" userId="903e30c2-fb1e-41a3-9520-20cb624d7859" providerId="ADAL" clId="{A111DB1D-B308-4273-96F0-E99BEBDB9A90}" dt="2023-10-28T21:06:02.855" v="181" actId="20577"/>
          <ac:spMkLst>
            <pc:docMk/>
            <pc:sldMk cId="1231706199" sldId="270"/>
            <ac:spMk id="7170" creationId="{99216B99-0FE8-D882-52FD-E83607C2A5C6}"/>
          </ac:spMkLst>
        </pc:spChg>
        <pc:spChg chg="mod">
          <ac:chgData name="Morin, Jean-Philippe" userId="903e30c2-fb1e-41a3-9520-20cb624d7859" providerId="ADAL" clId="{A111DB1D-B308-4273-96F0-E99BEBDB9A90}" dt="2023-10-28T21:06:51.106" v="231" actId="113"/>
          <ac:spMkLst>
            <pc:docMk/>
            <pc:sldMk cId="1231706199" sldId="270"/>
            <ac:spMk id="7176" creationId="{9649A83A-A25B-29E0-4706-4043A66CC37C}"/>
          </ac:spMkLst>
        </pc:spChg>
      </pc:sldChg>
      <pc:sldChg chg="modSp add modAnim">
        <pc:chgData name="Morin, Jean-Philippe" userId="903e30c2-fb1e-41a3-9520-20cb624d7859" providerId="ADAL" clId="{A111DB1D-B308-4273-96F0-E99BEBDB9A90}" dt="2023-10-28T21:58:53.163" v="941" actId="122"/>
        <pc:sldMkLst>
          <pc:docMk/>
          <pc:sldMk cId="907781877" sldId="271"/>
        </pc:sldMkLst>
        <pc:spChg chg="mod">
          <ac:chgData name="Morin, Jean-Philippe" userId="903e30c2-fb1e-41a3-9520-20cb624d7859" providerId="ADAL" clId="{A111DB1D-B308-4273-96F0-E99BEBDB9A90}" dt="2023-10-28T21:58:53.163" v="941" actId="122"/>
          <ac:spMkLst>
            <pc:docMk/>
            <pc:sldMk cId="907781877" sldId="271"/>
            <ac:spMk id="36907" creationId="{228DF38A-D1DE-4AD3-F55E-F54BB56F3CEC}"/>
          </ac:spMkLst>
        </pc:spChg>
      </pc:sldChg>
      <pc:sldChg chg="modSp add mod modAnim">
        <pc:chgData name="Morin, Jean-Philippe" userId="903e30c2-fb1e-41a3-9520-20cb624d7859" providerId="ADAL" clId="{A111DB1D-B308-4273-96F0-E99BEBDB9A90}" dt="2023-10-28T22:11:30.950" v="1761" actId="20577"/>
        <pc:sldMkLst>
          <pc:docMk/>
          <pc:sldMk cId="3661634720" sldId="272"/>
        </pc:sldMkLst>
        <pc:spChg chg="mod">
          <ac:chgData name="Morin, Jean-Philippe" userId="903e30c2-fb1e-41a3-9520-20cb624d7859" providerId="ADAL" clId="{A111DB1D-B308-4273-96F0-E99BEBDB9A90}" dt="2023-10-28T22:08:12.762" v="1549" actId="20577"/>
          <ac:spMkLst>
            <pc:docMk/>
            <pc:sldMk cId="3661634720" sldId="272"/>
            <ac:spMk id="3" creationId="{2F0C15B6-3B2F-CC0D-897F-E02A93728D01}"/>
          </ac:spMkLst>
        </pc:spChg>
        <pc:spChg chg="mod">
          <ac:chgData name="Morin, Jean-Philippe" userId="903e30c2-fb1e-41a3-9520-20cb624d7859" providerId="ADAL" clId="{A111DB1D-B308-4273-96F0-E99BEBDB9A90}" dt="2023-10-28T22:11:30.950" v="1761" actId="20577"/>
          <ac:spMkLst>
            <pc:docMk/>
            <pc:sldMk cId="3661634720" sldId="272"/>
            <ac:spMk id="40963" creationId="{B887286D-397F-1DCF-256A-91F8395231CB}"/>
          </ac:spMkLst>
        </pc:spChg>
      </pc:sldChg>
      <pc:sldChg chg="modSp add mod modAnim">
        <pc:chgData name="Morin, Jean-Philippe" userId="903e30c2-fb1e-41a3-9520-20cb624d7859" providerId="ADAL" clId="{A111DB1D-B308-4273-96F0-E99BEBDB9A90}" dt="2023-10-30T11:44:50.884" v="2256"/>
        <pc:sldMkLst>
          <pc:docMk/>
          <pc:sldMk cId="2848704322" sldId="273"/>
        </pc:sldMkLst>
        <pc:spChg chg="mod">
          <ac:chgData name="Morin, Jean-Philippe" userId="903e30c2-fb1e-41a3-9520-20cb624d7859" providerId="ADAL" clId="{A111DB1D-B308-4273-96F0-E99BEBDB9A90}" dt="2023-10-30T11:44:50.884" v="2256"/>
          <ac:spMkLst>
            <pc:docMk/>
            <pc:sldMk cId="2848704322" sldId="273"/>
            <ac:spMk id="11267" creationId="{CB8BE268-3B22-C554-74C4-103D4D5B52E2}"/>
          </ac:spMkLst>
        </pc:spChg>
      </pc:sldChg>
      <pc:sldChg chg="modSp add modAnim">
        <pc:chgData name="Morin, Jean-Philippe" userId="903e30c2-fb1e-41a3-9520-20cb624d7859" providerId="ADAL" clId="{A111DB1D-B308-4273-96F0-E99BEBDB9A90}" dt="2023-10-28T22:51:59.935" v="2141" actId="20577"/>
        <pc:sldMkLst>
          <pc:docMk/>
          <pc:sldMk cId="38202503" sldId="274"/>
        </pc:sldMkLst>
        <pc:spChg chg="mod">
          <ac:chgData name="Morin, Jean-Philippe" userId="903e30c2-fb1e-41a3-9520-20cb624d7859" providerId="ADAL" clId="{A111DB1D-B308-4273-96F0-E99BEBDB9A90}" dt="2023-10-28T22:51:59.935" v="2141" actId="20577"/>
          <ac:spMkLst>
            <pc:docMk/>
            <pc:sldMk cId="38202503" sldId="274"/>
            <ac:spMk id="40963" creationId="{B887286D-397F-1DCF-256A-91F8395231CB}"/>
          </ac:spMkLst>
        </pc:spChg>
      </pc:sldChg>
    </pc:docChg>
  </pc:docChgLst>
  <pc:docChgLst>
    <pc:chgData name="Morin, Jean-Philippe" userId="903e30c2-fb1e-41a3-9520-20cb624d7859" providerId="ADAL" clId="{1EF8B163-9ADD-4459-BFE6-F623D51FFF3A}"/>
    <pc:docChg chg="custSel modSld">
      <pc:chgData name="Morin, Jean-Philippe" userId="903e30c2-fb1e-41a3-9520-20cb624d7859" providerId="ADAL" clId="{1EF8B163-9ADD-4459-BFE6-F623D51FFF3A}" dt="2023-10-26T20:24:39.196" v="289" actId="1076"/>
      <pc:docMkLst>
        <pc:docMk/>
      </pc:docMkLst>
      <pc:sldChg chg="addSp delSp modSp mod setBg addAnim">
        <pc:chgData name="Morin, Jean-Philippe" userId="903e30c2-fb1e-41a3-9520-20cb624d7859" providerId="ADAL" clId="{1EF8B163-9ADD-4459-BFE6-F623D51FFF3A}" dt="2023-10-26T20:24:39.196" v="289" actId="1076"/>
        <pc:sldMkLst>
          <pc:docMk/>
          <pc:sldMk cId="0" sldId="256"/>
        </pc:sldMkLst>
        <pc:spChg chg="mod ord">
          <ac:chgData name="Morin, Jean-Philippe" userId="903e30c2-fb1e-41a3-9520-20cb624d7859" providerId="ADAL" clId="{1EF8B163-9ADD-4459-BFE6-F623D51FFF3A}" dt="2023-10-26T20:19:39.779" v="150" actId="26606"/>
          <ac:spMkLst>
            <pc:docMk/>
            <pc:sldMk cId="0" sldId="256"/>
            <ac:spMk id="2" creationId="{15DFFD5A-B3F5-EDB7-ACC5-C3C0DB679338}"/>
          </ac:spMkLst>
        </pc:spChg>
        <pc:spChg chg="add del mod">
          <ac:chgData name="Morin, Jean-Philippe" userId="903e30c2-fb1e-41a3-9520-20cb624d7859" providerId="ADAL" clId="{1EF8B163-9ADD-4459-BFE6-F623D51FFF3A}" dt="2023-10-26T20:21:52.335" v="233" actId="21"/>
          <ac:spMkLst>
            <pc:docMk/>
            <pc:sldMk cId="0" sldId="256"/>
            <ac:spMk id="5" creationId="{DBE362C4-0338-E54A-65AB-05A0A848FA7B}"/>
          </ac:spMkLst>
        </pc:spChg>
        <pc:spChg chg="add mod">
          <ac:chgData name="Morin, Jean-Philippe" userId="903e30c2-fb1e-41a3-9520-20cb624d7859" providerId="ADAL" clId="{1EF8B163-9ADD-4459-BFE6-F623D51FFF3A}" dt="2023-10-26T20:24:36.426" v="288" actId="1076"/>
          <ac:spMkLst>
            <pc:docMk/>
            <pc:sldMk cId="0" sldId="256"/>
            <ac:spMk id="6" creationId="{0046705C-4913-E37E-90C8-6E4D0641D0E3}"/>
          </ac:spMkLst>
        </pc:spChg>
        <pc:spChg chg="add mod">
          <ac:chgData name="Morin, Jean-Philippe" userId="903e30c2-fb1e-41a3-9520-20cb624d7859" providerId="ADAL" clId="{1EF8B163-9ADD-4459-BFE6-F623D51FFF3A}" dt="2023-10-26T20:24:39.196" v="289" actId="1076"/>
          <ac:spMkLst>
            <pc:docMk/>
            <pc:sldMk cId="0" sldId="256"/>
            <ac:spMk id="7" creationId="{3DD39C33-DB44-E98D-F2D6-F4D9D2EF98A8}"/>
          </ac:spMkLst>
        </pc:spChg>
        <pc:spChg chg="mod">
          <ac:chgData name="Morin, Jean-Philippe" userId="903e30c2-fb1e-41a3-9520-20cb624d7859" providerId="ADAL" clId="{1EF8B163-9ADD-4459-BFE6-F623D51FFF3A}" dt="2023-10-26T20:19:39.779" v="150" actId="26606"/>
          <ac:spMkLst>
            <pc:docMk/>
            <pc:sldMk cId="0" sldId="256"/>
            <ac:spMk id="4098" creationId="{292FCE4C-9194-DA10-8124-719F8EFF8DF0}"/>
          </ac:spMkLst>
        </pc:spChg>
        <pc:spChg chg="mod">
          <ac:chgData name="Morin, Jean-Philippe" userId="903e30c2-fb1e-41a3-9520-20cb624d7859" providerId="ADAL" clId="{1EF8B163-9ADD-4459-BFE6-F623D51FFF3A}" dt="2023-10-26T20:19:39.779" v="150" actId="26606"/>
          <ac:spMkLst>
            <pc:docMk/>
            <pc:sldMk cId="0" sldId="256"/>
            <ac:spMk id="4099" creationId="{39064552-DEB3-ADBA-6F9D-BFD4EC11AE88}"/>
          </ac:spMkLst>
        </pc:spChg>
        <pc:spChg chg="add">
          <ac:chgData name="Morin, Jean-Philippe" userId="903e30c2-fb1e-41a3-9520-20cb624d7859" providerId="ADAL" clId="{1EF8B163-9ADD-4459-BFE6-F623D51FFF3A}" dt="2023-10-26T20:19:39.779" v="150" actId="26606"/>
          <ac:spMkLst>
            <pc:docMk/>
            <pc:sldMk cId="0" sldId="256"/>
            <ac:spMk id="4104" creationId="{197C305C-0E98-44D5-A930-21F23CC52F93}"/>
          </ac:spMkLst>
        </pc:spChg>
        <pc:spChg chg="add">
          <ac:chgData name="Morin, Jean-Philippe" userId="903e30c2-fb1e-41a3-9520-20cb624d7859" providerId="ADAL" clId="{1EF8B163-9ADD-4459-BFE6-F623D51FFF3A}" dt="2023-10-26T20:19:39.779" v="150" actId="26606"/>
          <ac:spMkLst>
            <pc:docMk/>
            <pc:sldMk cId="0" sldId="256"/>
            <ac:spMk id="4106" creationId="{A3473CF9-37EB-43E7-89EF-D2D1C53D1DAC}"/>
          </ac:spMkLst>
        </pc:spChg>
        <pc:spChg chg="add">
          <ac:chgData name="Morin, Jean-Philippe" userId="903e30c2-fb1e-41a3-9520-20cb624d7859" providerId="ADAL" clId="{1EF8B163-9ADD-4459-BFE6-F623D51FFF3A}" dt="2023-10-26T20:19:39.779" v="150" actId="26606"/>
          <ac:spMkLst>
            <pc:docMk/>
            <pc:sldMk cId="0" sldId="256"/>
            <ac:spMk id="4108" creationId="{586B4EF9-43BA-4655-A6FF-1D8E21574C95}"/>
          </ac:spMkLst>
        </pc:spChg>
        <pc:picChg chg="add mod ord">
          <ac:chgData name="Morin, Jean-Philippe" userId="903e30c2-fb1e-41a3-9520-20cb624d7859" providerId="ADAL" clId="{1EF8B163-9ADD-4459-BFE6-F623D51FFF3A}" dt="2023-10-26T20:22:22.802" v="236" actId="1076"/>
          <ac:picMkLst>
            <pc:docMk/>
            <pc:sldMk cId="0" sldId="256"/>
            <ac:picMk id="3" creationId="{43131AAB-2BB0-40B1-7B2D-5463A1BAFAF1}"/>
          </ac:picMkLst>
        </pc:picChg>
        <pc:picChg chg="add mod ord">
          <ac:chgData name="Morin, Jean-Philippe" userId="903e30c2-fb1e-41a3-9520-20cb624d7859" providerId="ADAL" clId="{1EF8B163-9ADD-4459-BFE6-F623D51FFF3A}" dt="2023-10-26T20:19:39.779" v="150" actId="26606"/>
          <ac:picMkLst>
            <pc:docMk/>
            <pc:sldMk cId="0" sldId="256"/>
            <ac:picMk id="4" creationId="{881B8862-447B-24EE-E7FF-298DFE3CDEA9}"/>
          </ac:picMkLst>
        </pc:picChg>
      </pc:sldChg>
      <pc:sldChg chg="addSp delSp modSp">
        <pc:chgData name="Morin, Jean-Philippe" userId="903e30c2-fb1e-41a3-9520-20cb624d7859" providerId="ADAL" clId="{1EF8B163-9ADD-4459-BFE6-F623D51FFF3A}" dt="2023-10-26T20:19:23.578" v="147" actId="1076"/>
        <pc:sldMkLst>
          <pc:docMk/>
          <pc:sldMk cId="0" sldId="260"/>
        </pc:sldMkLst>
        <pc:picChg chg="del">
          <ac:chgData name="Morin, Jean-Philippe" userId="903e30c2-fb1e-41a3-9520-20cb624d7859" providerId="ADAL" clId="{1EF8B163-9ADD-4459-BFE6-F623D51FFF3A}" dt="2023-10-26T20:18:57.204" v="140" actId="478"/>
          <ac:picMkLst>
            <pc:docMk/>
            <pc:sldMk cId="0" sldId="260"/>
            <ac:picMk id="8210" creationId="{CFD2A2F8-C083-9935-D308-10FA646BD099}"/>
          </ac:picMkLst>
        </pc:picChg>
        <pc:picChg chg="del">
          <ac:chgData name="Morin, Jean-Philippe" userId="903e30c2-fb1e-41a3-9520-20cb624d7859" providerId="ADAL" clId="{1EF8B163-9ADD-4459-BFE6-F623D51FFF3A}" dt="2023-10-26T20:18:45.516" v="136" actId="478"/>
          <ac:picMkLst>
            <pc:docMk/>
            <pc:sldMk cId="0" sldId="260"/>
            <ac:picMk id="8212" creationId="{2364690B-3B3F-9591-C61F-201121F3722D}"/>
          </ac:picMkLst>
        </pc:picChg>
        <pc:picChg chg="add mod">
          <ac:chgData name="Morin, Jean-Philippe" userId="903e30c2-fb1e-41a3-9520-20cb624d7859" providerId="ADAL" clId="{1EF8B163-9ADD-4459-BFE6-F623D51FFF3A}" dt="2023-10-26T20:19:23.578" v="147" actId="1076"/>
          <ac:picMkLst>
            <pc:docMk/>
            <pc:sldMk cId="0" sldId="260"/>
            <ac:picMk id="48130" creationId="{B62A3E98-40E9-BB71-B8A9-BFBF29B61857}"/>
          </ac:picMkLst>
        </pc:picChg>
        <pc:picChg chg="add mod">
          <ac:chgData name="Morin, Jean-Philippe" userId="903e30c2-fb1e-41a3-9520-20cb624d7859" providerId="ADAL" clId="{1EF8B163-9ADD-4459-BFE6-F623D51FFF3A}" dt="2023-10-26T20:19:05.770" v="143" actId="14100"/>
          <ac:picMkLst>
            <pc:docMk/>
            <pc:sldMk cId="0" sldId="260"/>
            <ac:picMk id="48132" creationId="{E4211723-BD50-C4EA-25A5-B10B0F5AB80D}"/>
          </ac:picMkLst>
        </pc:picChg>
      </pc:sldChg>
      <pc:sldChg chg="modSp mod">
        <pc:chgData name="Morin, Jean-Philippe" userId="903e30c2-fb1e-41a3-9520-20cb624d7859" providerId="ADAL" clId="{1EF8B163-9ADD-4459-BFE6-F623D51FFF3A}" dt="2023-10-26T20:15:27.483" v="134" actId="20577"/>
        <pc:sldMkLst>
          <pc:docMk/>
          <pc:sldMk cId="0" sldId="267"/>
        </pc:sldMkLst>
        <pc:spChg chg="mod">
          <ac:chgData name="Morin, Jean-Philippe" userId="903e30c2-fb1e-41a3-9520-20cb624d7859" providerId="ADAL" clId="{1EF8B163-9ADD-4459-BFE6-F623D51FFF3A}" dt="2023-10-26T20:15:27.483" v="134" actId="20577"/>
          <ac:spMkLst>
            <pc:docMk/>
            <pc:sldMk cId="0" sldId="267"/>
            <ac:spMk id="38915" creationId="{4003B7C6-0F51-C79C-686D-C66BD57B3032}"/>
          </ac:spMkLst>
        </pc:spChg>
      </pc:sldChg>
    </pc:docChg>
  </pc:docChgLst>
  <pc:docChgLst>
    <pc:chgData name="Jean-Philippe" userId="903e30c2-fb1e-41a3-9520-20cb624d7859" providerId="ADAL" clId="{3A0D422E-B568-406A-99F4-6251B9B8BE81}"/>
    <pc:docChg chg="modSld">
      <pc:chgData name="Jean-Philippe" userId="903e30c2-fb1e-41a3-9520-20cb624d7859" providerId="ADAL" clId="{3A0D422E-B568-406A-99F4-6251B9B8BE81}" dt="2023-10-28T20:21:47.939" v="71" actId="14838"/>
      <pc:docMkLst>
        <pc:docMk/>
      </pc:docMkLst>
      <pc:sldChg chg="addSp modSp mod">
        <pc:chgData name="Jean-Philippe" userId="903e30c2-fb1e-41a3-9520-20cb624d7859" providerId="ADAL" clId="{3A0D422E-B568-406A-99F4-6251B9B8BE81}" dt="2023-10-28T20:21:47.939" v="71" actId="14838"/>
        <pc:sldMkLst>
          <pc:docMk/>
          <pc:sldMk cId="0" sldId="256"/>
        </pc:sldMkLst>
        <pc:spChg chg="add mod">
          <ac:chgData name="Jean-Philippe" userId="903e30c2-fb1e-41a3-9520-20cb624d7859" providerId="ADAL" clId="{3A0D422E-B568-406A-99F4-6251B9B8BE81}" dt="2023-10-28T20:20:03.946" v="19" actId="688"/>
          <ac:spMkLst>
            <pc:docMk/>
            <pc:sldMk cId="0" sldId="256"/>
            <ac:spMk id="5" creationId="{3CC9ED61-D53A-77D8-1D66-1E6CF8302924}"/>
          </ac:spMkLst>
        </pc:spChg>
        <pc:spChg chg="mod">
          <ac:chgData name="Jean-Philippe" userId="903e30c2-fb1e-41a3-9520-20cb624d7859" providerId="ADAL" clId="{3A0D422E-B568-406A-99F4-6251B9B8BE81}" dt="2023-10-28T20:21:47.939" v="71" actId="14838"/>
          <ac:spMkLst>
            <pc:docMk/>
            <pc:sldMk cId="0" sldId="256"/>
            <ac:spMk id="7" creationId="{3DD39C33-DB44-E98D-F2D6-F4D9D2EF98A8}"/>
          </ac:spMkLst>
        </pc:spChg>
        <pc:spChg chg="add mod">
          <ac:chgData name="Jean-Philippe" userId="903e30c2-fb1e-41a3-9520-20cb624d7859" providerId="ADAL" clId="{3A0D422E-B568-406A-99F4-6251B9B8BE81}" dt="2023-10-28T20:21:16.494" v="68" actId="1076"/>
          <ac:spMkLst>
            <pc:docMk/>
            <pc:sldMk cId="0" sldId="256"/>
            <ac:spMk id="8" creationId="{47A538B2-DA1A-5BA1-0847-CDC6CC220FD3}"/>
          </ac:spMkLst>
        </pc:spChg>
        <pc:spChg chg="mod">
          <ac:chgData name="Jean-Philippe" userId="903e30c2-fb1e-41a3-9520-20cb624d7859" providerId="ADAL" clId="{3A0D422E-B568-406A-99F4-6251B9B8BE81}" dt="2023-10-28T20:19:24.921" v="12" actId="20577"/>
          <ac:spMkLst>
            <pc:docMk/>
            <pc:sldMk cId="0" sldId="256"/>
            <ac:spMk id="4098" creationId="{292FCE4C-9194-DA10-8124-719F8EFF8D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866D410-93A6-2866-27F1-4392143480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fr-FR" altLang="fr-F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7C6D2B8-9971-06B0-2DF9-BA8DC31B78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endParaRPr lang="fr-FR" altLang="fr-F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CBA84C0-30CC-2597-6703-130F5690CD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r>
              <a:rPr lang="fr-FR" altLang="fr-FR"/>
              <a:t>Dérivations dans un anneau</a:t>
            </a:r>
            <a:endParaRPr lang="fr-FR" altLang="fr-FR" dirty="0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92B0E1FD-EA7C-AAE5-ACED-DD3E9D994A4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68D19C3A-00B9-4FD0-B90C-CBD7CD7524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BCD0E7DB-917A-34C4-4AB2-296799439C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 altLang="fr-FR"/>
          </a:p>
        </p:txBody>
      </p:sp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FDD9AE18-BF60-473C-936E-406A0C23903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fr-FR" altLang="fr-FR"/>
          </a:p>
        </p:txBody>
      </p:sp>
      <p:sp>
        <p:nvSpPr>
          <p:cNvPr id="16388" name="Rectangle 1028">
            <a:extLst>
              <a:ext uri="{FF2B5EF4-FFF2-40B4-BE49-F238E27FC236}">
                <a16:creationId xmlns:a16="http://schemas.microsoft.com/office/drawing/2014/main" id="{8F8C443E-6246-D761-36A4-8ADCF7FF45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1029">
            <a:extLst>
              <a:ext uri="{FF2B5EF4-FFF2-40B4-BE49-F238E27FC236}">
                <a16:creationId xmlns:a16="http://schemas.microsoft.com/office/drawing/2014/main" id="{A2D4DCFC-383A-B6E9-B90F-64C9F4F723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6390" name="Rectangle 1030">
            <a:extLst>
              <a:ext uri="{FF2B5EF4-FFF2-40B4-BE49-F238E27FC236}">
                <a16:creationId xmlns:a16="http://schemas.microsoft.com/office/drawing/2014/main" id="{97A42293-3866-2738-C8AB-5AC2DAF828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 altLang="fr-FR"/>
          </a:p>
        </p:txBody>
      </p:sp>
      <p:sp>
        <p:nvSpPr>
          <p:cNvPr id="16391" name="Rectangle 1031">
            <a:extLst>
              <a:ext uri="{FF2B5EF4-FFF2-40B4-BE49-F238E27FC236}">
                <a16:creationId xmlns:a16="http://schemas.microsoft.com/office/drawing/2014/main" id="{14AFECD7-0E3C-0DFE-30D6-52513CDAE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10CAAF3-E227-42FC-A1DB-5EC056126E8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547C2494-EBE9-F60F-E7AD-08D2263830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49F1E-BE99-4905-BF08-DCD1BA1964E9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A221A06-86CE-8E06-2440-4CB66FD7B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4CFC45D-791C-52B7-1176-A749C24A7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8E111E19-D6CB-8D17-8F66-75F41D1F2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83A17-5504-4A4D-99A9-0E2C17EE09DF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020C6B0-2767-7923-ED75-6728673AEF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B80E727-7D0F-24F3-6C8B-E8668DCD4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4A61CCF2-6ED8-A59F-EC51-744C5DC48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5BF9E-E081-43AA-93C1-BAE80C324EA4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E368523-8A41-752B-7498-A33429D12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27AEF41-5F62-002A-3626-D0D8FEF42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4A61CCF2-6ED8-A59F-EC51-744C5DC48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5BF9E-E081-43AA-93C1-BAE80C324EA4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E368523-8A41-752B-7498-A33429D12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27AEF41-5F62-002A-3626-D0D8FEF42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527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4A61CCF2-6ED8-A59F-EC51-744C5DC48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5BF9E-E081-43AA-93C1-BAE80C324EA4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E368523-8A41-752B-7498-A33429D12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27AEF41-5F62-002A-3626-D0D8FEF42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3873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840A25A3-ACFC-8571-E384-C050A08F2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7FC8E-CA5C-432F-A259-512594A03F6D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8D8C5CF-7B26-8FA2-5FE3-059ED60AE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D661CAD-CFFB-1241-71B6-FECE7AEEE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6C82DFB9-0DED-AB57-A861-320B17E12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414EA-FB59-4802-A39D-D6E29E0F2C57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CBC04BE-A38A-2343-CB69-395D2F44D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018FA27-4A99-E188-26EB-00395E73E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6C82DFB9-0DED-AB57-A861-320B17E12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414EA-FB59-4802-A39D-D6E29E0F2C57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CBC04BE-A38A-2343-CB69-395D2F44D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018FA27-4A99-E188-26EB-00395E73E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750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D41F84B6-EB15-0E12-3805-3D0754D82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EFFD1-939C-4C38-A9AB-4EB219FFC1E1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96979CE-97BE-2E80-0C16-EE49A7267D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EE9DAC4-07A6-2645-C190-9B952F9DF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237B43B6-AFA4-9204-FCD4-E582E98DD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5D769-6F16-47EA-8069-B777DB5BCAA4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89240EA-E7C2-FDFF-17FC-DA7114EA0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11E14C2-0AD0-A8DB-102C-DE16A8F7F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FF70EA5E-6B68-5F2E-86C0-5603A5A1C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81999-163C-40CB-803E-454B18EF9719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7451E5C-50FD-1EAD-741A-21E698BBE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C614540-1A67-EF77-67DC-87087E54A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1A29774F-44BA-DAE7-466F-F8CD1001D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98CB5-61DE-43D7-95DC-FC829C5D7280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7891D958-2E8F-E87C-3673-CD9D8A13D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B64FC91D-8826-2660-6C51-731152765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1A29774F-44BA-DAE7-466F-F8CD1001D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98CB5-61DE-43D7-95DC-FC829C5D7280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7891D958-2E8F-E87C-3673-CD9D8A13D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B64FC91D-8826-2660-6C51-731152765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081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B21FF47D-B737-A76A-B185-08828CAD2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F565B-533A-4342-8E0D-284568CC13FF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29F6B7F9-FD97-EF31-EA57-23688ED5A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3C7EEBE2-1103-0FE0-5929-483948EC9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DE3A288A-A064-19DA-B639-1720790BB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9E2A2-BD6F-4390-8E7C-3E9B1C913BC9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8741FEE-C21D-4573-1A62-2CE9EB3B8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318342C-AE53-7052-BF5F-47834AAB0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DE3A288A-A064-19DA-B639-1720790BB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9E2A2-BD6F-4390-8E7C-3E9B1C913BC9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8741FEE-C21D-4573-1A62-2CE9EB3B8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318342C-AE53-7052-BF5F-47834AAB0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48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0A7F28FB-6CC1-9B1E-4434-99C3C8D92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4CE4C-6360-4A2D-A90A-19FCC3FA436C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BB5C4B5-5655-6E7D-9FFB-4A8DAAD8B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B792D94-5CDB-CD00-7297-A5420360C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050">
            <a:extLst>
              <a:ext uri="{FF2B5EF4-FFF2-40B4-BE49-F238E27FC236}">
                <a16:creationId xmlns:a16="http://schemas.microsoft.com/office/drawing/2014/main" id="{40BC731A-DFD8-08F9-0EF3-195FB87EC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35" name="Arc 2051">
            <a:extLst>
              <a:ext uri="{FF2B5EF4-FFF2-40B4-BE49-F238E27FC236}">
                <a16:creationId xmlns:a16="http://schemas.microsoft.com/office/drawing/2014/main" id="{724C063B-559C-24D7-A1D0-95AC437FEE5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fr-FR" altLang="fr-FR"/>
          </a:p>
        </p:txBody>
      </p:sp>
      <p:sp>
        <p:nvSpPr>
          <p:cNvPr id="18436" name="Rectangle 2052">
            <a:extLst>
              <a:ext uri="{FF2B5EF4-FFF2-40B4-BE49-F238E27FC236}">
                <a16:creationId xmlns:a16="http://schemas.microsoft.com/office/drawing/2014/main" id="{F28D438C-914A-64E1-5A2B-CAC1982D958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fr-FR" altLang="fr-FR" noProof="0"/>
              <a:t>Cliquez pour modifier le style</a:t>
            </a:r>
          </a:p>
        </p:txBody>
      </p:sp>
      <p:sp>
        <p:nvSpPr>
          <p:cNvPr id="18437" name="Rectangle 2053">
            <a:extLst>
              <a:ext uri="{FF2B5EF4-FFF2-40B4-BE49-F238E27FC236}">
                <a16:creationId xmlns:a16="http://schemas.microsoft.com/office/drawing/2014/main" id="{2901B517-E40E-71F7-013F-677E2D7A78A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18438" name="Rectangle 2054">
            <a:extLst>
              <a:ext uri="{FF2B5EF4-FFF2-40B4-BE49-F238E27FC236}">
                <a16:creationId xmlns:a16="http://schemas.microsoft.com/office/drawing/2014/main" id="{C625AEA6-2335-7052-4774-36385F30A44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18439" name="Rectangle 2055">
            <a:extLst>
              <a:ext uri="{FF2B5EF4-FFF2-40B4-BE49-F238E27FC236}">
                <a16:creationId xmlns:a16="http://schemas.microsoft.com/office/drawing/2014/main" id="{E065BB93-39F7-2769-039B-7C67AC4548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18440" name="Rectangle 2056">
            <a:extLst>
              <a:ext uri="{FF2B5EF4-FFF2-40B4-BE49-F238E27FC236}">
                <a16:creationId xmlns:a16="http://schemas.microsoft.com/office/drawing/2014/main" id="{E363F81B-BF40-FD29-601F-3BF8930261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EFBC01-374B-44FC-8F1A-C644B92CC6D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4AED6-4D8E-E405-C037-20A0734B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5C05E0-71A8-54FE-AF04-5659395DD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D6E534-EAAE-D171-11DE-9B7208CA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60D68F-9AD6-F02E-CE5D-94631079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9F226B-7BE5-12CC-6989-6D8E729D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F0366-0C2B-4026-9B4D-E128B0DBCA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600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0B4BFC-E930-1A73-BA97-D3B0B38F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DC72DE-A45C-928B-A42D-0E7AE58BB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A71558-3C59-F717-52B1-832F40E8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D3435-85F1-E97D-8CDB-E69C06D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633253-913A-1F59-FDDB-5CCC774D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AFD85-A294-4ABF-8F17-E15E8EB50A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968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D8617-26E6-4A09-E007-327EFA88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37C70-3E06-1D5C-46FF-1F46624F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4E5CF4-71F0-8DFB-5435-3B1FA7800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8AFF09-4ECB-583F-AE27-5D8F5B75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E60B24-AE21-030D-97BF-2AF18E9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BD907-D331-4ABD-9861-8D8A578B426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35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7C38E-3754-5DB2-2F97-734C1F56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AACE7C-782B-B080-64EF-668B1E471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60824F-2194-7C83-49FC-E885A1A6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95ECA-9994-4159-4F09-24EAB8CD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791B4-AA59-DA92-53CF-C93969D7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E83AA-7DB3-4EB4-AEBF-67E3F1BEE1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922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E1552-B9EE-603B-836C-E074B96F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CCCB91-B52A-DFA3-81A9-B38F658B9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EA1404-17D0-102B-1059-4A67286EB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B0B82E-5FBD-C3EB-DCAF-F05E7A3F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DB12B8-4202-AFDA-D378-DF895662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AA8FAE-0A0E-5589-6B26-354E62A9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024D5-C84F-404C-B278-14F3EB6F58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337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9A09D-54E4-FE0B-DBB4-38C1EBC9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C077F0-FBAE-EC37-68C6-F87D026F7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8145B5-F67B-9362-B954-2278AA7F9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449E7D-775A-D3B4-1AB5-B2A424935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553924-CB91-BD19-CF6D-D99AAF131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890ED4-81E1-4384-A074-0E22005F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45742A-D7E9-9B8A-F480-BCD3A83A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F6FD28-6B4A-3C47-9886-80D0E9FD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780EF-410A-426F-B96C-97F97B7181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911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19159-12ED-3F45-94F0-D9D28324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FB08A3-4FBD-E9E1-558E-295F34ED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6B0F93-C7F2-A77F-4E9A-6001C46B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1632BE-4F85-7975-2AE0-E7807741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6B5B0-6401-41B3-8CBA-C916CB21C3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123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18D3CF-5E63-2121-9D81-CF0AFB65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44EEA4-EB63-EC51-C839-4BCB0B24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D46E0A-0CFE-5547-BB81-B3ABA13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301E7-4231-4BF9-8C5C-81DE39FBCC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4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28FAF-0A7D-5D84-C4C3-672C978C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6BFF1-93CF-5E68-DBE7-5D6A7902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BF3F4B-9F34-388E-7592-DE1A9051A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FFC084-5D1A-408C-CD53-D22E1A19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D8F175-DCEE-B3A2-1CC1-AFC33A60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4BCAFD-B8EE-89D9-F259-02144290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F454-8158-4DAE-B489-608FB0522A9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89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90F0B-95FC-F1D1-F165-80F31896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71ABCD-5C97-0AD1-BFAF-956D526CA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91DCBF-774C-95B1-8C38-69848B3CA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29CACA-DFBA-E59E-EFF7-66E38C1E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DBE012-2A3B-1D63-8E51-63E3E371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61D7A7-A731-F597-A907-461EE428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7479C-335C-4DC8-97C4-60F04318892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3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0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rc 2">
            <a:extLst>
              <a:ext uri="{FF2B5EF4-FFF2-40B4-BE49-F238E27FC236}">
                <a16:creationId xmlns:a16="http://schemas.microsoft.com/office/drawing/2014/main" id="{5D0683D9-C634-BF4F-E522-0D028503C065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fr-FR" altLang="fr-F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E2321AC-1C61-751F-BAA5-DAC8F5E77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07BB654A-3176-D41C-6F59-910EEDF9B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A157A21D-3B6A-80C9-2C7F-B4626F1A9C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fr-FR" altLang="fr-FR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7C56AF8E-9C5D-11DC-90C6-3739B0E377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fr-FR" altLang="fr-FR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A9AFD832-ADF6-1672-7DAE-42196A3A0A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03D264F-3A84-445C-A97D-3BB6AA50EBF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1B8862-447B-24EE-E7FF-298DFE3CD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r="5151" b="-1"/>
          <a:stretch/>
        </p:blipFill>
        <p:spPr bwMode="auto">
          <a:xfrm>
            <a:off x="20" y="10"/>
            <a:ext cx="457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31AAB-2BB0-40B1-7B2D-5463A1BAF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-1" b="-1"/>
          <a:stretch/>
        </p:blipFill>
        <p:spPr bwMode="auto">
          <a:xfrm flipH="1">
            <a:off x="4572000" y="1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410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4638503"/>
            <a:ext cx="6288577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92FCE4C-9194-DA10-8124-719F8EFF8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77340" y="4727173"/>
            <a:ext cx="5989320" cy="868823"/>
          </a:xfrm>
        </p:spPr>
        <p:txBody>
          <a:bodyPr anchor="ctr">
            <a:normAutofit/>
          </a:bodyPr>
          <a:lstStyle/>
          <a:p>
            <a:pPr algn="ctr"/>
            <a:r>
              <a:rPr lang="fr-FR" altLang="fr-FR" sz="3500" dirty="0"/>
              <a:t>Dérivations sans limites!</a:t>
            </a:r>
          </a:p>
        </p:txBody>
      </p:sp>
      <p:sp>
        <p:nvSpPr>
          <p:cNvPr id="4108" name="Rectangle: Rounded Corners 410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562823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9064552-DEB3-ADBA-6F9D-BFD4EC11AE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61803" y="5680637"/>
            <a:ext cx="5220393" cy="598516"/>
          </a:xfrm>
        </p:spPr>
        <p:txBody>
          <a:bodyPr anchor="ctr">
            <a:normAutofit/>
          </a:bodyPr>
          <a:lstStyle/>
          <a:p>
            <a:pPr algn="ctr"/>
            <a:r>
              <a:rPr lang="fr-FR" altLang="fr-FR" sz="17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Rectangle 2056">
            <a:extLst>
              <a:ext uri="{FF2B5EF4-FFF2-40B4-BE49-F238E27FC236}">
                <a16:creationId xmlns:a16="http://schemas.microsoft.com/office/drawing/2014/main" id="{15DFFD5A-B3F5-EDB7-ACC5-C3C0DB6793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615F1EC-9792-4505-89FE-C5B4201E57A0}" type="slidenum">
              <a:rPr lang="fr-FR" altLang="fr-FR" sz="10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</a:t>
            </a:fld>
            <a:endParaRPr lang="fr-FR" altLang="fr-FR" sz="10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046705C-4913-E37E-90C8-6E4D0641D0E3}"/>
                  </a:ext>
                </a:extLst>
              </p:cNvPr>
              <p:cNvSpPr txBox="1"/>
              <p:nvPr/>
            </p:nvSpPr>
            <p:spPr>
              <a:xfrm>
                <a:off x="-456510" y="2795887"/>
                <a:ext cx="6138949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ContrastingRightFacing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3200" b="1" i="1" smtClean="0"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3200" b="1" i="1" smtClean="0"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𝒅𝒇</m:t>
                          </m:r>
                        </m:num>
                        <m:den>
                          <m:r>
                            <a:rPr lang="fr-CA" sz="3200" b="1" i="1" smtClean="0"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CA" sz="3200" b="1" i="1" smtClean="0"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sz="3200" b="1" i="1" smtClean="0"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CA" sz="3200" b="1" i="0" smtClean="0"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fr-CA" sz="3200" b="1" i="0" smtClean="0"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fr-CA" sz="3200" b="1" i="1" smtClean="0"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CA" sz="3200" b="1" i="1" smtClean="0"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CA" sz="3200" b="1" i="1" smtClean="0"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fr-CA" sz="3200" b="1" i="1" smtClean="0"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3200" b="1" i="1" smtClean="0">
                                      <a:effectLst>
                                        <a:glow rad="228600">
                                          <a:schemeClr val="accent2">
                                            <a:satMod val="175000"/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3200" b="1" i="1" smtClean="0">
                                      <a:effectLst>
                                        <a:glow rad="228600">
                                          <a:schemeClr val="accent2">
                                            <a:satMod val="175000"/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fr-CA" sz="3200" b="1" i="1" smtClean="0">
                                          <a:effectLst>
                                            <a:glow rad="228600">
                                              <a:schemeClr val="accent2">
                                                <a:satMod val="175000"/>
                                                <a:alpha val="40000"/>
                                              </a:schemeClr>
                                            </a:glo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3200" b="1" i="1" smtClean="0">
                                          <a:effectLst>
                                            <a:glow rad="228600">
                                              <a:schemeClr val="accent2">
                                                <a:satMod val="175000"/>
                                                <a:alpha val="40000"/>
                                              </a:schemeClr>
                                            </a:glo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CA" sz="3200" b="1" i="1" smtClean="0">
                                          <a:effectLst>
                                            <a:glow rad="228600">
                                              <a:schemeClr val="accent2">
                                                <a:satMod val="175000"/>
                                                <a:alpha val="40000"/>
                                              </a:schemeClr>
                                            </a:glo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CA" sz="3200" b="1" i="0" smtClean="0">
                                          <a:effectLst>
                                            <a:glow rad="228600">
                                              <a:schemeClr val="accent2">
                                                <a:satMod val="175000"/>
                                                <a:alpha val="40000"/>
                                              </a:schemeClr>
                                            </a:glo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fr-CA" sz="3200" b="1" i="1" smtClean="0">
                                          <a:effectLst>
                                            <a:glow rad="228600">
                                              <a:schemeClr val="accent2">
                                                <a:satMod val="175000"/>
                                                <a:alpha val="40000"/>
                                              </a:schemeClr>
                                            </a:glo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fr-CA" sz="3200" b="1" i="1" smtClean="0">
                                      <a:effectLst>
                                        <a:glow rad="228600">
                                          <a:schemeClr val="accent2">
                                            <a:satMod val="175000"/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A" sz="3200" b="1" i="1" smtClean="0">
                                      <a:effectLst>
                                        <a:glow rad="228600">
                                          <a:schemeClr val="accent2">
                                            <a:satMod val="175000"/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fr-CA" sz="3200" b="1" i="1" smtClean="0">
                                          <a:effectLst>
                                            <a:glow rad="228600">
                                              <a:schemeClr val="accent2">
                                                <a:satMod val="175000"/>
                                                <a:alpha val="40000"/>
                                              </a:schemeClr>
                                            </a:glo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3200" b="1" i="1" smtClean="0">
                                          <a:effectLst>
                                            <a:glow rad="228600">
                                              <a:schemeClr val="accent2">
                                                <a:satMod val="175000"/>
                                                <a:alpha val="40000"/>
                                              </a:schemeClr>
                                            </a:glo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fr-CA" sz="3200" b="1" i="0" smtClean="0">
                                      <a:effectLst>
                                        <a:glow rad="228600">
                                          <a:schemeClr val="accent2">
                                            <a:satMod val="175000"/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fr-CA" sz="3200" b="1" i="1" smtClean="0">
                                      <a:effectLst>
                                        <a:glow rad="228600">
                                          <a:schemeClr val="accent2">
                                            <a:satMod val="175000"/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CA" sz="32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046705C-4913-E37E-90C8-6E4D0641D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510" y="2795887"/>
                <a:ext cx="6138949" cy="1198854"/>
              </a:xfrm>
              <a:prstGeom prst="rect">
                <a:avLst/>
              </a:prstGeom>
              <a:blipFill>
                <a:blip r:embed="rId5"/>
                <a:stretch>
                  <a:fillRect t="-42347" b="-6377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DD39C33-DB44-E98D-F2D6-F4D9D2EF98A8}"/>
                  </a:ext>
                </a:extLst>
              </p:cNvPr>
              <p:cNvSpPr txBox="1"/>
              <p:nvPr/>
            </p:nvSpPr>
            <p:spPr>
              <a:xfrm>
                <a:off x="3707904" y="3335194"/>
                <a:ext cx="613894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ContrastingLeftFacing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CA" sz="6000" b="1" i="1" smtClean="0">
                              <a:effectLst>
                                <a:glow rad="228600">
                                  <a:schemeClr val="tx2">
                                    <a:lumMod val="60000"/>
                                    <a:lumOff val="40000"/>
                                    <a:alpha val="40000"/>
                                  </a:schemeClr>
                                </a:glow>
                                <a:outerShdw blurRad="50800" dist="38100" dir="13500000" algn="b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A" sz="6000" b="1" i="1" smtClean="0">
                              <a:effectLst>
                                <a:glow rad="228600">
                                  <a:schemeClr val="tx2">
                                    <a:lumMod val="60000"/>
                                    <a:lumOff val="40000"/>
                                    <a:alpha val="40000"/>
                                  </a:schemeClr>
                                </a:glow>
                                <a:outerShdw blurRad="50800" dist="38100" dir="13500000" algn="b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𝒖𝒗</m:t>
                          </m:r>
                        </m:e>
                      </m:acc>
                      <m:r>
                        <a:rPr lang="fr-CA" sz="6000" b="1" i="1" smtClean="0">
                          <a:effectLst>
                            <a:glow rad="228600">
                              <a:schemeClr val="tx2">
                                <a:lumMod val="60000"/>
                                <a:lumOff val="40000"/>
                                <a:alpha val="40000"/>
                              </a:schemeClr>
                            </a:glow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CA" sz="6000" b="1" i="1" smtClean="0">
                              <a:effectLst>
                                <a:glow rad="228600">
                                  <a:schemeClr val="tx2">
                                    <a:lumMod val="60000"/>
                                    <a:lumOff val="40000"/>
                                    <a:alpha val="40000"/>
                                  </a:schemeClr>
                                </a:glow>
                                <a:outerShdw blurRad="50800" dist="38100" dir="13500000" algn="b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A" sz="6000" b="1" i="1" smtClean="0">
                              <a:effectLst>
                                <a:glow rad="228600">
                                  <a:schemeClr val="tx2">
                                    <a:lumMod val="60000"/>
                                    <a:lumOff val="40000"/>
                                    <a:alpha val="40000"/>
                                  </a:schemeClr>
                                </a:glow>
                                <a:outerShdw blurRad="50800" dist="38100" dir="13500000" algn="b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fr-CA" sz="6000" b="1" i="1" smtClean="0">
                          <a:effectLst>
                            <a:glow rad="228600">
                              <a:schemeClr val="tx2">
                                <a:lumMod val="60000"/>
                                <a:lumOff val="40000"/>
                                <a:alpha val="40000"/>
                              </a:schemeClr>
                            </a:glow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CA" sz="6000" b="1" i="1" smtClean="0">
                          <a:effectLst>
                            <a:glow rad="228600">
                              <a:schemeClr val="tx2">
                                <a:lumMod val="60000"/>
                                <a:lumOff val="40000"/>
                                <a:alpha val="40000"/>
                              </a:schemeClr>
                            </a:glow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sz="6000" b="1" i="1" smtClean="0">
                          <a:effectLst>
                            <a:glow rad="228600">
                              <a:schemeClr val="tx2">
                                <a:lumMod val="60000"/>
                                <a:lumOff val="40000"/>
                                <a:alpha val="40000"/>
                              </a:schemeClr>
                            </a:glow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𝒖</m:t>
                      </m:r>
                      <m:acc>
                        <m:accPr>
                          <m:chr m:val="̇"/>
                          <m:ctrlPr>
                            <a:rPr lang="fr-CA" sz="6000" b="1" i="1" smtClean="0">
                              <a:effectLst>
                                <a:glow rad="228600">
                                  <a:schemeClr val="tx2">
                                    <a:lumMod val="60000"/>
                                    <a:lumOff val="40000"/>
                                    <a:alpha val="40000"/>
                                  </a:schemeClr>
                                </a:glow>
                                <a:outerShdw blurRad="50800" dist="38100" dir="13500000" algn="b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A" sz="6000" b="1" i="1" smtClean="0">
                              <a:effectLst>
                                <a:glow rad="228600">
                                  <a:schemeClr val="tx2">
                                    <a:lumMod val="60000"/>
                                    <a:lumOff val="40000"/>
                                    <a:alpha val="40000"/>
                                  </a:schemeClr>
                                </a:glow>
                                <a:outerShdw blurRad="50800" dist="38100" dir="13500000" algn="b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fr-CA" sz="6000" b="1" dirty="0">
                  <a:effectLst>
                    <a:glow rad="228600">
                      <a:schemeClr val="tx2">
                        <a:lumMod val="60000"/>
                        <a:lumOff val="40000"/>
                        <a:alpha val="40000"/>
                      </a:schemeClr>
                    </a:glow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DD39C33-DB44-E98D-F2D6-F4D9D2EF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35194"/>
                <a:ext cx="6138949" cy="1015663"/>
              </a:xfrm>
              <a:prstGeom prst="rect">
                <a:avLst/>
              </a:prstGeom>
              <a:blipFill>
                <a:blip r:embed="rId6"/>
                <a:stretch>
                  <a:fillRect t="-30539" b="-5509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3CC9ED61-D53A-77D8-1D66-1E6CF8302924}"/>
              </a:ext>
            </a:extLst>
          </p:cNvPr>
          <p:cNvSpPr/>
          <p:nvPr/>
        </p:nvSpPr>
        <p:spPr>
          <a:xfrm rot="20765786">
            <a:off x="1117077" y="2595715"/>
            <a:ext cx="1368152" cy="2031286"/>
          </a:xfrm>
          <a:custGeom>
            <a:avLst/>
            <a:gdLst>
              <a:gd name="connsiteX0" fmla="*/ 236045 w 1368152"/>
              <a:gd name="connsiteY0" fmla="*/ 550201 h 2031286"/>
              <a:gd name="connsiteX1" fmla="*/ 421147 w 1368152"/>
              <a:gd name="connsiteY1" fmla="*/ 425527 h 2031286"/>
              <a:gd name="connsiteX2" fmla="*/ 684076 w 1368152"/>
              <a:gd name="connsiteY2" fmla="*/ 815897 h 2031286"/>
              <a:gd name="connsiteX3" fmla="*/ 947005 w 1368152"/>
              <a:gd name="connsiteY3" fmla="*/ 425527 h 2031286"/>
              <a:gd name="connsiteX4" fmla="*/ 1132107 w 1368152"/>
              <a:gd name="connsiteY4" fmla="*/ 550201 h 2031286"/>
              <a:gd name="connsiteX5" fmla="*/ 818613 w 1368152"/>
              <a:gd name="connsiteY5" fmla="*/ 1015643 h 2031286"/>
              <a:gd name="connsiteX6" fmla="*/ 1132107 w 1368152"/>
              <a:gd name="connsiteY6" fmla="*/ 1481085 h 2031286"/>
              <a:gd name="connsiteX7" fmla="*/ 947005 w 1368152"/>
              <a:gd name="connsiteY7" fmla="*/ 1605759 h 2031286"/>
              <a:gd name="connsiteX8" fmla="*/ 684076 w 1368152"/>
              <a:gd name="connsiteY8" fmla="*/ 1215389 h 2031286"/>
              <a:gd name="connsiteX9" fmla="*/ 421147 w 1368152"/>
              <a:gd name="connsiteY9" fmla="*/ 1605759 h 2031286"/>
              <a:gd name="connsiteX10" fmla="*/ 236045 w 1368152"/>
              <a:gd name="connsiteY10" fmla="*/ 1481085 h 2031286"/>
              <a:gd name="connsiteX11" fmla="*/ 549539 w 1368152"/>
              <a:gd name="connsiteY11" fmla="*/ 1015643 h 2031286"/>
              <a:gd name="connsiteX12" fmla="*/ 236045 w 1368152"/>
              <a:gd name="connsiteY12" fmla="*/ 550201 h 20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152" h="2031286" fill="none" extrusionOk="0">
                <a:moveTo>
                  <a:pt x="236045" y="550201"/>
                </a:moveTo>
                <a:cubicBezTo>
                  <a:pt x="286281" y="509509"/>
                  <a:pt x="346174" y="500068"/>
                  <a:pt x="421147" y="425527"/>
                </a:cubicBezTo>
                <a:cubicBezTo>
                  <a:pt x="494644" y="492515"/>
                  <a:pt x="528284" y="658422"/>
                  <a:pt x="684076" y="815897"/>
                </a:cubicBezTo>
                <a:cubicBezTo>
                  <a:pt x="703843" y="693516"/>
                  <a:pt x="855283" y="567256"/>
                  <a:pt x="947005" y="425527"/>
                </a:cubicBezTo>
                <a:cubicBezTo>
                  <a:pt x="1003409" y="450100"/>
                  <a:pt x="1059804" y="505574"/>
                  <a:pt x="1132107" y="550201"/>
                </a:cubicBezTo>
                <a:cubicBezTo>
                  <a:pt x="1032244" y="790984"/>
                  <a:pt x="903522" y="783562"/>
                  <a:pt x="818613" y="1015643"/>
                </a:cubicBezTo>
                <a:cubicBezTo>
                  <a:pt x="952146" y="1210874"/>
                  <a:pt x="990399" y="1317978"/>
                  <a:pt x="1132107" y="1481085"/>
                </a:cubicBezTo>
                <a:cubicBezTo>
                  <a:pt x="1055390" y="1563479"/>
                  <a:pt x="1008478" y="1563092"/>
                  <a:pt x="947005" y="1605759"/>
                </a:cubicBezTo>
                <a:cubicBezTo>
                  <a:pt x="831977" y="1495331"/>
                  <a:pt x="780923" y="1346958"/>
                  <a:pt x="684076" y="1215389"/>
                </a:cubicBezTo>
                <a:cubicBezTo>
                  <a:pt x="638695" y="1363119"/>
                  <a:pt x="523591" y="1440544"/>
                  <a:pt x="421147" y="1605759"/>
                </a:cubicBezTo>
                <a:cubicBezTo>
                  <a:pt x="363203" y="1588344"/>
                  <a:pt x="312502" y="1516235"/>
                  <a:pt x="236045" y="1481085"/>
                </a:cubicBezTo>
                <a:cubicBezTo>
                  <a:pt x="348074" y="1268375"/>
                  <a:pt x="532910" y="1141208"/>
                  <a:pt x="549539" y="1015643"/>
                </a:cubicBezTo>
                <a:cubicBezTo>
                  <a:pt x="375385" y="797095"/>
                  <a:pt x="321164" y="641662"/>
                  <a:pt x="236045" y="550201"/>
                </a:cubicBezTo>
                <a:close/>
              </a:path>
              <a:path w="1368152" h="2031286" stroke="0" extrusionOk="0">
                <a:moveTo>
                  <a:pt x="236045" y="550201"/>
                </a:moveTo>
                <a:cubicBezTo>
                  <a:pt x="271834" y="501443"/>
                  <a:pt x="356995" y="485769"/>
                  <a:pt x="421147" y="425527"/>
                </a:cubicBezTo>
                <a:cubicBezTo>
                  <a:pt x="499222" y="518490"/>
                  <a:pt x="572526" y="681857"/>
                  <a:pt x="684076" y="815897"/>
                </a:cubicBezTo>
                <a:cubicBezTo>
                  <a:pt x="729622" y="718133"/>
                  <a:pt x="917672" y="569056"/>
                  <a:pt x="947005" y="425527"/>
                </a:cubicBezTo>
                <a:cubicBezTo>
                  <a:pt x="1012116" y="437152"/>
                  <a:pt x="1044417" y="504946"/>
                  <a:pt x="1132107" y="550201"/>
                </a:cubicBezTo>
                <a:cubicBezTo>
                  <a:pt x="1022107" y="804734"/>
                  <a:pt x="930704" y="840725"/>
                  <a:pt x="818613" y="1015643"/>
                </a:cubicBezTo>
                <a:cubicBezTo>
                  <a:pt x="976276" y="1209049"/>
                  <a:pt x="980174" y="1333191"/>
                  <a:pt x="1132107" y="1481085"/>
                </a:cubicBezTo>
                <a:cubicBezTo>
                  <a:pt x="1086035" y="1534564"/>
                  <a:pt x="996417" y="1569250"/>
                  <a:pt x="947005" y="1605759"/>
                </a:cubicBezTo>
                <a:cubicBezTo>
                  <a:pt x="856465" y="1538250"/>
                  <a:pt x="783771" y="1351561"/>
                  <a:pt x="684076" y="1215389"/>
                </a:cubicBezTo>
                <a:cubicBezTo>
                  <a:pt x="603865" y="1412590"/>
                  <a:pt x="519253" y="1418587"/>
                  <a:pt x="421147" y="1605759"/>
                </a:cubicBezTo>
                <a:cubicBezTo>
                  <a:pt x="322070" y="1563520"/>
                  <a:pt x="299801" y="1492316"/>
                  <a:pt x="236045" y="1481085"/>
                </a:cubicBezTo>
                <a:cubicBezTo>
                  <a:pt x="336195" y="1298730"/>
                  <a:pt x="472170" y="1248132"/>
                  <a:pt x="549539" y="1015643"/>
                </a:cubicBezTo>
                <a:cubicBezTo>
                  <a:pt x="451865" y="871448"/>
                  <a:pt x="413107" y="714290"/>
                  <a:pt x="236045" y="550201"/>
                </a:cubicBezTo>
                <a:close/>
              </a:path>
            </a:pathLst>
          </a:custGeom>
          <a:solidFill>
            <a:srgbClr val="CC0000">
              <a:alpha val="50980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mathMultiply">
                    <a:avLst>
                      <a:gd name="adj1" fmla="val 163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7A538B2-DA1A-5BA1-0847-CDC6CC220FD3}"/>
                  </a:ext>
                </a:extLst>
              </p:cNvPr>
              <p:cNvSpPr txBox="1"/>
              <p:nvPr/>
            </p:nvSpPr>
            <p:spPr>
              <a:xfrm>
                <a:off x="1577339" y="5650349"/>
                <a:ext cx="61389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𝝏</m:t>
                      </m:r>
                      <m:d>
                        <m:dPr>
                          <m:ctrlPr>
                            <a:rPr lang="fr-CA" sz="3200" b="1" i="1" smtClean="0"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200" b="1" i="1" smtClean="0"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𝒙𝒚</m:t>
                          </m:r>
                        </m:e>
                      </m:d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𝝏</m:t>
                      </m:r>
                      <m:d>
                        <m:dPr>
                          <m:ctrlPr>
                            <a:rPr lang="fr-CA" sz="3200" b="1" i="1" smtClean="0"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200" b="1" i="1" smtClean="0"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𝝏</m:t>
                      </m:r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CA" sz="3200" b="1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2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7A538B2-DA1A-5BA1-0847-CDC6CC220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39" y="5650349"/>
                <a:ext cx="6138949" cy="584775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5B6A3D3-F41E-949C-2250-59605061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BFB-95EE-492C-B8B1-6C6F775A63BC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E8509BE-105F-E6C4-5F00-AFEF6AA2F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7744" y="608013"/>
            <a:ext cx="6647656" cy="1143000"/>
          </a:xfrm>
          <a:noFill/>
          <a:ln/>
        </p:spPr>
        <p:txBody>
          <a:bodyPr/>
          <a:lstStyle/>
          <a:p>
            <a:r>
              <a:rPr lang="fr-CA" altLang="fr-FR" dirty="0"/>
              <a:t>Dérivations sur un anneau</a:t>
            </a:r>
            <a:endParaRPr lang="fr-FR" alt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4003B7C6-0F51-C79C-686D-C66BD57B303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556792"/>
                <a:ext cx="7543800" cy="4539208"/>
              </a:xfrm>
              <a:noFill/>
              <a:ln/>
            </p:spPr>
            <p:txBody>
              <a:bodyPr/>
              <a:lstStyle/>
              <a:p>
                <a:r>
                  <a:rPr lang="fr-CA" altLang="fr-FR" dirty="0"/>
                  <a:t>Exemples:</a:t>
                </a:r>
              </a:p>
              <a:p>
                <a:pPr lvl="1"/>
                <a:r>
                  <a:rPr lang="fr-CA" altLang="fr-FR" dirty="0"/>
                  <a:t>dérivation usuelle en analyse (anneau des fonctions dérivables)</a:t>
                </a:r>
              </a:p>
              <a:p>
                <a:pPr lvl="1"/>
                <a:r>
                  <a:rPr lang="fr-CA" altLang="fr-FR" dirty="0"/>
                  <a:t> l’application nulle</a:t>
                </a:r>
              </a:p>
              <a:p>
                <a:pPr lvl="2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d>
                        <m:dPr>
                          <m:ctrlPr>
                            <a:rPr lang="fr-CA" altLang="fr-FR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i="1" dirty="0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fr-CA" altLang="fr-FR" i="1" dirty="0" smtClean="0">
                          <a:latin typeface="Cambria Math" panose="02040503050406030204" pitchFamily="18" charset="0"/>
                        </a:rPr>
                        <m:t>=0=0</m:t>
                      </m:r>
                      <m:r>
                        <a:rPr lang="fr-CA" altLang="fr-FR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A" altLang="fr-F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altLang="fr-F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altLang="fr-FR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CA" altLang="fr-FR" b="0" i="1" dirty="0" smtClean="0">
                          <a:latin typeface="Cambria Math" panose="02040503050406030204" pitchFamily="18" charset="0"/>
                        </a:rPr>
                        <m:t>⋅0=</m:t>
                      </m:r>
                      <m:r>
                        <a:rPr lang="fr-CA" altLang="fr-FR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d>
                        <m:dPr>
                          <m:ctrlPr>
                            <a:rPr lang="fr-CA" altLang="fr-FR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altLang="fr-FR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A" altLang="fr-FR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CA" altLang="fr-FR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fr-CA" altLang="fr-F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altLang="fr-FR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A" altLang="fr-FR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CA" altLang="fr-F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altLang="fr-FR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CA" altLang="fr-F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altLang="fr-FR" dirty="0"/>
              </a:p>
              <a:p>
                <a:pPr lvl="1"/>
                <a:r>
                  <a:rPr lang="fr-CA" altLang="fr-FR" dirty="0"/>
                  <a:t>Les dérivées partielles, gradients…</a:t>
                </a:r>
              </a:p>
              <a:p>
                <a:r>
                  <a:rPr lang="fr-CA" altLang="fr-FR" dirty="0"/>
                  <a:t>Contre-exemples:</a:t>
                </a:r>
              </a:p>
              <a:p>
                <a:pPr lvl="1"/>
                <a:r>
                  <a:rPr lang="fr-CA" altLang="fr-FR" dirty="0"/>
                  <a:t>pas l’identité (en supposant A non trivial):</a:t>
                </a:r>
              </a:p>
              <a:p>
                <a:pPr lvl="2">
                  <a:buFont typeface="Wingdings" panose="05000000000000000000" pitchFamily="2" charset="2"/>
                  <a:buNone/>
                </a:pPr>
                <a:r>
                  <a:rPr lang="fr-CA" altLang="fr-FR" b="1" dirty="0"/>
                  <a:t>1</a:t>
                </a:r>
                <a:r>
                  <a:rPr lang="fr-CA" altLang="fr-FR" dirty="0"/>
                  <a:t>(ab) = ab	et	</a:t>
                </a:r>
                <a:r>
                  <a:rPr lang="fr-CA" altLang="fr-FR" b="1" dirty="0"/>
                  <a:t>1</a:t>
                </a:r>
                <a:r>
                  <a:rPr lang="fr-CA" altLang="fr-FR" dirty="0"/>
                  <a:t>(a)b + a</a:t>
                </a:r>
                <a:r>
                  <a:rPr lang="fr-CA" altLang="fr-FR" b="1" dirty="0"/>
                  <a:t>1</a:t>
                </a:r>
                <a:r>
                  <a:rPr lang="fr-CA" altLang="fr-FR" dirty="0"/>
                  <a:t>(b) = ab + ab</a:t>
                </a:r>
              </a:p>
              <a:p>
                <a:pPr lvl="2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1&amp;</m:t>
                              </m:r>
                              <m:r>
                                <m:rPr>
                                  <m:nor/>
                                </m:rPr>
                                <a:rPr lang="fr-CA" altLang="fr-FR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fr-CA" altLang="fr-FR" b="0" i="0" smtClean="0">
                                  <a:latin typeface="Cambria Math" panose="02040503050406030204" pitchFamily="18" charset="0"/>
                                </a:rPr>
                                <m:t>si</m:t>
                              </m:r>
                              <m:r>
                                <m:rPr>
                                  <m:nor/>
                                </m:rPr>
                                <a:rPr lang="fr-CA" alt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nor/>
                                </m:rPr>
                                <a:rPr lang="fr-CA" alt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A" altLang="fr-FR" b="0" i="0" smtClean="0">
                                  <a:latin typeface="Cambria Math" panose="02040503050406030204" pitchFamily="18" charset="0"/>
                                </a:rPr>
                                <m:t>est</m:t>
                              </m:r>
                              <m:r>
                                <m:rPr>
                                  <m:nor/>
                                </m:rPr>
                                <a:rPr lang="fr-CA" alt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A" altLang="fr-FR" b="0" i="0" smtClean="0">
                                  <a:latin typeface="Cambria Math" panose="02040503050406030204" pitchFamily="18" charset="0"/>
                                </a:rPr>
                                <m:t>premier</m:t>
                              </m:r>
                            </m:e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fr-CA" alt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𝑎𝐷</m:t>
                              </m:r>
                              <m:d>
                                <m:dPr>
                                  <m:ctrlPr>
                                    <a:rPr lang="fr-CA" alt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fr-F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fr-CA" altLang="fr-FR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fr-CA" altLang="fr-FR" b="0" i="0" smtClean="0">
                                  <a:latin typeface="Cambria Math" panose="02040503050406030204" pitchFamily="18" charset="0"/>
                                </a:rPr>
                                <m:t>si</m:t>
                              </m:r>
                              <m:r>
                                <m:rPr>
                                  <m:nor/>
                                </m:rPr>
                                <a:rPr lang="fr-CA" alt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CA" altLang="fr-FR" dirty="0"/>
              </a:p>
              <a:p>
                <a:pPr lvl="2">
                  <a:buFont typeface="Wingdings" panose="05000000000000000000" pitchFamily="2" charset="2"/>
                  <a:buNone/>
                </a:pPr>
                <a:endParaRPr lang="fr-CA" altLang="fr-FR" dirty="0"/>
              </a:p>
            </p:txBody>
          </p:sp>
        </mc:Choice>
        <mc:Fallback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4003B7C6-0F51-C79C-686D-C66BD57B30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556792"/>
                <a:ext cx="7543800" cy="4539208"/>
              </a:xfrm>
              <a:blipFill>
                <a:blip r:embed="rId3"/>
                <a:stretch>
                  <a:fillRect l="-404" t="-1342" b="-8054"/>
                </a:stretch>
              </a:blipFill>
              <a:ln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9FD9BD8B-349D-B3B0-8813-8D2FD821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6C26-281F-4C1E-BD07-6D67D4EBC389}" type="slidenum">
              <a:rPr lang="fr-FR" altLang="fr-FR"/>
              <a:pPr/>
              <a:t>11</a:t>
            </a:fld>
            <a:endParaRPr lang="fr-FR" alt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63" name="Rectangle 3">
                <a:extLst>
                  <a:ext uri="{FF2B5EF4-FFF2-40B4-BE49-F238E27FC236}">
                    <a16:creationId xmlns:a16="http://schemas.microsoft.com/office/drawing/2014/main" id="{B887286D-397F-1DCF-256A-91F8395231C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981200"/>
                <a:ext cx="7696200" cy="4114800"/>
              </a:xfrm>
              <a:noFill/>
              <a:ln/>
            </p:spPr>
            <p:txBody>
              <a:bodyPr/>
              <a:lstStyle/>
              <a:p>
                <a:r>
                  <a:rPr lang="fr-CA" altLang="fr-FR" b="1" dirty="0"/>
                  <a:t>Propriétés</a:t>
                </a:r>
                <a:r>
                  <a:rPr lang="fr-CA" altLang="fr-FR" dirty="0"/>
                  <a:t>. Soit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fr-CA" altLang="fr-FR" b="0" i="0" smtClean="0">
                        <a:latin typeface="Cambria Math" panose="02040503050406030204" pitchFamily="18" charset="0"/>
                      </a:rPr>
                      <m:t>Der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fr-CA" altLang="fr-FR" dirty="0"/>
              </a:p>
              <a:p>
                <a:pPr marL="457200" lvl="1" indent="0">
                  <a:buNone/>
                </a:pPr>
                <a:endParaRPr lang="fr-CA" altLang="fr-FR" sz="1200" dirty="0"/>
              </a:p>
              <a:p>
                <a:pPr lvl="1"/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1⋅1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fr-CA" altLang="fr-FR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𝜕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𝜕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 ⇒  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𝜕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CA" altLang="fr-FR" dirty="0"/>
              </a:p>
              <a:p>
                <a:pPr marL="457200" lvl="1" indent="0">
                  <a:buNone/>
                </a:pPr>
                <a:endParaRPr lang="fr-CA" altLang="fr-FR" sz="1200" dirty="0"/>
              </a:p>
              <a:p>
                <a:pPr lvl="1"/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𝑥𝑦𝑧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</m:oMath>
                </a14:m>
                <a:endParaRPr lang="fr-CA" altLang="fr-FR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fr-CA" altLang="fr-FR" dirty="0"/>
                  <a:t>              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altLang="fr-FR" dirty="0">
                  <a:latin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endParaRPr lang="fr-CA" altLang="fr-FR" sz="1200" dirty="0"/>
              </a:p>
              <a:p>
                <a:pPr lvl="1"/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alt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alt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CA" alt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fr-CA" altLang="fr-FR" b="0" i="1" dirty="0">
                  <a:latin typeface="Cambria Math" panose="02040503050406030204" pitchFamily="18" charset="0"/>
                </a:endParaRPr>
              </a:p>
              <a:p>
                <a:pPr lvl="1"/>
                <a:endParaRPr lang="fr-CA" altLang="fr-FR" sz="12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fr-CA" alt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altLang="fr-F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CA" alt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fr-CA" altLang="fr-FR" dirty="0"/>
              </a:p>
              <a:p>
                <a:pPr lvl="2">
                  <a:buFont typeface="Wingdings" panose="05000000000000000000" pitchFamily="2" charset="2"/>
                  <a:buNone/>
                </a:pPr>
                <a:endParaRPr lang="fr-CA" altLang="fr-FR" dirty="0"/>
              </a:p>
              <a:p>
                <a:pPr lvl="2">
                  <a:buFont typeface="Wingdings" panose="05000000000000000000" pitchFamily="2" charset="2"/>
                  <a:buNone/>
                </a:pPr>
                <a:endParaRPr lang="fr-CA" altLang="fr-FR" dirty="0"/>
              </a:p>
            </p:txBody>
          </p:sp>
        </mc:Choice>
        <mc:Fallback>
          <p:sp>
            <p:nvSpPr>
              <p:cNvPr id="40963" name="Rectangle 3">
                <a:extLst>
                  <a:ext uri="{FF2B5EF4-FFF2-40B4-BE49-F238E27FC236}">
                    <a16:creationId xmlns:a16="http://schemas.microsoft.com/office/drawing/2014/main" id="{B887286D-397F-1DCF-256A-91F839523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981200"/>
                <a:ext cx="7696200" cy="4114800"/>
              </a:xfrm>
              <a:blipFill>
                <a:blip r:embed="rId3"/>
                <a:stretch>
                  <a:fillRect l="-396" t="-1481" b="-2370"/>
                </a:stretch>
              </a:blipFill>
              <a:ln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>
            <a:extLst>
              <a:ext uri="{FF2B5EF4-FFF2-40B4-BE49-F238E27FC236}">
                <a16:creationId xmlns:a16="http://schemas.microsoft.com/office/drawing/2014/main" id="{2F0C15B6-3B2F-CC0D-897F-E02A937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609600"/>
            <a:ext cx="6575648" cy="1143000"/>
          </a:xfrm>
        </p:spPr>
        <p:txBody>
          <a:bodyPr/>
          <a:lstStyle/>
          <a:p>
            <a:r>
              <a:rPr lang="fr-CA" dirty="0"/>
              <a:t>Dérivations sur un anneau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9FD9BD8B-349D-B3B0-8813-8D2FD821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6C26-281F-4C1E-BD07-6D67D4EBC389}" type="slidenum">
              <a:rPr lang="fr-FR" altLang="fr-FR"/>
              <a:pPr/>
              <a:t>12</a:t>
            </a:fld>
            <a:endParaRPr lang="fr-FR" alt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63" name="Rectangle 3">
                <a:extLst>
                  <a:ext uri="{FF2B5EF4-FFF2-40B4-BE49-F238E27FC236}">
                    <a16:creationId xmlns:a16="http://schemas.microsoft.com/office/drawing/2014/main" id="{B887286D-397F-1DCF-256A-91F8395231C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981200"/>
                <a:ext cx="7696200" cy="4114800"/>
              </a:xfrm>
              <a:noFill/>
              <a:ln/>
            </p:spPr>
            <p:txBody>
              <a:bodyPr/>
              <a:lstStyle/>
              <a:p>
                <a:r>
                  <a:rPr lang="fr-CA" altLang="fr-FR" b="1" dirty="0"/>
                  <a:t>Propriétés</a:t>
                </a:r>
                <a:r>
                  <a:rPr lang="fr-CA" altLang="fr-FR" dirty="0"/>
                  <a:t>. Soit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fr-CA" altLang="fr-FR" b="0" i="0" smtClean="0">
                        <a:latin typeface="Cambria Math" panose="02040503050406030204" pitchFamily="18" charset="0"/>
                      </a:rPr>
                      <m:t>Der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fr-CA" altLang="fr-FR" dirty="0"/>
              </a:p>
              <a:p>
                <a:pPr marL="457200" lvl="1" indent="0">
                  <a:buNone/>
                </a:pPr>
                <a:endParaRPr lang="fr-CA" altLang="fr-FR" sz="1200" dirty="0"/>
              </a:p>
              <a:p>
                <a:pPr lvl="1"/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fr-CA" altLang="fr-FR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⇒  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𝜕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CA" altLang="fr-FR" dirty="0"/>
              </a:p>
              <a:p>
                <a:pPr marL="457200" lvl="1" indent="0">
                  <a:buNone/>
                </a:pPr>
                <a:endParaRPr lang="fr-CA" altLang="fr-FR" sz="1200" dirty="0"/>
              </a:p>
              <a:p>
                <a:pPr lvl="1"/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fr-CA" altLang="fr-FR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𝜕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altLang="fr-FR" dirty="0"/>
              </a:p>
            </p:txBody>
          </p:sp>
        </mc:Choice>
        <mc:Fallback>
          <p:sp>
            <p:nvSpPr>
              <p:cNvPr id="40963" name="Rectangle 3">
                <a:extLst>
                  <a:ext uri="{FF2B5EF4-FFF2-40B4-BE49-F238E27FC236}">
                    <a16:creationId xmlns:a16="http://schemas.microsoft.com/office/drawing/2014/main" id="{B887286D-397F-1DCF-256A-91F839523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981200"/>
                <a:ext cx="7696200" cy="4114800"/>
              </a:xfrm>
              <a:blipFill>
                <a:blip r:embed="rId3"/>
                <a:stretch>
                  <a:fillRect l="-396" t="-1481" b="-1037"/>
                </a:stretch>
              </a:blipFill>
              <a:ln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>
            <a:extLst>
              <a:ext uri="{FF2B5EF4-FFF2-40B4-BE49-F238E27FC236}">
                <a16:creationId xmlns:a16="http://schemas.microsoft.com/office/drawing/2014/main" id="{2F0C15B6-3B2F-CC0D-897F-E02A937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609600"/>
            <a:ext cx="6575648" cy="1143000"/>
          </a:xfrm>
        </p:spPr>
        <p:txBody>
          <a:bodyPr/>
          <a:lstStyle/>
          <a:p>
            <a:r>
              <a:rPr lang="fr-CA" dirty="0"/>
              <a:t>Dérivations sur un anneau</a:t>
            </a:r>
          </a:p>
        </p:txBody>
      </p:sp>
    </p:spTree>
    <p:extLst>
      <p:ext uri="{BB962C8B-B14F-4D97-AF65-F5344CB8AC3E}">
        <p14:creationId xmlns:p14="http://schemas.microsoft.com/office/powerpoint/2010/main" val="3820250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9FD9BD8B-349D-B3B0-8813-8D2FD821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6C26-281F-4C1E-BD07-6D67D4EBC389}" type="slidenum">
              <a:rPr lang="fr-FR" altLang="fr-FR"/>
              <a:pPr/>
              <a:t>13</a:t>
            </a:fld>
            <a:endParaRPr lang="fr-FR" alt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63" name="Rectangle 3">
                <a:extLst>
                  <a:ext uri="{FF2B5EF4-FFF2-40B4-BE49-F238E27FC236}">
                    <a16:creationId xmlns:a16="http://schemas.microsoft.com/office/drawing/2014/main" id="{B887286D-397F-1DCF-256A-91F8395231C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981200"/>
                <a:ext cx="7696200" cy="4114800"/>
              </a:xfrm>
              <a:noFill/>
              <a:ln/>
            </p:spPr>
            <p:txBody>
              <a:bodyPr/>
              <a:lstStyle/>
              <a:p>
                <a:r>
                  <a:rPr lang="fr-CA" altLang="fr-FR" b="1" dirty="0"/>
                  <a:t>Propriétés</a:t>
                </a:r>
                <a:r>
                  <a:rPr lang="fr-CA" altLang="fr-FR" dirty="0"/>
                  <a:t>. Soit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fr-CA" altLang="fr-FR" b="0" i="0" smtClean="0">
                        <a:latin typeface="Cambria Math" panose="02040503050406030204" pitchFamily="18" charset="0"/>
                      </a:rPr>
                      <m:t>Der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fr-CA" altLang="fr-FR" dirty="0"/>
              </a:p>
              <a:p>
                <a:pPr marL="457200" lvl="1" indent="0">
                  <a:buNone/>
                </a:pPr>
                <a:endParaRPr lang="fr-CA" altLang="fr-FR" sz="1200" dirty="0"/>
              </a:p>
              <a:p>
                <a:pPr lvl="1"/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A" altLang="fr-FR" dirty="0"/>
                  <a:t>    et   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CA" altLang="fr-FR" dirty="0"/>
              </a:p>
              <a:p>
                <a:pPr marL="457200" lvl="1" indent="0">
                  <a:buNone/>
                </a:pPr>
                <a:endParaRPr lang="fr-CA" altLang="fr-FR" sz="1200" dirty="0"/>
              </a:p>
              <a:p>
                <a:pPr lvl="2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CA" altLang="fr-FR" dirty="0"/>
              </a:p>
              <a:p>
                <a:pPr lvl="2">
                  <a:buFont typeface="Wingdings" panose="05000000000000000000" pitchFamily="2" charset="2"/>
                  <a:buNone/>
                </a:pPr>
                <a:r>
                  <a:rPr lang="fr-CA" altLang="fr-FR" dirty="0"/>
                  <a:t>On peut « redéfinir » la dérivée par</a:t>
                </a:r>
              </a:p>
              <a:p>
                <a:pPr lvl="2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𝜕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fr-CA" altLang="fr-F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fr-CA" altLang="fr-FR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altLang="fr-FR" dirty="0"/>
              </a:p>
              <a:p>
                <a:pPr lvl="2">
                  <a:buFont typeface="Wingdings" panose="05000000000000000000" pitchFamily="2" charset="2"/>
                  <a:buNone/>
                </a:pPr>
                <a:endParaRPr lang="fr-CA" altLang="fr-FR" dirty="0"/>
              </a:p>
              <a:p>
                <a:pPr lvl="2">
                  <a:buNone/>
                </a:pPr>
                <a:r>
                  <a:rPr lang="fr-CA" altLang="fr-FR" dirty="0"/>
                  <a:t>En effet, </a:t>
                </a:r>
                <a14:m>
                  <m:oMath xmlns:m="http://schemas.openxmlformats.org/officeDocument/2006/math">
                    <m:r>
                      <a:rPr lang="fr-CA" altLang="fr-F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CA" alt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alt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fr-F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CA" alt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altLang="fr-FR" dirty="0"/>
              </a:p>
            </p:txBody>
          </p:sp>
        </mc:Choice>
        <mc:Fallback>
          <p:sp>
            <p:nvSpPr>
              <p:cNvPr id="40963" name="Rectangle 3">
                <a:extLst>
                  <a:ext uri="{FF2B5EF4-FFF2-40B4-BE49-F238E27FC236}">
                    <a16:creationId xmlns:a16="http://schemas.microsoft.com/office/drawing/2014/main" id="{B887286D-397F-1DCF-256A-91F839523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981200"/>
                <a:ext cx="7696200" cy="4114800"/>
              </a:xfrm>
              <a:blipFill>
                <a:blip r:embed="rId3"/>
                <a:stretch>
                  <a:fillRect l="-396" t="-1481" b="-3407"/>
                </a:stretch>
              </a:blipFill>
              <a:ln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>
            <a:extLst>
              <a:ext uri="{FF2B5EF4-FFF2-40B4-BE49-F238E27FC236}">
                <a16:creationId xmlns:a16="http://schemas.microsoft.com/office/drawing/2014/main" id="{2F0C15B6-3B2F-CC0D-897F-E02A937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609600"/>
            <a:ext cx="6575648" cy="1143000"/>
          </a:xfrm>
        </p:spPr>
        <p:txBody>
          <a:bodyPr/>
          <a:lstStyle/>
          <a:p>
            <a:r>
              <a:rPr lang="fr-CA" dirty="0"/>
              <a:t>Dérivations formelle des polynômes</a:t>
            </a:r>
          </a:p>
        </p:txBody>
      </p:sp>
    </p:spTree>
    <p:extLst>
      <p:ext uri="{BB962C8B-B14F-4D97-AF65-F5344CB8AC3E}">
        <p14:creationId xmlns:p14="http://schemas.microsoft.com/office/powerpoint/2010/main" val="36616347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56425A09-39EA-5795-D15A-7A7F3AA2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78D-D744-4D21-81BF-473586633BD1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D421571B-FAEA-0A64-E4B3-3746F521A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608013"/>
            <a:ext cx="6096000" cy="1143000"/>
          </a:xfrm>
          <a:noFill/>
          <a:ln/>
        </p:spPr>
        <p:txBody>
          <a:bodyPr/>
          <a:lstStyle/>
          <a:p>
            <a:r>
              <a:rPr lang="fr-CA" altLang="fr-FR" dirty="0"/>
              <a:t>Une famille particulière de dérivations</a:t>
            </a:r>
            <a:endParaRPr lang="fr-FR" alt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74D6B760-1AD4-560C-F7A6-E282E8F3DB8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3568" y="1981200"/>
                <a:ext cx="8231832" cy="4114800"/>
              </a:xfrm>
              <a:noFill/>
              <a:ln/>
            </p:spPr>
            <p:txBody>
              <a:bodyPr/>
              <a:lstStyle/>
              <a:p>
                <a:r>
                  <a:rPr lang="fr-FR" altLang="fr-FR" dirty="0"/>
                  <a:t>À partir de chaque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fr-CA" altLang="fr-FR" b="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fr-FR" dirty="0"/>
                  <a:t> on peut construire son opérateur commutateur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𝑥𝑎</m:t>
                    </m:r>
                  </m:oMath>
                </a14:m>
                <a:endParaRPr lang="fr-FR" altLang="fr-FR" dirty="0"/>
              </a:p>
              <a:p>
                <a:pPr lvl="1"/>
                <a:r>
                  <a:rPr lang="fr-CA" altLang="fr-FR" dirty="0"/>
                  <a:t>Il s’agit d’une dérivation, puisque</a:t>
                </a:r>
                <a:endParaRPr lang="fr-CA" altLang="fr-FR" b="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𝑎𝑥𝑦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fr-CA" altLang="fr-FR" dirty="0"/>
                  <a:t>	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𝑥𝑎𝑦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𝑥𝑦𝑎</m:t>
                    </m:r>
                  </m:oMath>
                </a14:m>
                <a:endParaRPr lang="fr-CA" altLang="fr-FR" dirty="0"/>
              </a:p>
              <a:p>
                <a:pPr marL="457200" lvl="1" indent="0">
                  <a:buNone/>
                </a:pPr>
                <a:r>
                  <a:rPr lang="fr-CA" altLang="fr-FR" dirty="0"/>
                  <a:t>Et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𝑎𝑥𝑦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𝑥𝑎𝑦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𝑥𝑎𝑦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𝑥𝑦𝑎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𝑎𝑥𝑦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𝑥𝑦𝑎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fr-CA" altLang="fr-FR" b="0" dirty="0"/>
              </a:p>
              <a:p>
                <a:pPr marL="457200" lvl="1" indent="0">
                  <a:buNone/>
                </a:pPr>
                <a:endParaRPr lang="fr-CA" altLang="fr-FR" b="0" i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A" altLang="fr-FR" b="0" i="0" smtClean="0">
                        <a:latin typeface="Cambria Math" panose="02040503050406030204" pitchFamily="18" charset="0"/>
                      </a:rPr>
                      <m:t>Der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altLang="fr-FR" b="0" dirty="0"/>
                  <a:t> contient donc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</m:e>
                        </m:d>
                      </m:e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phant>
                          <m:phantPr>
                            <m:show m:val="off"/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phantPr>
                          <m:e>
                            <m:f>
                              <m:fPr>
                                <m:ctrlPr>
                                  <a:rPr lang="fr-CA" alt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alt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fr-CA" altLang="fr-F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phant>
                      </m:e>
                    </m:d>
                  </m:oMath>
                </a14:m>
                <a:r>
                  <a:rPr lang="fr-CA" altLang="fr-FR" b="0" dirty="0"/>
                  <a:t>, </a:t>
                </a:r>
              </a:p>
              <a:p>
                <a:pPr marL="457200" lvl="1" indent="0">
                  <a:buNone/>
                </a:pPr>
                <a:r>
                  <a:rPr lang="fr-CA" altLang="fr-FR" b="0" dirty="0"/>
                  <a:t>qu’on appelle les </a:t>
                </a:r>
                <a:r>
                  <a:rPr lang="fr-CA" altLang="fr-FR" b="1" i="1" dirty="0"/>
                  <a:t>dérivation internes</a:t>
                </a:r>
              </a:p>
            </p:txBody>
          </p:sp>
        </mc:Choice>
        <mc:Fallback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74D6B760-1AD4-560C-F7A6-E282E8F3D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3568" y="1981200"/>
                <a:ext cx="8231832" cy="4114800"/>
              </a:xfrm>
              <a:blipFill>
                <a:blip r:embed="rId3"/>
                <a:stretch>
                  <a:fillRect l="-296" t="-1481" r="-888" b="-11407"/>
                </a:stretch>
              </a:blipFill>
              <a:ln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59F0D571-0B93-83B2-89F8-37850005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6447-5702-414F-A16B-4D13A326F926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AD2CBAA-49F3-5962-5A4D-38FC037E1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608013"/>
            <a:ext cx="6096000" cy="1143000"/>
          </a:xfrm>
          <a:noFill/>
          <a:ln/>
        </p:spPr>
        <p:txBody>
          <a:bodyPr/>
          <a:lstStyle/>
          <a:p>
            <a:r>
              <a:rPr lang="fr-CA" altLang="fr-FR" dirty="0"/>
              <a:t>Quelles sont les dérivations externes?</a:t>
            </a:r>
            <a:endParaRPr lang="fr-FR" alt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CB8BE268-3B22-C554-74C4-103D4D5B52E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r>
                  <a:rPr lang="fr-CA" altLang="fr-FR" dirty="0"/>
                  <a:t>Les dérivations internes sont en quelques sortes celles qui ont peu d’intérêt</a:t>
                </a:r>
              </a:p>
              <a:p>
                <a:r>
                  <a:rPr lang="fr-CA" altLang="fr-FR" dirty="0"/>
                  <a:t>Une dérivation qui ne correspond pas à aucun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</m:oMath>
                </a14:m>
                <a:br>
                  <a:rPr lang="fr-CA" altLang="fr-FR" dirty="0"/>
                </a:br>
                <a:r>
                  <a:rPr lang="fr-CA" altLang="fr-FR" dirty="0"/>
                  <a:t>est dite </a:t>
                </a:r>
                <a:r>
                  <a:rPr lang="fr-CA" altLang="fr-FR" b="1" dirty="0"/>
                  <a:t>externe</a:t>
                </a:r>
              </a:p>
              <a:p>
                <a:r>
                  <a:rPr lang="fr-CA" altLang="fr-FR" b="1" dirty="0"/>
                  <a:t>La dérivée en analyse est externe!</a:t>
                </a:r>
              </a:p>
              <a:p>
                <a:r>
                  <a:rPr lang="fr-CA" altLang="fr-FR" i="1" dirty="0"/>
                  <a:t>En existe-t-il d’autres?</a:t>
                </a:r>
                <a:endParaRPr lang="fr-FR" altLang="fr-FR" i="1" dirty="0"/>
              </a:p>
              <a:p>
                <a:endParaRPr lang="fr-FR" altLang="fr-FR" dirty="0"/>
              </a:p>
            </p:txBody>
          </p:sp>
        </mc:Choice>
        <mc:Fallback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CB8BE268-3B22-C554-74C4-103D4D5B5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500" t="-1481" r="-600" b="-5926"/>
                </a:stretch>
              </a:blipFill>
              <a:ln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59F0D571-0B93-83B2-89F8-37850005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6447-5702-414F-A16B-4D13A326F926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AD2CBAA-49F3-5962-5A4D-38FC037E1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608013"/>
            <a:ext cx="6096000" cy="1143000"/>
          </a:xfrm>
          <a:noFill/>
          <a:ln/>
        </p:spPr>
        <p:txBody>
          <a:bodyPr/>
          <a:lstStyle/>
          <a:p>
            <a:r>
              <a:rPr lang="fr-CA" altLang="fr-FR" dirty="0"/>
              <a:t>Quelles sont les dérivations externes?</a:t>
            </a:r>
            <a:endParaRPr lang="fr-FR" alt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CB8BE268-3B22-C554-74C4-103D4D5B52E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r>
                  <a:rPr lang="fr-FR" altLang="fr-FR" dirty="0"/>
                  <a:t>Dans l’anneau des matrices 2×2, on peut définir les dérivations suivantes:</a:t>
                </a:r>
              </a:p>
              <a:p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CA" alt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A" alt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fr-CA" alt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fr-CA" altLang="fr-F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A" altLang="fr-F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fr-CA" altLang="fr-F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A" alt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A" alt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altLang="fr-F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CA" altLang="fr-F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altLang="fr-FR" dirty="0"/>
              </a:p>
              <a:p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fr-CA" alt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CA" alt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A" altLang="fr-F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fr-CA" altLang="fr-F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fr-CA" altLang="fr-F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A" alt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fr-CA" altLang="fr-F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fr-CA" alt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A" alt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A" alt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CA" alt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altLang="fr-FR" dirty="0"/>
              </a:p>
              <a:p>
                <a:pPr marL="0" indent="0">
                  <a:buNone/>
                </a:pPr>
                <a:r>
                  <a:rPr lang="fr-FR" altLang="fr-FR" dirty="0"/>
                  <a:t>On peut reconstruire de nouvelles dérivations: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fr-CA" alt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fr-CA" altLang="fr-FR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fr-CA" altLang="fr-FR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CA" alt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CA" altLang="fr-FR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fr-CA" altLang="fr-FR" i="1">
                        <a:latin typeface="Cambria Math" panose="02040503050406030204" pitchFamily="18" charset="0"/>
                      </a:rPr>
                      <m:t>𝜕</m:t>
                    </m:r>
                  </m:oMath>
                </a14:m>
                <a:endParaRPr lang="fr-FR" altLang="fr-FR" dirty="0"/>
              </a:p>
            </p:txBody>
          </p:sp>
        </mc:Choice>
        <mc:Fallback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CB8BE268-3B22-C554-74C4-103D4D5B5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100" t="-1481" b="-16148"/>
                </a:stretch>
              </a:blipFill>
              <a:ln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7043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19BFB62-0D28-941B-FC47-96B8A786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042-BAA3-4647-98E2-1A1324D6FF15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7018282-1DE1-F2F0-7100-36FF1A3AE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1938" y="457200"/>
            <a:ext cx="6096000" cy="1293813"/>
          </a:xfrm>
          <a:noFill/>
          <a:ln/>
        </p:spPr>
        <p:txBody>
          <a:bodyPr/>
          <a:lstStyle/>
          <a:p>
            <a:r>
              <a:rPr lang="fr-FR" altLang="fr-FR"/>
              <a:t>Étapes suivantes</a:t>
            </a:r>
            <a:endParaRPr lang="fr-FR" alt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1" name="Rectangle 3">
                <a:extLst>
                  <a:ext uri="{FF2B5EF4-FFF2-40B4-BE49-F238E27FC236}">
                    <a16:creationId xmlns:a16="http://schemas.microsoft.com/office/drawing/2014/main" id="{2132FB76-F5B7-E7B5-213C-6CE091DAFEA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r>
                  <a:rPr lang="fr-CA" altLang="fr-FR" dirty="0"/>
                  <a:t>Généralisation de l’intégrale?</a:t>
                </a:r>
              </a:p>
              <a:p>
                <a:pPr marL="0" indent="0">
                  <a:buNone/>
                </a:pPr>
                <a:r>
                  <a:rPr lang="fr-CA" altLang="fr-FR" dirty="0"/>
                  <a:t>Un opérateur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ℐ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altLang="fr-FR" dirty="0"/>
                  <a:t> qui est tel que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i="1" smtClean="0">
                          <a:latin typeface="Cambria Math" panose="02040503050406030204" pitchFamily="18" charset="0"/>
                        </a:rPr>
                        <m:t>𝜕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  <m:d>
                            <m:d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ctrlPr>
                                    <a:rPr lang="fr-CA" alt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alt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ℐ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ℐ</m:t>
                              </m:r>
                              <m:r>
                                <a:rPr lang="fr-CA" alt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ℐ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altLang="fr-FR" dirty="0"/>
              </a:p>
            </p:txBody>
          </p:sp>
        </mc:Choice>
        <mc:Fallback>
          <p:sp>
            <p:nvSpPr>
              <p:cNvPr id="12291" name="Rectangle 3">
                <a:extLst>
                  <a:ext uri="{FF2B5EF4-FFF2-40B4-BE49-F238E27FC236}">
                    <a16:creationId xmlns:a16="http://schemas.microsoft.com/office/drawing/2014/main" id="{2132FB76-F5B7-E7B5-213C-6CE091DAF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100" t="-1481"/>
                </a:stretch>
              </a:blipFill>
              <a:ln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2EEB697E-1474-E8F2-FAC3-33B0E29E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086-1D61-4313-A83D-156534D85110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5D1B629-8925-D4B7-834E-6A7099F3C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608013"/>
            <a:ext cx="6096000" cy="1143000"/>
          </a:xfrm>
          <a:noFill/>
          <a:ln/>
        </p:spPr>
        <p:txBody>
          <a:bodyPr/>
          <a:lstStyle/>
          <a:p>
            <a:r>
              <a:rPr lang="fr-FR" altLang="fr-FR"/>
              <a:t>Introduction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6BE4A1D-4D16-5B4F-6719-046FB8169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altLang="fr-FR" dirty="0"/>
              <a:t>L’un des principes clefs en mathématiques est de tenter de généraliser des résultats obtenus dans certains cas particuliers. </a:t>
            </a:r>
          </a:p>
          <a:p>
            <a:r>
              <a:rPr lang="fr-CA" altLang="fr-FR" dirty="0"/>
              <a:t>On se propose ici d’adapter la notion de dérivation à un contexte plus large: l’algèbre.</a:t>
            </a:r>
            <a:endParaRPr lang="fr-FR" altLang="fr-FR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DE50A3B-C227-2C67-B95E-8A109C02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6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A"/>
          </a:p>
        </p:txBody>
      </p: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C59EE2DF-EE7D-4B31-6048-017FC65CBF82}"/>
              </a:ext>
            </a:extLst>
          </p:cNvPr>
          <p:cNvGrpSpPr>
            <a:grpSpLocks/>
          </p:cNvGrpSpPr>
          <p:nvPr/>
        </p:nvGrpSpPr>
        <p:grpSpPr bwMode="auto">
          <a:xfrm>
            <a:off x="1450975" y="1036638"/>
            <a:ext cx="6242050" cy="4786312"/>
            <a:chOff x="0" y="3015"/>
            <a:chExt cx="3932" cy="3015"/>
          </a:xfrm>
        </p:grpSpPr>
        <p:sp>
          <p:nvSpPr>
            <p:cNvPr id="5125" name="Rectangle 5">
              <a:extLst>
                <a:ext uri="{FF2B5EF4-FFF2-40B4-BE49-F238E27FC236}">
                  <a16:creationId xmlns:a16="http://schemas.microsoft.com/office/drawing/2014/main" id="{F082B959-9685-2E2C-0A3B-C5BF135B4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15"/>
              <a:ext cx="0" cy="3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CA"/>
            </a:p>
          </p:txBody>
        </p:sp>
        <p:sp>
          <p:nvSpPr>
            <p:cNvPr id="5126" name="Rectangle 6">
              <a:extLst>
                <a:ext uri="{FF2B5EF4-FFF2-40B4-BE49-F238E27FC236}">
                  <a16:creationId xmlns:a16="http://schemas.microsoft.com/office/drawing/2014/main" id="{3E850BBE-ACA8-DF01-A571-EBB6EEC50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26"/>
              <a:ext cx="3932" cy="1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kumimoji="1" lang="en-US" altLang="fr-FR" sz="1000" b="1">
                  <a:solidFill>
                    <a:srgbClr val="0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kumimoji="1" lang="en-US" altLang="fr-FR" sz="9800" b="1">
                  <a:solidFill>
                    <a:srgbClr val="0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kumimoji="1" lang="en-US" altLang="fr-FR" sz="1000" b="1">
                  <a:solidFill>
                    <a:srgbClr val="0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                                    </a:t>
              </a:r>
              <a:r>
                <a:rPr kumimoji="1" lang="en-US" altLang="fr-FR" sz="1100" b="1"/>
                <a:t> </a:t>
              </a:r>
              <a:endParaRPr kumimoji="1" lang="en-US" altLang="fr-FR" sz="10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/>
              <a:endParaRPr kumimoji="1" lang="en-US" altLang="fr-FR" sz="10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85AC4606-0254-FFA2-8965-293592DA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7130-714E-424D-8B26-1E4315D94019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F1EBE0F6-8758-EAD6-8D89-69B7E38B1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608013"/>
            <a:ext cx="6096000" cy="1143000"/>
          </a:xfrm>
          <a:noFill/>
          <a:ln/>
        </p:spPr>
        <p:txBody>
          <a:bodyPr/>
          <a:lstStyle/>
          <a:p>
            <a:r>
              <a:rPr lang="fr-FR" altLang="fr-FR"/>
              <a:t>Sujets de discussion</a:t>
            </a:r>
            <a:endParaRPr lang="fr-FR" altLang="fr-FR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A9E1B72-74B9-BD0A-42DB-3DC91EE8E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altLang="fr-FR" dirty="0"/>
              <a:t>Un anneau: </a:t>
            </a:r>
            <a:r>
              <a:rPr lang="fr-CA" altLang="fr-FR" dirty="0" err="1"/>
              <a:t>quossé</a:t>
            </a:r>
            <a:r>
              <a:rPr lang="fr-CA" altLang="fr-FR" dirty="0"/>
              <a:t> ça?</a:t>
            </a:r>
          </a:p>
          <a:p>
            <a:r>
              <a:rPr lang="fr-CA" altLang="fr-FR" dirty="0"/>
              <a:t>Petit retour sur la dérivée en analyse</a:t>
            </a:r>
          </a:p>
          <a:p>
            <a:r>
              <a:rPr lang="fr-CA" altLang="fr-FR" dirty="0"/>
              <a:t>Adaptation aux anneaux</a:t>
            </a:r>
          </a:p>
          <a:p>
            <a:r>
              <a:rPr lang="fr-CA" altLang="fr-FR" dirty="0"/>
              <a:t>Une famille particulière de dérivations</a:t>
            </a:r>
            <a:endParaRPr lang="fr-FR" altLang="fr-FR" dirty="0"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8F922F46-CD4F-99DE-A2CE-265D4BB6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F32D-F139-4C42-8CFE-CC04716C301D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9216B99-0FE8-D882-52FD-E83607C2A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608013"/>
            <a:ext cx="6096000" cy="1143000"/>
          </a:xfrm>
          <a:noFill/>
          <a:ln/>
        </p:spPr>
        <p:txBody>
          <a:bodyPr/>
          <a:lstStyle/>
          <a:p>
            <a:r>
              <a:rPr lang="fr-CA" altLang="fr-FR" dirty="0"/>
              <a:t>Terminologie algébrique</a:t>
            </a:r>
            <a:endParaRPr lang="fr-FR" alt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3" name="Text Box 5">
                <a:extLst>
                  <a:ext uri="{FF2B5EF4-FFF2-40B4-BE49-F238E27FC236}">
                    <a16:creationId xmlns:a16="http://schemas.microsoft.com/office/drawing/2014/main" id="{B75CB98F-BBFA-FFC6-8DD9-B4A3171B2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1524000"/>
                <a:ext cx="8591872" cy="5632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CA" altLang="fr-FR" i="1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Algèbre</a:t>
                </a: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 branche des maths qui étudie les structures faisant interagir des opérations sur des ensembles d’objets, ainsi que les liens entre elles.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Sur un ensemble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𝐸</m:t>
                    </m:r>
                  </m:oMath>
                </a14:m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on appelle </a:t>
                </a:r>
                <a:r>
                  <a:rPr lang="fr-CA" altLang="fr-F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opération</a:t>
                </a: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une application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qui associe à chaque couple d’éléments un résultat: 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,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↦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,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CA" altLang="fr-FR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on écrit le symbole de l’opération entre les éléments 		Ex: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+: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↦+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</m:oMath>
                </a14:m>
                <a:endParaRPr lang="fr-CA" altLang="fr-F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Quelques structures:</a:t>
                </a:r>
              </a:p>
              <a:p>
                <a:pPr>
                  <a:spcBef>
                    <a:spcPct val="50000"/>
                  </a:spcBef>
                </a:pP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op	</a:t>
                </a:r>
                <a:r>
                  <a:rPr lang="fr-CA" altLang="fr-F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Monoïde</a:t>
                </a: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ex: </a:t>
                </a:r>
                <a14:m>
                  <m:oMath xmlns:m="http://schemas.openxmlformats.org/officeDocument/2006/math">
                    <m:r>
                      <a:rPr lang="fr-CA" altLang="fr-FR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ℕ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,+)</m:t>
                    </m:r>
                  </m:oMath>
                </a14:m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fr-CA" altLang="fr-F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Groupe</a:t>
                </a: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ex: </a:t>
                </a:r>
                <a14:m>
                  <m:oMath xmlns:m="http://schemas.openxmlformats.org/officeDocument/2006/math">
                    <m:r>
                      <a:rPr lang="fr-CA" altLang="fr-FR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ℤ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,+)</m:t>
                    </m:r>
                  </m:oMath>
                </a14:m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altLang="fr-FR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altLang="fr-FR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altLang="fr-FR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fr-CA" altLang="fr-FR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CA" altLang="fr-FR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fr-CA" altLang="fr-F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2 op	</a:t>
                </a:r>
                <a:r>
                  <a:rPr lang="fr-CA" altLang="fr-F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Anneau</a:t>
                </a: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ex: </a:t>
                </a:r>
                <a14:m>
                  <m:oMath xmlns:m="http://schemas.openxmlformats.org/officeDocument/2006/math">
                    <m:r>
                      <a:rPr lang="fr-CA" altLang="fr-FR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ℤ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,+,⋅) </m:t>
                    </m:r>
                  </m:oMath>
                </a14:m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fr-CA" altLang="fr-F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Corps</a:t>
                </a: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ex.: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ℚ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,+,⋅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fr-CA" altLang="fr-FR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ℝ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,+,⋅)</m:t>
                    </m:r>
                  </m:oMath>
                </a14:m>
                <a:endParaRPr lang="fr-FR" altLang="fr-F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fonctions réelles, polynômes, matrices</a:t>
                </a:r>
                <a:endParaRPr lang="fr-FR" altLang="fr-F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173" name="Text Box 5">
                <a:extLst>
                  <a:ext uri="{FF2B5EF4-FFF2-40B4-BE49-F238E27FC236}">
                    <a16:creationId xmlns:a16="http://schemas.microsoft.com/office/drawing/2014/main" id="{B75CB98F-BBFA-FFC6-8DD9-B4A3171B2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24000"/>
                <a:ext cx="8591872" cy="5632311"/>
              </a:xfrm>
              <a:prstGeom prst="rect">
                <a:avLst/>
              </a:prstGeom>
              <a:blipFill>
                <a:blip r:embed="rId3"/>
                <a:stretch>
                  <a:fillRect l="-1064" t="-866" r="-18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8F922F46-CD4F-99DE-A2CE-265D4BB6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F32D-F139-4C42-8CFE-CC04716C301D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9216B99-0FE8-D882-52FD-E83607C2A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608013"/>
            <a:ext cx="6096000" cy="1143000"/>
          </a:xfrm>
          <a:noFill/>
          <a:ln/>
        </p:spPr>
        <p:txBody>
          <a:bodyPr/>
          <a:lstStyle/>
          <a:p>
            <a:r>
              <a:rPr lang="fr-CA" altLang="fr-FR" dirty="0"/>
              <a:t>Les anneaux</a:t>
            </a:r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Text Box 5">
                <a:extLst>
                  <a:ext uri="{FF2B5EF4-FFF2-40B4-BE49-F238E27FC236}">
                    <a16:creationId xmlns:a16="http://schemas.microsoft.com/office/drawing/2014/main" id="{B75CB98F-BBFA-FFC6-8DD9-B4A3171B2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1524000"/>
                <a:ext cx="784244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Un </a:t>
                </a:r>
                <a:r>
                  <a:rPr lang="fr-CA" altLang="fr-F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anneau</a:t>
                </a: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CA" altLang="fr-FR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est un ensemble sur lequel on a 2 opérations: un </a:t>
                </a:r>
                <a:r>
                  <a:rPr lang="fr-CA" altLang="fr-F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addition</a:t>
                </a: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(+) et une </a:t>
                </a:r>
                <a:r>
                  <a:rPr lang="fr-CA" altLang="fr-F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multiplication</a:t>
                </a: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CA" altLang="fr-FR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⋅</m:t>
                    </m:r>
                  </m:oMath>
                </a14:m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telles que</a:t>
                </a:r>
                <a:endParaRPr lang="fr-FR" altLang="fr-F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173" name="Text Box 5">
                <a:extLst>
                  <a:ext uri="{FF2B5EF4-FFF2-40B4-BE49-F238E27FC236}">
                    <a16:creationId xmlns:a16="http://schemas.microsoft.com/office/drawing/2014/main" id="{B75CB98F-BBFA-FFC6-8DD9-B4A3171B2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524000"/>
                <a:ext cx="7842448" cy="830997"/>
              </a:xfrm>
              <a:prstGeom prst="rect">
                <a:avLst/>
              </a:prstGeom>
              <a:blipFill>
                <a:blip r:embed="rId3"/>
                <a:stretch>
                  <a:fillRect l="-1166" t="-5882" r="-1944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Text Box 6">
            <a:extLst>
              <a:ext uri="{FF2B5EF4-FFF2-40B4-BE49-F238E27FC236}">
                <a16:creationId xmlns:a16="http://schemas.microsoft.com/office/drawing/2014/main" id="{C0175674-9E04-BF3D-264A-596574ABB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956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6" name="Rectangle 8">
                <a:extLst>
                  <a:ext uri="{FF2B5EF4-FFF2-40B4-BE49-F238E27FC236}">
                    <a16:creationId xmlns:a16="http://schemas.microsoft.com/office/drawing/2014/main" id="{9649A83A-A25B-29E0-4706-4043A66CC37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2438400"/>
                <a:ext cx="8001000" cy="3962400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fr-CA" altLang="fr-FR" sz="2400" dirty="0"/>
                  <a:t>(</a:t>
                </a:r>
                <a:r>
                  <a:rPr lang="fr-CA" altLang="fr-FR" sz="2400" i="1" dirty="0"/>
                  <a:t>A</a:t>
                </a:r>
                <a:r>
                  <a:rPr lang="fr-CA" altLang="fr-FR" sz="2400" dirty="0"/>
                  <a:t>,+) est un </a:t>
                </a:r>
                <a:r>
                  <a:rPr lang="fr-CA" altLang="fr-FR" sz="2400" b="1" dirty="0"/>
                  <a:t>groupe commutatif</a:t>
                </a:r>
                <a:r>
                  <a:rPr lang="fr-CA" altLang="fr-FR" sz="2400" dirty="0"/>
                  <a:t>: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altLang="fr-F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altLang="fr-FR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CA" altLang="fr-FR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sz="2400" b="0" i="1" dirty="0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fr-CA" altLang="fr-FR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fr-CA" altLang="fr-FR" sz="2400" dirty="0"/>
              </a:p>
              <a:p>
                <a:pPr lvl="1">
                  <a:lnSpc>
                    <a:spcPct val="90000"/>
                  </a:lnSpc>
                </a:pPr>
                <a:r>
                  <a:rPr lang="fr-CA" altLang="fr-FR" sz="2200" b="1" dirty="0"/>
                  <a:t>A</a:t>
                </a:r>
                <a:r>
                  <a:rPr lang="fr-CA" altLang="fr-FR" sz="2200" dirty="0"/>
                  <a:t>ssociatif:	</a:t>
                </a:r>
                <a14:m>
                  <m:oMath xmlns:m="http://schemas.openxmlformats.org/officeDocument/2006/math"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altLang="fr-FR" sz="2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sz="22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fr-CA" altLang="fr-FR" sz="22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altLang="fr-FR" sz="22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sz="2200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altLang="fr-FR" sz="2200" dirty="0"/>
              </a:p>
              <a:p>
                <a:pPr lvl="1">
                  <a:lnSpc>
                    <a:spcPct val="90000"/>
                  </a:lnSpc>
                </a:pPr>
                <a:r>
                  <a:rPr lang="fr-CA" altLang="fr-FR" sz="2200" b="1" dirty="0"/>
                  <a:t>N</a:t>
                </a:r>
                <a:r>
                  <a:rPr lang="fr-CA" altLang="fr-FR" sz="2200" dirty="0"/>
                  <a:t>eutre:		</a:t>
                </a:r>
                <a14:m>
                  <m:oMath xmlns:m="http://schemas.openxmlformats.org/officeDocument/2006/math"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0+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CA" altLang="fr-FR" sz="2200" i="1" dirty="0"/>
              </a:p>
              <a:p>
                <a:pPr lvl="1">
                  <a:lnSpc>
                    <a:spcPct val="90000"/>
                  </a:lnSpc>
                </a:pPr>
                <a:r>
                  <a:rPr lang="fr-CA" altLang="fr-FR" sz="2200" dirty="0"/>
                  <a:t> </a:t>
                </a:r>
                <a:r>
                  <a:rPr lang="fr-CA" altLang="fr-FR" sz="2200" b="1" dirty="0"/>
                  <a:t>I </a:t>
                </a:r>
                <a:r>
                  <a:rPr lang="fr-CA" altLang="fr-FR" sz="2200" dirty="0" err="1"/>
                  <a:t>nverse</a:t>
                </a:r>
                <a:r>
                  <a:rPr lang="fr-CA" altLang="fr-FR" sz="2200" dirty="0"/>
                  <a:t>:	</a:t>
                </a:r>
                <a14:m>
                  <m:oMath xmlns:m="http://schemas.openxmlformats.org/officeDocument/2006/math"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+(−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fr-CA" altLang="fr-FR" sz="2200" dirty="0"/>
              </a:p>
              <a:p>
                <a:pPr lvl="1">
                  <a:lnSpc>
                    <a:spcPct val="90000"/>
                  </a:lnSpc>
                </a:pPr>
                <a:r>
                  <a:rPr lang="fr-CA" altLang="fr-FR" sz="2200" b="1" dirty="0"/>
                  <a:t>C</a:t>
                </a:r>
                <a:r>
                  <a:rPr lang="fr-CA" altLang="fr-FR" sz="2200" dirty="0"/>
                  <a:t>ommutatif:	</a:t>
                </a:r>
                <a14:m>
                  <m:oMath xmlns:m="http://schemas.openxmlformats.org/officeDocument/2006/math"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altLang="fr-FR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2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altLang="fr-FR" sz="22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sz="2200" i="1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CA" altLang="fr-FR" sz="2200" dirty="0"/>
              </a:p>
              <a:p>
                <a:pPr>
                  <a:lnSpc>
                    <a:spcPct val="90000"/>
                  </a:lnSpc>
                </a:pPr>
                <a:r>
                  <a:rPr lang="fr-CA" altLang="fr-FR" sz="2400" dirty="0"/>
                  <a:t>(</a:t>
                </a:r>
                <a:r>
                  <a:rPr lang="fr-CA" altLang="fr-FR" sz="2400" i="1" dirty="0"/>
                  <a:t>A</a:t>
                </a:r>
                <a:r>
                  <a:rPr lang="fr-CA" altLang="fr-FR" sz="2400" dirty="0"/>
                  <a:t>,×) est un </a:t>
                </a:r>
                <a:r>
                  <a:rPr lang="fr-CA" altLang="fr-FR" sz="2400" b="1" dirty="0"/>
                  <a:t>monoïde</a:t>
                </a:r>
                <a:r>
                  <a:rPr lang="fr-CA" altLang="fr-FR" sz="2400" dirty="0"/>
                  <a:t>: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altLang="fr-F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altLang="fr-FR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CA" altLang="fr-FR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sz="2400" b="0" i="1" dirty="0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fr-CA" altLang="fr-FR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A" altLang="fr-FR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fr-CA" altLang="fr-FR" sz="2400" dirty="0"/>
              </a:p>
              <a:p>
                <a:pPr lvl="1">
                  <a:lnSpc>
                    <a:spcPct val="90000"/>
                  </a:lnSpc>
                </a:pPr>
                <a:r>
                  <a:rPr lang="fr-CA" altLang="fr-FR" sz="2200" b="1" dirty="0"/>
                  <a:t>A</a:t>
                </a:r>
                <a:r>
                  <a:rPr lang="fr-CA" altLang="fr-FR" sz="2200" dirty="0"/>
                  <a:t>ssociatif:	</a:t>
                </a:r>
                <a14:m>
                  <m:oMath xmlns:m="http://schemas.openxmlformats.org/officeDocument/2006/math"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fr-CA" altLang="fr-FR" sz="2200" dirty="0"/>
              </a:p>
              <a:p>
                <a:pPr lvl="1">
                  <a:lnSpc>
                    <a:spcPct val="90000"/>
                  </a:lnSpc>
                </a:pPr>
                <a:r>
                  <a:rPr lang="fr-CA" altLang="fr-FR" sz="2200" b="1" dirty="0"/>
                  <a:t>N</a:t>
                </a:r>
                <a:r>
                  <a:rPr lang="fr-CA" altLang="fr-FR" sz="2200" dirty="0"/>
                  <a:t>eutre:		</a:t>
                </a:r>
                <a14:m>
                  <m:oMath xmlns:m="http://schemas.openxmlformats.org/officeDocument/2006/math"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1⋅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fr-CA" altLang="fr-FR" sz="2200" i="1" dirty="0"/>
              </a:p>
              <a:p>
                <a:pPr>
                  <a:lnSpc>
                    <a:spcPct val="90000"/>
                  </a:lnSpc>
                </a:pPr>
                <a:r>
                  <a:rPr lang="fr-CA" altLang="fr-FR" sz="2400" dirty="0"/>
                  <a:t>La multiplication se </a:t>
                </a:r>
                <a:r>
                  <a:rPr lang="fr-CA" altLang="fr-FR" sz="2400" b="1" dirty="0"/>
                  <a:t>distribue </a:t>
                </a:r>
                <a:r>
                  <a:rPr lang="fr-CA" altLang="fr-FR" sz="2400" dirty="0"/>
                  <a:t>sur l’addition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r-CA" altLang="fr-FR" sz="2200" dirty="0"/>
                  <a:t>	</a:t>
                </a:r>
                <a:r>
                  <a:rPr lang="fr-CA" altLang="fr-FR" sz="22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fr-F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A" altLang="fr-FR" sz="2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fr-FR" altLang="fr-FR" sz="2200" dirty="0"/>
              </a:p>
            </p:txBody>
          </p:sp>
        </mc:Choice>
        <mc:Fallback>
          <p:sp>
            <p:nvSpPr>
              <p:cNvPr id="7176" name="Rectangle 8">
                <a:extLst>
                  <a:ext uri="{FF2B5EF4-FFF2-40B4-BE49-F238E27FC236}">
                    <a16:creationId xmlns:a16="http://schemas.microsoft.com/office/drawing/2014/main" id="{9649A83A-A25B-29E0-4706-4043A66CC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2438400"/>
                <a:ext cx="8001000" cy="3962400"/>
              </a:xfrm>
              <a:blipFill>
                <a:blip r:embed="rId4"/>
                <a:stretch>
                  <a:fillRect l="-152" t="-2000"/>
                </a:stretch>
              </a:blipFill>
              <a:ln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7061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7174" grpId="0"/>
      <p:bldP spid="717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1A3468F-5AFF-D7AD-565C-356FAB02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70B1-44EB-4B7A-BD8E-EEF45C2CA566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8B6A72B-F176-D996-4E6D-82D5A02F8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CA" altLang="fr-FR"/>
              <a:t>La dérivée en analyse</a:t>
            </a:r>
            <a:endParaRPr lang="fr-FR" altLang="fr-FR" dirty="0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FF0A12AD-B4E9-1D55-39EE-1505F2782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80" y="4253783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alt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Leibniz </a:t>
            </a:r>
            <a:br>
              <a:rPr lang="fr-CA" altLang="fr-F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alt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(1646-1716)</a:t>
            </a:r>
            <a:endParaRPr lang="fr-FR" alt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A6122A29-F92F-3CB3-7DAF-D3A4CB3F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307190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alt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Newton (1642-1727)</a:t>
            </a:r>
            <a:endParaRPr lang="fr-FR" alt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0C3B4F38-3A15-8E89-5773-DCFF762D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6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72" name="Text Box 80">
                <a:extLst>
                  <a:ext uri="{FF2B5EF4-FFF2-40B4-BE49-F238E27FC236}">
                    <a16:creationId xmlns:a16="http://schemas.microsoft.com/office/drawing/2014/main" id="{DC24B32A-ACBF-B704-EFE3-9A3912899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3727" y="4555770"/>
                <a:ext cx="5278015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CA" altLang="fr-FR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Opérateur </a:t>
                </a:r>
                <a14:m>
                  <m:oMath xmlns:m="http://schemas.openxmlformats.org/officeDocument/2006/math">
                    <m:r>
                      <a:rPr lang="fr-CA" altLang="fr-FR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𝐷</m:t>
                    </m:r>
                  </m:oMath>
                </a14:m>
                <a:r>
                  <a:rPr lang="fr-CA" altLang="fr-FR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 dérivation sur l’anneau des fonctions réelles infiniment dérivables</a:t>
                </a:r>
                <a:endParaRPr lang="fr-FR" altLang="fr-FR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272" name="Text Box 80">
                <a:extLst>
                  <a:ext uri="{FF2B5EF4-FFF2-40B4-BE49-F238E27FC236}">
                    <a16:creationId xmlns:a16="http://schemas.microsoft.com/office/drawing/2014/main" id="{DC24B32A-ACBF-B704-EFE3-9A391289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7" y="4555770"/>
                <a:ext cx="5278015" cy="1384995"/>
              </a:xfrm>
              <a:prstGeom prst="rect">
                <a:avLst/>
              </a:prstGeom>
              <a:blipFill>
                <a:blip r:embed="rId3"/>
                <a:stretch>
                  <a:fillRect l="-2309" t="-4386" b="-109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34102E4-0B3F-B76B-B95F-50575F1A0B80}"/>
                  </a:ext>
                </a:extLst>
              </p:cNvPr>
              <p:cNvSpPr txBox="1"/>
              <p:nvPr/>
            </p:nvSpPr>
            <p:spPr>
              <a:xfrm>
                <a:off x="1796619" y="1918614"/>
                <a:ext cx="5605124" cy="2210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num>
                                <m:den>
                                  <m: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CA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CA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↦</m:t>
                      </m:r>
                      <m:func>
                        <m:func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CA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fr-CA" sz="3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32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CA" sz="3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CA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34102E4-0B3F-B76B-B95F-50575F1A0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619" y="1918614"/>
                <a:ext cx="5605124" cy="22104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784A0CC-0202-32E2-D0F2-41624B0EF541}"/>
                  </a:ext>
                </a:extLst>
              </p:cNvPr>
              <p:cNvSpPr txBox="1"/>
              <p:nvPr/>
            </p:nvSpPr>
            <p:spPr>
              <a:xfrm>
                <a:off x="3614077" y="6021288"/>
                <a:ext cx="19158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200" b="0" i="1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3200" b="0" i="1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CA" sz="3200" b="0" i="1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CA" sz="3200" b="0" i="1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fr-CA" sz="3200" b="0" i="1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CA" sz="3200" b="0" i="1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CA" dirty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784A0CC-0202-32E2-D0F2-41624B0EF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077" y="6021288"/>
                <a:ext cx="1915845" cy="584775"/>
              </a:xfrm>
              <a:prstGeom prst="rect">
                <a:avLst/>
              </a:prstGeom>
              <a:blipFill>
                <a:blip r:embed="rId5"/>
                <a:stretch>
                  <a:fillRect t="-2083" b="-1145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130" name="Picture 2">
            <a:extLst>
              <a:ext uri="{FF2B5EF4-FFF2-40B4-BE49-F238E27FC236}">
                <a16:creationId xmlns:a16="http://schemas.microsoft.com/office/drawing/2014/main" id="{B62A3E98-40E9-BB71-B8A9-BFBF29B6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3670" y="1814201"/>
            <a:ext cx="179033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E4211723-BD50-C4EA-25A5-B10B0F5AB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0" y="1814201"/>
            <a:ext cx="1966435" cy="24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1" grpId="0"/>
      <p:bldP spid="8202" grpId="0"/>
      <p:bldP spid="827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3CB7ACA-A5D4-30AC-06E5-0C29541A4DC0}"/>
              </a:ext>
            </a:extLst>
          </p:cNvPr>
          <p:cNvSpPr/>
          <p:nvPr/>
        </p:nvSpPr>
        <p:spPr>
          <a:xfrm>
            <a:off x="395536" y="1752600"/>
            <a:ext cx="8352928" cy="11429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842888B2-BB51-9F57-D1AD-BC479D94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8563-E683-451F-93BD-C5B5B3768447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CD2EAB5-292F-DE9F-9649-1B1FEBC23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CA" altLang="fr-FR"/>
              <a:t>La dérivée en analyse</a:t>
            </a:r>
            <a:endParaRPr lang="fr-FR" altLang="fr-FR" dirty="0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EA07E3C-7F3C-B187-E30E-C06344F9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6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907" name="Text Box 43">
                <a:extLst>
                  <a:ext uri="{FF2B5EF4-FFF2-40B4-BE49-F238E27FC236}">
                    <a16:creationId xmlns:a16="http://schemas.microsoft.com/office/drawing/2014/main" id="{228DF38A-D1DE-4AD3-F55E-F54BB56F3C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536" y="1988840"/>
                <a:ext cx="828092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CA" altLang="fr-F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règle du produit :  </a:t>
                </a:r>
                <a:r>
                  <a:rPr lang="fr-CA" altLang="fr-FR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altLang="fr-FR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altLang="fr-FR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altLang="fr-FR" sz="3200" b="0" i="1" dirty="0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e>
                        </m:d>
                      </m:e>
                      <m:sup>
                        <m:r>
                          <a:rPr lang="fr-CA" altLang="fr-FR" sz="3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CA" altLang="fr-FR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altLang="fr-FR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altLang="fr-FR" sz="3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CA" altLang="fr-FR" sz="3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CA" altLang="fr-FR" sz="3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altLang="fr-FR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sz="3200" b="0" i="1" dirty="0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fr-CA" altLang="fr-FR" sz="3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fr-FR" altLang="fr-FR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6907" name="Text Box 43">
                <a:extLst>
                  <a:ext uri="{FF2B5EF4-FFF2-40B4-BE49-F238E27FC236}">
                    <a16:creationId xmlns:a16="http://schemas.microsoft.com/office/drawing/2014/main" id="{228DF38A-D1DE-4AD3-F55E-F54BB56F3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88840"/>
                <a:ext cx="8280920" cy="584775"/>
              </a:xfrm>
              <a:prstGeom prst="rect">
                <a:avLst/>
              </a:prstGeom>
              <a:blipFill>
                <a:blip r:embed="rId3"/>
                <a:stretch>
                  <a:fillRect l="-1915" t="-13542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8B3ACC5-2BE5-0138-53EE-B780BE8E354C}"/>
              </a:ext>
            </a:extLst>
          </p:cNvPr>
          <p:cNvSpPr/>
          <p:nvPr/>
        </p:nvSpPr>
        <p:spPr>
          <a:xfrm>
            <a:off x="2483768" y="3832646"/>
            <a:ext cx="3744416" cy="24157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C70CAA-6002-B138-C9E7-85679A6BDFB4}"/>
              </a:ext>
            </a:extLst>
          </p:cNvPr>
          <p:cNvSpPr/>
          <p:nvPr/>
        </p:nvSpPr>
        <p:spPr>
          <a:xfrm>
            <a:off x="2483768" y="3573016"/>
            <a:ext cx="4032448" cy="274389"/>
          </a:xfrm>
          <a:prstGeom prst="rect">
            <a:avLst/>
          </a:prstGeom>
          <a:solidFill>
            <a:srgbClr val="BECE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7EDD2-3B26-1F7F-9B7F-E61C153DAEF7}"/>
              </a:ext>
            </a:extLst>
          </p:cNvPr>
          <p:cNvSpPr/>
          <p:nvPr/>
        </p:nvSpPr>
        <p:spPr>
          <a:xfrm>
            <a:off x="6228184" y="3573016"/>
            <a:ext cx="279623" cy="2675384"/>
          </a:xfrm>
          <a:prstGeom prst="rect">
            <a:avLst/>
          </a:prstGeom>
          <a:solidFill>
            <a:srgbClr val="BECEFF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8BBAF90-63D2-7F6C-33C9-6A10CD482ACA}"/>
                  </a:ext>
                </a:extLst>
              </p:cNvPr>
              <p:cNvSpPr txBox="1"/>
              <p:nvPr/>
            </p:nvSpPr>
            <p:spPr>
              <a:xfrm>
                <a:off x="1763688" y="3453379"/>
                <a:ext cx="536535" cy="419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A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8BBAF90-63D2-7F6C-33C9-6A10CD482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453379"/>
                <a:ext cx="536535" cy="419695"/>
              </a:xfrm>
              <a:prstGeom prst="rect">
                <a:avLst/>
              </a:prstGeom>
              <a:blipFill>
                <a:blip r:embed="rId4"/>
                <a:stretch>
                  <a:fillRect l="-2273" b="-579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D961B29-8221-4FE7-9A20-1649537D3168}"/>
                  </a:ext>
                </a:extLst>
              </p:cNvPr>
              <p:cNvSpPr txBox="1"/>
              <p:nvPr/>
            </p:nvSpPr>
            <p:spPr>
              <a:xfrm>
                <a:off x="3995936" y="2996952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CA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A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D961B29-8221-4FE7-9A20-1649537D3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996952"/>
                <a:ext cx="86409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5C4A1AB-C3F2-6595-4B12-14C886A92A26}"/>
                  </a:ext>
                </a:extLst>
              </p:cNvPr>
              <p:cNvSpPr txBox="1"/>
              <p:nvPr/>
            </p:nvSpPr>
            <p:spPr>
              <a:xfrm>
                <a:off x="3947406" y="4784456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𝑢𝑣</m:t>
                      </m:r>
                    </m:oMath>
                  </m:oMathPara>
                </a14:m>
                <a:endParaRPr lang="fr-CA" b="0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5C4A1AB-C3F2-6595-4B12-14C886A92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6" y="4784456"/>
                <a:ext cx="86409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651E196-B0E7-9778-9161-262EAB049897}"/>
                  </a:ext>
                </a:extLst>
              </p:cNvPr>
              <p:cNvSpPr txBox="1"/>
              <p:nvPr/>
            </p:nvSpPr>
            <p:spPr>
              <a:xfrm>
                <a:off x="6068430" y="5661248"/>
                <a:ext cx="13838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0" dirty="0"/>
                  <a:t>      </a:t>
                </a:r>
              </a:p>
              <a:p>
                <a:endParaRPr lang="fr-CA" dirty="0"/>
              </a:p>
              <a:p>
                <a:r>
                  <a:rPr lang="fr-CA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r-CA" dirty="0"/>
                  <a:t> </a:t>
                </a: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651E196-B0E7-9778-9161-262EAB049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430" y="5661248"/>
                <a:ext cx="1383890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FD26BB-8CD9-17AF-2C97-3CFB4EF13C6A}"/>
                  </a:ext>
                </a:extLst>
              </p:cNvPr>
              <p:cNvSpPr txBox="1"/>
              <p:nvPr/>
            </p:nvSpPr>
            <p:spPr>
              <a:xfrm>
                <a:off x="1547664" y="4725144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FD26BB-8CD9-17AF-2C97-3CFB4EF13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725144"/>
                <a:ext cx="86409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049251C-CA60-1759-D059-02862BF46AB3}"/>
                  </a:ext>
                </a:extLst>
              </p:cNvPr>
              <p:cNvSpPr txBox="1"/>
              <p:nvPr/>
            </p:nvSpPr>
            <p:spPr>
              <a:xfrm>
                <a:off x="6117578" y="4668643"/>
                <a:ext cx="1383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0" dirty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>
                        <a:latin typeface="Cambria Math" panose="02040503050406030204" pitchFamily="18" charset="0"/>
                      </a:rPr>
                      <m:t>Δ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fr-CA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049251C-CA60-1759-D059-02862BF46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578" y="4668643"/>
                <a:ext cx="138389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EFD77C5-6A72-E662-8735-48519E1B4622}"/>
              </a:ext>
            </a:extLst>
          </p:cNvPr>
          <p:cNvCxnSpPr/>
          <p:nvPr/>
        </p:nvCxnSpPr>
        <p:spPr>
          <a:xfrm>
            <a:off x="4427984" y="3428314"/>
            <a:ext cx="0" cy="328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D2C4CBA-C7EE-F007-32D2-47230603DD3E}"/>
              </a:ext>
            </a:extLst>
          </p:cNvPr>
          <p:cNvCxnSpPr>
            <a:cxnSpLocks/>
          </p:cNvCxnSpPr>
          <p:nvPr/>
        </p:nvCxnSpPr>
        <p:spPr>
          <a:xfrm rot="5400000">
            <a:off x="6507806" y="4751966"/>
            <a:ext cx="0" cy="328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144BED0-2D5C-CA31-99BE-C2FBAFA0371B}"/>
                  </a:ext>
                </a:extLst>
              </p:cNvPr>
              <p:cNvSpPr txBox="1"/>
              <p:nvPr/>
            </p:nvSpPr>
            <p:spPr>
              <a:xfrm>
                <a:off x="5540627" y="3010334"/>
                <a:ext cx="2213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dirty="0"/>
                  <a:t>	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>
                        <a:latin typeface="Cambria Math" panose="02040503050406030204" pitchFamily="18" charset="0"/>
                      </a:rPr>
                      <m:t>Δ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sty m:val="p"/>
                      </m:rPr>
                      <a:rPr lang="fr-CA">
                        <a:latin typeface="Cambria Math" panose="02040503050406030204" pitchFamily="18" charset="0"/>
                      </a:rPr>
                      <m:t>Δ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fr-CA" dirty="0"/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144BED0-2D5C-CA31-99BE-C2FBAFA03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627" y="3010334"/>
                <a:ext cx="221359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9001725-D285-44AD-8F5B-DE73AD35636C}"/>
              </a:ext>
            </a:extLst>
          </p:cNvPr>
          <p:cNvCxnSpPr>
            <a:cxnSpLocks/>
          </p:cNvCxnSpPr>
          <p:nvPr/>
        </p:nvCxnSpPr>
        <p:spPr>
          <a:xfrm rot="2880000">
            <a:off x="6515221" y="3394519"/>
            <a:ext cx="0" cy="328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BA1B7B3F-DE60-DBC6-EF79-BDBF1754BA4D}"/>
              </a:ext>
            </a:extLst>
          </p:cNvPr>
          <p:cNvSpPr/>
          <p:nvPr/>
        </p:nvSpPr>
        <p:spPr>
          <a:xfrm>
            <a:off x="2318951" y="3556352"/>
            <a:ext cx="113883" cy="304696"/>
          </a:xfrm>
          <a:prstGeom prst="leftBrace">
            <a:avLst>
              <a:gd name="adj1" fmla="val 93017"/>
              <a:gd name="adj2" fmla="val 488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Accolade ouvrante 19">
            <a:extLst>
              <a:ext uri="{FF2B5EF4-FFF2-40B4-BE49-F238E27FC236}">
                <a16:creationId xmlns:a16="http://schemas.microsoft.com/office/drawing/2014/main" id="{52F56112-C226-5627-41B6-6BBFDA6FA06D}"/>
              </a:ext>
            </a:extLst>
          </p:cNvPr>
          <p:cNvSpPr/>
          <p:nvPr/>
        </p:nvSpPr>
        <p:spPr>
          <a:xfrm>
            <a:off x="2195736" y="3986350"/>
            <a:ext cx="243107" cy="2178954"/>
          </a:xfrm>
          <a:prstGeom prst="leftBrace">
            <a:avLst>
              <a:gd name="adj1" fmla="val 93017"/>
              <a:gd name="adj2" fmla="val 488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91C6B817-EBEF-0423-71F3-13A43AD1C4CB}"/>
              </a:ext>
            </a:extLst>
          </p:cNvPr>
          <p:cNvSpPr/>
          <p:nvPr/>
        </p:nvSpPr>
        <p:spPr>
          <a:xfrm rot="16200000">
            <a:off x="6336338" y="6178575"/>
            <a:ext cx="113883" cy="304696"/>
          </a:xfrm>
          <a:prstGeom prst="leftBrace">
            <a:avLst>
              <a:gd name="adj1" fmla="val 93017"/>
              <a:gd name="adj2" fmla="val 488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Accolade ouvrante 21">
            <a:extLst>
              <a:ext uri="{FF2B5EF4-FFF2-40B4-BE49-F238E27FC236}">
                <a16:creationId xmlns:a16="http://schemas.microsoft.com/office/drawing/2014/main" id="{5373EFBE-3705-471C-F7A2-5B0C0429A5E5}"/>
              </a:ext>
            </a:extLst>
          </p:cNvPr>
          <p:cNvSpPr/>
          <p:nvPr/>
        </p:nvSpPr>
        <p:spPr>
          <a:xfrm rot="16200000">
            <a:off x="4237054" y="4525307"/>
            <a:ext cx="273962" cy="3691484"/>
          </a:xfrm>
          <a:prstGeom prst="leftBrace">
            <a:avLst>
              <a:gd name="adj1" fmla="val 93017"/>
              <a:gd name="adj2" fmla="val 488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78C0511-628B-5C30-6252-DCFFAA568CA2}"/>
                  </a:ext>
                </a:extLst>
              </p:cNvPr>
              <p:cNvSpPr txBox="1"/>
              <p:nvPr/>
            </p:nvSpPr>
            <p:spPr>
              <a:xfrm>
                <a:off x="3923928" y="6408563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78C0511-628B-5C30-6252-DCFFAA568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408563"/>
                <a:ext cx="86409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e 26">
            <a:extLst>
              <a:ext uri="{FF2B5EF4-FFF2-40B4-BE49-F238E27FC236}">
                <a16:creationId xmlns:a16="http://schemas.microsoft.com/office/drawing/2014/main" id="{A0EC0047-6EC9-284F-640A-D067DFEB5633}"/>
              </a:ext>
            </a:extLst>
          </p:cNvPr>
          <p:cNvGrpSpPr/>
          <p:nvPr/>
        </p:nvGrpSpPr>
        <p:grpSpPr>
          <a:xfrm>
            <a:off x="4572000" y="3018871"/>
            <a:ext cx="3433523" cy="2268094"/>
            <a:chOff x="4572000" y="3018871"/>
            <a:chExt cx="3433523" cy="22680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9A781FFA-CD70-B25E-C359-E3B791CB295F}"/>
                    </a:ext>
                  </a:extLst>
                </p:cNvPr>
                <p:cNvSpPr txBox="1"/>
                <p:nvPr/>
              </p:nvSpPr>
              <p:spPr>
                <a:xfrm>
                  <a:off x="4572000" y="3018871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CA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9A781FFA-CD70-B25E-C359-E3B791CB2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018871"/>
                  <a:ext cx="792088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B30BD226-D7BA-E4EF-9545-9CB671ABEF68}"/>
                    </a:ext>
                  </a:extLst>
                </p:cNvPr>
                <p:cNvSpPr txBox="1"/>
                <p:nvPr/>
              </p:nvSpPr>
              <p:spPr>
                <a:xfrm>
                  <a:off x="7213435" y="3119693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CA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B30BD226-D7BA-E4EF-9545-9CB671ABE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3435" y="3119693"/>
                  <a:ext cx="792088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3DA80108-7C27-A3A0-B932-652FC122FA3D}"/>
                    </a:ext>
                  </a:extLst>
                </p:cNvPr>
                <p:cNvSpPr txBox="1"/>
                <p:nvPr/>
              </p:nvSpPr>
              <p:spPr>
                <a:xfrm>
                  <a:off x="7132401" y="4825300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CA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3DA80108-7C27-A3A0-B932-652FC122FA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401" y="4825300"/>
                  <a:ext cx="792088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A3B7C91-DD1B-31E5-9515-0830E80D3FCE}"/>
              </a:ext>
            </a:extLst>
          </p:cNvPr>
          <p:cNvGrpSpPr/>
          <p:nvPr/>
        </p:nvGrpSpPr>
        <p:grpSpPr>
          <a:xfrm>
            <a:off x="5244624" y="2987145"/>
            <a:ext cx="3370315" cy="2199663"/>
            <a:chOff x="5244624" y="2987145"/>
            <a:chExt cx="3370315" cy="21996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2165806-3E51-11E0-0CDD-09F44EB0B6BB}"/>
                    </a:ext>
                  </a:extLst>
                </p:cNvPr>
                <p:cNvSpPr txBox="1"/>
                <p:nvPr/>
              </p:nvSpPr>
              <p:spPr>
                <a:xfrm>
                  <a:off x="7822851" y="2987145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fr-CA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2165806-3E51-11E0-0CDD-09F44EB0B6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851" y="2987145"/>
                  <a:ext cx="792088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000EDAE4-0D2C-B0ED-43CF-CD6445E10638}"/>
                    </a:ext>
                  </a:extLst>
                </p:cNvPr>
                <p:cNvSpPr txBox="1"/>
                <p:nvPr/>
              </p:nvSpPr>
              <p:spPr>
                <a:xfrm>
                  <a:off x="7761116" y="4725143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fr-CA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CA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fr-CA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000EDAE4-0D2C-B0ED-43CF-CD6445E10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1116" y="4725143"/>
                  <a:ext cx="792088" cy="461665"/>
                </a:xfrm>
                <a:prstGeom prst="rect">
                  <a:avLst/>
                </a:prstGeom>
                <a:blipFill>
                  <a:blip r:embed="rId16"/>
                  <a:stretch>
                    <a:fillRect r="-2000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5F7B81F0-DA84-8460-A99D-905F1C1D8D63}"/>
                    </a:ext>
                  </a:extLst>
                </p:cNvPr>
                <p:cNvSpPr txBox="1"/>
                <p:nvPr/>
              </p:nvSpPr>
              <p:spPr>
                <a:xfrm>
                  <a:off x="5244624" y="2998516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  <m:r>
                          <a:rPr lang="fr-CA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fr-CA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5F7B81F0-DA84-8460-A99D-905F1C1D8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624" y="2998516"/>
                  <a:ext cx="792088" cy="461665"/>
                </a:xfrm>
                <a:prstGeom prst="rect">
                  <a:avLst/>
                </a:prstGeom>
                <a:blipFill>
                  <a:blip r:embed="rId17"/>
                  <a:stretch>
                    <a:fillRect r="-2307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9" grpId="0"/>
      <p:bldP spid="36907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7" grpId="0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3CB7ACA-A5D4-30AC-06E5-0C29541A4DC0}"/>
              </a:ext>
            </a:extLst>
          </p:cNvPr>
          <p:cNvSpPr/>
          <p:nvPr/>
        </p:nvSpPr>
        <p:spPr>
          <a:xfrm>
            <a:off x="395536" y="1752600"/>
            <a:ext cx="8352928" cy="11429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842888B2-BB51-9F57-D1AD-BC479D94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8563-E683-451F-93BD-C5B5B3768447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CD2EAB5-292F-DE9F-9649-1B1FEBC23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CA" altLang="fr-FR"/>
              <a:t>La dérivée en analyse</a:t>
            </a:r>
            <a:endParaRPr lang="fr-FR" altLang="fr-FR" dirty="0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EA07E3C-7F3C-B187-E30E-C06344F9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6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907" name="Text Box 43">
                <a:extLst>
                  <a:ext uri="{FF2B5EF4-FFF2-40B4-BE49-F238E27FC236}">
                    <a16:creationId xmlns:a16="http://schemas.microsoft.com/office/drawing/2014/main" id="{228DF38A-D1DE-4AD3-F55E-F54BB56F3C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536" y="1828800"/>
                <a:ext cx="8280920" cy="1107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CA" altLang="fr-FR" dirty="0">
                    <a:latin typeface="Cambria" panose="02040503050406030204" pitchFamily="18" charset="0"/>
                    <a:ea typeface="Cambria" panose="02040503050406030204" pitchFamily="18" charset="0"/>
                  </a:rPr>
                  <a:t>L’ opérateur de dérivation respecte la </a:t>
                </a:r>
                <a:r>
                  <a:rPr lang="fr-CA" altLang="fr-F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règle de Leibniz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fr-CA" altLang="fr-FR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CA" altLang="fr-FR" sz="280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fr-CA" altLang="fr-F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8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CA" altLang="fr-FR" sz="28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CA" altLang="fr-FR" sz="28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fr-CA" altLang="fr-FR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80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fr-CA" altLang="fr-F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8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fr-CA" altLang="fr-FR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A" altLang="fr-FR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CA" altLang="fr-FR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CA" altLang="fr-FR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A" altLang="fr-FR" sz="280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fr-CA" altLang="fr-F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8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fr-FR" altLang="fr-FR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6907" name="Text Box 43">
                <a:extLst>
                  <a:ext uri="{FF2B5EF4-FFF2-40B4-BE49-F238E27FC236}">
                    <a16:creationId xmlns:a16="http://schemas.microsoft.com/office/drawing/2014/main" id="{228DF38A-D1DE-4AD3-F55E-F54BB56F3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28800"/>
                <a:ext cx="8280920" cy="1107996"/>
              </a:xfrm>
              <a:prstGeom prst="rect">
                <a:avLst/>
              </a:prstGeom>
              <a:blipFill>
                <a:blip r:embed="rId3"/>
                <a:stretch>
                  <a:fillRect l="-1178" t="-43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3DD9E2E-F9C0-82CD-32FF-AB80A3801964}"/>
                  </a:ext>
                </a:extLst>
              </p:cNvPr>
              <p:cNvSpPr txBox="1"/>
              <p:nvPr/>
            </p:nvSpPr>
            <p:spPr>
              <a:xfrm>
                <a:off x="107504" y="2924944"/>
                <a:ext cx="9036496" cy="4173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0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CA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d>
                            <m:d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0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0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CA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d>
                            <m:d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0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CA" sz="20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sz="2000" b="0" i="1" smtClean="0">
                                      <a:effectLst>
                                        <a:glow rad="101600">
                                          <a:schemeClr val="accent3">
                                            <a:satMod val="175000"/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CA" sz="2000" b="0" i="1" smtClean="0">
                                        <a:effectLst>
                                          <a:glow rad="101600">
                                            <a:schemeClr val="accent3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CA" sz="2000" b="0" i="1" smtClean="0">
                                        <a:effectLst>
                                          <a:glow rad="101600">
                                            <a:schemeClr val="accent3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sz="2000" b="0" i="0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fr-CA" sz="2000" b="0" i="1" smtClean="0">
                                        <a:effectLst>
                                          <a:glow rad="101600">
                                            <a:schemeClr val="accent3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fr-CA" sz="2000" b="0" i="1" smtClean="0">
                                        <a:effectLst>
                                          <a:glow rad="101600">
                                            <a:schemeClr val="accent3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fr-CA" sz="2000" b="0" i="1" smtClean="0">
                                        <a:effectLst>
                                          <a:glow rad="101600">
                                            <a:schemeClr val="accent3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CA" sz="2000" b="0" i="1" smtClean="0">
                                        <a:effectLst>
                                          <a:glow rad="101600">
                                            <a:schemeClr val="accent3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fr-CA" sz="2000" b="0" i="1" smtClean="0">
                                        <a:effectLst>
                                          <a:glow rad="101600">
                                            <a:schemeClr val="accent3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fr-CA" sz="2000" b="0" i="1" smtClean="0">
                                        <a:effectLst>
                                          <a:glow rad="101600">
                                            <a:schemeClr val="accent3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sz="2000" b="0" i="0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fr-CA" sz="2000" b="0" i="1" smtClean="0">
                                            <a:effectLst>
                                              <a:glow rad="101600">
                                                <a:schemeClr val="accent3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CA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d>
                            <m:d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CA" sz="20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CA" sz="20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fr-C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CA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CA" sz="2000" b="1" i="0" smtClean="0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fr-CA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fr-C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CA" sz="20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CA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CA" sz="2000" b="0" dirty="0"/>
              </a:p>
              <a:p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d>
                          <m:dPr>
                            <m:ctrlP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phant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CA" sz="20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fr-CA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CA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fr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CA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A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fr-CA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fr-CA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CA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CA" sz="2000" b="1" i="0" smtClean="0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fr-CA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fr-CA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CA" sz="20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fr-CA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CA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fr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CA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fr-CA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fr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CA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A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fr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fr-CA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fr-CA" sz="2000" b="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d>
                            <m:d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fr-CA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CA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fr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CA" sz="2000" dirty="0"/>
              </a:p>
              <a:p>
                <a:endParaRPr lang="fr-CA" sz="2000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3DD9E2E-F9C0-82CD-32FF-AB80A3801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24944"/>
                <a:ext cx="9036496" cy="4173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7818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907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B2BDA05-9A94-E218-6442-1F56854F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FE1-5E75-4489-95C9-C6AC704BD4CC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A3F5AC7-31BA-E60A-C1A2-5EBE2CD27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608013"/>
            <a:ext cx="6096000" cy="1143000"/>
          </a:xfrm>
          <a:noFill/>
          <a:ln/>
        </p:spPr>
        <p:txBody>
          <a:bodyPr/>
          <a:lstStyle/>
          <a:p>
            <a:r>
              <a:rPr lang="fr-CA" altLang="fr-FR" dirty="0"/>
              <a:t>Adaptation aux anneaux</a:t>
            </a:r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E3C1346D-38BB-4876-2AFA-CE1713AF61C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981200"/>
                <a:ext cx="7543800" cy="4114800"/>
              </a:xfrm>
              <a:noFill/>
              <a:ln/>
            </p:spPr>
            <p:txBody>
              <a:bodyPr/>
              <a:lstStyle/>
              <a:p>
                <a:r>
                  <a:rPr lang="fr-FR" altLang="fr-FR" b="1" u="sng" dirty="0"/>
                  <a:t>Dé</a:t>
                </a:r>
                <a:r>
                  <a:rPr lang="fr-CA" altLang="fr-FR" b="1" u="sng" dirty="0" err="1"/>
                  <a:t>rivation</a:t>
                </a:r>
                <a:r>
                  <a:rPr lang="fr-CA" altLang="fr-FR" dirty="0"/>
                  <a:t>: application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fr-CA" altLang="fr-FR" dirty="0">
                  <a:latin typeface="Symbol" panose="05050102010706020507" pitchFamily="18" charset="2"/>
                </a:endParaRPr>
              </a:p>
              <a:p>
                <a:pPr lvl="1"/>
                <a:r>
                  <a:rPr lang="fr-CA" altLang="fr-FR" dirty="0"/>
                  <a:t>additive </a:t>
                </a:r>
                <a14:m>
                  <m:oMath xmlns:m="http://schemas.openxmlformats.org/officeDocument/2006/math"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fr-CA" alt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alt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altLang="fr-FR" dirty="0"/>
              </a:p>
              <a:p>
                <a:pPr lvl="1"/>
                <a:r>
                  <a:rPr lang="fr-CA" altLang="fr-FR" dirty="0"/>
                  <a:t>satisfait à la règle du produit</a:t>
                </a:r>
              </a:p>
              <a:p>
                <a:pPr lvl="2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𝜕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𝜕</m:t>
                      </m:r>
                      <m:d>
                        <m:dPr>
                          <m:ctrlP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CA" alt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altLang="fr-FR" dirty="0">
                  <a:latin typeface="Symbol" panose="05050102010706020507" pitchFamily="18" charset="2"/>
                </a:endParaRPr>
              </a:p>
              <a:p>
                <a:endParaRPr lang="fr-CA" altLang="fr-FR" dirty="0"/>
              </a:p>
              <a:p>
                <a:r>
                  <a:rPr lang="fr-CA" altLang="fr-FR" dirty="0"/>
                  <a:t>Der(A) = { dérivations de A }</a:t>
                </a:r>
              </a:p>
              <a:p>
                <a:r>
                  <a:rPr lang="fr-CA" altLang="fr-FR" dirty="0"/>
                  <a:t>Dérivée: résultat d’une dérivation </a:t>
                </a:r>
              </a:p>
              <a:p>
                <a:pPr lvl="2">
                  <a:buFont typeface="Wingdings" panose="05000000000000000000" pitchFamily="2" charset="2"/>
                  <a:buNone/>
                </a:pPr>
                <a:endParaRPr lang="fr-CA" altLang="fr-FR" dirty="0"/>
              </a:p>
              <a:p>
                <a:pPr lvl="2">
                  <a:buFont typeface="Wingdings" panose="05000000000000000000" pitchFamily="2" charset="2"/>
                  <a:buNone/>
                </a:pPr>
                <a:endParaRPr lang="fr-CA" altLang="fr-FR" dirty="0"/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E3C1346D-38BB-4876-2AFA-CE1713AF6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981200"/>
                <a:ext cx="7543800" cy="4114800"/>
              </a:xfrm>
              <a:blipFill>
                <a:blip r:embed="rId3"/>
                <a:stretch>
                  <a:fillRect l="-404" t="-1481"/>
                </a:stretch>
              </a:blipFill>
              <a:ln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theme/theme1.xml><?xml version="1.0" encoding="utf-8"?>
<a:theme xmlns:a="http://schemas.openxmlformats.org/drawingml/2006/main" name="Sujet d'ordre général">
  <a:themeElements>
    <a:clrScheme name="">
      <a:dk1>
        <a:srgbClr val="CC0000"/>
      </a:dk1>
      <a:lt1>
        <a:srgbClr val="FFFFFF"/>
      </a:lt1>
      <a:dk2>
        <a:srgbClr val="000000"/>
      </a:dk2>
      <a:lt2>
        <a:srgbClr val="FFFF00"/>
      </a:lt2>
      <a:accent1>
        <a:srgbClr val="000000"/>
      </a:accent1>
      <a:accent2>
        <a:srgbClr val="0033CC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2DB9"/>
      </a:accent6>
      <a:hlink>
        <a:srgbClr val="800000"/>
      </a:hlink>
      <a:folHlink>
        <a:srgbClr val="660066"/>
      </a:folHlink>
    </a:clrScheme>
    <a:fontScheme name="Sujet d'ordre géné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ujet d'ordre géné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d'ordre géné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d'ordre géné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E:\Templates\1036\Sujet d'ordre général.pot</Template>
  <TotalTime>2614</TotalTime>
  <Words>1061</Words>
  <Application>Microsoft Office PowerPoint</Application>
  <PresentationFormat>Affichage à l'écran (4:3)</PresentationFormat>
  <Paragraphs>175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Avenir Next LT Pro</vt:lpstr>
      <vt:lpstr>Calibri</vt:lpstr>
      <vt:lpstr>Calibri Light</vt:lpstr>
      <vt:lpstr>Cambria</vt:lpstr>
      <vt:lpstr>Cambria Math</vt:lpstr>
      <vt:lpstr>Symbol</vt:lpstr>
      <vt:lpstr>Times New Roman</vt:lpstr>
      <vt:lpstr>Wingdings</vt:lpstr>
      <vt:lpstr>Sujet d'ordre général</vt:lpstr>
      <vt:lpstr>Dérivations sans limites!</vt:lpstr>
      <vt:lpstr>Introduction</vt:lpstr>
      <vt:lpstr>Sujets de discussion</vt:lpstr>
      <vt:lpstr>Terminologie algébrique</vt:lpstr>
      <vt:lpstr>Les anneaux</vt:lpstr>
      <vt:lpstr>La dérivée en analyse</vt:lpstr>
      <vt:lpstr>La dérivée en analyse</vt:lpstr>
      <vt:lpstr>La dérivée en analyse</vt:lpstr>
      <vt:lpstr>Adaptation aux anneaux</vt:lpstr>
      <vt:lpstr>Dérivations sur un anneau</vt:lpstr>
      <vt:lpstr>Dérivations sur un anneau</vt:lpstr>
      <vt:lpstr>Dérivations sur un anneau</vt:lpstr>
      <vt:lpstr>Dérivations formelle des polynômes</vt:lpstr>
      <vt:lpstr>Une famille particulière de dérivations</vt:lpstr>
      <vt:lpstr>Quelles sont les dérivations externes?</vt:lpstr>
      <vt:lpstr>Quelles sont les dérivations externes?</vt:lpstr>
      <vt:lpstr>Étapes suivantes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Morin, Jean-Philippe</cp:lastModifiedBy>
  <cp:revision>10</cp:revision>
  <cp:lastPrinted>1601-01-01T00:00:00Z</cp:lastPrinted>
  <dcterms:created xsi:type="dcterms:W3CDTF">1601-01-01T00:00:00Z</dcterms:created>
  <dcterms:modified xsi:type="dcterms:W3CDTF">2023-10-30T11:45:12Z</dcterms:modified>
</cp:coreProperties>
</file>