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9" r:id="rId4"/>
    <p:sldId id="266" r:id="rId5"/>
    <p:sldId id="267" r:id="rId6"/>
    <p:sldId id="268" r:id="rId7"/>
    <p:sldId id="260" r:id="rId8"/>
    <p:sldId id="263" r:id="rId9"/>
    <p:sldId id="261" r:id="rId10"/>
    <p:sldId id="262" r:id="rId11"/>
    <p:sldId id="265" r:id="rId12"/>
    <p:sldId id="269" r:id="rId13"/>
    <p:sldId id="271" r:id="rId14"/>
    <p:sldId id="272" r:id="rId15"/>
    <p:sldId id="258" r:id="rId16"/>
    <p:sldId id="273" r:id="rId17"/>
    <p:sldId id="274"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125"/>
    <a:srgbClr val="141F23"/>
    <a:srgbClr val="363F44"/>
    <a:srgbClr val="CFC3A9"/>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8101A-DA7E-4D7F-BEC3-911231545997}" v="300" dt="2023-11-06T17:05:05.668"/>
  </p1510:revLst>
</p1510:revInfo>
</file>

<file path=ppt/tableStyles.xml><?xml version="1.0" encoding="utf-8"?>
<a:tblStyleLst xmlns:a="http://schemas.openxmlformats.org/drawingml/2006/main" def="{5C22544A-7EE6-4342-B048-85BDC9FD1C3A}">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han, Anik" userId="54262fd3-4634-4131-bb90-0ce55e74faae" providerId="ADAL" clId="{DB0A24F4-84BB-4FC8-9160-23151B67E18A}"/>
    <pc:docChg chg="modSld">
      <pc:chgData name="Trahan, Anik" userId="54262fd3-4634-4131-bb90-0ce55e74faae" providerId="ADAL" clId="{DB0A24F4-84BB-4FC8-9160-23151B67E18A}" dt="2023-11-02T22:43:12.512" v="22"/>
      <pc:docMkLst>
        <pc:docMk/>
      </pc:docMkLst>
      <pc:sldChg chg="setBg">
        <pc:chgData name="Trahan, Anik" userId="54262fd3-4634-4131-bb90-0ce55e74faae" providerId="ADAL" clId="{DB0A24F4-84BB-4FC8-9160-23151B67E18A}" dt="2023-11-02T22:43:12.512" v="22"/>
        <pc:sldMkLst>
          <pc:docMk/>
          <pc:sldMk cId="4255878476" sldId="256"/>
        </pc:sldMkLst>
      </pc:sldChg>
    </pc:docChg>
  </pc:docChgLst>
  <pc:docChgLst>
    <pc:chgData name="Trahan, Anik" userId="54262fd3-4634-4131-bb90-0ce55e74faae" providerId="ADAL" clId="{3048101A-DA7E-4D7F-BEC3-911231545997}"/>
    <pc:docChg chg="undo custSel addSld delSld modSld sldOrd">
      <pc:chgData name="Trahan, Anik" userId="54262fd3-4634-4131-bb90-0ce55e74faae" providerId="ADAL" clId="{3048101A-DA7E-4D7F-BEC3-911231545997}" dt="2023-11-06T17:16:10.217" v="1489" actId="20577"/>
      <pc:docMkLst>
        <pc:docMk/>
      </pc:docMkLst>
      <pc:sldChg chg="addSp delSp modSp mod delAnim modAnim">
        <pc:chgData name="Trahan, Anik" userId="54262fd3-4634-4131-bb90-0ce55e74faae" providerId="ADAL" clId="{3048101A-DA7E-4D7F-BEC3-911231545997}" dt="2023-11-05T01:05:20.837" v="800" actId="1582"/>
        <pc:sldMkLst>
          <pc:docMk/>
          <pc:sldMk cId="4255878476" sldId="256"/>
        </pc:sldMkLst>
        <pc:spChg chg="add del mod">
          <ac:chgData name="Trahan, Anik" userId="54262fd3-4634-4131-bb90-0ce55e74faae" providerId="ADAL" clId="{3048101A-DA7E-4D7F-BEC3-911231545997}" dt="2023-11-04T17:13:04.394" v="713"/>
          <ac:spMkLst>
            <pc:docMk/>
            <pc:sldMk cId="4255878476" sldId="256"/>
            <ac:spMk id="2" creationId="{70D88C1A-BD03-632B-ACDE-DAB753827A40}"/>
          </ac:spMkLst>
        </pc:spChg>
        <pc:spChg chg="mod ord">
          <ac:chgData name="Trahan, Anik" userId="54262fd3-4634-4131-bb90-0ce55e74faae" providerId="ADAL" clId="{3048101A-DA7E-4D7F-BEC3-911231545997}" dt="2023-11-04T17:11:19.069" v="691" actId="114"/>
          <ac:spMkLst>
            <pc:docMk/>
            <pc:sldMk cId="4255878476" sldId="256"/>
            <ac:spMk id="3" creationId="{68561E92-91B2-80AE-063B-38776F7EDA41}"/>
          </ac:spMkLst>
        </pc:spChg>
        <pc:spChg chg="add mod">
          <ac:chgData name="Trahan, Anik" userId="54262fd3-4634-4131-bb90-0ce55e74faae" providerId="ADAL" clId="{3048101A-DA7E-4D7F-BEC3-911231545997}" dt="2023-11-05T01:05:20.837" v="800" actId="1582"/>
          <ac:spMkLst>
            <pc:docMk/>
            <pc:sldMk cId="4255878476" sldId="256"/>
            <ac:spMk id="11" creationId="{ACE8EBA7-EFB7-2098-C9FE-BAB5E312BA08}"/>
          </ac:spMkLst>
        </pc:spChg>
        <pc:picChg chg="add mod modCrop">
          <ac:chgData name="Trahan, Anik" userId="54262fd3-4634-4131-bb90-0ce55e74faae" providerId="ADAL" clId="{3048101A-DA7E-4D7F-BEC3-911231545997}" dt="2023-11-03T14:12:55.542" v="15" actId="1038"/>
          <ac:picMkLst>
            <pc:docMk/>
            <pc:sldMk cId="4255878476" sldId="256"/>
            <ac:picMk id="5" creationId="{326D8AE7-37F5-AE9C-03AB-D5E966051C57}"/>
          </ac:picMkLst>
        </pc:picChg>
        <pc:picChg chg="add mod">
          <ac:chgData name="Trahan, Anik" userId="54262fd3-4634-4131-bb90-0ce55e74faae" providerId="ADAL" clId="{3048101A-DA7E-4D7F-BEC3-911231545997}" dt="2023-11-03T14:14:07.818" v="29" actId="1076"/>
          <ac:picMkLst>
            <pc:docMk/>
            <pc:sldMk cId="4255878476" sldId="256"/>
            <ac:picMk id="6" creationId="{0BDE7E29-82F8-516C-7739-AE546C9AB460}"/>
          </ac:picMkLst>
        </pc:picChg>
        <pc:picChg chg="add mod">
          <ac:chgData name="Trahan, Anik" userId="54262fd3-4634-4131-bb90-0ce55e74faae" providerId="ADAL" clId="{3048101A-DA7E-4D7F-BEC3-911231545997}" dt="2023-11-03T14:20:17.788" v="165" actId="1076"/>
          <ac:picMkLst>
            <pc:docMk/>
            <pc:sldMk cId="4255878476" sldId="256"/>
            <ac:picMk id="7" creationId="{3BA149CD-D479-81F4-3E5E-444516A33082}"/>
          </ac:picMkLst>
        </pc:picChg>
        <pc:picChg chg="add mod">
          <ac:chgData name="Trahan, Anik" userId="54262fd3-4634-4131-bb90-0ce55e74faae" providerId="ADAL" clId="{3048101A-DA7E-4D7F-BEC3-911231545997}" dt="2023-11-03T14:22:19.891" v="181" actId="1076"/>
          <ac:picMkLst>
            <pc:docMk/>
            <pc:sldMk cId="4255878476" sldId="256"/>
            <ac:picMk id="8" creationId="{AD982CAC-5EA1-9D83-9084-39B728C115D6}"/>
          </ac:picMkLst>
        </pc:picChg>
      </pc:sldChg>
      <pc:sldChg chg="addSp delSp modSp new del mod">
        <pc:chgData name="Trahan, Anik" userId="54262fd3-4634-4131-bb90-0ce55e74faae" providerId="ADAL" clId="{3048101A-DA7E-4D7F-BEC3-911231545997}" dt="2023-11-04T17:02:16.378" v="519" actId="2696"/>
        <pc:sldMkLst>
          <pc:docMk/>
          <pc:sldMk cId="3047156535" sldId="257"/>
        </pc:sldMkLst>
        <pc:spChg chg="add del mod ord modVis">
          <ac:chgData name="Trahan, Anik" userId="54262fd3-4634-4131-bb90-0ce55e74faae" providerId="ADAL" clId="{3048101A-DA7E-4D7F-BEC3-911231545997}" dt="2023-11-03T14:20:06.567" v="163"/>
          <ac:spMkLst>
            <pc:docMk/>
            <pc:sldMk cId="3047156535" sldId="257"/>
            <ac:spMk id="4" creationId="{3A682A48-EFBC-A9FF-E45C-2889F286D72F}"/>
          </ac:spMkLst>
        </pc:spChg>
        <pc:picChg chg="add del mod ord modVis">
          <ac:chgData name="Trahan, Anik" userId="54262fd3-4634-4131-bb90-0ce55e74faae" providerId="ADAL" clId="{3048101A-DA7E-4D7F-BEC3-911231545997}" dt="2023-11-03T14:20:06.567" v="163"/>
          <ac:picMkLst>
            <pc:docMk/>
            <pc:sldMk cId="3047156535" sldId="257"/>
            <ac:picMk id="3" creationId="{F97E621D-BC8C-BDE5-6480-CFD5E2D04122}"/>
          </ac:picMkLst>
        </pc:picChg>
        <pc:picChg chg="mod">
          <ac:chgData name="Trahan, Anik" userId="54262fd3-4634-4131-bb90-0ce55e74faae" providerId="ADAL" clId="{3048101A-DA7E-4D7F-BEC3-911231545997}" dt="2023-11-03T14:20:06.567" v="163"/>
          <ac:picMkLst>
            <pc:docMk/>
            <pc:sldMk cId="3047156535" sldId="257"/>
            <ac:picMk id="5" creationId="{CFEE5A80-D0F8-488D-F4E2-E43BC9369BF3}"/>
          </ac:picMkLst>
        </pc:picChg>
      </pc:sldChg>
      <pc:sldChg chg="addSp delSp modSp mod modTransition">
        <pc:chgData name="Trahan, Anik" userId="54262fd3-4634-4131-bb90-0ce55e74faae" providerId="ADAL" clId="{3048101A-DA7E-4D7F-BEC3-911231545997}" dt="2023-11-04T19:15:28.537" v="798" actId="478"/>
        <pc:sldMkLst>
          <pc:docMk/>
          <pc:sldMk cId="4288705186" sldId="259"/>
        </pc:sldMkLst>
        <pc:spChg chg="del">
          <ac:chgData name="Trahan, Anik" userId="54262fd3-4634-4131-bb90-0ce55e74faae" providerId="ADAL" clId="{3048101A-DA7E-4D7F-BEC3-911231545997}" dt="2023-11-04T17:19:45.362" v="738" actId="478"/>
          <ac:spMkLst>
            <pc:docMk/>
            <pc:sldMk cId="4288705186" sldId="259"/>
            <ac:spMk id="2" creationId="{59B9A5A1-E028-31EE-C698-486B001F16CF}"/>
          </ac:spMkLst>
        </pc:spChg>
        <pc:spChg chg="add del mod">
          <ac:chgData name="Trahan, Anik" userId="54262fd3-4634-4131-bb90-0ce55e74faae" providerId="ADAL" clId="{3048101A-DA7E-4D7F-BEC3-911231545997}" dt="2023-11-04T19:15:28.537" v="798" actId="478"/>
          <ac:spMkLst>
            <pc:docMk/>
            <pc:sldMk cId="4288705186" sldId="259"/>
            <ac:spMk id="5" creationId="{652BFCBC-E0C8-27C9-7A46-E1A83B3556B7}"/>
          </ac:spMkLst>
        </pc:spChg>
      </pc:sldChg>
      <pc:sldChg chg="addSp modSp mod modAnim">
        <pc:chgData name="Trahan, Anik" userId="54262fd3-4634-4131-bb90-0ce55e74faae" providerId="ADAL" clId="{3048101A-DA7E-4D7F-BEC3-911231545997}" dt="2023-11-04T16:49:53.002" v="339"/>
        <pc:sldMkLst>
          <pc:docMk/>
          <pc:sldMk cId="1574232349" sldId="260"/>
        </pc:sldMkLst>
        <pc:spChg chg="mod">
          <ac:chgData name="Trahan, Anik" userId="54262fd3-4634-4131-bb90-0ce55e74faae" providerId="ADAL" clId="{3048101A-DA7E-4D7F-BEC3-911231545997}" dt="2023-11-04T16:42:27.255" v="272" actId="1076"/>
          <ac:spMkLst>
            <pc:docMk/>
            <pc:sldMk cId="1574232349" sldId="260"/>
            <ac:spMk id="2" creationId="{27F440C4-279B-685C-FD70-45E4CA2B13B0}"/>
          </ac:spMkLst>
        </pc:spChg>
        <pc:spChg chg="mod">
          <ac:chgData name="Trahan, Anik" userId="54262fd3-4634-4131-bb90-0ce55e74faae" providerId="ADAL" clId="{3048101A-DA7E-4D7F-BEC3-911231545997}" dt="2023-11-04T16:26:28.319" v="202" actId="21"/>
          <ac:spMkLst>
            <pc:docMk/>
            <pc:sldMk cId="1574232349" sldId="260"/>
            <ac:spMk id="3" creationId="{5F23314F-BD36-6447-FB73-49030CE40F32}"/>
          </ac:spMkLst>
        </pc:spChg>
        <pc:graphicFrameChg chg="add mod modGraphic">
          <ac:chgData name="Trahan, Anik" userId="54262fd3-4634-4131-bb90-0ce55e74faae" providerId="ADAL" clId="{3048101A-DA7E-4D7F-BEC3-911231545997}" dt="2023-11-04T16:45:03.021" v="279" actId="207"/>
          <ac:graphicFrameMkLst>
            <pc:docMk/>
            <pc:sldMk cId="1574232349" sldId="260"/>
            <ac:graphicFrameMk id="4" creationId="{0EEDEBFC-CDE7-9A4C-C4C0-770C8C681748}"/>
          </ac:graphicFrameMkLst>
        </pc:graphicFrameChg>
        <pc:picChg chg="add mod modVis modCrop">
          <ac:chgData name="Trahan, Anik" userId="54262fd3-4634-4131-bb90-0ce55e74faae" providerId="ADAL" clId="{3048101A-DA7E-4D7F-BEC3-911231545997}" dt="2023-11-04T16:49:05.015" v="331" actId="732"/>
          <ac:picMkLst>
            <pc:docMk/>
            <pc:sldMk cId="1574232349" sldId="260"/>
            <ac:picMk id="6" creationId="{BED590CE-8260-F41E-12C5-B5DE5581C4D4}"/>
          </ac:picMkLst>
        </pc:picChg>
        <pc:cxnChg chg="add mod modVis">
          <ac:chgData name="Trahan, Anik" userId="54262fd3-4634-4131-bb90-0ce55e74faae" providerId="ADAL" clId="{3048101A-DA7E-4D7F-BEC3-911231545997}" dt="2023-11-04T16:49:12.871" v="332" actId="14430"/>
          <ac:cxnSpMkLst>
            <pc:docMk/>
            <pc:sldMk cId="1574232349" sldId="260"/>
            <ac:cxnSpMk id="8" creationId="{1E62CE97-49AC-5F0B-E9F3-7BECEBC923EE}"/>
          </ac:cxnSpMkLst>
        </pc:cxnChg>
        <pc:cxnChg chg="add mod modVis">
          <ac:chgData name="Trahan, Anik" userId="54262fd3-4634-4131-bb90-0ce55e74faae" providerId="ADAL" clId="{3048101A-DA7E-4D7F-BEC3-911231545997}" dt="2023-11-04T16:49:13.366" v="333" actId="14430"/>
          <ac:cxnSpMkLst>
            <pc:docMk/>
            <pc:sldMk cId="1574232349" sldId="260"/>
            <ac:cxnSpMk id="10" creationId="{9B941092-2307-2326-E38E-9FEC46B89518}"/>
          </ac:cxnSpMkLst>
        </pc:cxnChg>
      </pc:sldChg>
      <pc:sldChg chg="addSp modSp mod modTransition">
        <pc:chgData name="Trahan, Anik" userId="54262fd3-4634-4131-bb90-0ce55e74faae" providerId="ADAL" clId="{3048101A-DA7E-4D7F-BEC3-911231545997}" dt="2023-11-04T16:55:58.895" v="460" actId="14100"/>
        <pc:sldMkLst>
          <pc:docMk/>
          <pc:sldMk cId="3786011509" sldId="261"/>
        </pc:sldMkLst>
        <pc:graphicFrameChg chg="add mod modGraphic">
          <ac:chgData name="Trahan, Anik" userId="54262fd3-4634-4131-bb90-0ce55e74faae" providerId="ADAL" clId="{3048101A-DA7E-4D7F-BEC3-911231545997}" dt="2023-11-04T16:55:58.895" v="460" actId="14100"/>
          <ac:graphicFrameMkLst>
            <pc:docMk/>
            <pc:sldMk cId="3786011509" sldId="261"/>
            <ac:graphicFrameMk id="2" creationId="{C4615B6E-8388-A4C1-11A5-21B49E11E84B}"/>
          </ac:graphicFrameMkLst>
        </pc:graphicFrameChg>
        <pc:graphicFrameChg chg="modGraphic">
          <ac:chgData name="Trahan, Anik" userId="54262fd3-4634-4131-bb90-0ce55e74faae" providerId="ADAL" clId="{3048101A-DA7E-4D7F-BEC3-911231545997}" dt="2023-11-04T16:25:23.304" v="191" actId="6549"/>
          <ac:graphicFrameMkLst>
            <pc:docMk/>
            <pc:sldMk cId="3786011509" sldId="261"/>
            <ac:graphicFrameMk id="4" creationId="{AFD8528E-7847-8A75-DF14-9102DB5AAA11}"/>
          </ac:graphicFrameMkLst>
        </pc:graphicFrameChg>
      </pc:sldChg>
      <pc:sldChg chg="modSp mod ord modAnim">
        <pc:chgData name="Trahan, Anik" userId="54262fd3-4634-4131-bb90-0ce55e74faae" providerId="ADAL" clId="{3048101A-DA7E-4D7F-BEC3-911231545997}" dt="2023-11-06T03:20:00.673" v="1440"/>
        <pc:sldMkLst>
          <pc:docMk/>
          <pc:sldMk cId="2579241187" sldId="262"/>
        </pc:sldMkLst>
        <pc:spChg chg="mod">
          <ac:chgData name="Trahan, Anik" userId="54262fd3-4634-4131-bb90-0ce55e74faae" providerId="ADAL" clId="{3048101A-DA7E-4D7F-BEC3-911231545997}" dt="2023-11-04T19:15:49.760" v="799"/>
          <ac:spMkLst>
            <pc:docMk/>
            <pc:sldMk cId="2579241187" sldId="262"/>
            <ac:spMk id="2" creationId="{8145F6FB-7A31-D1F0-2FA0-0FA13BA3ACCE}"/>
          </ac:spMkLst>
        </pc:spChg>
        <pc:spChg chg="mod">
          <ac:chgData name="Trahan, Anik" userId="54262fd3-4634-4131-bb90-0ce55e74faae" providerId="ADAL" clId="{3048101A-DA7E-4D7F-BEC3-911231545997}" dt="2023-11-05T01:22:36.852" v="1239" actId="14100"/>
          <ac:spMkLst>
            <pc:docMk/>
            <pc:sldMk cId="2579241187" sldId="262"/>
            <ac:spMk id="3" creationId="{02B59E76-5278-28F3-2970-9D8D4E938E60}"/>
          </ac:spMkLst>
        </pc:spChg>
      </pc:sldChg>
      <pc:sldChg chg="addSp delSp modSp new mod ord modTransition">
        <pc:chgData name="Trahan, Anik" userId="54262fd3-4634-4131-bb90-0ce55e74faae" providerId="ADAL" clId="{3048101A-DA7E-4D7F-BEC3-911231545997}" dt="2023-11-04T17:20:07.173" v="739" actId="14430"/>
        <pc:sldMkLst>
          <pc:docMk/>
          <pc:sldMk cId="538893945" sldId="263"/>
        </pc:sldMkLst>
        <pc:spChg chg="mod">
          <ac:chgData name="Trahan, Anik" userId="54262fd3-4634-4131-bb90-0ce55e74faae" providerId="ADAL" clId="{3048101A-DA7E-4D7F-BEC3-911231545997}" dt="2023-11-04T16:51:55.552" v="439" actId="20577"/>
          <ac:spMkLst>
            <pc:docMk/>
            <pc:sldMk cId="538893945" sldId="263"/>
            <ac:spMk id="2" creationId="{29349C6F-176F-F9FB-6FBB-4A37B20CCAD6}"/>
          </ac:spMkLst>
        </pc:spChg>
        <pc:spChg chg="del">
          <ac:chgData name="Trahan, Anik" userId="54262fd3-4634-4131-bb90-0ce55e74faae" providerId="ADAL" clId="{3048101A-DA7E-4D7F-BEC3-911231545997}" dt="2023-11-04T16:54:17.629" v="440" actId="931"/>
          <ac:spMkLst>
            <pc:docMk/>
            <pc:sldMk cId="538893945" sldId="263"/>
            <ac:spMk id="3" creationId="{224E20A8-9023-F9E0-009D-C34DDF1E326D}"/>
          </ac:spMkLst>
        </pc:spChg>
        <pc:spChg chg="add mod modVis">
          <ac:chgData name="Trahan, Anik" userId="54262fd3-4634-4131-bb90-0ce55e74faae" providerId="ADAL" clId="{3048101A-DA7E-4D7F-BEC3-911231545997}" dt="2023-11-04T17:20:07.173" v="739" actId="14430"/>
          <ac:spMkLst>
            <pc:docMk/>
            <pc:sldMk cId="538893945" sldId="263"/>
            <ac:spMk id="7" creationId="{0F017ECA-2C5B-41E3-32D6-78A3F244FD05}"/>
          </ac:spMkLst>
        </pc:spChg>
        <pc:graphicFrameChg chg="add mod modGraphic">
          <ac:chgData name="Trahan, Anik" userId="54262fd3-4634-4131-bb90-0ce55e74faae" providerId="ADAL" clId="{3048101A-DA7E-4D7F-BEC3-911231545997}" dt="2023-11-04T16:54:25.847" v="443"/>
          <ac:graphicFrameMkLst>
            <pc:docMk/>
            <pc:sldMk cId="538893945" sldId="263"/>
            <ac:graphicFrameMk id="4" creationId="{98B5C7A4-965A-CE75-9035-597AF14FDBEB}"/>
          </ac:graphicFrameMkLst>
        </pc:graphicFrameChg>
        <pc:graphicFrameChg chg="add del mod ord modGraphic">
          <ac:chgData name="Trahan, Anik" userId="54262fd3-4634-4131-bb90-0ce55e74faae" providerId="ADAL" clId="{3048101A-DA7E-4D7F-BEC3-911231545997}" dt="2023-11-04T16:56:05.066" v="461" actId="478"/>
          <ac:graphicFrameMkLst>
            <pc:docMk/>
            <pc:sldMk cId="538893945" sldId="263"/>
            <ac:graphicFrameMk id="5" creationId="{BE6A14B4-2DE7-9347-1180-94647B23F090}"/>
          </ac:graphicFrameMkLst>
        </pc:graphicFrameChg>
        <pc:graphicFrameChg chg="add mod modGraphic">
          <ac:chgData name="Trahan, Anik" userId="54262fd3-4634-4131-bb90-0ce55e74faae" providerId="ADAL" clId="{3048101A-DA7E-4D7F-BEC3-911231545997}" dt="2023-11-04T16:56:29.133" v="472" actId="688"/>
          <ac:graphicFrameMkLst>
            <pc:docMk/>
            <pc:sldMk cId="538893945" sldId="263"/>
            <ac:graphicFrameMk id="8" creationId="{AABEBA33-C85B-D43E-4714-5F6E4753A4C2}"/>
          </ac:graphicFrameMkLst>
        </pc:graphicFrameChg>
      </pc:sldChg>
      <pc:sldChg chg="addSp delSp modSp new mod setBg">
        <pc:chgData name="Trahan, Anik" userId="54262fd3-4634-4131-bb90-0ce55e74faae" providerId="ADAL" clId="{3048101A-DA7E-4D7F-BEC3-911231545997}" dt="2023-11-06T03:17:39.429" v="1428" actId="790"/>
        <pc:sldMkLst>
          <pc:docMk/>
          <pc:sldMk cId="1318185677" sldId="264"/>
        </pc:sldMkLst>
        <pc:spChg chg="mod">
          <ac:chgData name="Trahan, Anik" userId="54262fd3-4634-4131-bb90-0ce55e74faae" providerId="ADAL" clId="{3048101A-DA7E-4D7F-BEC3-911231545997}" dt="2023-11-06T03:17:39.429" v="1428" actId="790"/>
          <ac:spMkLst>
            <pc:docMk/>
            <pc:sldMk cId="1318185677" sldId="264"/>
            <ac:spMk id="2" creationId="{0BCD13B8-10CD-96F4-B5B1-D1CEF89D5113}"/>
          </ac:spMkLst>
        </pc:spChg>
        <pc:spChg chg="del">
          <ac:chgData name="Trahan, Anik" userId="54262fd3-4634-4131-bb90-0ce55e74faae" providerId="ADAL" clId="{3048101A-DA7E-4D7F-BEC3-911231545997}" dt="2023-11-04T17:01:37.399" v="515" actId="931"/>
          <ac:spMkLst>
            <pc:docMk/>
            <pc:sldMk cId="1318185677" sldId="264"/>
            <ac:spMk id="3" creationId="{29DA63ED-7EB7-4F8A-7666-D4D8DE1B4CED}"/>
          </ac:spMkLst>
        </pc:spChg>
        <pc:spChg chg="add del">
          <ac:chgData name="Trahan, Anik" userId="54262fd3-4634-4131-bb90-0ce55e74faae" providerId="ADAL" clId="{3048101A-DA7E-4D7F-BEC3-911231545997}" dt="2023-11-04T17:02:03.049" v="517" actId="26606"/>
          <ac:spMkLst>
            <pc:docMk/>
            <pc:sldMk cId="1318185677" sldId="264"/>
            <ac:spMk id="9" creationId="{D247B956-E093-2F2A-1A59-06D9017A09DF}"/>
          </ac:spMkLst>
        </pc:spChg>
        <pc:spChg chg="add">
          <ac:chgData name="Trahan, Anik" userId="54262fd3-4634-4131-bb90-0ce55e74faae" providerId="ADAL" clId="{3048101A-DA7E-4D7F-BEC3-911231545997}" dt="2023-11-04T17:02:03.059" v="518" actId="26606"/>
          <ac:spMkLst>
            <pc:docMk/>
            <pc:sldMk cId="1318185677" sldId="264"/>
            <ac:spMk id="10" creationId="{9B7AD9F6-8CE7-4299-8FC6-328F4DCD3FF9}"/>
          </ac:spMkLst>
        </pc:spChg>
        <pc:spChg chg="add del">
          <ac:chgData name="Trahan, Anik" userId="54262fd3-4634-4131-bb90-0ce55e74faae" providerId="ADAL" clId="{3048101A-DA7E-4D7F-BEC3-911231545997}" dt="2023-11-04T17:02:03.049" v="517" actId="26606"/>
          <ac:spMkLst>
            <pc:docMk/>
            <pc:sldMk cId="1318185677" sldId="264"/>
            <ac:spMk id="12" creationId="{201CC55D-ED54-4C5C-95E6-10947BD1103B}"/>
          </ac:spMkLst>
        </pc:spChg>
        <pc:spChg chg="add del">
          <ac:chgData name="Trahan, Anik" userId="54262fd3-4634-4131-bb90-0ce55e74faae" providerId="ADAL" clId="{3048101A-DA7E-4D7F-BEC3-911231545997}" dt="2023-11-04T17:02:03.049" v="517" actId="26606"/>
          <ac:spMkLst>
            <pc:docMk/>
            <pc:sldMk cId="1318185677" sldId="264"/>
            <ac:spMk id="18" creationId="{3873B707-463F-40B0-8227-E8CC6C67EB25}"/>
          </ac:spMkLst>
        </pc:spChg>
        <pc:spChg chg="add del">
          <ac:chgData name="Trahan, Anik" userId="54262fd3-4634-4131-bb90-0ce55e74faae" providerId="ADAL" clId="{3048101A-DA7E-4D7F-BEC3-911231545997}" dt="2023-11-04T17:02:03.049" v="517" actId="26606"/>
          <ac:spMkLst>
            <pc:docMk/>
            <pc:sldMk cId="1318185677" sldId="264"/>
            <ac:spMk id="20" creationId="{C13237C8-E62C-4F0D-A318-BD6FB6C2D138}"/>
          </ac:spMkLst>
        </pc:spChg>
        <pc:spChg chg="add del">
          <ac:chgData name="Trahan, Anik" userId="54262fd3-4634-4131-bb90-0ce55e74faae" providerId="ADAL" clId="{3048101A-DA7E-4D7F-BEC3-911231545997}" dt="2023-11-04T17:02:03.049" v="517" actId="26606"/>
          <ac:spMkLst>
            <pc:docMk/>
            <pc:sldMk cId="1318185677" sldId="264"/>
            <ac:spMk id="22" creationId="{19C9EAEA-39D0-4B0E-A0EB-51E7B26740B1}"/>
          </ac:spMkLst>
        </pc:spChg>
        <pc:spChg chg="add">
          <ac:chgData name="Trahan, Anik" userId="54262fd3-4634-4131-bb90-0ce55e74faae" providerId="ADAL" clId="{3048101A-DA7E-4D7F-BEC3-911231545997}" dt="2023-11-04T17:02:03.059" v="518" actId="26606"/>
          <ac:spMkLst>
            <pc:docMk/>
            <pc:sldMk cId="1318185677" sldId="264"/>
            <ac:spMk id="24" creationId="{F49775AF-8896-43EE-92C6-83497D6DC56F}"/>
          </ac:spMkLst>
        </pc:spChg>
        <pc:grpChg chg="add del">
          <ac:chgData name="Trahan, Anik" userId="54262fd3-4634-4131-bb90-0ce55e74faae" providerId="ADAL" clId="{3048101A-DA7E-4D7F-BEC3-911231545997}" dt="2023-11-04T17:02:03.049" v="517" actId="26606"/>
          <ac:grpSpMkLst>
            <pc:docMk/>
            <pc:sldMk cId="1318185677" sldId="264"/>
            <ac:grpSpMk id="14" creationId="{1DE889C7-FAD6-4397-98E2-05D503484459}"/>
          </ac:grpSpMkLst>
        </pc:grpChg>
        <pc:picChg chg="add mod">
          <ac:chgData name="Trahan, Anik" userId="54262fd3-4634-4131-bb90-0ce55e74faae" providerId="ADAL" clId="{3048101A-DA7E-4D7F-BEC3-911231545997}" dt="2023-11-04T17:02:03.059" v="518" actId="26606"/>
          <ac:picMkLst>
            <pc:docMk/>
            <pc:sldMk cId="1318185677" sldId="264"/>
            <ac:picMk id="5" creationId="{A1D50C04-8FDA-C319-B56A-AC7420FD6988}"/>
          </ac:picMkLst>
        </pc:picChg>
      </pc:sldChg>
      <pc:sldChg chg="delSp modSp add mod ord delAnim">
        <pc:chgData name="Trahan, Anik" userId="54262fd3-4634-4131-bb90-0ce55e74faae" providerId="ADAL" clId="{3048101A-DA7E-4D7F-BEC3-911231545997}" dt="2023-11-06T03:19:43.263" v="1438"/>
        <pc:sldMkLst>
          <pc:docMk/>
          <pc:sldMk cId="2448472372" sldId="265"/>
        </pc:sldMkLst>
        <pc:spChg chg="mod">
          <ac:chgData name="Trahan, Anik" userId="54262fd3-4634-4131-bb90-0ce55e74faae" providerId="ADAL" clId="{3048101A-DA7E-4D7F-BEC3-911231545997}" dt="2023-11-04T17:21:13.676" v="795" actId="6549"/>
          <ac:spMkLst>
            <pc:docMk/>
            <pc:sldMk cId="2448472372" sldId="265"/>
            <ac:spMk id="2" creationId="{27F440C4-279B-685C-FD70-45E4CA2B13B0}"/>
          </ac:spMkLst>
        </pc:spChg>
        <pc:picChg chg="del">
          <ac:chgData name="Trahan, Anik" userId="54262fd3-4634-4131-bb90-0ce55e74faae" providerId="ADAL" clId="{3048101A-DA7E-4D7F-BEC3-911231545997}" dt="2023-11-04T17:21:02.643" v="773" actId="478"/>
          <ac:picMkLst>
            <pc:docMk/>
            <pc:sldMk cId="2448472372" sldId="265"/>
            <ac:picMk id="6" creationId="{BED590CE-8260-F41E-12C5-B5DE5581C4D4}"/>
          </ac:picMkLst>
        </pc:picChg>
      </pc:sldChg>
      <pc:sldChg chg="addSp modSp new mod modAnim">
        <pc:chgData name="Trahan, Anik" userId="54262fd3-4634-4131-bb90-0ce55e74faae" providerId="ADAL" clId="{3048101A-DA7E-4D7F-BEC3-911231545997}" dt="2023-11-06T03:18:20.230" v="1433" actId="14100"/>
        <pc:sldMkLst>
          <pc:docMk/>
          <pc:sldMk cId="4205004702" sldId="266"/>
        </pc:sldMkLst>
        <pc:spChg chg="mod">
          <ac:chgData name="Trahan, Anik" userId="54262fd3-4634-4131-bb90-0ce55e74faae" providerId="ADAL" clId="{3048101A-DA7E-4D7F-BEC3-911231545997}" dt="2023-11-05T01:09:52.428" v="998" actId="122"/>
          <ac:spMkLst>
            <pc:docMk/>
            <pc:sldMk cId="4205004702" sldId="266"/>
            <ac:spMk id="2" creationId="{27BB9823-EB57-522F-68D5-57BDB3980CBF}"/>
          </ac:spMkLst>
        </pc:spChg>
        <pc:spChg chg="mod">
          <ac:chgData name="Trahan, Anik" userId="54262fd3-4634-4131-bb90-0ce55e74faae" providerId="ADAL" clId="{3048101A-DA7E-4D7F-BEC3-911231545997}" dt="2023-11-05T01:11:12.099" v="1008" actId="1076"/>
          <ac:spMkLst>
            <pc:docMk/>
            <pc:sldMk cId="4205004702" sldId="266"/>
            <ac:spMk id="3" creationId="{D6BEA186-5207-6FD3-7743-F43E348F849F}"/>
          </ac:spMkLst>
        </pc:spChg>
        <pc:spChg chg="add mod">
          <ac:chgData name="Trahan, Anik" userId="54262fd3-4634-4131-bb90-0ce55e74faae" providerId="ADAL" clId="{3048101A-DA7E-4D7F-BEC3-911231545997}" dt="2023-11-05T01:13:20.371" v="1037" actId="1076"/>
          <ac:spMkLst>
            <pc:docMk/>
            <pc:sldMk cId="4205004702" sldId="266"/>
            <ac:spMk id="5" creationId="{7001CC14-22B0-0D62-1725-0D4D96B1BD47}"/>
          </ac:spMkLst>
        </pc:spChg>
        <pc:graphicFrameChg chg="add mod modGraphic">
          <ac:chgData name="Trahan, Anik" userId="54262fd3-4634-4131-bb90-0ce55e74faae" providerId="ADAL" clId="{3048101A-DA7E-4D7F-BEC3-911231545997}" dt="2023-11-06T03:18:20.230" v="1433" actId="14100"/>
          <ac:graphicFrameMkLst>
            <pc:docMk/>
            <pc:sldMk cId="4205004702" sldId="266"/>
            <ac:graphicFrameMk id="4" creationId="{F749ED5D-C7E4-FD68-0447-51CA6794C747}"/>
          </ac:graphicFrameMkLst>
        </pc:graphicFrameChg>
        <pc:picChg chg="add mod">
          <ac:chgData name="Trahan, Anik" userId="54262fd3-4634-4131-bb90-0ce55e74faae" providerId="ADAL" clId="{3048101A-DA7E-4D7F-BEC3-911231545997}" dt="2023-11-05T01:13:57.307" v="1040" actId="1076"/>
          <ac:picMkLst>
            <pc:docMk/>
            <pc:sldMk cId="4205004702" sldId="266"/>
            <ac:picMk id="7" creationId="{ACB5298A-090E-D229-6DFF-96E13D18A4B2}"/>
          </ac:picMkLst>
        </pc:picChg>
      </pc:sldChg>
      <pc:sldChg chg="addSp modSp new mod">
        <pc:chgData name="Trahan, Anik" userId="54262fd3-4634-4131-bb90-0ce55e74faae" providerId="ADAL" clId="{3048101A-DA7E-4D7F-BEC3-911231545997}" dt="2023-11-06T03:18:48.836" v="1436" actId="20577"/>
        <pc:sldMkLst>
          <pc:docMk/>
          <pc:sldMk cId="7698177" sldId="267"/>
        </pc:sldMkLst>
        <pc:spChg chg="mod">
          <ac:chgData name="Trahan, Anik" userId="54262fd3-4634-4131-bb90-0ce55e74faae" providerId="ADAL" clId="{3048101A-DA7E-4D7F-BEC3-911231545997}" dt="2023-11-05T01:14:16.594" v="1063" actId="20577"/>
          <ac:spMkLst>
            <pc:docMk/>
            <pc:sldMk cId="7698177" sldId="267"/>
            <ac:spMk id="2" creationId="{E657FAC1-690F-F0EF-1226-87F54FA696D2}"/>
          </ac:spMkLst>
        </pc:spChg>
        <pc:spChg chg="mod">
          <ac:chgData name="Trahan, Anik" userId="54262fd3-4634-4131-bb90-0ce55e74faae" providerId="ADAL" clId="{3048101A-DA7E-4D7F-BEC3-911231545997}" dt="2023-11-06T03:18:48.836" v="1436" actId="20577"/>
          <ac:spMkLst>
            <pc:docMk/>
            <pc:sldMk cId="7698177" sldId="267"/>
            <ac:spMk id="3" creationId="{56B1C451-433E-0DDC-CD1D-6C18F99CDA9D}"/>
          </ac:spMkLst>
        </pc:spChg>
        <pc:picChg chg="add mod">
          <ac:chgData name="Trahan, Anik" userId="54262fd3-4634-4131-bb90-0ce55e74faae" providerId="ADAL" clId="{3048101A-DA7E-4D7F-BEC3-911231545997}" dt="2023-11-05T01:16:47.534" v="1210"/>
          <ac:picMkLst>
            <pc:docMk/>
            <pc:sldMk cId="7698177" sldId="267"/>
            <ac:picMk id="5" creationId="{4DBAEF33-F1D1-F938-A175-258CCFE57828}"/>
          </ac:picMkLst>
        </pc:picChg>
      </pc:sldChg>
      <pc:sldChg chg="addSp modSp new mod">
        <pc:chgData name="Trahan, Anik" userId="54262fd3-4634-4131-bb90-0ce55e74faae" providerId="ADAL" clId="{3048101A-DA7E-4D7F-BEC3-911231545997}" dt="2023-11-05T01:21:25.409" v="1230" actId="255"/>
        <pc:sldMkLst>
          <pc:docMk/>
          <pc:sldMk cId="3128170774" sldId="268"/>
        </pc:sldMkLst>
        <pc:graphicFrameChg chg="add mod">
          <ac:chgData name="Trahan, Anik" userId="54262fd3-4634-4131-bb90-0ce55e74faae" providerId="ADAL" clId="{3048101A-DA7E-4D7F-BEC3-911231545997}" dt="2023-11-05T01:21:25.409" v="1230" actId="255"/>
          <ac:graphicFrameMkLst>
            <pc:docMk/>
            <pc:sldMk cId="3128170774" sldId="268"/>
            <ac:graphicFrameMk id="2" creationId="{582BD9A9-BB94-15C8-A5B3-CB3B0B0C6BD5}"/>
          </ac:graphicFrameMkLst>
        </pc:graphicFrameChg>
      </pc:sldChg>
      <pc:sldChg chg="modSp new mod">
        <pc:chgData name="Trahan, Anik" userId="54262fd3-4634-4131-bb90-0ce55e74faae" providerId="ADAL" clId="{3048101A-DA7E-4D7F-BEC3-911231545997}" dt="2023-11-05T01:25:08.546" v="1297" actId="207"/>
        <pc:sldMkLst>
          <pc:docMk/>
          <pc:sldMk cId="2675303045" sldId="269"/>
        </pc:sldMkLst>
        <pc:spChg chg="mod">
          <ac:chgData name="Trahan, Anik" userId="54262fd3-4634-4131-bb90-0ce55e74faae" providerId="ADAL" clId="{3048101A-DA7E-4D7F-BEC3-911231545997}" dt="2023-11-05T01:23:01.856" v="1256" actId="20577"/>
          <ac:spMkLst>
            <pc:docMk/>
            <pc:sldMk cId="2675303045" sldId="269"/>
            <ac:spMk id="2" creationId="{FE00FB30-5DF4-BAD1-5F4A-B672A8BCA98B}"/>
          </ac:spMkLst>
        </pc:spChg>
        <pc:spChg chg="mod">
          <ac:chgData name="Trahan, Anik" userId="54262fd3-4634-4131-bb90-0ce55e74faae" providerId="ADAL" clId="{3048101A-DA7E-4D7F-BEC3-911231545997}" dt="2023-11-05T01:25:08.546" v="1297" actId="207"/>
          <ac:spMkLst>
            <pc:docMk/>
            <pc:sldMk cId="2675303045" sldId="269"/>
            <ac:spMk id="3" creationId="{4AAB2CA2-9514-ED00-7AE8-B93BD80C46E4}"/>
          </ac:spMkLst>
        </pc:spChg>
      </pc:sldChg>
      <pc:sldChg chg="add del">
        <pc:chgData name="Trahan, Anik" userId="54262fd3-4634-4131-bb90-0ce55e74faae" providerId="ADAL" clId="{3048101A-DA7E-4D7F-BEC3-911231545997}" dt="2023-11-06T03:20:22.111" v="1441" actId="2696"/>
        <pc:sldMkLst>
          <pc:docMk/>
          <pc:sldMk cId="742268124" sldId="270"/>
        </pc:sldMkLst>
      </pc:sldChg>
      <pc:sldChg chg="modSp add mod">
        <pc:chgData name="Trahan, Anik" userId="54262fd3-4634-4131-bb90-0ce55e74faae" providerId="ADAL" clId="{3048101A-DA7E-4D7F-BEC3-911231545997}" dt="2023-11-05T01:25:39.851" v="1317" actId="20577"/>
        <pc:sldMkLst>
          <pc:docMk/>
          <pc:sldMk cId="3385417486" sldId="271"/>
        </pc:sldMkLst>
        <pc:spChg chg="mod">
          <ac:chgData name="Trahan, Anik" userId="54262fd3-4634-4131-bb90-0ce55e74faae" providerId="ADAL" clId="{3048101A-DA7E-4D7F-BEC3-911231545997}" dt="2023-11-05T01:25:39.851" v="1317" actId="20577"/>
          <ac:spMkLst>
            <pc:docMk/>
            <pc:sldMk cId="3385417486" sldId="271"/>
            <ac:spMk id="2" creationId="{FE00FB30-5DF4-BAD1-5F4A-B672A8BCA98B}"/>
          </ac:spMkLst>
        </pc:spChg>
        <pc:spChg chg="mod">
          <ac:chgData name="Trahan, Anik" userId="54262fd3-4634-4131-bb90-0ce55e74faae" providerId="ADAL" clId="{3048101A-DA7E-4D7F-BEC3-911231545997}" dt="2023-11-05T01:25:05.036" v="1296" actId="207"/>
          <ac:spMkLst>
            <pc:docMk/>
            <pc:sldMk cId="3385417486" sldId="271"/>
            <ac:spMk id="3" creationId="{4AAB2CA2-9514-ED00-7AE8-B93BD80C46E4}"/>
          </ac:spMkLst>
        </pc:spChg>
      </pc:sldChg>
      <pc:sldChg chg="addSp modSp new mod setBg modAnim">
        <pc:chgData name="Trahan, Anik" userId="54262fd3-4634-4131-bb90-0ce55e74faae" providerId="ADAL" clId="{3048101A-DA7E-4D7F-BEC3-911231545997}" dt="2023-11-06T03:21:26.318" v="1450" actId="14100"/>
        <pc:sldMkLst>
          <pc:docMk/>
          <pc:sldMk cId="3840405553" sldId="272"/>
        </pc:sldMkLst>
        <pc:spChg chg="mod">
          <ac:chgData name="Trahan, Anik" userId="54262fd3-4634-4131-bb90-0ce55e74faae" providerId="ADAL" clId="{3048101A-DA7E-4D7F-BEC3-911231545997}" dt="2023-11-06T03:20:48.578" v="1443" actId="26606"/>
          <ac:spMkLst>
            <pc:docMk/>
            <pc:sldMk cId="3840405553" sldId="272"/>
            <ac:spMk id="2" creationId="{C14A09E1-D76C-CC45-5818-2457EE6A6D8A}"/>
          </ac:spMkLst>
        </pc:spChg>
        <pc:spChg chg="mod">
          <ac:chgData name="Trahan, Anik" userId="54262fd3-4634-4131-bb90-0ce55e74faae" providerId="ADAL" clId="{3048101A-DA7E-4D7F-BEC3-911231545997}" dt="2023-11-06T03:21:26.318" v="1450" actId="14100"/>
          <ac:spMkLst>
            <pc:docMk/>
            <pc:sldMk cId="3840405553" sldId="272"/>
            <ac:spMk id="3" creationId="{3E49403D-056B-3AD4-1C9C-8030710D6B67}"/>
          </ac:spMkLst>
        </pc:spChg>
        <pc:spChg chg="add">
          <ac:chgData name="Trahan, Anik" userId="54262fd3-4634-4131-bb90-0ce55e74faae" providerId="ADAL" clId="{3048101A-DA7E-4D7F-BEC3-911231545997}" dt="2023-11-06T03:20:48.578" v="1443" actId="26606"/>
          <ac:spMkLst>
            <pc:docMk/>
            <pc:sldMk cId="3840405553" sldId="272"/>
            <ac:spMk id="9" creationId="{04812C46-200A-4DEB-A05E-3ED6C68C2387}"/>
          </ac:spMkLst>
        </pc:spChg>
        <pc:spChg chg="add">
          <ac:chgData name="Trahan, Anik" userId="54262fd3-4634-4131-bb90-0ce55e74faae" providerId="ADAL" clId="{3048101A-DA7E-4D7F-BEC3-911231545997}" dt="2023-11-06T03:20:48.578" v="1443" actId="26606"/>
          <ac:spMkLst>
            <pc:docMk/>
            <pc:sldMk cId="3840405553" sldId="272"/>
            <ac:spMk id="11" creationId="{D1EA859B-E555-4109-94F3-6700E046E008}"/>
          </ac:spMkLst>
        </pc:spChg>
        <pc:picChg chg="add mod ord">
          <ac:chgData name="Trahan, Anik" userId="54262fd3-4634-4131-bb90-0ce55e74faae" providerId="ADAL" clId="{3048101A-DA7E-4D7F-BEC3-911231545997}" dt="2023-11-06T03:20:48.578" v="1443" actId="26606"/>
          <ac:picMkLst>
            <pc:docMk/>
            <pc:sldMk cId="3840405553" sldId="272"/>
            <ac:picMk id="4" creationId="{DD239E2F-C525-1BF5-1643-AF4359995958}"/>
          </ac:picMkLst>
        </pc:picChg>
      </pc:sldChg>
      <pc:sldChg chg="addSp modSp new mod setBg">
        <pc:chgData name="Trahan, Anik" userId="54262fd3-4634-4131-bb90-0ce55e74faae" providerId="ADAL" clId="{3048101A-DA7E-4D7F-BEC3-911231545997}" dt="2023-11-06T17:04:23.159" v="1453" actId="26606"/>
        <pc:sldMkLst>
          <pc:docMk/>
          <pc:sldMk cId="3333690353" sldId="273"/>
        </pc:sldMkLst>
        <pc:grpChg chg="add">
          <ac:chgData name="Trahan, Anik" userId="54262fd3-4634-4131-bb90-0ce55e74faae" providerId="ADAL" clId="{3048101A-DA7E-4D7F-BEC3-911231545997}" dt="2023-11-06T17:04:23.159" v="1453" actId="26606"/>
          <ac:grpSpMkLst>
            <pc:docMk/>
            <pc:sldMk cId="3333690353" sldId="273"/>
            <ac:grpSpMk id="8" creationId="{723C66ED-DBBF-12CA-7F5E-813E0E7D036A}"/>
          </ac:grpSpMkLst>
        </pc:grpChg>
        <pc:picChg chg="add mod">
          <ac:chgData name="Trahan, Anik" userId="54262fd3-4634-4131-bb90-0ce55e74faae" providerId="ADAL" clId="{3048101A-DA7E-4D7F-BEC3-911231545997}" dt="2023-11-06T17:04:23.159" v="1453" actId="26606"/>
          <ac:picMkLst>
            <pc:docMk/>
            <pc:sldMk cId="3333690353" sldId="273"/>
            <ac:picMk id="3" creationId="{F9903CE8-54B3-6F7C-9465-30BB8A5100DE}"/>
          </ac:picMkLst>
        </pc:picChg>
      </pc:sldChg>
      <pc:sldChg chg="addSp modSp new mod modTransition setBg">
        <pc:chgData name="Trahan, Anik" userId="54262fd3-4634-4131-bb90-0ce55e74faae" providerId="ADAL" clId="{3048101A-DA7E-4D7F-BEC3-911231545997}" dt="2023-11-06T17:16:10.217" v="1489" actId="20577"/>
        <pc:sldMkLst>
          <pc:docMk/>
          <pc:sldMk cId="1989545258" sldId="274"/>
        </pc:sldMkLst>
        <pc:spChg chg="mod">
          <ac:chgData name="Trahan, Anik" userId="54262fd3-4634-4131-bb90-0ce55e74faae" providerId="ADAL" clId="{3048101A-DA7E-4D7F-BEC3-911231545997}" dt="2023-11-06T17:07:18.912" v="1479" actId="207"/>
          <ac:spMkLst>
            <pc:docMk/>
            <pc:sldMk cId="1989545258" sldId="274"/>
            <ac:spMk id="2" creationId="{5B5C8460-0251-20A1-FC92-7803B701B78B}"/>
          </ac:spMkLst>
        </pc:spChg>
        <pc:spChg chg="mod">
          <ac:chgData name="Trahan, Anik" userId="54262fd3-4634-4131-bb90-0ce55e74faae" providerId="ADAL" clId="{3048101A-DA7E-4D7F-BEC3-911231545997}" dt="2023-11-06T17:16:10.217" v="1489" actId="20577"/>
          <ac:spMkLst>
            <pc:docMk/>
            <pc:sldMk cId="1989545258" sldId="274"/>
            <ac:spMk id="3" creationId="{2FD5D2F0-2E14-8D17-F8EE-F6AF0F026A5B}"/>
          </ac:spMkLst>
        </pc:spChg>
        <pc:spChg chg="add">
          <ac:chgData name="Trahan, Anik" userId="54262fd3-4634-4131-bb90-0ce55e74faae" providerId="ADAL" clId="{3048101A-DA7E-4D7F-BEC3-911231545997}" dt="2023-11-06T17:06:12.044" v="1462" actId="26606"/>
          <ac:spMkLst>
            <pc:docMk/>
            <pc:sldMk cId="1989545258" sldId="274"/>
            <ac:spMk id="1031" creationId="{8FC9BE17-9A7B-462D-AE50-3D8777387304}"/>
          </ac:spMkLst>
        </pc:spChg>
        <pc:spChg chg="add">
          <ac:chgData name="Trahan, Anik" userId="54262fd3-4634-4131-bb90-0ce55e74faae" providerId="ADAL" clId="{3048101A-DA7E-4D7F-BEC3-911231545997}" dt="2023-11-06T17:06:12.044" v="1462" actId="26606"/>
          <ac:spMkLst>
            <pc:docMk/>
            <pc:sldMk cId="1989545258" sldId="274"/>
            <ac:spMk id="1033" creationId="{3EBE8569-6AEC-4B8C-8D53-2DE337CDBA65}"/>
          </ac:spMkLst>
        </pc:spChg>
        <pc:spChg chg="add">
          <ac:chgData name="Trahan, Anik" userId="54262fd3-4634-4131-bb90-0ce55e74faae" providerId="ADAL" clId="{3048101A-DA7E-4D7F-BEC3-911231545997}" dt="2023-11-06T17:06:12.044" v="1462" actId="26606"/>
          <ac:spMkLst>
            <pc:docMk/>
            <pc:sldMk cId="1989545258" sldId="274"/>
            <ac:spMk id="1035" creationId="{55D4142C-5077-457F-A6AD-3FECFDB39685}"/>
          </ac:spMkLst>
        </pc:spChg>
        <pc:spChg chg="add">
          <ac:chgData name="Trahan, Anik" userId="54262fd3-4634-4131-bb90-0ce55e74faae" providerId="ADAL" clId="{3048101A-DA7E-4D7F-BEC3-911231545997}" dt="2023-11-06T17:06:12.044" v="1462" actId="26606"/>
          <ac:spMkLst>
            <pc:docMk/>
            <pc:sldMk cId="1989545258" sldId="274"/>
            <ac:spMk id="1037" creationId="{7A5F0580-5EE9-419F-96EE-B6529EF6E7D0}"/>
          </ac:spMkLst>
        </pc:spChg>
        <pc:picChg chg="add mod ord">
          <ac:chgData name="Trahan, Anik" userId="54262fd3-4634-4131-bb90-0ce55e74faae" providerId="ADAL" clId="{3048101A-DA7E-4D7F-BEC3-911231545997}" dt="2023-11-06T17:06:12.044" v="1462" actId="26606"/>
          <ac:picMkLst>
            <pc:docMk/>
            <pc:sldMk cId="1989545258" sldId="274"/>
            <ac:picMk id="1026" creationId="{F57B78A0-8A55-8D30-297D-E68CA2FBB3C7}"/>
          </ac:picMkLst>
        </pc:picChg>
      </pc:sldChg>
    </pc:docChg>
  </pc:docChgLst>
  <pc:docChgLst>
    <pc:chgData name="Trahan, Anik" userId="54262fd3-4634-4131-bb90-0ce55e74faae" providerId="ADAL" clId="{DABB1502-A4FC-4D7F-8E2E-78F839287E4A}"/>
    <pc:docChg chg="undo custSel addSld modSld">
      <pc:chgData name="Trahan, Anik" userId="54262fd3-4634-4131-bb90-0ce55e74faae" providerId="ADAL" clId="{DABB1502-A4FC-4D7F-8E2E-78F839287E4A}" dt="2023-11-03T18:19:10.922" v="941"/>
      <pc:docMkLst>
        <pc:docMk/>
      </pc:docMkLst>
      <pc:sldChg chg="addSp delSp modSp mod modAnim">
        <pc:chgData name="Trahan, Anik" userId="54262fd3-4634-4131-bb90-0ce55e74faae" providerId="ADAL" clId="{DABB1502-A4FC-4D7F-8E2E-78F839287E4A}" dt="2023-11-03T18:19:10.922" v="941"/>
        <pc:sldMkLst>
          <pc:docMk/>
          <pc:sldMk cId="4255878476" sldId="256"/>
        </pc:sldMkLst>
        <pc:spChg chg="del">
          <ac:chgData name="Trahan, Anik" userId="54262fd3-4634-4131-bb90-0ce55e74faae" providerId="ADAL" clId="{DABB1502-A4FC-4D7F-8E2E-78F839287E4A}" dt="2023-11-03T16:59:59.415" v="64" actId="478"/>
          <ac:spMkLst>
            <pc:docMk/>
            <pc:sldMk cId="4255878476" sldId="256"/>
            <ac:spMk id="2" creationId="{DD67782D-D81C-E130-D978-66378DFAC493}"/>
          </ac:spMkLst>
        </pc:spChg>
        <pc:graphicFrameChg chg="add del mod modGraphic">
          <ac:chgData name="Trahan, Anik" userId="54262fd3-4634-4131-bb90-0ce55e74faae" providerId="ADAL" clId="{DABB1502-A4FC-4D7F-8E2E-78F839287E4A}" dt="2023-11-03T17:18:39.500" v="119" actId="478"/>
          <ac:graphicFrameMkLst>
            <pc:docMk/>
            <pc:sldMk cId="4255878476" sldId="256"/>
            <ac:graphicFrameMk id="15" creationId="{5627A0A8-8A67-DA9B-2BB7-FA9DEEC6C7BB}"/>
          </ac:graphicFrameMkLst>
        </pc:graphicFrameChg>
        <pc:picChg chg="add mod">
          <ac:chgData name="Trahan, Anik" userId="54262fd3-4634-4131-bb90-0ce55e74faae" providerId="ADAL" clId="{DABB1502-A4FC-4D7F-8E2E-78F839287E4A}" dt="2023-11-03T16:55:58.603" v="53" actId="1038"/>
          <ac:picMkLst>
            <pc:docMk/>
            <pc:sldMk cId="4255878476" sldId="256"/>
            <ac:picMk id="4" creationId="{A6071715-5889-B491-D130-A0331DAF50FB}"/>
          </ac:picMkLst>
        </pc:picChg>
        <pc:picChg chg="add mod">
          <ac:chgData name="Trahan, Anik" userId="54262fd3-4634-4131-bb90-0ce55e74faae" providerId="ADAL" clId="{DABB1502-A4FC-4D7F-8E2E-78F839287E4A}" dt="2023-11-03T16:58:53.087" v="63" actId="1076"/>
          <ac:picMkLst>
            <pc:docMk/>
            <pc:sldMk cId="4255878476" sldId="256"/>
            <ac:picMk id="9" creationId="{5C973139-84F2-4238-ABB3-C257E41ED47C}"/>
          </ac:picMkLst>
        </pc:picChg>
        <pc:picChg chg="add mod">
          <ac:chgData name="Trahan, Anik" userId="54262fd3-4634-4131-bb90-0ce55e74faae" providerId="ADAL" clId="{DABB1502-A4FC-4D7F-8E2E-78F839287E4A}" dt="2023-11-03T17:03:12.329" v="102" actId="1036"/>
          <ac:picMkLst>
            <pc:docMk/>
            <pc:sldMk cId="4255878476" sldId="256"/>
            <ac:picMk id="10" creationId="{0237F74D-08A0-E5F5-B835-9BF868F6022F}"/>
          </ac:picMkLst>
        </pc:picChg>
        <pc:picChg chg="del">
          <ac:chgData name="Trahan, Anik" userId="54262fd3-4634-4131-bb90-0ce55e74faae" providerId="ADAL" clId="{DABB1502-A4FC-4D7F-8E2E-78F839287E4A}" dt="2023-11-03T17:14:15.900" v="105" actId="478"/>
          <ac:picMkLst>
            <pc:docMk/>
            <pc:sldMk cId="4255878476" sldId="256"/>
            <ac:picMk id="12" creationId="{0C3F6DF3-A8A6-4204-C0F9-AA014F14B3E4}"/>
          </ac:picMkLst>
        </pc:picChg>
        <pc:picChg chg="add del mod">
          <ac:chgData name="Trahan, Anik" userId="54262fd3-4634-4131-bb90-0ce55e74faae" providerId="ADAL" clId="{DABB1502-A4FC-4D7F-8E2E-78F839287E4A}" dt="2023-11-03T17:14:15.064" v="104" actId="478"/>
          <ac:picMkLst>
            <pc:docMk/>
            <pc:sldMk cId="4255878476" sldId="256"/>
            <ac:picMk id="14" creationId="{C45D5FAA-C09A-23BF-C092-CC537C4349F1}"/>
          </ac:picMkLst>
        </pc:picChg>
        <pc:picChg chg="add mod">
          <ac:chgData name="Trahan, Anik" userId="54262fd3-4634-4131-bb90-0ce55e74faae" providerId="ADAL" clId="{DABB1502-A4FC-4D7F-8E2E-78F839287E4A}" dt="2023-11-03T18:18:58.531" v="940" actId="1037"/>
          <ac:picMkLst>
            <pc:docMk/>
            <pc:sldMk cId="4255878476" sldId="256"/>
            <ac:picMk id="17" creationId="{F9408027-07E6-F6EE-CFFE-36CA657AFD27}"/>
          </ac:picMkLst>
        </pc:picChg>
      </pc:sldChg>
      <pc:sldChg chg="addSp delSp modSp mod">
        <pc:chgData name="Trahan, Anik" userId="54262fd3-4634-4131-bb90-0ce55e74faae" providerId="ADAL" clId="{DABB1502-A4FC-4D7F-8E2E-78F839287E4A}" dt="2023-11-03T17:18:43.609" v="120" actId="478"/>
        <pc:sldMkLst>
          <pc:docMk/>
          <pc:sldMk cId="3047156535" sldId="257"/>
        </pc:sldMkLst>
        <pc:spChg chg="add del mod">
          <ac:chgData name="Trahan, Anik" userId="54262fd3-4634-4131-bb90-0ce55e74faae" providerId="ADAL" clId="{DABB1502-A4FC-4D7F-8E2E-78F839287E4A}" dt="2023-11-03T17:00:07.123" v="65" actId="478"/>
          <ac:spMkLst>
            <pc:docMk/>
            <pc:sldMk cId="3047156535" sldId="257"/>
            <ac:spMk id="4" creationId="{35733F92-CF28-BE32-7902-39D6844E403E}"/>
          </ac:spMkLst>
        </pc:spChg>
        <pc:spChg chg="add del ord">
          <ac:chgData name="Trahan, Anik" userId="54262fd3-4634-4131-bb90-0ce55e74faae" providerId="ADAL" clId="{DABB1502-A4FC-4D7F-8E2E-78F839287E4A}" dt="2023-11-03T16:55:47.237" v="47"/>
          <ac:spMkLst>
            <pc:docMk/>
            <pc:sldMk cId="3047156535" sldId="257"/>
            <ac:spMk id="8" creationId="{1C323248-CAA2-16A0-9134-316DC712EE6B}"/>
          </ac:spMkLst>
        </pc:spChg>
        <pc:spChg chg="add del mod ord">
          <ac:chgData name="Trahan, Anik" userId="54262fd3-4634-4131-bb90-0ce55e74faae" providerId="ADAL" clId="{DABB1502-A4FC-4D7F-8E2E-78F839287E4A}" dt="2023-11-03T17:18:43.609" v="120" actId="478"/>
          <ac:spMkLst>
            <pc:docMk/>
            <pc:sldMk cId="3047156535" sldId="257"/>
            <ac:spMk id="12" creationId="{FD8C6D88-F085-F625-7956-06415764569C}"/>
          </ac:spMkLst>
        </pc:spChg>
        <pc:spChg chg="mod">
          <ac:chgData name="Trahan, Anik" userId="54262fd3-4634-4131-bb90-0ce55e74faae" providerId="ADAL" clId="{DABB1502-A4FC-4D7F-8E2E-78F839287E4A}" dt="2023-11-03T17:01:39.343" v="81"/>
          <ac:spMkLst>
            <pc:docMk/>
            <pc:sldMk cId="3047156535" sldId="257"/>
            <ac:spMk id="13" creationId="{765DFF66-4B17-4659-7DBB-D72B2D3D3F54}"/>
          </ac:spMkLst>
        </pc:spChg>
        <pc:spChg chg="add del">
          <ac:chgData name="Trahan, Anik" userId="54262fd3-4634-4131-bb90-0ce55e74faae" providerId="ADAL" clId="{DABB1502-A4FC-4D7F-8E2E-78F839287E4A}" dt="2023-11-03T17:02:07.581" v="84"/>
          <ac:spMkLst>
            <pc:docMk/>
            <pc:sldMk cId="3047156535" sldId="257"/>
            <ac:spMk id="14" creationId="{6C2D964A-5212-F017-3478-E93E2F8D5B69}"/>
          </ac:spMkLst>
        </pc:spChg>
        <pc:picChg chg="add del mod ord modVis">
          <ac:chgData name="Trahan, Anik" userId="54262fd3-4634-4131-bb90-0ce55e74faae" providerId="ADAL" clId="{DABB1502-A4FC-4D7F-8E2E-78F839287E4A}" dt="2023-11-03T16:54:48.041" v="40" actId="478"/>
          <ac:picMkLst>
            <pc:docMk/>
            <pc:sldMk cId="3047156535" sldId="257"/>
            <ac:picMk id="3" creationId="{185C1C5D-EB7B-A591-BE1D-DEF0D8574028}"/>
          </ac:picMkLst>
        </pc:picChg>
        <pc:picChg chg="del">
          <ac:chgData name="Trahan, Anik" userId="54262fd3-4634-4131-bb90-0ce55e74faae" providerId="ADAL" clId="{DABB1502-A4FC-4D7F-8E2E-78F839287E4A}" dt="2023-11-03T16:51:28.985" v="8" actId="478"/>
          <ac:picMkLst>
            <pc:docMk/>
            <pc:sldMk cId="3047156535" sldId="257"/>
            <ac:picMk id="5" creationId="{CFEE5A80-D0F8-488D-F4E2-E43BC9369BF3}"/>
          </ac:picMkLst>
        </pc:picChg>
        <pc:picChg chg="add del mod ord">
          <ac:chgData name="Trahan, Anik" userId="54262fd3-4634-4131-bb90-0ce55e74faae" providerId="ADAL" clId="{DABB1502-A4FC-4D7F-8E2E-78F839287E4A}" dt="2023-11-03T16:55:47.237" v="47"/>
          <ac:picMkLst>
            <pc:docMk/>
            <pc:sldMk cId="3047156535" sldId="257"/>
            <ac:picMk id="7" creationId="{DCCBB2B1-A843-22D6-8AA8-3760FA98ACD2}"/>
          </ac:picMkLst>
        </pc:picChg>
        <pc:picChg chg="del mod">
          <ac:chgData name="Trahan, Anik" userId="54262fd3-4634-4131-bb90-0ce55e74faae" providerId="ADAL" clId="{DABB1502-A4FC-4D7F-8E2E-78F839287E4A}" dt="2023-11-03T16:55:48.876" v="48" actId="21"/>
          <ac:picMkLst>
            <pc:docMk/>
            <pc:sldMk cId="3047156535" sldId="257"/>
            <ac:picMk id="9" creationId="{D6F634AB-4CE7-3B72-8593-F2802ECE3055}"/>
          </ac:picMkLst>
        </pc:picChg>
        <pc:picChg chg="add del mod ord">
          <ac:chgData name="Trahan, Anik" userId="54262fd3-4634-4131-bb90-0ce55e74faae" providerId="ADAL" clId="{DABB1502-A4FC-4D7F-8E2E-78F839287E4A}" dt="2023-11-03T17:02:07.581" v="84"/>
          <ac:picMkLst>
            <pc:docMk/>
            <pc:sldMk cId="3047156535" sldId="257"/>
            <ac:picMk id="11" creationId="{DF63FE92-C905-D1A1-0E3C-302C4F351BA0}"/>
          </ac:picMkLst>
        </pc:picChg>
        <pc:picChg chg="del mod">
          <ac:chgData name="Trahan, Anik" userId="54262fd3-4634-4131-bb90-0ce55e74faae" providerId="ADAL" clId="{DABB1502-A4FC-4D7F-8E2E-78F839287E4A}" dt="2023-11-03T17:02:08.716" v="85" actId="21"/>
          <ac:picMkLst>
            <pc:docMk/>
            <pc:sldMk cId="3047156535" sldId="257"/>
            <ac:picMk id="15" creationId="{0359188E-5EFE-ADC2-4A7D-29E78190A032}"/>
          </ac:picMkLst>
        </pc:picChg>
      </pc:sldChg>
      <pc:sldChg chg="addSp delSp modSp new mod modAnim">
        <pc:chgData name="Trahan, Anik" userId="54262fd3-4634-4131-bb90-0ce55e74faae" providerId="ADAL" clId="{DABB1502-A4FC-4D7F-8E2E-78F839287E4A}" dt="2023-11-03T17:21:43.964" v="227" actId="207"/>
        <pc:sldMkLst>
          <pc:docMk/>
          <pc:sldMk cId="881034055" sldId="258"/>
        </pc:sldMkLst>
        <pc:spChg chg="del mod">
          <ac:chgData name="Trahan, Anik" userId="54262fd3-4634-4131-bb90-0ce55e74faae" providerId="ADAL" clId="{DABB1502-A4FC-4D7F-8E2E-78F839287E4A}" dt="2023-11-03T17:20:06.975" v="154" actId="478"/>
          <ac:spMkLst>
            <pc:docMk/>
            <pc:sldMk cId="881034055" sldId="258"/>
            <ac:spMk id="2" creationId="{5E6A5FB2-FEE7-514E-5B32-079B0B3E5DEE}"/>
          </ac:spMkLst>
        </pc:spChg>
        <pc:spChg chg="del">
          <ac:chgData name="Trahan, Anik" userId="54262fd3-4634-4131-bb90-0ce55e74faae" providerId="ADAL" clId="{DABB1502-A4FC-4D7F-8E2E-78F839287E4A}" dt="2023-11-03T17:19:52.468" v="150"/>
          <ac:spMkLst>
            <pc:docMk/>
            <pc:sldMk cId="881034055" sldId="258"/>
            <ac:spMk id="3" creationId="{2037F9D1-5774-2D1F-D6CD-EC5CD6E1CF70}"/>
          </ac:spMkLst>
        </pc:spChg>
        <pc:spChg chg="add mod">
          <ac:chgData name="Trahan, Anik" userId="54262fd3-4634-4131-bb90-0ce55e74faae" providerId="ADAL" clId="{DABB1502-A4FC-4D7F-8E2E-78F839287E4A}" dt="2023-11-03T17:21:43.964" v="227" actId="207"/>
          <ac:spMkLst>
            <pc:docMk/>
            <pc:sldMk cId="881034055" sldId="258"/>
            <ac:spMk id="6" creationId="{A6C62C64-73E5-E0CE-1C7B-C56545C3770A}"/>
          </ac:spMkLst>
        </pc:spChg>
        <pc:picChg chg="add mod">
          <ac:chgData name="Trahan, Anik" userId="54262fd3-4634-4131-bb90-0ce55e74faae" providerId="ADAL" clId="{DABB1502-A4FC-4D7F-8E2E-78F839287E4A}" dt="2023-11-03T17:20:28.578" v="193" actId="1037"/>
          <ac:picMkLst>
            <pc:docMk/>
            <pc:sldMk cId="881034055" sldId="258"/>
            <ac:picMk id="4" creationId="{7BF856D0-8C3B-E72E-C4D6-7D5140A44635}"/>
          </ac:picMkLst>
        </pc:picChg>
      </pc:sldChg>
      <pc:sldChg chg="addSp delSp modSp new mod setBg">
        <pc:chgData name="Trahan, Anik" userId="54262fd3-4634-4131-bb90-0ce55e74faae" providerId="ADAL" clId="{DABB1502-A4FC-4D7F-8E2E-78F839287E4A}" dt="2023-11-03T18:05:21.300" v="459" actId="255"/>
        <pc:sldMkLst>
          <pc:docMk/>
          <pc:sldMk cId="4288705186" sldId="259"/>
        </pc:sldMkLst>
        <pc:spChg chg="mod modVis">
          <ac:chgData name="Trahan, Anik" userId="54262fd3-4634-4131-bb90-0ce55e74faae" providerId="ADAL" clId="{DABB1502-A4FC-4D7F-8E2E-78F839287E4A}" dt="2023-11-03T17:57:35.176" v="374" actId="1076"/>
          <ac:spMkLst>
            <pc:docMk/>
            <pc:sldMk cId="4288705186" sldId="259"/>
            <ac:spMk id="2" creationId="{59B9A5A1-E028-31EE-C698-486B001F16CF}"/>
          </ac:spMkLst>
        </pc:spChg>
        <pc:spChg chg="add del mod ord modVis">
          <ac:chgData name="Trahan, Anik" userId="54262fd3-4634-4131-bb90-0ce55e74faae" providerId="ADAL" clId="{DABB1502-A4FC-4D7F-8E2E-78F839287E4A}" dt="2023-11-03T18:05:21.300" v="459" actId="255"/>
          <ac:spMkLst>
            <pc:docMk/>
            <pc:sldMk cId="4288705186" sldId="259"/>
            <ac:spMk id="3" creationId="{4E1B9545-68C8-229C-D3A7-D528AE63F4FC}"/>
          </ac:spMkLst>
        </pc:spChg>
        <pc:spChg chg="add del mod">
          <ac:chgData name="Trahan, Anik" userId="54262fd3-4634-4131-bb90-0ce55e74faae" providerId="ADAL" clId="{DABB1502-A4FC-4D7F-8E2E-78F839287E4A}" dt="2023-11-03T18:01:39.922" v="402" actId="478"/>
          <ac:spMkLst>
            <pc:docMk/>
            <pc:sldMk cId="4288705186" sldId="259"/>
            <ac:spMk id="10" creationId="{F7DEDD0E-EF88-858B-021D-923016242F07}"/>
          </ac:spMkLst>
        </pc:spChg>
        <pc:spChg chg="add mod modVis">
          <ac:chgData name="Trahan, Anik" userId="54262fd3-4634-4131-bb90-0ce55e74faae" providerId="ADAL" clId="{DABB1502-A4FC-4D7F-8E2E-78F839287E4A}" dt="2023-11-03T17:55:46.815" v="356" actId="14430"/>
          <ac:spMkLst>
            <pc:docMk/>
            <pc:sldMk cId="4288705186" sldId="259"/>
            <ac:spMk id="1031" creationId="{D009D6D5-DAC2-4A8B-A17A-E206B9012D09}"/>
          </ac:spMkLst>
        </pc:spChg>
        <pc:picChg chg="add del mod ord">
          <ac:chgData name="Trahan, Anik" userId="54262fd3-4634-4131-bb90-0ce55e74faae" providerId="ADAL" clId="{DABB1502-A4FC-4D7F-8E2E-78F839287E4A}" dt="2023-11-03T17:54:06.547" v="336" actId="21"/>
          <ac:picMkLst>
            <pc:docMk/>
            <pc:sldMk cId="4288705186" sldId="259"/>
            <ac:picMk id="5" creationId="{B4804B19-5DDB-E906-FFD8-88951714467E}"/>
          </ac:picMkLst>
        </pc:picChg>
        <pc:picChg chg="add del mod modVis">
          <ac:chgData name="Trahan, Anik" userId="54262fd3-4634-4131-bb90-0ce55e74faae" providerId="ADAL" clId="{DABB1502-A4FC-4D7F-8E2E-78F839287E4A}" dt="2023-11-03T18:00:42.141" v="398" actId="478"/>
          <ac:picMkLst>
            <pc:docMk/>
            <pc:sldMk cId="4288705186" sldId="259"/>
            <ac:picMk id="6" creationId="{D329640C-8069-6ADF-5A33-F3C7401B14A5}"/>
          </ac:picMkLst>
        </pc:picChg>
        <pc:picChg chg="mod">
          <ac:chgData name="Trahan, Anik" userId="54262fd3-4634-4131-bb90-0ce55e74faae" providerId="ADAL" clId="{DABB1502-A4FC-4D7F-8E2E-78F839287E4A}" dt="2023-11-03T17:55:05.575" v="352"/>
          <ac:picMkLst>
            <pc:docMk/>
            <pc:sldMk cId="4288705186" sldId="259"/>
            <ac:picMk id="7" creationId="{0D2EA436-D4D2-B3D9-6FD7-2471CA842FEA}"/>
          </ac:picMkLst>
        </pc:picChg>
        <pc:picChg chg="add mod ord">
          <ac:chgData name="Trahan, Anik" userId="54262fd3-4634-4131-bb90-0ce55e74faae" providerId="ADAL" clId="{DABB1502-A4FC-4D7F-8E2E-78F839287E4A}" dt="2023-11-03T18:03:00.261" v="425" actId="14100"/>
          <ac:picMkLst>
            <pc:docMk/>
            <pc:sldMk cId="4288705186" sldId="259"/>
            <ac:picMk id="9" creationId="{29C0CB4C-2A69-E9B1-3007-E0CEA259CDD3}"/>
          </ac:picMkLst>
        </pc:picChg>
        <pc:picChg chg="add mod modVis">
          <ac:chgData name="Trahan, Anik" userId="54262fd3-4634-4131-bb90-0ce55e74faae" providerId="ADAL" clId="{DABB1502-A4FC-4D7F-8E2E-78F839287E4A}" dt="2023-11-03T17:55:49.543" v="360" actId="14429"/>
          <ac:picMkLst>
            <pc:docMk/>
            <pc:sldMk cId="4288705186" sldId="259"/>
            <ac:picMk id="1026" creationId="{83FCE47B-DA4E-E6DC-57E2-71446A0A3E99}"/>
          </ac:picMkLst>
        </pc:picChg>
      </pc:sldChg>
      <pc:sldChg chg="addSp delSp modSp new mod">
        <pc:chgData name="Trahan, Anik" userId="54262fd3-4634-4131-bb90-0ce55e74faae" providerId="ADAL" clId="{DABB1502-A4FC-4D7F-8E2E-78F839287E4A}" dt="2023-11-03T18:08:40.676" v="550" actId="478"/>
        <pc:sldMkLst>
          <pc:docMk/>
          <pc:sldMk cId="1574232349" sldId="260"/>
        </pc:sldMkLst>
        <pc:spChg chg="mod">
          <ac:chgData name="Trahan, Anik" userId="54262fd3-4634-4131-bb90-0ce55e74faae" providerId="ADAL" clId="{DABB1502-A4FC-4D7F-8E2E-78F839287E4A}" dt="2023-11-03T18:06:59.069" v="544" actId="6549"/>
          <ac:spMkLst>
            <pc:docMk/>
            <pc:sldMk cId="1574232349" sldId="260"/>
            <ac:spMk id="2" creationId="{27F440C4-279B-685C-FD70-45E4CA2B13B0}"/>
          </ac:spMkLst>
        </pc:spChg>
        <pc:spChg chg="mod">
          <ac:chgData name="Trahan, Anik" userId="54262fd3-4634-4131-bb90-0ce55e74faae" providerId="ADAL" clId="{DABB1502-A4FC-4D7F-8E2E-78F839287E4A}" dt="2023-11-03T18:06:48.734" v="542" actId="20577"/>
          <ac:spMkLst>
            <pc:docMk/>
            <pc:sldMk cId="1574232349" sldId="260"/>
            <ac:spMk id="3" creationId="{5F23314F-BD36-6447-FB73-49030CE40F32}"/>
          </ac:spMkLst>
        </pc:spChg>
        <pc:graphicFrameChg chg="add del mod modGraphic">
          <ac:chgData name="Trahan, Anik" userId="54262fd3-4634-4131-bb90-0ce55e74faae" providerId="ADAL" clId="{DABB1502-A4FC-4D7F-8E2E-78F839287E4A}" dt="2023-11-03T18:08:40.676" v="550" actId="478"/>
          <ac:graphicFrameMkLst>
            <pc:docMk/>
            <pc:sldMk cId="1574232349" sldId="260"/>
            <ac:graphicFrameMk id="4" creationId="{AFD8528E-7847-8A75-DF14-9102DB5AAA11}"/>
          </ac:graphicFrameMkLst>
        </pc:graphicFrameChg>
      </pc:sldChg>
      <pc:sldChg chg="addSp delSp modSp add mod">
        <pc:chgData name="Trahan, Anik" userId="54262fd3-4634-4131-bb90-0ce55e74faae" providerId="ADAL" clId="{DABB1502-A4FC-4D7F-8E2E-78F839287E4A}" dt="2023-11-03T18:13:39.031" v="733" actId="2711"/>
        <pc:sldMkLst>
          <pc:docMk/>
          <pc:sldMk cId="3786011509" sldId="261"/>
        </pc:sldMkLst>
        <pc:spChg chg="del">
          <ac:chgData name="Trahan, Anik" userId="54262fd3-4634-4131-bb90-0ce55e74faae" providerId="ADAL" clId="{DABB1502-A4FC-4D7F-8E2E-78F839287E4A}" dt="2023-11-03T18:08:44.985" v="551" actId="478"/>
          <ac:spMkLst>
            <pc:docMk/>
            <pc:sldMk cId="3786011509" sldId="261"/>
            <ac:spMk id="2" creationId="{27F440C4-279B-685C-FD70-45E4CA2B13B0}"/>
          </ac:spMkLst>
        </pc:spChg>
        <pc:spChg chg="add del mod">
          <ac:chgData name="Trahan, Anik" userId="54262fd3-4634-4131-bb90-0ce55e74faae" providerId="ADAL" clId="{DABB1502-A4FC-4D7F-8E2E-78F839287E4A}" dt="2023-11-03T18:08:46.836" v="552" actId="478"/>
          <ac:spMkLst>
            <pc:docMk/>
            <pc:sldMk cId="3786011509" sldId="261"/>
            <ac:spMk id="6" creationId="{33E5FD3D-C7E6-786D-6575-D53D7675FE67}"/>
          </ac:spMkLst>
        </pc:spChg>
        <pc:graphicFrameChg chg="mod modGraphic">
          <ac:chgData name="Trahan, Anik" userId="54262fd3-4634-4131-bb90-0ce55e74faae" providerId="ADAL" clId="{DABB1502-A4FC-4D7F-8E2E-78F839287E4A}" dt="2023-11-03T18:13:39.031" v="733" actId="2711"/>
          <ac:graphicFrameMkLst>
            <pc:docMk/>
            <pc:sldMk cId="3786011509" sldId="261"/>
            <ac:graphicFrameMk id="4" creationId="{AFD8528E-7847-8A75-DF14-9102DB5AAA11}"/>
          </ac:graphicFrameMkLst>
        </pc:graphicFrameChg>
      </pc:sldChg>
      <pc:sldChg chg="modSp new mod">
        <pc:chgData name="Trahan, Anik" userId="54262fd3-4634-4131-bb90-0ce55e74faae" providerId="ADAL" clId="{DABB1502-A4FC-4D7F-8E2E-78F839287E4A}" dt="2023-11-03T18:14:31.921" v="780" actId="20577"/>
        <pc:sldMkLst>
          <pc:docMk/>
          <pc:sldMk cId="2579241187" sldId="262"/>
        </pc:sldMkLst>
        <pc:spChg chg="mod">
          <ac:chgData name="Trahan, Anik" userId="54262fd3-4634-4131-bb90-0ce55e74faae" providerId="ADAL" clId="{DABB1502-A4FC-4D7F-8E2E-78F839287E4A}" dt="2023-11-03T18:14:31.921" v="780" actId="20577"/>
          <ac:spMkLst>
            <pc:docMk/>
            <pc:sldMk cId="2579241187" sldId="262"/>
            <ac:spMk id="2" creationId="{8145F6FB-7A31-D1F0-2FA0-0FA13BA3ACC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T:\Documents\Accromath\Num&#233;rologie\somme-g&#233;n&#233;ral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cap="none" baseline="0">
                <a:solidFill>
                  <a:schemeClr val="lt1">
                    <a:lumMod val="85000"/>
                  </a:schemeClr>
                </a:solidFill>
                <a:latin typeface="+mn-lt"/>
                <a:ea typeface="+mn-ea"/>
                <a:cs typeface="+mn-cs"/>
              </a:defRPr>
            </a:pPr>
            <a:r>
              <a:rPr lang="fr-CA" sz="3400" dirty="0">
                <a:latin typeface="Radio Canada" pitchFamily="2" charset="0"/>
              </a:rPr>
              <a:t>Répartition des nombres de 601 à 700 selon le nombre de suites qui contiennent le nombre</a:t>
            </a:r>
          </a:p>
        </c:rich>
      </c:tx>
      <c:layout>
        <c:manualLayout>
          <c:xMode val="edge"/>
          <c:yMode val="edge"/>
          <c:x val="0.1443350166335591"/>
          <c:y val="4.0243902439024433E-2"/>
        </c:manualLayout>
      </c:layout>
      <c:overlay val="0"/>
      <c:spPr>
        <a:noFill/>
        <a:ln>
          <a:noFill/>
        </a:ln>
        <a:effectLst/>
      </c:spPr>
      <c:txPr>
        <a:bodyPr rot="0" spcFirstLastPara="1" vertOverflow="ellipsis" vert="horz" wrap="square" anchor="ctr" anchorCtr="1"/>
        <a:lstStyle/>
        <a:p>
          <a:pPr>
            <a:defRPr sz="3600" b="1" i="0" u="none" strike="noStrike" kern="1200" cap="none" baseline="0">
              <a:solidFill>
                <a:schemeClr val="lt1">
                  <a:lumMod val="85000"/>
                </a:schemeClr>
              </a:solidFill>
              <a:latin typeface="+mn-lt"/>
              <a:ea typeface="+mn-ea"/>
              <a:cs typeface="+mn-cs"/>
            </a:defRPr>
          </a:pPr>
          <a:endParaRPr lang="fr-FR"/>
        </a:p>
      </c:txPr>
    </c:title>
    <c:autoTitleDeleted val="0"/>
    <c:plotArea>
      <c:layout>
        <c:manualLayout>
          <c:layoutTarget val="inner"/>
          <c:xMode val="edge"/>
          <c:yMode val="edge"/>
          <c:x val="0.15140013108217448"/>
          <c:y val="0.2424530699631969"/>
          <c:w val="0.79885275651321419"/>
          <c:h val="0.64722454764369786"/>
        </c:manualLayout>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dPt>
            <c:idx val="65"/>
            <c:marker>
              <c:symbol val="circle"/>
              <c:size val="3"/>
              <c:spPr>
                <a:solidFill>
                  <a:schemeClr val="accent1">
                    <a:lumMod val="60000"/>
                    <a:lumOff val="40000"/>
                  </a:schemeClr>
                </a:solidFill>
                <a:ln>
                  <a:noFill/>
                </a:ln>
                <a:effectLst>
                  <a:glow rad="63500">
                    <a:schemeClr val="accent1">
                      <a:satMod val="175000"/>
                      <a:alpha val="25000"/>
                    </a:schemeClr>
                  </a:glow>
                </a:effectLst>
              </c:spPr>
            </c:marker>
            <c:bubble3D val="0"/>
            <c:extLst>
              <c:ext xmlns:c16="http://schemas.microsoft.com/office/drawing/2014/chart" uri="{C3380CC4-5D6E-409C-BE32-E72D297353CC}">
                <c16:uniqueId val="{00000000-1E96-4BD3-8A12-70F6E8EC69F1}"/>
              </c:ext>
            </c:extLst>
          </c:dPt>
          <c:dLbls>
            <c:dLbl>
              <c:idx val="65"/>
              <c:tx>
                <c:rich>
                  <a:bodyPr/>
                  <a:lstStyle/>
                  <a:p>
                    <a:fld id="{0F1F6EF5-D816-4E72-943B-8D0D12A7C559}" type="XVALUE">
                      <a:rPr lang="en-US">
                        <a:latin typeface="Radio Canada" pitchFamily="2" charset="0"/>
                      </a:rPr>
                      <a:pPr/>
                      <a:t>[VALEUR X]</a:t>
                    </a:fld>
                    <a:r>
                      <a:rPr lang="en-US" baseline="0" dirty="0">
                        <a:latin typeface="Radio Canada" pitchFamily="2" charset="0"/>
                      </a:rPr>
                      <a:t>; </a:t>
                    </a:r>
                    <a:fld id="{126AB3FF-6345-44EC-BE0B-C2EA24B90693}" type="YVALUE">
                      <a:rPr lang="en-US" baseline="0">
                        <a:latin typeface="Radio Canada" pitchFamily="2" charset="0"/>
                      </a:rPr>
                      <a:pPr/>
                      <a:t>[VALEUR Y]</a:t>
                    </a:fld>
                    <a:endParaRPr lang="en-US" baseline="0" dirty="0">
                      <a:latin typeface="Radio Canada" pitchFamily="2" charset="0"/>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96-4BD3-8A12-70F6E8EC69F1}"/>
                </c:ext>
              </c:extLst>
            </c:dLbl>
            <c:spPr>
              <a:solidFill>
                <a:prstClr val="black">
                  <a:lumMod val="65000"/>
                  <a:lumOff val="35000"/>
                </a:prstClr>
              </a:solid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lt1">
                        <a:lumMod val="15000"/>
                        <a:lumOff val="8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numRef>
              <c:f>Feuil2!$A$1:$A$100</c:f>
              <c:numCache>
                <c:formatCode>General</c:formatCode>
                <c:ptCount val="100"/>
                <c:pt idx="0">
                  <c:v>601</c:v>
                </c:pt>
                <c:pt idx="1">
                  <c:v>602</c:v>
                </c:pt>
                <c:pt idx="2">
                  <c:v>603</c:v>
                </c:pt>
                <c:pt idx="3">
                  <c:v>604</c:v>
                </c:pt>
                <c:pt idx="4">
                  <c:v>605</c:v>
                </c:pt>
                <c:pt idx="5">
                  <c:v>606</c:v>
                </c:pt>
                <c:pt idx="6">
                  <c:v>607</c:v>
                </c:pt>
                <c:pt idx="7">
                  <c:v>608</c:v>
                </c:pt>
                <c:pt idx="8">
                  <c:v>609</c:v>
                </c:pt>
                <c:pt idx="9">
                  <c:v>610</c:v>
                </c:pt>
                <c:pt idx="10">
                  <c:v>611</c:v>
                </c:pt>
                <c:pt idx="11">
                  <c:v>612</c:v>
                </c:pt>
                <c:pt idx="12">
                  <c:v>613</c:v>
                </c:pt>
                <c:pt idx="13">
                  <c:v>614</c:v>
                </c:pt>
                <c:pt idx="14">
                  <c:v>615</c:v>
                </c:pt>
                <c:pt idx="15">
                  <c:v>616</c:v>
                </c:pt>
                <c:pt idx="16">
                  <c:v>617</c:v>
                </c:pt>
                <c:pt idx="17">
                  <c:v>618</c:v>
                </c:pt>
                <c:pt idx="18">
                  <c:v>619</c:v>
                </c:pt>
                <c:pt idx="19">
                  <c:v>620</c:v>
                </c:pt>
                <c:pt idx="20">
                  <c:v>621</c:v>
                </c:pt>
                <c:pt idx="21">
                  <c:v>622</c:v>
                </c:pt>
                <c:pt idx="22">
                  <c:v>623</c:v>
                </c:pt>
                <c:pt idx="23">
                  <c:v>624</c:v>
                </c:pt>
                <c:pt idx="24">
                  <c:v>625</c:v>
                </c:pt>
                <c:pt idx="25">
                  <c:v>626</c:v>
                </c:pt>
                <c:pt idx="26">
                  <c:v>627</c:v>
                </c:pt>
                <c:pt idx="27">
                  <c:v>628</c:v>
                </c:pt>
                <c:pt idx="28">
                  <c:v>629</c:v>
                </c:pt>
                <c:pt idx="29">
                  <c:v>630</c:v>
                </c:pt>
                <c:pt idx="30">
                  <c:v>631</c:v>
                </c:pt>
                <c:pt idx="31">
                  <c:v>632</c:v>
                </c:pt>
                <c:pt idx="32">
                  <c:v>633</c:v>
                </c:pt>
                <c:pt idx="33">
                  <c:v>634</c:v>
                </c:pt>
                <c:pt idx="34">
                  <c:v>635</c:v>
                </c:pt>
                <c:pt idx="35">
                  <c:v>636</c:v>
                </c:pt>
                <c:pt idx="36">
                  <c:v>637</c:v>
                </c:pt>
                <c:pt idx="37">
                  <c:v>638</c:v>
                </c:pt>
                <c:pt idx="38">
                  <c:v>639</c:v>
                </c:pt>
                <c:pt idx="39">
                  <c:v>640</c:v>
                </c:pt>
                <c:pt idx="40">
                  <c:v>641</c:v>
                </c:pt>
                <c:pt idx="41">
                  <c:v>642</c:v>
                </c:pt>
                <c:pt idx="42">
                  <c:v>643</c:v>
                </c:pt>
                <c:pt idx="43">
                  <c:v>644</c:v>
                </c:pt>
                <c:pt idx="44">
                  <c:v>645</c:v>
                </c:pt>
                <c:pt idx="45">
                  <c:v>646</c:v>
                </c:pt>
                <c:pt idx="46">
                  <c:v>647</c:v>
                </c:pt>
                <c:pt idx="47">
                  <c:v>648</c:v>
                </c:pt>
                <c:pt idx="48">
                  <c:v>649</c:v>
                </c:pt>
                <c:pt idx="49">
                  <c:v>650</c:v>
                </c:pt>
                <c:pt idx="50">
                  <c:v>651</c:v>
                </c:pt>
                <c:pt idx="51">
                  <c:v>652</c:v>
                </c:pt>
                <c:pt idx="52">
                  <c:v>653</c:v>
                </c:pt>
                <c:pt idx="53">
                  <c:v>654</c:v>
                </c:pt>
                <c:pt idx="54">
                  <c:v>655</c:v>
                </c:pt>
                <c:pt idx="55">
                  <c:v>656</c:v>
                </c:pt>
                <c:pt idx="56">
                  <c:v>657</c:v>
                </c:pt>
                <c:pt idx="57">
                  <c:v>658</c:v>
                </c:pt>
                <c:pt idx="58">
                  <c:v>659</c:v>
                </c:pt>
                <c:pt idx="59">
                  <c:v>660</c:v>
                </c:pt>
                <c:pt idx="60">
                  <c:v>661</c:v>
                </c:pt>
                <c:pt idx="61">
                  <c:v>662</c:v>
                </c:pt>
                <c:pt idx="62">
                  <c:v>663</c:v>
                </c:pt>
                <c:pt idx="63">
                  <c:v>664</c:v>
                </c:pt>
                <c:pt idx="64">
                  <c:v>665</c:v>
                </c:pt>
                <c:pt idx="65">
                  <c:v>666</c:v>
                </c:pt>
                <c:pt idx="66">
                  <c:v>667</c:v>
                </c:pt>
                <c:pt idx="67">
                  <c:v>668</c:v>
                </c:pt>
                <c:pt idx="68">
                  <c:v>669</c:v>
                </c:pt>
                <c:pt idx="69">
                  <c:v>670</c:v>
                </c:pt>
                <c:pt idx="70">
                  <c:v>671</c:v>
                </c:pt>
                <c:pt idx="71">
                  <c:v>672</c:v>
                </c:pt>
                <c:pt idx="72">
                  <c:v>673</c:v>
                </c:pt>
                <c:pt idx="73">
                  <c:v>674</c:v>
                </c:pt>
                <c:pt idx="74">
                  <c:v>675</c:v>
                </c:pt>
                <c:pt idx="75">
                  <c:v>676</c:v>
                </c:pt>
                <c:pt idx="76">
                  <c:v>677</c:v>
                </c:pt>
                <c:pt idx="77">
                  <c:v>678</c:v>
                </c:pt>
                <c:pt idx="78">
                  <c:v>679</c:v>
                </c:pt>
                <c:pt idx="79">
                  <c:v>680</c:v>
                </c:pt>
                <c:pt idx="80">
                  <c:v>681</c:v>
                </c:pt>
                <c:pt idx="81">
                  <c:v>682</c:v>
                </c:pt>
                <c:pt idx="82">
                  <c:v>683</c:v>
                </c:pt>
                <c:pt idx="83">
                  <c:v>684</c:v>
                </c:pt>
                <c:pt idx="84">
                  <c:v>685</c:v>
                </c:pt>
                <c:pt idx="85">
                  <c:v>686</c:v>
                </c:pt>
                <c:pt idx="86">
                  <c:v>687</c:v>
                </c:pt>
                <c:pt idx="87">
                  <c:v>688</c:v>
                </c:pt>
                <c:pt idx="88">
                  <c:v>689</c:v>
                </c:pt>
                <c:pt idx="89">
                  <c:v>690</c:v>
                </c:pt>
                <c:pt idx="90">
                  <c:v>691</c:v>
                </c:pt>
                <c:pt idx="91">
                  <c:v>692</c:v>
                </c:pt>
                <c:pt idx="92">
                  <c:v>693</c:v>
                </c:pt>
                <c:pt idx="93">
                  <c:v>694</c:v>
                </c:pt>
                <c:pt idx="94">
                  <c:v>695</c:v>
                </c:pt>
                <c:pt idx="95">
                  <c:v>696</c:v>
                </c:pt>
                <c:pt idx="96">
                  <c:v>697</c:v>
                </c:pt>
                <c:pt idx="97">
                  <c:v>698</c:v>
                </c:pt>
                <c:pt idx="98">
                  <c:v>699</c:v>
                </c:pt>
                <c:pt idx="99">
                  <c:v>700</c:v>
                </c:pt>
              </c:numCache>
            </c:numRef>
          </c:xVal>
          <c:yVal>
            <c:numRef>
              <c:f>Feuil2!$B$1:$B$100</c:f>
              <c:numCache>
                <c:formatCode>General</c:formatCode>
                <c:ptCount val="100"/>
                <c:pt idx="0">
                  <c:v>2814</c:v>
                </c:pt>
                <c:pt idx="1">
                  <c:v>1137</c:v>
                </c:pt>
                <c:pt idx="2">
                  <c:v>1058</c:v>
                </c:pt>
                <c:pt idx="3">
                  <c:v>1031</c:v>
                </c:pt>
                <c:pt idx="4">
                  <c:v>1269</c:v>
                </c:pt>
                <c:pt idx="5">
                  <c:v>1212</c:v>
                </c:pt>
                <c:pt idx="6">
                  <c:v>2282</c:v>
                </c:pt>
                <c:pt idx="7">
                  <c:v>1263</c:v>
                </c:pt>
                <c:pt idx="8">
                  <c:v>1299</c:v>
                </c:pt>
                <c:pt idx="9">
                  <c:v>1603</c:v>
                </c:pt>
                <c:pt idx="10">
                  <c:v>1270</c:v>
                </c:pt>
                <c:pt idx="11">
                  <c:v>1593</c:v>
                </c:pt>
                <c:pt idx="12">
                  <c:v>2430</c:v>
                </c:pt>
                <c:pt idx="13">
                  <c:v>905</c:v>
                </c:pt>
                <c:pt idx="14">
                  <c:v>1127</c:v>
                </c:pt>
                <c:pt idx="15">
                  <c:v>1685</c:v>
                </c:pt>
                <c:pt idx="16">
                  <c:v>2365</c:v>
                </c:pt>
                <c:pt idx="17">
                  <c:v>1059</c:v>
                </c:pt>
                <c:pt idx="18">
                  <c:v>2168</c:v>
                </c:pt>
                <c:pt idx="19">
                  <c:v>1154</c:v>
                </c:pt>
                <c:pt idx="20">
                  <c:v>1273</c:v>
                </c:pt>
                <c:pt idx="21">
                  <c:v>947</c:v>
                </c:pt>
                <c:pt idx="22">
                  <c:v>1023</c:v>
                </c:pt>
                <c:pt idx="23">
                  <c:v>1927</c:v>
                </c:pt>
                <c:pt idx="24">
                  <c:v>3373</c:v>
                </c:pt>
                <c:pt idx="25">
                  <c:v>1204</c:v>
                </c:pt>
                <c:pt idx="26">
                  <c:v>1187</c:v>
                </c:pt>
                <c:pt idx="27">
                  <c:v>913</c:v>
                </c:pt>
                <c:pt idx="28">
                  <c:v>1245</c:v>
                </c:pt>
                <c:pt idx="29">
                  <c:v>3159</c:v>
                </c:pt>
                <c:pt idx="30">
                  <c:v>2631</c:v>
                </c:pt>
                <c:pt idx="31">
                  <c:v>1041</c:v>
                </c:pt>
                <c:pt idx="32">
                  <c:v>1043</c:v>
                </c:pt>
                <c:pt idx="33">
                  <c:v>898</c:v>
                </c:pt>
                <c:pt idx="34">
                  <c:v>881</c:v>
                </c:pt>
                <c:pt idx="35">
                  <c:v>1130</c:v>
                </c:pt>
                <c:pt idx="36">
                  <c:v>1313</c:v>
                </c:pt>
                <c:pt idx="37">
                  <c:v>1002</c:v>
                </c:pt>
                <c:pt idx="38">
                  <c:v>1040</c:v>
                </c:pt>
                <c:pt idx="39">
                  <c:v>2170</c:v>
                </c:pt>
                <c:pt idx="40">
                  <c:v>2604</c:v>
                </c:pt>
                <c:pt idx="41">
                  <c:v>1233</c:v>
                </c:pt>
                <c:pt idx="42">
                  <c:v>2112</c:v>
                </c:pt>
                <c:pt idx="43">
                  <c:v>1223</c:v>
                </c:pt>
                <c:pt idx="44">
                  <c:v>1188</c:v>
                </c:pt>
                <c:pt idx="45">
                  <c:v>1102</c:v>
                </c:pt>
                <c:pt idx="46">
                  <c:v>2119</c:v>
                </c:pt>
                <c:pt idx="47">
                  <c:v>2280</c:v>
                </c:pt>
                <c:pt idx="48">
                  <c:v>1270</c:v>
                </c:pt>
                <c:pt idx="49">
                  <c:v>1702</c:v>
                </c:pt>
                <c:pt idx="50">
                  <c:v>1363</c:v>
                </c:pt>
                <c:pt idx="51">
                  <c:v>963</c:v>
                </c:pt>
                <c:pt idx="52">
                  <c:v>2051</c:v>
                </c:pt>
                <c:pt idx="53">
                  <c:v>1027</c:v>
                </c:pt>
                <c:pt idx="54">
                  <c:v>841</c:v>
                </c:pt>
                <c:pt idx="55">
                  <c:v>1159</c:v>
                </c:pt>
                <c:pt idx="56">
                  <c:v>1145</c:v>
                </c:pt>
                <c:pt idx="57">
                  <c:v>779</c:v>
                </c:pt>
                <c:pt idx="58">
                  <c:v>2057</c:v>
                </c:pt>
                <c:pt idx="59">
                  <c:v>2173</c:v>
                </c:pt>
                <c:pt idx="60">
                  <c:v>2283</c:v>
                </c:pt>
                <c:pt idx="61">
                  <c:v>818</c:v>
                </c:pt>
                <c:pt idx="62">
                  <c:v>975</c:v>
                </c:pt>
                <c:pt idx="63">
                  <c:v>960</c:v>
                </c:pt>
                <c:pt idx="64">
                  <c:v>1367</c:v>
                </c:pt>
                <c:pt idx="65">
                  <c:v>1777</c:v>
                </c:pt>
                <c:pt idx="66">
                  <c:v>1100</c:v>
                </c:pt>
                <c:pt idx="67">
                  <c:v>880</c:v>
                </c:pt>
                <c:pt idx="68">
                  <c:v>859</c:v>
                </c:pt>
                <c:pt idx="69">
                  <c:v>840</c:v>
                </c:pt>
                <c:pt idx="70">
                  <c:v>1050</c:v>
                </c:pt>
                <c:pt idx="71">
                  <c:v>2470</c:v>
                </c:pt>
                <c:pt idx="72">
                  <c:v>2154</c:v>
                </c:pt>
                <c:pt idx="73">
                  <c:v>809</c:v>
                </c:pt>
                <c:pt idx="74">
                  <c:v>1561</c:v>
                </c:pt>
                <c:pt idx="75">
                  <c:v>1834</c:v>
                </c:pt>
                <c:pt idx="76">
                  <c:v>2032</c:v>
                </c:pt>
                <c:pt idx="77">
                  <c:v>909</c:v>
                </c:pt>
                <c:pt idx="78">
                  <c:v>938</c:v>
                </c:pt>
                <c:pt idx="79">
                  <c:v>1447</c:v>
                </c:pt>
                <c:pt idx="80">
                  <c:v>933</c:v>
                </c:pt>
                <c:pt idx="81">
                  <c:v>1076</c:v>
                </c:pt>
                <c:pt idx="82">
                  <c:v>2218</c:v>
                </c:pt>
                <c:pt idx="83">
                  <c:v>1417</c:v>
                </c:pt>
                <c:pt idx="84">
                  <c:v>1012</c:v>
                </c:pt>
                <c:pt idx="85">
                  <c:v>1064</c:v>
                </c:pt>
                <c:pt idx="86">
                  <c:v>845</c:v>
                </c:pt>
                <c:pt idx="87">
                  <c:v>1024</c:v>
                </c:pt>
                <c:pt idx="88">
                  <c:v>1021</c:v>
                </c:pt>
                <c:pt idx="89">
                  <c:v>1141</c:v>
                </c:pt>
                <c:pt idx="90">
                  <c:v>2140</c:v>
                </c:pt>
                <c:pt idx="91">
                  <c:v>787</c:v>
                </c:pt>
                <c:pt idx="92">
                  <c:v>1229</c:v>
                </c:pt>
                <c:pt idx="93">
                  <c:v>813</c:v>
                </c:pt>
                <c:pt idx="94">
                  <c:v>742</c:v>
                </c:pt>
                <c:pt idx="95">
                  <c:v>1218</c:v>
                </c:pt>
                <c:pt idx="96">
                  <c:v>1042</c:v>
                </c:pt>
                <c:pt idx="97">
                  <c:v>856</c:v>
                </c:pt>
                <c:pt idx="98">
                  <c:v>857</c:v>
                </c:pt>
                <c:pt idx="99">
                  <c:v>2363</c:v>
                </c:pt>
              </c:numCache>
            </c:numRef>
          </c:yVal>
          <c:smooth val="0"/>
          <c:extLst>
            <c:ext xmlns:c16="http://schemas.microsoft.com/office/drawing/2014/chart" uri="{C3380CC4-5D6E-409C-BE32-E72D297353CC}">
              <c16:uniqueId val="{00000001-1E96-4BD3-8A12-70F6E8EC69F1}"/>
            </c:ext>
          </c:extLst>
        </c:ser>
        <c:dLbls>
          <c:showLegendKey val="0"/>
          <c:showVal val="0"/>
          <c:showCatName val="0"/>
          <c:showSerName val="0"/>
          <c:showPercent val="0"/>
          <c:showBubbleSize val="0"/>
        </c:dLbls>
        <c:axId val="510431672"/>
        <c:axId val="510432032"/>
      </c:scatterChart>
      <c:valAx>
        <c:axId val="510431672"/>
        <c:scaling>
          <c:orientation val="minMax"/>
          <c:max val="700"/>
          <c:min val="600"/>
        </c:scaling>
        <c:delete val="0"/>
        <c:axPos val="b"/>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2100" b="0" i="0" u="none" strike="noStrike" kern="1200" baseline="0">
                <a:solidFill>
                  <a:schemeClr val="lt1">
                    <a:lumMod val="75000"/>
                  </a:schemeClr>
                </a:solidFill>
                <a:latin typeface="Radio Canada" pitchFamily="2" charset="0"/>
                <a:ea typeface="+mn-ea"/>
                <a:cs typeface="+mn-cs"/>
              </a:defRPr>
            </a:pPr>
            <a:endParaRPr lang="fr-FR"/>
          </a:p>
        </c:txPr>
        <c:crossAx val="510432032"/>
        <c:crosses val="autoZero"/>
        <c:crossBetween val="midCat"/>
        <c:majorUnit val="10"/>
        <c:minorUnit val="1"/>
      </c:valAx>
      <c:valAx>
        <c:axId val="510432032"/>
        <c:scaling>
          <c:orientation val="minMax"/>
          <c:max val="3500"/>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2100" b="1" i="0" u="none" strike="noStrike" kern="1200" baseline="0">
                    <a:solidFill>
                      <a:schemeClr val="lt1">
                        <a:lumMod val="75000"/>
                      </a:schemeClr>
                    </a:solidFill>
                    <a:latin typeface="+mn-lt"/>
                    <a:ea typeface="+mn-ea"/>
                    <a:cs typeface="+mn-cs"/>
                  </a:defRPr>
                </a:pPr>
                <a:r>
                  <a:rPr lang="fr-CA" sz="2100" dirty="0">
                    <a:latin typeface="Radio Canada" pitchFamily="2" charset="0"/>
                  </a:rPr>
                  <a:t>Nombre de suites</a:t>
                </a:r>
              </a:p>
            </c:rich>
          </c:tx>
          <c:overlay val="0"/>
          <c:spPr>
            <a:noFill/>
            <a:ln>
              <a:noFill/>
            </a:ln>
            <a:effectLst/>
          </c:spPr>
          <c:txPr>
            <a:bodyPr rot="-5400000" spcFirstLastPara="1" vertOverflow="ellipsis" vert="horz" wrap="square" anchor="ctr" anchorCtr="1"/>
            <a:lstStyle/>
            <a:p>
              <a:pPr>
                <a:defRPr sz="2100" b="1" i="0" u="none" strike="noStrike" kern="1200" baseline="0">
                  <a:solidFill>
                    <a:schemeClr val="lt1">
                      <a:lumMod val="7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2000" b="0" i="0" u="none" strike="noStrike" kern="1200" baseline="0">
                <a:solidFill>
                  <a:schemeClr val="lt1">
                    <a:lumMod val="75000"/>
                  </a:schemeClr>
                </a:solidFill>
                <a:latin typeface="Radio Canada" pitchFamily="2" charset="0"/>
                <a:ea typeface="+mn-ea"/>
                <a:cs typeface="+mn-cs"/>
              </a:defRPr>
            </a:pPr>
            <a:endParaRPr lang="fr-FR"/>
          </a:p>
        </c:txPr>
        <c:crossAx val="510431672"/>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1E4A9D-F0E3-7648-C7A5-1093DF73A377}"/>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p>
        </p:txBody>
      </p:sp>
      <p:sp>
        <p:nvSpPr>
          <p:cNvPr id="3" name="Sous-titre 2">
            <a:extLst>
              <a:ext uri="{FF2B5EF4-FFF2-40B4-BE49-F238E27FC236}">
                <a16:creationId xmlns:a16="http://schemas.microsoft.com/office/drawing/2014/main" id="{E4C4FF4B-70A7-82B3-E1C6-6561AB1A82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p>
        </p:txBody>
      </p:sp>
      <p:sp>
        <p:nvSpPr>
          <p:cNvPr id="4" name="Espace réservé de la date 3">
            <a:extLst>
              <a:ext uri="{FF2B5EF4-FFF2-40B4-BE49-F238E27FC236}">
                <a16:creationId xmlns:a16="http://schemas.microsoft.com/office/drawing/2014/main" id="{1FA09F0D-A99C-2E81-A398-ED891C96253E}"/>
              </a:ext>
            </a:extLst>
          </p:cNvPr>
          <p:cNvSpPr>
            <a:spLocks noGrp="1"/>
          </p:cNvSpPr>
          <p:nvPr>
            <p:ph type="dt" sz="half" idx="10"/>
          </p:nvPr>
        </p:nvSpPr>
        <p:spPr/>
        <p:txBody>
          <a:bodyPr/>
          <a:lstStyle/>
          <a:p>
            <a:fld id="{E5158910-B6BF-4CB8-8E6A-4A5286AD92AA}" type="datetimeFigureOut">
              <a:rPr lang="fr-CA" smtClean="0"/>
              <a:t>2023-11-06</a:t>
            </a:fld>
            <a:endParaRPr lang="fr-CA"/>
          </a:p>
        </p:txBody>
      </p:sp>
      <p:sp>
        <p:nvSpPr>
          <p:cNvPr id="5" name="Espace réservé du pied de page 4">
            <a:extLst>
              <a:ext uri="{FF2B5EF4-FFF2-40B4-BE49-F238E27FC236}">
                <a16:creationId xmlns:a16="http://schemas.microsoft.com/office/drawing/2014/main" id="{AFF1DD38-D8E4-983E-8485-3EA8FCF69BB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B253B34-DE11-AAD7-8A28-07F70A5AD586}"/>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298429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7B1B6-EBB1-A6C4-19D0-E4735DEB9292}"/>
              </a:ext>
            </a:extLst>
          </p:cNvPr>
          <p:cNvSpPr>
            <a:spLocks noGrp="1"/>
          </p:cNvSpPr>
          <p:nvPr>
            <p:ph type="title"/>
          </p:nvPr>
        </p:nvSpPr>
        <p:spPr/>
        <p:txBody>
          <a:bodyPr/>
          <a:lstStyle/>
          <a:p>
            <a:r>
              <a:rPr lang="fr-CA"/>
              <a:t>Modifier le style du titre</a:t>
            </a:r>
          </a:p>
        </p:txBody>
      </p:sp>
      <p:sp>
        <p:nvSpPr>
          <p:cNvPr id="3" name="Espace réservé du texte vertical 2">
            <a:extLst>
              <a:ext uri="{FF2B5EF4-FFF2-40B4-BE49-F238E27FC236}">
                <a16:creationId xmlns:a16="http://schemas.microsoft.com/office/drawing/2014/main" id="{7A785AAA-9354-B5F3-F53E-5F60B5DEF8C6}"/>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CE231D27-E31C-A9A8-3191-035750ABB53C}"/>
              </a:ext>
            </a:extLst>
          </p:cNvPr>
          <p:cNvSpPr>
            <a:spLocks noGrp="1"/>
          </p:cNvSpPr>
          <p:nvPr>
            <p:ph type="dt" sz="half" idx="10"/>
          </p:nvPr>
        </p:nvSpPr>
        <p:spPr/>
        <p:txBody>
          <a:bodyPr/>
          <a:lstStyle/>
          <a:p>
            <a:fld id="{E5158910-B6BF-4CB8-8E6A-4A5286AD92AA}" type="datetimeFigureOut">
              <a:rPr lang="fr-CA" smtClean="0"/>
              <a:t>2023-11-06</a:t>
            </a:fld>
            <a:endParaRPr lang="fr-CA"/>
          </a:p>
        </p:txBody>
      </p:sp>
      <p:sp>
        <p:nvSpPr>
          <p:cNvPr id="5" name="Espace réservé du pied de page 4">
            <a:extLst>
              <a:ext uri="{FF2B5EF4-FFF2-40B4-BE49-F238E27FC236}">
                <a16:creationId xmlns:a16="http://schemas.microsoft.com/office/drawing/2014/main" id="{47D44E3F-7F8D-9C4D-89A7-65878ACF9BA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657D3CE-F1EA-2EBB-F48E-BE5CA1EFCEA1}"/>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133087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2226655-82ED-303C-9B07-198CF0DA03E1}"/>
              </a:ext>
            </a:extLst>
          </p:cNvPr>
          <p:cNvSpPr>
            <a:spLocks noGrp="1"/>
          </p:cNvSpPr>
          <p:nvPr>
            <p:ph type="title" orient="vert"/>
          </p:nvPr>
        </p:nvSpPr>
        <p:spPr>
          <a:xfrm>
            <a:off x="8724900" y="365125"/>
            <a:ext cx="2628900" cy="5811838"/>
          </a:xfrm>
        </p:spPr>
        <p:txBody>
          <a:bodyPr vert="eaVert"/>
          <a:lstStyle/>
          <a:p>
            <a:r>
              <a:rPr lang="fr-CA"/>
              <a:t>Modifier le style du titre</a:t>
            </a:r>
          </a:p>
        </p:txBody>
      </p:sp>
      <p:sp>
        <p:nvSpPr>
          <p:cNvPr id="3" name="Espace réservé du texte vertical 2">
            <a:extLst>
              <a:ext uri="{FF2B5EF4-FFF2-40B4-BE49-F238E27FC236}">
                <a16:creationId xmlns:a16="http://schemas.microsoft.com/office/drawing/2014/main" id="{F34A59FF-A63A-913C-124E-EF5312AE7FC9}"/>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71151662-D061-0B83-7631-C9DB4C707DC0}"/>
              </a:ext>
            </a:extLst>
          </p:cNvPr>
          <p:cNvSpPr>
            <a:spLocks noGrp="1"/>
          </p:cNvSpPr>
          <p:nvPr>
            <p:ph type="dt" sz="half" idx="10"/>
          </p:nvPr>
        </p:nvSpPr>
        <p:spPr/>
        <p:txBody>
          <a:bodyPr/>
          <a:lstStyle/>
          <a:p>
            <a:fld id="{E5158910-B6BF-4CB8-8E6A-4A5286AD92AA}" type="datetimeFigureOut">
              <a:rPr lang="fr-CA" smtClean="0"/>
              <a:t>2023-11-06</a:t>
            </a:fld>
            <a:endParaRPr lang="fr-CA"/>
          </a:p>
        </p:txBody>
      </p:sp>
      <p:sp>
        <p:nvSpPr>
          <p:cNvPr id="5" name="Espace réservé du pied de page 4">
            <a:extLst>
              <a:ext uri="{FF2B5EF4-FFF2-40B4-BE49-F238E27FC236}">
                <a16:creationId xmlns:a16="http://schemas.microsoft.com/office/drawing/2014/main" id="{13CF6D74-B9DA-B1D1-2BC7-12FBCE02FE6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63FEA53-4FAA-9DBB-6A39-127F1DEBACA2}"/>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76250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792004-EDCF-1481-AEBE-637B9BDB29C4}"/>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530FE93A-184D-E93B-AE1D-36BF9EC5057D}"/>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278FFA7A-6427-15AE-1C89-F5733C947FAB}"/>
              </a:ext>
            </a:extLst>
          </p:cNvPr>
          <p:cNvSpPr>
            <a:spLocks noGrp="1"/>
          </p:cNvSpPr>
          <p:nvPr>
            <p:ph type="dt" sz="half" idx="10"/>
          </p:nvPr>
        </p:nvSpPr>
        <p:spPr/>
        <p:txBody>
          <a:bodyPr/>
          <a:lstStyle/>
          <a:p>
            <a:fld id="{E5158910-B6BF-4CB8-8E6A-4A5286AD92AA}" type="datetimeFigureOut">
              <a:rPr lang="fr-CA" smtClean="0"/>
              <a:t>2023-11-06</a:t>
            </a:fld>
            <a:endParaRPr lang="fr-CA"/>
          </a:p>
        </p:txBody>
      </p:sp>
      <p:sp>
        <p:nvSpPr>
          <p:cNvPr id="5" name="Espace réservé du pied de page 4">
            <a:extLst>
              <a:ext uri="{FF2B5EF4-FFF2-40B4-BE49-F238E27FC236}">
                <a16:creationId xmlns:a16="http://schemas.microsoft.com/office/drawing/2014/main" id="{DD9573FA-F21B-2D62-306C-C6B4DC5883F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9522E5A-BAC8-FF29-9ECF-887C32121B42}"/>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81102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5FF084-A993-10C6-F818-9B7E19DE1F8E}"/>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p>
        </p:txBody>
      </p:sp>
      <p:sp>
        <p:nvSpPr>
          <p:cNvPr id="3" name="Espace réservé du texte 2">
            <a:extLst>
              <a:ext uri="{FF2B5EF4-FFF2-40B4-BE49-F238E27FC236}">
                <a16:creationId xmlns:a16="http://schemas.microsoft.com/office/drawing/2014/main" id="{2DDAEB6D-81D6-7598-FE9D-BE07C41F6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77EB86AC-7CAF-C502-3B14-A6B975B8A815}"/>
              </a:ext>
            </a:extLst>
          </p:cNvPr>
          <p:cNvSpPr>
            <a:spLocks noGrp="1"/>
          </p:cNvSpPr>
          <p:nvPr>
            <p:ph type="dt" sz="half" idx="10"/>
          </p:nvPr>
        </p:nvSpPr>
        <p:spPr/>
        <p:txBody>
          <a:bodyPr/>
          <a:lstStyle/>
          <a:p>
            <a:fld id="{E5158910-B6BF-4CB8-8E6A-4A5286AD92AA}" type="datetimeFigureOut">
              <a:rPr lang="fr-CA" smtClean="0"/>
              <a:t>2023-11-06</a:t>
            </a:fld>
            <a:endParaRPr lang="fr-CA"/>
          </a:p>
        </p:txBody>
      </p:sp>
      <p:sp>
        <p:nvSpPr>
          <p:cNvPr id="5" name="Espace réservé du pied de page 4">
            <a:extLst>
              <a:ext uri="{FF2B5EF4-FFF2-40B4-BE49-F238E27FC236}">
                <a16:creationId xmlns:a16="http://schemas.microsoft.com/office/drawing/2014/main" id="{99FB3C66-6D33-070B-C6B4-8A1203D8724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AC50FC6-5979-5789-DEA8-B189C1F33D76}"/>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385457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F6CB1-1A1C-57A1-49AC-77BE77B4FB93}"/>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40896F6B-BB9C-4E88-7827-030A621B12B9}"/>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a:extLst>
              <a:ext uri="{FF2B5EF4-FFF2-40B4-BE49-F238E27FC236}">
                <a16:creationId xmlns:a16="http://schemas.microsoft.com/office/drawing/2014/main" id="{B538D07A-DBF4-52B8-46A4-17D861032D7E}"/>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4">
            <a:extLst>
              <a:ext uri="{FF2B5EF4-FFF2-40B4-BE49-F238E27FC236}">
                <a16:creationId xmlns:a16="http://schemas.microsoft.com/office/drawing/2014/main" id="{33CC8EEF-1809-6000-0396-685BBAFF2925}"/>
              </a:ext>
            </a:extLst>
          </p:cNvPr>
          <p:cNvSpPr>
            <a:spLocks noGrp="1"/>
          </p:cNvSpPr>
          <p:nvPr>
            <p:ph type="dt" sz="half" idx="10"/>
          </p:nvPr>
        </p:nvSpPr>
        <p:spPr/>
        <p:txBody>
          <a:bodyPr/>
          <a:lstStyle/>
          <a:p>
            <a:fld id="{E5158910-B6BF-4CB8-8E6A-4A5286AD92AA}" type="datetimeFigureOut">
              <a:rPr lang="fr-CA" smtClean="0"/>
              <a:t>2023-11-06</a:t>
            </a:fld>
            <a:endParaRPr lang="fr-CA"/>
          </a:p>
        </p:txBody>
      </p:sp>
      <p:sp>
        <p:nvSpPr>
          <p:cNvPr id="6" name="Espace réservé du pied de page 5">
            <a:extLst>
              <a:ext uri="{FF2B5EF4-FFF2-40B4-BE49-F238E27FC236}">
                <a16:creationId xmlns:a16="http://schemas.microsoft.com/office/drawing/2014/main" id="{80A6F2F8-7DDB-DB85-E8EA-F86D1AF7CED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982AAEA-B008-0229-FB66-3B0BD6204D14}"/>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415752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08916A-469E-AE2F-0E2C-5EC5C6F31363}"/>
              </a:ext>
            </a:extLst>
          </p:cNvPr>
          <p:cNvSpPr>
            <a:spLocks noGrp="1"/>
          </p:cNvSpPr>
          <p:nvPr>
            <p:ph type="title"/>
          </p:nvPr>
        </p:nvSpPr>
        <p:spPr>
          <a:xfrm>
            <a:off x="839788" y="365125"/>
            <a:ext cx="10515600" cy="1325563"/>
          </a:xfrm>
        </p:spPr>
        <p:txBody>
          <a:bodyPr/>
          <a:lstStyle/>
          <a:p>
            <a:r>
              <a:rPr lang="fr-CA"/>
              <a:t>Modifier le style du titre</a:t>
            </a:r>
          </a:p>
        </p:txBody>
      </p:sp>
      <p:sp>
        <p:nvSpPr>
          <p:cNvPr id="3" name="Espace réservé du texte 2">
            <a:extLst>
              <a:ext uri="{FF2B5EF4-FFF2-40B4-BE49-F238E27FC236}">
                <a16:creationId xmlns:a16="http://schemas.microsoft.com/office/drawing/2014/main" id="{F40B0C17-8FDA-2F5F-4C42-233C1563D0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A2CE8599-226A-6984-E77A-0D55BCB9A13E}"/>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u texte 4">
            <a:extLst>
              <a:ext uri="{FF2B5EF4-FFF2-40B4-BE49-F238E27FC236}">
                <a16:creationId xmlns:a16="http://schemas.microsoft.com/office/drawing/2014/main" id="{A94B9115-F806-372B-2F2B-3046A77D8F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0DF057D3-BD08-D947-11DC-FA10E1F6BC97}"/>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7" name="Espace réservé de la date 6">
            <a:extLst>
              <a:ext uri="{FF2B5EF4-FFF2-40B4-BE49-F238E27FC236}">
                <a16:creationId xmlns:a16="http://schemas.microsoft.com/office/drawing/2014/main" id="{5C6267A7-D4D0-2E99-7E55-A3331B243A07}"/>
              </a:ext>
            </a:extLst>
          </p:cNvPr>
          <p:cNvSpPr>
            <a:spLocks noGrp="1"/>
          </p:cNvSpPr>
          <p:nvPr>
            <p:ph type="dt" sz="half" idx="10"/>
          </p:nvPr>
        </p:nvSpPr>
        <p:spPr/>
        <p:txBody>
          <a:bodyPr/>
          <a:lstStyle/>
          <a:p>
            <a:fld id="{E5158910-B6BF-4CB8-8E6A-4A5286AD92AA}" type="datetimeFigureOut">
              <a:rPr lang="fr-CA" smtClean="0"/>
              <a:t>2023-11-06</a:t>
            </a:fld>
            <a:endParaRPr lang="fr-CA"/>
          </a:p>
        </p:txBody>
      </p:sp>
      <p:sp>
        <p:nvSpPr>
          <p:cNvPr id="8" name="Espace réservé du pied de page 7">
            <a:extLst>
              <a:ext uri="{FF2B5EF4-FFF2-40B4-BE49-F238E27FC236}">
                <a16:creationId xmlns:a16="http://schemas.microsoft.com/office/drawing/2014/main" id="{67F0F7A1-0656-F669-E143-B6740DDDCF22}"/>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63734730-6DAC-A7AA-F6B6-0EF0DA396412}"/>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384188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65C24-53B3-6BA7-4887-1390D1E99768}"/>
              </a:ext>
            </a:extLst>
          </p:cNvPr>
          <p:cNvSpPr>
            <a:spLocks noGrp="1"/>
          </p:cNvSpPr>
          <p:nvPr>
            <p:ph type="title"/>
          </p:nvPr>
        </p:nvSpPr>
        <p:spPr/>
        <p:txBody>
          <a:bodyPr/>
          <a:lstStyle/>
          <a:p>
            <a:r>
              <a:rPr lang="fr-CA"/>
              <a:t>Modifier le style du titre</a:t>
            </a:r>
          </a:p>
        </p:txBody>
      </p:sp>
      <p:sp>
        <p:nvSpPr>
          <p:cNvPr id="3" name="Espace réservé de la date 2">
            <a:extLst>
              <a:ext uri="{FF2B5EF4-FFF2-40B4-BE49-F238E27FC236}">
                <a16:creationId xmlns:a16="http://schemas.microsoft.com/office/drawing/2014/main" id="{0768B8B6-8A84-8023-3722-005FAEFFB58B}"/>
              </a:ext>
            </a:extLst>
          </p:cNvPr>
          <p:cNvSpPr>
            <a:spLocks noGrp="1"/>
          </p:cNvSpPr>
          <p:nvPr>
            <p:ph type="dt" sz="half" idx="10"/>
          </p:nvPr>
        </p:nvSpPr>
        <p:spPr/>
        <p:txBody>
          <a:bodyPr/>
          <a:lstStyle/>
          <a:p>
            <a:fld id="{E5158910-B6BF-4CB8-8E6A-4A5286AD92AA}" type="datetimeFigureOut">
              <a:rPr lang="fr-CA" smtClean="0"/>
              <a:t>2023-11-06</a:t>
            </a:fld>
            <a:endParaRPr lang="fr-CA"/>
          </a:p>
        </p:txBody>
      </p:sp>
      <p:sp>
        <p:nvSpPr>
          <p:cNvPr id="4" name="Espace réservé du pied de page 3">
            <a:extLst>
              <a:ext uri="{FF2B5EF4-FFF2-40B4-BE49-F238E27FC236}">
                <a16:creationId xmlns:a16="http://schemas.microsoft.com/office/drawing/2014/main" id="{20C5E082-09BB-0D56-19C8-AB17C4245DC2}"/>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FB3423DD-2774-DB53-AC13-D994741F8F05}"/>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3876587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3DC740-07FF-F964-33D6-22C94F5A3BB4}"/>
              </a:ext>
            </a:extLst>
          </p:cNvPr>
          <p:cNvSpPr>
            <a:spLocks noGrp="1"/>
          </p:cNvSpPr>
          <p:nvPr>
            <p:ph type="dt" sz="half" idx="10"/>
          </p:nvPr>
        </p:nvSpPr>
        <p:spPr/>
        <p:txBody>
          <a:bodyPr/>
          <a:lstStyle/>
          <a:p>
            <a:fld id="{E5158910-B6BF-4CB8-8E6A-4A5286AD92AA}" type="datetimeFigureOut">
              <a:rPr lang="fr-CA" smtClean="0"/>
              <a:t>2023-11-06</a:t>
            </a:fld>
            <a:endParaRPr lang="fr-CA"/>
          </a:p>
        </p:txBody>
      </p:sp>
      <p:sp>
        <p:nvSpPr>
          <p:cNvPr id="3" name="Espace réservé du pied de page 2">
            <a:extLst>
              <a:ext uri="{FF2B5EF4-FFF2-40B4-BE49-F238E27FC236}">
                <a16:creationId xmlns:a16="http://schemas.microsoft.com/office/drawing/2014/main" id="{6F6D8479-68D0-B740-BBEA-2BDF7EDFBCA7}"/>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CCBD015A-D866-86B4-5054-AC795DD1F0DD}"/>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427566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C4A810-65CC-BF21-471B-298F17232EA4}"/>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du contenu 2">
            <a:extLst>
              <a:ext uri="{FF2B5EF4-FFF2-40B4-BE49-F238E27FC236}">
                <a16:creationId xmlns:a16="http://schemas.microsoft.com/office/drawing/2014/main" id="{9C28BDD0-6E87-CBC5-FD08-A407502380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texte 3">
            <a:extLst>
              <a:ext uri="{FF2B5EF4-FFF2-40B4-BE49-F238E27FC236}">
                <a16:creationId xmlns:a16="http://schemas.microsoft.com/office/drawing/2014/main" id="{B4FD7249-F72F-A1D2-4029-53472CE8E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1ACCEEBE-C397-D5C7-4B2C-A2D7EF5C87DB}"/>
              </a:ext>
            </a:extLst>
          </p:cNvPr>
          <p:cNvSpPr>
            <a:spLocks noGrp="1"/>
          </p:cNvSpPr>
          <p:nvPr>
            <p:ph type="dt" sz="half" idx="10"/>
          </p:nvPr>
        </p:nvSpPr>
        <p:spPr/>
        <p:txBody>
          <a:bodyPr/>
          <a:lstStyle/>
          <a:p>
            <a:fld id="{E5158910-B6BF-4CB8-8E6A-4A5286AD92AA}" type="datetimeFigureOut">
              <a:rPr lang="fr-CA" smtClean="0"/>
              <a:t>2023-11-06</a:t>
            </a:fld>
            <a:endParaRPr lang="fr-CA"/>
          </a:p>
        </p:txBody>
      </p:sp>
      <p:sp>
        <p:nvSpPr>
          <p:cNvPr id="6" name="Espace réservé du pied de page 5">
            <a:extLst>
              <a:ext uri="{FF2B5EF4-FFF2-40B4-BE49-F238E27FC236}">
                <a16:creationId xmlns:a16="http://schemas.microsoft.com/office/drawing/2014/main" id="{78C4185C-31DE-8061-91B8-460A2AC4EAE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C90BBF0-4028-CDB8-9C31-18A03E0A85AB}"/>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125228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E62491-0D99-03E0-B092-6AA933B40088}"/>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pour une image  2">
            <a:extLst>
              <a:ext uri="{FF2B5EF4-FFF2-40B4-BE49-F238E27FC236}">
                <a16:creationId xmlns:a16="http://schemas.microsoft.com/office/drawing/2014/main" id="{B4F1744D-8DF6-5FEE-2864-DEA83066A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8DD13EFB-976E-215A-7565-3135E25621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96223F55-D9BA-1FD1-B9DF-945414A8B58C}"/>
              </a:ext>
            </a:extLst>
          </p:cNvPr>
          <p:cNvSpPr>
            <a:spLocks noGrp="1"/>
          </p:cNvSpPr>
          <p:nvPr>
            <p:ph type="dt" sz="half" idx="10"/>
          </p:nvPr>
        </p:nvSpPr>
        <p:spPr/>
        <p:txBody>
          <a:bodyPr/>
          <a:lstStyle/>
          <a:p>
            <a:fld id="{E5158910-B6BF-4CB8-8E6A-4A5286AD92AA}" type="datetimeFigureOut">
              <a:rPr lang="fr-CA" smtClean="0"/>
              <a:t>2023-11-06</a:t>
            </a:fld>
            <a:endParaRPr lang="fr-CA"/>
          </a:p>
        </p:txBody>
      </p:sp>
      <p:sp>
        <p:nvSpPr>
          <p:cNvPr id="6" name="Espace réservé du pied de page 5">
            <a:extLst>
              <a:ext uri="{FF2B5EF4-FFF2-40B4-BE49-F238E27FC236}">
                <a16:creationId xmlns:a16="http://schemas.microsoft.com/office/drawing/2014/main" id="{F4C1F44B-6522-FC9F-6C38-DDF32AEDAD4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764A9264-C524-8B95-3286-41E0A8746369}"/>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405984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A2CDDD5-8DC7-9001-8DAB-3991273F92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dirty="0"/>
              <a:t>Modifier le style du titre</a:t>
            </a:r>
          </a:p>
        </p:txBody>
      </p:sp>
      <p:sp>
        <p:nvSpPr>
          <p:cNvPr id="3" name="Espace réservé du texte 2">
            <a:extLst>
              <a:ext uri="{FF2B5EF4-FFF2-40B4-BE49-F238E27FC236}">
                <a16:creationId xmlns:a16="http://schemas.microsoft.com/office/drawing/2014/main" id="{56F061B9-A2F7-B1A7-3BF7-E3B27759A3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4" name="Espace réservé de la date 3">
            <a:extLst>
              <a:ext uri="{FF2B5EF4-FFF2-40B4-BE49-F238E27FC236}">
                <a16:creationId xmlns:a16="http://schemas.microsoft.com/office/drawing/2014/main" id="{CBBDB004-48E3-E5F5-A193-9CC9B420B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dio Canada" pitchFamily="2" charset="0"/>
              </a:defRPr>
            </a:lvl1pPr>
          </a:lstStyle>
          <a:p>
            <a:fld id="{E5158910-B6BF-4CB8-8E6A-4A5286AD92AA}" type="datetimeFigureOut">
              <a:rPr lang="fr-CA" smtClean="0"/>
              <a:pPr/>
              <a:t>2023-11-06</a:t>
            </a:fld>
            <a:endParaRPr lang="fr-CA" dirty="0"/>
          </a:p>
        </p:txBody>
      </p:sp>
      <p:sp>
        <p:nvSpPr>
          <p:cNvPr id="5" name="Espace réservé du pied de page 4">
            <a:extLst>
              <a:ext uri="{FF2B5EF4-FFF2-40B4-BE49-F238E27FC236}">
                <a16:creationId xmlns:a16="http://schemas.microsoft.com/office/drawing/2014/main" id="{C5D35A3F-7D4B-F6C8-18A3-1602FE7CC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dio Canada" pitchFamily="2" charset="0"/>
              </a:defRPr>
            </a:lvl1pPr>
          </a:lstStyle>
          <a:p>
            <a:endParaRPr lang="fr-CA" dirty="0"/>
          </a:p>
        </p:txBody>
      </p:sp>
      <p:sp>
        <p:nvSpPr>
          <p:cNvPr id="6" name="Espace réservé du numéro de diapositive 5">
            <a:extLst>
              <a:ext uri="{FF2B5EF4-FFF2-40B4-BE49-F238E27FC236}">
                <a16:creationId xmlns:a16="http://schemas.microsoft.com/office/drawing/2014/main" id="{379EBEBB-4B0D-1773-09D7-6013646D7B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dio Canada" pitchFamily="2" charset="0"/>
              </a:defRPr>
            </a:lvl1pPr>
          </a:lstStyle>
          <a:p>
            <a:fld id="{D023F9A4-6333-4722-A3C6-AF3DA8BCCE1B}" type="slidenum">
              <a:rPr lang="fr-CA" smtClean="0"/>
              <a:pPr/>
              <a:t>‹n°›</a:t>
            </a:fld>
            <a:endParaRPr lang="fr-CA" dirty="0"/>
          </a:p>
        </p:txBody>
      </p:sp>
    </p:spTree>
    <p:extLst>
      <p:ext uri="{BB962C8B-B14F-4D97-AF65-F5344CB8AC3E}">
        <p14:creationId xmlns:p14="http://schemas.microsoft.com/office/powerpoint/2010/main" val="580674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Radio Canada Ligh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dio Canad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dio Canad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dio Canad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dio Canad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dio Canad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ku6bCLx9roY?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fr/rideau-de-sc%C3%A8ne-rideaux-stade-660078/"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zoomgraf.blogspot.com/2016/11/nuevos-pergaminos-en-png.html"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svgsilh.com/fr/009688/image/294245.html" TargetMode="Externa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oeis.org/?language=frenc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26D8AE7-37F5-AE9C-03AB-D5E966051C57}"/>
              </a:ext>
            </a:extLst>
          </p:cNvPr>
          <p:cNvPicPr>
            <a:picLocks noChangeAspect="1"/>
          </p:cNvPicPr>
          <p:nvPr/>
        </p:nvPicPr>
        <p:blipFill rotWithShape="1">
          <a:blip r:embed="rId2">
            <a:extLst>
              <a:ext uri="{28A0092B-C50C-407E-A947-70E740481C1C}">
                <a14:useLocalDpi xmlns:a14="http://schemas.microsoft.com/office/drawing/2010/main" val="0"/>
              </a:ext>
            </a:extLst>
          </a:blip>
          <a:srcRect l="7630" t="43266" r="74461" b="46979"/>
          <a:stretch/>
        </p:blipFill>
        <p:spPr>
          <a:xfrm>
            <a:off x="6825669" y="2743199"/>
            <a:ext cx="1136073" cy="618838"/>
          </a:xfrm>
          <a:prstGeom prst="rect">
            <a:avLst/>
          </a:prstGeom>
        </p:spPr>
      </p:pic>
      <p:pic>
        <p:nvPicPr>
          <p:cNvPr id="6" name="Image 5">
            <a:extLst>
              <a:ext uri="{FF2B5EF4-FFF2-40B4-BE49-F238E27FC236}">
                <a16:creationId xmlns:a16="http://schemas.microsoft.com/office/drawing/2014/main" id="{0BDE7E29-82F8-516C-7739-AE546C9AB460}"/>
              </a:ext>
            </a:extLst>
          </p:cNvPr>
          <p:cNvPicPr>
            <a:picLocks noChangeAspect="1"/>
          </p:cNvPicPr>
          <p:nvPr/>
        </p:nvPicPr>
        <p:blipFill rotWithShape="1">
          <a:blip r:embed="rId2">
            <a:extLst>
              <a:ext uri="{28A0092B-C50C-407E-A947-70E740481C1C}">
                <a14:useLocalDpi xmlns:a14="http://schemas.microsoft.com/office/drawing/2010/main" val="0"/>
              </a:ext>
            </a:extLst>
          </a:blip>
          <a:srcRect l="7630" t="43266" r="74461" b="46979"/>
          <a:stretch/>
        </p:blipFill>
        <p:spPr>
          <a:xfrm>
            <a:off x="482885" y="2752436"/>
            <a:ext cx="1136073" cy="618838"/>
          </a:xfrm>
          <a:prstGeom prst="rect">
            <a:avLst/>
          </a:prstGeom>
        </p:spPr>
      </p:pic>
      <p:pic>
        <p:nvPicPr>
          <p:cNvPr id="7" name="Image 6">
            <a:extLst>
              <a:ext uri="{FF2B5EF4-FFF2-40B4-BE49-F238E27FC236}">
                <a16:creationId xmlns:a16="http://schemas.microsoft.com/office/drawing/2014/main" id="{3BA149CD-D479-81F4-3E5E-444516A33082}"/>
              </a:ext>
            </a:extLst>
          </p:cNvPr>
          <p:cNvPicPr>
            <a:picLocks noChangeAspect="1"/>
          </p:cNvPicPr>
          <p:nvPr/>
        </p:nvPicPr>
        <p:blipFill>
          <a:blip r:embed="rId2">
            <a:extLst>
              <a:ext uri="{28A0092B-C50C-407E-A947-70E740481C1C}">
                <a14:useLocalDpi xmlns:a14="http://schemas.microsoft.com/office/drawing/2010/main" val="0"/>
              </a:ext>
            </a:extLst>
          </a:blip>
          <a:srcRect l="24307" t="50000" r="38405" b="12712"/>
          <a:stretch>
            <a:fillRect/>
          </a:stretch>
        </p:blipFill>
        <p:spPr>
          <a:xfrm>
            <a:off x="1524000" y="3169118"/>
            <a:ext cx="2365408" cy="2365408"/>
          </a:xfrm>
          <a:custGeom>
            <a:avLst/>
            <a:gdLst>
              <a:gd name="connsiteX0" fmla="*/ 1182704 w 2365408"/>
              <a:gd name="connsiteY0" fmla="*/ 0 h 2365408"/>
              <a:gd name="connsiteX1" fmla="*/ 2365408 w 2365408"/>
              <a:gd name="connsiteY1" fmla="*/ 1182704 h 2365408"/>
              <a:gd name="connsiteX2" fmla="*/ 1182704 w 2365408"/>
              <a:gd name="connsiteY2" fmla="*/ 2365408 h 2365408"/>
              <a:gd name="connsiteX3" fmla="*/ 0 w 2365408"/>
              <a:gd name="connsiteY3" fmla="*/ 1182704 h 2365408"/>
              <a:gd name="connsiteX4" fmla="*/ 1182704 w 2365408"/>
              <a:gd name="connsiteY4" fmla="*/ 0 h 236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408" h="2365408">
                <a:moveTo>
                  <a:pt x="1182704" y="0"/>
                </a:moveTo>
                <a:cubicBezTo>
                  <a:pt x="1835893" y="0"/>
                  <a:pt x="2365408" y="529515"/>
                  <a:pt x="2365408" y="1182704"/>
                </a:cubicBezTo>
                <a:cubicBezTo>
                  <a:pt x="2365408" y="1835893"/>
                  <a:pt x="1835893" y="2365408"/>
                  <a:pt x="1182704" y="2365408"/>
                </a:cubicBezTo>
                <a:cubicBezTo>
                  <a:pt x="529515" y="2365408"/>
                  <a:pt x="0" y="1835893"/>
                  <a:pt x="0" y="1182704"/>
                </a:cubicBezTo>
                <a:cubicBezTo>
                  <a:pt x="0" y="529515"/>
                  <a:pt x="529515" y="0"/>
                  <a:pt x="1182704" y="0"/>
                </a:cubicBezTo>
                <a:close/>
              </a:path>
            </a:pathLst>
          </a:custGeom>
        </p:spPr>
      </p:pic>
      <p:pic>
        <p:nvPicPr>
          <p:cNvPr id="8" name="Image 7">
            <a:extLst>
              <a:ext uri="{FF2B5EF4-FFF2-40B4-BE49-F238E27FC236}">
                <a16:creationId xmlns:a16="http://schemas.microsoft.com/office/drawing/2014/main" id="{AD982CAC-5EA1-9D83-9084-39B728C115D6}"/>
              </a:ext>
            </a:extLst>
          </p:cNvPr>
          <p:cNvPicPr>
            <a:picLocks noChangeAspect="1"/>
          </p:cNvPicPr>
          <p:nvPr/>
        </p:nvPicPr>
        <p:blipFill>
          <a:blip r:embed="rId2">
            <a:extLst>
              <a:ext uri="{28A0092B-C50C-407E-A947-70E740481C1C}">
                <a14:useLocalDpi xmlns:a14="http://schemas.microsoft.com/office/drawing/2010/main" val="0"/>
              </a:ext>
            </a:extLst>
          </a:blip>
          <a:srcRect l="24307" t="50000" r="38405" b="12712"/>
          <a:stretch>
            <a:fillRect/>
          </a:stretch>
        </p:blipFill>
        <p:spPr>
          <a:xfrm>
            <a:off x="7913415" y="3169118"/>
            <a:ext cx="2365408" cy="2365408"/>
          </a:xfrm>
          <a:custGeom>
            <a:avLst/>
            <a:gdLst>
              <a:gd name="connsiteX0" fmla="*/ 1182704 w 2365408"/>
              <a:gd name="connsiteY0" fmla="*/ 0 h 2365408"/>
              <a:gd name="connsiteX1" fmla="*/ 2365408 w 2365408"/>
              <a:gd name="connsiteY1" fmla="*/ 1182704 h 2365408"/>
              <a:gd name="connsiteX2" fmla="*/ 1182704 w 2365408"/>
              <a:gd name="connsiteY2" fmla="*/ 2365408 h 2365408"/>
              <a:gd name="connsiteX3" fmla="*/ 0 w 2365408"/>
              <a:gd name="connsiteY3" fmla="*/ 1182704 h 2365408"/>
              <a:gd name="connsiteX4" fmla="*/ 1182704 w 2365408"/>
              <a:gd name="connsiteY4" fmla="*/ 0 h 236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408" h="2365408">
                <a:moveTo>
                  <a:pt x="1182704" y="0"/>
                </a:moveTo>
                <a:cubicBezTo>
                  <a:pt x="1835893" y="0"/>
                  <a:pt x="2365408" y="529515"/>
                  <a:pt x="2365408" y="1182704"/>
                </a:cubicBezTo>
                <a:cubicBezTo>
                  <a:pt x="2365408" y="1835893"/>
                  <a:pt x="1835893" y="2365408"/>
                  <a:pt x="1182704" y="2365408"/>
                </a:cubicBezTo>
                <a:cubicBezTo>
                  <a:pt x="529515" y="2365408"/>
                  <a:pt x="0" y="1835893"/>
                  <a:pt x="0" y="1182704"/>
                </a:cubicBezTo>
                <a:cubicBezTo>
                  <a:pt x="0" y="529515"/>
                  <a:pt x="529515" y="0"/>
                  <a:pt x="1182704" y="0"/>
                </a:cubicBezTo>
                <a:close/>
              </a:path>
            </a:pathLst>
          </a:custGeom>
        </p:spPr>
      </p:pic>
      <p:pic>
        <p:nvPicPr>
          <p:cNvPr id="4" name="Image 3" descr="Une image contenant dessin, art, Gribouillage, peinture&#10;&#10;Description générée automatiquement">
            <a:extLst>
              <a:ext uri="{FF2B5EF4-FFF2-40B4-BE49-F238E27FC236}">
                <a16:creationId xmlns:a16="http://schemas.microsoft.com/office/drawing/2014/main" id="{A6071715-5889-B491-D130-A0331DAF50FB}"/>
              </a:ext>
            </a:extLst>
          </p:cNvPr>
          <p:cNvPicPr>
            <a:picLocks noChangeAspect="1"/>
          </p:cNvPicPr>
          <p:nvPr/>
        </p:nvPicPr>
        <p:blipFill>
          <a:blip r:embed="rId2">
            <a:extLst>
              <a:ext uri="{28A0092B-C50C-407E-A947-70E740481C1C}">
                <a14:useLocalDpi xmlns:a14="http://schemas.microsoft.com/office/drawing/2010/main" val="0"/>
              </a:ext>
            </a:extLst>
          </a:blip>
          <a:srcRect l="3445" t="26174" r="79762" b="57032"/>
          <a:stretch>
            <a:fillRect/>
          </a:stretch>
        </p:blipFill>
        <p:spPr>
          <a:xfrm>
            <a:off x="227478" y="1659771"/>
            <a:ext cx="1065322" cy="1065322"/>
          </a:xfrm>
          <a:custGeom>
            <a:avLst/>
            <a:gdLst>
              <a:gd name="connsiteX0" fmla="*/ 532661 w 1065322"/>
              <a:gd name="connsiteY0" fmla="*/ 0 h 1065322"/>
              <a:gd name="connsiteX1" fmla="*/ 1065322 w 1065322"/>
              <a:gd name="connsiteY1" fmla="*/ 532661 h 1065322"/>
              <a:gd name="connsiteX2" fmla="*/ 532661 w 1065322"/>
              <a:gd name="connsiteY2" fmla="*/ 1065322 h 1065322"/>
              <a:gd name="connsiteX3" fmla="*/ 0 w 1065322"/>
              <a:gd name="connsiteY3" fmla="*/ 532661 h 1065322"/>
              <a:gd name="connsiteX4" fmla="*/ 532661 w 1065322"/>
              <a:gd name="connsiteY4" fmla="*/ 0 h 106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322" h="1065322">
                <a:moveTo>
                  <a:pt x="532661" y="0"/>
                </a:moveTo>
                <a:cubicBezTo>
                  <a:pt x="826842" y="0"/>
                  <a:pt x="1065322" y="238480"/>
                  <a:pt x="1065322" y="532661"/>
                </a:cubicBezTo>
                <a:cubicBezTo>
                  <a:pt x="1065322" y="826842"/>
                  <a:pt x="826842" y="1065322"/>
                  <a:pt x="532661" y="1065322"/>
                </a:cubicBezTo>
                <a:cubicBezTo>
                  <a:pt x="238480" y="1065322"/>
                  <a:pt x="0" y="826842"/>
                  <a:pt x="0" y="532661"/>
                </a:cubicBezTo>
                <a:cubicBezTo>
                  <a:pt x="0" y="238480"/>
                  <a:pt x="238480" y="0"/>
                  <a:pt x="532661" y="0"/>
                </a:cubicBezTo>
                <a:close/>
              </a:path>
            </a:pathLst>
          </a:custGeom>
        </p:spPr>
      </p:pic>
      <p:pic>
        <p:nvPicPr>
          <p:cNvPr id="9" name="Image 8" descr="Une image contenant dessin, art, Gribouillage, peinture&#10;&#10;Description générée automatiquement">
            <a:extLst>
              <a:ext uri="{FF2B5EF4-FFF2-40B4-BE49-F238E27FC236}">
                <a16:creationId xmlns:a16="http://schemas.microsoft.com/office/drawing/2014/main" id="{5C973139-84F2-4238-ABB3-C257E41ED47C}"/>
              </a:ext>
            </a:extLst>
          </p:cNvPr>
          <p:cNvPicPr>
            <a:picLocks noChangeAspect="1"/>
          </p:cNvPicPr>
          <p:nvPr/>
        </p:nvPicPr>
        <p:blipFill>
          <a:blip r:embed="rId2">
            <a:extLst>
              <a:ext uri="{28A0092B-C50C-407E-A947-70E740481C1C}">
                <a14:useLocalDpi xmlns:a14="http://schemas.microsoft.com/office/drawing/2010/main" val="0"/>
              </a:ext>
            </a:extLst>
          </a:blip>
          <a:srcRect l="3445" t="26174" r="79762" b="57032"/>
          <a:stretch>
            <a:fillRect/>
          </a:stretch>
        </p:blipFill>
        <p:spPr>
          <a:xfrm>
            <a:off x="6561222" y="1662413"/>
            <a:ext cx="1065322" cy="1065322"/>
          </a:xfrm>
          <a:custGeom>
            <a:avLst/>
            <a:gdLst>
              <a:gd name="connsiteX0" fmla="*/ 532661 w 1065322"/>
              <a:gd name="connsiteY0" fmla="*/ 0 h 1065322"/>
              <a:gd name="connsiteX1" fmla="*/ 1065322 w 1065322"/>
              <a:gd name="connsiteY1" fmla="*/ 532661 h 1065322"/>
              <a:gd name="connsiteX2" fmla="*/ 532661 w 1065322"/>
              <a:gd name="connsiteY2" fmla="*/ 1065322 h 1065322"/>
              <a:gd name="connsiteX3" fmla="*/ 0 w 1065322"/>
              <a:gd name="connsiteY3" fmla="*/ 532661 h 1065322"/>
              <a:gd name="connsiteX4" fmla="*/ 532661 w 1065322"/>
              <a:gd name="connsiteY4" fmla="*/ 0 h 106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322" h="1065322">
                <a:moveTo>
                  <a:pt x="532661" y="0"/>
                </a:moveTo>
                <a:cubicBezTo>
                  <a:pt x="826842" y="0"/>
                  <a:pt x="1065322" y="238480"/>
                  <a:pt x="1065322" y="532661"/>
                </a:cubicBezTo>
                <a:cubicBezTo>
                  <a:pt x="1065322" y="826842"/>
                  <a:pt x="826842" y="1065322"/>
                  <a:pt x="532661" y="1065322"/>
                </a:cubicBezTo>
                <a:cubicBezTo>
                  <a:pt x="238480" y="1065322"/>
                  <a:pt x="0" y="826842"/>
                  <a:pt x="0" y="532661"/>
                </a:cubicBezTo>
                <a:cubicBezTo>
                  <a:pt x="0" y="238480"/>
                  <a:pt x="238480" y="0"/>
                  <a:pt x="532661" y="0"/>
                </a:cubicBezTo>
                <a:close/>
              </a:path>
            </a:pathLst>
          </a:custGeom>
        </p:spPr>
      </p:pic>
      <p:pic>
        <p:nvPicPr>
          <p:cNvPr id="10" name="Image 9" descr="Une image contenant dessin, art, Gribouillage, peinture&#10;&#10;Description générée automatiquement">
            <a:extLst>
              <a:ext uri="{FF2B5EF4-FFF2-40B4-BE49-F238E27FC236}">
                <a16:creationId xmlns:a16="http://schemas.microsoft.com/office/drawing/2014/main" id="{0237F74D-08A0-E5F5-B835-9BF868F6022F}"/>
              </a:ext>
            </a:extLst>
          </p:cNvPr>
          <p:cNvPicPr>
            <a:picLocks noChangeAspect="1"/>
          </p:cNvPicPr>
          <p:nvPr/>
        </p:nvPicPr>
        <p:blipFill>
          <a:blip r:embed="rId2">
            <a:extLst>
              <a:ext uri="{28A0092B-C50C-407E-A947-70E740481C1C}">
                <a14:useLocalDpi xmlns:a14="http://schemas.microsoft.com/office/drawing/2010/main" val="0"/>
              </a:ext>
            </a:extLst>
          </a:blip>
          <a:srcRect l="64895" t="39622" r="22853" b="48126"/>
          <a:stretch>
            <a:fillRect/>
          </a:stretch>
        </p:blipFill>
        <p:spPr>
          <a:xfrm>
            <a:off x="4120405" y="2497197"/>
            <a:ext cx="777240" cy="777240"/>
          </a:xfrm>
          <a:custGeom>
            <a:avLst/>
            <a:gdLst>
              <a:gd name="connsiteX0" fmla="*/ 388620 w 777240"/>
              <a:gd name="connsiteY0" fmla="*/ 0 h 777240"/>
              <a:gd name="connsiteX1" fmla="*/ 777240 w 777240"/>
              <a:gd name="connsiteY1" fmla="*/ 388620 h 777240"/>
              <a:gd name="connsiteX2" fmla="*/ 388620 w 777240"/>
              <a:gd name="connsiteY2" fmla="*/ 777240 h 777240"/>
              <a:gd name="connsiteX3" fmla="*/ 0 w 777240"/>
              <a:gd name="connsiteY3" fmla="*/ 388620 h 777240"/>
              <a:gd name="connsiteX4" fmla="*/ 388620 w 777240"/>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240">
                <a:moveTo>
                  <a:pt x="388620" y="0"/>
                </a:moveTo>
                <a:cubicBezTo>
                  <a:pt x="603249" y="0"/>
                  <a:pt x="777240" y="173991"/>
                  <a:pt x="777240" y="388620"/>
                </a:cubicBezTo>
                <a:cubicBezTo>
                  <a:pt x="777240" y="603249"/>
                  <a:pt x="603249" y="777240"/>
                  <a:pt x="388620" y="777240"/>
                </a:cubicBezTo>
                <a:cubicBezTo>
                  <a:pt x="173991" y="777240"/>
                  <a:pt x="0" y="603249"/>
                  <a:pt x="0" y="388620"/>
                </a:cubicBezTo>
                <a:cubicBezTo>
                  <a:pt x="0" y="173991"/>
                  <a:pt x="173991" y="0"/>
                  <a:pt x="388620" y="0"/>
                </a:cubicBezTo>
                <a:close/>
              </a:path>
            </a:pathLst>
          </a:custGeom>
        </p:spPr>
      </p:pic>
      <p:pic>
        <p:nvPicPr>
          <p:cNvPr id="17" name="Image 16" descr="Une image contenant cercle, symbole, Police, ligne&#10;&#10;Description générée automatiquement">
            <a:extLst>
              <a:ext uri="{FF2B5EF4-FFF2-40B4-BE49-F238E27FC236}">
                <a16:creationId xmlns:a16="http://schemas.microsoft.com/office/drawing/2014/main" id="{F9408027-07E6-F6EE-CFFE-36CA657AFD27}"/>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446252" y="2498012"/>
            <a:ext cx="852701" cy="801900"/>
          </a:xfrm>
          <a:prstGeom prst="rect">
            <a:avLst/>
          </a:prstGeom>
        </p:spPr>
      </p:pic>
      <p:sp>
        <p:nvSpPr>
          <p:cNvPr id="11" name="ZoneTexte 10">
            <a:extLst>
              <a:ext uri="{FF2B5EF4-FFF2-40B4-BE49-F238E27FC236}">
                <a16:creationId xmlns:a16="http://schemas.microsoft.com/office/drawing/2014/main" id="{ACE8EBA7-EFB7-2098-C9FE-BAB5E312BA08}"/>
              </a:ext>
            </a:extLst>
          </p:cNvPr>
          <p:cNvSpPr txBox="1"/>
          <p:nvPr/>
        </p:nvSpPr>
        <p:spPr>
          <a:xfrm>
            <a:off x="0" y="483370"/>
            <a:ext cx="12192000" cy="2518382"/>
          </a:xfrm>
          <a:prstGeom prst="rect">
            <a:avLst/>
          </a:prstGeom>
          <a:noFill/>
        </p:spPr>
        <p:txBody>
          <a:bodyPr wrap="square" rtlCol="0">
            <a:spAutoFit/>
          </a:bodyPr>
          <a:lstStyle/>
          <a:p>
            <a:pPr algn="ctr">
              <a:lnSpc>
                <a:spcPts val="10000"/>
              </a:lnSpc>
            </a:pPr>
            <a:r>
              <a:rPr lang="fr-CA" sz="7200" dirty="0">
                <a:ln w="38100">
                  <a:solidFill>
                    <a:schemeClr val="bg1"/>
                  </a:solidFill>
                </a:ln>
                <a:blipFill>
                  <a:blip r:embed="rId5"/>
                  <a:stretch>
                    <a:fillRect/>
                  </a:stretch>
                </a:blipFill>
                <a:latin typeface="Showcard Gothic" panose="04020904020102020604" pitchFamily="82" charset="0"/>
              </a:rPr>
              <a:t>Le5 n0mbre5 ne 5ont pa5 mag1que5 !</a:t>
            </a:r>
          </a:p>
        </p:txBody>
      </p:sp>
      <p:sp>
        <p:nvSpPr>
          <p:cNvPr id="3" name="Sous-titre 2">
            <a:extLst>
              <a:ext uri="{FF2B5EF4-FFF2-40B4-BE49-F238E27FC236}">
                <a16:creationId xmlns:a16="http://schemas.microsoft.com/office/drawing/2014/main" id="{68561E92-91B2-80AE-063B-38776F7EDA41}"/>
              </a:ext>
            </a:extLst>
          </p:cNvPr>
          <p:cNvSpPr>
            <a:spLocks noGrp="1"/>
          </p:cNvSpPr>
          <p:nvPr>
            <p:ph type="subTitle" idx="1"/>
          </p:nvPr>
        </p:nvSpPr>
        <p:spPr>
          <a:xfrm>
            <a:off x="1913177" y="4753230"/>
            <a:ext cx="10052528" cy="1655762"/>
          </a:xfrm>
        </p:spPr>
        <p:txBody>
          <a:bodyPr>
            <a:noAutofit/>
          </a:bodyPr>
          <a:lstStyle/>
          <a:p>
            <a:pPr algn="r"/>
            <a:r>
              <a:rPr lang="fr-CA" sz="4200" dirty="0">
                <a:ln>
                  <a:solidFill>
                    <a:schemeClr val="bg1"/>
                  </a:solidFill>
                </a:ln>
                <a:latin typeface="ADLaM Display" panose="020F0502020204030204" pitchFamily="2" charset="0"/>
                <a:ea typeface="ADLaM Display" panose="020F0502020204030204" pitchFamily="2" charset="0"/>
                <a:cs typeface="ADLaM Display" panose="020F0502020204030204" pitchFamily="2" charset="0"/>
              </a:rPr>
              <a:t>An!k Trahan</a:t>
            </a:r>
          </a:p>
          <a:p>
            <a:pPr algn="r"/>
            <a:r>
              <a:rPr lang="fr-CA" sz="4200" dirty="0">
                <a:ln>
                  <a:solidFill>
                    <a:schemeClr val="bg1"/>
                  </a:solidFill>
                </a:ln>
                <a:latin typeface="ADLaM Display" panose="020F0502020204030204" pitchFamily="2" charset="0"/>
                <a:ea typeface="ADLaM Display" panose="020F0502020204030204" pitchFamily="2" charset="0"/>
                <a:cs typeface="ADLaM Display" panose="020F0502020204030204" pitchFamily="2" charset="0"/>
              </a:rPr>
              <a:t>Club Math du Cégep de Sherbrooke</a:t>
            </a:r>
          </a:p>
          <a:p>
            <a:pPr algn="r"/>
            <a:r>
              <a:rPr lang="fr-CA" sz="4200" dirty="0">
                <a:ln>
                  <a:solidFill>
                    <a:schemeClr val="bg1"/>
                  </a:solidFill>
                </a:ln>
                <a:latin typeface="ADLaM Display" panose="020F0502020204030204" pitchFamily="2" charset="0"/>
                <a:ea typeface="ADLaM Display" panose="020F0502020204030204" pitchFamily="2" charset="0"/>
                <a:cs typeface="ADLaM Display" panose="020F0502020204030204" pitchFamily="2" charset="0"/>
              </a:rPr>
              <a:t>6 novembre 2023</a:t>
            </a:r>
          </a:p>
        </p:txBody>
      </p:sp>
    </p:spTree>
    <p:extLst>
      <p:ext uri="{BB962C8B-B14F-4D97-AF65-F5344CB8AC3E}">
        <p14:creationId xmlns:p14="http://schemas.microsoft.com/office/powerpoint/2010/main" val="425587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5000" fill="hold"/>
                                        <p:tgtEl>
                                          <p:spTgt spid="7"/>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0" fill="hold"/>
                                        <p:tgtEl>
                                          <p:spTgt spid="8"/>
                                        </p:tgtEl>
                                        <p:attrNameLst>
                                          <p:attrName>r</p:attrName>
                                        </p:attrNameLst>
                                      </p:cBhvr>
                                    </p:animRot>
                                  </p:childTnLst>
                                </p:cTn>
                              </p:par>
                              <p:par>
                                <p:cTn id="21" presetID="8" presetClass="emph" presetSubtype="0" repeatCount="indefinite" autoRev="1" fill="hold" nodeType="withEffect">
                                  <p:stCondLst>
                                    <p:cond delay="0"/>
                                  </p:stCondLst>
                                  <p:childTnLst>
                                    <p:animRot by="5400000">
                                      <p:cBhvr>
                                        <p:cTn id="22" dur="2000" fill="hold"/>
                                        <p:tgtEl>
                                          <p:spTgt spid="4"/>
                                        </p:tgtEl>
                                        <p:attrNameLst>
                                          <p:attrName>r</p:attrName>
                                        </p:attrNameLst>
                                      </p:cBhvr>
                                    </p:animRot>
                                  </p:childTnLst>
                                </p:cTn>
                              </p:par>
                              <p:par>
                                <p:cTn id="23" presetID="8" presetClass="emph" presetSubtype="0" repeatCount="indefinite" autoRev="1" fill="hold" nodeType="withEffect">
                                  <p:stCondLst>
                                    <p:cond delay="0"/>
                                  </p:stCondLst>
                                  <p:childTnLst>
                                    <p:animRot by="5400000">
                                      <p:cBhvr>
                                        <p:cTn id="24" dur="2000" fill="hold"/>
                                        <p:tgtEl>
                                          <p:spTgt spid="9"/>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2000" fill="hold"/>
                                        <p:tgtEl>
                                          <p:spTgt spid="10"/>
                                        </p:tgtEl>
                                        <p:attrNameLst>
                                          <p:attrName>r</p:attrName>
                                        </p:attrNameLst>
                                      </p:cBhvr>
                                    </p:animRot>
                                  </p:childTnLst>
                                </p:cTn>
                              </p:par>
                              <p:par>
                                <p:cTn id="27" presetID="6" presetClass="emph" presetSubtype="0" repeatCount="indefinite" autoRev="1" fill="hold" nodeType="withEffect">
                                  <p:stCondLst>
                                    <p:cond delay="0"/>
                                  </p:stCondLst>
                                  <p:childTnLst>
                                    <p:animScale>
                                      <p:cBhvr>
                                        <p:cTn id="28" dur="2000" fill="hold"/>
                                        <p:tgtEl>
                                          <p:spTgt spid="17"/>
                                        </p:tgtEl>
                                      </p:cBhvr>
                                      <p:by x="120000" y="120000"/>
                                    </p:animScale>
                                  </p:childTnLst>
                                </p:cTn>
                              </p:par>
                              <p:par>
                                <p:cTn id="29" presetID="34" presetClass="emph" presetSubtype="0" repeatCount="indefinite" fill="hold" nodeType="withEffect">
                                  <p:stCondLst>
                                    <p:cond delay="0"/>
                                  </p:stCondLst>
                                  <p:iterate type="lt">
                                    <p:tmPct val="10000"/>
                                  </p:iterate>
                                  <p:childTnLst>
                                    <p:animMotion origin="layout" path="M -1.875E-6 -3.33333E-6 L -1.875E-6 -0.07222 " pathEditMode="relative" rAng="0" ptsTypes="AA">
                                      <p:cBhvr>
                                        <p:cTn id="30" dur="2500" accel="50000" decel="50000" autoRev="1" fill="hold">
                                          <p:stCondLst>
                                            <p:cond delay="0"/>
                                          </p:stCondLst>
                                        </p:cTn>
                                        <p:tgtEl>
                                          <p:spTgt spid="11">
                                            <p:txEl>
                                              <p:pRg st="0" end="0"/>
                                            </p:txEl>
                                          </p:spTgt>
                                        </p:tgtEl>
                                        <p:attrNameLst>
                                          <p:attrName>ppt_x</p:attrName>
                                          <p:attrName>ppt_y</p:attrName>
                                        </p:attrNameLst>
                                      </p:cBhvr>
                                      <p:rCtr x="0" y="-3611"/>
                                    </p:animMotion>
                                    <p:animRot by="1500000">
                                      <p:cBhvr>
                                        <p:cTn id="31" dur="1250" fill="hold">
                                          <p:stCondLst>
                                            <p:cond delay="0"/>
                                          </p:stCondLst>
                                        </p:cTn>
                                        <p:tgtEl>
                                          <p:spTgt spid="11">
                                            <p:txEl>
                                              <p:pRg st="0" end="0"/>
                                            </p:txEl>
                                          </p:spTgt>
                                        </p:tgtEl>
                                        <p:attrNameLst>
                                          <p:attrName>r</p:attrName>
                                        </p:attrNameLst>
                                      </p:cBhvr>
                                    </p:animRot>
                                    <p:animRot by="-1500000">
                                      <p:cBhvr>
                                        <p:cTn id="32" dur="1250" fill="hold">
                                          <p:stCondLst>
                                            <p:cond delay="1250"/>
                                          </p:stCondLst>
                                        </p:cTn>
                                        <p:tgtEl>
                                          <p:spTgt spid="11">
                                            <p:txEl>
                                              <p:pRg st="0" end="0"/>
                                            </p:txEl>
                                          </p:spTgt>
                                        </p:tgtEl>
                                        <p:attrNameLst>
                                          <p:attrName>r</p:attrName>
                                        </p:attrNameLst>
                                      </p:cBhvr>
                                    </p:animRot>
                                    <p:animRot by="-1500000">
                                      <p:cBhvr>
                                        <p:cTn id="33" dur="1250" fill="hold">
                                          <p:stCondLst>
                                            <p:cond delay="2500"/>
                                          </p:stCondLst>
                                        </p:cTn>
                                        <p:tgtEl>
                                          <p:spTgt spid="11">
                                            <p:txEl>
                                              <p:pRg st="0" end="0"/>
                                            </p:txEl>
                                          </p:spTgt>
                                        </p:tgtEl>
                                        <p:attrNameLst>
                                          <p:attrName>r</p:attrName>
                                        </p:attrNameLst>
                                      </p:cBhvr>
                                    </p:animRot>
                                    <p:animRot by="1500000">
                                      <p:cBhvr>
                                        <p:cTn id="34" dur="1250" fill="hold">
                                          <p:stCondLst>
                                            <p:cond delay="3750"/>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a:extLst>
                  <a:ext uri="{FF2B5EF4-FFF2-40B4-BE49-F238E27FC236}">
                    <a16:creationId xmlns:a16="http://schemas.microsoft.com/office/drawing/2014/main" id="{8145F6FB-7A31-D1F0-2FA0-0FA13BA3ACCE}"/>
                  </a:ext>
                </a:extLst>
              </p:cNvPr>
              <p:cNvSpPr>
                <a:spLocks noGrp="1"/>
              </p:cNvSpPr>
              <p:nvPr>
                <p:ph type="title"/>
              </p:nvPr>
            </p:nvSpPr>
            <p:spPr/>
            <p:txBody>
              <a:bodyPr/>
              <a:lstStyle/>
              <a:p>
                <a:r>
                  <a:rPr lang="fr-CA" dirty="0"/>
                  <a:t>Calculons la probabilité d’obtenir une somme de </a:t>
                </a:r>
                <a14:m>
                  <m:oMath xmlns:m="http://schemas.openxmlformats.org/officeDocument/2006/math">
                    <m:r>
                      <a:rPr lang="fr-CA" i="1" dirty="0" smtClean="0">
                        <a:latin typeface="Cambria Math" panose="02040503050406030204" pitchFamily="18" charset="0"/>
                      </a:rPr>
                      <m:t>𝑁</m:t>
                    </m:r>
                  </m:oMath>
                </a14:m>
                <a:r>
                  <a:rPr lang="fr-CA" dirty="0"/>
                  <a:t> en lançant le dé.</a:t>
                </a:r>
              </a:p>
            </p:txBody>
          </p:sp>
        </mc:Choice>
        <mc:Fallback xmlns="">
          <p:sp>
            <p:nvSpPr>
              <p:cNvPr id="2" name="Titre 1">
                <a:extLst>
                  <a:ext uri="{FF2B5EF4-FFF2-40B4-BE49-F238E27FC236}">
                    <a16:creationId xmlns:a16="http://schemas.microsoft.com/office/drawing/2014/main" id="{8145F6FB-7A31-D1F0-2FA0-0FA13BA3ACCE}"/>
                  </a:ext>
                </a:extLst>
              </p:cNvPr>
              <p:cNvSpPr>
                <a:spLocks noGrp="1" noRot="1" noChangeAspect="1" noMove="1" noResize="1" noEditPoints="1" noAdjustHandles="1" noChangeArrowheads="1" noChangeShapeType="1" noTextEdit="1"/>
              </p:cNvSpPr>
              <p:nvPr>
                <p:ph type="title"/>
              </p:nvPr>
            </p:nvSpPr>
            <p:spPr>
              <a:blipFill>
                <a:blip r:embed="rId2"/>
                <a:stretch>
                  <a:fillRect l="-2377" t="-13364" b="-21198"/>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02B59E76-5278-28F3-2970-9D8D4E938E60}"/>
                  </a:ext>
                </a:extLst>
              </p:cNvPr>
              <p:cNvSpPr>
                <a:spLocks noGrp="1"/>
              </p:cNvSpPr>
              <p:nvPr>
                <p:ph idx="1"/>
              </p:nvPr>
            </p:nvSpPr>
            <p:spPr>
              <a:xfrm>
                <a:off x="0" y="3200399"/>
                <a:ext cx="12192000" cy="2976563"/>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fr-CA" sz="2300" i="1" kern="100"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CA" sz="2300" i="1" kern="100">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fr-CA" sz="2300" i="1" kern="100">
                              <a:effectLst/>
                              <a:latin typeface="Cambria Math" panose="02040503050406030204" pitchFamily="18" charset="0"/>
                              <a:ea typeface="Times New Roman" panose="02020603050405020304" pitchFamily="18" charset="0"/>
                              <a:cs typeface="Times New Roman" panose="02020603050405020304" pitchFamily="18" charset="0"/>
                            </a:rPr>
                            <m:t>666</m:t>
                          </m:r>
                        </m:sub>
                      </m:sSub>
                      <m:r>
                        <a:rPr lang="fr-CA" sz="2300" i="1" kern="100">
                          <a:effectLst/>
                          <a:latin typeface="Cambria Math" panose="02040503050406030204" pitchFamily="18" charset="0"/>
                          <a:ea typeface="Times New Roman" panose="02020603050405020304" pitchFamily="18" charset="0"/>
                          <a:cs typeface="Times New Roman" panose="02020603050405020304" pitchFamily="18" charset="0"/>
                        </a:rPr>
                        <m:t>≈19,999999999999999999999999999999999999999999999999999999999999978%</m:t>
                      </m:r>
                    </m:oMath>
                  </m:oMathPara>
                </a14:m>
                <a:endParaRPr lang="fr-CA" sz="2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dirty="0"/>
              </a:p>
            </p:txBody>
          </p:sp>
        </mc:Choice>
        <mc:Fallback xmlns="">
          <p:sp>
            <p:nvSpPr>
              <p:cNvPr id="3" name="Espace réservé du contenu 2">
                <a:extLst>
                  <a:ext uri="{FF2B5EF4-FFF2-40B4-BE49-F238E27FC236}">
                    <a16:creationId xmlns:a16="http://schemas.microsoft.com/office/drawing/2014/main" id="{02B59E76-5278-28F3-2970-9D8D4E938E60}"/>
                  </a:ext>
                </a:extLst>
              </p:cNvPr>
              <p:cNvSpPr>
                <a:spLocks noGrp="1" noRot="1" noChangeAspect="1" noMove="1" noResize="1" noEditPoints="1" noAdjustHandles="1" noChangeArrowheads="1" noChangeShapeType="1" noTextEdit="1"/>
              </p:cNvSpPr>
              <p:nvPr>
                <p:ph idx="1"/>
              </p:nvPr>
            </p:nvSpPr>
            <p:spPr>
              <a:xfrm>
                <a:off x="0" y="3200399"/>
                <a:ext cx="12192000" cy="2976563"/>
              </a:xfrm>
              <a:blipFill>
                <a:blip r:embed="rId3"/>
                <a:stretch>
                  <a:fillRect/>
                </a:stretch>
              </a:blipFill>
            </p:spPr>
            <p:txBody>
              <a:bodyPr/>
              <a:lstStyle/>
              <a:p>
                <a:r>
                  <a:rPr lang="fr-CA">
                    <a:noFill/>
                  </a:rPr>
                  <a:t> </a:t>
                </a:r>
              </a:p>
            </p:txBody>
          </p:sp>
        </mc:Fallback>
      </mc:AlternateContent>
    </p:spTree>
    <p:extLst>
      <p:ext uri="{BB962C8B-B14F-4D97-AF65-F5344CB8AC3E}">
        <p14:creationId xmlns:p14="http://schemas.microsoft.com/office/powerpoint/2010/main" val="257924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440C4-279B-685C-FD70-45E4CA2B13B0}"/>
              </a:ext>
            </a:extLst>
          </p:cNvPr>
          <p:cNvSpPr>
            <a:spLocks noGrp="1"/>
          </p:cNvSpPr>
          <p:nvPr>
            <p:ph type="title"/>
          </p:nvPr>
        </p:nvSpPr>
        <p:spPr>
          <a:xfrm>
            <a:off x="838200" y="177165"/>
            <a:ext cx="10515600" cy="612775"/>
          </a:xfrm>
        </p:spPr>
        <p:txBody>
          <a:bodyPr>
            <a:normAutofit fontScale="90000"/>
          </a:bodyPr>
          <a:lstStyle/>
          <a:p>
            <a:pPr algn="ctr"/>
            <a:r>
              <a:rPr lang="fr-CA" dirty="0"/>
              <a:t>Ces irrationnels sont maléfiques en base 10, car</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F23314F-BD36-6447-FB73-49030CE40F32}"/>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fr-CA" b="0" i="1" smtClean="0">
                          <a:latin typeface="Cambria Math" panose="02040503050406030204" pitchFamily="18" charset="0"/>
                        </a:rPr>
                        <m:t> </m:t>
                      </m:r>
                    </m:oMath>
                  </m:oMathPara>
                </a14:m>
                <a:endParaRPr lang="fr-CA" b="0" dirty="0"/>
              </a:p>
              <a:p>
                <a:pPr marL="0" indent="0">
                  <a:buNone/>
                </a:pPr>
                <a:endParaRPr lang="fr-CA" dirty="0"/>
              </a:p>
            </p:txBody>
          </p:sp>
        </mc:Choice>
        <mc:Fallback xmlns="">
          <p:sp>
            <p:nvSpPr>
              <p:cNvPr id="3" name="Espace réservé du contenu 2">
                <a:extLst>
                  <a:ext uri="{FF2B5EF4-FFF2-40B4-BE49-F238E27FC236}">
                    <a16:creationId xmlns:a16="http://schemas.microsoft.com/office/drawing/2014/main" id="{5F23314F-BD36-6447-FB73-49030CE40F3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graphicFrame>
            <p:nvGraphicFramePr>
              <p:cNvPr id="4" name="Tableau 4">
                <a:extLst>
                  <a:ext uri="{FF2B5EF4-FFF2-40B4-BE49-F238E27FC236}">
                    <a16:creationId xmlns:a16="http://schemas.microsoft.com/office/drawing/2014/main" id="{0EEDEBFC-CDE7-9A4C-C4C0-770C8C681748}"/>
                  </a:ext>
                </a:extLst>
              </p:cNvPr>
              <p:cNvGraphicFramePr>
                <a:graphicFrameLocks noGrp="1"/>
              </p:cNvGraphicFramePr>
              <p:nvPr/>
            </p:nvGraphicFramePr>
            <p:xfrm>
              <a:off x="471932" y="1024466"/>
              <a:ext cx="11248136" cy="5394960"/>
            </p:xfrm>
            <a:graphic>
              <a:graphicData uri="http://schemas.openxmlformats.org/drawingml/2006/table">
                <a:tbl>
                  <a:tblPr>
                    <a:tableStyleId>{5C22544A-7EE6-4342-B048-85BDC9FD1C3A}</a:tableStyleId>
                  </a:tblPr>
                  <a:tblGrid>
                    <a:gridCol w="1278636">
                      <a:extLst>
                        <a:ext uri="{9D8B030D-6E8A-4147-A177-3AD203B41FA5}">
                          <a16:colId xmlns:a16="http://schemas.microsoft.com/office/drawing/2014/main" val="97478046"/>
                        </a:ext>
                      </a:extLst>
                    </a:gridCol>
                    <a:gridCol w="8338216">
                      <a:extLst>
                        <a:ext uri="{9D8B030D-6E8A-4147-A177-3AD203B41FA5}">
                          <a16:colId xmlns:a16="http://schemas.microsoft.com/office/drawing/2014/main" val="3535636905"/>
                        </a:ext>
                      </a:extLst>
                    </a:gridCol>
                    <a:gridCol w="1631284">
                      <a:extLst>
                        <a:ext uri="{9D8B030D-6E8A-4147-A177-3AD203B41FA5}">
                          <a16:colId xmlns:a16="http://schemas.microsoft.com/office/drawing/2014/main" val="2922342942"/>
                        </a:ext>
                      </a:extLst>
                    </a:gridCol>
                  </a:tblGrid>
                  <a:tr h="370840">
                    <a:tc>
                      <a:txBody>
                        <a:bodyPr/>
                        <a:lstStyle/>
                        <a:p>
                          <a:pPr algn="ctr"/>
                          <a14:m>
                            <m:oMathPara xmlns:m="http://schemas.openxmlformats.org/officeDocument/2006/math">
                              <m:oMathParaPr>
                                <m:jc m:val="centerGroup"/>
                              </m:oMathParaPr>
                              <m:oMath xmlns:m="http://schemas.openxmlformats.org/officeDocument/2006/math">
                                <m:rad>
                                  <m:radPr>
                                    <m:degHide m:val="on"/>
                                    <m:ctrlPr>
                                      <a:rPr lang="fr-CA" sz="6000" b="0" i="1" smtClean="0">
                                        <a:latin typeface="Cambria Math" panose="02040503050406030204" pitchFamily="18" charset="0"/>
                                      </a:rPr>
                                    </m:ctrlPr>
                                  </m:radPr>
                                  <m:deg/>
                                  <m:e>
                                    <m:r>
                                      <a:rPr lang="fr-CA" sz="6000" b="0" i="1" smtClean="0">
                                        <a:latin typeface="Cambria Math" panose="02040503050406030204" pitchFamily="18" charset="0"/>
                                      </a:rPr>
                                      <m:t>6</m:t>
                                    </m:r>
                                  </m:e>
                                </m:rad>
                              </m:oMath>
                            </m:oMathPara>
                          </a14:m>
                          <a:endParaRPr lang="fr-CA" sz="6000" dirty="0">
                            <a:latin typeface="Radio Canada" pitchFamily="2" charset="0"/>
                          </a:endParaRPr>
                        </a:p>
                      </a:txBody>
                      <a:tcPr anchor="ctr">
                        <a:solidFill>
                          <a:srgbClr val="CFC3A9"/>
                        </a:solidFill>
                      </a:tcPr>
                    </a:tc>
                    <a:tc>
                      <a:txBody>
                        <a:bodyPr/>
                        <a:lstStyle/>
                        <a:p>
                          <a:r>
                            <a:rPr lang="fr-CA" sz="2800" dirty="0">
                              <a:solidFill>
                                <a:schemeClr val="bg1">
                                  <a:lumMod val="65000"/>
                                </a:schemeClr>
                              </a:solidFill>
                              <a:latin typeface="Consolas" panose="020B0609020204030204" pitchFamily="49" charset="0"/>
                            </a:rPr>
                            <a:t>2,</a:t>
                          </a:r>
                          <a:r>
                            <a:rPr lang="fr-CA" sz="2800" dirty="0">
                              <a:latin typeface="Consolas" panose="020B0609020204030204" pitchFamily="49" charset="0"/>
                            </a:rPr>
                            <a:t>4494897427831780981972840747058913919659474806566701284326925672509603774573150265398594331046402348185946012266141891248588654598377573416</a:t>
                          </a:r>
                        </a:p>
                      </a:txBody>
                      <a:tcPr>
                        <a:solidFill>
                          <a:srgbClr val="CFC3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a:latin typeface="Cambria" panose="02040503050406030204" pitchFamily="18" charset="0"/>
                              <a:ea typeface="Cambria" panose="02040503050406030204" pitchFamily="18" charset="0"/>
                            </a:rPr>
                            <a:t>139 décimales</a:t>
                          </a:r>
                        </a:p>
                        <a:p>
                          <a:pPr algn="ctr"/>
                          <a:endParaRPr lang="fr-CA" sz="1800" dirty="0">
                            <a:latin typeface="Cambria" panose="02040503050406030204" pitchFamily="18" charset="0"/>
                            <a:ea typeface="Cambria" panose="02040503050406030204" pitchFamily="18" charset="0"/>
                          </a:endParaRPr>
                        </a:p>
                      </a:txBody>
                      <a:tcPr anchor="ctr">
                        <a:solidFill>
                          <a:srgbClr val="CFC3A9"/>
                        </a:solidFill>
                      </a:tcPr>
                    </a:tc>
                    <a:extLst>
                      <a:ext uri="{0D108BD9-81ED-4DB2-BD59-A6C34878D82A}">
                        <a16:rowId xmlns:a16="http://schemas.microsoft.com/office/drawing/2014/main" val="2810227698"/>
                      </a:ext>
                    </a:extLst>
                  </a:tr>
                  <a:tr h="370840">
                    <a:tc>
                      <a:txBody>
                        <a:bodyPr/>
                        <a:lstStyle/>
                        <a:p>
                          <a:pPr algn="ctr"/>
                          <a14:m>
                            <m:oMathPara xmlns:m="http://schemas.openxmlformats.org/officeDocument/2006/math">
                              <m:oMathParaPr>
                                <m:jc m:val="centerGroup"/>
                              </m:oMathParaPr>
                              <m:oMath xmlns:m="http://schemas.openxmlformats.org/officeDocument/2006/math">
                                <m:r>
                                  <a:rPr lang="fr-CA" sz="6000" b="0" i="1" smtClean="0">
                                    <a:latin typeface="Cambria Math" panose="02040503050406030204" pitchFamily="18" charset="0"/>
                                  </a:rPr>
                                  <m:t>𝜋</m:t>
                                </m:r>
                              </m:oMath>
                            </m:oMathPara>
                          </a14:m>
                          <a:endParaRPr lang="fr-CA" sz="6000" dirty="0">
                            <a:latin typeface="Radio Canada" pitchFamily="2" charset="0"/>
                          </a:endParaRPr>
                        </a:p>
                      </a:txBody>
                      <a:tcPr anchor="ctr">
                        <a:solidFill>
                          <a:srgbClr val="CFC3A9"/>
                        </a:solidFill>
                      </a:tcPr>
                    </a:tc>
                    <a:tc>
                      <a:txBody>
                        <a:bodyPr/>
                        <a:lstStyle/>
                        <a:p>
                          <a:r>
                            <a:rPr lang="fr-CA" sz="2800" dirty="0">
                              <a:solidFill>
                                <a:schemeClr val="bg1">
                                  <a:lumMod val="65000"/>
                                </a:schemeClr>
                              </a:solidFill>
                              <a:latin typeface="Consolas" panose="020B0609020204030204" pitchFamily="49" charset="0"/>
                            </a:rPr>
                            <a:t>3.</a:t>
                          </a:r>
                          <a:r>
                            <a:rPr lang="fr-CA" sz="2800" dirty="0">
                              <a:latin typeface="Consolas" panose="020B0609020204030204" pitchFamily="49" charset="0"/>
                            </a:rPr>
                            <a:t>141592653589793238462643383279502884197169399375105820974944592307816406286208998628034825342117067982148086513282306647093844609550582231725359</a:t>
                          </a:r>
                        </a:p>
                      </a:txBody>
                      <a:tcPr>
                        <a:solidFill>
                          <a:srgbClr val="CFC3A9"/>
                        </a:solidFill>
                      </a:tcPr>
                    </a:tc>
                    <a:tc>
                      <a:txBody>
                        <a:bodyPr/>
                        <a:lstStyle/>
                        <a:p>
                          <a:pPr algn="ctr"/>
                          <a:r>
                            <a:rPr lang="fr-CA" sz="1800" dirty="0">
                              <a:latin typeface="Cambria" panose="02040503050406030204" pitchFamily="18" charset="0"/>
                              <a:ea typeface="Cambria" panose="02040503050406030204" pitchFamily="18" charset="0"/>
                            </a:rPr>
                            <a:t>144 décimales</a:t>
                          </a:r>
                        </a:p>
                      </a:txBody>
                      <a:tcPr anchor="ctr">
                        <a:solidFill>
                          <a:srgbClr val="CFC3A9"/>
                        </a:solidFill>
                      </a:tcPr>
                    </a:tc>
                    <a:extLst>
                      <a:ext uri="{0D108BD9-81ED-4DB2-BD59-A6C34878D82A}">
                        <a16:rowId xmlns:a16="http://schemas.microsoft.com/office/drawing/2014/main" val="1273929050"/>
                      </a:ext>
                    </a:extLst>
                  </a:tr>
                  <a:tr h="370840">
                    <a:tc>
                      <a:txBody>
                        <a:bodyPr/>
                        <a:lstStyle/>
                        <a:p>
                          <a:pPr algn="ctr"/>
                          <a14:m>
                            <m:oMathPara xmlns:m="http://schemas.openxmlformats.org/officeDocument/2006/math">
                              <m:oMathParaPr>
                                <m:jc m:val="centerGroup"/>
                              </m:oMathParaPr>
                              <m:oMath xmlns:m="http://schemas.openxmlformats.org/officeDocument/2006/math">
                                <m:r>
                                  <a:rPr lang="fr-CA" sz="6000" b="0" i="1" smtClean="0">
                                    <a:latin typeface="Cambria Math" panose="02040503050406030204" pitchFamily="18" charset="0"/>
                                  </a:rPr>
                                  <m:t>𝜙</m:t>
                                </m:r>
                              </m:oMath>
                            </m:oMathPara>
                          </a14:m>
                          <a:endParaRPr lang="fr-CA" sz="6000" dirty="0">
                            <a:latin typeface="Radio Canada" pitchFamily="2" charset="0"/>
                          </a:endParaRPr>
                        </a:p>
                      </a:txBody>
                      <a:tcPr anchor="ctr">
                        <a:solidFill>
                          <a:srgbClr val="CFC3A9"/>
                        </a:solidFill>
                      </a:tcPr>
                    </a:tc>
                    <a:tc>
                      <a:txBody>
                        <a:bodyPr/>
                        <a:lstStyle/>
                        <a:p>
                          <a:r>
                            <a:rPr lang="fr-CA" sz="2800" dirty="0">
                              <a:solidFill>
                                <a:schemeClr val="bg1">
                                  <a:lumMod val="65000"/>
                                </a:schemeClr>
                              </a:solidFill>
                              <a:latin typeface="Consolas" panose="020B0609020204030204" pitchFamily="49" charset="0"/>
                            </a:rPr>
                            <a:t>1.</a:t>
                          </a:r>
                          <a:r>
                            <a:rPr lang="fr-CA" sz="2800" dirty="0">
                              <a:latin typeface="Consolas" panose="020B0609020204030204" pitchFamily="49" charset="0"/>
                            </a:rPr>
                            <a:t>61803398874989484820458683436563811772030917980576286213544862270526046281890244970720720418939113748475408807538689175212663386222353693179318006</a:t>
                          </a:r>
                        </a:p>
                      </a:txBody>
                      <a:tcPr>
                        <a:solidFill>
                          <a:srgbClr val="CFC3A9"/>
                        </a:solidFill>
                      </a:tcPr>
                    </a:tc>
                    <a:tc>
                      <a:txBody>
                        <a:bodyPr/>
                        <a:lstStyle/>
                        <a:p>
                          <a:pPr algn="ctr"/>
                          <a:r>
                            <a:rPr lang="fr-CA" sz="1800" dirty="0">
                              <a:latin typeface="Cambria" panose="02040503050406030204" pitchFamily="18" charset="0"/>
                              <a:ea typeface="Cambria" panose="02040503050406030204" pitchFamily="18" charset="0"/>
                            </a:rPr>
                            <a:t>146 décimales</a:t>
                          </a:r>
                        </a:p>
                      </a:txBody>
                      <a:tcPr anchor="ctr">
                        <a:solidFill>
                          <a:srgbClr val="CFC3A9"/>
                        </a:solidFill>
                      </a:tcPr>
                    </a:tc>
                    <a:extLst>
                      <a:ext uri="{0D108BD9-81ED-4DB2-BD59-A6C34878D82A}">
                        <a16:rowId xmlns:a16="http://schemas.microsoft.com/office/drawing/2014/main" val="1675693760"/>
                      </a:ext>
                    </a:extLst>
                  </a:tr>
                </a:tbl>
              </a:graphicData>
            </a:graphic>
          </p:graphicFrame>
        </mc:Choice>
        <mc:Fallback xmlns="">
          <p:graphicFrame>
            <p:nvGraphicFramePr>
              <p:cNvPr id="4" name="Tableau 4">
                <a:extLst>
                  <a:ext uri="{FF2B5EF4-FFF2-40B4-BE49-F238E27FC236}">
                    <a16:creationId xmlns:a16="http://schemas.microsoft.com/office/drawing/2014/main" id="{0EEDEBFC-CDE7-9A4C-C4C0-770C8C681748}"/>
                  </a:ext>
                </a:extLst>
              </p:cNvPr>
              <p:cNvGraphicFramePr>
                <a:graphicFrameLocks noGrp="1"/>
              </p:cNvGraphicFramePr>
              <p:nvPr/>
            </p:nvGraphicFramePr>
            <p:xfrm>
              <a:off x="471932" y="1024466"/>
              <a:ext cx="11248136" cy="5394960"/>
            </p:xfrm>
            <a:graphic>
              <a:graphicData uri="http://schemas.openxmlformats.org/drawingml/2006/table">
                <a:tbl>
                  <a:tblPr>
                    <a:tableStyleId>{5C22544A-7EE6-4342-B048-85BDC9FD1C3A}</a:tableStyleId>
                  </a:tblPr>
                  <a:tblGrid>
                    <a:gridCol w="1278636">
                      <a:extLst>
                        <a:ext uri="{9D8B030D-6E8A-4147-A177-3AD203B41FA5}">
                          <a16:colId xmlns:a16="http://schemas.microsoft.com/office/drawing/2014/main" val="97478046"/>
                        </a:ext>
                      </a:extLst>
                    </a:gridCol>
                    <a:gridCol w="8338216">
                      <a:extLst>
                        <a:ext uri="{9D8B030D-6E8A-4147-A177-3AD203B41FA5}">
                          <a16:colId xmlns:a16="http://schemas.microsoft.com/office/drawing/2014/main" val="3535636905"/>
                        </a:ext>
                      </a:extLst>
                    </a:gridCol>
                    <a:gridCol w="1631284">
                      <a:extLst>
                        <a:ext uri="{9D8B030D-6E8A-4147-A177-3AD203B41FA5}">
                          <a16:colId xmlns:a16="http://schemas.microsoft.com/office/drawing/2014/main" val="2922342942"/>
                        </a:ext>
                      </a:extLst>
                    </a:gridCol>
                  </a:tblGrid>
                  <a:tr h="1798320">
                    <a:tc>
                      <a:txBody>
                        <a:bodyPr/>
                        <a:lstStyle/>
                        <a:p>
                          <a:endParaRPr lang="fr-FR"/>
                        </a:p>
                      </a:txBody>
                      <a:tcPr anchor="ctr">
                        <a:blipFill>
                          <a:blip r:embed="rId3"/>
                          <a:stretch>
                            <a:fillRect l="-476" t="-3390" r="-780000" b="-209492"/>
                          </a:stretch>
                        </a:blipFill>
                      </a:tcPr>
                    </a:tc>
                    <a:tc>
                      <a:txBody>
                        <a:bodyPr/>
                        <a:lstStyle/>
                        <a:p>
                          <a:r>
                            <a:rPr lang="fr-CA" sz="2800" dirty="0">
                              <a:solidFill>
                                <a:schemeClr val="bg1">
                                  <a:lumMod val="65000"/>
                                </a:schemeClr>
                              </a:solidFill>
                              <a:latin typeface="Consolas" panose="020B0609020204030204" pitchFamily="49" charset="0"/>
                            </a:rPr>
                            <a:t>2,</a:t>
                          </a:r>
                          <a:r>
                            <a:rPr lang="fr-CA" sz="2800" dirty="0">
                              <a:latin typeface="Consolas" panose="020B0609020204030204" pitchFamily="49" charset="0"/>
                            </a:rPr>
                            <a:t>4494897427831780981972840747058913919659474806566701284326925672509603774573150265398594331046402348185946012266141891248588654598377573416</a:t>
                          </a:r>
                        </a:p>
                      </a:txBody>
                      <a:tcPr>
                        <a:solidFill>
                          <a:srgbClr val="CFC3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a:latin typeface="Cambria" panose="02040503050406030204" pitchFamily="18" charset="0"/>
                              <a:ea typeface="Cambria" panose="02040503050406030204" pitchFamily="18" charset="0"/>
                            </a:rPr>
                            <a:t>139 décimales</a:t>
                          </a:r>
                        </a:p>
                        <a:p>
                          <a:pPr algn="ctr"/>
                          <a:endParaRPr lang="fr-CA" sz="1800" dirty="0">
                            <a:latin typeface="Cambria" panose="02040503050406030204" pitchFamily="18" charset="0"/>
                            <a:ea typeface="Cambria" panose="02040503050406030204" pitchFamily="18" charset="0"/>
                          </a:endParaRPr>
                        </a:p>
                      </a:txBody>
                      <a:tcPr anchor="ctr">
                        <a:solidFill>
                          <a:srgbClr val="CFC3A9"/>
                        </a:solidFill>
                      </a:tcPr>
                    </a:tc>
                    <a:extLst>
                      <a:ext uri="{0D108BD9-81ED-4DB2-BD59-A6C34878D82A}">
                        <a16:rowId xmlns:a16="http://schemas.microsoft.com/office/drawing/2014/main" val="2810227698"/>
                      </a:ext>
                    </a:extLst>
                  </a:tr>
                  <a:tr h="1798320">
                    <a:tc>
                      <a:txBody>
                        <a:bodyPr/>
                        <a:lstStyle/>
                        <a:p>
                          <a:endParaRPr lang="fr-FR"/>
                        </a:p>
                      </a:txBody>
                      <a:tcPr anchor="ctr">
                        <a:blipFill>
                          <a:blip r:embed="rId3"/>
                          <a:stretch>
                            <a:fillRect l="-476" t="-103041" r="-780000" b="-108784"/>
                          </a:stretch>
                        </a:blipFill>
                      </a:tcPr>
                    </a:tc>
                    <a:tc>
                      <a:txBody>
                        <a:bodyPr/>
                        <a:lstStyle/>
                        <a:p>
                          <a:r>
                            <a:rPr lang="fr-CA" sz="2800" dirty="0">
                              <a:solidFill>
                                <a:schemeClr val="bg1">
                                  <a:lumMod val="65000"/>
                                </a:schemeClr>
                              </a:solidFill>
                              <a:latin typeface="Consolas" panose="020B0609020204030204" pitchFamily="49" charset="0"/>
                            </a:rPr>
                            <a:t>3.</a:t>
                          </a:r>
                          <a:r>
                            <a:rPr lang="fr-CA" sz="2800" dirty="0">
                              <a:latin typeface="Consolas" panose="020B0609020204030204" pitchFamily="49" charset="0"/>
                            </a:rPr>
                            <a:t>141592653589793238462643383279502884197169399375105820974944592307816406286208998628034825342117067982148086513282306647093844609550582231725359</a:t>
                          </a:r>
                        </a:p>
                      </a:txBody>
                      <a:tcPr>
                        <a:solidFill>
                          <a:srgbClr val="CFC3A9"/>
                        </a:solidFill>
                      </a:tcPr>
                    </a:tc>
                    <a:tc>
                      <a:txBody>
                        <a:bodyPr/>
                        <a:lstStyle/>
                        <a:p>
                          <a:pPr algn="ctr"/>
                          <a:r>
                            <a:rPr lang="fr-CA" sz="1800" dirty="0">
                              <a:latin typeface="Cambria" panose="02040503050406030204" pitchFamily="18" charset="0"/>
                              <a:ea typeface="Cambria" panose="02040503050406030204" pitchFamily="18" charset="0"/>
                            </a:rPr>
                            <a:t>144 décimales</a:t>
                          </a:r>
                        </a:p>
                      </a:txBody>
                      <a:tcPr anchor="ctr">
                        <a:solidFill>
                          <a:srgbClr val="CFC3A9"/>
                        </a:solidFill>
                      </a:tcPr>
                    </a:tc>
                    <a:extLst>
                      <a:ext uri="{0D108BD9-81ED-4DB2-BD59-A6C34878D82A}">
                        <a16:rowId xmlns:a16="http://schemas.microsoft.com/office/drawing/2014/main" val="1273929050"/>
                      </a:ext>
                    </a:extLst>
                  </a:tr>
                  <a:tr h="1798320">
                    <a:tc>
                      <a:txBody>
                        <a:bodyPr/>
                        <a:lstStyle/>
                        <a:p>
                          <a:endParaRPr lang="fr-FR"/>
                        </a:p>
                      </a:txBody>
                      <a:tcPr anchor="ctr">
                        <a:blipFill>
                          <a:blip r:embed="rId3"/>
                          <a:stretch>
                            <a:fillRect l="-476" t="-203729" r="-780000" b="-9153"/>
                          </a:stretch>
                        </a:blipFill>
                      </a:tcPr>
                    </a:tc>
                    <a:tc>
                      <a:txBody>
                        <a:bodyPr/>
                        <a:lstStyle/>
                        <a:p>
                          <a:r>
                            <a:rPr lang="fr-CA" sz="2800" dirty="0">
                              <a:solidFill>
                                <a:schemeClr val="bg1">
                                  <a:lumMod val="65000"/>
                                </a:schemeClr>
                              </a:solidFill>
                              <a:latin typeface="Consolas" panose="020B0609020204030204" pitchFamily="49" charset="0"/>
                            </a:rPr>
                            <a:t>1.</a:t>
                          </a:r>
                          <a:r>
                            <a:rPr lang="fr-CA" sz="2800" dirty="0">
                              <a:latin typeface="Consolas" panose="020B0609020204030204" pitchFamily="49" charset="0"/>
                            </a:rPr>
                            <a:t>61803398874989484820458683436563811772030917980576286213544862270526046281890244970720720418939113748475408807538689175212663386222353693179318006</a:t>
                          </a:r>
                        </a:p>
                      </a:txBody>
                      <a:tcPr>
                        <a:solidFill>
                          <a:srgbClr val="CFC3A9"/>
                        </a:solidFill>
                      </a:tcPr>
                    </a:tc>
                    <a:tc>
                      <a:txBody>
                        <a:bodyPr/>
                        <a:lstStyle/>
                        <a:p>
                          <a:pPr algn="ctr"/>
                          <a:r>
                            <a:rPr lang="fr-CA" sz="1800" dirty="0">
                              <a:latin typeface="Cambria" panose="02040503050406030204" pitchFamily="18" charset="0"/>
                              <a:ea typeface="Cambria" panose="02040503050406030204" pitchFamily="18" charset="0"/>
                            </a:rPr>
                            <a:t>146 décimales</a:t>
                          </a:r>
                        </a:p>
                      </a:txBody>
                      <a:tcPr anchor="ctr">
                        <a:solidFill>
                          <a:srgbClr val="CFC3A9"/>
                        </a:solidFill>
                      </a:tcPr>
                    </a:tc>
                    <a:extLst>
                      <a:ext uri="{0D108BD9-81ED-4DB2-BD59-A6C34878D82A}">
                        <a16:rowId xmlns:a16="http://schemas.microsoft.com/office/drawing/2014/main" val="1675693760"/>
                      </a:ext>
                    </a:extLst>
                  </a:tr>
                </a:tbl>
              </a:graphicData>
            </a:graphic>
          </p:graphicFrame>
        </mc:Fallback>
      </mc:AlternateContent>
      <p:cxnSp>
        <p:nvCxnSpPr>
          <p:cNvPr id="8" name="Connecteur droit 7" hidden="1">
            <a:extLst>
              <a:ext uri="{FF2B5EF4-FFF2-40B4-BE49-F238E27FC236}">
                <a16:creationId xmlns:a16="http://schemas.microsoft.com/office/drawing/2014/main" id="{1E62CE97-49AC-5F0B-E9F3-7BECEBC923EE}"/>
              </a:ext>
            </a:extLst>
          </p:cNvPr>
          <p:cNvCxnSpPr/>
          <p:nvPr/>
        </p:nvCxnSpPr>
        <p:spPr>
          <a:xfrm>
            <a:off x="1737360" y="1024466"/>
            <a:ext cx="9982708" cy="5394960"/>
          </a:xfrm>
          <a:prstGeom prst="line">
            <a:avLst/>
          </a:prstGeom>
        </p:spPr>
        <p:style>
          <a:lnRef idx="1">
            <a:schemeClr val="dk1"/>
          </a:lnRef>
          <a:fillRef idx="0">
            <a:schemeClr val="dk1"/>
          </a:fillRef>
          <a:effectRef idx="0">
            <a:schemeClr val="dk1"/>
          </a:effectRef>
          <a:fontRef idx="minor">
            <a:schemeClr val="tx1"/>
          </a:fontRef>
        </p:style>
      </p:cxnSp>
      <p:cxnSp>
        <p:nvCxnSpPr>
          <p:cNvPr id="10" name="Connecteur droit 9" hidden="1">
            <a:extLst>
              <a:ext uri="{FF2B5EF4-FFF2-40B4-BE49-F238E27FC236}">
                <a16:creationId xmlns:a16="http://schemas.microsoft.com/office/drawing/2014/main" id="{9B941092-2307-2326-E38E-9FEC46B89518}"/>
              </a:ext>
            </a:extLst>
          </p:cNvPr>
          <p:cNvCxnSpPr/>
          <p:nvPr/>
        </p:nvCxnSpPr>
        <p:spPr>
          <a:xfrm flipV="1">
            <a:off x="1752600" y="1024466"/>
            <a:ext cx="9967468" cy="53949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472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00FB30-5DF4-BAD1-5F4A-B672A8BCA98B}"/>
              </a:ext>
            </a:extLst>
          </p:cNvPr>
          <p:cNvSpPr>
            <a:spLocks noGrp="1"/>
          </p:cNvSpPr>
          <p:nvPr>
            <p:ph type="title"/>
          </p:nvPr>
        </p:nvSpPr>
        <p:spPr/>
        <p:txBody>
          <a:bodyPr/>
          <a:lstStyle/>
          <a:p>
            <a:r>
              <a:rPr lang="fr-CA" dirty="0"/>
              <a:t>En octal ?</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AAB2CA2-9514-ED00-7AE8-B93BD80C46E4}"/>
                  </a:ext>
                </a:extLst>
              </p:cNvPr>
              <p:cNvSpPr>
                <a:spLocks noGrp="1"/>
              </p:cNvSpPr>
              <p:nvPr>
                <p:ph idx="1"/>
              </p:nvPr>
            </p:nvSpPr>
            <p:spPr>
              <a:xfrm>
                <a:off x="838200" y="1504951"/>
                <a:ext cx="10820400" cy="5353050"/>
              </a:xfrm>
            </p:spPr>
            <p:txBody>
              <a:bodyPr>
                <a:normAutofit fontScale="77500" lnSpcReduction="20000"/>
              </a:bodyPr>
              <a:lstStyle/>
              <a:p>
                <a:pPr marL="0" indent="0">
                  <a:lnSpc>
                    <a:spcPct val="120000"/>
                  </a:lnSpc>
                  <a:buNone/>
                </a:pPr>
                <a14:m>
                  <m:oMath xmlns:m="http://schemas.openxmlformats.org/officeDocument/2006/math">
                    <m:r>
                      <a:rPr lang="fr-CA" sz="5200" i="1" kern="100" smtClean="0">
                        <a:effectLst/>
                        <a:latin typeface="Cambria Math" panose="02040503050406030204" pitchFamily="18" charset="0"/>
                        <a:ea typeface="Times New Roman" panose="02020603050405020304" pitchFamily="18" charset="0"/>
                        <a:cs typeface="Times New Roman" panose="02020603050405020304" pitchFamily="18" charset="0"/>
                      </a:rPr>
                      <m:t>𝜋</m:t>
                    </m:r>
                    <m:r>
                      <a:rPr lang="fr-CA" sz="520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CA" sz="5200" kern="100" dirty="0">
                    <a:solidFill>
                      <a:schemeClr val="bg2">
                        <a:lumMod val="75000"/>
                      </a:schemeClr>
                    </a:solidFill>
                    <a:effectLst/>
                    <a:latin typeface="Consolas" panose="020B0609020204030204" pitchFamily="49" charset="0"/>
                    <a:ea typeface="Times New Roman" panose="02020603050405020304" pitchFamily="18" charset="0"/>
                    <a:cs typeface="Times New Roman" panose="02020603050405020304" pitchFamily="18" charset="0"/>
                  </a:rPr>
                  <a:t>3, </a:t>
                </a:r>
                <a:r>
                  <a:rPr lang="fr-CA" sz="5200" kern="100" dirty="0">
                    <a:effectLst/>
                    <a:latin typeface="Consolas" panose="020B0609020204030204" pitchFamily="49" charset="0"/>
                    <a:ea typeface="Times New Roman" panose="02020603050405020304" pitchFamily="18" charset="0"/>
                    <a:cs typeface="Times New Roman" panose="02020603050405020304" pitchFamily="18" charset="0"/>
                  </a:rPr>
                  <a:t>11037 55242 10264 30215 14230 63050 56006 70163 21122 01116 02105 14763 07200 20273 72461 66116 33104 50512 02074 61615 00233 57371 24315 47464 72206 15460 12605 15574 45742 41564 77411 52665 55243 41105 71102 66535 46113 63754 33642 30413 51514 33… La somme est 660</a:t>
                </a:r>
                <a:endParaRPr lang="fr-CA" sz="5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dirty="0"/>
              </a:p>
            </p:txBody>
          </p:sp>
        </mc:Choice>
        <mc:Fallback xmlns="">
          <p:sp>
            <p:nvSpPr>
              <p:cNvPr id="3" name="Espace réservé du contenu 2">
                <a:extLst>
                  <a:ext uri="{FF2B5EF4-FFF2-40B4-BE49-F238E27FC236}">
                    <a16:creationId xmlns:a16="http://schemas.microsoft.com/office/drawing/2014/main" id="{4AAB2CA2-9514-ED00-7AE8-B93BD80C46E4}"/>
                  </a:ext>
                </a:extLst>
              </p:cNvPr>
              <p:cNvSpPr>
                <a:spLocks noGrp="1" noRot="1" noChangeAspect="1" noMove="1" noResize="1" noEditPoints="1" noAdjustHandles="1" noChangeArrowheads="1" noChangeShapeType="1" noTextEdit="1"/>
              </p:cNvSpPr>
              <p:nvPr>
                <p:ph idx="1"/>
              </p:nvPr>
            </p:nvSpPr>
            <p:spPr>
              <a:xfrm>
                <a:off x="838200" y="1504951"/>
                <a:ext cx="10820400" cy="5353050"/>
              </a:xfrm>
              <a:blipFill>
                <a:blip r:embed="rId2"/>
                <a:stretch>
                  <a:fillRect l="-2028" t="-1936"/>
                </a:stretch>
              </a:blipFill>
            </p:spPr>
            <p:txBody>
              <a:bodyPr/>
              <a:lstStyle/>
              <a:p>
                <a:r>
                  <a:rPr lang="fr-CA">
                    <a:noFill/>
                  </a:rPr>
                  <a:t> </a:t>
                </a:r>
              </a:p>
            </p:txBody>
          </p:sp>
        </mc:Fallback>
      </mc:AlternateContent>
    </p:spTree>
    <p:extLst>
      <p:ext uri="{BB962C8B-B14F-4D97-AF65-F5344CB8AC3E}">
        <p14:creationId xmlns:p14="http://schemas.microsoft.com/office/powerpoint/2010/main" val="267530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00FB30-5DF4-BAD1-5F4A-B672A8BCA98B}"/>
              </a:ext>
            </a:extLst>
          </p:cNvPr>
          <p:cNvSpPr>
            <a:spLocks noGrp="1"/>
          </p:cNvSpPr>
          <p:nvPr>
            <p:ph type="title"/>
          </p:nvPr>
        </p:nvSpPr>
        <p:spPr/>
        <p:txBody>
          <a:bodyPr/>
          <a:lstStyle/>
          <a:p>
            <a:r>
              <a:rPr lang="fr-CA" dirty="0"/>
              <a:t>En octal (base 8)?</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AAB2CA2-9514-ED00-7AE8-B93BD80C46E4}"/>
                  </a:ext>
                </a:extLst>
              </p:cNvPr>
              <p:cNvSpPr>
                <a:spLocks noGrp="1"/>
              </p:cNvSpPr>
              <p:nvPr>
                <p:ph idx="1"/>
              </p:nvPr>
            </p:nvSpPr>
            <p:spPr>
              <a:xfrm>
                <a:off x="838200" y="1504951"/>
                <a:ext cx="10820400" cy="5353050"/>
              </a:xfrm>
            </p:spPr>
            <p:txBody>
              <a:bodyPr>
                <a:normAutofit fontScale="77500" lnSpcReduction="20000"/>
              </a:bodyPr>
              <a:lstStyle/>
              <a:p>
                <a:pPr marL="0" indent="0">
                  <a:lnSpc>
                    <a:spcPct val="120000"/>
                  </a:lnSpc>
                  <a:buNone/>
                </a:pPr>
                <a14:m>
                  <m:oMath xmlns:m="http://schemas.openxmlformats.org/officeDocument/2006/math">
                    <m:r>
                      <a:rPr lang="fr-CA" sz="5200" i="1" kern="100" smtClean="0">
                        <a:effectLst/>
                        <a:latin typeface="Cambria Math" panose="02040503050406030204" pitchFamily="18" charset="0"/>
                        <a:ea typeface="Times New Roman" panose="02020603050405020304" pitchFamily="18" charset="0"/>
                        <a:cs typeface="Times New Roman" panose="02020603050405020304" pitchFamily="18" charset="0"/>
                      </a:rPr>
                      <m:t>𝜋</m:t>
                    </m:r>
                    <m:r>
                      <a:rPr lang="fr-CA" sz="520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CA" sz="5200" kern="100" dirty="0">
                    <a:solidFill>
                      <a:schemeClr val="bg2">
                        <a:lumMod val="75000"/>
                      </a:schemeClr>
                    </a:solidFill>
                    <a:effectLst/>
                    <a:latin typeface="Consolas" panose="020B0609020204030204" pitchFamily="49" charset="0"/>
                    <a:ea typeface="Times New Roman" panose="02020603050405020304" pitchFamily="18" charset="0"/>
                    <a:cs typeface="Times New Roman" panose="02020603050405020304" pitchFamily="18" charset="0"/>
                  </a:rPr>
                  <a:t>3, </a:t>
                </a:r>
                <a:r>
                  <a:rPr lang="fr-CA" sz="5200" kern="100" dirty="0">
                    <a:effectLst/>
                    <a:latin typeface="Consolas" panose="020B0609020204030204" pitchFamily="49" charset="0"/>
                    <a:ea typeface="Times New Roman" panose="02020603050405020304" pitchFamily="18" charset="0"/>
                    <a:cs typeface="Times New Roman" panose="02020603050405020304" pitchFamily="18" charset="0"/>
                  </a:rPr>
                  <a:t>11037 55242 10264 30215 14230 63050 56006 70163 21122 01116 02105 14763 07200 20273 72461 66116 33104 50512 02074 61615 00233 57371 24315 47464 72206 15460 12605 15574 45742 41564 77411 52665 55243 41105 71102 66535 46113 63754 33642 30413 51514 337… La somme est 667</a:t>
                </a:r>
                <a:endParaRPr lang="fr-CA" sz="5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dirty="0"/>
              </a:p>
            </p:txBody>
          </p:sp>
        </mc:Choice>
        <mc:Fallback xmlns="">
          <p:sp>
            <p:nvSpPr>
              <p:cNvPr id="3" name="Espace réservé du contenu 2">
                <a:extLst>
                  <a:ext uri="{FF2B5EF4-FFF2-40B4-BE49-F238E27FC236}">
                    <a16:creationId xmlns:a16="http://schemas.microsoft.com/office/drawing/2014/main" id="{4AAB2CA2-9514-ED00-7AE8-B93BD80C46E4}"/>
                  </a:ext>
                </a:extLst>
              </p:cNvPr>
              <p:cNvSpPr>
                <a:spLocks noGrp="1" noRot="1" noChangeAspect="1" noMove="1" noResize="1" noEditPoints="1" noAdjustHandles="1" noChangeArrowheads="1" noChangeShapeType="1" noTextEdit="1"/>
              </p:cNvSpPr>
              <p:nvPr>
                <p:ph idx="1"/>
              </p:nvPr>
            </p:nvSpPr>
            <p:spPr>
              <a:xfrm>
                <a:off x="838200" y="1504951"/>
                <a:ext cx="10820400" cy="5353050"/>
              </a:xfrm>
              <a:blipFill>
                <a:blip r:embed="rId2"/>
                <a:stretch>
                  <a:fillRect l="-2028" t="-1936"/>
                </a:stretch>
              </a:blipFill>
            </p:spPr>
            <p:txBody>
              <a:bodyPr/>
              <a:lstStyle/>
              <a:p>
                <a:r>
                  <a:rPr lang="fr-CA">
                    <a:noFill/>
                  </a:rPr>
                  <a:t> </a:t>
                </a:r>
              </a:p>
            </p:txBody>
          </p:sp>
        </mc:Fallback>
      </mc:AlternateContent>
    </p:spTree>
    <p:extLst>
      <p:ext uri="{BB962C8B-B14F-4D97-AF65-F5344CB8AC3E}">
        <p14:creationId xmlns:p14="http://schemas.microsoft.com/office/powerpoint/2010/main" val="3385417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ell Creature by panjoool on DeviantArt">
            <a:extLst>
              <a:ext uri="{FF2B5EF4-FFF2-40B4-BE49-F238E27FC236}">
                <a16:creationId xmlns:a16="http://schemas.microsoft.com/office/drawing/2014/main" id="{DD239E2F-C525-1BF5-1643-AF43599959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261" r="1"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14A09E1-D76C-CC45-5818-2457EE6A6D8A}"/>
              </a:ext>
            </a:extLst>
          </p:cNvPr>
          <p:cNvSpPr>
            <a:spLocks noGrp="1"/>
          </p:cNvSpPr>
          <p:nvPr>
            <p:ph type="title"/>
          </p:nvPr>
        </p:nvSpPr>
        <p:spPr>
          <a:xfrm>
            <a:off x="838200" y="365125"/>
            <a:ext cx="3822189" cy="1899912"/>
          </a:xfrm>
        </p:spPr>
        <p:txBody>
          <a:bodyPr>
            <a:normAutofit/>
          </a:bodyPr>
          <a:lstStyle/>
          <a:p>
            <a:r>
              <a:rPr lang="fr-CA" sz="4000"/>
              <a:t>En binaire ?</a:t>
            </a:r>
          </a:p>
        </p:txBody>
      </p:sp>
      <p:sp>
        <p:nvSpPr>
          <p:cNvPr id="3" name="Espace réservé du contenu 2">
            <a:extLst>
              <a:ext uri="{FF2B5EF4-FFF2-40B4-BE49-F238E27FC236}">
                <a16:creationId xmlns:a16="http://schemas.microsoft.com/office/drawing/2014/main" id="{3E49403D-056B-3AD4-1C9C-8030710D6B67}"/>
              </a:ext>
            </a:extLst>
          </p:cNvPr>
          <p:cNvSpPr>
            <a:spLocks noGrp="1"/>
          </p:cNvSpPr>
          <p:nvPr>
            <p:ph idx="1"/>
          </p:nvPr>
        </p:nvSpPr>
        <p:spPr>
          <a:xfrm>
            <a:off x="609737" y="2076450"/>
            <a:ext cx="3822189" cy="4416425"/>
          </a:xfrm>
        </p:spPr>
        <p:txBody>
          <a:bodyPr>
            <a:noAutofit/>
          </a:bodyPr>
          <a:lstStyle/>
          <a:p>
            <a:pPr marL="0" indent="0">
              <a:lnSpc>
                <a:spcPct val="100000"/>
              </a:lnSpc>
              <a:buNone/>
            </a:pPr>
            <a:r>
              <a:rPr lang="fr-CA" sz="3600" dirty="0"/>
              <a:t>Tous les nombres avec une infinité de décimales sont </a:t>
            </a:r>
            <a:r>
              <a:rPr lang="fr-CA" sz="3600" dirty="0">
                <a:latin typeface="Showcard Gothic" panose="04020904020102020604" pitchFamily="82" charset="0"/>
              </a:rPr>
              <a:t>maléfiques !</a:t>
            </a:r>
            <a:endParaRPr lang="fr-CA" sz="3600" dirty="0"/>
          </a:p>
          <a:p>
            <a:pPr marL="0" indent="0">
              <a:lnSpc>
                <a:spcPct val="100000"/>
              </a:lnSpc>
              <a:buNone/>
            </a:pPr>
            <a:endParaRPr lang="fr-CA" sz="3600" dirty="0"/>
          </a:p>
          <a:p>
            <a:pPr marL="0" indent="0">
              <a:lnSpc>
                <a:spcPct val="100000"/>
              </a:lnSpc>
              <a:buNone/>
            </a:pPr>
            <a:r>
              <a:rPr lang="fr-CA" sz="3600" dirty="0"/>
              <a:t>Évidemment…</a:t>
            </a:r>
          </a:p>
        </p:txBody>
      </p:sp>
    </p:spTree>
    <p:extLst>
      <p:ext uri="{BB962C8B-B14F-4D97-AF65-F5344CB8AC3E}">
        <p14:creationId xmlns:p14="http://schemas.microsoft.com/office/powerpoint/2010/main" val="384040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édia en ligne 3" title="Aux origines du nombre d'or - Deux (deux ?) minutes pour...">
            <a:hlinkClick r:id="" action="ppaction://media"/>
            <a:extLst>
              <a:ext uri="{FF2B5EF4-FFF2-40B4-BE49-F238E27FC236}">
                <a16:creationId xmlns:a16="http://schemas.microsoft.com/office/drawing/2014/main" id="{7BF856D0-8C3B-E72E-C4D6-7D5140A44635}"/>
              </a:ext>
            </a:extLst>
          </p:cNvPr>
          <p:cNvPicPr>
            <a:picLocks noGrp="1" noRot="1" noChangeAspect="1"/>
          </p:cNvPicPr>
          <p:nvPr>
            <p:ph idx="1"/>
            <a:videoFile r:link="rId1"/>
          </p:nvPr>
        </p:nvPicPr>
        <p:blipFill>
          <a:blip r:embed="rId3"/>
          <a:stretch>
            <a:fillRect/>
          </a:stretch>
        </p:blipFill>
        <p:spPr>
          <a:xfrm>
            <a:off x="0" y="-1146249"/>
            <a:ext cx="12192593" cy="9143613"/>
          </a:xfrm>
          <a:prstGeom prst="rect">
            <a:avLst/>
          </a:prstGeom>
        </p:spPr>
      </p:pic>
      <p:sp>
        <p:nvSpPr>
          <p:cNvPr id="6" name="Titre 5">
            <a:extLst>
              <a:ext uri="{FF2B5EF4-FFF2-40B4-BE49-F238E27FC236}">
                <a16:creationId xmlns:a16="http://schemas.microsoft.com/office/drawing/2014/main" id="{A6C62C64-73E5-E0CE-1C7B-C56545C3770A}"/>
              </a:ext>
            </a:extLst>
          </p:cNvPr>
          <p:cNvSpPr>
            <a:spLocks noGrp="1"/>
          </p:cNvSpPr>
          <p:nvPr>
            <p:ph type="title"/>
          </p:nvPr>
        </p:nvSpPr>
        <p:spPr>
          <a:solidFill>
            <a:srgbClr val="C55A11">
              <a:alpha val="58824"/>
            </a:srgbClr>
          </a:solidFill>
        </p:spPr>
        <p:txBody>
          <a:bodyPr>
            <a:normAutofit/>
          </a:bodyPr>
          <a:lstStyle/>
          <a:p>
            <a:pPr algn="ctr"/>
            <a:r>
              <a:rPr lang="fr-CA" sz="6000" b="1" dirty="0">
                <a:solidFill>
                  <a:schemeClr val="bg1">
                    <a:lumMod val="95000"/>
                  </a:schemeClr>
                </a:solidFill>
              </a:rPr>
              <a:t>Pour le nombre d’or…</a:t>
            </a:r>
          </a:p>
        </p:txBody>
      </p:sp>
    </p:spTree>
    <p:extLst>
      <p:ext uri="{BB962C8B-B14F-4D97-AF65-F5344CB8AC3E}">
        <p14:creationId xmlns:p14="http://schemas.microsoft.com/office/powerpoint/2010/main" val="8810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9" name="Rectangle 8">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3" name="Image 2">
            <a:extLst>
              <a:ext uri="{FF2B5EF4-FFF2-40B4-BE49-F238E27FC236}">
                <a16:creationId xmlns:a16="http://schemas.microsoft.com/office/drawing/2014/main" id="{F9903CE8-54B3-6F7C-9465-30BB8A5100DE}"/>
              </a:ext>
            </a:extLst>
          </p:cNvPr>
          <p:cNvPicPr>
            <a:picLocks noChangeAspect="1"/>
          </p:cNvPicPr>
          <p:nvPr/>
        </p:nvPicPr>
        <p:blipFill rotWithShape="1">
          <a:blip r:embed="rId2">
            <a:alphaModFix amt="59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557" b="3812"/>
          <a:stretch/>
        </p:blipFill>
        <p:spPr>
          <a:xfrm>
            <a:off x="20" y="-7624"/>
            <a:ext cx="12191981" cy="6887365"/>
          </a:xfrm>
          <a:prstGeom prst="rect">
            <a:avLst/>
          </a:prstGeom>
        </p:spPr>
      </p:pic>
    </p:spTree>
    <p:extLst>
      <p:ext uri="{BB962C8B-B14F-4D97-AF65-F5344CB8AC3E}">
        <p14:creationId xmlns:p14="http://schemas.microsoft.com/office/powerpoint/2010/main" val="3333690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57B78A0-8A55-8D30-297D-E68CA2FBB3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06" r="9089" b="1887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B5C8460-0251-20A1-FC92-7803B701B78B}"/>
              </a:ext>
            </a:extLst>
          </p:cNvPr>
          <p:cNvSpPr>
            <a:spLocks noGrp="1"/>
          </p:cNvSpPr>
          <p:nvPr>
            <p:ph type="title"/>
          </p:nvPr>
        </p:nvSpPr>
        <p:spPr>
          <a:xfrm>
            <a:off x="371093" y="916687"/>
            <a:ext cx="6214433" cy="1124712"/>
          </a:xfrm>
        </p:spPr>
        <p:txBody>
          <a:bodyPr anchor="b">
            <a:noAutofit/>
          </a:bodyPr>
          <a:lstStyle/>
          <a:p>
            <a:r>
              <a:rPr lang="fr-CA" sz="6000" b="0" i="0" dirty="0">
                <a:solidFill>
                  <a:srgbClr val="141F23"/>
                </a:solidFill>
                <a:effectLst/>
                <a:latin typeface="Radio Canada" pitchFamily="2" charset="0"/>
              </a:rPr>
              <a:t>Nicolas Bourbaki</a:t>
            </a:r>
            <a:endParaRPr lang="fr-CA" sz="6000" dirty="0">
              <a:solidFill>
                <a:srgbClr val="141F23"/>
              </a:solidFill>
              <a:latin typeface="Radio Canada" pitchFamily="2" charset="0"/>
            </a:endParaRPr>
          </a:p>
        </p:txBody>
      </p:sp>
      <p:sp>
        <p:nvSpPr>
          <p:cNvPr id="1035" name="Rectangle 103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2FD5D2F0-2E14-8D17-F8EE-F6AF0F026A5B}"/>
              </a:ext>
            </a:extLst>
          </p:cNvPr>
          <p:cNvSpPr>
            <a:spLocks noGrp="1"/>
          </p:cNvSpPr>
          <p:nvPr>
            <p:ph idx="1"/>
          </p:nvPr>
        </p:nvSpPr>
        <p:spPr>
          <a:xfrm>
            <a:off x="371092" y="2443480"/>
            <a:ext cx="5152253" cy="4414510"/>
          </a:xfrm>
        </p:spPr>
        <p:txBody>
          <a:bodyPr anchor="t">
            <a:normAutofit/>
          </a:bodyPr>
          <a:lstStyle/>
          <a:p>
            <a:pPr marL="0" indent="0" algn="just">
              <a:lnSpc>
                <a:spcPct val="100000"/>
              </a:lnSpc>
              <a:buNone/>
            </a:pPr>
            <a:r>
              <a:rPr lang="fr-CA" sz="2000" b="0" i="0" dirty="0">
                <a:solidFill>
                  <a:srgbClr val="262125"/>
                </a:solidFill>
                <a:effectLst/>
              </a:rPr>
              <a:t>Qui est ce mystérieux </a:t>
            </a:r>
            <a:r>
              <a:rPr lang="fr-CA" sz="2000" b="0" i="0" dirty="0">
                <a:solidFill>
                  <a:srgbClr val="FF0000"/>
                </a:solidFill>
                <a:effectLst/>
              </a:rPr>
              <a:t>mathématicien</a:t>
            </a:r>
            <a:r>
              <a:rPr lang="fr-CA" sz="2000" b="0" i="0" dirty="0">
                <a:solidFill>
                  <a:srgbClr val="262125"/>
                </a:solidFill>
                <a:effectLst/>
              </a:rPr>
              <a:t> qui a refondé toutes les mathématiques à partir de zéro à travers ses célèbres « Éléments de mathématiques », mais dont on ne trouve aucune trace dans les listes de  diplômés universitaires en </a:t>
            </a:r>
            <a:r>
              <a:rPr lang="fr-CA" sz="2000" b="0" i="0" dirty="0" err="1">
                <a:solidFill>
                  <a:srgbClr val="262125"/>
                </a:solidFill>
                <a:effectLst/>
              </a:rPr>
              <a:t>mathéma-tiques</a:t>
            </a:r>
            <a:r>
              <a:rPr lang="fr-CA" sz="2000" b="0" i="0" dirty="0">
                <a:solidFill>
                  <a:srgbClr val="262125"/>
                </a:solidFill>
                <a:effectLst/>
              </a:rPr>
              <a:t> ?  Prolifique depuis près de </a:t>
            </a:r>
            <a:r>
              <a:rPr lang="fr-CA" sz="2000" b="0" i="0" dirty="0">
                <a:solidFill>
                  <a:srgbClr val="FF0000"/>
                </a:solidFill>
                <a:effectLst/>
              </a:rPr>
              <a:t>90 ans</a:t>
            </a:r>
            <a:r>
              <a:rPr lang="fr-CA" sz="2000" b="0" i="0" dirty="0">
                <a:solidFill>
                  <a:srgbClr val="262125"/>
                </a:solidFill>
                <a:effectLst/>
              </a:rPr>
              <a:t>, ayant touché à toutes les branches des mathématiques et influencé l’</a:t>
            </a:r>
            <a:r>
              <a:rPr lang="fr-CA" sz="2000" b="0" i="0" dirty="0" err="1">
                <a:solidFill>
                  <a:srgbClr val="262125"/>
                </a:solidFill>
                <a:effectLst/>
              </a:rPr>
              <a:t>enseigne-ment</a:t>
            </a:r>
            <a:r>
              <a:rPr lang="fr-CA" sz="2000" b="0" i="0" dirty="0">
                <a:solidFill>
                  <a:srgbClr val="262125"/>
                </a:solidFill>
                <a:effectLst/>
              </a:rPr>
              <a:t> de ce domaine dans plusieurs pays, il reste pourtant </a:t>
            </a:r>
            <a:r>
              <a:rPr lang="fr-CA" sz="2000" b="0" i="0" dirty="0">
                <a:solidFill>
                  <a:srgbClr val="FF0000"/>
                </a:solidFill>
                <a:effectLst/>
              </a:rPr>
              <a:t>inaccessible</a:t>
            </a:r>
            <a:r>
              <a:rPr lang="fr-CA" sz="2000" b="0" i="0" dirty="0">
                <a:solidFill>
                  <a:srgbClr val="262125"/>
                </a:solidFill>
                <a:effectLst/>
              </a:rPr>
              <a:t> et </a:t>
            </a:r>
            <a:r>
              <a:rPr lang="fr-CA" sz="2000" b="0" i="0" dirty="0">
                <a:solidFill>
                  <a:srgbClr val="FF0000"/>
                </a:solidFill>
                <a:effectLst/>
              </a:rPr>
              <a:t>invisible</a:t>
            </a:r>
            <a:r>
              <a:rPr lang="fr-CA" sz="2000" b="0" i="0" dirty="0">
                <a:solidFill>
                  <a:srgbClr val="262125"/>
                </a:solidFill>
                <a:effectLst/>
              </a:rPr>
              <a:t>. Dans cette présentation, on en apprendra plus sur ce personnage et son travail colossal</a:t>
            </a:r>
            <a:r>
              <a:rPr lang="fr-CA" sz="1400" b="0" i="0" dirty="0">
                <a:effectLst/>
                <a:latin typeface="-apple-system"/>
              </a:rPr>
              <a:t>.</a:t>
            </a:r>
            <a:endParaRPr lang="fr-CA" sz="1400" dirty="0"/>
          </a:p>
        </p:txBody>
      </p:sp>
    </p:spTree>
    <p:extLst>
      <p:ext uri="{BB962C8B-B14F-4D97-AF65-F5344CB8AC3E}">
        <p14:creationId xmlns:p14="http://schemas.microsoft.com/office/powerpoint/2010/main" val="19895452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dio Canada" pitchFamily="2" charset="0"/>
            </a:endParaRPr>
          </a:p>
        </p:txBody>
      </p:sp>
      <p:sp>
        <p:nvSpPr>
          <p:cNvPr id="2" name="Titre 1">
            <a:extLst>
              <a:ext uri="{FF2B5EF4-FFF2-40B4-BE49-F238E27FC236}">
                <a16:creationId xmlns:a16="http://schemas.microsoft.com/office/drawing/2014/main" id="{0BCD13B8-10CD-96F4-B5B1-D1CEF89D5113}"/>
              </a:ext>
            </a:extLst>
          </p:cNvPr>
          <p:cNvSpPr>
            <a:spLocks noGrp="1"/>
          </p:cNvSpPr>
          <p:nvPr>
            <p:ph type="title"/>
          </p:nvPr>
        </p:nvSpPr>
        <p:spPr>
          <a:xfrm>
            <a:off x="890338" y="640080"/>
            <a:ext cx="4272212" cy="3566160"/>
          </a:xfrm>
        </p:spPr>
        <p:txBody>
          <a:bodyPr vert="horz" lIns="91440" tIns="45720" rIns="91440" bIns="45720" rtlCol="0" anchor="b">
            <a:normAutofit/>
          </a:bodyPr>
          <a:lstStyle/>
          <a:p>
            <a:r>
              <a:rPr lang="fr-CA" sz="5400" dirty="0"/>
              <a:t>Connaissez-vous la bête et son nombre ?</a:t>
            </a:r>
          </a:p>
        </p:txBody>
      </p:sp>
      <p:sp>
        <p:nvSpPr>
          <p:cNvPr id="2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dio Canada" pitchFamily="2" charset="0"/>
            </a:endParaRPr>
          </a:p>
        </p:txBody>
      </p:sp>
      <p:pic>
        <p:nvPicPr>
          <p:cNvPr id="5" name="Espace réservé du contenu 4">
            <a:extLst>
              <a:ext uri="{FF2B5EF4-FFF2-40B4-BE49-F238E27FC236}">
                <a16:creationId xmlns:a16="http://schemas.microsoft.com/office/drawing/2014/main" id="{A1D50C04-8FDA-C319-B56A-AC7420FD698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1818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descr="Une image contenant intérieur&#10;&#10;Description générée automatiquement avec une confiance moyenne">
            <a:extLst>
              <a:ext uri="{FF2B5EF4-FFF2-40B4-BE49-F238E27FC236}">
                <a16:creationId xmlns:a16="http://schemas.microsoft.com/office/drawing/2014/main" id="{29C0CB4C-2A69-E9B1-3007-E0CEA259CD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4845" y="-1"/>
            <a:ext cx="5582660" cy="7112001"/>
          </a:xfrm>
          <a:prstGeom prst="rect">
            <a:avLst/>
          </a:prstGeom>
          <a:scene3d>
            <a:camera prst="perspectiveContrastingRightFacing" fov="3600000">
              <a:rot lat="360000" lon="19500000" rev="60000"/>
            </a:camera>
            <a:lightRig rig="threePt" dir="t"/>
          </a:scene3d>
        </p:spPr>
      </p:pic>
      <p:sp useBgFill="1">
        <p:nvSpPr>
          <p:cNvPr id="1031" name="Rectangle 1030" hidden="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dio Canada" pitchFamily="2" charset="0"/>
            </a:endParaRPr>
          </a:p>
        </p:txBody>
      </p:sp>
      <p:pic>
        <p:nvPicPr>
          <p:cNvPr id="1026" name="Picture 2" descr="Hell Creature by panjoool on DeviantArt">
            <a:extLst>
              <a:ext uri="{FF2B5EF4-FFF2-40B4-BE49-F238E27FC236}">
                <a16:creationId xmlns:a16="http://schemas.microsoft.com/office/drawing/2014/main" id="{83FCE47B-DA4E-E6DC-57E2-71446A0A3E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989" r="2" b="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4E1B9545-68C8-229C-D3A7-D528AE63F4FC}"/>
              </a:ext>
            </a:extLst>
          </p:cNvPr>
          <p:cNvSpPr>
            <a:spLocks noGrp="1"/>
          </p:cNvSpPr>
          <p:nvPr>
            <p:ph idx="1"/>
          </p:nvPr>
        </p:nvSpPr>
        <p:spPr>
          <a:xfrm>
            <a:off x="1103084" y="522514"/>
            <a:ext cx="4412345" cy="6175827"/>
          </a:xfrm>
          <a:scene3d>
            <a:camera prst="perspectiveHeroicExtremeRightFacing" fov="3600000">
              <a:rot lat="360000" lon="19500000" rev="60000"/>
            </a:camera>
            <a:lightRig rig="threePt" dir="t"/>
          </a:scene3d>
          <a:sp3d/>
        </p:spPr>
        <p:txBody>
          <a:bodyPr>
            <a:normAutofit/>
          </a:bodyPr>
          <a:lstStyle/>
          <a:p>
            <a:pPr marL="0" indent="0" fontAlgn="base">
              <a:lnSpc>
                <a:spcPct val="120000"/>
              </a:lnSpc>
              <a:buNone/>
            </a:pPr>
            <a:r>
              <a:rPr lang="fr-CA" sz="3200" b="1" dirty="0">
                <a:effectLst/>
                <a:latin typeface="Tempus Sans ITC" panose="04020404030D07020202" pitchFamily="82" charset="0"/>
              </a:rPr>
              <a:t>Apocalypse Chapitre 13</a:t>
            </a:r>
          </a:p>
          <a:p>
            <a:pPr marL="0" indent="0" fontAlgn="base">
              <a:lnSpc>
                <a:spcPct val="120000"/>
              </a:lnSpc>
              <a:buNone/>
            </a:pPr>
            <a:r>
              <a:rPr lang="fr-CA" sz="2700" b="0" dirty="0">
                <a:effectLst>
                  <a:outerShdw blurRad="38100" dist="38100" dir="2700000" algn="tl">
                    <a:srgbClr val="000000">
                      <a:alpha val="43137"/>
                    </a:srgbClr>
                  </a:outerShdw>
                </a:effectLst>
                <a:latin typeface="Tempus Sans ITC" panose="04020404030D07020202" pitchFamily="82" charset="0"/>
              </a:rPr>
              <a:t>Puis je vis monter de la terre une autre bête, qui avait deux cornes semblables à celles d'un agneau, et qui parlait comme un dragon.[…] Que celui qui a de l'intelligence calcule le nombre de la bête.  […] et son nombre est six cent soixante-six.</a:t>
            </a:r>
          </a:p>
          <a:p>
            <a:pPr marL="0" indent="0">
              <a:buNone/>
            </a:pPr>
            <a:endParaRPr lang="fr-CA" sz="2000" dirty="0"/>
          </a:p>
        </p:txBody>
      </p:sp>
    </p:spTree>
    <p:extLst>
      <p:ext uri="{BB962C8B-B14F-4D97-AF65-F5344CB8AC3E}">
        <p14:creationId xmlns:p14="http://schemas.microsoft.com/office/powerpoint/2010/main" val="4288705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BB9823-EB57-522F-68D5-57BDB3980CBF}"/>
              </a:ext>
            </a:extLst>
          </p:cNvPr>
          <p:cNvSpPr>
            <a:spLocks noGrp="1"/>
          </p:cNvSpPr>
          <p:nvPr>
            <p:ph type="title"/>
          </p:nvPr>
        </p:nvSpPr>
        <p:spPr>
          <a:xfrm>
            <a:off x="838200" y="327025"/>
            <a:ext cx="10515600" cy="1325563"/>
          </a:xfrm>
        </p:spPr>
        <p:txBody>
          <a:bodyPr>
            <a:normAutofit/>
          </a:bodyPr>
          <a:lstStyle/>
          <a:p>
            <a:pPr algn="ctr"/>
            <a:r>
              <a:rPr lang="fr-CA" sz="7200" dirty="0">
                <a:ln w="38100">
                  <a:solidFill>
                    <a:schemeClr val="tx1"/>
                  </a:solidFill>
                </a:ln>
                <a:blipFill>
                  <a:blip r:embed="rId2"/>
                  <a:stretch>
                    <a:fillRect/>
                  </a:stretch>
                </a:blipFill>
                <a:latin typeface="Showcard Gothic" panose="04020904020102020604" pitchFamily="82" charset="0"/>
              </a:rPr>
              <a:t>666 nous envahit !</a:t>
            </a:r>
            <a:endParaRPr lang="fr-CA" sz="7200" dirty="0">
              <a:ln>
                <a:solidFill>
                  <a:schemeClr val="tx1"/>
                </a:solidFill>
              </a:ln>
            </a:endParaRPr>
          </a:p>
        </p:txBody>
      </p:sp>
      <p:sp>
        <p:nvSpPr>
          <p:cNvPr id="3" name="Espace réservé du contenu 2">
            <a:extLst>
              <a:ext uri="{FF2B5EF4-FFF2-40B4-BE49-F238E27FC236}">
                <a16:creationId xmlns:a16="http://schemas.microsoft.com/office/drawing/2014/main" id="{D6BEA186-5207-6FD3-7743-F43E348F849F}"/>
              </a:ext>
            </a:extLst>
          </p:cNvPr>
          <p:cNvSpPr>
            <a:spLocks noGrp="1"/>
          </p:cNvSpPr>
          <p:nvPr>
            <p:ph idx="1"/>
          </p:nvPr>
        </p:nvSpPr>
        <p:spPr>
          <a:xfrm>
            <a:off x="209550" y="1444625"/>
            <a:ext cx="10515600" cy="4351338"/>
          </a:xfrm>
        </p:spPr>
        <p:txBody>
          <a:bodyPr>
            <a:normAutofit/>
          </a:bodyPr>
          <a:lstStyle/>
          <a:p>
            <a:pPr marL="0" indent="0">
              <a:buNone/>
            </a:pPr>
            <a:r>
              <a:rPr lang="fr-CA" sz="3600" dirty="0"/>
              <a:t>1+2+3+4+5+6+7+8+9+10+11+12+13+14+15+16+17+18+19+20+21+22+23+24+25+26+27+28+29+30+31+32+33+34+35+36=666</a:t>
            </a:r>
          </a:p>
          <a:p>
            <a:pPr marL="0" indent="0">
              <a:buNone/>
            </a:pPr>
            <a:endParaRPr lang="fr-CA" sz="3600" dirty="0"/>
          </a:p>
          <a:p>
            <a:pPr marL="0" indent="0">
              <a:buNone/>
            </a:pPr>
            <a:r>
              <a:rPr lang="fr-CA" sz="3600" dirty="0"/>
              <a:t>2²+3²+5²+7²+11²+13²+17²=666</a:t>
            </a:r>
          </a:p>
        </p:txBody>
      </p:sp>
      <p:graphicFrame>
        <p:nvGraphicFramePr>
          <p:cNvPr id="4" name="Tableau 3">
            <a:extLst>
              <a:ext uri="{FF2B5EF4-FFF2-40B4-BE49-F238E27FC236}">
                <a16:creationId xmlns:a16="http://schemas.microsoft.com/office/drawing/2014/main" id="{F749ED5D-C7E4-FD68-0447-51CA6794C747}"/>
              </a:ext>
            </a:extLst>
          </p:cNvPr>
          <p:cNvGraphicFramePr>
            <a:graphicFrameLocks noGrp="1"/>
          </p:cNvGraphicFramePr>
          <p:nvPr>
            <p:extLst>
              <p:ext uri="{D42A27DB-BD31-4B8C-83A1-F6EECF244321}">
                <p14:modId xmlns:p14="http://schemas.microsoft.com/office/powerpoint/2010/main" val="124566444"/>
              </p:ext>
            </p:extLst>
          </p:nvPr>
        </p:nvGraphicFramePr>
        <p:xfrm>
          <a:off x="8305800" y="2506662"/>
          <a:ext cx="3886200" cy="4351338"/>
        </p:xfrm>
        <a:graphic>
          <a:graphicData uri="http://schemas.openxmlformats.org/drawingml/2006/table">
            <a:tbl>
              <a:tblPr>
                <a:tableStyleId>{5C22544A-7EE6-4342-B048-85BDC9FD1C3A}</a:tableStyleId>
              </a:tblPr>
              <a:tblGrid>
                <a:gridCol w="647700">
                  <a:extLst>
                    <a:ext uri="{9D8B030D-6E8A-4147-A177-3AD203B41FA5}">
                      <a16:colId xmlns:a16="http://schemas.microsoft.com/office/drawing/2014/main" val="328456630"/>
                    </a:ext>
                  </a:extLst>
                </a:gridCol>
                <a:gridCol w="647700">
                  <a:extLst>
                    <a:ext uri="{9D8B030D-6E8A-4147-A177-3AD203B41FA5}">
                      <a16:colId xmlns:a16="http://schemas.microsoft.com/office/drawing/2014/main" val="819893506"/>
                    </a:ext>
                  </a:extLst>
                </a:gridCol>
                <a:gridCol w="647700">
                  <a:extLst>
                    <a:ext uri="{9D8B030D-6E8A-4147-A177-3AD203B41FA5}">
                      <a16:colId xmlns:a16="http://schemas.microsoft.com/office/drawing/2014/main" val="3718933942"/>
                    </a:ext>
                  </a:extLst>
                </a:gridCol>
                <a:gridCol w="647700">
                  <a:extLst>
                    <a:ext uri="{9D8B030D-6E8A-4147-A177-3AD203B41FA5}">
                      <a16:colId xmlns:a16="http://schemas.microsoft.com/office/drawing/2014/main" val="2853918541"/>
                    </a:ext>
                  </a:extLst>
                </a:gridCol>
                <a:gridCol w="647700">
                  <a:extLst>
                    <a:ext uri="{9D8B030D-6E8A-4147-A177-3AD203B41FA5}">
                      <a16:colId xmlns:a16="http://schemas.microsoft.com/office/drawing/2014/main" val="18345469"/>
                    </a:ext>
                  </a:extLst>
                </a:gridCol>
                <a:gridCol w="647700">
                  <a:extLst>
                    <a:ext uri="{9D8B030D-6E8A-4147-A177-3AD203B41FA5}">
                      <a16:colId xmlns:a16="http://schemas.microsoft.com/office/drawing/2014/main" val="3267685577"/>
                    </a:ext>
                  </a:extLst>
                </a:gridCol>
              </a:tblGrid>
              <a:tr h="725223">
                <a:tc>
                  <a:txBody>
                    <a:bodyPr/>
                    <a:lstStyle/>
                    <a:p>
                      <a:pPr algn="ctr">
                        <a:lnSpc>
                          <a:spcPct val="107000"/>
                        </a:lnSpc>
                        <a:spcAft>
                          <a:spcPts val="800"/>
                        </a:spcAft>
                      </a:pPr>
                      <a:r>
                        <a:rPr lang="fr-CA" sz="2400" kern="100" dirty="0">
                          <a:effectLst/>
                          <a:latin typeface="Showcard Gothic" panose="04020904020102020604" pitchFamily="82" charset="0"/>
                        </a:rPr>
                        <a:t>6</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180</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144</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78</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72</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186</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9957822"/>
                  </a:ext>
                </a:extLst>
              </a:tr>
              <a:tr h="725223">
                <a:tc>
                  <a:txBody>
                    <a:bodyPr/>
                    <a:lstStyle/>
                    <a:p>
                      <a:pPr algn="ctr">
                        <a:lnSpc>
                          <a:spcPct val="107000"/>
                        </a:lnSpc>
                        <a:spcAft>
                          <a:spcPts val="800"/>
                        </a:spcAft>
                      </a:pPr>
                      <a:r>
                        <a:rPr lang="fr-CA" sz="2400" kern="100" dirty="0">
                          <a:effectLst/>
                          <a:latin typeface="Showcard Gothic" panose="04020904020102020604" pitchFamily="82" charset="0"/>
                        </a:rPr>
                        <a:t>210</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48</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138</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102</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156</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12</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3467927"/>
                  </a:ext>
                </a:extLst>
              </a:tr>
              <a:tr h="725223">
                <a:tc>
                  <a:txBody>
                    <a:bodyPr/>
                    <a:lstStyle/>
                    <a:p>
                      <a:pPr algn="ctr">
                        <a:lnSpc>
                          <a:spcPct val="107000"/>
                        </a:lnSpc>
                        <a:spcAft>
                          <a:spcPts val="800"/>
                        </a:spcAft>
                      </a:pPr>
                      <a:r>
                        <a:rPr lang="fr-CA" sz="2400" kern="100" dirty="0">
                          <a:effectLst/>
                          <a:latin typeface="Showcard Gothic" panose="04020904020102020604" pitchFamily="82" charset="0"/>
                        </a:rPr>
                        <a:t>204</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168</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90</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126</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54</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24</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5772480"/>
                  </a:ext>
                </a:extLst>
              </a:tr>
              <a:tr h="725223">
                <a:tc>
                  <a:txBody>
                    <a:bodyPr/>
                    <a:lstStyle/>
                    <a:p>
                      <a:pPr algn="ctr">
                        <a:lnSpc>
                          <a:spcPct val="107000"/>
                        </a:lnSpc>
                        <a:spcAft>
                          <a:spcPts val="800"/>
                        </a:spcAft>
                      </a:pPr>
                      <a:r>
                        <a:rPr lang="fr-CA" sz="2400" kern="100" dirty="0">
                          <a:effectLst/>
                          <a:latin typeface="Showcard Gothic" panose="04020904020102020604" pitchFamily="82" charset="0"/>
                        </a:rPr>
                        <a:t>18</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162</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96</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132</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60</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198</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8095211"/>
                  </a:ext>
                </a:extLst>
              </a:tr>
              <a:tr h="725223">
                <a:tc>
                  <a:txBody>
                    <a:bodyPr/>
                    <a:lstStyle/>
                    <a:p>
                      <a:pPr algn="ctr">
                        <a:lnSpc>
                          <a:spcPct val="107000"/>
                        </a:lnSpc>
                        <a:spcAft>
                          <a:spcPts val="800"/>
                        </a:spcAft>
                      </a:pPr>
                      <a:r>
                        <a:rPr lang="fr-CA" sz="2400" kern="100" dirty="0">
                          <a:effectLst/>
                          <a:latin typeface="Showcard Gothic" panose="04020904020102020604" pitchFamily="82" charset="0"/>
                        </a:rPr>
                        <a:t>192</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66</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84</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120</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174</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30</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8356236"/>
                  </a:ext>
                </a:extLst>
              </a:tr>
              <a:tr h="725223">
                <a:tc>
                  <a:txBody>
                    <a:bodyPr/>
                    <a:lstStyle/>
                    <a:p>
                      <a:pPr algn="ctr">
                        <a:lnSpc>
                          <a:spcPct val="107000"/>
                        </a:lnSpc>
                        <a:spcAft>
                          <a:spcPts val="800"/>
                        </a:spcAft>
                      </a:pPr>
                      <a:r>
                        <a:rPr lang="fr-CA" sz="2400" kern="100" dirty="0">
                          <a:effectLst/>
                          <a:latin typeface="Showcard Gothic" panose="04020904020102020604" pitchFamily="82" charset="0"/>
                        </a:rPr>
                        <a:t>36</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42</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114</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108</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150</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216</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038963"/>
                  </a:ext>
                </a:extLst>
              </a:tr>
            </a:tbl>
          </a:graphicData>
        </a:graphic>
      </p:graphicFrame>
      <p:sp>
        <p:nvSpPr>
          <p:cNvPr id="5" name="Titre 1">
            <a:extLst>
              <a:ext uri="{FF2B5EF4-FFF2-40B4-BE49-F238E27FC236}">
                <a16:creationId xmlns:a16="http://schemas.microsoft.com/office/drawing/2014/main" id="{7001CC14-22B0-0D62-1725-0D4D96B1BD47}"/>
              </a:ext>
            </a:extLst>
          </p:cNvPr>
          <p:cNvSpPr txBox="1">
            <a:spLocks/>
          </p:cNvSpPr>
          <p:nvPr/>
        </p:nvSpPr>
        <p:spPr>
          <a:xfrm>
            <a:off x="0" y="47505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7200" dirty="0">
                <a:ln w="38100">
                  <a:solidFill>
                    <a:schemeClr val="tx1"/>
                  </a:solidFill>
                </a:ln>
                <a:blipFill>
                  <a:blip r:embed="rId2"/>
                  <a:stretch>
                    <a:fillRect/>
                  </a:stretch>
                </a:blipFill>
                <a:latin typeface="Showcard Gothic" panose="04020904020102020604" pitchFamily="82" charset="0"/>
              </a:rPr>
              <a:t>666 est Partout !</a:t>
            </a:r>
            <a:endParaRPr lang="fr-CA" sz="7200" dirty="0">
              <a:ln>
                <a:solidFill>
                  <a:schemeClr val="tx1"/>
                </a:solidFill>
              </a:ln>
              <a:latin typeface="Radio Canada Light" pitchFamily="2" charset="0"/>
            </a:endParaRPr>
          </a:p>
        </p:txBody>
      </p:sp>
      <p:pic>
        <p:nvPicPr>
          <p:cNvPr id="7" name="Graphique 6">
            <a:extLst>
              <a:ext uri="{FF2B5EF4-FFF2-40B4-BE49-F238E27FC236}">
                <a16:creationId xmlns:a16="http://schemas.microsoft.com/office/drawing/2014/main" id="{ACB5298A-090E-D229-6DFF-96E13D18A4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2990850" y="3698874"/>
            <a:ext cx="3868673" cy="3429000"/>
          </a:xfrm>
          <a:prstGeom prst="rect">
            <a:avLst/>
          </a:prstGeom>
        </p:spPr>
      </p:pic>
    </p:spTree>
    <p:extLst>
      <p:ext uri="{BB962C8B-B14F-4D97-AF65-F5344CB8AC3E}">
        <p14:creationId xmlns:p14="http://schemas.microsoft.com/office/powerpoint/2010/main" val="420500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57FAC1-690F-F0EF-1226-87F54FA696D2}"/>
              </a:ext>
            </a:extLst>
          </p:cNvPr>
          <p:cNvSpPr>
            <a:spLocks noGrp="1"/>
          </p:cNvSpPr>
          <p:nvPr>
            <p:ph type="title"/>
          </p:nvPr>
        </p:nvSpPr>
        <p:spPr/>
        <p:txBody>
          <a:bodyPr/>
          <a:lstStyle/>
          <a:p>
            <a:r>
              <a:rPr lang="fr-CA" dirty="0"/>
              <a:t>On n’obtient pas 666</a:t>
            </a:r>
          </a:p>
        </p:txBody>
      </p:sp>
      <p:sp>
        <p:nvSpPr>
          <p:cNvPr id="3" name="Espace réservé du contenu 2">
            <a:extLst>
              <a:ext uri="{FF2B5EF4-FFF2-40B4-BE49-F238E27FC236}">
                <a16:creationId xmlns:a16="http://schemas.microsoft.com/office/drawing/2014/main" id="{56B1C451-433E-0DDC-CD1D-6C18F99CDA9D}"/>
              </a:ext>
            </a:extLst>
          </p:cNvPr>
          <p:cNvSpPr>
            <a:spLocks noGrp="1"/>
          </p:cNvSpPr>
          <p:nvPr>
            <p:ph idx="1"/>
          </p:nvPr>
        </p:nvSpPr>
        <p:spPr/>
        <p:txBody>
          <a:bodyPr/>
          <a:lstStyle/>
          <a:p>
            <a:r>
              <a:rPr lang="fr-CA" dirty="0"/>
              <a:t>En additionnant les premiers nombres premiers…</a:t>
            </a:r>
          </a:p>
          <a:p>
            <a:r>
              <a:rPr lang="fr-CA" dirty="0"/>
              <a:t>En additionnant les premiers nombres carrés…</a:t>
            </a:r>
          </a:p>
          <a:p>
            <a:r>
              <a:rPr lang="fr-CA" dirty="0"/>
              <a:t>En additionnant les premiers cubes…</a:t>
            </a:r>
          </a:p>
        </p:txBody>
      </p:sp>
      <p:pic>
        <p:nvPicPr>
          <p:cNvPr id="5" name="Image 4">
            <a:hlinkClick r:id="rId2"/>
            <a:extLst>
              <a:ext uri="{FF2B5EF4-FFF2-40B4-BE49-F238E27FC236}">
                <a16:creationId xmlns:a16="http://schemas.microsoft.com/office/drawing/2014/main" id="{4DBAEF33-F1D1-F938-A175-258CCFE57828}"/>
              </a:ext>
            </a:extLst>
          </p:cNvPr>
          <p:cNvPicPr>
            <a:picLocks noChangeAspect="1"/>
          </p:cNvPicPr>
          <p:nvPr/>
        </p:nvPicPr>
        <p:blipFill>
          <a:blip r:embed="rId3"/>
          <a:stretch>
            <a:fillRect/>
          </a:stretch>
        </p:blipFill>
        <p:spPr>
          <a:xfrm>
            <a:off x="6453361" y="2278060"/>
            <a:ext cx="5414005" cy="43513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69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582BD9A9-BB94-15C8-A5B3-CB3B0B0C6BD5}"/>
              </a:ext>
            </a:extLst>
          </p:cNvPr>
          <p:cNvGraphicFramePr/>
          <p:nvPr>
            <p:extLst>
              <p:ext uri="{D42A27DB-BD31-4B8C-83A1-F6EECF244321}">
                <p14:modId xmlns:p14="http://schemas.microsoft.com/office/powerpoint/2010/main" val="405370723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8170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440C4-279B-685C-FD70-45E4CA2B13B0}"/>
              </a:ext>
            </a:extLst>
          </p:cNvPr>
          <p:cNvSpPr>
            <a:spLocks noGrp="1"/>
          </p:cNvSpPr>
          <p:nvPr>
            <p:ph type="title"/>
          </p:nvPr>
        </p:nvSpPr>
        <p:spPr>
          <a:xfrm>
            <a:off x="838200" y="177165"/>
            <a:ext cx="10515600" cy="612775"/>
          </a:xfrm>
        </p:spPr>
        <p:txBody>
          <a:bodyPr>
            <a:normAutofit fontScale="90000"/>
          </a:bodyPr>
          <a:lstStyle/>
          <a:p>
            <a:pPr algn="ctr"/>
            <a:r>
              <a:rPr lang="fr-CA" dirty="0"/>
              <a:t>Ces irrationnels sont maléfiques !</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F23314F-BD36-6447-FB73-49030CE40F32}"/>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fr-CA" b="0" i="1" smtClean="0">
                          <a:latin typeface="Cambria Math" panose="02040503050406030204" pitchFamily="18" charset="0"/>
                        </a:rPr>
                        <m:t> </m:t>
                      </m:r>
                    </m:oMath>
                  </m:oMathPara>
                </a14:m>
                <a:endParaRPr lang="fr-CA" b="0" dirty="0"/>
              </a:p>
              <a:p>
                <a:pPr marL="0" indent="0">
                  <a:buNone/>
                </a:pPr>
                <a:endParaRPr lang="fr-CA" dirty="0"/>
              </a:p>
            </p:txBody>
          </p:sp>
        </mc:Choice>
        <mc:Fallback xmlns="">
          <p:sp>
            <p:nvSpPr>
              <p:cNvPr id="3" name="Espace réservé du contenu 2">
                <a:extLst>
                  <a:ext uri="{FF2B5EF4-FFF2-40B4-BE49-F238E27FC236}">
                    <a16:creationId xmlns:a16="http://schemas.microsoft.com/office/drawing/2014/main" id="{5F23314F-BD36-6447-FB73-49030CE40F3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graphicFrame>
            <p:nvGraphicFramePr>
              <p:cNvPr id="4" name="Tableau 4">
                <a:extLst>
                  <a:ext uri="{FF2B5EF4-FFF2-40B4-BE49-F238E27FC236}">
                    <a16:creationId xmlns:a16="http://schemas.microsoft.com/office/drawing/2014/main" id="{0EEDEBFC-CDE7-9A4C-C4C0-770C8C681748}"/>
                  </a:ext>
                </a:extLst>
              </p:cNvPr>
              <p:cNvGraphicFramePr>
                <a:graphicFrameLocks noGrp="1"/>
              </p:cNvGraphicFramePr>
              <p:nvPr>
                <p:extLst>
                  <p:ext uri="{D42A27DB-BD31-4B8C-83A1-F6EECF244321}">
                    <p14:modId xmlns:p14="http://schemas.microsoft.com/office/powerpoint/2010/main" val="2916286249"/>
                  </p:ext>
                </p:extLst>
              </p:nvPr>
            </p:nvGraphicFramePr>
            <p:xfrm>
              <a:off x="471932" y="1024466"/>
              <a:ext cx="11248136" cy="5394960"/>
            </p:xfrm>
            <a:graphic>
              <a:graphicData uri="http://schemas.openxmlformats.org/drawingml/2006/table">
                <a:tbl>
                  <a:tblPr>
                    <a:tableStyleId>{5C22544A-7EE6-4342-B048-85BDC9FD1C3A}</a:tableStyleId>
                  </a:tblPr>
                  <a:tblGrid>
                    <a:gridCol w="1278636">
                      <a:extLst>
                        <a:ext uri="{9D8B030D-6E8A-4147-A177-3AD203B41FA5}">
                          <a16:colId xmlns:a16="http://schemas.microsoft.com/office/drawing/2014/main" val="97478046"/>
                        </a:ext>
                      </a:extLst>
                    </a:gridCol>
                    <a:gridCol w="8338216">
                      <a:extLst>
                        <a:ext uri="{9D8B030D-6E8A-4147-A177-3AD203B41FA5}">
                          <a16:colId xmlns:a16="http://schemas.microsoft.com/office/drawing/2014/main" val="3535636905"/>
                        </a:ext>
                      </a:extLst>
                    </a:gridCol>
                    <a:gridCol w="1631284">
                      <a:extLst>
                        <a:ext uri="{9D8B030D-6E8A-4147-A177-3AD203B41FA5}">
                          <a16:colId xmlns:a16="http://schemas.microsoft.com/office/drawing/2014/main" val="2922342942"/>
                        </a:ext>
                      </a:extLst>
                    </a:gridCol>
                  </a:tblGrid>
                  <a:tr h="370840">
                    <a:tc>
                      <a:txBody>
                        <a:bodyPr/>
                        <a:lstStyle/>
                        <a:p>
                          <a:pPr algn="ctr"/>
                          <a14:m>
                            <m:oMathPara xmlns:m="http://schemas.openxmlformats.org/officeDocument/2006/math">
                              <m:oMathParaPr>
                                <m:jc m:val="centerGroup"/>
                              </m:oMathParaPr>
                              <m:oMath xmlns:m="http://schemas.openxmlformats.org/officeDocument/2006/math">
                                <m:rad>
                                  <m:radPr>
                                    <m:degHide m:val="on"/>
                                    <m:ctrlPr>
                                      <a:rPr lang="fr-CA" sz="6000" b="0" i="1" smtClean="0">
                                        <a:latin typeface="Cambria Math" panose="02040503050406030204" pitchFamily="18" charset="0"/>
                                      </a:rPr>
                                    </m:ctrlPr>
                                  </m:radPr>
                                  <m:deg/>
                                  <m:e>
                                    <m:r>
                                      <a:rPr lang="fr-CA" sz="6000" b="0" i="1" smtClean="0">
                                        <a:latin typeface="Cambria Math" panose="02040503050406030204" pitchFamily="18" charset="0"/>
                                      </a:rPr>
                                      <m:t>6</m:t>
                                    </m:r>
                                  </m:e>
                                </m:rad>
                              </m:oMath>
                            </m:oMathPara>
                          </a14:m>
                          <a:endParaRPr lang="fr-CA" sz="6000" dirty="0">
                            <a:latin typeface="Radio Canada" pitchFamily="2" charset="0"/>
                          </a:endParaRPr>
                        </a:p>
                      </a:txBody>
                      <a:tcPr anchor="ctr">
                        <a:solidFill>
                          <a:srgbClr val="CFC3A9"/>
                        </a:solidFill>
                      </a:tcPr>
                    </a:tc>
                    <a:tc>
                      <a:txBody>
                        <a:bodyPr/>
                        <a:lstStyle/>
                        <a:p>
                          <a:r>
                            <a:rPr lang="fr-CA" sz="2800" dirty="0">
                              <a:solidFill>
                                <a:schemeClr val="bg1">
                                  <a:lumMod val="65000"/>
                                </a:schemeClr>
                              </a:solidFill>
                              <a:latin typeface="Consolas" panose="020B0609020204030204" pitchFamily="49" charset="0"/>
                            </a:rPr>
                            <a:t>2,</a:t>
                          </a:r>
                          <a:r>
                            <a:rPr lang="fr-CA" sz="2800" dirty="0">
                              <a:latin typeface="Consolas" panose="020B0609020204030204" pitchFamily="49" charset="0"/>
                            </a:rPr>
                            <a:t>4494897427831780981972840747058913919659474806566701284326925672509603774573150265398594331046402348185946012266141891248588654598377573416</a:t>
                          </a:r>
                        </a:p>
                      </a:txBody>
                      <a:tcPr>
                        <a:solidFill>
                          <a:srgbClr val="CFC3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a:latin typeface="Cambria" panose="02040503050406030204" pitchFamily="18" charset="0"/>
                              <a:ea typeface="Cambria" panose="02040503050406030204" pitchFamily="18" charset="0"/>
                            </a:rPr>
                            <a:t>139 décimales</a:t>
                          </a:r>
                        </a:p>
                        <a:p>
                          <a:pPr algn="ctr"/>
                          <a:endParaRPr lang="fr-CA" sz="1800" dirty="0">
                            <a:latin typeface="Cambria" panose="02040503050406030204" pitchFamily="18" charset="0"/>
                            <a:ea typeface="Cambria" panose="02040503050406030204" pitchFamily="18" charset="0"/>
                          </a:endParaRPr>
                        </a:p>
                      </a:txBody>
                      <a:tcPr anchor="ctr">
                        <a:solidFill>
                          <a:srgbClr val="CFC3A9"/>
                        </a:solidFill>
                      </a:tcPr>
                    </a:tc>
                    <a:extLst>
                      <a:ext uri="{0D108BD9-81ED-4DB2-BD59-A6C34878D82A}">
                        <a16:rowId xmlns:a16="http://schemas.microsoft.com/office/drawing/2014/main" val="2810227698"/>
                      </a:ext>
                    </a:extLst>
                  </a:tr>
                  <a:tr h="370840">
                    <a:tc>
                      <a:txBody>
                        <a:bodyPr/>
                        <a:lstStyle/>
                        <a:p>
                          <a:pPr algn="ctr"/>
                          <a14:m>
                            <m:oMathPara xmlns:m="http://schemas.openxmlformats.org/officeDocument/2006/math">
                              <m:oMathParaPr>
                                <m:jc m:val="centerGroup"/>
                              </m:oMathParaPr>
                              <m:oMath xmlns:m="http://schemas.openxmlformats.org/officeDocument/2006/math">
                                <m:r>
                                  <a:rPr lang="fr-CA" sz="6000" b="0" i="1" smtClean="0">
                                    <a:latin typeface="Cambria Math" panose="02040503050406030204" pitchFamily="18" charset="0"/>
                                  </a:rPr>
                                  <m:t>𝜋</m:t>
                                </m:r>
                              </m:oMath>
                            </m:oMathPara>
                          </a14:m>
                          <a:endParaRPr lang="fr-CA" sz="6000" dirty="0">
                            <a:latin typeface="Radio Canada" pitchFamily="2" charset="0"/>
                          </a:endParaRPr>
                        </a:p>
                      </a:txBody>
                      <a:tcPr anchor="ctr">
                        <a:solidFill>
                          <a:srgbClr val="CFC3A9"/>
                        </a:solidFill>
                      </a:tcPr>
                    </a:tc>
                    <a:tc>
                      <a:txBody>
                        <a:bodyPr/>
                        <a:lstStyle/>
                        <a:p>
                          <a:r>
                            <a:rPr lang="fr-CA" sz="2800" dirty="0">
                              <a:solidFill>
                                <a:schemeClr val="bg1">
                                  <a:lumMod val="65000"/>
                                </a:schemeClr>
                              </a:solidFill>
                              <a:latin typeface="Consolas" panose="020B0609020204030204" pitchFamily="49" charset="0"/>
                            </a:rPr>
                            <a:t>3.</a:t>
                          </a:r>
                          <a:r>
                            <a:rPr lang="fr-CA" sz="2800" dirty="0">
                              <a:latin typeface="Consolas" panose="020B0609020204030204" pitchFamily="49" charset="0"/>
                            </a:rPr>
                            <a:t>141592653589793238462643383279502884197169399375105820974944592307816406286208998628034825342117067982148086513282306647093844609550582231725359</a:t>
                          </a:r>
                        </a:p>
                      </a:txBody>
                      <a:tcPr>
                        <a:solidFill>
                          <a:srgbClr val="CFC3A9"/>
                        </a:solidFill>
                      </a:tcPr>
                    </a:tc>
                    <a:tc>
                      <a:txBody>
                        <a:bodyPr/>
                        <a:lstStyle/>
                        <a:p>
                          <a:pPr algn="ctr"/>
                          <a:r>
                            <a:rPr lang="fr-CA" sz="1800" dirty="0">
                              <a:latin typeface="Cambria" panose="02040503050406030204" pitchFamily="18" charset="0"/>
                              <a:ea typeface="Cambria" panose="02040503050406030204" pitchFamily="18" charset="0"/>
                            </a:rPr>
                            <a:t>144 décimales</a:t>
                          </a:r>
                        </a:p>
                      </a:txBody>
                      <a:tcPr anchor="ctr">
                        <a:solidFill>
                          <a:srgbClr val="CFC3A9"/>
                        </a:solidFill>
                      </a:tcPr>
                    </a:tc>
                    <a:extLst>
                      <a:ext uri="{0D108BD9-81ED-4DB2-BD59-A6C34878D82A}">
                        <a16:rowId xmlns:a16="http://schemas.microsoft.com/office/drawing/2014/main" val="1273929050"/>
                      </a:ext>
                    </a:extLst>
                  </a:tr>
                  <a:tr h="370840">
                    <a:tc>
                      <a:txBody>
                        <a:bodyPr/>
                        <a:lstStyle/>
                        <a:p>
                          <a:pPr algn="ctr"/>
                          <a14:m>
                            <m:oMathPara xmlns:m="http://schemas.openxmlformats.org/officeDocument/2006/math">
                              <m:oMathParaPr>
                                <m:jc m:val="centerGroup"/>
                              </m:oMathParaPr>
                              <m:oMath xmlns:m="http://schemas.openxmlformats.org/officeDocument/2006/math">
                                <m:r>
                                  <a:rPr lang="fr-CA" sz="6000" b="0" i="1" smtClean="0">
                                    <a:latin typeface="Cambria Math" panose="02040503050406030204" pitchFamily="18" charset="0"/>
                                  </a:rPr>
                                  <m:t>𝜙</m:t>
                                </m:r>
                              </m:oMath>
                            </m:oMathPara>
                          </a14:m>
                          <a:endParaRPr lang="fr-CA" sz="6000" dirty="0">
                            <a:latin typeface="Radio Canada" pitchFamily="2" charset="0"/>
                          </a:endParaRPr>
                        </a:p>
                      </a:txBody>
                      <a:tcPr anchor="ctr">
                        <a:solidFill>
                          <a:srgbClr val="CFC3A9"/>
                        </a:solidFill>
                      </a:tcPr>
                    </a:tc>
                    <a:tc>
                      <a:txBody>
                        <a:bodyPr/>
                        <a:lstStyle/>
                        <a:p>
                          <a:r>
                            <a:rPr lang="fr-CA" sz="2800" dirty="0">
                              <a:solidFill>
                                <a:schemeClr val="bg1">
                                  <a:lumMod val="65000"/>
                                </a:schemeClr>
                              </a:solidFill>
                              <a:latin typeface="Consolas" panose="020B0609020204030204" pitchFamily="49" charset="0"/>
                            </a:rPr>
                            <a:t>1.</a:t>
                          </a:r>
                          <a:r>
                            <a:rPr lang="fr-CA" sz="2800" dirty="0">
                              <a:latin typeface="Consolas" panose="020B0609020204030204" pitchFamily="49" charset="0"/>
                            </a:rPr>
                            <a:t>61803398874989484820458683436563811772030917980576286213544862270526046281890244970720720418939113748475408807538689175212663386222353693179318006</a:t>
                          </a:r>
                        </a:p>
                      </a:txBody>
                      <a:tcPr>
                        <a:solidFill>
                          <a:srgbClr val="CFC3A9"/>
                        </a:solidFill>
                      </a:tcPr>
                    </a:tc>
                    <a:tc>
                      <a:txBody>
                        <a:bodyPr/>
                        <a:lstStyle/>
                        <a:p>
                          <a:pPr algn="ctr"/>
                          <a:r>
                            <a:rPr lang="fr-CA" sz="1800" dirty="0">
                              <a:latin typeface="Cambria" panose="02040503050406030204" pitchFamily="18" charset="0"/>
                              <a:ea typeface="Cambria" panose="02040503050406030204" pitchFamily="18" charset="0"/>
                            </a:rPr>
                            <a:t>146 décimales</a:t>
                          </a:r>
                        </a:p>
                      </a:txBody>
                      <a:tcPr anchor="ctr">
                        <a:solidFill>
                          <a:srgbClr val="CFC3A9"/>
                        </a:solidFill>
                      </a:tcPr>
                    </a:tc>
                    <a:extLst>
                      <a:ext uri="{0D108BD9-81ED-4DB2-BD59-A6C34878D82A}">
                        <a16:rowId xmlns:a16="http://schemas.microsoft.com/office/drawing/2014/main" val="1675693760"/>
                      </a:ext>
                    </a:extLst>
                  </a:tr>
                </a:tbl>
              </a:graphicData>
            </a:graphic>
          </p:graphicFrame>
        </mc:Choice>
        <mc:Fallback xmlns="">
          <p:graphicFrame>
            <p:nvGraphicFramePr>
              <p:cNvPr id="4" name="Tableau 4">
                <a:extLst>
                  <a:ext uri="{FF2B5EF4-FFF2-40B4-BE49-F238E27FC236}">
                    <a16:creationId xmlns:a16="http://schemas.microsoft.com/office/drawing/2014/main" id="{0EEDEBFC-CDE7-9A4C-C4C0-770C8C681748}"/>
                  </a:ext>
                </a:extLst>
              </p:cNvPr>
              <p:cNvGraphicFramePr>
                <a:graphicFrameLocks noGrp="1"/>
              </p:cNvGraphicFramePr>
              <p:nvPr>
                <p:extLst>
                  <p:ext uri="{D42A27DB-BD31-4B8C-83A1-F6EECF244321}">
                    <p14:modId xmlns:p14="http://schemas.microsoft.com/office/powerpoint/2010/main" val="2916286249"/>
                  </p:ext>
                </p:extLst>
              </p:nvPr>
            </p:nvGraphicFramePr>
            <p:xfrm>
              <a:off x="471932" y="1024466"/>
              <a:ext cx="11248136" cy="5394960"/>
            </p:xfrm>
            <a:graphic>
              <a:graphicData uri="http://schemas.openxmlformats.org/drawingml/2006/table">
                <a:tbl>
                  <a:tblPr>
                    <a:tableStyleId>{5C22544A-7EE6-4342-B048-85BDC9FD1C3A}</a:tableStyleId>
                  </a:tblPr>
                  <a:tblGrid>
                    <a:gridCol w="1278636">
                      <a:extLst>
                        <a:ext uri="{9D8B030D-6E8A-4147-A177-3AD203B41FA5}">
                          <a16:colId xmlns:a16="http://schemas.microsoft.com/office/drawing/2014/main" val="97478046"/>
                        </a:ext>
                      </a:extLst>
                    </a:gridCol>
                    <a:gridCol w="8338216">
                      <a:extLst>
                        <a:ext uri="{9D8B030D-6E8A-4147-A177-3AD203B41FA5}">
                          <a16:colId xmlns:a16="http://schemas.microsoft.com/office/drawing/2014/main" val="3535636905"/>
                        </a:ext>
                      </a:extLst>
                    </a:gridCol>
                    <a:gridCol w="1631284">
                      <a:extLst>
                        <a:ext uri="{9D8B030D-6E8A-4147-A177-3AD203B41FA5}">
                          <a16:colId xmlns:a16="http://schemas.microsoft.com/office/drawing/2014/main" val="2922342942"/>
                        </a:ext>
                      </a:extLst>
                    </a:gridCol>
                  </a:tblGrid>
                  <a:tr h="1798320">
                    <a:tc>
                      <a:txBody>
                        <a:bodyPr/>
                        <a:lstStyle/>
                        <a:p>
                          <a:endParaRPr lang="fr-FR"/>
                        </a:p>
                      </a:txBody>
                      <a:tcPr anchor="ctr">
                        <a:blipFill>
                          <a:blip r:embed="rId3"/>
                          <a:stretch>
                            <a:fillRect l="-476" t="-3390" r="-780000" b="-209492"/>
                          </a:stretch>
                        </a:blipFill>
                      </a:tcPr>
                    </a:tc>
                    <a:tc>
                      <a:txBody>
                        <a:bodyPr/>
                        <a:lstStyle/>
                        <a:p>
                          <a:r>
                            <a:rPr lang="fr-CA" sz="2800" dirty="0">
                              <a:solidFill>
                                <a:schemeClr val="bg1">
                                  <a:lumMod val="65000"/>
                                </a:schemeClr>
                              </a:solidFill>
                              <a:latin typeface="Consolas" panose="020B0609020204030204" pitchFamily="49" charset="0"/>
                            </a:rPr>
                            <a:t>2,</a:t>
                          </a:r>
                          <a:r>
                            <a:rPr lang="fr-CA" sz="2800" dirty="0">
                              <a:latin typeface="Consolas" panose="020B0609020204030204" pitchFamily="49" charset="0"/>
                            </a:rPr>
                            <a:t>4494897427831780981972840747058913919659474806566701284326925672509603774573150265398594331046402348185946012266141891248588654598377573416</a:t>
                          </a:r>
                        </a:p>
                      </a:txBody>
                      <a:tcPr>
                        <a:solidFill>
                          <a:srgbClr val="CFC3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a:latin typeface="Cambria" panose="02040503050406030204" pitchFamily="18" charset="0"/>
                              <a:ea typeface="Cambria" panose="02040503050406030204" pitchFamily="18" charset="0"/>
                            </a:rPr>
                            <a:t>139 décimales</a:t>
                          </a:r>
                        </a:p>
                        <a:p>
                          <a:pPr algn="ctr"/>
                          <a:endParaRPr lang="fr-CA" sz="1800" dirty="0">
                            <a:latin typeface="Cambria" panose="02040503050406030204" pitchFamily="18" charset="0"/>
                            <a:ea typeface="Cambria" panose="02040503050406030204" pitchFamily="18" charset="0"/>
                          </a:endParaRPr>
                        </a:p>
                      </a:txBody>
                      <a:tcPr anchor="ctr">
                        <a:solidFill>
                          <a:srgbClr val="CFC3A9"/>
                        </a:solidFill>
                      </a:tcPr>
                    </a:tc>
                    <a:extLst>
                      <a:ext uri="{0D108BD9-81ED-4DB2-BD59-A6C34878D82A}">
                        <a16:rowId xmlns:a16="http://schemas.microsoft.com/office/drawing/2014/main" val="2810227698"/>
                      </a:ext>
                    </a:extLst>
                  </a:tr>
                  <a:tr h="1798320">
                    <a:tc>
                      <a:txBody>
                        <a:bodyPr/>
                        <a:lstStyle/>
                        <a:p>
                          <a:endParaRPr lang="fr-FR"/>
                        </a:p>
                      </a:txBody>
                      <a:tcPr anchor="ctr">
                        <a:blipFill>
                          <a:blip r:embed="rId3"/>
                          <a:stretch>
                            <a:fillRect l="-476" t="-103041" r="-780000" b="-108784"/>
                          </a:stretch>
                        </a:blipFill>
                      </a:tcPr>
                    </a:tc>
                    <a:tc>
                      <a:txBody>
                        <a:bodyPr/>
                        <a:lstStyle/>
                        <a:p>
                          <a:r>
                            <a:rPr lang="fr-CA" sz="2800" dirty="0">
                              <a:solidFill>
                                <a:schemeClr val="bg1">
                                  <a:lumMod val="65000"/>
                                </a:schemeClr>
                              </a:solidFill>
                              <a:latin typeface="Consolas" panose="020B0609020204030204" pitchFamily="49" charset="0"/>
                            </a:rPr>
                            <a:t>3.</a:t>
                          </a:r>
                          <a:r>
                            <a:rPr lang="fr-CA" sz="2800" dirty="0">
                              <a:latin typeface="Consolas" panose="020B0609020204030204" pitchFamily="49" charset="0"/>
                            </a:rPr>
                            <a:t>141592653589793238462643383279502884197169399375105820974944592307816406286208998628034825342117067982148086513282306647093844609550582231725359</a:t>
                          </a:r>
                        </a:p>
                      </a:txBody>
                      <a:tcPr>
                        <a:solidFill>
                          <a:srgbClr val="CFC3A9"/>
                        </a:solidFill>
                      </a:tcPr>
                    </a:tc>
                    <a:tc>
                      <a:txBody>
                        <a:bodyPr/>
                        <a:lstStyle/>
                        <a:p>
                          <a:pPr algn="ctr"/>
                          <a:r>
                            <a:rPr lang="fr-CA" sz="1800" dirty="0">
                              <a:latin typeface="Cambria" panose="02040503050406030204" pitchFamily="18" charset="0"/>
                              <a:ea typeface="Cambria" panose="02040503050406030204" pitchFamily="18" charset="0"/>
                            </a:rPr>
                            <a:t>144 décimales</a:t>
                          </a:r>
                        </a:p>
                      </a:txBody>
                      <a:tcPr anchor="ctr">
                        <a:solidFill>
                          <a:srgbClr val="CFC3A9"/>
                        </a:solidFill>
                      </a:tcPr>
                    </a:tc>
                    <a:extLst>
                      <a:ext uri="{0D108BD9-81ED-4DB2-BD59-A6C34878D82A}">
                        <a16:rowId xmlns:a16="http://schemas.microsoft.com/office/drawing/2014/main" val="1273929050"/>
                      </a:ext>
                    </a:extLst>
                  </a:tr>
                  <a:tr h="1798320">
                    <a:tc>
                      <a:txBody>
                        <a:bodyPr/>
                        <a:lstStyle/>
                        <a:p>
                          <a:endParaRPr lang="fr-FR"/>
                        </a:p>
                      </a:txBody>
                      <a:tcPr anchor="ctr">
                        <a:blipFill>
                          <a:blip r:embed="rId3"/>
                          <a:stretch>
                            <a:fillRect l="-476" t="-203729" r="-780000" b="-9153"/>
                          </a:stretch>
                        </a:blipFill>
                      </a:tcPr>
                    </a:tc>
                    <a:tc>
                      <a:txBody>
                        <a:bodyPr/>
                        <a:lstStyle/>
                        <a:p>
                          <a:r>
                            <a:rPr lang="fr-CA" sz="2800" dirty="0">
                              <a:solidFill>
                                <a:schemeClr val="bg1">
                                  <a:lumMod val="65000"/>
                                </a:schemeClr>
                              </a:solidFill>
                              <a:latin typeface="Consolas" panose="020B0609020204030204" pitchFamily="49" charset="0"/>
                            </a:rPr>
                            <a:t>1.</a:t>
                          </a:r>
                          <a:r>
                            <a:rPr lang="fr-CA" sz="2800" dirty="0">
                              <a:latin typeface="Consolas" panose="020B0609020204030204" pitchFamily="49" charset="0"/>
                            </a:rPr>
                            <a:t>61803398874989484820458683436563811772030917980576286213544862270526046281890244970720720418939113748475408807538689175212663386222353693179318006</a:t>
                          </a:r>
                        </a:p>
                      </a:txBody>
                      <a:tcPr>
                        <a:solidFill>
                          <a:srgbClr val="CFC3A9"/>
                        </a:solidFill>
                      </a:tcPr>
                    </a:tc>
                    <a:tc>
                      <a:txBody>
                        <a:bodyPr/>
                        <a:lstStyle/>
                        <a:p>
                          <a:pPr algn="ctr"/>
                          <a:r>
                            <a:rPr lang="fr-CA" sz="1800" dirty="0">
                              <a:latin typeface="Cambria" panose="02040503050406030204" pitchFamily="18" charset="0"/>
                              <a:ea typeface="Cambria" panose="02040503050406030204" pitchFamily="18" charset="0"/>
                            </a:rPr>
                            <a:t>146 décimales</a:t>
                          </a:r>
                        </a:p>
                      </a:txBody>
                      <a:tcPr anchor="ctr">
                        <a:solidFill>
                          <a:srgbClr val="CFC3A9"/>
                        </a:solidFill>
                      </a:tcPr>
                    </a:tc>
                    <a:extLst>
                      <a:ext uri="{0D108BD9-81ED-4DB2-BD59-A6C34878D82A}">
                        <a16:rowId xmlns:a16="http://schemas.microsoft.com/office/drawing/2014/main" val="1675693760"/>
                      </a:ext>
                    </a:extLst>
                  </a:tr>
                </a:tbl>
              </a:graphicData>
            </a:graphic>
          </p:graphicFrame>
        </mc:Fallback>
      </mc:AlternateContent>
      <p:pic>
        <p:nvPicPr>
          <p:cNvPr id="6" name="Image 5">
            <a:extLst>
              <a:ext uri="{FF2B5EF4-FFF2-40B4-BE49-F238E27FC236}">
                <a16:creationId xmlns:a16="http://schemas.microsoft.com/office/drawing/2014/main" id="{BED590CE-8260-F41E-12C5-B5DE5581C4D4}"/>
              </a:ext>
            </a:extLst>
          </p:cNvPr>
          <p:cNvPicPr>
            <a:picLocks noChangeAspect="1"/>
          </p:cNvPicPr>
          <p:nvPr/>
        </p:nvPicPr>
        <p:blipFill rotWithShape="1">
          <a:blip r:embed="rId4">
            <a:extLst>
              <a:ext uri="{28A0092B-C50C-407E-A947-70E740481C1C}">
                <a14:useLocalDpi xmlns:a14="http://schemas.microsoft.com/office/drawing/2010/main" val="0"/>
              </a:ext>
            </a:extLst>
          </a:blip>
          <a:srcRect l="207" t="46255" r="14818" b="7753"/>
          <a:stretch/>
        </p:blipFill>
        <p:spPr>
          <a:xfrm>
            <a:off x="1706881" y="1024466"/>
            <a:ext cx="9967468" cy="5394960"/>
          </a:xfrm>
          <a:prstGeom prst="rect">
            <a:avLst/>
          </a:prstGeom>
        </p:spPr>
      </p:pic>
      <p:cxnSp>
        <p:nvCxnSpPr>
          <p:cNvPr id="8" name="Connecteur droit 7" hidden="1">
            <a:extLst>
              <a:ext uri="{FF2B5EF4-FFF2-40B4-BE49-F238E27FC236}">
                <a16:creationId xmlns:a16="http://schemas.microsoft.com/office/drawing/2014/main" id="{1E62CE97-49AC-5F0B-E9F3-7BECEBC923EE}"/>
              </a:ext>
            </a:extLst>
          </p:cNvPr>
          <p:cNvCxnSpPr/>
          <p:nvPr/>
        </p:nvCxnSpPr>
        <p:spPr>
          <a:xfrm>
            <a:off x="1737360" y="1024466"/>
            <a:ext cx="9982708" cy="5394960"/>
          </a:xfrm>
          <a:prstGeom prst="line">
            <a:avLst/>
          </a:prstGeom>
        </p:spPr>
        <p:style>
          <a:lnRef idx="1">
            <a:schemeClr val="dk1"/>
          </a:lnRef>
          <a:fillRef idx="0">
            <a:schemeClr val="dk1"/>
          </a:fillRef>
          <a:effectRef idx="0">
            <a:schemeClr val="dk1"/>
          </a:effectRef>
          <a:fontRef idx="minor">
            <a:schemeClr val="tx1"/>
          </a:fontRef>
        </p:style>
      </p:cxnSp>
      <p:cxnSp>
        <p:nvCxnSpPr>
          <p:cNvPr id="10" name="Connecteur droit 9" hidden="1">
            <a:extLst>
              <a:ext uri="{FF2B5EF4-FFF2-40B4-BE49-F238E27FC236}">
                <a16:creationId xmlns:a16="http://schemas.microsoft.com/office/drawing/2014/main" id="{9B941092-2307-2326-E38E-9FEC46B89518}"/>
              </a:ext>
            </a:extLst>
          </p:cNvPr>
          <p:cNvCxnSpPr/>
          <p:nvPr/>
        </p:nvCxnSpPr>
        <p:spPr>
          <a:xfrm flipV="1">
            <a:off x="1752600" y="1024466"/>
            <a:ext cx="9967468" cy="53949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23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49C6F-176F-F9FB-6FBB-4A37B20CCAD6}"/>
              </a:ext>
            </a:extLst>
          </p:cNvPr>
          <p:cNvSpPr>
            <a:spLocks noGrp="1"/>
          </p:cNvSpPr>
          <p:nvPr>
            <p:ph type="title"/>
          </p:nvPr>
        </p:nvSpPr>
        <p:spPr/>
        <p:txBody>
          <a:bodyPr/>
          <a:lstStyle/>
          <a:p>
            <a:r>
              <a:rPr lang="fr-CA" dirty="0"/>
              <a:t>Roulez le dé jusqu’à 66 et notez tous vos résultats (différents) sur le tableau</a:t>
            </a:r>
          </a:p>
        </p:txBody>
      </p:sp>
      <p:graphicFrame>
        <p:nvGraphicFramePr>
          <p:cNvPr id="4" name="Tableau 4">
            <a:extLst>
              <a:ext uri="{FF2B5EF4-FFF2-40B4-BE49-F238E27FC236}">
                <a16:creationId xmlns:a16="http://schemas.microsoft.com/office/drawing/2014/main" id="{98B5C7A4-965A-CE75-9035-597AF14FDBEB}"/>
              </a:ext>
            </a:extLst>
          </p:cNvPr>
          <p:cNvGraphicFramePr>
            <a:graphicFrameLocks noGrp="1"/>
          </p:cNvGraphicFramePr>
          <p:nvPr>
            <p:extLst>
              <p:ext uri="{D42A27DB-BD31-4B8C-83A1-F6EECF244321}">
                <p14:modId xmlns:p14="http://schemas.microsoft.com/office/powerpoint/2010/main" val="2187985130"/>
              </p:ext>
            </p:extLst>
          </p:nvPr>
        </p:nvGraphicFramePr>
        <p:xfrm>
          <a:off x="838200" y="1825625"/>
          <a:ext cx="10515600" cy="4163698"/>
        </p:xfrm>
        <a:graphic>
          <a:graphicData uri="http://schemas.openxmlformats.org/drawingml/2006/table">
            <a:tbl>
              <a:tblPr firstRow="1">
                <a:tableStyleId>{D7AC3CCA-C797-4891-BE02-D94E43425B78}</a:tableStyleId>
              </a:tblPr>
              <a:tblGrid>
                <a:gridCol w="1051560">
                  <a:extLst>
                    <a:ext uri="{9D8B030D-6E8A-4147-A177-3AD203B41FA5}">
                      <a16:colId xmlns:a16="http://schemas.microsoft.com/office/drawing/2014/main" val="2713112879"/>
                    </a:ext>
                  </a:extLst>
                </a:gridCol>
                <a:gridCol w="1051560">
                  <a:extLst>
                    <a:ext uri="{9D8B030D-6E8A-4147-A177-3AD203B41FA5}">
                      <a16:colId xmlns:a16="http://schemas.microsoft.com/office/drawing/2014/main" val="3297901511"/>
                    </a:ext>
                  </a:extLst>
                </a:gridCol>
                <a:gridCol w="1051560">
                  <a:extLst>
                    <a:ext uri="{9D8B030D-6E8A-4147-A177-3AD203B41FA5}">
                      <a16:colId xmlns:a16="http://schemas.microsoft.com/office/drawing/2014/main" val="816204628"/>
                    </a:ext>
                  </a:extLst>
                </a:gridCol>
                <a:gridCol w="1051560">
                  <a:extLst>
                    <a:ext uri="{9D8B030D-6E8A-4147-A177-3AD203B41FA5}">
                      <a16:colId xmlns:a16="http://schemas.microsoft.com/office/drawing/2014/main" val="863540965"/>
                    </a:ext>
                  </a:extLst>
                </a:gridCol>
                <a:gridCol w="1051560">
                  <a:extLst>
                    <a:ext uri="{9D8B030D-6E8A-4147-A177-3AD203B41FA5}">
                      <a16:colId xmlns:a16="http://schemas.microsoft.com/office/drawing/2014/main" val="4120954934"/>
                    </a:ext>
                  </a:extLst>
                </a:gridCol>
                <a:gridCol w="1051560">
                  <a:extLst>
                    <a:ext uri="{9D8B030D-6E8A-4147-A177-3AD203B41FA5}">
                      <a16:colId xmlns:a16="http://schemas.microsoft.com/office/drawing/2014/main" val="3564353908"/>
                    </a:ext>
                  </a:extLst>
                </a:gridCol>
                <a:gridCol w="1051560">
                  <a:extLst>
                    <a:ext uri="{9D8B030D-6E8A-4147-A177-3AD203B41FA5}">
                      <a16:colId xmlns:a16="http://schemas.microsoft.com/office/drawing/2014/main" val="2967123181"/>
                    </a:ext>
                  </a:extLst>
                </a:gridCol>
                <a:gridCol w="1051560">
                  <a:extLst>
                    <a:ext uri="{9D8B030D-6E8A-4147-A177-3AD203B41FA5}">
                      <a16:colId xmlns:a16="http://schemas.microsoft.com/office/drawing/2014/main" val="245035132"/>
                    </a:ext>
                  </a:extLst>
                </a:gridCol>
                <a:gridCol w="1051560">
                  <a:extLst>
                    <a:ext uri="{9D8B030D-6E8A-4147-A177-3AD203B41FA5}">
                      <a16:colId xmlns:a16="http://schemas.microsoft.com/office/drawing/2014/main" val="464543306"/>
                    </a:ext>
                  </a:extLst>
                </a:gridCol>
                <a:gridCol w="1051560">
                  <a:extLst>
                    <a:ext uri="{9D8B030D-6E8A-4147-A177-3AD203B41FA5}">
                      <a16:colId xmlns:a16="http://schemas.microsoft.com/office/drawing/2014/main" val="1664576569"/>
                    </a:ext>
                  </a:extLst>
                </a:gridCol>
              </a:tblGrid>
              <a:tr h="594814">
                <a:tc>
                  <a:txBody>
                    <a:bodyPr/>
                    <a:lstStyle/>
                    <a:p>
                      <a:pPr algn="l"/>
                      <a:endParaRPr lang="fr-CA" sz="2400" b="0" dirty="0">
                        <a:latin typeface="DejaVu Serif Condensed" panose="02060606050605020204" pitchFamily="18" charset="0"/>
                        <a:ea typeface="DejaVu Serif Condensed" panose="02060606050605020204" pitchFamily="18" charset="0"/>
                      </a:endParaRPr>
                    </a:p>
                  </a:txBody>
                  <a:tcPr anchor="ctr">
                    <a:solidFill>
                      <a:schemeClr val="tx1"/>
                    </a:solidFill>
                  </a:tcPr>
                </a:tc>
                <a:tc>
                  <a:txBody>
                    <a:bodyPr/>
                    <a:lstStyle/>
                    <a:p>
                      <a:pPr algn="l"/>
                      <a:r>
                        <a:rPr lang="fr-CA" sz="2400" b="0" dirty="0">
                          <a:latin typeface="DejaVu Serif Condensed" panose="02060606050605020204" pitchFamily="18" charset="0"/>
                          <a:ea typeface="DejaVu Serif Condensed" panose="02060606050605020204" pitchFamily="18" charset="0"/>
                        </a:rPr>
                        <a:t>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9</a:t>
                      </a:r>
                    </a:p>
                  </a:txBody>
                  <a:tcPr anchor="ctr"/>
                </a:tc>
                <a:extLst>
                  <a:ext uri="{0D108BD9-81ED-4DB2-BD59-A6C34878D82A}">
                    <a16:rowId xmlns:a16="http://schemas.microsoft.com/office/drawing/2014/main" val="3695126229"/>
                  </a:ext>
                </a:extLst>
              </a:tr>
              <a:tr h="594814">
                <a:tc>
                  <a:txBody>
                    <a:bodyPr/>
                    <a:lstStyle/>
                    <a:p>
                      <a:pPr algn="l"/>
                      <a:r>
                        <a:rPr lang="fr-CA" sz="2400" b="0" dirty="0">
                          <a:latin typeface="DejaVu Serif Condensed" panose="02060606050605020204" pitchFamily="18" charset="0"/>
                          <a:ea typeface="DejaVu Serif Condensed" panose="02060606050605020204" pitchFamily="18" charset="0"/>
                        </a:rPr>
                        <a:t>10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19</a:t>
                      </a:r>
                    </a:p>
                  </a:txBody>
                  <a:tcPr anchor="ctr"/>
                </a:tc>
                <a:extLst>
                  <a:ext uri="{0D108BD9-81ED-4DB2-BD59-A6C34878D82A}">
                    <a16:rowId xmlns:a16="http://schemas.microsoft.com/office/drawing/2014/main" val="3428858312"/>
                  </a:ext>
                </a:extLst>
              </a:tr>
              <a:tr h="594814">
                <a:tc>
                  <a:txBody>
                    <a:bodyPr/>
                    <a:lstStyle/>
                    <a:p>
                      <a:pPr algn="l"/>
                      <a:r>
                        <a:rPr lang="fr-CA" sz="2400" b="0" dirty="0">
                          <a:latin typeface="DejaVu Serif Condensed" panose="02060606050605020204" pitchFamily="18" charset="0"/>
                          <a:ea typeface="DejaVu Serif Condensed" panose="02060606050605020204" pitchFamily="18" charset="0"/>
                        </a:rPr>
                        <a:t>20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29</a:t>
                      </a:r>
                    </a:p>
                  </a:txBody>
                  <a:tcPr anchor="ctr"/>
                </a:tc>
                <a:extLst>
                  <a:ext uri="{0D108BD9-81ED-4DB2-BD59-A6C34878D82A}">
                    <a16:rowId xmlns:a16="http://schemas.microsoft.com/office/drawing/2014/main" val="1964368264"/>
                  </a:ext>
                </a:extLst>
              </a:tr>
              <a:tr h="594814">
                <a:tc>
                  <a:txBody>
                    <a:bodyPr/>
                    <a:lstStyle/>
                    <a:p>
                      <a:pPr algn="l"/>
                      <a:r>
                        <a:rPr lang="fr-CA" sz="2400" b="0" dirty="0">
                          <a:latin typeface="DejaVu Serif Condensed" panose="02060606050605020204" pitchFamily="18" charset="0"/>
                          <a:ea typeface="DejaVu Serif Condensed" panose="02060606050605020204" pitchFamily="18" charset="0"/>
                        </a:rPr>
                        <a:t>30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39</a:t>
                      </a:r>
                    </a:p>
                  </a:txBody>
                  <a:tcPr anchor="ctr"/>
                </a:tc>
                <a:extLst>
                  <a:ext uri="{0D108BD9-81ED-4DB2-BD59-A6C34878D82A}">
                    <a16:rowId xmlns:a16="http://schemas.microsoft.com/office/drawing/2014/main" val="1071789375"/>
                  </a:ext>
                </a:extLst>
              </a:tr>
              <a:tr h="594814">
                <a:tc>
                  <a:txBody>
                    <a:bodyPr/>
                    <a:lstStyle/>
                    <a:p>
                      <a:pPr algn="l"/>
                      <a:r>
                        <a:rPr lang="fr-CA" sz="2400" b="0" dirty="0">
                          <a:latin typeface="DejaVu Serif Condensed" panose="02060606050605020204" pitchFamily="18" charset="0"/>
                          <a:ea typeface="DejaVu Serif Condensed" panose="02060606050605020204" pitchFamily="18" charset="0"/>
                        </a:rPr>
                        <a:t>40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49</a:t>
                      </a:r>
                    </a:p>
                  </a:txBody>
                  <a:tcPr anchor="ctr"/>
                </a:tc>
                <a:extLst>
                  <a:ext uri="{0D108BD9-81ED-4DB2-BD59-A6C34878D82A}">
                    <a16:rowId xmlns:a16="http://schemas.microsoft.com/office/drawing/2014/main" val="4023902964"/>
                  </a:ext>
                </a:extLst>
              </a:tr>
              <a:tr h="594814">
                <a:tc>
                  <a:txBody>
                    <a:bodyPr/>
                    <a:lstStyle/>
                    <a:p>
                      <a:pPr algn="l"/>
                      <a:r>
                        <a:rPr lang="fr-CA" sz="2400" b="0" dirty="0">
                          <a:latin typeface="DejaVu Serif Condensed" panose="02060606050605020204" pitchFamily="18" charset="0"/>
                          <a:ea typeface="DejaVu Serif Condensed" panose="02060606050605020204" pitchFamily="18" charset="0"/>
                        </a:rPr>
                        <a:t>50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59</a:t>
                      </a:r>
                    </a:p>
                  </a:txBody>
                  <a:tcPr anchor="ctr"/>
                </a:tc>
                <a:extLst>
                  <a:ext uri="{0D108BD9-81ED-4DB2-BD59-A6C34878D82A}">
                    <a16:rowId xmlns:a16="http://schemas.microsoft.com/office/drawing/2014/main" val="3838946185"/>
                  </a:ext>
                </a:extLst>
              </a:tr>
              <a:tr h="594814">
                <a:tc>
                  <a:txBody>
                    <a:bodyPr/>
                    <a:lstStyle/>
                    <a:p>
                      <a:pPr algn="l"/>
                      <a:r>
                        <a:rPr lang="fr-CA" sz="2400" b="0" dirty="0">
                          <a:latin typeface="DejaVu Serif Condensed" panose="02060606050605020204" pitchFamily="18" charset="0"/>
                          <a:ea typeface="DejaVu Serif Condensed" panose="02060606050605020204" pitchFamily="18" charset="0"/>
                        </a:rPr>
                        <a:t>60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66</a:t>
                      </a:r>
                    </a:p>
                  </a:txBody>
                  <a:tcPr anchor="ctr"/>
                </a:tc>
                <a:tc gridSpan="3">
                  <a:txBody>
                    <a:bodyPr/>
                    <a:lstStyle/>
                    <a:p>
                      <a:pPr algn="l"/>
                      <a:r>
                        <a:rPr lang="fr-CA" sz="2400" b="0" dirty="0">
                          <a:latin typeface="DejaVu Serif Condensed" panose="02060606050605020204" pitchFamily="18" charset="0"/>
                          <a:ea typeface="DejaVu Serif Condensed" panose="02060606050605020204" pitchFamily="18" charset="0"/>
                        </a:rPr>
                        <a:t>Nb pers.:</a:t>
                      </a:r>
                    </a:p>
                  </a:txBody>
                  <a:tcPr anchor="ctr"/>
                </a:tc>
                <a:tc hMerge="1">
                  <a:txBody>
                    <a:bodyPr/>
                    <a:lstStyle/>
                    <a:p>
                      <a:pPr algn="l"/>
                      <a:endParaRPr lang="fr-CA" dirty="0"/>
                    </a:p>
                  </a:txBody>
                  <a:tcPr anchor="ctr"/>
                </a:tc>
                <a:tc hMerge="1">
                  <a:txBody>
                    <a:bodyPr/>
                    <a:lstStyle/>
                    <a:p>
                      <a:pPr algn="l"/>
                      <a:endParaRPr lang="fr-CA" dirty="0"/>
                    </a:p>
                  </a:txBody>
                  <a:tcPr anchor="ctr"/>
                </a:tc>
                <a:extLst>
                  <a:ext uri="{0D108BD9-81ED-4DB2-BD59-A6C34878D82A}">
                    <a16:rowId xmlns:a16="http://schemas.microsoft.com/office/drawing/2014/main" val="2743896877"/>
                  </a:ext>
                </a:extLst>
              </a:tr>
            </a:tbl>
          </a:graphicData>
        </a:graphic>
      </p:graphicFrame>
      <p:sp>
        <p:nvSpPr>
          <p:cNvPr id="7" name="Espace réservé du contenu 6" hidden="1">
            <a:extLst>
              <a:ext uri="{FF2B5EF4-FFF2-40B4-BE49-F238E27FC236}">
                <a16:creationId xmlns:a16="http://schemas.microsoft.com/office/drawing/2014/main" id="{0F017ECA-2C5B-41E3-32D6-78A3F244FD05}"/>
              </a:ext>
            </a:extLst>
          </p:cNvPr>
          <p:cNvSpPr>
            <a:spLocks noGrp="1"/>
          </p:cNvSpPr>
          <p:nvPr>
            <p:ph idx="1"/>
          </p:nvPr>
        </p:nvSpPr>
        <p:spPr/>
        <p:txBody>
          <a:bodyPr/>
          <a:lstStyle/>
          <a:p>
            <a:endParaRPr lang="fr-CA" dirty="0"/>
          </a:p>
        </p:txBody>
      </p:sp>
      <mc:AlternateContent xmlns:mc="http://schemas.openxmlformats.org/markup-compatibility/2006">
        <mc:Choice xmlns:am3d="http://schemas.microsoft.com/office/drawing/2017/model3d" Requires="am3d">
          <p:graphicFrame>
            <p:nvGraphicFramePr>
              <p:cNvPr id="8" name="Espace réservé du contenu 4">
                <a:extLst>
                  <a:ext uri="{FF2B5EF4-FFF2-40B4-BE49-F238E27FC236}">
                    <a16:creationId xmlns:a16="http://schemas.microsoft.com/office/drawing/2014/main" id="{AABEBA33-C85B-D43E-4714-5F6E4753A4C2}"/>
                  </a:ext>
                </a:extLst>
              </p:cNvPr>
              <p:cNvGraphicFramePr>
                <a:graphicFrameLocks noChangeAspect="1"/>
              </p:cNvGraphicFramePr>
              <p:nvPr>
                <p:extLst>
                  <p:ext uri="{D42A27DB-BD31-4B8C-83A1-F6EECF244321}">
                    <p14:modId xmlns:p14="http://schemas.microsoft.com/office/powerpoint/2010/main" val="3718533390"/>
                  </p:ext>
                </p:extLst>
              </p:nvPr>
            </p:nvGraphicFramePr>
            <p:xfrm rot="10161518">
              <a:off x="10716885" y="85068"/>
              <a:ext cx="1273827" cy="1140740"/>
            </p:xfrm>
            <a:graphic>
              <a:graphicData uri="http://schemas.microsoft.com/office/drawing/2017/model3d">
                <am3d:model3d r:embed="rId2">
                  <am3d:spPr>
                    <a:xfrm rot="10161518">
                      <a:off x="0" y="0"/>
                      <a:ext cx="1273827" cy="1140740"/>
                    </a:xfrm>
                    <a:prstGeom prst="rect">
                      <a:avLst/>
                    </a:prstGeom>
                  </am3d:spPr>
                  <am3d:camera>
                    <am3d:pos x="0" y="0" z="78833590"/>
                    <am3d:up dx="0" dy="36000000" dz="0"/>
                    <am3d:lookAt x="0" y="0" z="0"/>
                    <am3d:perspective fov="2700000"/>
                  </am3d:camera>
                  <am3d:trans>
                    <am3d:meterPerModelUnit n="1150139" d="1000000"/>
                    <am3d:preTrans dx="0" dy="0" dz="0"/>
                    <am3d:scale>
                      <am3d:sx n="1000000" d="1000000"/>
                      <am3d:sy n="1000000" d="1000000"/>
                      <am3d:sz n="1000000" d="1000000"/>
                    </am3d:scale>
                    <am3d:rot ax="-2623515" ay="-147410" az="140889"/>
                    <am3d:postTrans dx="0" dy="0" dz="0"/>
                  </am3d:trans>
                  <am3d:raster rName="Office3DRenderer" rVer="16.0.8326">
                    <am3d:blip r:embed="rId3"/>
                  </am3d:raster>
                  <am3d:objViewport viewportSz="216740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Espace réservé du contenu 4">
                <a:extLst>
                  <a:ext uri="{FF2B5EF4-FFF2-40B4-BE49-F238E27FC236}">
                    <a16:creationId xmlns:a16="http://schemas.microsoft.com/office/drawing/2014/main" id="{AABEBA33-C85B-D43E-4714-5F6E4753A4C2}"/>
                  </a:ext>
                </a:extLst>
              </p:cNvPr>
              <p:cNvPicPr>
                <a:picLocks noGrp="1" noRot="1" noChangeAspect="1" noMove="1" noResize="1" noEditPoints="1" noAdjustHandles="1" noChangeArrowheads="1" noChangeShapeType="1" noCrop="1"/>
              </p:cNvPicPr>
              <p:nvPr/>
            </p:nvPicPr>
            <p:blipFill>
              <a:blip r:embed="rId3"/>
              <a:stretch>
                <a:fillRect/>
              </a:stretch>
            </p:blipFill>
            <p:spPr>
              <a:xfrm rot="10161518">
                <a:off x="10716885" y="85068"/>
                <a:ext cx="1273827" cy="1140740"/>
              </a:xfrm>
              <a:prstGeom prst="rect">
                <a:avLst/>
              </a:prstGeom>
            </p:spPr>
          </p:pic>
        </mc:Fallback>
      </mc:AlternateContent>
    </p:spTree>
    <p:extLst>
      <p:ext uri="{BB962C8B-B14F-4D97-AF65-F5344CB8AC3E}">
        <p14:creationId xmlns:p14="http://schemas.microsoft.com/office/powerpoint/2010/main" val="538893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F23314F-BD36-6447-FB73-49030CE40F32}"/>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ad>
                        <m:radPr>
                          <m:degHide m:val="on"/>
                          <m:ctrlPr>
                            <a:rPr lang="fr-CA" b="0" i="1" smtClean="0">
                              <a:latin typeface="Cambria Math" panose="02040503050406030204" pitchFamily="18" charset="0"/>
                            </a:rPr>
                          </m:ctrlPr>
                        </m:radPr>
                        <m:deg/>
                        <m:e>
                          <m:r>
                            <a:rPr lang="fr-CA" b="0" i="1" smtClean="0">
                              <a:latin typeface="Cambria Math" panose="02040503050406030204" pitchFamily="18" charset="0"/>
                            </a:rPr>
                            <m:t>6</m:t>
                          </m:r>
                        </m:e>
                      </m:rad>
                      <m:r>
                        <a:rPr lang="fr-CA" b="0" i="1" smtClean="0">
                          <a:latin typeface="Cambria Math" panose="02040503050406030204" pitchFamily="18" charset="0"/>
                        </a:rPr>
                        <m:t>    </m:t>
                      </m:r>
                      <m:r>
                        <a:rPr lang="fr-CA" b="0" i="1" smtClean="0">
                          <a:latin typeface="Cambria Math" panose="02040503050406030204" pitchFamily="18" charset="0"/>
                        </a:rPr>
                        <m:t>𝜋</m:t>
                      </m:r>
                      <m:r>
                        <a:rPr lang="fr-CA" b="0" i="1" smtClean="0">
                          <a:latin typeface="Cambria Math" panose="02040503050406030204" pitchFamily="18" charset="0"/>
                        </a:rPr>
                        <m:t>  </m:t>
                      </m:r>
                      <m:r>
                        <a:rPr lang="fr-CA" b="0" i="1" smtClean="0">
                          <a:latin typeface="Cambria Math" panose="02040503050406030204" pitchFamily="18" charset="0"/>
                        </a:rPr>
                        <m:t>𝜙</m:t>
                      </m:r>
                      <m:r>
                        <a:rPr lang="fr-CA" b="0" i="1" smtClean="0">
                          <a:latin typeface="Cambria Math" panose="02040503050406030204" pitchFamily="18" charset="0"/>
                        </a:rPr>
                        <m:t> </m:t>
                      </m:r>
                    </m:oMath>
                  </m:oMathPara>
                </a14:m>
                <a:endParaRPr lang="fr-CA" b="0" dirty="0"/>
              </a:p>
              <a:p>
                <a:pPr marL="0" indent="0">
                  <a:buNone/>
                </a:pPr>
                <a:endParaRPr lang="fr-CA" dirty="0"/>
              </a:p>
            </p:txBody>
          </p:sp>
        </mc:Choice>
        <mc:Fallback xmlns="">
          <p:sp>
            <p:nvSpPr>
              <p:cNvPr id="3" name="Espace réservé du contenu 2">
                <a:extLst>
                  <a:ext uri="{FF2B5EF4-FFF2-40B4-BE49-F238E27FC236}">
                    <a16:creationId xmlns:a16="http://schemas.microsoft.com/office/drawing/2014/main" id="{5F23314F-BD36-6447-FB73-49030CE40F3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fr-CA">
                    <a:noFill/>
                  </a:rPr>
                  <a:t> </a:t>
                </a:r>
              </a:p>
            </p:txBody>
          </p:sp>
        </mc:Fallback>
      </mc:AlternateContent>
      <p:graphicFrame>
        <p:nvGraphicFramePr>
          <p:cNvPr id="4" name="Tableau 4">
            <a:extLst>
              <a:ext uri="{FF2B5EF4-FFF2-40B4-BE49-F238E27FC236}">
                <a16:creationId xmlns:a16="http://schemas.microsoft.com/office/drawing/2014/main" id="{AFD8528E-7847-8A75-DF14-9102DB5AAA11}"/>
              </a:ext>
            </a:extLst>
          </p:cNvPr>
          <p:cNvGraphicFramePr>
            <a:graphicFrameLocks noGrp="1"/>
          </p:cNvGraphicFramePr>
          <p:nvPr>
            <p:extLst>
              <p:ext uri="{D42A27DB-BD31-4B8C-83A1-F6EECF244321}">
                <p14:modId xmlns:p14="http://schemas.microsoft.com/office/powerpoint/2010/main" val="48227570"/>
              </p:ext>
            </p:extLst>
          </p:nvPr>
        </p:nvGraphicFramePr>
        <p:xfrm>
          <a:off x="0" y="0"/>
          <a:ext cx="12192000" cy="6857998"/>
        </p:xfrm>
        <a:graphic>
          <a:graphicData uri="http://schemas.openxmlformats.org/drawingml/2006/table">
            <a:tbl>
              <a:tblPr firstRow="1">
                <a:tableStyleId>{D7AC3CCA-C797-4891-BE02-D94E43425B78}</a:tableStyleId>
              </a:tblPr>
              <a:tblGrid>
                <a:gridCol w="1219200">
                  <a:extLst>
                    <a:ext uri="{9D8B030D-6E8A-4147-A177-3AD203B41FA5}">
                      <a16:colId xmlns:a16="http://schemas.microsoft.com/office/drawing/2014/main" val="2713112879"/>
                    </a:ext>
                  </a:extLst>
                </a:gridCol>
                <a:gridCol w="1219200">
                  <a:extLst>
                    <a:ext uri="{9D8B030D-6E8A-4147-A177-3AD203B41FA5}">
                      <a16:colId xmlns:a16="http://schemas.microsoft.com/office/drawing/2014/main" val="3297901511"/>
                    </a:ext>
                  </a:extLst>
                </a:gridCol>
                <a:gridCol w="1219200">
                  <a:extLst>
                    <a:ext uri="{9D8B030D-6E8A-4147-A177-3AD203B41FA5}">
                      <a16:colId xmlns:a16="http://schemas.microsoft.com/office/drawing/2014/main" val="816204628"/>
                    </a:ext>
                  </a:extLst>
                </a:gridCol>
                <a:gridCol w="1219200">
                  <a:extLst>
                    <a:ext uri="{9D8B030D-6E8A-4147-A177-3AD203B41FA5}">
                      <a16:colId xmlns:a16="http://schemas.microsoft.com/office/drawing/2014/main" val="863540965"/>
                    </a:ext>
                  </a:extLst>
                </a:gridCol>
                <a:gridCol w="1219200">
                  <a:extLst>
                    <a:ext uri="{9D8B030D-6E8A-4147-A177-3AD203B41FA5}">
                      <a16:colId xmlns:a16="http://schemas.microsoft.com/office/drawing/2014/main" val="4120954934"/>
                    </a:ext>
                  </a:extLst>
                </a:gridCol>
                <a:gridCol w="1219200">
                  <a:extLst>
                    <a:ext uri="{9D8B030D-6E8A-4147-A177-3AD203B41FA5}">
                      <a16:colId xmlns:a16="http://schemas.microsoft.com/office/drawing/2014/main" val="3564353908"/>
                    </a:ext>
                  </a:extLst>
                </a:gridCol>
                <a:gridCol w="1219200">
                  <a:extLst>
                    <a:ext uri="{9D8B030D-6E8A-4147-A177-3AD203B41FA5}">
                      <a16:colId xmlns:a16="http://schemas.microsoft.com/office/drawing/2014/main" val="2967123181"/>
                    </a:ext>
                  </a:extLst>
                </a:gridCol>
                <a:gridCol w="1219200">
                  <a:extLst>
                    <a:ext uri="{9D8B030D-6E8A-4147-A177-3AD203B41FA5}">
                      <a16:colId xmlns:a16="http://schemas.microsoft.com/office/drawing/2014/main" val="245035132"/>
                    </a:ext>
                  </a:extLst>
                </a:gridCol>
                <a:gridCol w="1219200">
                  <a:extLst>
                    <a:ext uri="{9D8B030D-6E8A-4147-A177-3AD203B41FA5}">
                      <a16:colId xmlns:a16="http://schemas.microsoft.com/office/drawing/2014/main" val="464543306"/>
                    </a:ext>
                  </a:extLst>
                </a:gridCol>
                <a:gridCol w="1219200">
                  <a:extLst>
                    <a:ext uri="{9D8B030D-6E8A-4147-A177-3AD203B41FA5}">
                      <a16:colId xmlns:a16="http://schemas.microsoft.com/office/drawing/2014/main" val="1664576569"/>
                    </a:ext>
                  </a:extLst>
                </a:gridCol>
              </a:tblGrid>
              <a:tr h="979714">
                <a:tc>
                  <a:txBody>
                    <a:bodyPr/>
                    <a:lstStyle/>
                    <a:p>
                      <a:pPr algn="l"/>
                      <a:endParaRPr lang="fr-CA" sz="2400" b="0" dirty="0">
                        <a:latin typeface="DejaVu Serif Condensed" panose="02060606050605020204" pitchFamily="18" charset="0"/>
                        <a:ea typeface="DejaVu Serif Condensed" panose="02060606050605020204" pitchFamily="18" charset="0"/>
                      </a:endParaRPr>
                    </a:p>
                  </a:txBody>
                  <a:tcPr anchor="ctr">
                    <a:solidFill>
                      <a:schemeClr val="tx1"/>
                    </a:solidFill>
                  </a:tcPr>
                </a:tc>
                <a:tc>
                  <a:txBody>
                    <a:bodyPr/>
                    <a:lstStyle/>
                    <a:p>
                      <a:pPr algn="l"/>
                      <a:r>
                        <a:rPr lang="fr-CA" sz="2400" b="0" dirty="0">
                          <a:latin typeface="DejaVu Serif Condensed" panose="02060606050605020204" pitchFamily="18" charset="0"/>
                          <a:ea typeface="DejaVu Serif Condensed" panose="02060606050605020204" pitchFamily="18" charset="0"/>
                        </a:rPr>
                        <a:t>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9</a:t>
                      </a:r>
                    </a:p>
                  </a:txBody>
                  <a:tcPr anchor="ctr"/>
                </a:tc>
                <a:extLst>
                  <a:ext uri="{0D108BD9-81ED-4DB2-BD59-A6C34878D82A}">
                    <a16:rowId xmlns:a16="http://schemas.microsoft.com/office/drawing/2014/main" val="3695126229"/>
                  </a:ext>
                </a:extLst>
              </a:tr>
              <a:tr h="979714">
                <a:tc>
                  <a:txBody>
                    <a:bodyPr/>
                    <a:lstStyle/>
                    <a:p>
                      <a:pPr algn="l"/>
                      <a:r>
                        <a:rPr lang="fr-CA" sz="2400" b="0" dirty="0">
                          <a:latin typeface="DejaVu Serif Condensed" panose="02060606050605020204" pitchFamily="18" charset="0"/>
                          <a:ea typeface="DejaVu Serif Condensed" panose="02060606050605020204" pitchFamily="18" charset="0"/>
                        </a:rPr>
                        <a:t>10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19</a:t>
                      </a:r>
                    </a:p>
                  </a:txBody>
                  <a:tcPr anchor="ctr"/>
                </a:tc>
                <a:extLst>
                  <a:ext uri="{0D108BD9-81ED-4DB2-BD59-A6C34878D82A}">
                    <a16:rowId xmlns:a16="http://schemas.microsoft.com/office/drawing/2014/main" val="3428858312"/>
                  </a:ext>
                </a:extLst>
              </a:tr>
              <a:tr h="979714">
                <a:tc>
                  <a:txBody>
                    <a:bodyPr/>
                    <a:lstStyle/>
                    <a:p>
                      <a:pPr algn="l"/>
                      <a:r>
                        <a:rPr lang="fr-CA" sz="2400" b="0" dirty="0">
                          <a:latin typeface="DejaVu Serif Condensed" panose="02060606050605020204" pitchFamily="18" charset="0"/>
                          <a:ea typeface="DejaVu Serif Condensed" panose="02060606050605020204" pitchFamily="18" charset="0"/>
                        </a:rPr>
                        <a:t>20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29</a:t>
                      </a:r>
                    </a:p>
                  </a:txBody>
                  <a:tcPr anchor="ctr"/>
                </a:tc>
                <a:extLst>
                  <a:ext uri="{0D108BD9-81ED-4DB2-BD59-A6C34878D82A}">
                    <a16:rowId xmlns:a16="http://schemas.microsoft.com/office/drawing/2014/main" val="1964368264"/>
                  </a:ext>
                </a:extLst>
              </a:tr>
              <a:tr h="979714">
                <a:tc>
                  <a:txBody>
                    <a:bodyPr/>
                    <a:lstStyle/>
                    <a:p>
                      <a:pPr algn="l"/>
                      <a:r>
                        <a:rPr lang="fr-CA" sz="2400" b="0" dirty="0">
                          <a:latin typeface="DejaVu Serif Condensed" panose="02060606050605020204" pitchFamily="18" charset="0"/>
                          <a:ea typeface="DejaVu Serif Condensed" panose="02060606050605020204" pitchFamily="18" charset="0"/>
                        </a:rPr>
                        <a:t>30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39</a:t>
                      </a:r>
                    </a:p>
                  </a:txBody>
                  <a:tcPr anchor="ctr"/>
                </a:tc>
                <a:extLst>
                  <a:ext uri="{0D108BD9-81ED-4DB2-BD59-A6C34878D82A}">
                    <a16:rowId xmlns:a16="http://schemas.microsoft.com/office/drawing/2014/main" val="1071789375"/>
                  </a:ext>
                </a:extLst>
              </a:tr>
              <a:tr h="979714">
                <a:tc>
                  <a:txBody>
                    <a:bodyPr/>
                    <a:lstStyle/>
                    <a:p>
                      <a:pPr algn="l"/>
                      <a:r>
                        <a:rPr lang="fr-CA" sz="2400" b="0" dirty="0">
                          <a:latin typeface="DejaVu Serif Condensed" panose="02060606050605020204" pitchFamily="18" charset="0"/>
                          <a:ea typeface="DejaVu Serif Condensed" panose="02060606050605020204" pitchFamily="18" charset="0"/>
                        </a:rPr>
                        <a:t>40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49</a:t>
                      </a:r>
                    </a:p>
                  </a:txBody>
                  <a:tcPr anchor="ctr"/>
                </a:tc>
                <a:extLst>
                  <a:ext uri="{0D108BD9-81ED-4DB2-BD59-A6C34878D82A}">
                    <a16:rowId xmlns:a16="http://schemas.microsoft.com/office/drawing/2014/main" val="4023902964"/>
                  </a:ext>
                </a:extLst>
              </a:tr>
              <a:tr h="979714">
                <a:tc>
                  <a:txBody>
                    <a:bodyPr/>
                    <a:lstStyle/>
                    <a:p>
                      <a:pPr algn="l"/>
                      <a:r>
                        <a:rPr lang="fr-CA" sz="2400" b="0" dirty="0">
                          <a:latin typeface="DejaVu Serif Condensed" panose="02060606050605020204" pitchFamily="18" charset="0"/>
                          <a:ea typeface="DejaVu Serif Condensed" panose="02060606050605020204" pitchFamily="18" charset="0"/>
                        </a:rPr>
                        <a:t>50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59</a:t>
                      </a:r>
                    </a:p>
                  </a:txBody>
                  <a:tcPr anchor="ctr"/>
                </a:tc>
                <a:extLst>
                  <a:ext uri="{0D108BD9-81ED-4DB2-BD59-A6C34878D82A}">
                    <a16:rowId xmlns:a16="http://schemas.microsoft.com/office/drawing/2014/main" val="3838946185"/>
                  </a:ext>
                </a:extLst>
              </a:tr>
              <a:tr h="979714">
                <a:tc>
                  <a:txBody>
                    <a:bodyPr/>
                    <a:lstStyle/>
                    <a:p>
                      <a:pPr algn="l"/>
                      <a:r>
                        <a:rPr lang="fr-CA" sz="2400" b="0" dirty="0">
                          <a:latin typeface="DejaVu Serif Condensed" panose="02060606050605020204" pitchFamily="18" charset="0"/>
                          <a:ea typeface="DejaVu Serif Condensed" panose="02060606050605020204" pitchFamily="18" charset="0"/>
                        </a:rPr>
                        <a:t>60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66</a:t>
                      </a:r>
                    </a:p>
                  </a:txBody>
                  <a:tcPr anchor="ctr"/>
                </a:tc>
                <a:tc gridSpan="3">
                  <a:txBody>
                    <a:bodyPr/>
                    <a:lstStyle/>
                    <a:p>
                      <a:pPr algn="l"/>
                      <a:r>
                        <a:rPr lang="fr-CA" sz="2400" b="0" dirty="0">
                          <a:latin typeface="DejaVu Serif Condensed" panose="02060606050605020204" pitchFamily="18" charset="0"/>
                          <a:ea typeface="DejaVu Serif Condensed" panose="02060606050605020204" pitchFamily="18" charset="0"/>
                        </a:rPr>
                        <a:t>Nb pers.:</a:t>
                      </a:r>
                    </a:p>
                  </a:txBody>
                  <a:tcPr anchor="ctr"/>
                </a:tc>
                <a:tc hMerge="1">
                  <a:txBody>
                    <a:bodyPr/>
                    <a:lstStyle/>
                    <a:p>
                      <a:pPr algn="l"/>
                      <a:endParaRPr lang="fr-CA" dirty="0"/>
                    </a:p>
                  </a:txBody>
                  <a:tcPr anchor="ctr"/>
                </a:tc>
                <a:tc hMerge="1">
                  <a:txBody>
                    <a:bodyPr/>
                    <a:lstStyle/>
                    <a:p>
                      <a:pPr algn="l"/>
                      <a:endParaRPr lang="fr-CA" dirty="0"/>
                    </a:p>
                  </a:txBody>
                  <a:tcPr anchor="ctr"/>
                </a:tc>
                <a:extLst>
                  <a:ext uri="{0D108BD9-81ED-4DB2-BD59-A6C34878D82A}">
                    <a16:rowId xmlns:a16="http://schemas.microsoft.com/office/drawing/2014/main" val="2743896877"/>
                  </a:ext>
                </a:extLst>
              </a:tr>
            </a:tbl>
          </a:graphicData>
        </a:graphic>
      </p:graphicFrame>
      <mc:AlternateContent xmlns:mc="http://schemas.openxmlformats.org/markup-compatibility/2006">
        <mc:Choice xmlns:am3d="http://schemas.microsoft.com/office/drawing/2017/model3d" Requires="am3d">
          <p:graphicFrame>
            <p:nvGraphicFramePr>
              <p:cNvPr id="2" name="Espace réservé du contenu 4">
                <a:extLst>
                  <a:ext uri="{FF2B5EF4-FFF2-40B4-BE49-F238E27FC236}">
                    <a16:creationId xmlns:a16="http://schemas.microsoft.com/office/drawing/2014/main" id="{C4615B6E-8388-A4C1-11A5-21B49E11E84B}"/>
                  </a:ext>
                </a:extLst>
              </p:cNvPr>
              <p:cNvGraphicFramePr>
                <a:graphicFrameLocks noChangeAspect="1"/>
              </p:cNvGraphicFramePr>
              <p:nvPr>
                <p:extLst>
                  <p:ext uri="{D42A27DB-BD31-4B8C-83A1-F6EECF244321}">
                    <p14:modId xmlns:p14="http://schemas.microsoft.com/office/powerpoint/2010/main" val="1266342822"/>
                  </p:ext>
                </p:extLst>
              </p:nvPr>
            </p:nvGraphicFramePr>
            <p:xfrm>
              <a:off x="-10688" y="0"/>
              <a:ext cx="1274474" cy="1144590"/>
            </p:xfrm>
            <a:graphic>
              <a:graphicData uri="http://schemas.microsoft.com/office/drawing/2017/model3d">
                <am3d:model3d r:embed="rId3">
                  <am3d:spPr>
                    <a:xfrm>
                      <a:off x="0" y="0"/>
                      <a:ext cx="1274474" cy="1144590"/>
                    </a:xfrm>
                    <a:prstGeom prst="rect">
                      <a:avLst/>
                    </a:prstGeom>
                  </am3d:spPr>
                  <am3d:camera>
                    <am3d:pos x="0" y="0" z="78833590"/>
                    <am3d:up dx="0" dy="36000000" dz="0"/>
                    <am3d:lookAt x="0" y="0" z="0"/>
                    <am3d:perspective fov="2700000"/>
                  </am3d:camera>
                  <am3d:trans>
                    <am3d:meterPerModelUnit n="1150139" d="1000000"/>
                    <am3d:preTrans dx="0" dy="0" dz="0"/>
                    <am3d:scale>
                      <am3d:sx n="1000000" d="1000000"/>
                      <am3d:sy n="1000000" d="1000000"/>
                      <am3d:sz n="1000000" d="1000000"/>
                    </am3d:scale>
                    <am3d:rot ax="7901237" ay="-2537759" az="-8575399"/>
                    <am3d:postTrans dx="0" dy="0" dz="0"/>
                  </am3d:trans>
                  <am3d:raster rName="Office3DRenderer" rVer="16.0.8326">
                    <am3d:blip r:embed="rId4"/>
                  </am3d:raster>
                  <am3d:objViewport viewportSz="216741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Espace réservé du contenu 4">
                <a:extLst>
                  <a:ext uri="{FF2B5EF4-FFF2-40B4-BE49-F238E27FC236}">
                    <a16:creationId xmlns:a16="http://schemas.microsoft.com/office/drawing/2014/main" id="{C4615B6E-8388-A4C1-11A5-21B49E11E84B}"/>
                  </a:ext>
                </a:extLst>
              </p:cNvPr>
              <p:cNvPicPr>
                <a:picLocks noGrp="1" noRot="1" noChangeAspect="1" noMove="1" noResize="1" noEditPoints="1" noAdjustHandles="1" noChangeArrowheads="1" noChangeShapeType="1" noCrop="1"/>
              </p:cNvPicPr>
              <p:nvPr/>
            </p:nvPicPr>
            <p:blipFill>
              <a:blip r:embed="rId4"/>
              <a:stretch>
                <a:fillRect/>
              </a:stretch>
            </p:blipFill>
            <p:spPr>
              <a:xfrm>
                <a:off x="-10688" y="0"/>
                <a:ext cx="1274474" cy="1144590"/>
              </a:xfrm>
              <a:prstGeom prst="rect">
                <a:avLst/>
              </a:prstGeom>
            </p:spPr>
          </p:pic>
        </mc:Fallback>
      </mc:AlternateContent>
    </p:spTree>
    <p:extLst>
      <p:ext uri="{BB962C8B-B14F-4D97-AF65-F5344CB8AC3E}">
        <p14:creationId xmlns:p14="http://schemas.microsoft.com/office/powerpoint/2010/main" val="3786011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2643</TotalTime>
  <Words>608</Words>
  <Application>Microsoft Office PowerPoint</Application>
  <PresentationFormat>Grand écran</PresentationFormat>
  <Paragraphs>226</Paragraphs>
  <Slides>17</Slides>
  <Notes>0</Notes>
  <HiddenSlides>0</HiddenSlides>
  <MMClips>1</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17</vt:i4>
      </vt:variant>
    </vt:vector>
  </HeadingPairs>
  <TitlesOfParts>
    <vt:vector size="30" baseType="lpstr">
      <vt:lpstr>ADLaM Display</vt:lpstr>
      <vt:lpstr>-apple-system</vt:lpstr>
      <vt:lpstr>Arial</vt:lpstr>
      <vt:lpstr>Calibri</vt:lpstr>
      <vt:lpstr>Cambria</vt:lpstr>
      <vt:lpstr>Cambria Math</vt:lpstr>
      <vt:lpstr>Consolas</vt:lpstr>
      <vt:lpstr>DejaVu Serif Condensed</vt:lpstr>
      <vt:lpstr>Radio Canada</vt:lpstr>
      <vt:lpstr>Radio Canada Light</vt:lpstr>
      <vt:lpstr>Showcard Gothic</vt:lpstr>
      <vt:lpstr>Tempus Sans ITC</vt:lpstr>
      <vt:lpstr>Thème Office</vt:lpstr>
      <vt:lpstr>Présentation PowerPoint</vt:lpstr>
      <vt:lpstr>Connaissez-vous la bête et son nombre ?</vt:lpstr>
      <vt:lpstr>Présentation PowerPoint</vt:lpstr>
      <vt:lpstr>666 nous envahit !</vt:lpstr>
      <vt:lpstr>On n’obtient pas 666</vt:lpstr>
      <vt:lpstr>Présentation PowerPoint</vt:lpstr>
      <vt:lpstr>Ces irrationnels sont maléfiques !</vt:lpstr>
      <vt:lpstr>Roulez le dé jusqu’à 66 et notez tous vos résultats (différents) sur le tableau</vt:lpstr>
      <vt:lpstr>Présentation PowerPoint</vt:lpstr>
      <vt:lpstr>Calculons la probabilité d’obtenir une somme de N en lançant le dé.</vt:lpstr>
      <vt:lpstr>Ces irrationnels sont maléfiques en base 10, car</vt:lpstr>
      <vt:lpstr>En octal ?</vt:lpstr>
      <vt:lpstr>En octal (base 8)?</vt:lpstr>
      <vt:lpstr>En binaire ?</vt:lpstr>
      <vt:lpstr>Pour le nombre d’or…</vt:lpstr>
      <vt:lpstr>Présentation PowerPoint</vt:lpstr>
      <vt:lpstr>Nicolas Bourbaki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Trahan, Anik</dc:creator>
  <cp:lastModifiedBy>Trahan, Anik</cp:lastModifiedBy>
  <cp:revision>1</cp:revision>
  <dcterms:created xsi:type="dcterms:W3CDTF">2023-11-02T21:54:07Z</dcterms:created>
  <dcterms:modified xsi:type="dcterms:W3CDTF">2023-11-06T17:16:20Z</dcterms:modified>
</cp:coreProperties>
</file>