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diagrams/data3.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7"/>
  </p:notesMasterIdLst>
  <p:sldIdLst>
    <p:sldId id="312" r:id="rId3"/>
    <p:sldId id="313" r:id="rId4"/>
    <p:sldId id="314" r:id="rId5"/>
    <p:sldId id="315" r:id="rId6"/>
    <p:sldId id="316" r:id="rId7"/>
    <p:sldId id="256" r:id="rId8"/>
    <p:sldId id="317" r:id="rId9"/>
    <p:sldId id="318" r:id="rId10"/>
    <p:sldId id="319" r:id="rId11"/>
    <p:sldId id="320" r:id="rId12"/>
    <p:sldId id="321" r:id="rId13"/>
    <p:sldId id="323" r:id="rId14"/>
    <p:sldId id="324" r:id="rId15"/>
    <p:sldId id="322" r:id="rId16"/>
    <p:sldId id="325" r:id="rId17"/>
    <p:sldId id="326" r:id="rId18"/>
    <p:sldId id="327" r:id="rId19"/>
    <p:sldId id="328" r:id="rId20"/>
    <p:sldId id="329" r:id="rId21"/>
    <p:sldId id="331" r:id="rId22"/>
    <p:sldId id="332" r:id="rId23"/>
    <p:sldId id="333" r:id="rId24"/>
    <p:sldId id="334" r:id="rId25"/>
    <p:sldId id="335" r:id="rId26"/>
    <p:sldId id="336" r:id="rId27"/>
    <p:sldId id="337" r:id="rId28"/>
    <p:sldId id="338" r:id="rId29"/>
    <p:sldId id="339" r:id="rId30"/>
    <p:sldId id="340" r:id="rId31"/>
    <p:sldId id="341" r:id="rId32"/>
    <p:sldId id="342" r:id="rId33"/>
    <p:sldId id="343" r:id="rId34"/>
    <p:sldId id="344" r:id="rId35"/>
    <p:sldId id="345" r:id="rId3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DE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69ACDA-2790-4E2A-BEBE-638CB903C320}" v="658" dt="2024-02-19T17:07:54.4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4322" autoAdjust="0"/>
  </p:normalViewPr>
  <p:slideViewPr>
    <p:cSldViewPr snapToGrid="0">
      <p:cViewPr varScale="1">
        <p:scale>
          <a:sx n="55" d="100"/>
          <a:sy n="55" d="100"/>
        </p:scale>
        <p:origin x="1603"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han, Anik" userId="54262fd3-4634-4131-bb90-0ce55e74faae" providerId="ADAL" clId="{1069ACDA-2790-4E2A-BEBE-638CB903C320}"/>
    <pc:docChg chg="undo custSel addSld delSld modSld sldOrd">
      <pc:chgData name="Trahan, Anik" userId="54262fd3-4634-4131-bb90-0ce55e74faae" providerId="ADAL" clId="{1069ACDA-2790-4E2A-BEBE-638CB903C320}" dt="2024-02-19T17:07:54.419" v="1865"/>
      <pc:docMkLst>
        <pc:docMk/>
      </pc:docMkLst>
      <pc:sldChg chg="modSp mod">
        <pc:chgData name="Trahan, Anik" userId="54262fd3-4634-4131-bb90-0ce55e74faae" providerId="ADAL" clId="{1069ACDA-2790-4E2A-BEBE-638CB903C320}" dt="2024-02-18T13:05:11.362" v="21" actId="20577"/>
        <pc:sldMkLst>
          <pc:docMk/>
          <pc:sldMk cId="2190970573" sldId="256"/>
        </pc:sldMkLst>
        <pc:spChg chg="mod">
          <ac:chgData name="Trahan, Anik" userId="54262fd3-4634-4131-bb90-0ce55e74faae" providerId="ADAL" clId="{1069ACDA-2790-4E2A-BEBE-638CB903C320}" dt="2024-02-18T13:05:11.362" v="21" actId="20577"/>
          <ac:spMkLst>
            <pc:docMk/>
            <pc:sldMk cId="2190970573" sldId="256"/>
            <ac:spMk id="8" creationId="{410E1158-AB9B-55B2-4019-3FF331496EF7}"/>
          </ac:spMkLst>
        </pc:spChg>
        <pc:spChg chg="mod">
          <ac:chgData name="Trahan, Anik" userId="54262fd3-4634-4131-bb90-0ce55e74faae" providerId="ADAL" clId="{1069ACDA-2790-4E2A-BEBE-638CB903C320}" dt="2024-02-18T13:03:42.813" v="1" actId="20577"/>
          <ac:spMkLst>
            <pc:docMk/>
            <pc:sldMk cId="2190970573" sldId="256"/>
            <ac:spMk id="9" creationId="{992BAE52-7FC7-B945-8B42-1F656D264A89}"/>
          </ac:spMkLst>
        </pc:spChg>
      </pc:sldChg>
      <pc:sldChg chg="addSp modSp mod modAnim">
        <pc:chgData name="Trahan, Anik" userId="54262fd3-4634-4131-bb90-0ce55e74faae" providerId="ADAL" clId="{1069ACDA-2790-4E2A-BEBE-638CB903C320}" dt="2024-02-19T13:15:34.935" v="1654"/>
        <pc:sldMkLst>
          <pc:docMk/>
          <pc:sldMk cId="544300867" sldId="313"/>
        </pc:sldMkLst>
        <pc:spChg chg="mod">
          <ac:chgData name="Trahan, Anik" userId="54262fd3-4634-4131-bb90-0ce55e74faae" providerId="ADAL" clId="{1069ACDA-2790-4E2A-BEBE-638CB903C320}" dt="2024-02-18T16:08:44.331" v="1625" actId="14100"/>
          <ac:spMkLst>
            <pc:docMk/>
            <pc:sldMk cId="544300867" sldId="313"/>
            <ac:spMk id="2" creationId="{3C32F318-F4F1-0E64-32FE-69CEC7654E9F}"/>
          </ac:spMkLst>
        </pc:spChg>
        <pc:spChg chg="add mod">
          <ac:chgData name="Trahan, Anik" userId="54262fd3-4634-4131-bb90-0ce55e74faae" providerId="ADAL" clId="{1069ACDA-2790-4E2A-BEBE-638CB903C320}" dt="2024-02-19T13:15:11.628" v="1653" actId="255"/>
          <ac:spMkLst>
            <pc:docMk/>
            <pc:sldMk cId="544300867" sldId="313"/>
            <ac:spMk id="4" creationId="{4A77F71E-6D57-974F-CE46-8141A61D6C1A}"/>
          </ac:spMkLst>
        </pc:spChg>
      </pc:sldChg>
      <pc:sldChg chg="modSp mod">
        <pc:chgData name="Trahan, Anik" userId="54262fd3-4634-4131-bb90-0ce55e74faae" providerId="ADAL" clId="{1069ACDA-2790-4E2A-BEBE-638CB903C320}" dt="2024-02-18T16:08:48.294" v="1626" actId="14100"/>
        <pc:sldMkLst>
          <pc:docMk/>
          <pc:sldMk cId="2358283656" sldId="314"/>
        </pc:sldMkLst>
        <pc:spChg chg="mod">
          <ac:chgData name="Trahan, Anik" userId="54262fd3-4634-4131-bb90-0ce55e74faae" providerId="ADAL" clId="{1069ACDA-2790-4E2A-BEBE-638CB903C320}" dt="2024-02-18T16:08:48.294" v="1626" actId="14100"/>
          <ac:spMkLst>
            <pc:docMk/>
            <pc:sldMk cId="2358283656" sldId="314"/>
            <ac:spMk id="2" creationId="{3C32F318-F4F1-0E64-32FE-69CEC7654E9F}"/>
          </ac:spMkLst>
        </pc:spChg>
      </pc:sldChg>
      <pc:sldChg chg="modSp">
        <pc:chgData name="Trahan, Anik" userId="54262fd3-4634-4131-bb90-0ce55e74faae" providerId="ADAL" clId="{1069ACDA-2790-4E2A-BEBE-638CB903C320}" dt="2024-02-18T16:09:09.481" v="1627" actId="2711"/>
        <pc:sldMkLst>
          <pc:docMk/>
          <pc:sldMk cId="3055341618" sldId="315"/>
        </pc:sldMkLst>
        <pc:spChg chg="mod">
          <ac:chgData name="Trahan, Anik" userId="54262fd3-4634-4131-bb90-0ce55e74faae" providerId="ADAL" clId="{1069ACDA-2790-4E2A-BEBE-638CB903C320}" dt="2024-02-18T16:09:09.481" v="1627" actId="2711"/>
          <ac:spMkLst>
            <pc:docMk/>
            <pc:sldMk cId="3055341618" sldId="315"/>
            <ac:spMk id="2" creationId="{399A8C11-9B65-42EB-1CF1-6D48EBEEC15C}"/>
          </ac:spMkLst>
        </pc:spChg>
      </pc:sldChg>
      <pc:sldChg chg="modSp mod">
        <pc:chgData name="Trahan, Anik" userId="54262fd3-4634-4131-bb90-0ce55e74faae" providerId="ADAL" clId="{1069ACDA-2790-4E2A-BEBE-638CB903C320}" dt="2024-02-18T13:05:28.709" v="25" actId="6549"/>
        <pc:sldMkLst>
          <pc:docMk/>
          <pc:sldMk cId="3777327775" sldId="317"/>
        </pc:sldMkLst>
        <pc:spChg chg="mod">
          <ac:chgData name="Trahan, Anik" userId="54262fd3-4634-4131-bb90-0ce55e74faae" providerId="ADAL" clId="{1069ACDA-2790-4E2A-BEBE-638CB903C320}" dt="2024-02-18T13:05:28.709" v="25" actId="6549"/>
          <ac:spMkLst>
            <pc:docMk/>
            <pc:sldMk cId="3777327775" sldId="317"/>
            <ac:spMk id="8" creationId="{410E1158-AB9B-55B2-4019-3FF331496EF7}"/>
          </ac:spMkLst>
        </pc:spChg>
        <pc:spChg chg="mod">
          <ac:chgData name="Trahan, Anik" userId="54262fd3-4634-4131-bb90-0ce55e74faae" providerId="ADAL" clId="{1069ACDA-2790-4E2A-BEBE-638CB903C320}" dt="2024-02-18T13:04:38.726" v="9" actId="20577"/>
          <ac:spMkLst>
            <pc:docMk/>
            <pc:sldMk cId="3777327775" sldId="317"/>
            <ac:spMk id="10" creationId="{EDECE82B-75F8-71B0-72B7-570042A555B6}"/>
          </ac:spMkLst>
        </pc:spChg>
      </pc:sldChg>
      <pc:sldChg chg="modSp mod">
        <pc:chgData name="Trahan, Anik" userId="54262fd3-4634-4131-bb90-0ce55e74faae" providerId="ADAL" clId="{1069ACDA-2790-4E2A-BEBE-638CB903C320}" dt="2024-02-18T13:05:33.795" v="26"/>
        <pc:sldMkLst>
          <pc:docMk/>
          <pc:sldMk cId="2652679993" sldId="318"/>
        </pc:sldMkLst>
        <pc:spChg chg="mod">
          <ac:chgData name="Trahan, Anik" userId="54262fd3-4634-4131-bb90-0ce55e74faae" providerId="ADAL" clId="{1069ACDA-2790-4E2A-BEBE-638CB903C320}" dt="2024-02-18T13:05:33.795" v="26"/>
          <ac:spMkLst>
            <pc:docMk/>
            <pc:sldMk cId="2652679993" sldId="318"/>
            <ac:spMk id="8" creationId="{410E1158-AB9B-55B2-4019-3FF331496EF7}"/>
          </ac:spMkLst>
        </pc:spChg>
      </pc:sldChg>
      <pc:sldChg chg="modSp mod">
        <pc:chgData name="Trahan, Anik" userId="54262fd3-4634-4131-bb90-0ce55e74faae" providerId="ADAL" clId="{1069ACDA-2790-4E2A-BEBE-638CB903C320}" dt="2024-02-18T13:05:39.175" v="27"/>
        <pc:sldMkLst>
          <pc:docMk/>
          <pc:sldMk cId="818167873" sldId="319"/>
        </pc:sldMkLst>
        <pc:spChg chg="mod">
          <ac:chgData name="Trahan, Anik" userId="54262fd3-4634-4131-bb90-0ce55e74faae" providerId="ADAL" clId="{1069ACDA-2790-4E2A-BEBE-638CB903C320}" dt="2024-02-18T13:05:39.175" v="27"/>
          <ac:spMkLst>
            <pc:docMk/>
            <pc:sldMk cId="818167873" sldId="319"/>
            <ac:spMk id="8" creationId="{410E1158-AB9B-55B2-4019-3FF331496EF7}"/>
          </ac:spMkLst>
        </pc:spChg>
      </pc:sldChg>
      <pc:sldChg chg="modSp mod">
        <pc:chgData name="Trahan, Anik" userId="54262fd3-4634-4131-bb90-0ce55e74faae" providerId="ADAL" clId="{1069ACDA-2790-4E2A-BEBE-638CB903C320}" dt="2024-02-19T13:26:13.940" v="1789" actId="20577"/>
        <pc:sldMkLst>
          <pc:docMk/>
          <pc:sldMk cId="3298725905" sldId="320"/>
        </pc:sldMkLst>
        <pc:spChg chg="mod">
          <ac:chgData name="Trahan, Anik" userId="54262fd3-4634-4131-bb90-0ce55e74faae" providerId="ADAL" clId="{1069ACDA-2790-4E2A-BEBE-638CB903C320}" dt="2024-02-19T13:22:08.836" v="1663" actId="6549"/>
          <ac:spMkLst>
            <pc:docMk/>
            <pc:sldMk cId="3298725905" sldId="320"/>
            <ac:spMk id="3" creationId="{24F47ABD-F1CF-2410-4F2E-A87CD801E145}"/>
          </ac:spMkLst>
        </pc:spChg>
        <pc:spChg chg="mod">
          <ac:chgData name="Trahan, Anik" userId="54262fd3-4634-4131-bb90-0ce55e74faae" providerId="ADAL" clId="{1069ACDA-2790-4E2A-BEBE-638CB903C320}" dt="2024-02-19T13:26:13.940" v="1789" actId="20577"/>
          <ac:spMkLst>
            <pc:docMk/>
            <pc:sldMk cId="3298725905" sldId="320"/>
            <ac:spMk id="10" creationId="{EDECE82B-75F8-71B0-72B7-570042A555B6}"/>
          </ac:spMkLst>
        </pc:spChg>
      </pc:sldChg>
      <pc:sldChg chg="addSp modSp mod">
        <pc:chgData name="Trahan, Anik" userId="54262fd3-4634-4131-bb90-0ce55e74faae" providerId="ADAL" clId="{1069ACDA-2790-4E2A-BEBE-638CB903C320}" dt="2024-02-19T13:27:11.275" v="1790" actId="20577"/>
        <pc:sldMkLst>
          <pc:docMk/>
          <pc:sldMk cId="1993432206" sldId="321"/>
        </pc:sldMkLst>
        <pc:spChg chg="mod">
          <ac:chgData name="Trahan, Anik" userId="54262fd3-4634-4131-bb90-0ce55e74faae" providerId="ADAL" clId="{1069ACDA-2790-4E2A-BEBE-638CB903C320}" dt="2024-02-18T13:07:22.195" v="32" actId="1076"/>
          <ac:spMkLst>
            <pc:docMk/>
            <pc:sldMk cId="1993432206" sldId="321"/>
            <ac:spMk id="4" creationId="{580D5068-1C38-C068-DD64-1AD87370E862}"/>
          </ac:spMkLst>
        </pc:spChg>
        <pc:spChg chg="mod">
          <ac:chgData name="Trahan, Anik" userId="54262fd3-4634-4131-bb90-0ce55e74faae" providerId="ADAL" clId="{1069ACDA-2790-4E2A-BEBE-638CB903C320}" dt="2024-02-18T13:07:24.811" v="33" actId="1076"/>
          <ac:spMkLst>
            <pc:docMk/>
            <pc:sldMk cId="1993432206" sldId="321"/>
            <ac:spMk id="6" creationId="{8BCB27DA-17CE-8285-2037-A28B3D63E8BC}"/>
          </ac:spMkLst>
        </pc:spChg>
        <pc:spChg chg="mod">
          <ac:chgData name="Trahan, Anik" userId="54262fd3-4634-4131-bb90-0ce55e74faae" providerId="ADAL" clId="{1069ACDA-2790-4E2A-BEBE-638CB903C320}" dt="2024-02-18T13:07:35.584" v="36" actId="1076"/>
          <ac:spMkLst>
            <pc:docMk/>
            <pc:sldMk cId="1993432206" sldId="321"/>
            <ac:spMk id="7" creationId="{79B07FE2-7FD6-839C-505E-890F0CC727E8}"/>
          </ac:spMkLst>
        </pc:spChg>
        <pc:spChg chg="mod">
          <ac:chgData name="Trahan, Anik" userId="54262fd3-4634-4131-bb90-0ce55e74faae" providerId="ADAL" clId="{1069ACDA-2790-4E2A-BEBE-638CB903C320}" dt="2024-02-18T13:07:28.029" v="34" actId="1076"/>
          <ac:spMkLst>
            <pc:docMk/>
            <pc:sldMk cId="1993432206" sldId="321"/>
            <ac:spMk id="8" creationId="{410E1158-AB9B-55B2-4019-3FF331496EF7}"/>
          </ac:spMkLst>
        </pc:spChg>
        <pc:spChg chg="mod">
          <ac:chgData name="Trahan, Anik" userId="54262fd3-4634-4131-bb90-0ce55e74faae" providerId="ADAL" clId="{1069ACDA-2790-4E2A-BEBE-638CB903C320}" dt="2024-02-19T13:27:11.275" v="1790" actId="20577"/>
          <ac:spMkLst>
            <pc:docMk/>
            <pc:sldMk cId="1993432206" sldId="321"/>
            <ac:spMk id="10" creationId="{EDECE82B-75F8-71B0-72B7-570042A555B6}"/>
          </ac:spMkLst>
        </pc:spChg>
        <pc:spChg chg="add mod">
          <ac:chgData name="Trahan, Anik" userId="54262fd3-4634-4131-bb90-0ce55e74faae" providerId="ADAL" clId="{1069ACDA-2790-4E2A-BEBE-638CB903C320}" dt="2024-02-18T13:09:34.100" v="72" actId="1076"/>
          <ac:spMkLst>
            <pc:docMk/>
            <pc:sldMk cId="1993432206" sldId="321"/>
            <ac:spMk id="11" creationId="{F473A752-0BDB-DE7E-641D-A8278C23271A}"/>
          </ac:spMkLst>
        </pc:spChg>
        <pc:spChg chg="add mod">
          <ac:chgData name="Trahan, Anik" userId="54262fd3-4634-4131-bb90-0ce55e74faae" providerId="ADAL" clId="{1069ACDA-2790-4E2A-BEBE-638CB903C320}" dt="2024-02-18T13:10:18.030" v="81" actId="1076"/>
          <ac:spMkLst>
            <pc:docMk/>
            <pc:sldMk cId="1993432206" sldId="321"/>
            <ac:spMk id="12" creationId="{58E73172-082D-A8AC-5E51-3921398EE935}"/>
          </ac:spMkLst>
        </pc:spChg>
      </pc:sldChg>
      <pc:sldChg chg="addSp delSp modSp mod delAnim modAnim modNotesTx">
        <pc:chgData name="Trahan, Anik" userId="54262fd3-4634-4131-bb90-0ce55e74faae" providerId="ADAL" clId="{1069ACDA-2790-4E2A-BEBE-638CB903C320}" dt="2024-02-19T13:29:20.442" v="1798" actId="1076"/>
        <pc:sldMkLst>
          <pc:docMk/>
          <pc:sldMk cId="3932031068" sldId="322"/>
        </pc:sldMkLst>
        <pc:spChg chg="add mod">
          <ac:chgData name="Trahan, Anik" userId="54262fd3-4634-4131-bb90-0ce55e74faae" providerId="ADAL" clId="{1069ACDA-2790-4E2A-BEBE-638CB903C320}" dt="2024-02-19T13:29:20.442" v="1798" actId="1076"/>
          <ac:spMkLst>
            <pc:docMk/>
            <pc:sldMk cId="3932031068" sldId="322"/>
            <ac:spMk id="2" creationId="{E52E0B28-5DAD-9565-7F09-10D442426E45}"/>
          </ac:spMkLst>
        </pc:spChg>
        <pc:spChg chg="add del mod">
          <ac:chgData name="Trahan, Anik" userId="54262fd3-4634-4131-bb90-0ce55e74faae" providerId="ADAL" clId="{1069ACDA-2790-4E2A-BEBE-638CB903C320}" dt="2024-02-18T13:16:16.955" v="211" actId="478"/>
          <ac:spMkLst>
            <pc:docMk/>
            <pc:sldMk cId="3932031068" sldId="322"/>
            <ac:spMk id="3" creationId="{9276751C-A5AA-D2B1-9D9F-2BF0FB642271}"/>
          </ac:spMkLst>
        </pc:spChg>
      </pc:sldChg>
      <pc:sldChg chg="addSp delSp modSp add mod modAnim modNotesTx">
        <pc:chgData name="Trahan, Anik" userId="54262fd3-4634-4131-bb90-0ce55e74faae" providerId="ADAL" clId="{1069ACDA-2790-4E2A-BEBE-638CB903C320}" dt="2024-02-19T13:28:04.655" v="1795"/>
        <pc:sldMkLst>
          <pc:docMk/>
          <pc:sldMk cId="2857107304" sldId="323"/>
        </pc:sldMkLst>
        <pc:spChg chg="mod">
          <ac:chgData name="Trahan, Anik" userId="54262fd3-4634-4131-bb90-0ce55e74faae" providerId="ADAL" clId="{1069ACDA-2790-4E2A-BEBE-638CB903C320}" dt="2024-02-19T13:27:45.406" v="1793" actId="14100"/>
          <ac:spMkLst>
            <pc:docMk/>
            <pc:sldMk cId="2857107304" sldId="323"/>
            <ac:spMk id="3" creationId="{24F47ABD-F1CF-2410-4F2E-A87CD801E145}"/>
          </ac:spMkLst>
        </pc:spChg>
        <pc:spChg chg="mod">
          <ac:chgData name="Trahan, Anik" userId="54262fd3-4634-4131-bb90-0ce55e74faae" providerId="ADAL" clId="{1069ACDA-2790-4E2A-BEBE-638CB903C320}" dt="2024-02-18T13:08:40.974" v="43" actId="1076"/>
          <ac:spMkLst>
            <pc:docMk/>
            <pc:sldMk cId="2857107304" sldId="323"/>
            <ac:spMk id="4" creationId="{580D5068-1C38-C068-DD64-1AD87370E862}"/>
          </ac:spMkLst>
        </pc:spChg>
        <pc:spChg chg="mod">
          <ac:chgData name="Trahan, Anik" userId="54262fd3-4634-4131-bb90-0ce55e74faae" providerId="ADAL" clId="{1069ACDA-2790-4E2A-BEBE-638CB903C320}" dt="2024-02-18T13:08:36.372" v="42" actId="1076"/>
          <ac:spMkLst>
            <pc:docMk/>
            <pc:sldMk cId="2857107304" sldId="323"/>
            <ac:spMk id="5" creationId="{511AD977-DE06-9953-A574-148D62A88177}"/>
          </ac:spMkLst>
        </pc:spChg>
        <pc:spChg chg="mod">
          <ac:chgData name="Trahan, Anik" userId="54262fd3-4634-4131-bb90-0ce55e74faae" providerId="ADAL" clId="{1069ACDA-2790-4E2A-BEBE-638CB903C320}" dt="2024-02-18T13:08:44.235" v="44" actId="1076"/>
          <ac:spMkLst>
            <pc:docMk/>
            <pc:sldMk cId="2857107304" sldId="323"/>
            <ac:spMk id="6" creationId="{8BCB27DA-17CE-8285-2037-A28B3D63E8BC}"/>
          </ac:spMkLst>
        </pc:spChg>
        <pc:spChg chg="mod">
          <ac:chgData name="Trahan, Anik" userId="54262fd3-4634-4131-bb90-0ce55e74faae" providerId="ADAL" clId="{1069ACDA-2790-4E2A-BEBE-638CB903C320}" dt="2024-02-19T13:27:29.657" v="1792" actId="1076"/>
          <ac:spMkLst>
            <pc:docMk/>
            <pc:sldMk cId="2857107304" sldId="323"/>
            <ac:spMk id="7" creationId="{79B07FE2-7FD6-839C-505E-890F0CC727E8}"/>
          </ac:spMkLst>
        </pc:spChg>
        <pc:spChg chg="mod">
          <ac:chgData name="Trahan, Anik" userId="54262fd3-4634-4131-bb90-0ce55e74faae" providerId="ADAL" clId="{1069ACDA-2790-4E2A-BEBE-638CB903C320}" dt="2024-02-18T13:08:48.472" v="45" actId="1076"/>
          <ac:spMkLst>
            <pc:docMk/>
            <pc:sldMk cId="2857107304" sldId="323"/>
            <ac:spMk id="8" creationId="{410E1158-AB9B-55B2-4019-3FF331496EF7}"/>
          </ac:spMkLst>
        </pc:spChg>
        <pc:spChg chg="add mod">
          <ac:chgData name="Trahan, Anik" userId="54262fd3-4634-4131-bb90-0ce55e74faae" providerId="ADAL" clId="{1069ACDA-2790-4E2A-BEBE-638CB903C320}" dt="2024-02-19T13:27:28.477" v="1791" actId="1076"/>
          <ac:spMkLst>
            <pc:docMk/>
            <pc:sldMk cId="2857107304" sldId="323"/>
            <ac:spMk id="9" creationId="{997E67D3-6A8B-E16B-CDF2-6B55793F166D}"/>
          </ac:spMkLst>
        </pc:spChg>
        <pc:spChg chg="mod">
          <ac:chgData name="Trahan, Anik" userId="54262fd3-4634-4131-bb90-0ce55e74faae" providerId="ADAL" clId="{1069ACDA-2790-4E2A-BEBE-638CB903C320}" dt="2024-02-18T13:12:17.773" v="172" actId="120"/>
          <ac:spMkLst>
            <pc:docMk/>
            <pc:sldMk cId="2857107304" sldId="323"/>
            <ac:spMk id="10" creationId="{EDECE82B-75F8-71B0-72B7-570042A555B6}"/>
          </ac:spMkLst>
        </pc:spChg>
        <pc:spChg chg="add del mod">
          <ac:chgData name="Trahan, Anik" userId="54262fd3-4634-4131-bb90-0ce55e74faae" providerId="ADAL" clId="{1069ACDA-2790-4E2A-BEBE-638CB903C320}" dt="2024-02-18T13:10:08.217" v="80"/>
          <ac:spMkLst>
            <pc:docMk/>
            <pc:sldMk cId="2857107304" sldId="323"/>
            <ac:spMk id="11" creationId="{4CCD10B6-548A-CEA5-0936-5ADD5EE5661C}"/>
          </ac:spMkLst>
        </pc:spChg>
        <pc:spChg chg="add mod">
          <ac:chgData name="Trahan, Anik" userId="54262fd3-4634-4131-bb90-0ce55e74faae" providerId="ADAL" clId="{1069ACDA-2790-4E2A-BEBE-638CB903C320}" dt="2024-02-18T13:10:25.797" v="83" actId="1076"/>
          <ac:spMkLst>
            <pc:docMk/>
            <pc:sldMk cId="2857107304" sldId="323"/>
            <ac:spMk id="12" creationId="{9D49CCD1-2BD8-BDA1-4FB7-9C938B7E037D}"/>
          </ac:spMkLst>
        </pc:spChg>
        <pc:picChg chg="del">
          <ac:chgData name="Trahan, Anik" userId="54262fd3-4634-4131-bb90-0ce55e74faae" providerId="ADAL" clId="{1069ACDA-2790-4E2A-BEBE-638CB903C320}" dt="2024-02-18T13:07:45.985" v="38" actId="478"/>
          <ac:picMkLst>
            <pc:docMk/>
            <pc:sldMk cId="2857107304" sldId="323"/>
            <ac:picMk id="2" creationId="{57225289-448E-D79C-5A91-01FBCA3D2211}"/>
          </ac:picMkLst>
        </pc:picChg>
        <pc:picChg chg="add mod">
          <ac:chgData name="Trahan, Anik" userId="54262fd3-4634-4131-bb90-0ce55e74faae" providerId="ADAL" clId="{1069ACDA-2790-4E2A-BEBE-638CB903C320}" dt="2024-02-18T13:11:38.146" v="112"/>
          <ac:picMkLst>
            <pc:docMk/>
            <pc:sldMk cId="2857107304" sldId="323"/>
            <ac:picMk id="13" creationId="{B6C2A577-D58A-352B-DCC2-B754C9716F05}"/>
          </ac:picMkLst>
        </pc:picChg>
      </pc:sldChg>
      <pc:sldChg chg="addSp delSp modSp add mod modAnim">
        <pc:chgData name="Trahan, Anik" userId="54262fd3-4634-4131-bb90-0ce55e74faae" providerId="ADAL" clId="{1069ACDA-2790-4E2A-BEBE-638CB903C320}" dt="2024-02-18T13:14:57.953" v="205"/>
        <pc:sldMkLst>
          <pc:docMk/>
          <pc:sldMk cId="1710979279" sldId="324"/>
        </pc:sldMkLst>
        <pc:spChg chg="add mod">
          <ac:chgData name="Trahan, Anik" userId="54262fd3-4634-4131-bb90-0ce55e74faae" providerId="ADAL" clId="{1069ACDA-2790-4E2A-BEBE-638CB903C320}" dt="2024-02-18T13:13:20.549" v="181" actId="1076"/>
          <ac:spMkLst>
            <pc:docMk/>
            <pc:sldMk cId="1710979279" sldId="324"/>
            <ac:spMk id="2" creationId="{040EDAB0-5D82-D29B-0304-B4C410C90DB3}"/>
          </ac:spMkLst>
        </pc:spChg>
        <pc:spChg chg="del mod">
          <ac:chgData name="Trahan, Anik" userId="54262fd3-4634-4131-bb90-0ce55e74faae" providerId="ADAL" clId="{1069ACDA-2790-4E2A-BEBE-638CB903C320}" dt="2024-02-18T13:12:59.366" v="176" actId="478"/>
          <ac:spMkLst>
            <pc:docMk/>
            <pc:sldMk cId="1710979279" sldId="324"/>
            <ac:spMk id="3" creationId="{24F47ABD-F1CF-2410-4F2E-A87CD801E145}"/>
          </ac:spMkLst>
        </pc:spChg>
        <pc:spChg chg="del">
          <ac:chgData name="Trahan, Anik" userId="54262fd3-4634-4131-bb90-0ce55e74faae" providerId="ADAL" clId="{1069ACDA-2790-4E2A-BEBE-638CB903C320}" dt="2024-02-18T13:14:00.658" v="188" actId="478"/>
          <ac:spMkLst>
            <pc:docMk/>
            <pc:sldMk cId="1710979279" sldId="324"/>
            <ac:spMk id="4" creationId="{580D5068-1C38-C068-DD64-1AD87370E862}"/>
          </ac:spMkLst>
        </pc:spChg>
        <pc:spChg chg="del">
          <ac:chgData name="Trahan, Anik" userId="54262fd3-4634-4131-bb90-0ce55e74faae" providerId="ADAL" clId="{1069ACDA-2790-4E2A-BEBE-638CB903C320}" dt="2024-02-18T13:14:01.619" v="189" actId="478"/>
          <ac:spMkLst>
            <pc:docMk/>
            <pc:sldMk cId="1710979279" sldId="324"/>
            <ac:spMk id="5" creationId="{511AD977-DE06-9953-A574-148D62A88177}"/>
          </ac:spMkLst>
        </pc:spChg>
        <pc:spChg chg="del">
          <ac:chgData name="Trahan, Anik" userId="54262fd3-4634-4131-bb90-0ce55e74faae" providerId="ADAL" clId="{1069ACDA-2790-4E2A-BEBE-638CB903C320}" dt="2024-02-18T13:13:59.719" v="187" actId="478"/>
          <ac:spMkLst>
            <pc:docMk/>
            <pc:sldMk cId="1710979279" sldId="324"/>
            <ac:spMk id="6" creationId="{8BCB27DA-17CE-8285-2037-A28B3D63E8BC}"/>
          </ac:spMkLst>
        </pc:spChg>
        <pc:spChg chg="del mod">
          <ac:chgData name="Trahan, Anik" userId="54262fd3-4634-4131-bb90-0ce55e74faae" providerId="ADAL" clId="{1069ACDA-2790-4E2A-BEBE-638CB903C320}" dt="2024-02-18T13:13:58.783" v="186" actId="478"/>
          <ac:spMkLst>
            <pc:docMk/>
            <pc:sldMk cId="1710979279" sldId="324"/>
            <ac:spMk id="7" creationId="{79B07FE2-7FD6-839C-505E-890F0CC727E8}"/>
          </ac:spMkLst>
        </pc:spChg>
        <pc:spChg chg="del mod">
          <ac:chgData name="Trahan, Anik" userId="54262fd3-4634-4131-bb90-0ce55e74faae" providerId="ADAL" clId="{1069ACDA-2790-4E2A-BEBE-638CB903C320}" dt="2024-02-18T13:13:57.589" v="185" actId="478"/>
          <ac:spMkLst>
            <pc:docMk/>
            <pc:sldMk cId="1710979279" sldId="324"/>
            <ac:spMk id="8" creationId="{410E1158-AB9B-55B2-4019-3FF331496EF7}"/>
          </ac:spMkLst>
        </pc:spChg>
        <pc:spChg chg="del">
          <ac:chgData name="Trahan, Anik" userId="54262fd3-4634-4131-bb90-0ce55e74faae" providerId="ADAL" clId="{1069ACDA-2790-4E2A-BEBE-638CB903C320}" dt="2024-02-18T13:13:55.169" v="182" actId="478"/>
          <ac:spMkLst>
            <pc:docMk/>
            <pc:sldMk cId="1710979279" sldId="324"/>
            <ac:spMk id="9" creationId="{997E67D3-6A8B-E16B-CDF2-6B55793F166D}"/>
          </ac:spMkLst>
        </pc:spChg>
        <pc:spChg chg="mod">
          <ac:chgData name="Trahan, Anik" userId="54262fd3-4634-4131-bb90-0ce55e74faae" providerId="ADAL" clId="{1069ACDA-2790-4E2A-BEBE-638CB903C320}" dt="2024-02-18T13:13:05.322" v="179" actId="6549"/>
          <ac:spMkLst>
            <pc:docMk/>
            <pc:sldMk cId="1710979279" sldId="324"/>
            <ac:spMk id="10" creationId="{EDECE82B-75F8-71B0-72B7-570042A555B6}"/>
          </ac:spMkLst>
        </pc:spChg>
        <pc:spChg chg="del">
          <ac:chgData name="Trahan, Anik" userId="54262fd3-4634-4131-bb90-0ce55e74faae" providerId="ADAL" clId="{1069ACDA-2790-4E2A-BEBE-638CB903C320}" dt="2024-02-18T13:12:56.437" v="174" actId="478"/>
          <ac:spMkLst>
            <pc:docMk/>
            <pc:sldMk cId="1710979279" sldId="324"/>
            <ac:spMk id="12" creationId="{9D49CCD1-2BD8-BDA1-4FB7-9C938B7E037D}"/>
          </ac:spMkLst>
        </pc:spChg>
        <pc:picChg chg="add mod">
          <ac:chgData name="Trahan, Anik" userId="54262fd3-4634-4131-bb90-0ce55e74faae" providerId="ADAL" clId="{1069ACDA-2790-4E2A-BEBE-638CB903C320}" dt="2024-02-18T13:14:24.623" v="190"/>
          <ac:picMkLst>
            <pc:docMk/>
            <pc:sldMk cId="1710979279" sldId="324"/>
            <ac:picMk id="11" creationId="{7DEED226-797E-F1B2-C13D-D6666BEEC7A8}"/>
          </ac:picMkLst>
        </pc:picChg>
        <pc:picChg chg="del">
          <ac:chgData name="Trahan, Anik" userId="54262fd3-4634-4131-bb90-0ce55e74faae" providerId="ADAL" clId="{1069ACDA-2790-4E2A-BEBE-638CB903C320}" dt="2024-02-18T13:13:00.321" v="177" actId="478"/>
          <ac:picMkLst>
            <pc:docMk/>
            <pc:sldMk cId="1710979279" sldId="324"/>
            <ac:picMk id="13" creationId="{B6C2A577-D58A-352B-DCC2-B754C9716F05}"/>
          </ac:picMkLst>
        </pc:picChg>
        <pc:picChg chg="add mod">
          <ac:chgData name="Trahan, Anik" userId="54262fd3-4634-4131-bb90-0ce55e74faae" providerId="ADAL" clId="{1069ACDA-2790-4E2A-BEBE-638CB903C320}" dt="2024-02-18T13:14:24.623" v="190"/>
          <ac:picMkLst>
            <pc:docMk/>
            <pc:sldMk cId="1710979279" sldId="324"/>
            <ac:picMk id="14" creationId="{80AFAABB-BAED-8769-31EE-BBF6A6FBCA91}"/>
          </ac:picMkLst>
        </pc:picChg>
        <pc:picChg chg="add mod">
          <ac:chgData name="Trahan, Anik" userId="54262fd3-4634-4131-bb90-0ce55e74faae" providerId="ADAL" clId="{1069ACDA-2790-4E2A-BEBE-638CB903C320}" dt="2024-02-18T13:14:36.356" v="203" actId="1035"/>
          <ac:picMkLst>
            <pc:docMk/>
            <pc:sldMk cId="1710979279" sldId="324"/>
            <ac:picMk id="15" creationId="{C6B0981F-0DDC-8E13-E407-9E1C59CBC8ED}"/>
          </ac:picMkLst>
        </pc:picChg>
      </pc:sldChg>
      <pc:sldChg chg="addSp delSp modSp new mod modAnim modNotesTx">
        <pc:chgData name="Trahan, Anik" userId="54262fd3-4634-4131-bb90-0ce55e74faae" providerId="ADAL" clId="{1069ACDA-2790-4E2A-BEBE-638CB903C320}" dt="2024-02-18T13:20:58.320" v="238"/>
        <pc:sldMkLst>
          <pc:docMk/>
          <pc:sldMk cId="2519985814" sldId="325"/>
        </pc:sldMkLst>
        <pc:spChg chg="mod">
          <ac:chgData name="Trahan, Anik" userId="54262fd3-4634-4131-bb90-0ce55e74faae" providerId="ADAL" clId="{1069ACDA-2790-4E2A-BEBE-638CB903C320}" dt="2024-02-18T13:19:40.918" v="232"/>
          <ac:spMkLst>
            <pc:docMk/>
            <pc:sldMk cId="2519985814" sldId="325"/>
            <ac:spMk id="2" creationId="{B00D7F94-C13B-0B45-11A3-E43225CA3B4A}"/>
          </ac:spMkLst>
        </pc:spChg>
        <pc:spChg chg="del">
          <ac:chgData name="Trahan, Anik" userId="54262fd3-4634-4131-bb90-0ce55e74faae" providerId="ADAL" clId="{1069ACDA-2790-4E2A-BEBE-638CB903C320}" dt="2024-02-18T13:19:52.459" v="233"/>
          <ac:spMkLst>
            <pc:docMk/>
            <pc:sldMk cId="2519985814" sldId="325"/>
            <ac:spMk id="3" creationId="{92D7EDB5-2F46-53D5-9EDC-BB7FF149D1B2}"/>
          </ac:spMkLst>
        </pc:spChg>
        <pc:graphicFrameChg chg="add mod">
          <ac:chgData name="Trahan, Anik" userId="54262fd3-4634-4131-bb90-0ce55e74faae" providerId="ADAL" clId="{1069ACDA-2790-4E2A-BEBE-638CB903C320}" dt="2024-02-18T13:20:29.139" v="237" actId="1076"/>
          <ac:graphicFrameMkLst>
            <pc:docMk/>
            <pc:sldMk cId="2519985814" sldId="325"/>
            <ac:graphicFrameMk id="4" creationId="{748667DF-B576-1566-97D8-4A34FED6DE73}"/>
          </ac:graphicFrameMkLst>
        </pc:graphicFrameChg>
        <pc:picChg chg="add mod">
          <ac:chgData name="Trahan, Anik" userId="54262fd3-4634-4131-bb90-0ce55e74faae" providerId="ADAL" clId="{1069ACDA-2790-4E2A-BEBE-638CB903C320}" dt="2024-02-18T13:20:20.048" v="236" actId="13244"/>
          <ac:picMkLst>
            <pc:docMk/>
            <pc:sldMk cId="2519985814" sldId="325"/>
            <ac:picMk id="5" creationId="{050482BA-C66E-EDD9-D445-D3816200F008}"/>
          </ac:picMkLst>
        </pc:picChg>
      </pc:sldChg>
      <pc:sldChg chg="addSp delSp modSp add mod delAnim modAnim modNotesTx">
        <pc:chgData name="Trahan, Anik" userId="54262fd3-4634-4131-bb90-0ce55e74faae" providerId="ADAL" clId="{1069ACDA-2790-4E2A-BEBE-638CB903C320}" dt="2024-02-18T13:47:42.703" v="415" actId="20577"/>
        <pc:sldMkLst>
          <pc:docMk/>
          <pc:sldMk cId="617951232" sldId="326"/>
        </pc:sldMkLst>
        <pc:spChg chg="mod">
          <ac:chgData name="Trahan, Anik" userId="54262fd3-4634-4131-bb90-0ce55e74faae" providerId="ADAL" clId="{1069ACDA-2790-4E2A-BEBE-638CB903C320}" dt="2024-02-18T13:34:03.692" v="271" actId="14100"/>
          <ac:spMkLst>
            <pc:docMk/>
            <pc:sldMk cId="617951232" sldId="326"/>
            <ac:spMk id="2" creationId="{B00D7F94-C13B-0B45-11A3-E43225CA3B4A}"/>
          </ac:spMkLst>
        </pc:spChg>
        <pc:spChg chg="add del mod">
          <ac:chgData name="Trahan, Anik" userId="54262fd3-4634-4131-bb90-0ce55e74faae" providerId="ADAL" clId="{1069ACDA-2790-4E2A-BEBE-638CB903C320}" dt="2024-02-18T13:21:29.731" v="241" actId="478"/>
          <ac:spMkLst>
            <pc:docMk/>
            <pc:sldMk cId="617951232" sldId="326"/>
            <ac:spMk id="6" creationId="{95E0D8E6-A6E2-9D9B-3B0C-F31C640E6BA0}"/>
          </ac:spMkLst>
        </pc:spChg>
        <pc:spChg chg="add del">
          <ac:chgData name="Trahan, Anik" userId="54262fd3-4634-4131-bb90-0ce55e74faae" providerId="ADAL" clId="{1069ACDA-2790-4E2A-BEBE-638CB903C320}" dt="2024-02-18T13:46:49.429" v="405" actId="22"/>
          <ac:spMkLst>
            <pc:docMk/>
            <pc:sldMk cId="617951232" sldId="326"/>
            <ac:spMk id="12" creationId="{CC200004-0B8F-2340-FB13-D02EC2FCD596}"/>
          </ac:spMkLst>
        </pc:spChg>
        <pc:graphicFrameChg chg="del">
          <ac:chgData name="Trahan, Anik" userId="54262fd3-4634-4131-bb90-0ce55e74faae" providerId="ADAL" clId="{1069ACDA-2790-4E2A-BEBE-638CB903C320}" dt="2024-02-18T13:21:27.325" v="240" actId="478"/>
          <ac:graphicFrameMkLst>
            <pc:docMk/>
            <pc:sldMk cId="617951232" sldId="326"/>
            <ac:graphicFrameMk id="4" creationId="{748667DF-B576-1566-97D8-4A34FED6DE73}"/>
          </ac:graphicFrameMkLst>
        </pc:graphicFrameChg>
        <pc:picChg chg="mod">
          <ac:chgData name="Trahan, Anik" userId="54262fd3-4634-4131-bb90-0ce55e74faae" providerId="ADAL" clId="{1069ACDA-2790-4E2A-BEBE-638CB903C320}" dt="2024-02-18T13:42:03.587" v="284" actId="14100"/>
          <ac:picMkLst>
            <pc:docMk/>
            <pc:sldMk cId="617951232" sldId="326"/>
            <ac:picMk id="5" creationId="{050482BA-C66E-EDD9-D445-D3816200F008}"/>
          </ac:picMkLst>
        </pc:picChg>
        <pc:picChg chg="add del mod ord">
          <ac:chgData name="Trahan, Anik" userId="54262fd3-4634-4131-bb90-0ce55e74faae" providerId="ADAL" clId="{1069ACDA-2790-4E2A-BEBE-638CB903C320}" dt="2024-02-18T13:38:49.361" v="278" actId="478"/>
          <ac:picMkLst>
            <pc:docMk/>
            <pc:sldMk cId="617951232" sldId="326"/>
            <ac:picMk id="8" creationId="{BF56DAA5-DDB3-5E14-ED61-4CF86FCD1261}"/>
          </ac:picMkLst>
        </pc:picChg>
        <pc:picChg chg="add ord">
          <ac:chgData name="Trahan, Anik" userId="54262fd3-4634-4131-bb90-0ce55e74faae" providerId="ADAL" clId="{1069ACDA-2790-4E2A-BEBE-638CB903C320}" dt="2024-02-18T13:41:57.558" v="282" actId="13244"/>
          <ac:picMkLst>
            <pc:docMk/>
            <pc:sldMk cId="617951232" sldId="326"/>
            <ac:picMk id="10" creationId="{83BD154F-243F-C179-8F5B-3F6766CC3C33}"/>
          </ac:picMkLst>
        </pc:picChg>
        <pc:picChg chg="add mod">
          <ac:chgData name="Trahan, Anik" userId="54262fd3-4634-4131-bb90-0ce55e74faae" providerId="ADAL" clId="{1069ACDA-2790-4E2A-BEBE-638CB903C320}" dt="2024-02-18T13:45:51.451" v="403" actId="14100"/>
          <ac:picMkLst>
            <pc:docMk/>
            <pc:sldMk cId="617951232" sldId="326"/>
            <ac:picMk id="1026" creationId="{17BC970D-F9CB-9573-D3DC-CFFBD3F90537}"/>
          </ac:picMkLst>
        </pc:picChg>
        <pc:picChg chg="add mod">
          <ac:chgData name="Trahan, Anik" userId="54262fd3-4634-4131-bb90-0ce55e74faae" providerId="ADAL" clId="{1069ACDA-2790-4E2A-BEBE-638CB903C320}" dt="2024-02-18T13:45:24.035" v="402" actId="14100"/>
          <ac:picMkLst>
            <pc:docMk/>
            <pc:sldMk cId="617951232" sldId="326"/>
            <ac:picMk id="1028" creationId="{4D6089A8-6580-7EE8-9EF0-C83DAD415588}"/>
          </ac:picMkLst>
        </pc:picChg>
        <pc:picChg chg="add mod">
          <ac:chgData name="Trahan, Anik" userId="54262fd3-4634-4131-bb90-0ce55e74faae" providerId="ADAL" clId="{1069ACDA-2790-4E2A-BEBE-638CB903C320}" dt="2024-02-18T13:39:27.667" v="280" actId="14100"/>
          <ac:picMkLst>
            <pc:docMk/>
            <pc:sldMk cId="617951232" sldId="326"/>
            <ac:picMk id="1030" creationId="{C429ADE3-624F-40D2-A02C-61CFB8CA6147}"/>
          </ac:picMkLst>
        </pc:picChg>
        <pc:picChg chg="add mod">
          <ac:chgData name="Trahan, Anik" userId="54262fd3-4634-4131-bb90-0ce55e74faae" providerId="ADAL" clId="{1069ACDA-2790-4E2A-BEBE-638CB903C320}" dt="2024-02-18T13:39:24.464" v="279" actId="1076"/>
          <ac:picMkLst>
            <pc:docMk/>
            <pc:sldMk cId="617951232" sldId="326"/>
            <ac:picMk id="1032" creationId="{261B627C-4F0D-3FDF-A2C5-5B57BA83A8B2}"/>
          </ac:picMkLst>
        </pc:picChg>
        <pc:picChg chg="add mod">
          <ac:chgData name="Trahan, Anik" userId="54262fd3-4634-4131-bb90-0ce55e74faae" providerId="ADAL" clId="{1069ACDA-2790-4E2A-BEBE-638CB903C320}" dt="2024-02-18T13:47:17" v="412" actId="14100"/>
          <ac:picMkLst>
            <pc:docMk/>
            <pc:sldMk cId="617951232" sldId="326"/>
            <ac:picMk id="1034" creationId="{62208E82-B65B-049D-278C-790CFE450B35}"/>
          </ac:picMkLst>
        </pc:picChg>
      </pc:sldChg>
      <pc:sldChg chg="delSp modSp add modAnim">
        <pc:chgData name="Trahan, Anik" userId="54262fd3-4634-4131-bb90-0ce55e74faae" providerId="ADAL" clId="{1069ACDA-2790-4E2A-BEBE-638CB903C320}" dt="2024-02-19T13:32:34.043" v="1839"/>
        <pc:sldMkLst>
          <pc:docMk/>
          <pc:sldMk cId="1896205591" sldId="327"/>
        </pc:sldMkLst>
        <pc:picChg chg="mod">
          <ac:chgData name="Trahan, Anik" userId="54262fd3-4634-4131-bb90-0ce55e74faae" providerId="ADAL" clId="{1069ACDA-2790-4E2A-BEBE-638CB903C320}" dt="2024-02-19T13:32:34.043" v="1839"/>
          <ac:picMkLst>
            <pc:docMk/>
            <pc:sldMk cId="1896205591" sldId="327"/>
            <ac:picMk id="5" creationId="{050482BA-C66E-EDD9-D445-D3816200F008}"/>
          </ac:picMkLst>
        </pc:picChg>
        <pc:picChg chg="mod">
          <ac:chgData name="Trahan, Anik" userId="54262fd3-4634-4131-bb90-0ce55e74faae" providerId="ADAL" clId="{1069ACDA-2790-4E2A-BEBE-638CB903C320}" dt="2024-02-19T13:30:00.551" v="1799"/>
          <ac:picMkLst>
            <pc:docMk/>
            <pc:sldMk cId="1896205591" sldId="327"/>
            <ac:picMk id="1026" creationId="{17BC970D-F9CB-9573-D3DC-CFFBD3F90537}"/>
          </ac:picMkLst>
        </pc:picChg>
        <pc:picChg chg="mod">
          <ac:chgData name="Trahan, Anik" userId="54262fd3-4634-4131-bb90-0ce55e74faae" providerId="ADAL" clId="{1069ACDA-2790-4E2A-BEBE-638CB903C320}" dt="2024-02-19T13:30:34.964" v="1807"/>
          <ac:picMkLst>
            <pc:docMk/>
            <pc:sldMk cId="1896205591" sldId="327"/>
            <ac:picMk id="1028" creationId="{4D6089A8-6580-7EE8-9EF0-C83DAD415588}"/>
          </ac:picMkLst>
        </pc:picChg>
        <pc:picChg chg="mod">
          <ac:chgData name="Trahan, Anik" userId="54262fd3-4634-4131-bb90-0ce55e74faae" providerId="ADAL" clId="{1069ACDA-2790-4E2A-BEBE-638CB903C320}" dt="2024-02-19T13:31:03.234" v="1813"/>
          <ac:picMkLst>
            <pc:docMk/>
            <pc:sldMk cId="1896205591" sldId="327"/>
            <ac:picMk id="1030" creationId="{C429ADE3-624F-40D2-A02C-61CFB8CA6147}"/>
          </ac:picMkLst>
        </pc:picChg>
        <pc:picChg chg="mod">
          <ac:chgData name="Trahan, Anik" userId="54262fd3-4634-4131-bb90-0ce55e74faae" providerId="ADAL" clId="{1069ACDA-2790-4E2A-BEBE-638CB903C320}" dt="2024-02-19T13:31:38.621" v="1825"/>
          <ac:picMkLst>
            <pc:docMk/>
            <pc:sldMk cId="1896205591" sldId="327"/>
            <ac:picMk id="1032" creationId="{261B627C-4F0D-3FDF-A2C5-5B57BA83A8B2}"/>
          </ac:picMkLst>
        </pc:picChg>
        <pc:picChg chg="del">
          <ac:chgData name="Trahan, Anik" userId="54262fd3-4634-4131-bb90-0ce55e74faae" providerId="ADAL" clId="{1069ACDA-2790-4E2A-BEBE-638CB903C320}" dt="2024-02-18T13:47:37.342" v="414" actId="478"/>
          <ac:picMkLst>
            <pc:docMk/>
            <pc:sldMk cId="1896205591" sldId="327"/>
            <ac:picMk id="1034" creationId="{62208E82-B65B-049D-278C-790CFE450B35}"/>
          </ac:picMkLst>
        </pc:picChg>
      </pc:sldChg>
      <pc:sldChg chg="addSp delSp modSp add mod modTransition modAnim modNotesTx">
        <pc:chgData name="Trahan, Anik" userId="54262fd3-4634-4131-bb90-0ce55e74faae" providerId="ADAL" clId="{1069ACDA-2790-4E2A-BEBE-638CB903C320}" dt="2024-02-19T13:34:28.452" v="1844"/>
        <pc:sldMkLst>
          <pc:docMk/>
          <pc:sldMk cId="1779558069" sldId="328"/>
        </pc:sldMkLst>
        <pc:spChg chg="mod">
          <ac:chgData name="Trahan, Anik" userId="54262fd3-4634-4131-bb90-0ce55e74faae" providerId="ADAL" clId="{1069ACDA-2790-4E2A-BEBE-638CB903C320}" dt="2024-02-18T15:03:09.179" v="1150" actId="1076"/>
          <ac:spMkLst>
            <pc:docMk/>
            <pc:sldMk cId="1779558069" sldId="328"/>
            <ac:spMk id="2" creationId="{B00D7F94-C13B-0B45-11A3-E43225CA3B4A}"/>
          </ac:spMkLst>
        </pc:spChg>
        <pc:spChg chg="add mod">
          <ac:chgData name="Trahan, Anik" userId="54262fd3-4634-4131-bb90-0ce55e74faae" providerId="ADAL" clId="{1069ACDA-2790-4E2A-BEBE-638CB903C320}" dt="2024-02-19T13:33:13.502" v="1840" actId="20577"/>
          <ac:spMkLst>
            <pc:docMk/>
            <pc:sldMk cId="1779558069" sldId="328"/>
            <ac:spMk id="3" creationId="{64AD675B-19EF-2B02-5269-7023807B74B1}"/>
          </ac:spMkLst>
        </pc:spChg>
        <pc:picChg chg="mod">
          <ac:chgData name="Trahan, Anik" userId="54262fd3-4634-4131-bb90-0ce55e74faae" providerId="ADAL" clId="{1069ACDA-2790-4E2A-BEBE-638CB903C320}" dt="2024-02-18T13:50:06.988" v="424" actId="1076"/>
          <ac:picMkLst>
            <pc:docMk/>
            <pc:sldMk cId="1779558069" sldId="328"/>
            <ac:picMk id="5" creationId="{050482BA-C66E-EDD9-D445-D3816200F008}"/>
          </ac:picMkLst>
        </pc:picChg>
        <pc:picChg chg="del">
          <ac:chgData name="Trahan, Anik" userId="54262fd3-4634-4131-bb90-0ce55e74faae" providerId="ADAL" clId="{1069ACDA-2790-4E2A-BEBE-638CB903C320}" dt="2024-02-18T13:50:01.892" v="419" actId="478"/>
          <ac:picMkLst>
            <pc:docMk/>
            <pc:sldMk cId="1779558069" sldId="328"/>
            <ac:picMk id="10" creationId="{83BD154F-243F-C179-8F5B-3F6766CC3C33}"/>
          </ac:picMkLst>
        </pc:picChg>
        <pc:picChg chg="del">
          <ac:chgData name="Trahan, Anik" userId="54262fd3-4634-4131-bb90-0ce55e74faae" providerId="ADAL" clId="{1069ACDA-2790-4E2A-BEBE-638CB903C320}" dt="2024-02-18T13:50:02.736" v="420" actId="478"/>
          <ac:picMkLst>
            <pc:docMk/>
            <pc:sldMk cId="1779558069" sldId="328"/>
            <ac:picMk id="1026" creationId="{17BC970D-F9CB-9573-D3DC-CFFBD3F90537}"/>
          </ac:picMkLst>
        </pc:picChg>
        <pc:picChg chg="del">
          <ac:chgData name="Trahan, Anik" userId="54262fd3-4634-4131-bb90-0ce55e74faae" providerId="ADAL" clId="{1069ACDA-2790-4E2A-BEBE-638CB903C320}" dt="2024-02-18T13:50:04.874" v="423" actId="478"/>
          <ac:picMkLst>
            <pc:docMk/>
            <pc:sldMk cId="1779558069" sldId="328"/>
            <ac:picMk id="1028" creationId="{4D6089A8-6580-7EE8-9EF0-C83DAD415588}"/>
          </ac:picMkLst>
        </pc:picChg>
        <pc:picChg chg="del">
          <ac:chgData name="Trahan, Anik" userId="54262fd3-4634-4131-bb90-0ce55e74faae" providerId="ADAL" clId="{1069ACDA-2790-4E2A-BEBE-638CB903C320}" dt="2024-02-18T13:50:03.567" v="421" actId="478"/>
          <ac:picMkLst>
            <pc:docMk/>
            <pc:sldMk cId="1779558069" sldId="328"/>
            <ac:picMk id="1030" creationId="{C429ADE3-624F-40D2-A02C-61CFB8CA6147}"/>
          </ac:picMkLst>
        </pc:picChg>
        <pc:picChg chg="del">
          <ac:chgData name="Trahan, Anik" userId="54262fd3-4634-4131-bb90-0ce55e74faae" providerId="ADAL" clId="{1069ACDA-2790-4E2A-BEBE-638CB903C320}" dt="2024-02-18T13:50:04.099" v="422" actId="478"/>
          <ac:picMkLst>
            <pc:docMk/>
            <pc:sldMk cId="1779558069" sldId="328"/>
            <ac:picMk id="1032" creationId="{261B627C-4F0D-3FDF-A2C5-5B57BA83A8B2}"/>
          </ac:picMkLst>
        </pc:picChg>
      </pc:sldChg>
      <pc:sldChg chg="addSp delSp modSp add mod modTransition modNotesTx">
        <pc:chgData name="Trahan, Anik" userId="54262fd3-4634-4131-bb90-0ce55e74faae" providerId="ADAL" clId="{1069ACDA-2790-4E2A-BEBE-638CB903C320}" dt="2024-02-18T15:03:43.659" v="1158" actId="478"/>
        <pc:sldMkLst>
          <pc:docMk/>
          <pc:sldMk cId="4014413036" sldId="329"/>
        </pc:sldMkLst>
        <pc:spChg chg="del mod">
          <ac:chgData name="Trahan, Anik" userId="54262fd3-4634-4131-bb90-0ce55e74faae" providerId="ADAL" clId="{1069ACDA-2790-4E2A-BEBE-638CB903C320}" dt="2024-02-18T15:03:43.659" v="1158" actId="478"/>
          <ac:spMkLst>
            <pc:docMk/>
            <pc:sldMk cId="4014413036" sldId="329"/>
            <ac:spMk id="2" creationId="{B00D7F94-C13B-0B45-11A3-E43225CA3B4A}"/>
          </ac:spMkLst>
        </pc:spChg>
        <pc:spChg chg="del">
          <ac:chgData name="Trahan, Anik" userId="54262fd3-4634-4131-bb90-0ce55e74faae" providerId="ADAL" clId="{1069ACDA-2790-4E2A-BEBE-638CB903C320}" dt="2024-02-18T13:59:25.318" v="547" actId="478"/>
          <ac:spMkLst>
            <pc:docMk/>
            <pc:sldMk cId="4014413036" sldId="329"/>
            <ac:spMk id="3" creationId="{64AD675B-19EF-2B02-5269-7023807B74B1}"/>
          </ac:spMkLst>
        </pc:spChg>
        <pc:spChg chg="add mod">
          <ac:chgData name="Trahan, Anik" userId="54262fd3-4634-4131-bb90-0ce55e74faae" providerId="ADAL" clId="{1069ACDA-2790-4E2A-BEBE-638CB903C320}" dt="2024-02-18T14:00:36.832" v="633" actId="20577"/>
          <ac:spMkLst>
            <pc:docMk/>
            <pc:sldMk cId="4014413036" sldId="329"/>
            <ac:spMk id="6" creationId="{EBC05B1B-181F-20B9-6EC6-A7772266E48B}"/>
          </ac:spMkLst>
        </pc:spChg>
        <pc:spChg chg="add mod">
          <ac:chgData name="Trahan, Anik" userId="54262fd3-4634-4131-bb90-0ce55e74faae" providerId="ADAL" clId="{1069ACDA-2790-4E2A-BEBE-638CB903C320}" dt="2024-02-18T15:03:43.659" v="1158" actId="478"/>
          <ac:spMkLst>
            <pc:docMk/>
            <pc:sldMk cId="4014413036" sldId="329"/>
            <ac:spMk id="8" creationId="{7D00A0F3-F33C-AEE4-101A-752FB7791489}"/>
          </ac:spMkLst>
        </pc:spChg>
        <pc:picChg chg="add mod ord">
          <ac:chgData name="Trahan, Anik" userId="54262fd3-4634-4131-bb90-0ce55e74faae" providerId="ADAL" clId="{1069ACDA-2790-4E2A-BEBE-638CB903C320}" dt="2024-02-18T13:59:58.210" v="552" actId="13244"/>
          <ac:picMkLst>
            <pc:docMk/>
            <pc:sldMk cId="4014413036" sldId="329"/>
            <ac:picMk id="4" creationId="{1FE3B8B6-42B1-0802-FC74-757648E88B2E}"/>
          </ac:picMkLst>
        </pc:picChg>
        <pc:picChg chg="mod">
          <ac:chgData name="Trahan, Anik" userId="54262fd3-4634-4131-bb90-0ce55e74faae" providerId="ADAL" clId="{1069ACDA-2790-4E2A-BEBE-638CB903C320}" dt="2024-02-18T14:02:13.023" v="731" actId="1076"/>
          <ac:picMkLst>
            <pc:docMk/>
            <pc:sldMk cId="4014413036" sldId="329"/>
            <ac:picMk id="5" creationId="{050482BA-C66E-EDD9-D445-D3816200F008}"/>
          </ac:picMkLst>
        </pc:picChg>
      </pc:sldChg>
      <pc:sldChg chg="new del">
        <pc:chgData name="Trahan, Anik" userId="54262fd3-4634-4131-bb90-0ce55e74faae" providerId="ADAL" clId="{1069ACDA-2790-4E2A-BEBE-638CB903C320}" dt="2024-02-18T16:06:59.361" v="1623" actId="2696"/>
        <pc:sldMkLst>
          <pc:docMk/>
          <pc:sldMk cId="2453194017" sldId="330"/>
        </pc:sldMkLst>
      </pc:sldChg>
      <pc:sldChg chg="addSp delSp modSp add mod modAnim modNotesTx">
        <pc:chgData name="Trahan, Anik" userId="54262fd3-4634-4131-bb90-0ce55e74faae" providerId="ADAL" clId="{1069ACDA-2790-4E2A-BEBE-638CB903C320}" dt="2024-02-19T13:34:10.902" v="1843" actId="13244"/>
        <pc:sldMkLst>
          <pc:docMk/>
          <pc:sldMk cId="2985724982" sldId="331"/>
        </pc:sldMkLst>
        <pc:spChg chg="del mod">
          <ac:chgData name="Trahan, Anik" userId="54262fd3-4634-4131-bb90-0ce55e74faae" providerId="ADAL" clId="{1069ACDA-2790-4E2A-BEBE-638CB903C320}" dt="2024-02-18T15:03:54.948" v="1161" actId="478"/>
          <ac:spMkLst>
            <pc:docMk/>
            <pc:sldMk cId="2985724982" sldId="331"/>
            <ac:spMk id="2" creationId="{B00D7F94-C13B-0B45-11A3-E43225CA3B4A}"/>
          </ac:spMkLst>
        </pc:spChg>
        <pc:spChg chg="mod">
          <ac:chgData name="Trahan, Anik" userId="54262fd3-4634-4131-bb90-0ce55e74faae" providerId="ADAL" clId="{1069ACDA-2790-4E2A-BEBE-638CB903C320}" dt="2024-02-18T14:59:23.848" v="1052" actId="207"/>
          <ac:spMkLst>
            <pc:docMk/>
            <pc:sldMk cId="2985724982" sldId="331"/>
            <ac:spMk id="6" creationId="{EBC05B1B-181F-20B9-6EC6-A7772266E48B}"/>
          </ac:spMkLst>
        </pc:spChg>
        <pc:spChg chg="add mod">
          <ac:chgData name="Trahan, Anik" userId="54262fd3-4634-4131-bb90-0ce55e74faae" providerId="ADAL" clId="{1069ACDA-2790-4E2A-BEBE-638CB903C320}" dt="2024-02-18T14:58:24.522" v="1045" actId="207"/>
          <ac:spMkLst>
            <pc:docMk/>
            <pc:sldMk cId="2985724982" sldId="331"/>
            <ac:spMk id="7" creationId="{7E904B3D-D975-053F-6A95-B6D8C2EF1C19}"/>
          </ac:spMkLst>
        </pc:spChg>
        <pc:spChg chg="add mod">
          <ac:chgData name="Trahan, Anik" userId="54262fd3-4634-4131-bb90-0ce55e74faae" providerId="ADAL" clId="{1069ACDA-2790-4E2A-BEBE-638CB903C320}" dt="2024-02-18T14:58:29.610" v="1046" actId="207"/>
          <ac:spMkLst>
            <pc:docMk/>
            <pc:sldMk cId="2985724982" sldId="331"/>
            <ac:spMk id="8" creationId="{B91B54FE-4F43-EBE8-C314-490C4779042A}"/>
          </ac:spMkLst>
        </pc:spChg>
        <pc:spChg chg="add mod">
          <ac:chgData name="Trahan, Anik" userId="54262fd3-4634-4131-bb90-0ce55e74faae" providerId="ADAL" clId="{1069ACDA-2790-4E2A-BEBE-638CB903C320}" dt="2024-02-18T15:03:54.948" v="1161" actId="478"/>
          <ac:spMkLst>
            <pc:docMk/>
            <pc:sldMk cId="2985724982" sldId="331"/>
            <ac:spMk id="10" creationId="{FBA627C2-0BD9-1C6E-34B6-39FEA0BD1222}"/>
          </ac:spMkLst>
        </pc:spChg>
        <pc:picChg chg="add mod">
          <ac:chgData name="Trahan, Anik" userId="54262fd3-4634-4131-bb90-0ce55e74faae" providerId="ADAL" clId="{1069ACDA-2790-4E2A-BEBE-638CB903C320}" dt="2024-02-19T13:34:10.902" v="1843" actId="13244"/>
          <ac:picMkLst>
            <pc:docMk/>
            <pc:sldMk cId="2985724982" sldId="331"/>
            <ac:picMk id="3" creationId="{74D1D90E-669A-315A-F476-DA3F4E4BB6E2}"/>
          </ac:picMkLst>
        </pc:picChg>
        <pc:picChg chg="del">
          <ac:chgData name="Trahan, Anik" userId="54262fd3-4634-4131-bb90-0ce55e74faae" providerId="ADAL" clId="{1069ACDA-2790-4E2A-BEBE-638CB903C320}" dt="2024-02-18T14:52:29.519" v="736" actId="478"/>
          <ac:picMkLst>
            <pc:docMk/>
            <pc:sldMk cId="2985724982" sldId="331"/>
            <ac:picMk id="4" creationId="{1FE3B8B6-42B1-0802-FC74-757648E88B2E}"/>
          </ac:picMkLst>
        </pc:picChg>
      </pc:sldChg>
      <pc:sldChg chg="addSp delSp modSp add mod delAnim modAnim modNotesTx">
        <pc:chgData name="Trahan, Anik" userId="54262fd3-4634-4131-bb90-0ce55e74faae" providerId="ADAL" clId="{1069ACDA-2790-4E2A-BEBE-638CB903C320}" dt="2024-02-18T15:07:25.134" v="1217" actId="20577"/>
        <pc:sldMkLst>
          <pc:docMk/>
          <pc:sldMk cId="3499354645" sldId="332"/>
        </pc:sldMkLst>
        <pc:spChg chg="add del mod">
          <ac:chgData name="Trahan, Anik" userId="54262fd3-4634-4131-bb90-0ce55e74faae" providerId="ADAL" clId="{1069ACDA-2790-4E2A-BEBE-638CB903C320}" dt="2024-02-18T15:03:47.088" v="1159" actId="478"/>
          <ac:spMkLst>
            <pc:docMk/>
            <pc:sldMk cId="3499354645" sldId="332"/>
            <ac:spMk id="2" creationId="{B00D7F94-C13B-0B45-11A3-E43225CA3B4A}"/>
          </ac:spMkLst>
        </pc:spChg>
        <pc:spChg chg="del mod">
          <ac:chgData name="Trahan, Anik" userId="54262fd3-4634-4131-bb90-0ce55e74faae" providerId="ADAL" clId="{1069ACDA-2790-4E2A-BEBE-638CB903C320}" dt="2024-02-18T14:59:48.642" v="1055" actId="478"/>
          <ac:spMkLst>
            <pc:docMk/>
            <pc:sldMk cId="3499354645" sldId="332"/>
            <ac:spMk id="6" creationId="{EBC05B1B-181F-20B9-6EC6-A7772266E48B}"/>
          </ac:spMkLst>
        </pc:spChg>
        <pc:spChg chg="del">
          <ac:chgData name="Trahan, Anik" userId="54262fd3-4634-4131-bb90-0ce55e74faae" providerId="ADAL" clId="{1069ACDA-2790-4E2A-BEBE-638CB903C320}" dt="2024-02-18T14:59:49.729" v="1056" actId="478"/>
          <ac:spMkLst>
            <pc:docMk/>
            <pc:sldMk cId="3499354645" sldId="332"/>
            <ac:spMk id="7" creationId="{7E904B3D-D975-053F-6A95-B6D8C2EF1C19}"/>
          </ac:spMkLst>
        </pc:spChg>
        <pc:spChg chg="del">
          <ac:chgData name="Trahan, Anik" userId="54262fd3-4634-4131-bb90-0ce55e74faae" providerId="ADAL" clId="{1069ACDA-2790-4E2A-BEBE-638CB903C320}" dt="2024-02-18T14:59:51.263" v="1057" actId="478"/>
          <ac:spMkLst>
            <pc:docMk/>
            <pc:sldMk cId="3499354645" sldId="332"/>
            <ac:spMk id="8" creationId="{B91B54FE-4F43-EBE8-C314-490C4779042A}"/>
          </ac:spMkLst>
        </pc:spChg>
        <pc:spChg chg="add del mod">
          <ac:chgData name="Trahan, Anik" userId="54262fd3-4634-4131-bb90-0ce55e74faae" providerId="ADAL" clId="{1069ACDA-2790-4E2A-BEBE-638CB903C320}" dt="2024-02-18T15:00:00.307" v="1060"/>
          <ac:spMkLst>
            <pc:docMk/>
            <pc:sldMk cId="3499354645" sldId="332"/>
            <ac:spMk id="9" creationId="{16E80F23-B4AD-A6F7-ECAF-298137A16B82}"/>
          </ac:spMkLst>
        </pc:spChg>
        <pc:spChg chg="add mod">
          <ac:chgData name="Trahan, Anik" userId="54262fd3-4634-4131-bb90-0ce55e74faae" providerId="ADAL" clId="{1069ACDA-2790-4E2A-BEBE-638CB903C320}" dt="2024-02-18T15:00:27.857" v="1067" actId="1076"/>
          <ac:spMkLst>
            <pc:docMk/>
            <pc:sldMk cId="3499354645" sldId="332"/>
            <ac:spMk id="11" creationId="{C05BEDE1-090B-18C9-804B-942CE5A68230}"/>
          </ac:spMkLst>
        </pc:spChg>
        <pc:spChg chg="add mod">
          <ac:chgData name="Trahan, Anik" userId="54262fd3-4634-4131-bb90-0ce55e74faae" providerId="ADAL" clId="{1069ACDA-2790-4E2A-BEBE-638CB903C320}" dt="2024-02-18T15:01:22.243" v="1132" actId="20577"/>
          <ac:spMkLst>
            <pc:docMk/>
            <pc:sldMk cId="3499354645" sldId="332"/>
            <ac:spMk id="13" creationId="{60BD146B-F821-46CA-E8D7-6963B435BF62}"/>
          </ac:spMkLst>
        </pc:spChg>
        <pc:spChg chg="add del mod">
          <ac:chgData name="Trahan, Anik" userId="54262fd3-4634-4131-bb90-0ce55e74faae" providerId="ADAL" clId="{1069ACDA-2790-4E2A-BEBE-638CB903C320}" dt="2024-02-18T15:03:24.608" v="1154" actId="478"/>
          <ac:spMkLst>
            <pc:docMk/>
            <pc:sldMk cId="3499354645" sldId="332"/>
            <ac:spMk id="15" creationId="{0C2D94A0-7B66-26A2-E470-77193D3C711A}"/>
          </ac:spMkLst>
        </pc:spChg>
        <pc:spChg chg="add del mod">
          <ac:chgData name="Trahan, Anik" userId="54262fd3-4634-4131-bb90-0ce55e74faae" providerId="ADAL" clId="{1069ACDA-2790-4E2A-BEBE-638CB903C320}" dt="2024-02-18T15:03:24.035" v="1153"/>
          <ac:spMkLst>
            <pc:docMk/>
            <pc:sldMk cId="3499354645" sldId="332"/>
            <ac:spMk id="17" creationId="{70753579-B705-966A-D458-7A110A7FC387}"/>
          </ac:spMkLst>
        </pc:spChg>
        <pc:spChg chg="add mod">
          <ac:chgData name="Trahan, Anik" userId="54262fd3-4634-4131-bb90-0ce55e74faae" providerId="ADAL" clId="{1069ACDA-2790-4E2A-BEBE-638CB903C320}" dt="2024-02-18T15:03:47.088" v="1159" actId="478"/>
          <ac:spMkLst>
            <pc:docMk/>
            <pc:sldMk cId="3499354645" sldId="332"/>
            <ac:spMk id="19" creationId="{A631567F-507B-FA49-B0E0-34133EC55480}"/>
          </ac:spMkLst>
        </pc:spChg>
        <pc:graphicFrameChg chg="add del mod">
          <ac:chgData name="Trahan, Anik" userId="54262fd3-4634-4131-bb90-0ce55e74faae" providerId="ADAL" clId="{1069ACDA-2790-4E2A-BEBE-638CB903C320}" dt="2024-02-18T15:00:00.307" v="1060"/>
          <ac:graphicFrameMkLst>
            <pc:docMk/>
            <pc:sldMk cId="3499354645" sldId="332"/>
            <ac:graphicFrameMk id="4" creationId="{FD2FB7BE-870E-5D4D-53A5-CE9C8D6AED5D}"/>
          </ac:graphicFrameMkLst>
        </pc:graphicFrameChg>
        <pc:graphicFrameChg chg="add del mod">
          <ac:chgData name="Trahan, Anik" userId="54262fd3-4634-4131-bb90-0ce55e74faae" providerId="ADAL" clId="{1069ACDA-2790-4E2A-BEBE-638CB903C320}" dt="2024-02-18T15:03:24.035" v="1153"/>
          <ac:graphicFrameMkLst>
            <pc:docMk/>
            <pc:sldMk cId="3499354645" sldId="332"/>
            <ac:graphicFrameMk id="16" creationId="{4D785A3D-182B-3532-1B99-4CC0E7B04B6E}"/>
          </ac:graphicFrameMkLst>
        </pc:graphicFrameChg>
        <pc:picChg chg="del">
          <ac:chgData name="Trahan, Anik" userId="54262fd3-4634-4131-bb90-0ce55e74faae" providerId="ADAL" clId="{1069ACDA-2790-4E2A-BEBE-638CB903C320}" dt="2024-02-18T14:59:53.339" v="1058" actId="478"/>
          <ac:picMkLst>
            <pc:docMk/>
            <pc:sldMk cId="3499354645" sldId="332"/>
            <ac:picMk id="3" creationId="{74D1D90E-669A-315A-F476-DA3F4E4BB6E2}"/>
          </ac:picMkLst>
        </pc:picChg>
        <pc:picChg chg="add mod">
          <ac:chgData name="Trahan, Anik" userId="54262fd3-4634-4131-bb90-0ce55e74faae" providerId="ADAL" clId="{1069ACDA-2790-4E2A-BEBE-638CB903C320}" dt="2024-02-18T15:00:38.894" v="1069" actId="1076"/>
          <ac:picMkLst>
            <pc:docMk/>
            <pc:sldMk cId="3499354645" sldId="332"/>
            <ac:picMk id="12" creationId="{F1B872FB-18A1-217A-42E2-BD5ABB2C583C}"/>
          </ac:picMkLst>
        </pc:picChg>
      </pc:sldChg>
      <pc:sldChg chg="addSp delSp modSp add mod delAnim modAnim modNotesTx">
        <pc:chgData name="Trahan, Anik" userId="54262fd3-4634-4131-bb90-0ce55e74faae" providerId="ADAL" clId="{1069ACDA-2790-4E2A-BEBE-638CB903C320}" dt="2024-02-18T15:07:27.310" v="1218" actId="20577"/>
        <pc:sldMkLst>
          <pc:docMk/>
          <pc:sldMk cId="4044452510" sldId="333"/>
        </pc:sldMkLst>
        <pc:spChg chg="del">
          <ac:chgData name="Trahan, Anik" userId="54262fd3-4634-4131-bb90-0ce55e74faae" providerId="ADAL" clId="{1069ACDA-2790-4E2A-BEBE-638CB903C320}" dt="2024-02-18T15:03:50.401" v="1160" actId="478"/>
          <ac:spMkLst>
            <pc:docMk/>
            <pc:sldMk cId="4044452510" sldId="333"/>
            <ac:spMk id="2" creationId="{B00D7F94-C13B-0B45-11A3-E43225CA3B4A}"/>
          </ac:spMkLst>
        </pc:spChg>
        <pc:spChg chg="add mod">
          <ac:chgData name="Trahan, Anik" userId="54262fd3-4634-4131-bb90-0ce55e74faae" providerId="ADAL" clId="{1069ACDA-2790-4E2A-BEBE-638CB903C320}" dt="2024-02-18T15:01:45.978" v="1139" actId="1076"/>
          <ac:spMkLst>
            <pc:docMk/>
            <pc:sldMk cId="4044452510" sldId="333"/>
            <ac:spMk id="4" creationId="{E39AD310-4DB9-52D5-F221-8135E74A5F21}"/>
          </ac:spMkLst>
        </pc:spChg>
        <pc:spChg chg="add mod">
          <ac:chgData name="Trahan, Anik" userId="54262fd3-4634-4131-bb90-0ce55e74faae" providerId="ADAL" clId="{1069ACDA-2790-4E2A-BEBE-638CB903C320}" dt="2024-02-18T15:03:50.401" v="1160" actId="478"/>
          <ac:spMkLst>
            <pc:docMk/>
            <pc:sldMk cId="4044452510" sldId="333"/>
            <ac:spMk id="7" creationId="{925BCEDA-F5BA-0419-F542-643CA2509157}"/>
          </ac:spMkLst>
        </pc:spChg>
        <pc:spChg chg="mod">
          <ac:chgData name="Trahan, Anik" userId="54262fd3-4634-4131-bb90-0ce55e74faae" providerId="ADAL" clId="{1069ACDA-2790-4E2A-BEBE-638CB903C320}" dt="2024-02-18T15:01:35.148" v="1136" actId="1076"/>
          <ac:spMkLst>
            <pc:docMk/>
            <pc:sldMk cId="4044452510" sldId="333"/>
            <ac:spMk id="11" creationId="{C05BEDE1-090B-18C9-804B-942CE5A68230}"/>
          </ac:spMkLst>
        </pc:spChg>
        <pc:spChg chg="del">
          <ac:chgData name="Trahan, Anik" userId="54262fd3-4634-4131-bb90-0ce55e74faae" providerId="ADAL" clId="{1069ACDA-2790-4E2A-BEBE-638CB903C320}" dt="2024-02-18T15:01:31.191" v="1134" actId="478"/>
          <ac:spMkLst>
            <pc:docMk/>
            <pc:sldMk cId="4044452510" sldId="333"/>
            <ac:spMk id="13" creationId="{60BD146B-F821-46CA-E8D7-6963B435BF62}"/>
          </ac:spMkLst>
        </pc:spChg>
        <pc:graphicFrameChg chg="add mod">
          <ac:chgData name="Trahan, Anik" userId="54262fd3-4634-4131-bb90-0ce55e74faae" providerId="ADAL" clId="{1069ACDA-2790-4E2A-BEBE-638CB903C320}" dt="2024-02-18T15:01:50.040" v="1140" actId="1076"/>
          <ac:graphicFrameMkLst>
            <pc:docMk/>
            <pc:sldMk cId="4044452510" sldId="333"/>
            <ac:graphicFrameMk id="3" creationId="{43A24232-F038-DE14-D672-CA10D79359D1}"/>
          </ac:graphicFrameMkLst>
        </pc:graphicFrameChg>
        <pc:picChg chg="del">
          <ac:chgData name="Trahan, Anik" userId="54262fd3-4634-4131-bb90-0ce55e74faae" providerId="ADAL" clId="{1069ACDA-2790-4E2A-BEBE-638CB903C320}" dt="2024-02-18T15:01:32.186" v="1135" actId="478"/>
          <ac:picMkLst>
            <pc:docMk/>
            <pc:sldMk cId="4044452510" sldId="333"/>
            <ac:picMk id="12" creationId="{F1B872FB-18A1-217A-42E2-BD5ABB2C583C}"/>
          </ac:picMkLst>
        </pc:picChg>
      </pc:sldChg>
      <pc:sldChg chg="addSp delSp modSp add mod delAnim modNotesTx">
        <pc:chgData name="Trahan, Anik" userId="54262fd3-4634-4131-bb90-0ce55e74faae" providerId="ADAL" clId="{1069ACDA-2790-4E2A-BEBE-638CB903C320}" dt="2024-02-18T15:07:29.416" v="1219" actId="20577"/>
        <pc:sldMkLst>
          <pc:docMk/>
          <pc:sldMk cId="1126319349" sldId="334"/>
        </pc:sldMkLst>
        <pc:spChg chg="del">
          <ac:chgData name="Trahan, Anik" userId="54262fd3-4634-4131-bb90-0ce55e74faae" providerId="ADAL" clId="{1069ACDA-2790-4E2A-BEBE-638CB903C320}" dt="2024-02-18T15:04:13.056" v="1164" actId="478"/>
          <ac:spMkLst>
            <pc:docMk/>
            <pc:sldMk cId="1126319349" sldId="334"/>
            <ac:spMk id="4" creationId="{E39AD310-4DB9-52D5-F221-8135E74A5F21}"/>
          </ac:spMkLst>
        </pc:spChg>
        <pc:spChg chg="add mod">
          <ac:chgData name="Trahan, Anik" userId="54262fd3-4634-4131-bb90-0ce55e74faae" providerId="ADAL" clId="{1069ACDA-2790-4E2A-BEBE-638CB903C320}" dt="2024-02-18T15:04:30.777" v="1184"/>
          <ac:spMkLst>
            <pc:docMk/>
            <pc:sldMk cId="1126319349" sldId="334"/>
            <ac:spMk id="6" creationId="{C9903A48-21DC-69A8-3A47-8435DFC51658}"/>
          </ac:spMkLst>
        </pc:spChg>
        <pc:spChg chg="mod">
          <ac:chgData name="Trahan, Anik" userId="54262fd3-4634-4131-bb90-0ce55e74faae" providerId="ADAL" clId="{1069ACDA-2790-4E2A-BEBE-638CB903C320}" dt="2024-02-18T15:04:21.200" v="1182" actId="20577"/>
          <ac:spMkLst>
            <pc:docMk/>
            <pc:sldMk cId="1126319349" sldId="334"/>
            <ac:spMk id="7" creationId="{925BCEDA-F5BA-0419-F542-643CA2509157}"/>
          </ac:spMkLst>
        </pc:spChg>
        <pc:spChg chg="add mod">
          <ac:chgData name="Trahan, Anik" userId="54262fd3-4634-4131-bb90-0ce55e74faae" providerId="ADAL" clId="{1069ACDA-2790-4E2A-BEBE-638CB903C320}" dt="2024-02-18T15:04:30.777" v="1184"/>
          <ac:spMkLst>
            <pc:docMk/>
            <pc:sldMk cId="1126319349" sldId="334"/>
            <ac:spMk id="8" creationId="{65121E90-E680-B4B6-D31C-358A9F7DBF0E}"/>
          </ac:spMkLst>
        </pc:spChg>
        <pc:spChg chg="del">
          <ac:chgData name="Trahan, Anik" userId="54262fd3-4634-4131-bb90-0ce55e74faae" providerId="ADAL" clId="{1069ACDA-2790-4E2A-BEBE-638CB903C320}" dt="2024-02-18T15:04:23.610" v="1183" actId="478"/>
          <ac:spMkLst>
            <pc:docMk/>
            <pc:sldMk cId="1126319349" sldId="334"/>
            <ac:spMk id="11" creationId="{C05BEDE1-090B-18C9-804B-942CE5A68230}"/>
          </ac:spMkLst>
        </pc:spChg>
        <pc:grpChg chg="add mod">
          <ac:chgData name="Trahan, Anik" userId="54262fd3-4634-4131-bb90-0ce55e74faae" providerId="ADAL" clId="{1069ACDA-2790-4E2A-BEBE-638CB903C320}" dt="2024-02-18T15:04:33.192" v="1185" actId="1076"/>
          <ac:grpSpMkLst>
            <pc:docMk/>
            <pc:sldMk cId="1126319349" sldId="334"/>
            <ac:grpSpMk id="2" creationId="{CE48BF52-EDAA-9D1C-7EAB-A3F5E0DF9924}"/>
          </ac:grpSpMkLst>
        </pc:grpChg>
        <pc:graphicFrameChg chg="del">
          <ac:chgData name="Trahan, Anik" userId="54262fd3-4634-4131-bb90-0ce55e74faae" providerId="ADAL" clId="{1069ACDA-2790-4E2A-BEBE-638CB903C320}" dt="2024-02-18T15:04:11.267" v="1163" actId="478"/>
          <ac:graphicFrameMkLst>
            <pc:docMk/>
            <pc:sldMk cId="1126319349" sldId="334"/>
            <ac:graphicFrameMk id="3" creationId="{43A24232-F038-DE14-D672-CA10D79359D1}"/>
          </ac:graphicFrameMkLst>
        </pc:graphicFrameChg>
        <pc:picChg chg="add mod">
          <ac:chgData name="Trahan, Anik" userId="54262fd3-4634-4131-bb90-0ce55e74faae" providerId="ADAL" clId="{1069ACDA-2790-4E2A-BEBE-638CB903C320}" dt="2024-02-18T15:04:37.114" v="1186"/>
          <ac:picMkLst>
            <pc:docMk/>
            <pc:sldMk cId="1126319349" sldId="334"/>
            <ac:picMk id="9" creationId="{6D784FF1-FFCE-2AF4-AEC5-62F40264C93C}"/>
          </ac:picMkLst>
        </pc:picChg>
      </pc:sldChg>
      <pc:sldChg chg="addSp delSp modSp add mod modAnim modNotesTx">
        <pc:chgData name="Trahan, Anik" userId="54262fd3-4634-4131-bb90-0ce55e74faae" providerId="ADAL" clId="{1069ACDA-2790-4E2A-BEBE-638CB903C320}" dt="2024-02-18T15:07:31.318" v="1220" actId="20577"/>
        <pc:sldMkLst>
          <pc:docMk/>
          <pc:sldMk cId="2966442848" sldId="335"/>
        </pc:sldMkLst>
        <pc:spChg chg="add mod">
          <ac:chgData name="Trahan, Anik" userId="54262fd3-4634-4131-bb90-0ce55e74faae" providerId="ADAL" clId="{1069ACDA-2790-4E2A-BEBE-638CB903C320}" dt="2024-02-18T15:05:56.376" v="1204" actId="27636"/>
          <ac:spMkLst>
            <pc:docMk/>
            <pc:sldMk cId="2966442848" sldId="335"/>
            <ac:spMk id="3" creationId="{29BC4EFE-8184-6677-AA7A-DADC87FF1C61}"/>
          </ac:spMkLst>
        </pc:spChg>
        <pc:spChg chg="add mod">
          <ac:chgData name="Trahan, Anik" userId="54262fd3-4634-4131-bb90-0ce55e74faae" providerId="ADAL" clId="{1069ACDA-2790-4E2A-BEBE-638CB903C320}" dt="2024-02-18T15:05:35.373" v="1198" actId="1076"/>
          <ac:spMkLst>
            <pc:docMk/>
            <pc:sldMk cId="2966442848" sldId="335"/>
            <ac:spMk id="4" creationId="{A035DFEE-0CD2-7658-DA39-43C3322242C9}"/>
          </ac:spMkLst>
        </pc:spChg>
        <pc:grpChg chg="del">
          <ac:chgData name="Trahan, Anik" userId="54262fd3-4634-4131-bb90-0ce55e74faae" providerId="ADAL" clId="{1069ACDA-2790-4E2A-BEBE-638CB903C320}" dt="2024-02-18T15:04:59.249" v="1188" actId="478"/>
          <ac:grpSpMkLst>
            <pc:docMk/>
            <pc:sldMk cId="2966442848" sldId="335"/>
            <ac:grpSpMk id="2" creationId="{CE48BF52-EDAA-9D1C-7EAB-A3F5E0DF9924}"/>
          </ac:grpSpMkLst>
        </pc:grpChg>
        <pc:picChg chg="mod">
          <ac:chgData name="Trahan, Anik" userId="54262fd3-4634-4131-bb90-0ce55e74faae" providerId="ADAL" clId="{1069ACDA-2790-4E2A-BEBE-638CB903C320}" dt="2024-02-18T15:05:38.005" v="1199" actId="1076"/>
          <ac:picMkLst>
            <pc:docMk/>
            <pc:sldMk cId="2966442848" sldId="335"/>
            <ac:picMk id="9" creationId="{6D784FF1-FFCE-2AF4-AEC5-62F40264C93C}"/>
          </ac:picMkLst>
        </pc:picChg>
      </pc:sldChg>
      <pc:sldChg chg="addSp delSp modSp add mod delAnim modAnim modNotesTx">
        <pc:chgData name="Trahan, Anik" userId="54262fd3-4634-4131-bb90-0ce55e74faae" providerId="ADAL" clId="{1069ACDA-2790-4E2A-BEBE-638CB903C320}" dt="2024-02-18T15:07:33.908" v="1221" actId="20577"/>
        <pc:sldMkLst>
          <pc:docMk/>
          <pc:sldMk cId="2857160862" sldId="336"/>
        </pc:sldMkLst>
        <pc:spChg chg="del mod">
          <ac:chgData name="Trahan, Anik" userId="54262fd3-4634-4131-bb90-0ce55e74faae" providerId="ADAL" clId="{1069ACDA-2790-4E2A-BEBE-638CB903C320}" dt="2024-02-18T15:06:20.252" v="1208" actId="478"/>
          <ac:spMkLst>
            <pc:docMk/>
            <pc:sldMk cId="2857160862" sldId="336"/>
            <ac:spMk id="3" creationId="{29BC4EFE-8184-6677-AA7A-DADC87FF1C61}"/>
          </ac:spMkLst>
        </pc:spChg>
        <pc:spChg chg="mod">
          <ac:chgData name="Trahan, Anik" userId="54262fd3-4634-4131-bb90-0ce55e74faae" providerId="ADAL" clId="{1069ACDA-2790-4E2A-BEBE-638CB903C320}" dt="2024-02-18T15:06:36.496" v="1212" actId="1076"/>
          <ac:spMkLst>
            <pc:docMk/>
            <pc:sldMk cId="2857160862" sldId="336"/>
            <ac:spMk id="4" creationId="{A035DFEE-0CD2-7658-DA39-43C3322242C9}"/>
          </ac:spMkLst>
        </pc:spChg>
        <pc:spChg chg="add del mod">
          <ac:chgData name="Trahan, Anik" userId="54262fd3-4634-4131-bb90-0ce55e74faae" providerId="ADAL" clId="{1069ACDA-2790-4E2A-BEBE-638CB903C320}" dt="2024-02-18T15:06:27.608" v="1210" actId="478"/>
          <ac:spMkLst>
            <pc:docMk/>
            <pc:sldMk cId="2857160862" sldId="336"/>
            <ac:spMk id="6" creationId="{A33936FE-B6A6-D0D3-8257-0588FEFC25AA}"/>
          </ac:spMkLst>
        </pc:spChg>
        <pc:spChg chg="del">
          <ac:chgData name="Trahan, Anik" userId="54262fd3-4634-4131-bb90-0ce55e74faae" providerId="ADAL" clId="{1069ACDA-2790-4E2A-BEBE-638CB903C320}" dt="2024-02-18T15:06:22.175" v="1209" actId="478"/>
          <ac:spMkLst>
            <pc:docMk/>
            <pc:sldMk cId="2857160862" sldId="336"/>
            <ac:spMk id="7" creationId="{925BCEDA-F5BA-0419-F542-643CA2509157}"/>
          </ac:spMkLst>
        </pc:spChg>
        <pc:spChg chg="add del mod">
          <ac:chgData name="Trahan, Anik" userId="54262fd3-4634-4131-bb90-0ce55e74faae" providerId="ADAL" clId="{1069ACDA-2790-4E2A-BEBE-638CB903C320}" dt="2024-02-18T15:06:28.902" v="1211" actId="478"/>
          <ac:spMkLst>
            <pc:docMk/>
            <pc:sldMk cId="2857160862" sldId="336"/>
            <ac:spMk id="10" creationId="{9287A7BA-1173-CF81-B792-EF80E7470925}"/>
          </ac:spMkLst>
        </pc:spChg>
        <pc:spChg chg="add del mod">
          <ac:chgData name="Trahan, Anik" userId="54262fd3-4634-4131-bb90-0ce55e74faae" providerId="ADAL" clId="{1069ACDA-2790-4E2A-BEBE-638CB903C320}" dt="2024-02-18T15:06:46.611" v="1214"/>
          <ac:spMkLst>
            <pc:docMk/>
            <pc:sldMk cId="2857160862" sldId="336"/>
            <ac:spMk id="11" creationId="{60448E1A-E9A7-93A3-8E54-FDBE8F6A8C4A}"/>
          </ac:spMkLst>
        </pc:spChg>
        <pc:graphicFrameChg chg="add mod">
          <ac:chgData name="Trahan, Anik" userId="54262fd3-4634-4131-bb90-0ce55e74faae" providerId="ADAL" clId="{1069ACDA-2790-4E2A-BEBE-638CB903C320}" dt="2024-02-18T15:06:53.425" v="1215"/>
          <ac:graphicFrameMkLst>
            <pc:docMk/>
            <pc:sldMk cId="2857160862" sldId="336"/>
            <ac:graphicFrameMk id="12" creationId="{F086C968-2E57-5310-FB48-4DA01BC9A34D}"/>
          </ac:graphicFrameMkLst>
        </pc:graphicFrameChg>
        <pc:picChg chg="del">
          <ac:chgData name="Trahan, Anik" userId="54262fd3-4634-4131-bb90-0ce55e74faae" providerId="ADAL" clId="{1069ACDA-2790-4E2A-BEBE-638CB903C320}" dt="2024-02-18T15:06:16.145" v="1206" actId="478"/>
          <ac:picMkLst>
            <pc:docMk/>
            <pc:sldMk cId="2857160862" sldId="336"/>
            <ac:picMk id="9" creationId="{6D784FF1-FFCE-2AF4-AEC5-62F40264C93C}"/>
          </ac:picMkLst>
        </pc:picChg>
      </pc:sldChg>
      <pc:sldChg chg="addSp delSp modSp add mod delAnim modAnim">
        <pc:chgData name="Trahan, Anik" userId="54262fd3-4634-4131-bb90-0ce55e74faae" providerId="ADAL" clId="{1069ACDA-2790-4E2A-BEBE-638CB903C320}" dt="2024-02-19T13:42:23.448" v="1859" actId="14100"/>
        <pc:sldMkLst>
          <pc:docMk/>
          <pc:sldMk cId="1741240919" sldId="337"/>
        </pc:sldMkLst>
        <pc:spChg chg="add del mod">
          <ac:chgData name="Trahan, Anik" userId="54262fd3-4634-4131-bb90-0ce55e74faae" providerId="ADAL" clId="{1069ACDA-2790-4E2A-BEBE-638CB903C320}" dt="2024-02-18T15:08:38.618" v="1225" actId="478"/>
          <ac:spMkLst>
            <pc:docMk/>
            <pc:sldMk cId="1741240919" sldId="337"/>
            <ac:spMk id="3" creationId="{3FDC7F3A-ED36-BCAF-4085-3FD53BA0DDFE}"/>
          </ac:spMkLst>
        </pc:spChg>
        <pc:spChg chg="del">
          <ac:chgData name="Trahan, Anik" userId="54262fd3-4634-4131-bb90-0ce55e74faae" providerId="ADAL" clId="{1069ACDA-2790-4E2A-BEBE-638CB903C320}" dt="2024-02-18T15:07:52.523" v="1224" actId="478"/>
          <ac:spMkLst>
            <pc:docMk/>
            <pc:sldMk cId="1741240919" sldId="337"/>
            <ac:spMk id="4" creationId="{A035DFEE-0CD2-7658-DA39-43C3322242C9}"/>
          </ac:spMkLst>
        </pc:spChg>
        <pc:spChg chg="add mod">
          <ac:chgData name="Trahan, Anik" userId="54262fd3-4634-4131-bb90-0ce55e74faae" providerId="ADAL" clId="{1069ACDA-2790-4E2A-BEBE-638CB903C320}" dt="2024-02-18T15:08:39.340" v="1226"/>
          <ac:spMkLst>
            <pc:docMk/>
            <pc:sldMk cId="1741240919" sldId="337"/>
            <ac:spMk id="6" creationId="{6379AD8A-7BBC-B0C6-2FD4-663963DA6C3B}"/>
          </ac:spMkLst>
        </pc:spChg>
        <pc:spChg chg="add mod">
          <ac:chgData name="Trahan, Anik" userId="54262fd3-4634-4131-bb90-0ce55e74faae" providerId="ADAL" clId="{1069ACDA-2790-4E2A-BEBE-638CB903C320}" dt="2024-02-18T15:08:39.340" v="1226"/>
          <ac:spMkLst>
            <pc:docMk/>
            <pc:sldMk cId="1741240919" sldId="337"/>
            <ac:spMk id="7" creationId="{2B3F7832-162F-FEC5-8398-6CA4BC35EDAE}"/>
          </ac:spMkLst>
        </pc:spChg>
        <pc:spChg chg="add mod">
          <ac:chgData name="Trahan, Anik" userId="54262fd3-4634-4131-bb90-0ce55e74faae" providerId="ADAL" clId="{1069ACDA-2790-4E2A-BEBE-638CB903C320}" dt="2024-02-19T13:42:23.448" v="1859" actId="14100"/>
          <ac:spMkLst>
            <pc:docMk/>
            <pc:sldMk cId="1741240919" sldId="337"/>
            <ac:spMk id="8" creationId="{06FD1048-C269-B7CC-0A0B-5BB6F8DF61A5}"/>
          </ac:spMkLst>
        </pc:spChg>
        <pc:spChg chg="add mod">
          <ac:chgData name="Trahan, Anik" userId="54262fd3-4634-4131-bb90-0ce55e74faae" providerId="ADAL" clId="{1069ACDA-2790-4E2A-BEBE-638CB903C320}" dt="2024-02-18T15:08:39.340" v="1226"/>
          <ac:spMkLst>
            <pc:docMk/>
            <pc:sldMk cId="1741240919" sldId="337"/>
            <ac:spMk id="9" creationId="{67592015-0EC1-6950-94CD-0FAF1B6B7F3B}"/>
          </ac:spMkLst>
        </pc:spChg>
        <pc:spChg chg="add mod">
          <ac:chgData name="Trahan, Anik" userId="54262fd3-4634-4131-bb90-0ce55e74faae" providerId="ADAL" clId="{1069ACDA-2790-4E2A-BEBE-638CB903C320}" dt="2024-02-19T13:42:13.228" v="1857" actId="1076"/>
          <ac:spMkLst>
            <pc:docMk/>
            <pc:sldMk cId="1741240919" sldId="337"/>
            <ac:spMk id="10" creationId="{45784651-9042-7E9E-ABC5-2B1901E02DE3}"/>
          </ac:spMkLst>
        </pc:spChg>
        <pc:spChg chg="add mod">
          <ac:chgData name="Trahan, Anik" userId="54262fd3-4634-4131-bb90-0ce55e74faae" providerId="ADAL" clId="{1069ACDA-2790-4E2A-BEBE-638CB903C320}" dt="2024-02-19T13:42:16.711" v="1858" actId="1076"/>
          <ac:spMkLst>
            <pc:docMk/>
            <pc:sldMk cId="1741240919" sldId="337"/>
            <ac:spMk id="11" creationId="{48960CD3-3FEC-F504-F00D-0582784806AA}"/>
          </ac:spMkLst>
        </pc:spChg>
        <pc:spChg chg="add mod">
          <ac:chgData name="Trahan, Anik" userId="54262fd3-4634-4131-bb90-0ce55e74faae" providerId="ADAL" clId="{1069ACDA-2790-4E2A-BEBE-638CB903C320}" dt="2024-02-19T13:42:06.728" v="1856" actId="1037"/>
          <ac:spMkLst>
            <pc:docMk/>
            <pc:sldMk cId="1741240919" sldId="337"/>
            <ac:spMk id="13" creationId="{E6C4C7DC-FF74-56FE-920A-C722064A0EE7}"/>
          </ac:spMkLst>
        </pc:spChg>
        <pc:spChg chg="add mod">
          <ac:chgData name="Trahan, Anik" userId="54262fd3-4634-4131-bb90-0ce55e74faae" providerId="ADAL" clId="{1069ACDA-2790-4E2A-BEBE-638CB903C320}" dt="2024-02-18T15:08:39.340" v="1226"/>
          <ac:spMkLst>
            <pc:docMk/>
            <pc:sldMk cId="1741240919" sldId="337"/>
            <ac:spMk id="14" creationId="{03C097DE-B61E-1693-B216-4247682A39ED}"/>
          </ac:spMkLst>
        </pc:spChg>
        <pc:graphicFrameChg chg="del">
          <ac:chgData name="Trahan, Anik" userId="54262fd3-4634-4131-bb90-0ce55e74faae" providerId="ADAL" clId="{1069ACDA-2790-4E2A-BEBE-638CB903C320}" dt="2024-02-18T15:07:50.176" v="1223" actId="478"/>
          <ac:graphicFrameMkLst>
            <pc:docMk/>
            <pc:sldMk cId="1741240919" sldId="337"/>
            <ac:graphicFrameMk id="12" creationId="{F086C968-2E57-5310-FB48-4DA01BC9A34D}"/>
          </ac:graphicFrameMkLst>
        </pc:graphicFrameChg>
        <pc:picChg chg="add mod ord">
          <ac:chgData name="Trahan, Anik" userId="54262fd3-4634-4131-bb90-0ce55e74faae" providerId="ADAL" clId="{1069ACDA-2790-4E2A-BEBE-638CB903C320}" dt="2024-02-18T15:09:21.525" v="1230" actId="1076"/>
          <ac:picMkLst>
            <pc:docMk/>
            <pc:sldMk cId="1741240919" sldId="337"/>
            <ac:picMk id="15" creationId="{F828C2B2-8A0B-3D90-C524-49F64C54D738}"/>
          </ac:picMkLst>
        </pc:picChg>
      </pc:sldChg>
      <pc:sldChg chg="addSp delSp modSp add mod delAnim modAnim">
        <pc:chgData name="Trahan, Anik" userId="54262fd3-4634-4131-bb90-0ce55e74faae" providerId="ADAL" clId="{1069ACDA-2790-4E2A-BEBE-638CB903C320}" dt="2024-02-19T13:42:46.689" v="1860" actId="14100"/>
        <pc:sldMkLst>
          <pc:docMk/>
          <pc:sldMk cId="343164699" sldId="338"/>
        </pc:sldMkLst>
        <pc:spChg chg="add mod">
          <ac:chgData name="Trahan, Anik" userId="54262fd3-4634-4131-bb90-0ce55e74faae" providerId="ADAL" clId="{1069ACDA-2790-4E2A-BEBE-638CB903C320}" dt="2024-02-18T15:10:11.845" v="1241"/>
          <ac:spMkLst>
            <pc:docMk/>
            <pc:sldMk cId="343164699" sldId="338"/>
            <ac:spMk id="2" creationId="{EEE5712D-FA80-8966-D8A1-61A94DA30ACE}"/>
          </ac:spMkLst>
        </pc:spChg>
        <pc:spChg chg="add mod">
          <ac:chgData name="Trahan, Anik" userId="54262fd3-4634-4131-bb90-0ce55e74faae" providerId="ADAL" clId="{1069ACDA-2790-4E2A-BEBE-638CB903C320}" dt="2024-02-18T15:10:11.845" v="1241"/>
          <ac:spMkLst>
            <pc:docMk/>
            <pc:sldMk cId="343164699" sldId="338"/>
            <ac:spMk id="3" creationId="{DAE801E3-032D-C380-6A32-0C85C35767F8}"/>
          </ac:spMkLst>
        </pc:spChg>
        <pc:spChg chg="add mod">
          <ac:chgData name="Trahan, Anik" userId="54262fd3-4634-4131-bb90-0ce55e74faae" providerId="ADAL" clId="{1069ACDA-2790-4E2A-BEBE-638CB903C320}" dt="2024-02-18T15:10:11.845" v="1241"/>
          <ac:spMkLst>
            <pc:docMk/>
            <pc:sldMk cId="343164699" sldId="338"/>
            <ac:spMk id="4" creationId="{34848BF8-A91B-09D5-14E2-632809C4E7C3}"/>
          </ac:spMkLst>
        </pc:spChg>
        <pc:spChg chg="del">
          <ac:chgData name="Trahan, Anik" userId="54262fd3-4634-4131-bb90-0ce55e74faae" providerId="ADAL" clId="{1069ACDA-2790-4E2A-BEBE-638CB903C320}" dt="2024-02-18T15:09:43.345" v="1232" actId="478"/>
          <ac:spMkLst>
            <pc:docMk/>
            <pc:sldMk cId="343164699" sldId="338"/>
            <ac:spMk id="6" creationId="{6379AD8A-7BBC-B0C6-2FD4-663963DA6C3B}"/>
          </ac:spMkLst>
        </pc:spChg>
        <pc:spChg chg="del">
          <ac:chgData name="Trahan, Anik" userId="54262fd3-4634-4131-bb90-0ce55e74faae" providerId="ADAL" clId="{1069ACDA-2790-4E2A-BEBE-638CB903C320}" dt="2024-02-18T15:09:44.954" v="1233" actId="478"/>
          <ac:spMkLst>
            <pc:docMk/>
            <pc:sldMk cId="343164699" sldId="338"/>
            <ac:spMk id="7" creationId="{2B3F7832-162F-FEC5-8398-6CA4BC35EDAE}"/>
          </ac:spMkLst>
        </pc:spChg>
        <pc:spChg chg="del">
          <ac:chgData name="Trahan, Anik" userId="54262fd3-4634-4131-bb90-0ce55e74faae" providerId="ADAL" clId="{1069ACDA-2790-4E2A-BEBE-638CB903C320}" dt="2024-02-18T15:09:52.368" v="1238" actId="478"/>
          <ac:spMkLst>
            <pc:docMk/>
            <pc:sldMk cId="343164699" sldId="338"/>
            <ac:spMk id="8" creationId="{06FD1048-C269-B7CC-0A0B-5BB6F8DF61A5}"/>
          </ac:spMkLst>
        </pc:spChg>
        <pc:spChg chg="del">
          <ac:chgData name="Trahan, Anik" userId="54262fd3-4634-4131-bb90-0ce55e74faae" providerId="ADAL" clId="{1069ACDA-2790-4E2A-BEBE-638CB903C320}" dt="2024-02-18T15:09:54.295" v="1239" actId="478"/>
          <ac:spMkLst>
            <pc:docMk/>
            <pc:sldMk cId="343164699" sldId="338"/>
            <ac:spMk id="9" creationId="{67592015-0EC1-6950-94CD-0FAF1B6B7F3B}"/>
          </ac:spMkLst>
        </pc:spChg>
        <pc:spChg chg="del mod">
          <ac:chgData name="Trahan, Anik" userId="54262fd3-4634-4131-bb90-0ce55e74faae" providerId="ADAL" clId="{1069ACDA-2790-4E2A-BEBE-638CB903C320}" dt="2024-02-18T15:09:48.411" v="1236" actId="478"/>
          <ac:spMkLst>
            <pc:docMk/>
            <pc:sldMk cId="343164699" sldId="338"/>
            <ac:spMk id="10" creationId="{45784651-9042-7E9E-ABC5-2B1901E02DE3}"/>
          </ac:spMkLst>
        </pc:spChg>
        <pc:spChg chg="del">
          <ac:chgData name="Trahan, Anik" userId="54262fd3-4634-4131-bb90-0ce55e74faae" providerId="ADAL" clId="{1069ACDA-2790-4E2A-BEBE-638CB903C320}" dt="2024-02-18T15:09:50.401" v="1237" actId="478"/>
          <ac:spMkLst>
            <pc:docMk/>
            <pc:sldMk cId="343164699" sldId="338"/>
            <ac:spMk id="11" creationId="{48960CD3-3FEC-F504-F00D-0582784806AA}"/>
          </ac:spMkLst>
        </pc:spChg>
        <pc:spChg chg="mod">
          <ac:chgData name="Trahan, Anik" userId="54262fd3-4634-4131-bb90-0ce55e74faae" providerId="ADAL" clId="{1069ACDA-2790-4E2A-BEBE-638CB903C320}" dt="2024-02-19T13:42:46.689" v="1860" actId="14100"/>
          <ac:spMkLst>
            <pc:docMk/>
            <pc:sldMk cId="343164699" sldId="338"/>
            <ac:spMk id="13" creationId="{E6C4C7DC-FF74-56FE-920A-C722064A0EE7}"/>
          </ac:spMkLst>
        </pc:spChg>
        <pc:spChg chg="del">
          <ac:chgData name="Trahan, Anik" userId="54262fd3-4634-4131-bb90-0ce55e74faae" providerId="ADAL" clId="{1069ACDA-2790-4E2A-BEBE-638CB903C320}" dt="2024-02-18T15:09:45.981" v="1234" actId="478"/>
          <ac:spMkLst>
            <pc:docMk/>
            <pc:sldMk cId="343164699" sldId="338"/>
            <ac:spMk id="14" creationId="{03C097DE-B61E-1693-B216-4247682A39ED}"/>
          </ac:spMkLst>
        </pc:spChg>
      </pc:sldChg>
      <pc:sldChg chg="addSp delSp modSp add mod ord modAnim modNotesTx">
        <pc:chgData name="Trahan, Anik" userId="54262fd3-4634-4131-bb90-0ce55e74faae" providerId="ADAL" clId="{1069ACDA-2790-4E2A-BEBE-638CB903C320}" dt="2024-02-19T13:43:01.918" v="1861" actId="14100"/>
        <pc:sldMkLst>
          <pc:docMk/>
          <pc:sldMk cId="3080082920" sldId="339"/>
        </pc:sldMkLst>
        <pc:spChg chg="add mod">
          <ac:chgData name="Trahan, Anik" userId="54262fd3-4634-4131-bb90-0ce55e74faae" providerId="ADAL" clId="{1069ACDA-2790-4E2A-BEBE-638CB903C320}" dt="2024-02-18T16:08:38.050" v="1624" actId="27636"/>
          <ac:spMkLst>
            <pc:docMk/>
            <pc:sldMk cId="3080082920" sldId="339"/>
            <ac:spMk id="4" creationId="{9A61DEA0-0608-F752-C4E4-7616C3D2EE72}"/>
          </ac:spMkLst>
        </pc:spChg>
        <pc:spChg chg="mod">
          <ac:chgData name="Trahan, Anik" userId="54262fd3-4634-4131-bb90-0ce55e74faae" providerId="ADAL" clId="{1069ACDA-2790-4E2A-BEBE-638CB903C320}" dt="2024-02-19T13:43:01.918" v="1861" actId="14100"/>
          <ac:spMkLst>
            <pc:docMk/>
            <pc:sldMk cId="3080082920" sldId="339"/>
            <ac:spMk id="7" creationId="{925BCEDA-F5BA-0419-F542-643CA2509157}"/>
          </ac:spMkLst>
        </pc:spChg>
        <pc:spChg chg="add mod">
          <ac:chgData name="Trahan, Anik" userId="54262fd3-4634-4131-bb90-0ce55e74faae" providerId="ADAL" clId="{1069ACDA-2790-4E2A-BEBE-638CB903C320}" dt="2024-02-18T15:11:41.317" v="1271" actId="14100"/>
          <ac:spMkLst>
            <pc:docMk/>
            <pc:sldMk cId="3080082920" sldId="339"/>
            <ac:spMk id="10" creationId="{D163992A-B8B6-9228-6A4A-1A8130EB5E3A}"/>
          </ac:spMkLst>
        </pc:spChg>
        <pc:spChg chg="add mod">
          <ac:chgData name="Trahan, Anik" userId="54262fd3-4634-4131-bb90-0ce55e74faae" providerId="ADAL" clId="{1069ACDA-2790-4E2A-BEBE-638CB903C320}" dt="2024-02-18T15:11:46.093" v="1273" actId="1076"/>
          <ac:spMkLst>
            <pc:docMk/>
            <pc:sldMk cId="3080082920" sldId="339"/>
            <ac:spMk id="11" creationId="{1E8487A3-81DC-2A91-B010-DEDB8A82EFBF}"/>
          </ac:spMkLst>
        </pc:spChg>
        <pc:grpChg chg="del">
          <ac:chgData name="Trahan, Anik" userId="54262fd3-4634-4131-bb90-0ce55e74faae" providerId="ADAL" clId="{1069ACDA-2790-4E2A-BEBE-638CB903C320}" dt="2024-02-18T15:11:05.582" v="1264" actId="478"/>
          <ac:grpSpMkLst>
            <pc:docMk/>
            <pc:sldMk cId="3080082920" sldId="339"/>
            <ac:grpSpMk id="2" creationId="{CE48BF52-EDAA-9D1C-7EAB-A3F5E0DF9924}"/>
          </ac:grpSpMkLst>
        </pc:grpChg>
        <pc:picChg chg="add mod">
          <ac:chgData name="Trahan, Anik" userId="54262fd3-4634-4131-bb90-0ce55e74faae" providerId="ADAL" clId="{1069ACDA-2790-4E2A-BEBE-638CB903C320}" dt="2024-02-18T15:11:15.286" v="1267" actId="1076"/>
          <ac:picMkLst>
            <pc:docMk/>
            <pc:sldMk cId="3080082920" sldId="339"/>
            <ac:picMk id="3" creationId="{BC7A176F-C627-11B8-64FC-AAA0494F451C}"/>
          </ac:picMkLst>
        </pc:picChg>
        <pc:picChg chg="del">
          <ac:chgData name="Trahan, Anik" userId="54262fd3-4634-4131-bb90-0ce55e74faae" providerId="ADAL" clId="{1069ACDA-2790-4E2A-BEBE-638CB903C320}" dt="2024-02-18T15:11:06.496" v="1265" actId="478"/>
          <ac:picMkLst>
            <pc:docMk/>
            <pc:sldMk cId="3080082920" sldId="339"/>
            <ac:picMk id="9" creationId="{6D784FF1-FFCE-2AF4-AEC5-62F40264C93C}"/>
          </ac:picMkLst>
        </pc:picChg>
      </pc:sldChg>
      <pc:sldChg chg="addSp delSp modSp add mod delAnim modAnim">
        <pc:chgData name="Trahan, Anik" userId="54262fd3-4634-4131-bb90-0ce55e74faae" providerId="ADAL" clId="{1069ACDA-2790-4E2A-BEBE-638CB903C320}" dt="2024-02-19T13:44:36.489" v="1862" actId="14100"/>
        <pc:sldMkLst>
          <pc:docMk/>
          <pc:sldMk cId="1008919939" sldId="340"/>
        </pc:sldMkLst>
        <pc:spChg chg="del">
          <ac:chgData name="Trahan, Anik" userId="54262fd3-4634-4131-bb90-0ce55e74faae" providerId="ADAL" clId="{1069ACDA-2790-4E2A-BEBE-638CB903C320}" dt="2024-02-18T15:12:15.870" v="1279" actId="478"/>
          <ac:spMkLst>
            <pc:docMk/>
            <pc:sldMk cId="1008919939" sldId="340"/>
            <ac:spMk id="4" creationId="{9A61DEA0-0608-F752-C4E4-7616C3D2EE72}"/>
          </ac:spMkLst>
        </pc:spChg>
        <pc:spChg chg="add del mod">
          <ac:chgData name="Trahan, Anik" userId="54262fd3-4634-4131-bb90-0ce55e74faae" providerId="ADAL" clId="{1069ACDA-2790-4E2A-BEBE-638CB903C320}" dt="2024-02-18T15:12:12.571" v="1278" actId="478"/>
          <ac:spMkLst>
            <pc:docMk/>
            <pc:sldMk cId="1008919939" sldId="340"/>
            <ac:spMk id="6" creationId="{23F398F2-9C35-6140-CA72-1F61C7A96B8B}"/>
          </ac:spMkLst>
        </pc:spChg>
        <pc:spChg chg="mod">
          <ac:chgData name="Trahan, Anik" userId="54262fd3-4634-4131-bb90-0ce55e74faae" providerId="ADAL" clId="{1069ACDA-2790-4E2A-BEBE-638CB903C320}" dt="2024-02-19T13:44:36.489" v="1862" actId="14100"/>
          <ac:spMkLst>
            <pc:docMk/>
            <pc:sldMk cId="1008919939" sldId="340"/>
            <ac:spMk id="7" creationId="{925BCEDA-F5BA-0419-F542-643CA2509157}"/>
          </ac:spMkLst>
        </pc:spChg>
        <pc:spChg chg="del">
          <ac:chgData name="Trahan, Anik" userId="54262fd3-4634-4131-bb90-0ce55e74faae" providerId="ADAL" clId="{1069ACDA-2790-4E2A-BEBE-638CB903C320}" dt="2024-02-18T15:12:09.323" v="1276" actId="478"/>
          <ac:spMkLst>
            <pc:docMk/>
            <pc:sldMk cId="1008919939" sldId="340"/>
            <ac:spMk id="10" creationId="{D163992A-B8B6-9228-6A4A-1A8130EB5E3A}"/>
          </ac:spMkLst>
        </pc:spChg>
        <pc:spChg chg="mod">
          <ac:chgData name="Trahan, Anik" userId="54262fd3-4634-4131-bb90-0ce55e74faae" providerId="ADAL" clId="{1069ACDA-2790-4E2A-BEBE-638CB903C320}" dt="2024-02-18T15:12:20.808" v="1280" actId="1076"/>
          <ac:spMkLst>
            <pc:docMk/>
            <pc:sldMk cId="1008919939" sldId="340"/>
            <ac:spMk id="11" creationId="{1E8487A3-81DC-2A91-B010-DEDB8A82EFBF}"/>
          </ac:spMkLst>
        </pc:spChg>
        <pc:picChg chg="del">
          <ac:chgData name="Trahan, Anik" userId="54262fd3-4634-4131-bb90-0ce55e74faae" providerId="ADAL" clId="{1069ACDA-2790-4E2A-BEBE-638CB903C320}" dt="2024-02-18T15:12:10.704" v="1277" actId="478"/>
          <ac:picMkLst>
            <pc:docMk/>
            <pc:sldMk cId="1008919939" sldId="340"/>
            <ac:picMk id="3" creationId="{BC7A176F-C627-11B8-64FC-AAA0494F451C}"/>
          </ac:picMkLst>
        </pc:picChg>
        <pc:picChg chg="add mod">
          <ac:chgData name="Trahan, Anik" userId="54262fd3-4634-4131-bb90-0ce55e74faae" providerId="ADAL" clId="{1069ACDA-2790-4E2A-BEBE-638CB903C320}" dt="2024-02-18T15:12:42.486" v="1284" actId="1076"/>
          <ac:picMkLst>
            <pc:docMk/>
            <pc:sldMk cId="1008919939" sldId="340"/>
            <ac:picMk id="8" creationId="{82C45A5A-E3C3-D832-9D8C-6A8009886C58}"/>
          </ac:picMkLst>
        </pc:picChg>
        <pc:picChg chg="add mod">
          <ac:chgData name="Trahan, Anik" userId="54262fd3-4634-4131-bb90-0ce55e74faae" providerId="ADAL" clId="{1069ACDA-2790-4E2A-BEBE-638CB903C320}" dt="2024-02-18T15:12:42.486" v="1284" actId="1076"/>
          <ac:picMkLst>
            <pc:docMk/>
            <pc:sldMk cId="1008919939" sldId="340"/>
            <ac:picMk id="9" creationId="{D55CA613-DE0A-16E5-5B4A-16293AB83BF8}"/>
          </ac:picMkLst>
        </pc:picChg>
      </pc:sldChg>
      <pc:sldChg chg="addSp delSp modSp add mod delAnim">
        <pc:chgData name="Trahan, Anik" userId="54262fd3-4634-4131-bb90-0ce55e74faae" providerId="ADAL" clId="{1069ACDA-2790-4E2A-BEBE-638CB903C320}" dt="2024-02-19T17:07:54.419" v="1865"/>
        <pc:sldMkLst>
          <pc:docMk/>
          <pc:sldMk cId="2961240984" sldId="341"/>
        </pc:sldMkLst>
        <pc:spChg chg="add del mod">
          <ac:chgData name="Trahan, Anik" userId="54262fd3-4634-4131-bb90-0ce55e74faae" providerId="ADAL" clId="{1069ACDA-2790-4E2A-BEBE-638CB903C320}" dt="2024-02-18T15:13:33.291" v="1287" actId="478"/>
          <ac:spMkLst>
            <pc:docMk/>
            <pc:sldMk cId="2961240984" sldId="341"/>
            <ac:spMk id="3" creationId="{59099C7E-C0D5-85AF-A8BC-7A8F064832E9}"/>
          </ac:spMkLst>
        </pc:spChg>
        <pc:spChg chg="mod">
          <ac:chgData name="Trahan, Anik" userId="54262fd3-4634-4131-bb90-0ce55e74faae" providerId="ADAL" clId="{1069ACDA-2790-4E2A-BEBE-638CB903C320}" dt="2024-02-19T13:44:55.891" v="1863" actId="14100"/>
          <ac:spMkLst>
            <pc:docMk/>
            <pc:sldMk cId="2961240984" sldId="341"/>
            <ac:spMk id="7" creationId="{925BCEDA-F5BA-0419-F542-643CA2509157}"/>
          </ac:spMkLst>
        </pc:spChg>
        <pc:graphicFrameChg chg="add mod">
          <ac:chgData name="Trahan, Anik" userId="54262fd3-4634-4131-bb90-0ce55e74faae" providerId="ADAL" clId="{1069ACDA-2790-4E2A-BEBE-638CB903C320}" dt="2024-02-19T17:07:54.419" v="1865"/>
          <ac:graphicFrameMkLst>
            <pc:docMk/>
            <pc:sldMk cId="2961240984" sldId="341"/>
            <ac:graphicFrameMk id="6" creationId="{5459CF7C-3907-794D-1F66-5E282D678970}"/>
          </ac:graphicFrameMkLst>
        </pc:graphicFrameChg>
        <pc:picChg chg="add mod">
          <ac:chgData name="Trahan, Anik" userId="54262fd3-4634-4131-bb90-0ce55e74faae" providerId="ADAL" clId="{1069ACDA-2790-4E2A-BEBE-638CB903C320}" dt="2024-02-18T15:13:41.412" v="1290" actId="1076"/>
          <ac:picMkLst>
            <pc:docMk/>
            <pc:sldMk cId="2961240984" sldId="341"/>
            <ac:picMk id="4" creationId="{DC753F1C-D14E-2ACD-6083-31E9390E9D51}"/>
          </ac:picMkLst>
        </pc:picChg>
        <pc:picChg chg="del">
          <ac:chgData name="Trahan, Anik" userId="54262fd3-4634-4131-bb90-0ce55e74faae" providerId="ADAL" clId="{1069ACDA-2790-4E2A-BEBE-638CB903C320}" dt="2024-02-18T15:13:30.182" v="1286" actId="478"/>
          <ac:picMkLst>
            <pc:docMk/>
            <pc:sldMk cId="2961240984" sldId="341"/>
            <ac:picMk id="8" creationId="{82C45A5A-E3C3-D832-9D8C-6A8009886C58}"/>
          </ac:picMkLst>
        </pc:picChg>
        <pc:picChg chg="del">
          <ac:chgData name="Trahan, Anik" userId="54262fd3-4634-4131-bb90-0ce55e74faae" providerId="ADAL" clId="{1069ACDA-2790-4E2A-BEBE-638CB903C320}" dt="2024-02-18T15:13:34.180" v="1288" actId="478"/>
          <ac:picMkLst>
            <pc:docMk/>
            <pc:sldMk cId="2961240984" sldId="341"/>
            <ac:picMk id="9" creationId="{D55CA613-DE0A-16E5-5B4A-16293AB83BF8}"/>
          </ac:picMkLst>
        </pc:picChg>
      </pc:sldChg>
      <pc:sldChg chg="addSp delSp modSp add mod delAnim modNotesTx">
        <pc:chgData name="Trahan, Anik" userId="54262fd3-4634-4131-bb90-0ce55e74faae" providerId="ADAL" clId="{1069ACDA-2790-4E2A-BEBE-638CB903C320}" dt="2024-02-18T15:59:51.692" v="1586" actId="13244"/>
        <pc:sldMkLst>
          <pc:docMk/>
          <pc:sldMk cId="2794133452" sldId="342"/>
        </pc:sldMkLst>
        <pc:spChg chg="add del mod">
          <ac:chgData name="Trahan, Anik" userId="54262fd3-4634-4131-bb90-0ce55e74faae" providerId="ADAL" clId="{1069ACDA-2790-4E2A-BEBE-638CB903C320}" dt="2024-02-18T15:16:10.912" v="1326" actId="478"/>
          <ac:spMkLst>
            <pc:docMk/>
            <pc:sldMk cId="2794133452" sldId="342"/>
            <ac:spMk id="3" creationId="{EBCAB6AB-70DD-6160-9E15-8FB6B57B3544}"/>
          </ac:spMkLst>
        </pc:spChg>
        <pc:spChg chg="mod">
          <ac:chgData name="Trahan, Anik" userId="54262fd3-4634-4131-bb90-0ce55e74faae" providerId="ADAL" clId="{1069ACDA-2790-4E2A-BEBE-638CB903C320}" dt="2024-02-18T15:16:00.673" v="1322" actId="20577"/>
          <ac:spMkLst>
            <pc:docMk/>
            <pc:sldMk cId="2794133452" sldId="342"/>
            <ac:spMk id="7" creationId="{925BCEDA-F5BA-0419-F542-643CA2509157}"/>
          </ac:spMkLst>
        </pc:spChg>
        <pc:spChg chg="add mod">
          <ac:chgData name="Trahan, Anik" userId="54262fd3-4634-4131-bb90-0ce55e74faae" providerId="ADAL" clId="{1069ACDA-2790-4E2A-BEBE-638CB903C320}" dt="2024-02-18T15:26:01.468" v="1394" actId="14100"/>
          <ac:spMkLst>
            <pc:docMk/>
            <pc:sldMk cId="2794133452" sldId="342"/>
            <ac:spMk id="8" creationId="{FA50D926-BD2C-810E-E045-73E63132F5AA}"/>
          </ac:spMkLst>
        </pc:spChg>
        <pc:spChg chg="add mod">
          <ac:chgData name="Trahan, Anik" userId="54262fd3-4634-4131-bb90-0ce55e74faae" providerId="ADAL" clId="{1069ACDA-2790-4E2A-BEBE-638CB903C320}" dt="2024-02-18T15:17:35.215" v="1372" actId="1076"/>
          <ac:spMkLst>
            <pc:docMk/>
            <pc:sldMk cId="2794133452" sldId="342"/>
            <ac:spMk id="9" creationId="{7D4EFDBF-F99E-7D6D-3130-811078FA3563}"/>
          </ac:spMkLst>
        </pc:spChg>
        <pc:spChg chg="del">
          <ac:chgData name="Trahan, Anik" userId="54262fd3-4634-4131-bb90-0ce55e74faae" providerId="ADAL" clId="{1069ACDA-2790-4E2A-BEBE-638CB903C320}" dt="2024-02-18T15:16:06.315" v="1323" actId="478"/>
          <ac:spMkLst>
            <pc:docMk/>
            <pc:sldMk cId="2794133452" sldId="342"/>
            <ac:spMk id="11" creationId="{1E8487A3-81DC-2A91-B010-DEDB8A82EFBF}"/>
          </ac:spMkLst>
        </pc:spChg>
        <pc:graphicFrameChg chg="del">
          <ac:chgData name="Trahan, Anik" userId="54262fd3-4634-4131-bb90-0ce55e74faae" providerId="ADAL" clId="{1069ACDA-2790-4E2A-BEBE-638CB903C320}" dt="2024-02-18T15:16:09.176" v="1325" actId="478"/>
          <ac:graphicFrameMkLst>
            <pc:docMk/>
            <pc:sldMk cId="2794133452" sldId="342"/>
            <ac:graphicFrameMk id="6" creationId="{5459CF7C-3907-794D-1F66-5E282D678970}"/>
          </ac:graphicFrameMkLst>
        </pc:graphicFrameChg>
        <pc:picChg chg="del">
          <ac:chgData name="Trahan, Anik" userId="54262fd3-4634-4131-bb90-0ce55e74faae" providerId="ADAL" clId="{1069ACDA-2790-4E2A-BEBE-638CB903C320}" dt="2024-02-18T15:16:07.407" v="1324" actId="478"/>
          <ac:picMkLst>
            <pc:docMk/>
            <pc:sldMk cId="2794133452" sldId="342"/>
            <ac:picMk id="4" creationId="{DC753F1C-D14E-2ACD-6083-31E9390E9D51}"/>
          </ac:picMkLst>
        </pc:picChg>
        <pc:picChg chg="add del mod modCrop">
          <ac:chgData name="Trahan, Anik" userId="54262fd3-4634-4131-bb90-0ce55e74faae" providerId="ADAL" clId="{1069ACDA-2790-4E2A-BEBE-638CB903C320}" dt="2024-02-18T15:57:36.480" v="1572" actId="478"/>
          <ac:picMkLst>
            <pc:docMk/>
            <pc:sldMk cId="2794133452" sldId="342"/>
            <ac:picMk id="12" creationId="{A282CD82-3C66-949D-0911-919A2DF0850F}"/>
          </ac:picMkLst>
        </pc:picChg>
        <pc:picChg chg="add del mod modCrop">
          <ac:chgData name="Trahan, Anik" userId="54262fd3-4634-4131-bb90-0ce55e74faae" providerId="ADAL" clId="{1069ACDA-2790-4E2A-BEBE-638CB903C320}" dt="2024-02-18T15:57:34.477" v="1571" actId="478"/>
          <ac:picMkLst>
            <pc:docMk/>
            <pc:sldMk cId="2794133452" sldId="342"/>
            <ac:picMk id="14" creationId="{E3EF077E-B1F9-4830-1084-60397A1F0492}"/>
          </ac:picMkLst>
        </pc:picChg>
        <pc:picChg chg="add mod ord modCrop">
          <ac:chgData name="Trahan, Anik" userId="54262fd3-4634-4131-bb90-0ce55e74faae" providerId="ADAL" clId="{1069ACDA-2790-4E2A-BEBE-638CB903C320}" dt="2024-02-18T15:59:51.692" v="1586" actId="13244"/>
          <ac:picMkLst>
            <pc:docMk/>
            <pc:sldMk cId="2794133452" sldId="342"/>
            <ac:picMk id="16" creationId="{EDAAF0C2-69D9-48CC-76B2-28E9A0331365}"/>
          </ac:picMkLst>
        </pc:picChg>
      </pc:sldChg>
      <pc:sldChg chg="addSp delSp modSp add mod modNotesTx">
        <pc:chgData name="Trahan, Anik" userId="54262fd3-4634-4131-bb90-0ce55e74faae" providerId="ADAL" clId="{1069ACDA-2790-4E2A-BEBE-638CB903C320}" dt="2024-02-18T16:00:24.460" v="1590" actId="1076"/>
        <pc:sldMkLst>
          <pc:docMk/>
          <pc:sldMk cId="1179264065" sldId="343"/>
        </pc:sldMkLst>
        <pc:spChg chg="mod">
          <ac:chgData name="Trahan, Anik" userId="54262fd3-4634-4131-bb90-0ce55e74faae" providerId="ADAL" clId="{1069ACDA-2790-4E2A-BEBE-638CB903C320}" dt="2024-02-18T15:28:38.498" v="1477" actId="1076"/>
          <ac:spMkLst>
            <pc:docMk/>
            <pc:sldMk cId="1179264065" sldId="343"/>
            <ac:spMk id="7" creationId="{925BCEDA-F5BA-0419-F542-643CA2509157}"/>
          </ac:spMkLst>
        </pc:spChg>
        <pc:spChg chg="mod">
          <ac:chgData name="Trahan, Anik" userId="54262fd3-4634-4131-bb90-0ce55e74faae" providerId="ADAL" clId="{1069ACDA-2790-4E2A-BEBE-638CB903C320}" dt="2024-02-18T15:28:43.274" v="1478" actId="1076"/>
          <ac:spMkLst>
            <pc:docMk/>
            <pc:sldMk cId="1179264065" sldId="343"/>
            <ac:spMk id="8" creationId="{FA50D926-BD2C-810E-E045-73E63132F5AA}"/>
          </ac:spMkLst>
        </pc:spChg>
        <pc:spChg chg="add mod">
          <ac:chgData name="Trahan, Anik" userId="54262fd3-4634-4131-bb90-0ce55e74faae" providerId="ADAL" clId="{1069ACDA-2790-4E2A-BEBE-638CB903C320}" dt="2024-02-18T16:00:24.460" v="1590" actId="1076"/>
          <ac:spMkLst>
            <pc:docMk/>
            <pc:sldMk cId="1179264065" sldId="343"/>
            <ac:spMk id="16" creationId="{020150E5-A0B2-D3AF-121C-064F8B2CE13C}"/>
          </ac:spMkLst>
        </pc:spChg>
        <pc:spChg chg="add mod">
          <ac:chgData name="Trahan, Anik" userId="54262fd3-4634-4131-bb90-0ce55e74faae" providerId="ADAL" clId="{1069ACDA-2790-4E2A-BEBE-638CB903C320}" dt="2024-02-18T16:00:24.460" v="1590" actId="1076"/>
          <ac:spMkLst>
            <pc:docMk/>
            <pc:sldMk cId="1179264065" sldId="343"/>
            <ac:spMk id="18" creationId="{CA353029-73E6-08F1-5341-B2636186F28F}"/>
          </ac:spMkLst>
        </pc:spChg>
        <pc:picChg chg="add mod">
          <ac:chgData name="Trahan, Anik" userId="54262fd3-4634-4131-bb90-0ce55e74faae" providerId="ADAL" clId="{1069ACDA-2790-4E2A-BEBE-638CB903C320}" dt="2024-02-18T15:32:53.735" v="1483" actId="1076"/>
          <ac:picMkLst>
            <pc:docMk/>
            <pc:sldMk cId="1179264065" sldId="343"/>
            <ac:picMk id="3" creationId="{9BD4EED2-0E9F-1A2E-5EC8-055694BF68C3}"/>
          </ac:picMkLst>
        </pc:picChg>
        <pc:picChg chg="add mod">
          <ac:chgData name="Trahan, Anik" userId="54262fd3-4634-4131-bb90-0ce55e74faae" providerId="ADAL" clId="{1069ACDA-2790-4E2A-BEBE-638CB903C320}" dt="2024-02-18T15:32:51.559" v="1482" actId="1076"/>
          <ac:picMkLst>
            <pc:docMk/>
            <pc:sldMk cId="1179264065" sldId="343"/>
            <ac:picMk id="6" creationId="{14DD8B12-B67F-30C2-C659-D3000965A065}"/>
          </ac:picMkLst>
        </pc:picChg>
        <pc:picChg chg="add mod">
          <ac:chgData name="Trahan, Anik" userId="54262fd3-4634-4131-bb90-0ce55e74faae" providerId="ADAL" clId="{1069ACDA-2790-4E2A-BEBE-638CB903C320}" dt="2024-02-18T15:34:33.190" v="1490" actId="1076"/>
          <ac:picMkLst>
            <pc:docMk/>
            <pc:sldMk cId="1179264065" sldId="343"/>
            <ac:picMk id="11" creationId="{3FC1AD3F-510F-0C70-FEB8-EF6690A3A693}"/>
          </ac:picMkLst>
        </pc:picChg>
        <pc:picChg chg="del mod">
          <ac:chgData name="Trahan, Anik" userId="54262fd3-4634-4131-bb90-0ce55e74faae" providerId="ADAL" clId="{1069ACDA-2790-4E2A-BEBE-638CB903C320}" dt="2024-02-18T15:57:40.638" v="1574" actId="478"/>
          <ac:picMkLst>
            <pc:docMk/>
            <pc:sldMk cId="1179264065" sldId="343"/>
            <ac:picMk id="12" creationId="{A282CD82-3C66-949D-0911-919A2DF0850F}"/>
          </ac:picMkLst>
        </pc:picChg>
        <pc:picChg chg="del">
          <ac:chgData name="Trahan, Anik" userId="54262fd3-4634-4131-bb90-0ce55e74faae" providerId="ADAL" clId="{1069ACDA-2790-4E2A-BEBE-638CB903C320}" dt="2024-02-18T15:57:39.992" v="1573" actId="478"/>
          <ac:picMkLst>
            <pc:docMk/>
            <pc:sldMk cId="1179264065" sldId="343"/>
            <ac:picMk id="14" creationId="{E3EF077E-B1F9-4830-1084-60397A1F0492}"/>
          </ac:picMkLst>
        </pc:picChg>
        <pc:picChg chg="add mod">
          <ac:chgData name="Trahan, Anik" userId="54262fd3-4634-4131-bb90-0ce55e74faae" providerId="ADAL" clId="{1069ACDA-2790-4E2A-BEBE-638CB903C320}" dt="2024-02-18T15:34:33.190" v="1490" actId="1076"/>
          <ac:picMkLst>
            <pc:docMk/>
            <pc:sldMk cId="1179264065" sldId="343"/>
            <ac:picMk id="15" creationId="{A187C209-FB76-0702-1E02-9E40BAB240E9}"/>
          </ac:picMkLst>
        </pc:picChg>
        <pc:picChg chg="add del mod">
          <ac:chgData name="Trahan, Anik" userId="54262fd3-4634-4131-bb90-0ce55e74faae" providerId="ADAL" clId="{1069ACDA-2790-4E2A-BEBE-638CB903C320}" dt="2024-02-18T15:47:54.945" v="1564" actId="478"/>
          <ac:picMkLst>
            <pc:docMk/>
            <pc:sldMk cId="1179264065" sldId="343"/>
            <ac:picMk id="20" creationId="{B9DDAD94-F4F7-5DB8-A92F-EBD287E796BD}"/>
          </ac:picMkLst>
        </pc:picChg>
        <pc:picChg chg="add mod">
          <ac:chgData name="Trahan, Anik" userId="54262fd3-4634-4131-bb90-0ce55e74faae" providerId="ADAL" clId="{1069ACDA-2790-4E2A-BEBE-638CB903C320}" dt="2024-02-18T15:40:42.474" v="1542" actId="1076"/>
          <ac:picMkLst>
            <pc:docMk/>
            <pc:sldMk cId="1179264065" sldId="343"/>
            <ac:picMk id="22" creationId="{8D61CB14-8D63-3249-46B6-2A34CCAFAE3A}"/>
          </ac:picMkLst>
        </pc:picChg>
        <pc:picChg chg="add mod">
          <ac:chgData name="Trahan, Anik" userId="54262fd3-4634-4131-bb90-0ce55e74faae" providerId="ADAL" clId="{1069ACDA-2790-4E2A-BEBE-638CB903C320}" dt="2024-02-18T15:48:57.766" v="1570" actId="1076"/>
          <ac:picMkLst>
            <pc:docMk/>
            <pc:sldMk cId="1179264065" sldId="343"/>
            <ac:picMk id="24" creationId="{FED067C2-487A-3E19-7AC0-2C44FC5A4E4C}"/>
          </ac:picMkLst>
        </pc:picChg>
        <pc:picChg chg="add mod ord">
          <ac:chgData name="Trahan, Anik" userId="54262fd3-4634-4131-bb90-0ce55e74faae" providerId="ADAL" clId="{1069ACDA-2790-4E2A-BEBE-638CB903C320}" dt="2024-02-18T16:00:11.779" v="1588" actId="13244"/>
          <ac:picMkLst>
            <pc:docMk/>
            <pc:sldMk cId="1179264065" sldId="343"/>
            <ac:picMk id="25" creationId="{A10A2153-A306-D32E-9255-E280BBDE317B}"/>
          </ac:picMkLst>
        </pc:picChg>
      </pc:sldChg>
      <pc:sldChg chg="addSp delSp modSp add mod modAnim">
        <pc:chgData name="Trahan, Anik" userId="54262fd3-4634-4131-bb90-0ce55e74faae" providerId="ADAL" clId="{1069ACDA-2790-4E2A-BEBE-638CB903C320}" dt="2024-02-18T16:15:17.579" v="1635" actId="14100"/>
        <pc:sldMkLst>
          <pc:docMk/>
          <pc:sldMk cId="587563895" sldId="344"/>
        </pc:sldMkLst>
        <pc:spChg chg="add mod">
          <ac:chgData name="Trahan, Anik" userId="54262fd3-4634-4131-bb90-0ce55e74faae" providerId="ADAL" clId="{1069ACDA-2790-4E2A-BEBE-638CB903C320}" dt="2024-02-18T16:15:17.579" v="1635" actId="14100"/>
          <ac:spMkLst>
            <pc:docMk/>
            <pc:sldMk cId="587563895" sldId="344"/>
            <ac:spMk id="4" creationId="{9CAAFDB7-4C8F-20AA-EBBB-A48ED620F217}"/>
          </ac:spMkLst>
        </pc:spChg>
        <pc:spChg chg="mod">
          <ac:chgData name="Trahan, Anik" userId="54262fd3-4634-4131-bb90-0ce55e74faae" providerId="ADAL" clId="{1069ACDA-2790-4E2A-BEBE-638CB903C320}" dt="2024-02-18T16:01:30.080" v="1614" actId="1076"/>
          <ac:spMkLst>
            <pc:docMk/>
            <pc:sldMk cId="587563895" sldId="344"/>
            <ac:spMk id="7" creationId="{925BCEDA-F5BA-0419-F542-643CA2509157}"/>
          </ac:spMkLst>
        </pc:spChg>
        <pc:spChg chg="del">
          <ac:chgData name="Trahan, Anik" userId="54262fd3-4634-4131-bb90-0ce55e74faae" providerId="ADAL" clId="{1069ACDA-2790-4E2A-BEBE-638CB903C320}" dt="2024-02-18T16:01:18.345" v="1597" actId="478"/>
          <ac:spMkLst>
            <pc:docMk/>
            <pc:sldMk cId="587563895" sldId="344"/>
            <ac:spMk id="8" creationId="{FA50D926-BD2C-810E-E045-73E63132F5AA}"/>
          </ac:spMkLst>
        </pc:spChg>
        <pc:spChg chg="del mod">
          <ac:chgData name="Trahan, Anik" userId="54262fd3-4634-4131-bb90-0ce55e74faae" providerId="ADAL" clId="{1069ACDA-2790-4E2A-BEBE-638CB903C320}" dt="2024-02-18T16:01:14.586" v="1595" actId="478"/>
          <ac:spMkLst>
            <pc:docMk/>
            <pc:sldMk cId="587563895" sldId="344"/>
            <ac:spMk id="9" creationId="{7D4EFDBF-F99E-7D6D-3130-811078FA3563}"/>
          </ac:spMkLst>
        </pc:spChg>
        <pc:spChg chg="del">
          <ac:chgData name="Trahan, Anik" userId="54262fd3-4634-4131-bb90-0ce55e74faae" providerId="ADAL" clId="{1069ACDA-2790-4E2A-BEBE-638CB903C320}" dt="2024-02-18T16:01:13.876" v="1594" actId="478"/>
          <ac:spMkLst>
            <pc:docMk/>
            <pc:sldMk cId="587563895" sldId="344"/>
            <ac:spMk id="16" creationId="{020150E5-A0B2-D3AF-121C-064F8B2CE13C}"/>
          </ac:spMkLst>
        </pc:spChg>
        <pc:spChg chg="del">
          <ac:chgData name="Trahan, Anik" userId="54262fd3-4634-4131-bb90-0ce55e74faae" providerId="ADAL" clId="{1069ACDA-2790-4E2A-BEBE-638CB903C320}" dt="2024-02-18T16:01:16.071" v="1596" actId="478"/>
          <ac:spMkLst>
            <pc:docMk/>
            <pc:sldMk cId="587563895" sldId="344"/>
            <ac:spMk id="18" creationId="{CA353029-73E6-08F1-5341-B2636186F28F}"/>
          </ac:spMkLst>
        </pc:spChg>
        <pc:picChg chg="add del mod">
          <ac:chgData name="Trahan, Anik" userId="54262fd3-4634-4131-bb90-0ce55e74faae" providerId="ADAL" clId="{1069ACDA-2790-4E2A-BEBE-638CB903C320}" dt="2024-02-18T16:01:39.713" v="1616"/>
          <ac:picMkLst>
            <pc:docMk/>
            <pc:sldMk cId="587563895" sldId="344"/>
            <ac:picMk id="2" creationId="{C484C514-235D-2823-F2C3-960B39314092}"/>
          </ac:picMkLst>
        </pc:picChg>
        <pc:picChg chg="del">
          <ac:chgData name="Trahan, Anik" userId="54262fd3-4634-4131-bb90-0ce55e74faae" providerId="ADAL" clId="{1069ACDA-2790-4E2A-BEBE-638CB903C320}" dt="2024-02-18T16:01:22.014" v="1603" actId="478"/>
          <ac:picMkLst>
            <pc:docMk/>
            <pc:sldMk cId="587563895" sldId="344"/>
            <ac:picMk id="3" creationId="{9BD4EED2-0E9F-1A2E-5EC8-055694BF68C3}"/>
          </ac:picMkLst>
        </pc:picChg>
        <pc:picChg chg="del">
          <ac:chgData name="Trahan, Anik" userId="54262fd3-4634-4131-bb90-0ce55e74faae" providerId="ADAL" clId="{1069ACDA-2790-4E2A-BEBE-638CB903C320}" dt="2024-02-18T16:01:18.947" v="1598" actId="478"/>
          <ac:picMkLst>
            <pc:docMk/>
            <pc:sldMk cId="587563895" sldId="344"/>
            <ac:picMk id="6" creationId="{14DD8B12-B67F-30C2-C659-D3000965A065}"/>
          </ac:picMkLst>
        </pc:picChg>
        <pc:picChg chg="add mod">
          <ac:chgData name="Trahan, Anik" userId="54262fd3-4634-4131-bb90-0ce55e74faae" providerId="ADAL" clId="{1069ACDA-2790-4E2A-BEBE-638CB903C320}" dt="2024-02-18T16:02:05.792" v="1622" actId="1076"/>
          <ac:picMkLst>
            <pc:docMk/>
            <pc:sldMk cId="587563895" sldId="344"/>
            <ac:picMk id="10" creationId="{42B09F4D-809D-8EAE-570E-34A18E7BF046}"/>
          </ac:picMkLst>
        </pc:picChg>
        <pc:picChg chg="del">
          <ac:chgData name="Trahan, Anik" userId="54262fd3-4634-4131-bb90-0ce55e74faae" providerId="ADAL" clId="{1069ACDA-2790-4E2A-BEBE-638CB903C320}" dt="2024-02-18T16:01:20.162" v="1600" actId="478"/>
          <ac:picMkLst>
            <pc:docMk/>
            <pc:sldMk cId="587563895" sldId="344"/>
            <ac:picMk id="11" creationId="{3FC1AD3F-510F-0C70-FEB8-EF6690A3A693}"/>
          </ac:picMkLst>
        </pc:picChg>
        <pc:picChg chg="add mod">
          <ac:chgData name="Trahan, Anik" userId="54262fd3-4634-4131-bb90-0ce55e74faae" providerId="ADAL" clId="{1069ACDA-2790-4E2A-BEBE-638CB903C320}" dt="2024-02-18T16:15:12.239" v="1633" actId="1076"/>
          <ac:picMkLst>
            <pc:docMk/>
            <pc:sldMk cId="587563895" sldId="344"/>
            <ac:picMk id="13" creationId="{BC3E016A-51F7-202F-D67D-30BD2FA1E39D}"/>
          </ac:picMkLst>
        </pc:picChg>
        <pc:picChg chg="del">
          <ac:chgData name="Trahan, Anik" userId="54262fd3-4634-4131-bb90-0ce55e74faae" providerId="ADAL" clId="{1069ACDA-2790-4E2A-BEBE-638CB903C320}" dt="2024-02-18T16:01:19.423" v="1599" actId="478"/>
          <ac:picMkLst>
            <pc:docMk/>
            <pc:sldMk cId="587563895" sldId="344"/>
            <ac:picMk id="15" creationId="{A187C209-FB76-0702-1E02-9E40BAB240E9}"/>
          </ac:picMkLst>
        </pc:picChg>
        <pc:picChg chg="del">
          <ac:chgData name="Trahan, Anik" userId="54262fd3-4634-4131-bb90-0ce55e74faae" providerId="ADAL" clId="{1069ACDA-2790-4E2A-BEBE-638CB903C320}" dt="2024-02-18T16:01:20.767" v="1601" actId="478"/>
          <ac:picMkLst>
            <pc:docMk/>
            <pc:sldMk cId="587563895" sldId="344"/>
            <ac:picMk id="22" creationId="{8D61CB14-8D63-3249-46B6-2A34CCAFAE3A}"/>
          </ac:picMkLst>
        </pc:picChg>
        <pc:picChg chg="del">
          <ac:chgData name="Trahan, Anik" userId="54262fd3-4634-4131-bb90-0ce55e74faae" providerId="ADAL" clId="{1069ACDA-2790-4E2A-BEBE-638CB903C320}" dt="2024-02-18T16:01:21.242" v="1602" actId="478"/>
          <ac:picMkLst>
            <pc:docMk/>
            <pc:sldMk cId="587563895" sldId="344"/>
            <ac:picMk id="24" creationId="{FED067C2-487A-3E19-7AC0-2C44FC5A4E4C}"/>
          </ac:picMkLst>
        </pc:picChg>
        <pc:picChg chg="del">
          <ac:chgData name="Trahan, Anik" userId="54262fd3-4634-4131-bb90-0ce55e74faae" providerId="ADAL" clId="{1069ACDA-2790-4E2A-BEBE-638CB903C320}" dt="2024-02-18T16:01:11.485" v="1592" actId="478"/>
          <ac:picMkLst>
            <pc:docMk/>
            <pc:sldMk cId="587563895" sldId="344"/>
            <ac:picMk id="25" creationId="{A10A2153-A306-D32E-9255-E280BBDE317B}"/>
          </ac:picMkLst>
        </pc:picChg>
      </pc:sldChg>
    </pc:docChg>
  </pc:docChgLst>
</pc:chgInfo>
</file>

<file path=ppt/diagrams/_rels/data3.xml.rels><?xml version="1.0" encoding="UTF-8" standalone="yes"?>
<Relationships xmlns="http://schemas.openxmlformats.org/package/2006/relationships"><Relationship Id="rId8" Type="http://schemas.openxmlformats.org/officeDocument/2006/relationships/image" Target="../media/image600.png"/><Relationship Id="rId3" Type="http://schemas.openxmlformats.org/officeDocument/2006/relationships/image" Target="../media/image550.png"/><Relationship Id="rId7" Type="http://schemas.openxmlformats.org/officeDocument/2006/relationships/image" Target="../media/image590.png"/><Relationship Id="rId2" Type="http://schemas.openxmlformats.org/officeDocument/2006/relationships/image" Target="../media/image540.png"/><Relationship Id="rId1" Type="http://schemas.openxmlformats.org/officeDocument/2006/relationships/image" Target="../media/image530.png"/><Relationship Id="rId6" Type="http://schemas.openxmlformats.org/officeDocument/2006/relationships/image" Target="../media/image580.png"/><Relationship Id="rId5" Type="http://schemas.openxmlformats.org/officeDocument/2006/relationships/image" Target="../media/image570.png"/><Relationship Id="rId4" Type="http://schemas.openxmlformats.org/officeDocument/2006/relationships/image" Target="../media/image560.png"/><Relationship Id="rId9" Type="http://schemas.openxmlformats.org/officeDocument/2006/relationships/image" Target="../media/image610.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81E1DF-DF72-4ADF-B4FD-BDB12CF83EC0}" type="doc">
      <dgm:prSet loTypeId="urn:microsoft.com/office/officeart/2008/layout/VerticalCurvedList" loCatId="list" qsTypeId="urn:microsoft.com/office/officeart/2005/8/quickstyle/simple1" qsCatId="simple" csTypeId="urn:microsoft.com/office/officeart/2005/8/colors/colorful2" csCatId="colorful"/>
      <dgm:spPr/>
      <dgm:t>
        <a:bodyPr/>
        <a:lstStyle/>
        <a:p>
          <a:endParaRPr lang="fr-CA"/>
        </a:p>
      </dgm:t>
    </dgm:pt>
    <dgm:pt modelId="{3E177FB3-4F87-4740-89F3-72827EFF7571}">
      <dgm:prSet/>
      <dgm:spPr/>
      <dgm:t>
        <a:bodyPr/>
        <a:lstStyle/>
        <a:p>
          <a:r>
            <a:rPr lang="fr-CA" dirty="0"/>
            <a:t>1550-1617 (</a:t>
          </a:r>
          <a:r>
            <a:rPr lang="fr-CA" dirty="0" err="1"/>
            <a:t>Edimbourgh</a:t>
          </a:r>
          <a:r>
            <a:rPr lang="fr-CA" dirty="0"/>
            <a:t>)</a:t>
          </a:r>
        </a:p>
      </dgm:t>
    </dgm:pt>
    <dgm:pt modelId="{30386829-A615-48FF-8410-125C46F85AA0}" type="parTrans" cxnId="{082EFED4-3B90-4E92-800E-5677C638F66A}">
      <dgm:prSet/>
      <dgm:spPr/>
      <dgm:t>
        <a:bodyPr/>
        <a:lstStyle/>
        <a:p>
          <a:endParaRPr lang="fr-CA"/>
        </a:p>
      </dgm:t>
    </dgm:pt>
    <dgm:pt modelId="{7866550A-2972-47AD-9809-52360F41D5BB}" type="sibTrans" cxnId="{082EFED4-3B90-4E92-800E-5677C638F66A}">
      <dgm:prSet/>
      <dgm:spPr/>
      <dgm:t>
        <a:bodyPr/>
        <a:lstStyle/>
        <a:p>
          <a:endParaRPr lang="fr-CA"/>
        </a:p>
      </dgm:t>
    </dgm:pt>
    <dgm:pt modelId="{2F4A2E9A-A9C6-4639-8BD6-DF18D17A03F0}">
      <dgm:prSet/>
      <dgm:spPr/>
      <dgm:t>
        <a:bodyPr/>
        <a:lstStyle/>
        <a:p>
          <a:r>
            <a:rPr lang="fr-CA" dirty="0"/>
            <a:t>À 13 ans, il va à l’Université Saint-Andrews.</a:t>
          </a:r>
        </a:p>
      </dgm:t>
    </dgm:pt>
    <dgm:pt modelId="{377E772F-99F7-441E-B755-14F874E2EF42}" type="parTrans" cxnId="{8F4AC946-2A23-43E8-B9DA-2FFDB06D7D97}">
      <dgm:prSet/>
      <dgm:spPr/>
      <dgm:t>
        <a:bodyPr/>
        <a:lstStyle/>
        <a:p>
          <a:endParaRPr lang="fr-CA"/>
        </a:p>
      </dgm:t>
    </dgm:pt>
    <dgm:pt modelId="{240DFDD7-FB45-4C85-950D-ED74C1B00B16}" type="sibTrans" cxnId="{8F4AC946-2A23-43E8-B9DA-2FFDB06D7D97}">
      <dgm:prSet/>
      <dgm:spPr/>
      <dgm:t>
        <a:bodyPr/>
        <a:lstStyle/>
        <a:p>
          <a:endParaRPr lang="fr-CA"/>
        </a:p>
      </dgm:t>
    </dgm:pt>
    <dgm:pt modelId="{729E2281-0333-434F-AC9E-7E818D9DA648}">
      <dgm:prSet/>
      <dgm:spPr/>
      <dgm:t>
        <a:bodyPr/>
        <a:lstStyle/>
        <a:p>
          <a:r>
            <a:rPr lang="fr-CA"/>
            <a:t>Théologien, il écrit </a:t>
          </a:r>
          <a:r>
            <a:rPr lang="en-US" b="0" i="1"/>
            <a:t>a Plaine Discovery of the Whole Revelation of Saint John</a:t>
          </a:r>
          <a:r>
            <a:rPr lang="en-US" b="0" i="0"/>
            <a:t>.</a:t>
          </a:r>
          <a:endParaRPr lang="fr-CA"/>
        </a:p>
      </dgm:t>
    </dgm:pt>
    <dgm:pt modelId="{F10FE5DF-7BCE-4BAA-AC98-C25FCF6AE10D}" type="parTrans" cxnId="{4A9403DE-1B01-427A-9BBD-EBD36FC125BC}">
      <dgm:prSet/>
      <dgm:spPr/>
      <dgm:t>
        <a:bodyPr/>
        <a:lstStyle/>
        <a:p>
          <a:endParaRPr lang="fr-CA"/>
        </a:p>
      </dgm:t>
    </dgm:pt>
    <dgm:pt modelId="{A63718C5-CBF1-4EBE-BAF1-60B8BC8C729C}" type="sibTrans" cxnId="{4A9403DE-1B01-427A-9BBD-EBD36FC125BC}">
      <dgm:prSet/>
      <dgm:spPr/>
      <dgm:t>
        <a:bodyPr/>
        <a:lstStyle/>
        <a:p>
          <a:endParaRPr lang="fr-CA"/>
        </a:p>
      </dgm:t>
    </dgm:pt>
    <dgm:pt modelId="{5F475713-D527-499A-B5B7-410899BF58C2}">
      <dgm:prSet/>
      <dgm:spPr/>
      <dgm:t>
        <a:bodyPr/>
        <a:lstStyle/>
        <a:p>
          <a:r>
            <a:rPr lang="fr-CA"/>
            <a:t>Il passa 20 ans de sa vie à construire une table logarithmique de 10 millions de valeurs</a:t>
          </a:r>
        </a:p>
      </dgm:t>
    </dgm:pt>
    <dgm:pt modelId="{30AAAA00-AB91-41F2-848D-F245700EBEC2}" type="parTrans" cxnId="{0F26A9E7-7ABE-4E33-B6F0-B5B593736CE1}">
      <dgm:prSet/>
      <dgm:spPr/>
      <dgm:t>
        <a:bodyPr/>
        <a:lstStyle/>
        <a:p>
          <a:endParaRPr lang="fr-CA"/>
        </a:p>
      </dgm:t>
    </dgm:pt>
    <dgm:pt modelId="{11EFA774-BBB0-4C17-B050-FCB66472F903}" type="sibTrans" cxnId="{0F26A9E7-7ABE-4E33-B6F0-B5B593736CE1}">
      <dgm:prSet/>
      <dgm:spPr/>
      <dgm:t>
        <a:bodyPr/>
        <a:lstStyle/>
        <a:p>
          <a:endParaRPr lang="fr-CA"/>
        </a:p>
      </dgm:t>
    </dgm:pt>
    <dgm:pt modelId="{960CAE3E-E030-4C88-AA1B-37F95FF07CC2}" type="pres">
      <dgm:prSet presAssocID="{3981E1DF-DF72-4ADF-B4FD-BDB12CF83EC0}" presName="Name0" presStyleCnt="0">
        <dgm:presLayoutVars>
          <dgm:chMax val="7"/>
          <dgm:chPref val="7"/>
          <dgm:dir/>
        </dgm:presLayoutVars>
      </dgm:prSet>
      <dgm:spPr/>
    </dgm:pt>
    <dgm:pt modelId="{86DC1025-BF59-448C-B0ED-2CDF28982665}" type="pres">
      <dgm:prSet presAssocID="{3981E1DF-DF72-4ADF-B4FD-BDB12CF83EC0}" presName="Name1" presStyleCnt="0"/>
      <dgm:spPr/>
    </dgm:pt>
    <dgm:pt modelId="{B60C4C20-6705-4722-821B-85B4BEE20504}" type="pres">
      <dgm:prSet presAssocID="{3981E1DF-DF72-4ADF-B4FD-BDB12CF83EC0}" presName="cycle" presStyleCnt="0"/>
      <dgm:spPr/>
    </dgm:pt>
    <dgm:pt modelId="{FCCE778B-6B43-4D30-8D8D-31A6E6DA99DB}" type="pres">
      <dgm:prSet presAssocID="{3981E1DF-DF72-4ADF-B4FD-BDB12CF83EC0}" presName="srcNode" presStyleLbl="node1" presStyleIdx="0" presStyleCnt="4"/>
      <dgm:spPr/>
    </dgm:pt>
    <dgm:pt modelId="{FE487A09-00AA-4BA3-862D-E555D1FF4E33}" type="pres">
      <dgm:prSet presAssocID="{3981E1DF-DF72-4ADF-B4FD-BDB12CF83EC0}" presName="conn" presStyleLbl="parChTrans1D2" presStyleIdx="0" presStyleCnt="1"/>
      <dgm:spPr/>
    </dgm:pt>
    <dgm:pt modelId="{E7076305-1965-44D6-BE7C-23C655A0D9C4}" type="pres">
      <dgm:prSet presAssocID="{3981E1DF-DF72-4ADF-B4FD-BDB12CF83EC0}" presName="extraNode" presStyleLbl="node1" presStyleIdx="0" presStyleCnt="4"/>
      <dgm:spPr/>
    </dgm:pt>
    <dgm:pt modelId="{FB5BF873-E699-4386-844C-9DC5232908D8}" type="pres">
      <dgm:prSet presAssocID="{3981E1DF-DF72-4ADF-B4FD-BDB12CF83EC0}" presName="dstNode" presStyleLbl="node1" presStyleIdx="0" presStyleCnt="4"/>
      <dgm:spPr/>
    </dgm:pt>
    <dgm:pt modelId="{DB8FB2EA-D87A-47A1-B4D9-33319DC0DD02}" type="pres">
      <dgm:prSet presAssocID="{3E177FB3-4F87-4740-89F3-72827EFF7571}" presName="text_1" presStyleLbl="node1" presStyleIdx="0" presStyleCnt="4">
        <dgm:presLayoutVars>
          <dgm:bulletEnabled val="1"/>
        </dgm:presLayoutVars>
      </dgm:prSet>
      <dgm:spPr/>
    </dgm:pt>
    <dgm:pt modelId="{313A2D8B-10F8-4186-A3EE-DDA5C1C9376B}" type="pres">
      <dgm:prSet presAssocID="{3E177FB3-4F87-4740-89F3-72827EFF7571}" presName="accent_1" presStyleCnt="0"/>
      <dgm:spPr/>
    </dgm:pt>
    <dgm:pt modelId="{B2278B8C-41F2-4455-A9F4-0D1851864B36}" type="pres">
      <dgm:prSet presAssocID="{3E177FB3-4F87-4740-89F3-72827EFF7571}" presName="accentRepeatNode" presStyleLbl="solidFgAcc1" presStyleIdx="0" presStyleCnt="4"/>
      <dgm:spPr/>
    </dgm:pt>
    <dgm:pt modelId="{15EEF0FE-AC3B-42C7-B1FE-FD57DC815C47}" type="pres">
      <dgm:prSet presAssocID="{2F4A2E9A-A9C6-4639-8BD6-DF18D17A03F0}" presName="text_2" presStyleLbl="node1" presStyleIdx="1" presStyleCnt="4">
        <dgm:presLayoutVars>
          <dgm:bulletEnabled val="1"/>
        </dgm:presLayoutVars>
      </dgm:prSet>
      <dgm:spPr/>
    </dgm:pt>
    <dgm:pt modelId="{435D8B64-5E2D-41C1-A741-A49C183EAA94}" type="pres">
      <dgm:prSet presAssocID="{2F4A2E9A-A9C6-4639-8BD6-DF18D17A03F0}" presName="accent_2" presStyleCnt="0"/>
      <dgm:spPr/>
    </dgm:pt>
    <dgm:pt modelId="{B0DFB19A-AF84-497A-BBF7-475311CD348D}" type="pres">
      <dgm:prSet presAssocID="{2F4A2E9A-A9C6-4639-8BD6-DF18D17A03F0}" presName="accentRepeatNode" presStyleLbl="solidFgAcc1" presStyleIdx="1" presStyleCnt="4"/>
      <dgm:spPr/>
    </dgm:pt>
    <dgm:pt modelId="{1BF5C9C0-1704-439D-9D0E-4B4B9D013E9D}" type="pres">
      <dgm:prSet presAssocID="{729E2281-0333-434F-AC9E-7E818D9DA648}" presName="text_3" presStyleLbl="node1" presStyleIdx="2" presStyleCnt="4">
        <dgm:presLayoutVars>
          <dgm:bulletEnabled val="1"/>
        </dgm:presLayoutVars>
      </dgm:prSet>
      <dgm:spPr/>
    </dgm:pt>
    <dgm:pt modelId="{3C1F1F9B-B594-4157-8D5A-07B6DFBBFCB0}" type="pres">
      <dgm:prSet presAssocID="{729E2281-0333-434F-AC9E-7E818D9DA648}" presName="accent_3" presStyleCnt="0"/>
      <dgm:spPr/>
    </dgm:pt>
    <dgm:pt modelId="{A9953F49-CDDF-42D8-8530-8333F1A12D4C}" type="pres">
      <dgm:prSet presAssocID="{729E2281-0333-434F-AC9E-7E818D9DA648}" presName="accentRepeatNode" presStyleLbl="solidFgAcc1" presStyleIdx="2" presStyleCnt="4"/>
      <dgm:spPr/>
    </dgm:pt>
    <dgm:pt modelId="{A549BC9A-1542-4DF2-8FD9-50F653D11A78}" type="pres">
      <dgm:prSet presAssocID="{5F475713-D527-499A-B5B7-410899BF58C2}" presName="text_4" presStyleLbl="node1" presStyleIdx="3" presStyleCnt="4">
        <dgm:presLayoutVars>
          <dgm:bulletEnabled val="1"/>
        </dgm:presLayoutVars>
      </dgm:prSet>
      <dgm:spPr/>
    </dgm:pt>
    <dgm:pt modelId="{763467A7-1A9A-48DC-BC84-0346473A6BAA}" type="pres">
      <dgm:prSet presAssocID="{5F475713-D527-499A-B5B7-410899BF58C2}" presName="accent_4" presStyleCnt="0"/>
      <dgm:spPr/>
    </dgm:pt>
    <dgm:pt modelId="{F8B1EC67-1725-46FB-8B72-EE337174DF3D}" type="pres">
      <dgm:prSet presAssocID="{5F475713-D527-499A-B5B7-410899BF58C2}" presName="accentRepeatNode" presStyleLbl="solidFgAcc1" presStyleIdx="3" presStyleCnt="4"/>
      <dgm:spPr/>
    </dgm:pt>
  </dgm:ptLst>
  <dgm:cxnLst>
    <dgm:cxn modelId="{596F7608-FE4E-40AD-BCBC-BB0936EC14AB}" type="presOf" srcId="{5F475713-D527-499A-B5B7-410899BF58C2}" destId="{A549BC9A-1542-4DF2-8FD9-50F653D11A78}" srcOrd="0" destOrd="0" presId="urn:microsoft.com/office/officeart/2008/layout/VerticalCurvedList"/>
    <dgm:cxn modelId="{DD51D115-4BDA-4783-A9B1-0244A88EF1D5}" type="presOf" srcId="{3981E1DF-DF72-4ADF-B4FD-BDB12CF83EC0}" destId="{960CAE3E-E030-4C88-AA1B-37F95FF07CC2}" srcOrd="0" destOrd="0" presId="urn:microsoft.com/office/officeart/2008/layout/VerticalCurvedList"/>
    <dgm:cxn modelId="{DE49DA5E-6DD5-42CC-8911-1B414C611EE8}" type="presOf" srcId="{2F4A2E9A-A9C6-4639-8BD6-DF18D17A03F0}" destId="{15EEF0FE-AC3B-42C7-B1FE-FD57DC815C47}" srcOrd="0" destOrd="0" presId="urn:microsoft.com/office/officeart/2008/layout/VerticalCurvedList"/>
    <dgm:cxn modelId="{8F4AC946-2A23-43E8-B9DA-2FFDB06D7D97}" srcId="{3981E1DF-DF72-4ADF-B4FD-BDB12CF83EC0}" destId="{2F4A2E9A-A9C6-4639-8BD6-DF18D17A03F0}" srcOrd="1" destOrd="0" parTransId="{377E772F-99F7-441E-B755-14F874E2EF42}" sibTransId="{240DFDD7-FB45-4C85-950D-ED74C1B00B16}"/>
    <dgm:cxn modelId="{C9854075-AE87-468F-847E-76F8C662A9F3}" type="presOf" srcId="{3E177FB3-4F87-4740-89F3-72827EFF7571}" destId="{DB8FB2EA-D87A-47A1-B4D9-33319DC0DD02}" srcOrd="0" destOrd="0" presId="urn:microsoft.com/office/officeart/2008/layout/VerticalCurvedList"/>
    <dgm:cxn modelId="{AE6196A7-8783-4F27-8202-2CDD92D615E2}" type="presOf" srcId="{729E2281-0333-434F-AC9E-7E818D9DA648}" destId="{1BF5C9C0-1704-439D-9D0E-4B4B9D013E9D}" srcOrd="0" destOrd="0" presId="urn:microsoft.com/office/officeart/2008/layout/VerticalCurvedList"/>
    <dgm:cxn modelId="{082EFED4-3B90-4E92-800E-5677C638F66A}" srcId="{3981E1DF-DF72-4ADF-B4FD-BDB12CF83EC0}" destId="{3E177FB3-4F87-4740-89F3-72827EFF7571}" srcOrd="0" destOrd="0" parTransId="{30386829-A615-48FF-8410-125C46F85AA0}" sibTransId="{7866550A-2972-47AD-9809-52360F41D5BB}"/>
    <dgm:cxn modelId="{4A9403DE-1B01-427A-9BBD-EBD36FC125BC}" srcId="{3981E1DF-DF72-4ADF-B4FD-BDB12CF83EC0}" destId="{729E2281-0333-434F-AC9E-7E818D9DA648}" srcOrd="2" destOrd="0" parTransId="{F10FE5DF-7BCE-4BAA-AC98-C25FCF6AE10D}" sibTransId="{A63718C5-CBF1-4EBE-BAF1-60B8BC8C729C}"/>
    <dgm:cxn modelId="{0F26A9E7-7ABE-4E33-B6F0-B5B593736CE1}" srcId="{3981E1DF-DF72-4ADF-B4FD-BDB12CF83EC0}" destId="{5F475713-D527-499A-B5B7-410899BF58C2}" srcOrd="3" destOrd="0" parTransId="{30AAAA00-AB91-41F2-848D-F245700EBEC2}" sibTransId="{11EFA774-BBB0-4C17-B050-FCB66472F903}"/>
    <dgm:cxn modelId="{EDA10DFB-140C-410D-B092-F0A3C240EDC1}" type="presOf" srcId="{7866550A-2972-47AD-9809-52360F41D5BB}" destId="{FE487A09-00AA-4BA3-862D-E555D1FF4E33}" srcOrd="0" destOrd="0" presId="urn:microsoft.com/office/officeart/2008/layout/VerticalCurvedList"/>
    <dgm:cxn modelId="{AE28B368-B270-4A61-B62B-6AC4F3F971C7}" type="presParOf" srcId="{960CAE3E-E030-4C88-AA1B-37F95FF07CC2}" destId="{86DC1025-BF59-448C-B0ED-2CDF28982665}" srcOrd="0" destOrd="0" presId="urn:microsoft.com/office/officeart/2008/layout/VerticalCurvedList"/>
    <dgm:cxn modelId="{BF4BA6B0-AF63-4498-A0F9-0BB410C406FD}" type="presParOf" srcId="{86DC1025-BF59-448C-B0ED-2CDF28982665}" destId="{B60C4C20-6705-4722-821B-85B4BEE20504}" srcOrd="0" destOrd="0" presId="urn:microsoft.com/office/officeart/2008/layout/VerticalCurvedList"/>
    <dgm:cxn modelId="{1AA9C51D-DB7D-402F-B9F6-7B4F123CE0AA}" type="presParOf" srcId="{B60C4C20-6705-4722-821B-85B4BEE20504}" destId="{FCCE778B-6B43-4D30-8D8D-31A6E6DA99DB}" srcOrd="0" destOrd="0" presId="urn:microsoft.com/office/officeart/2008/layout/VerticalCurvedList"/>
    <dgm:cxn modelId="{A4A6E34B-9463-41C9-AB8D-13480A580547}" type="presParOf" srcId="{B60C4C20-6705-4722-821B-85B4BEE20504}" destId="{FE487A09-00AA-4BA3-862D-E555D1FF4E33}" srcOrd="1" destOrd="0" presId="urn:microsoft.com/office/officeart/2008/layout/VerticalCurvedList"/>
    <dgm:cxn modelId="{C391ED88-EA0F-4880-BDE0-01320B1EECD9}" type="presParOf" srcId="{B60C4C20-6705-4722-821B-85B4BEE20504}" destId="{E7076305-1965-44D6-BE7C-23C655A0D9C4}" srcOrd="2" destOrd="0" presId="urn:microsoft.com/office/officeart/2008/layout/VerticalCurvedList"/>
    <dgm:cxn modelId="{7E6B0FE3-A224-446A-A5CD-34CE875224EC}" type="presParOf" srcId="{B60C4C20-6705-4722-821B-85B4BEE20504}" destId="{FB5BF873-E699-4386-844C-9DC5232908D8}" srcOrd="3" destOrd="0" presId="urn:microsoft.com/office/officeart/2008/layout/VerticalCurvedList"/>
    <dgm:cxn modelId="{A5CA6F63-BA1A-438C-AB67-1B610E07E64E}" type="presParOf" srcId="{86DC1025-BF59-448C-B0ED-2CDF28982665}" destId="{DB8FB2EA-D87A-47A1-B4D9-33319DC0DD02}" srcOrd="1" destOrd="0" presId="urn:microsoft.com/office/officeart/2008/layout/VerticalCurvedList"/>
    <dgm:cxn modelId="{80AD8090-F3C3-44EC-BA39-CAE622A1DE2A}" type="presParOf" srcId="{86DC1025-BF59-448C-B0ED-2CDF28982665}" destId="{313A2D8B-10F8-4186-A3EE-DDA5C1C9376B}" srcOrd="2" destOrd="0" presId="urn:microsoft.com/office/officeart/2008/layout/VerticalCurvedList"/>
    <dgm:cxn modelId="{7C516E88-C865-49EA-BE7F-F57E1751FA03}" type="presParOf" srcId="{313A2D8B-10F8-4186-A3EE-DDA5C1C9376B}" destId="{B2278B8C-41F2-4455-A9F4-0D1851864B36}" srcOrd="0" destOrd="0" presId="urn:microsoft.com/office/officeart/2008/layout/VerticalCurvedList"/>
    <dgm:cxn modelId="{EFDE7A34-9D3E-45F5-B98F-DB2BFD6A355B}" type="presParOf" srcId="{86DC1025-BF59-448C-B0ED-2CDF28982665}" destId="{15EEF0FE-AC3B-42C7-B1FE-FD57DC815C47}" srcOrd="3" destOrd="0" presId="urn:microsoft.com/office/officeart/2008/layout/VerticalCurvedList"/>
    <dgm:cxn modelId="{97EF557B-0384-442E-B413-CD80BE13A744}" type="presParOf" srcId="{86DC1025-BF59-448C-B0ED-2CDF28982665}" destId="{435D8B64-5E2D-41C1-A741-A49C183EAA94}" srcOrd="4" destOrd="0" presId="urn:microsoft.com/office/officeart/2008/layout/VerticalCurvedList"/>
    <dgm:cxn modelId="{C2E68AF5-0EDF-43D6-A878-E3E3523B3256}" type="presParOf" srcId="{435D8B64-5E2D-41C1-A741-A49C183EAA94}" destId="{B0DFB19A-AF84-497A-BBF7-475311CD348D}" srcOrd="0" destOrd="0" presId="urn:microsoft.com/office/officeart/2008/layout/VerticalCurvedList"/>
    <dgm:cxn modelId="{0F8E36C2-2084-4748-95FF-970AA8E47C4F}" type="presParOf" srcId="{86DC1025-BF59-448C-B0ED-2CDF28982665}" destId="{1BF5C9C0-1704-439D-9D0E-4B4B9D013E9D}" srcOrd="5" destOrd="0" presId="urn:microsoft.com/office/officeart/2008/layout/VerticalCurvedList"/>
    <dgm:cxn modelId="{AF40C762-71E7-42CF-875A-14C4046358E1}" type="presParOf" srcId="{86DC1025-BF59-448C-B0ED-2CDF28982665}" destId="{3C1F1F9B-B594-4157-8D5A-07B6DFBBFCB0}" srcOrd="6" destOrd="0" presId="urn:microsoft.com/office/officeart/2008/layout/VerticalCurvedList"/>
    <dgm:cxn modelId="{3EEFCBBE-E275-43E6-B75B-C08CBDF7E400}" type="presParOf" srcId="{3C1F1F9B-B594-4157-8D5A-07B6DFBBFCB0}" destId="{A9953F49-CDDF-42D8-8530-8333F1A12D4C}" srcOrd="0" destOrd="0" presId="urn:microsoft.com/office/officeart/2008/layout/VerticalCurvedList"/>
    <dgm:cxn modelId="{079A785D-401D-4636-9BA0-91AC22CE802B}" type="presParOf" srcId="{86DC1025-BF59-448C-B0ED-2CDF28982665}" destId="{A549BC9A-1542-4DF2-8FD9-50F653D11A78}" srcOrd="7" destOrd="0" presId="urn:microsoft.com/office/officeart/2008/layout/VerticalCurvedList"/>
    <dgm:cxn modelId="{8BEA33D5-0BE6-4841-A9F1-3B8DF609AF3A}" type="presParOf" srcId="{86DC1025-BF59-448C-B0ED-2CDF28982665}" destId="{763467A7-1A9A-48DC-BC84-0346473A6BAA}" srcOrd="8" destOrd="0" presId="urn:microsoft.com/office/officeart/2008/layout/VerticalCurvedList"/>
    <dgm:cxn modelId="{7A5E8E95-A2AA-4D49-869C-B06848475DC3}" type="presParOf" srcId="{763467A7-1A9A-48DC-BC84-0346473A6BAA}" destId="{F8B1EC67-1725-46FB-8B72-EE337174DF3D}"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E8A51B-D5A0-49B8-BD4C-A7778867D3C5}" type="doc">
      <dgm:prSet loTypeId="urn:microsoft.com/office/officeart/2005/8/layout/hierarchy3" loCatId="hierarchy" qsTypeId="urn:microsoft.com/office/officeart/2005/8/quickstyle/3d1" qsCatId="3D" csTypeId="urn:microsoft.com/office/officeart/2005/8/colors/colorful1" csCatId="colorful" phldr="1"/>
      <dgm:spPr/>
      <dgm:t>
        <a:bodyPr/>
        <a:lstStyle/>
        <a:p>
          <a:endParaRPr lang="fr-CA"/>
        </a:p>
      </dgm:t>
    </dgm:pt>
    <dgm:pt modelId="{90E2709F-E817-43D8-829B-B8892439F717}">
      <dgm:prSet/>
      <dgm:spPr/>
      <dgm:t>
        <a:bodyPr/>
        <a:lstStyle/>
        <a:p>
          <a:r>
            <a:rPr lang="fr-CA" dirty="0"/>
            <a:t>Propriétés à démontrer</a:t>
          </a:r>
        </a:p>
      </dgm:t>
    </dgm:pt>
    <dgm:pt modelId="{207433EF-C42D-41A4-AAFF-0302403277A9}" type="parTrans" cxnId="{8516D3DA-C667-4B74-B333-446307D075FA}">
      <dgm:prSet/>
      <dgm:spPr/>
      <dgm:t>
        <a:bodyPr/>
        <a:lstStyle/>
        <a:p>
          <a:endParaRPr lang="fr-CA"/>
        </a:p>
      </dgm:t>
    </dgm:pt>
    <dgm:pt modelId="{AEBD0AEF-472F-4C63-972C-4CEE8C6E289D}" type="sibTrans" cxnId="{8516D3DA-C667-4B74-B333-446307D075FA}">
      <dgm:prSet/>
      <dgm:spPr/>
      <dgm:t>
        <a:bodyPr/>
        <a:lstStyle/>
        <a:p>
          <a:endParaRPr lang="fr-CA"/>
        </a:p>
      </dgm:t>
    </dgm:pt>
    <mc:AlternateContent xmlns:mc="http://schemas.openxmlformats.org/markup-compatibility/2006" xmlns:a14="http://schemas.microsoft.com/office/drawing/2010/main">
      <mc:Choice Requires="a14">
        <dgm:pt modelId="{010B3528-19F1-45C9-85EB-2E06C1462913}">
          <dgm:prSet/>
          <dgm:spPr/>
          <dgm:t>
            <a:bodyPr/>
            <a:lstStyle/>
            <a:p>
              <a:pPr>
                <a:spcAft>
                  <a:spcPts val="0"/>
                </a:spcAft>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rPr>
                      <m:t>λ</m:t>
                    </m:r>
                    <m:d>
                      <m:dPr>
                        <m:ctrlPr>
                          <a:rPr lang="fr-CA" i="1">
                            <a:latin typeface="Cambria Math" panose="02040503050406030204" pitchFamily="18" charset="0"/>
                          </a:rPr>
                        </m:ctrlPr>
                      </m:dPr>
                      <m:e>
                        <m:sSup>
                          <m:sSupPr>
                            <m:ctrlPr>
                              <a:rPr lang="fr-CA" i="1">
                                <a:latin typeface="Cambria Math" panose="02040503050406030204" pitchFamily="18" charset="0"/>
                              </a:rPr>
                            </m:ctrlPr>
                          </m:sSupPr>
                          <m:e>
                            <m:r>
                              <a:rPr lang="fr-CA" i="1">
                                <a:latin typeface="Cambria Math" panose="02040503050406030204" pitchFamily="18" charset="0"/>
                              </a:rPr>
                              <m:t>10</m:t>
                            </m:r>
                          </m:e>
                          <m:sup>
                            <m:r>
                              <a:rPr lang="fr-CA" i="1">
                                <a:latin typeface="Cambria Math" panose="02040503050406030204" pitchFamily="18" charset="0"/>
                              </a:rPr>
                              <m:t>7</m:t>
                            </m:r>
                          </m:sup>
                        </m:sSup>
                      </m:e>
                    </m:d>
                    <m:r>
                      <a:rPr lang="fr-CA" i="1">
                        <a:latin typeface="Cambria Math" panose="02040503050406030204" pitchFamily="18" charset="0"/>
                      </a:rPr>
                      <m:t>=0</m:t>
                    </m:r>
                  </m:oMath>
                </m:oMathPara>
              </a14:m>
              <a:endParaRPr lang="fr-CA"/>
            </a:p>
          </dgm:t>
        </dgm:pt>
      </mc:Choice>
      <mc:Fallback xmlns="">
        <dgm:pt modelId="{010B3528-19F1-45C9-85EB-2E06C1462913}">
          <dgm:prSet/>
          <dgm:spPr/>
          <dgm:t>
            <a:bodyPr/>
            <a:lstStyle/>
            <a:p>
              <a:pPr>
                <a:spcAft>
                  <a:spcPts val="0"/>
                </a:spcAft>
              </a:pPr>
              <a:r>
                <a:rPr lang="el-GR" i="0">
                  <a:latin typeface="Cambria Math" panose="02040503050406030204" pitchFamily="18" charset="0"/>
                </a:rPr>
                <a:t>λ</a:t>
              </a:r>
              <a:r>
                <a:rPr lang="fr-CA" i="0">
                  <a:latin typeface="Cambria Math" panose="02040503050406030204" pitchFamily="18" charset="0"/>
                </a:rPr>
                <a:t>(10^7 )=0</a:t>
              </a:r>
              <a:endParaRPr lang="fr-CA"/>
            </a:p>
          </dgm:t>
        </dgm:pt>
      </mc:Fallback>
    </mc:AlternateContent>
    <dgm:pt modelId="{3BF3C830-17C9-4969-A21E-ACF42A56CA25}" type="parTrans" cxnId="{F9FB7947-4F1B-4ED4-A03F-F869EFBECCFA}">
      <dgm:prSet/>
      <dgm:spPr/>
      <dgm:t>
        <a:bodyPr/>
        <a:lstStyle/>
        <a:p>
          <a:endParaRPr lang="fr-CA"/>
        </a:p>
      </dgm:t>
    </dgm:pt>
    <dgm:pt modelId="{D8A402DB-08D5-43C2-BC11-1BFB5C3F1553}" type="sibTrans" cxnId="{F9FB7947-4F1B-4ED4-A03F-F869EFBECCFA}">
      <dgm:prSet/>
      <dgm:spPr/>
      <dgm:t>
        <a:bodyPr/>
        <a:lstStyle/>
        <a:p>
          <a:endParaRPr lang="fr-CA"/>
        </a:p>
      </dgm:t>
    </dgm:pt>
    <mc:AlternateContent xmlns:mc="http://schemas.openxmlformats.org/markup-compatibility/2006" xmlns:a14="http://schemas.microsoft.com/office/drawing/2010/main">
      <mc:Choice Requires="a14">
        <dgm:pt modelId="{482569A5-3681-4EAB-9122-671612566C4C}">
          <dgm:prSet/>
          <dgm:spPr/>
          <dgm:t>
            <a:bodyPr/>
            <a:lstStyle/>
            <a:p>
              <a:pPr>
                <a:spcAft>
                  <a:spcPts val="0"/>
                </a:spcAft>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rPr>
                      <m:t>λ</m:t>
                    </m:r>
                    <m:d>
                      <m:dPr>
                        <m:ctrlPr>
                          <a:rPr lang="fr-CA" i="1">
                            <a:latin typeface="Cambria Math" panose="02040503050406030204" pitchFamily="18" charset="0"/>
                          </a:rPr>
                        </m:ctrlPr>
                      </m:dPr>
                      <m:e>
                        <m:sSup>
                          <m:sSupPr>
                            <m:ctrlPr>
                              <a:rPr lang="fr-CA" i="1">
                                <a:latin typeface="Cambria Math" panose="02040503050406030204" pitchFamily="18" charset="0"/>
                              </a:rPr>
                            </m:ctrlPr>
                          </m:sSupPr>
                          <m:e>
                            <m:r>
                              <a:rPr lang="fr-CA" i="1">
                                <a:latin typeface="Cambria Math" panose="02040503050406030204" pitchFamily="18" charset="0"/>
                              </a:rPr>
                              <m:t>10</m:t>
                            </m:r>
                          </m:e>
                          <m:sup>
                            <m:r>
                              <a:rPr lang="fr-CA" i="1">
                                <a:latin typeface="Cambria Math" panose="02040503050406030204" pitchFamily="18" charset="0"/>
                              </a:rPr>
                              <m:t>7</m:t>
                            </m:r>
                          </m:sup>
                        </m:sSup>
                        <m:sSup>
                          <m:sSupPr>
                            <m:ctrlPr>
                              <a:rPr lang="fr-CA" i="1">
                                <a:latin typeface="Cambria Math" panose="02040503050406030204" pitchFamily="18" charset="0"/>
                              </a:rPr>
                            </m:ctrlPr>
                          </m:sSupPr>
                          <m:e>
                            <m:r>
                              <a:rPr lang="fr-CA" i="1">
                                <a:latin typeface="Cambria Math" panose="02040503050406030204" pitchFamily="18" charset="0"/>
                              </a:rPr>
                              <m:t>𝑞</m:t>
                            </m:r>
                          </m:e>
                          <m:sup>
                            <m:r>
                              <a:rPr lang="fr-CA" i="1">
                                <a:latin typeface="Cambria Math" panose="02040503050406030204" pitchFamily="18" charset="0"/>
                              </a:rPr>
                              <m:t>𝑘</m:t>
                            </m:r>
                          </m:sup>
                        </m:sSup>
                      </m:e>
                    </m:d>
                    <m:r>
                      <a:rPr lang="fr-CA" i="1">
                        <a:latin typeface="Cambria Math" panose="02040503050406030204" pitchFamily="18" charset="0"/>
                      </a:rPr>
                      <m:t>=</m:t>
                    </m:r>
                    <m:r>
                      <a:rPr lang="fr-CA" i="1">
                        <a:latin typeface="Cambria Math" panose="02040503050406030204" pitchFamily="18" charset="0"/>
                      </a:rPr>
                      <m:t>𝑘</m:t>
                    </m:r>
                    <m:r>
                      <m:rPr>
                        <m:sty m:val="p"/>
                      </m:rPr>
                      <a:rPr lang="el-GR" i="1">
                        <a:latin typeface="Cambria Math" panose="02040503050406030204" pitchFamily="18" charset="0"/>
                      </a:rPr>
                      <m:t>λ</m:t>
                    </m:r>
                    <m:d>
                      <m:dPr>
                        <m:ctrlPr>
                          <a:rPr lang="fr-CA" i="1">
                            <a:latin typeface="Cambria Math" panose="02040503050406030204" pitchFamily="18" charset="0"/>
                          </a:rPr>
                        </m:ctrlPr>
                      </m:dPr>
                      <m:e>
                        <m:sSup>
                          <m:sSupPr>
                            <m:ctrlPr>
                              <a:rPr lang="fr-CA" i="1">
                                <a:latin typeface="Cambria Math" panose="02040503050406030204" pitchFamily="18" charset="0"/>
                              </a:rPr>
                            </m:ctrlPr>
                          </m:sSupPr>
                          <m:e>
                            <m:r>
                              <a:rPr lang="fr-CA" i="1">
                                <a:latin typeface="Cambria Math" panose="02040503050406030204" pitchFamily="18" charset="0"/>
                              </a:rPr>
                              <m:t>10</m:t>
                            </m:r>
                          </m:e>
                          <m:sup>
                            <m:r>
                              <a:rPr lang="fr-CA" i="1">
                                <a:latin typeface="Cambria Math" panose="02040503050406030204" pitchFamily="18" charset="0"/>
                              </a:rPr>
                              <m:t>7</m:t>
                            </m:r>
                          </m:sup>
                        </m:sSup>
                        <m:r>
                          <a:rPr lang="fr-CA" i="1">
                            <a:latin typeface="Cambria Math" panose="02040503050406030204" pitchFamily="18" charset="0"/>
                          </a:rPr>
                          <m:t>𝑞</m:t>
                        </m:r>
                      </m:e>
                    </m:d>
                  </m:oMath>
                </m:oMathPara>
              </a14:m>
              <a:endParaRPr lang="fr-CA" dirty="0"/>
            </a:p>
          </dgm:t>
        </dgm:pt>
      </mc:Choice>
      <mc:Fallback xmlns="">
        <dgm:pt modelId="{482569A5-3681-4EAB-9122-671612566C4C}">
          <dgm:prSet/>
          <dgm:spPr/>
          <dgm:t>
            <a:bodyPr/>
            <a:lstStyle/>
            <a:p>
              <a:pPr>
                <a:spcAft>
                  <a:spcPts val="0"/>
                </a:spcAft>
              </a:pPr>
              <a:r>
                <a:rPr lang="el-GR" i="0">
                  <a:latin typeface="Cambria Math" panose="02040503050406030204" pitchFamily="18" charset="0"/>
                </a:rPr>
                <a:t>λ</a:t>
              </a:r>
              <a:r>
                <a:rPr lang="fr-CA" i="0">
                  <a:latin typeface="Cambria Math" panose="02040503050406030204" pitchFamily="18" charset="0"/>
                </a:rPr>
                <a:t>(10^7 𝑞^𝑘 )=𝑘</a:t>
              </a:r>
              <a:r>
                <a:rPr lang="el-GR" i="0">
                  <a:latin typeface="Cambria Math" panose="02040503050406030204" pitchFamily="18" charset="0"/>
                </a:rPr>
                <a:t>λ</a:t>
              </a:r>
              <a:r>
                <a:rPr lang="fr-CA" i="0">
                  <a:latin typeface="Cambria Math" panose="02040503050406030204" pitchFamily="18" charset="0"/>
                </a:rPr>
                <a:t>(10^7 𝑞)</a:t>
              </a:r>
              <a:endParaRPr lang="fr-CA" dirty="0"/>
            </a:p>
          </dgm:t>
        </dgm:pt>
      </mc:Fallback>
    </mc:AlternateContent>
    <dgm:pt modelId="{B66CE542-B950-4449-AA8E-3581DC2BF55D}" type="parTrans" cxnId="{D8202F6C-4ADB-4129-AF69-F381B48DFC9B}">
      <dgm:prSet/>
      <dgm:spPr/>
      <dgm:t>
        <a:bodyPr/>
        <a:lstStyle/>
        <a:p>
          <a:endParaRPr lang="fr-CA"/>
        </a:p>
      </dgm:t>
    </dgm:pt>
    <dgm:pt modelId="{9C5F5419-8C8B-4E9E-8DA1-8A165CFA3D70}" type="sibTrans" cxnId="{D8202F6C-4ADB-4129-AF69-F381B48DFC9B}">
      <dgm:prSet/>
      <dgm:spPr/>
      <dgm:t>
        <a:bodyPr/>
        <a:lstStyle/>
        <a:p>
          <a:endParaRPr lang="fr-CA"/>
        </a:p>
      </dgm:t>
    </dgm:pt>
    <mc:AlternateContent xmlns:mc="http://schemas.openxmlformats.org/markup-compatibility/2006" xmlns:a14="http://schemas.microsoft.com/office/drawing/2010/main">
      <mc:Choice Requires="a14">
        <dgm:pt modelId="{45BBABCC-5DB2-41DA-B15E-C391364096D6}">
          <dgm:prSet/>
          <dgm:spPr/>
          <dgm:t>
            <a:bodyPr/>
            <a:lstStyle/>
            <a:p>
              <a:pPr>
                <a:spcAft>
                  <a:spcPts val="0"/>
                </a:spcAft>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rPr>
                      <m:t>λ</m:t>
                    </m:r>
                    <m:d>
                      <m:dPr>
                        <m:ctrlPr>
                          <a:rPr lang="fr-CA" i="1">
                            <a:latin typeface="Cambria Math" panose="02040503050406030204" pitchFamily="18" charset="0"/>
                          </a:rPr>
                        </m:ctrlPr>
                      </m:dPr>
                      <m:e>
                        <m:sSup>
                          <m:sSupPr>
                            <m:ctrlPr>
                              <a:rPr lang="fr-CA" i="1">
                                <a:latin typeface="Cambria Math" panose="02040503050406030204" pitchFamily="18" charset="0"/>
                              </a:rPr>
                            </m:ctrlPr>
                          </m:sSupPr>
                          <m:e>
                            <m:r>
                              <a:rPr lang="fr-CA" i="1">
                                <a:latin typeface="Cambria Math" panose="02040503050406030204" pitchFamily="18" charset="0"/>
                              </a:rPr>
                              <m:t>10</m:t>
                            </m:r>
                          </m:e>
                          <m:sup>
                            <m:r>
                              <a:rPr lang="fr-CA" i="1">
                                <a:latin typeface="Cambria Math" panose="02040503050406030204" pitchFamily="18" charset="0"/>
                              </a:rPr>
                              <m:t>7</m:t>
                            </m:r>
                          </m:sup>
                        </m:sSup>
                        <m:sSup>
                          <m:sSupPr>
                            <m:ctrlPr>
                              <a:rPr lang="fr-CA" i="1">
                                <a:latin typeface="Cambria Math" panose="02040503050406030204" pitchFamily="18" charset="0"/>
                              </a:rPr>
                            </m:ctrlPr>
                          </m:sSupPr>
                          <m:e>
                            <m:r>
                              <a:rPr lang="fr-CA" i="1">
                                <a:latin typeface="Cambria Math" panose="02040503050406030204" pitchFamily="18" charset="0"/>
                              </a:rPr>
                              <m:t>𝑞</m:t>
                            </m:r>
                          </m:e>
                          <m:sup>
                            <m:r>
                              <a:rPr lang="fr-CA" i="1">
                                <a:latin typeface="Cambria Math" panose="02040503050406030204" pitchFamily="18" charset="0"/>
                              </a:rPr>
                              <m:t>𝑎</m:t>
                            </m:r>
                          </m:sup>
                        </m:sSup>
                      </m:e>
                    </m:d>
                    <m:r>
                      <a:rPr lang="fr-CA" i="1">
                        <a:latin typeface="Cambria Math" panose="02040503050406030204" pitchFamily="18" charset="0"/>
                      </a:rPr>
                      <m:t>+</m:t>
                    </m:r>
                    <m:r>
                      <m:rPr>
                        <m:sty m:val="p"/>
                      </m:rPr>
                      <a:rPr lang="el-GR" i="1">
                        <a:latin typeface="Cambria Math" panose="02040503050406030204" pitchFamily="18" charset="0"/>
                      </a:rPr>
                      <m:t>λ</m:t>
                    </m:r>
                    <m:d>
                      <m:dPr>
                        <m:ctrlPr>
                          <a:rPr lang="fr-CA" i="1">
                            <a:latin typeface="Cambria Math" panose="02040503050406030204" pitchFamily="18" charset="0"/>
                          </a:rPr>
                        </m:ctrlPr>
                      </m:dPr>
                      <m:e>
                        <m:sSup>
                          <m:sSupPr>
                            <m:ctrlPr>
                              <a:rPr lang="fr-CA" i="1">
                                <a:latin typeface="Cambria Math" panose="02040503050406030204" pitchFamily="18" charset="0"/>
                              </a:rPr>
                            </m:ctrlPr>
                          </m:sSupPr>
                          <m:e>
                            <m:r>
                              <a:rPr lang="fr-CA" i="1">
                                <a:latin typeface="Cambria Math" panose="02040503050406030204" pitchFamily="18" charset="0"/>
                              </a:rPr>
                              <m:t>10</m:t>
                            </m:r>
                          </m:e>
                          <m:sup>
                            <m:r>
                              <a:rPr lang="fr-CA" i="1">
                                <a:latin typeface="Cambria Math" panose="02040503050406030204" pitchFamily="18" charset="0"/>
                              </a:rPr>
                              <m:t>7</m:t>
                            </m:r>
                          </m:sup>
                        </m:sSup>
                        <m:sSup>
                          <m:sSupPr>
                            <m:ctrlPr>
                              <a:rPr lang="fr-CA" i="1">
                                <a:latin typeface="Cambria Math" panose="02040503050406030204" pitchFamily="18" charset="0"/>
                              </a:rPr>
                            </m:ctrlPr>
                          </m:sSupPr>
                          <m:e>
                            <m:r>
                              <a:rPr lang="fr-CA" i="1">
                                <a:latin typeface="Cambria Math" panose="02040503050406030204" pitchFamily="18" charset="0"/>
                              </a:rPr>
                              <m:t>𝑞</m:t>
                            </m:r>
                          </m:e>
                          <m:sup>
                            <m:r>
                              <a:rPr lang="fr-CA" i="1">
                                <a:latin typeface="Cambria Math" panose="02040503050406030204" pitchFamily="18" charset="0"/>
                              </a:rPr>
                              <m:t>𝑏</m:t>
                            </m:r>
                          </m:sup>
                        </m:sSup>
                      </m:e>
                    </m:d>
                    <m:r>
                      <a:rPr lang="fr-CA" i="1">
                        <a:latin typeface="Cambria Math" panose="02040503050406030204" pitchFamily="18" charset="0"/>
                      </a:rPr>
                      <m:t>=</m:t>
                    </m:r>
                    <m:r>
                      <m:rPr>
                        <m:sty m:val="p"/>
                      </m:rPr>
                      <a:rPr lang="el-GR" i="1">
                        <a:latin typeface="Cambria Math" panose="02040503050406030204" pitchFamily="18" charset="0"/>
                      </a:rPr>
                      <m:t>λ</m:t>
                    </m:r>
                    <m:d>
                      <m:dPr>
                        <m:ctrlPr>
                          <a:rPr lang="fr-CA" i="1">
                            <a:latin typeface="Cambria Math" panose="02040503050406030204" pitchFamily="18" charset="0"/>
                          </a:rPr>
                        </m:ctrlPr>
                      </m:dPr>
                      <m:e>
                        <m:sSup>
                          <m:sSupPr>
                            <m:ctrlPr>
                              <a:rPr lang="fr-CA" i="1">
                                <a:latin typeface="Cambria Math" panose="02040503050406030204" pitchFamily="18" charset="0"/>
                              </a:rPr>
                            </m:ctrlPr>
                          </m:sSupPr>
                          <m:e>
                            <m:r>
                              <a:rPr lang="fr-CA" i="1">
                                <a:latin typeface="Cambria Math" panose="02040503050406030204" pitchFamily="18" charset="0"/>
                              </a:rPr>
                              <m:t>10</m:t>
                            </m:r>
                          </m:e>
                          <m:sup>
                            <m:r>
                              <a:rPr lang="fr-CA" i="1">
                                <a:latin typeface="Cambria Math" panose="02040503050406030204" pitchFamily="18" charset="0"/>
                              </a:rPr>
                              <m:t>7</m:t>
                            </m:r>
                          </m:sup>
                        </m:sSup>
                        <m:sSup>
                          <m:sSupPr>
                            <m:ctrlPr>
                              <a:rPr lang="fr-CA" i="1">
                                <a:latin typeface="Cambria Math" panose="02040503050406030204" pitchFamily="18" charset="0"/>
                              </a:rPr>
                            </m:ctrlPr>
                          </m:sSupPr>
                          <m:e>
                            <m:r>
                              <a:rPr lang="fr-CA" i="1">
                                <a:latin typeface="Cambria Math" panose="02040503050406030204" pitchFamily="18" charset="0"/>
                              </a:rPr>
                              <m:t>𝑞</m:t>
                            </m:r>
                          </m:e>
                          <m:sup>
                            <m:r>
                              <a:rPr lang="fr-CA" i="1">
                                <a:latin typeface="Cambria Math" panose="02040503050406030204" pitchFamily="18" charset="0"/>
                              </a:rPr>
                              <m:t>𝑎</m:t>
                            </m:r>
                            <m:r>
                              <a:rPr lang="fr-CA" i="1">
                                <a:latin typeface="Cambria Math" panose="02040503050406030204" pitchFamily="18" charset="0"/>
                              </a:rPr>
                              <m:t>+</m:t>
                            </m:r>
                            <m:r>
                              <a:rPr lang="fr-CA" i="1">
                                <a:latin typeface="Cambria Math" panose="02040503050406030204" pitchFamily="18" charset="0"/>
                              </a:rPr>
                              <m:t>𝑏</m:t>
                            </m:r>
                          </m:sup>
                        </m:sSup>
                      </m:e>
                    </m:d>
                  </m:oMath>
                </m:oMathPara>
              </a14:m>
              <a:endParaRPr lang="fr-CA" dirty="0"/>
            </a:p>
          </dgm:t>
        </dgm:pt>
      </mc:Choice>
      <mc:Fallback xmlns="">
        <dgm:pt modelId="{45BBABCC-5DB2-41DA-B15E-C391364096D6}">
          <dgm:prSet/>
          <dgm:spPr/>
          <dgm:t>
            <a:bodyPr/>
            <a:lstStyle/>
            <a:p>
              <a:pPr>
                <a:spcAft>
                  <a:spcPts val="0"/>
                </a:spcAft>
              </a:pPr>
              <a:r>
                <a:rPr lang="el-GR" i="0">
                  <a:latin typeface="Cambria Math" panose="02040503050406030204" pitchFamily="18" charset="0"/>
                </a:rPr>
                <a:t>λ</a:t>
              </a:r>
              <a:r>
                <a:rPr lang="fr-CA" i="0">
                  <a:latin typeface="Cambria Math" panose="02040503050406030204" pitchFamily="18" charset="0"/>
                </a:rPr>
                <a:t>(10^7 𝑞^𝑎 )+</a:t>
              </a:r>
              <a:r>
                <a:rPr lang="el-GR" i="0">
                  <a:latin typeface="Cambria Math" panose="02040503050406030204" pitchFamily="18" charset="0"/>
                </a:rPr>
                <a:t>λ</a:t>
              </a:r>
              <a:r>
                <a:rPr lang="fr-CA" i="0">
                  <a:latin typeface="Cambria Math" panose="02040503050406030204" pitchFamily="18" charset="0"/>
                </a:rPr>
                <a:t>(10^7 𝑞^𝑏 )=</a:t>
              </a:r>
              <a:r>
                <a:rPr lang="el-GR" i="0">
                  <a:latin typeface="Cambria Math" panose="02040503050406030204" pitchFamily="18" charset="0"/>
                </a:rPr>
                <a:t>λ</a:t>
              </a:r>
              <a:r>
                <a:rPr lang="fr-CA" i="0">
                  <a:latin typeface="Cambria Math" panose="02040503050406030204" pitchFamily="18" charset="0"/>
                </a:rPr>
                <a:t>(10^7 𝑞^(𝑎+𝑏) )</a:t>
              </a:r>
              <a:endParaRPr lang="fr-CA" dirty="0"/>
            </a:p>
          </dgm:t>
        </dgm:pt>
      </mc:Fallback>
    </mc:AlternateContent>
    <dgm:pt modelId="{31892462-B720-431A-8D03-37E79F6DAFC9}" type="parTrans" cxnId="{D9C0498E-8198-4CD6-AF18-00A6B1C7DCE9}">
      <dgm:prSet/>
      <dgm:spPr/>
      <dgm:t>
        <a:bodyPr/>
        <a:lstStyle/>
        <a:p>
          <a:endParaRPr lang="fr-CA"/>
        </a:p>
      </dgm:t>
    </dgm:pt>
    <dgm:pt modelId="{4C8CCD89-1FDD-4ABA-AC91-2E47F87D9B6C}" type="sibTrans" cxnId="{D9C0498E-8198-4CD6-AF18-00A6B1C7DCE9}">
      <dgm:prSet/>
      <dgm:spPr/>
      <dgm:t>
        <a:bodyPr/>
        <a:lstStyle/>
        <a:p>
          <a:endParaRPr lang="fr-CA"/>
        </a:p>
      </dgm:t>
    </dgm:pt>
    <mc:AlternateContent xmlns:mc="http://schemas.openxmlformats.org/markup-compatibility/2006" xmlns:a14="http://schemas.microsoft.com/office/drawing/2010/main">
      <mc:Choice Requires="a14">
        <dgm:pt modelId="{822442CD-2C6D-4A1F-9FEF-857697E2858B}">
          <dgm:prSet/>
          <dgm:spPr/>
          <dgm:t>
            <a:bodyPr/>
            <a:lstStyle/>
            <a:p>
              <a:pPr>
                <a:spcAft>
                  <a:spcPts val="0"/>
                </a:spcAft>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rPr>
                      <m:t>λ</m:t>
                    </m:r>
                    <m:d>
                      <m:dPr>
                        <m:ctrlPr>
                          <a:rPr lang="fr-CA" i="1">
                            <a:latin typeface="Cambria Math" panose="02040503050406030204" pitchFamily="18" charset="0"/>
                          </a:rPr>
                        </m:ctrlPr>
                      </m:dPr>
                      <m:e>
                        <m:sSup>
                          <m:sSupPr>
                            <m:ctrlPr>
                              <a:rPr lang="fr-CA" i="1">
                                <a:latin typeface="Cambria Math" panose="02040503050406030204" pitchFamily="18" charset="0"/>
                              </a:rPr>
                            </m:ctrlPr>
                          </m:sSupPr>
                          <m:e>
                            <m:r>
                              <a:rPr lang="fr-CA" i="1">
                                <a:latin typeface="Cambria Math" panose="02040503050406030204" pitchFamily="18" charset="0"/>
                              </a:rPr>
                              <m:t>10</m:t>
                            </m:r>
                          </m:e>
                          <m:sup>
                            <m:r>
                              <a:rPr lang="fr-CA" i="1">
                                <a:latin typeface="Cambria Math" panose="02040503050406030204" pitchFamily="18" charset="0"/>
                              </a:rPr>
                              <m:t>7</m:t>
                            </m:r>
                          </m:sup>
                        </m:sSup>
                        <m:sSup>
                          <m:sSupPr>
                            <m:ctrlPr>
                              <a:rPr lang="fr-CA" i="1">
                                <a:latin typeface="Cambria Math" panose="02040503050406030204" pitchFamily="18" charset="0"/>
                              </a:rPr>
                            </m:ctrlPr>
                          </m:sSupPr>
                          <m:e>
                            <m:r>
                              <a:rPr lang="fr-CA" i="1">
                                <a:latin typeface="Cambria Math" panose="02040503050406030204" pitchFamily="18" charset="0"/>
                              </a:rPr>
                              <m:t>𝑞</m:t>
                            </m:r>
                          </m:e>
                          <m:sup>
                            <m:r>
                              <a:rPr lang="fr-CA" i="1">
                                <a:latin typeface="Cambria Math" panose="02040503050406030204" pitchFamily="18" charset="0"/>
                              </a:rPr>
                              <m:t>𝑎</m:t>
                            </m:r>
                          </m:sup>
                        </m:sSup>
                      </m:e>
                    </m:d>
                    <m:r>
                      <a:rPr lang="fr-CA" i="1">
                        <a:latin typeface="Cambria Math" panose="02040503050406030204" pitchFamily="18" charset="0"/>
                      </a:rPr>
                      <m:t>−</m:t>
                    </m:r>
                    <m:r>
                      <m:rPr>
                        <m:sty m:val="p"/>
                      </m:rPr>
                      <a:rPr lang="el-GR" i="1">
                        <a:latin typeface="Cambria Math" panose="02040503050406030204" pitchFamily="18" charset="0"/>
                      </a:rPr>
                      <m:t>λ</m:t>
                    </m:r>
                    <m:d>
                      <m:dPr>
                        <m:ctrlPr>
                          <a:rPr lang="fr-CA" i="1">
                            <a:latin typeface="Cambria Math" panose="02040503050406030204" pitchFamily="18" charset="0"/>
                          </a:rPr>
                        </m:ctrlPr>
                      </m:dPr>
                      <m:e>
                        <m:sSup>
                          <m:sSupPr>
                            <m:ctrlPr>
                              <a:rPr lang="fr-CA" i="1">
                                <a:latin typeface="Cambria Math" panose="02040503050406030204" pitchFamily="18" charset="0"/>
                              </a:rPr>
                            </m:ctrlPr>
                          </m:sSupPr>
                          <m:e>
                            <m:r>
                              <a:rPr lang="fr-CA" i="1">
                                <a:latin typeface="Cambria Math" panose="02040503050406030204" pitchFamily="18" charset="0"/>
                              </a:rPr>
                              <m:t>10</m:t>
                            </m:r>
                          </m:e>
                          <m:sup>
                            <m:r>
                              <a:rPr lang="fr-CA" i="1">
                                <a:latin typeface="Cambria Math" panose="02040503050406030204" pitchFamily="18" charset="0"/>
                              </a:rPr>
                              <m:t>7</m:t>
                            </m:r>
                          </m:sup>
                        </m:sSup>
                        <m:sSup>
                          <m:sSupPr>
                            <m:ctrlPr>
                              <a:rPr lang="fr-CA" i="1">
                                <a:latin typeface="Cambria Math" panose="02040503050406030204" pitchFamily="18" charset="0"/>
                              </a:rPr>
                            </m:ctrlPr>
                          </m:sSupPr>
                          <m:e>
                            <m:r>
                              <a:rPr lang="fr-CA" i="1">
                                <a:latin typeface="Cambria Math" panose="02040503050406030204" pitchFamily="18" charset="0"/>
                              </a:rPr>
                              <m:t>𝑞</m:t>
                            </m:r>
                          </m:e>
                          <m:sup>
                            <m:r>
                              <a:rPr lang="fr-CA" i="1">
                                <a:latin typeface="Cambria Math" panose="02040503050406030204" pitchFamily="18" charset="0"/>
                              </a:rPr>
                              <m:t>𝑏</m:t>
                            </m:r>
                          </m:sup>
                        </m:sSup>
                      </m:e>
                    </m:d>
                    <m:r>
                      <a:rPr lang="fr-CA" i="1">
                        <a:latin typeface="Cambria Math" panose="02040503050406030204" pitchFamily="18" charset="0"/>
                      </a:rPr>
                      <m:t>=</m:t>
                    </m:r>
                    <m:r>
                      <m:rPr>
                        <m:sty m:val="p"/>
                      </m:rPr>
                      <a:rPr lang="el-GR" i="1">
                        <a:latin typeface="Cambria Math" panose="02040503050406030204" pitchFamily="18" charset="0"/>
                      </a:rPr>
                      <m:t>λ</m:t>
                    </m:r>
                    <m:d>
                      <m:dPr>
                        <m:ctrlPr>
                          <a:rPr lang="fr-CA" i="1">
                            <a:latin typeface="Cambria Math" panose="02040503050406030204" pitchFamily="18" charset="0"/>
                          </a:rPr>
                        </m:ctrlPr>
                      </m:dPr>
                      <m:e>
                        <m:sSup>
                          <m:sSupPr>
                            <m:ctrlPr>
                              <a:rPr lang="fr-CA" i="1">
                                <a:latin typeface="Cambria Math" panose="02040503050406030204" pitchFamily="18" charset="0"/>
                              </a:rPr>
                            </m:ctrlPr>
                          </m:sSupPr>
                          <m:e>
                            <m:r>
                              <a:rPr lang="fr-CA" i="1">
                                <a:latin typeface="Cambria Math" panose="02040503050406030204" pitchFamily="18" charset="0"/>
                              </a:rPr>
                              <m:t>10</m:t>
                            </m:r>
                          </m:e>
                          <m:sup>
                            <m:r>
                              <a:rPr lang="fr-CA" i="1">
                                <a:latin typeface="Cambria Math" panose="02040503050406030204" pitchFamily="18" charset="0"/>
                              </a:rPr>
                              <m:t>7</m:t>
                            </m:r>
                          </m:sup>
                        </m:sSup>
                        <m:sSup>
                          <m:sSupPr>
                            <m:ctrlPr>
                              <a:rPr lang="fr-CA" i="1">
                                <a:latin typeface="Cambria Math" panose="02040503050406030204" pitchFamily="18" charset="0"/>
                              </a:rPr>
                            </m:ctrlPr>
                          </m:sSupPr>
                          <m:e>
                            <m:r>
                              <a:rPr lang="fr-CA" i="1">
                                <a:latin typeface="Cambria Math" panose="02040503050406030204" pitchFamily="18" charset="0"/>
                              </a:rPr>
                              <m:t>𝑞</m:t>
                            </m:r>
                          </m:e>
                          <m:sup>
                            <m:r>
                              <a:rPr lang="fr-CA" i="1">
                                <a:latin typeface="Cambria Math" panose="02040503050406030204" pitchFamily="18" charset="0"/>
                              </a:rPr>
                              <m:t>𝑎</m:t>
                            </m:r>
                            <m:r>
                              <a:rPr lang="fr-CA" i="1">
                                <a:latin typeface="Cambria Math" panose="02040503050406030204" pitchFamily="18" charset="0"/>
                              </a:rPr>
                              <m:t>−</m:t>
                            </m:r>
                            <m:r>
                              <a:rPr lang="fr-CA" i="1">
                                <a:latin typeface="Cambria Math" panose="02040503050406030204" pitchFamily="18" charset="0"/>
                              </a:rPr>
                              <m:t>𝑏</m:t>
                            </m:r>
                          </m:sup>
                        </m:sSup>
                      </m:e>
                    </m:d>
                  </m:oMath>
                </m:oMathPara>
              </a14:m>
              <a:endParaRPr lang="fr-CA" dirty="0"/>
            </a:p>
          </dgm:t>
        </dgm:pt>
      </mc:Choice>
      <mc:Fallback xmlns="">
        <dgm:pt modelId="{822442CD-2C6D-4A1F-9FEF-857697E2858B}">
          <dgm:prSet/>
          <dgm:spPr/>
          <dgm:t>
            <a:bodyPr/>
            <a:lstStyle/>
            <a:p>
              <a:pPr>
                <a:spcAft>
                  <a:spcPts val="0"/>
                </a:spcAft>
              </a:pPr>
              <a:r>
                <a:rPr lang="el-GR" i="0">
                  <a:latin typeface="Cambria Math" panose="02040503050406030204" pitchFamily="18" charset="0"/>
                </a:rPr>
                <a:t>λ</a:t>
              </a:r>
              <a:r>
                <a:rPr lang="fr-CA" i="0">
                  <a:latin typeface="Cambria Math" panose="02040503050406030204" pitchFamily="18" charset="0"/>
                </a:rPr>
                <a:t>(10^7 𝑞^𝑎 )−</a:t>
              </a:r>
              <a:r>
                <a:rPr lang="el-GR" i="0">
                  <a:latin typeface="Cambria Math" panose="02040503050406030204" pitchFamily="18" charset="0"/>
                </a:rPr>
                <a:t>λ</a:t>
              </a:r>
              <a:r>
                <a:rPr lang="fr-CA" i="0">
                  <a:latin typeface="Cambria Math" panose="02040503050406030204" pitchFamily="18" charset="0"/>
                </a:rPr>
                <a:t>(10^7 𝑞^𝑏 )=</a:t>
              </a:r>
              <a:r>
                <a:rPr lang="el-GR" i="0">
                  <a:latin typeface="Cambria Math" panose="02040503050406030204" pitchFamily="18" charset="0"/>
                </a:rPr>
                <a:t>λ</a:t>
              </a:r>
              <a:r>
                <a:rPr lang="fr-CA" i="0">
                  <a:latin typeface="Cambria Math" panose="02040503050406030204" pitchFamily="18" charset="0"/>
                </a:rPr>
                <a:t>(10^7 𝑞^(𝑎−𝑏) )</a:t>
              </a:r>
              <a:endParaRPr lang="fr-CA" dirty="0"/>
            </a:p>
          </dgm:t>
        </dgm:pt>
      </mc:Fallback>
    </mc:AlternateContent>
    <dgm:pt modelId="{7B205A9A-8A61-4124-8414-91C1D42DFC97}" type="parTrans" cxnId="{C5976AEF-10FD-4605-97DF-ADF851DA8A6B}">
      <dgm:prSet/>
      <dgm:spPr/>
      <dgm:t>
        <a:bodyPr/>
        <a:lstStyle/>
        <a:p>
          <a:endParaRPr lang="fr-CA"/>
        </a:p>
      </dgm:t>
    </dgm:pt>
    <dgm:pt modelId="{DF8EF059-1717-4816-A5C3-C00DB9979E96}" type="sibTrans" cxnId="{C5976AEF-10FD-4605-97DF-ADF851DA8A6B}">
      <dgm:prSet/>
      <dgm:spPr/>
      <dgm:t>
        <a:bodyPr/>
        <a:lstStyle/>
        <a:p>
          <a:endParaRPr lang="fr-CA"/>
        </a:p>
      </dgm:t>
    </dgm:pt>
    <mc:AlternateContent xmlns:mc="http://schemas.openxmlformats.org/markup-compatibility/2006" xmlns:a14="http://schemas.microsoft.com/office/drawing/2010/main">
      <mc:Choice Requires="a14">
        <dgm:pt modelId="{904331A3-1E7A-4CAB-8D1E-7A9C63D6E9F7}">
          <dgm:prSet/>
          <dgm:spPr/>
          <dgm:t>
            <a:bodyPr/>
            <a:lstStyle/>
            <a:p>
              <a:r>
                <a:rPr lang="fr-CA" dirty="0"/>
                <a:t>Si </a:t>
              </a:r>
              <a14:m>
                <m:oMath xmlns:m="http://schemas.openxmlformats.org/officeDocument/2006/math">
                  <m:r>
                    <a:rPr lang="fr-CA" i="1">
                      <a:latin typeface="Cambria Math" panose="02040503050406030204" pitchFamily="18" charset="0"/>
                    </a:rPr>
                    <m:t>𝑢</m:t>
                  </m:r>
                  <m:r>
                    <a:rPr lang="fr-CA" i="1">
                      <a:latin typeface="Cambria Math" panose="02040503050406030204" pitchFamily="18" charset="0"/>
                    </a:rPr>
                    <m:t>=</m:t>
                  </m:r>
                  <m:sSup>
                    <m:sSupPr>
                      <m:ctrlPr>
                        <a:rPr lang="fr-CA" i="1">
                          <a:latin typeface="Cambria Math" panose="02040503050406030204" pitchFamily="18" charset="0"/>
                        </a:rPr>
                      </m:ctrlPr>
                    </m:sSupPr>
                    <m:e>
                      <m:r>
                        <a:rPr lang="fr-CA" i="1">
                          <a:latin typeface="Cambria Math" panose="02040503050406030204" pitchFamily="18" charset="0"/>
                        </a:rPr>
                        <m:t>10</m:t>
                      </m:r>
                    </m:e>
                    <m:sup>
                      <m:r>
                        <a:rPr lang="fr-CA" i="1">
                          <a:latin typeface="Cambria Math" panose="02040503050406030204" pitchFamily="18" charset="0"/>
                        </a:rPr>
                        <m:t>7</m:t>
                      </m:r>
                    </m:sup>
                  </m:sSup>
                  <m:sSup>
                    <m:sSupPr>
                      <m:ctrlPr>
                        <a:rPr lang="fr-CA" i="1">
                          <a:latin typeface="Cambria Math" panose="02040503050406030204" pitchFamily="18" charset="0"/>
                        </a:rPr>
                      </m:ctrlPr>
                    </m:sSupPr>
                    <m:e>
                      <m:r>
                        <a:rPr lang="fr-CA" i="1">
                          <a:latin typeface="Cambria Math" panose="02040503050406030204" pitchFamily="18" charset="0"/>
                        </a:rPr>
                        <m:t>𝑞</m:t>
                      </m:r>
                    </m:e>
                    <m:sup>
                      <m:r>
                        <a:rPr lang="fr-CA" i="1">
                          <a:latin typeface="Cambria Math" panose="02040503050406030204" pitchFamily="18" charset="0"/>
                        </a:rPr>
                        <m:t>𝑎</m:t>
                      </m:r>
                    </m:sup>
                  </m:sSup>
                </m:oMath>
              </a14:m>
              <a:r>
                <a:rPr lang="fr-CA" dirty="0"/>
                <a:t> et </a:t>
              </a:r>
              <a14:m>
                <m:oMath xmlns:m="http://schemas.openxmlformats.org/officeDocument/2006/math">
                  <m:r>
                    <a:rPr lang="fr-CA" i="1">
                      <a:latin typeface="Cambria Math" panose="02040503050406030204" pitchFamily="18" charset="0"/>
                    </a:rPr>
                    <m:t>𝑣</m:t>
                  </m:r>
                  <m:r>
                    <a:rPr lang="fr-CA" i="1">
                      <a:latin typeface="Cambria Math" panose="02040503050406030204" pitchFamily="18" charset="0"/>
                    </a:rPr>
                    <m:t>=(</m:t>
                  </m:r>
                  <m:sSup>
                    <m:sSupPr>
                      <m:ctrlPr>
                        <a:rPr lang="fr-CA" i="1">
                          <a:latin typeface="Cambria Math" panose="02040503050406030204" pitchFamily="18" charset="0"/>
                        </a:rPr>
                      </m:ctrlPr>
                    </m:sSupPr>
                    <m:e>
                      <m:r>
                        <a:rPr lang="fr-CA" i="1">
                          <a:latin typeface="Cambria Math" panose="02040503050406030204" pitchFamily="18" charset="0"/>
                        </a:rPr>
                        <m:t>10</m:t>
                      </m:r>
                    </m:e>
                    <m:sup>
                      <m:r>
                        <a:rPr lang="fr-CA" i="1">
                          <a:latin typeface="Cambria Math" panose="02040503050406030204" pitchFamily="18" charset="0"/>
                        </a:rPr>
                        <m:t>7</m:t>
                      </m:r>
                    </m:sup>
                  </m:sSup>
                  <m:sSup>
                    <m:sSupPr>
                      <m:ctrlPr>
                        <a:rPr lang="fr-CA" i="1">
                          <a:latin typeface="Cambria Math" panose="02040503050406030204" pitchFamily="18" charset="0"/>
                        </a:rPr>
                      </m:ctrlPr>
                    </m:sSupPr>
                    <m:e>
                      <m:r>
                        <a:rPr lang="fr-CA" i="1">
                          <a:latin typeface="Cambria Math" panose="02040503050406030204" pitchFamily="18" charset="0"/>
                        </a:rPr>
                        <m:t>𝑞</m:t>
                      </m:r>
                    </m:e>
                    <m:sup>
                      <m:r>
                        <a:rPr lang="fr-CA" i="1">
                          <a:latin typeface="Cambria Math" panose="02040503050406030204" pitchFamily="18" charset="0"/>
                        </a:rPr>
                        <m:t>𝑏</m:t>
                      </m:r>
                    </m:sup>
                  </m:sSup>
                  <m:r>
                    <a:rPr lang="fr-CA" i="1">
                      <a:latin typeface="Cambria Math" panose="02040503050406030204" pitchFamily="18" charset="0"/>
                    </a:rPr>
                    <m:t>)</m:t>
                  </m:r>
                </m:oMath>
              </a14:m>
              <a:endParaRPr lang="fr-CA" dirty="0"/>
            </a:p>
          </dgm:t>
        </dgm:pt>
      </mc:Choice>
      <mc:Fallback xmlns="">
        <dgm:pt modelId="{904331A3-1E7A-4CAB-8D1E-7A9C63D6E9F7}">
          <dgm:prSet/>
          <dgm:spPr/>
          <dgm:t>
            <a:bodyPr/>
            <a:lstStyle/>
            <a:p>
              <a:r>
                <a:rPr lang="fr-CA" dirty="0"/>
                <a:t>Si </a:t>
              </a:r>
              <a:r>
                <a:rPr lang="fr-CA" i="0"/>
                <a:t>𝑢=10^7 𝑞^𝑎</a:t>
              </a:r>
              <a:r>
                <a:rPr lang="fr-CA" dirty="0"/>
                <a:t> et </a:t>
              </a:r>
              <a:r>
                <a:rPr lang="fr-CA" i="0"/>
                <a:t>𝑣=(10^7 𝑞^𝑏)</a:t>
              </a:r>
              <a:endParaRPr lang="fr-CA" dirty="0"/>
            </a:p>
          </dgm:t>
        </dgm:pt>
      </mc:Fallback>
    </mc:AlternateContent>
    <dgm:pt modelId="{56A5BF5F-061F-4F11-98F2-F96DDF53568E}" type="parTrans" cxnId="{35DF0B82-4BE0-4C7D-BF99-54A7619C8BB7}">
      <dgm:prSet/>
      <dgm:spPr/>
      <dgm:t>
        <a:bodyPr/>
        <a:lstStyle/>
        <a:p>
          <a:endParaRPr lang="fr-CA"/>
        </a:p>
      </dgm:t>
    </dgm:pt>
    <dgm:pt modelId="{676841A3-433A-4AE5-A58F-D2F5B401B068}" type="sibTrans" cxnId="{35DF0B82-4BE0-4C7D-BF99-54A7619C8BB7}">
      <dgm:prSet/>
      <dgm:spPr/>
      <dgm:t>
        <a:bodyPr/>
        <a:lstStyle/>
        <a:p>
          <a:endParaRPr lang="fr-CA"/>
        </a:p>
      </dgm:t>
    </dgm:pt>
    <mc:AlternateContent xmlns:mc="http://schemas.openxmlformats.org/markup-compatibility/2006" xmlns:a14="http://schemas.microsoft.com/office/drawing/2010/main">
      <mc:Choice Requires="a14">
        <dgm:pt modelId="{D87408D7-B9E8-44E7-BCD5-A76F4272FA3C}">
          <dgm:prSet/>
          <dgm:spPr/>
          <dgm:t>
            <a:bodyPr/>
            <a:lstStyle/>
            <a:p>
              <a:pPr>
                <a:spcAft>
                  <a:spcPts val="0"/>
                </a:spcAft>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rPr>
                      <m:t>λ</m:t>
                    </m:r>
                    <m:d>
                      <m:dPr>
                        <m:ctrlPr>
                          <a:rPr lang="fr-CA" i="1">
                            <a:latin typeface="Cambria Math" panose="02040503050406030204" pitchFamily="18" charset="0"/>
                          </a:rPr>
                        </m:ctrlPr>
                      </m:dPr>
                      <m:e>
                        <m:r>
                          <a:rPr lang="fr-CA" i="1">
                            <a:latin typeface="Cambria Math" panose="02040503050406030204" pitchFamily="18" charset="0"/>
                          </a:rPr>
                          <m:t>𝑢</m:t>
                        </m:r>
                      </m:e>
                    </m:d>
                    <m:r>
                      <a:rPr lang="fr-CA" i="1">
                        <a:latin typeface="Cambria Math" panose="02040503050406030204" pitchFamily="18" charset="0"/>
                      </a:rPr>
                      <m:t>+</m:t>
                    </m:r>
                    <m:r>
                      <m:rPr>
                        <m:sty m:val="p"/>
                      </m:rPr>
                      <a:rPr lang="el-GR" i="1">
                        <a:latin typeface="Cambria Math" panose="02040503050406030204" pitchFamily="18" charset="0"/>
                      </a:rPr>
                      <m:t>λ</m:t>
                    </m:r>
                    <m:d>
                      <m:dPr>
                        <m:ctrlPr>
                          <a:rPr lang="fr-CA" i="1">
                            <a:latin typeface="Cambria Math" panose="02040503050406030204" pitchFamily="18" charset="0"/>
                          </a:rPr>
                        </m:ctrlPr>
                      </m:dPr>
                      <m:e>
                        <m:r>
                          <a:rPr lang="fr-CA" i="1">
                            <a:latin typeface="Cambria Math" panose="02040503050406030204" pitchFamily="18" charset="0"/>
                          </a:rPr>
                          <m:t>𝑣</m:t>
                        </m:r>
                      </m:e>
                    </m:d>
                    <m:r>
                      <a:rPr lang="fr-CA" i="1">
                        <a:latin typeface="Cambria Math" panose="02040503050406030204" pitchFamily="18" charset="0"/>
                      </a:rPr>
                      <m:t>=</m:t>
                    </m:r>
                    <m:r>
                      <m:rPr>
                        <m:sty m:val="p"/>
                      </m:rPr>
                      <a:rPr lang="el-GR" i="1">
                        <a:latin typeface="Cambria Math" panose="02040503050406030204" pitchFamily="18" charset="0"/>
                      </a:rPr>
                      <m:t>λ</m:t>
                    </m:r>
                    <m:d>
                      <m:dPr>
                        <m:ctrlPr>
                          <a:rPr lang="fr-CA" i="1">
                            <a:latin typeface="Cambria Math" panose="02040503050406030204" pitchFamily="18" charset="0"/>
                          </a:rPr>
                        </m:ctrlPr>
                      </m:dPr>
                      <m:e>
                        <m:f>
                          <m:fPr>
                            <m:ctrlPr>
                              <a:rPr lang="fr-CA" i="1">
                                <a:latin typeface="Cambria Math" panose="02040503050406030204" pitchFamily="18" charset="0"/>
                              </a:rPr>
                            </m:ctrlPr>
                          </m:fPr>
                          <m:num>
                            <m:r>
                              <a:rPr lang="fr-CA" i="1">
                                <a:latin typeface="Cambria Math" panose="02040503050406030204" pitchFamily="18" charset="0"/>
                              </a:rPr>
                              <m:t>𝑢𝑣</m:t>
                            </m:r>
                          </m:num>
                          <m:den>
                            <m:sSup>
                              <m:sSupPr>
                                <m:ctrlPr>
                                  <a:rPr lang="fr-CA" i="1">
                                    <a:latin typeface="Cambria Math" panose="02040503050406030204" pitchFamily="18" charset="0"/>
                                  </a:rPr>
                                </m:ctrlPr>
                              </m:sSupPr>
                              <m:e>
                                <m:r>
                                  <a:rPr lang="fr-CA" i="1">
                                    <a:latin typeface="Cambria Math" panose="02040503050406030204" pitchFamily="18" charset="0"/>
                                  </a:rPr>
                                  <m:t>10</m:t>
                                </m:r>
                              </m:e>
                              <m:sup>
                                <m:r>
                                  <a:rPr lang="fr-CA" i="1">
                                    <a:latin typeface="Cambria Math" panose="02040503050406030204" pitchFamily="18" charset="0"/>
                                  </a:rPr>
                                  <m:t>7</m:t>
                                </m:r>
                              </m:sup>
                            </m:sSup>
                          </m:den>
                        </m:f>
                      </m:e>
                    </m:d>
                  </m:oMath>
                </m:oMathPara>
              </a14:m>
              <a:endParaRPr lang="fr-CA"/>
            </a:p>
          </dgm:t>
        </dgm:pt>
      </mc:Choice>
      <mc:Fallback xmlns="">
        <dgm:pt modelId="{D87408D7-B9E8-44E7-BCD5-A76F4272FA3C}">
          <dgm:prSet/>
          <dgm:spPr/>
          <dgm:t>
            <a:bodyPr/>
            <a:lstStyle/>
            <a:p>
              <a:pPr>
                <a:spcAft>
                  <a:spcPts val="0"/>
                </a:spcAft>
              </a:pPr>
              <a:r>
                <a:rPr lang="el-GR" i="0">
                  <a:latin typeface="Cambria Math" panose="02040503050406030204" pitchFamily="18" charset="0"/>
                </a:rPr>
                <a:t>λ</a:t>
              </a:r>
              <a:r>
                <a:rPr lang="fr-CA" i="0">
                  <a:latin typeface="Cambria Math" panose="02040503050406030204" pitchFamily="18" charset="0"/>
                </a:rPr>
                <a:t>(𝑢)+</a:t>
              </a:r>
              <a:r>
                <a:rPr lang="el-GR" i="0">
                  <a:latin typeface="Cambria Math" panose="02040503050406030204" pitchFamily="18" charset="0"/>
                </a:rPr>
                <a:t>λ</a:t>
              </a:r>
              <a:r>
                <a:rPr lang="fr-CA" i="0">
                  <a:latin typeface="Cambria Math" panose="02040503050406030204" pitchFamily="18" charset="0"/>
                </a:rPr>
                <a:t>(𝑣)=</a:t>
              </a:r>
              <a:r>
                <a:rPr lang="el-GR" i="0">
                  <a:latin typeface="Cambria Math" panose="02040503050406030204" pitchFamily="18" charset="0"/>
                </a:rPr>
                <a:t>λ</a:t>
              </a:r>
              <a:r>
                <a:rPr lang="fr-CA" i="0">
                  <a:latin typeface="Cambria Math" panose="02040503050406030204" pitchFamily="18" charset="0"/>
                </a:rPr>
                <a:t>(𝑢𝑣/10^7 )</a:t>
              </a:r>
              <a:endParaRPr lang="fr-CA"/>
            </a:p>
          </dgm:t>
        </dgm:pt>
      </mc:Fallback>
    </mc:AlternateContent>
    <dgm:pt modelId="{6AF95B72-A209-4F11-9504-F09EB144C387}" type="parTrans" cxnId="{DEEA925C-A576-49C6-A05F-126578998528}">
      <dgm:prSet/>
      <dgm:spPr/>
      <dgm:t>
        <a:bodyPr/>
        <a:lstStyle/>
        <a:p>
          <a:endParaRPr lang="fr-CA"/>
        </a:p>
      </dgm:t>
    </dgm:pt>
    <dgm:pt modelId="{C34982F3-B7D4-427D-ADFE-5233D5CBCC90}" type="sibTrans" cxnId="{DEEA925C-A576-49C6-A05F-126578998528}">
      <dgm:prSet/>
      <dgm:spPr/>
      <dgm:t>
        <a:bodyPr/>
        <a:lstStyle/>
        <a:p>
          <a:endParaRPr lang="fr-CA"/>
        </a:p>
      </dgm:t>
    </dgm:pt>
    <mc:AlternateContent xmlns:mc="http://schemas.openxmlformats.org/markup-compatibility/2006" xmlns:a14="http://schemas.microsoft.com/office/drawing/2010/main">
      <mc:Choice Requires="a14">
        <dgm:pt modelId="{253E6738-2611-44B6-B57F-44172928BFAC}">
          <dgm:prSet/>
          <dgm:spPr/>
          <dgm:t>
            <a:bodyPr/>
            <a:lstStyle/>
            <a:p>
              <a:pPr>
                <a:spcAft>
                  <a:spcPts val="0"/>
                </a:spcAft>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rPr>
                      <m:t>λ</m:t>
                    </m:r>
                    <m:d>
                      <m:dPr>
                        <m:ctrlPr>
                          <a:rPr lang="fr-CA" i="1">
                            <a:latin typeface="Cambria Math" panose="02040503050406030204" pitchFamily="18" charset="0"/>
                          </a:rPr>
                        </m:ctrlPr>
                      </m:dPr>
                      <m:e>
                        <m:r>
                          <a:rPr lang="fr-CA" i="1">
                            <a:latin typeface="Cambria Math" panose="02040503050406030204" pitchFamily="18" charset="0"/>
                          </a:rPr>
                          <m:t>𝑢</m:t>
                        </m:r>
                      </m:e>
                    </m:d>
                    <m:r>
                      <a:rPr lang="fr-CA" i="1">
                        <a:latin typeface="Cambria Math" panose="02040503050406030204" pitchFamily="18" charset="0"/>
                      </a:rPr>
                      <m:t>−</m:t>
                    </m:r>
                    <m:r>
                      <m:rPr>
                        <m:sty m:val="p"/>
                      </m:rPr>
                      <a:rPr lang="el-GR" i="1">
                        <a:latin typeface="Cambria Math" panose="02040503050406030204" pitchFamily="18" charset="0"/>
                      </a:rPr>
                      <m:t>λ</m:t>
                    </m:r>
                    <m:d>
                      <m:dPr>
                        <m:ctrlPr>
                          <a:rPr lang="fr-CA" i="1">
                            <a:latin typeface="Cambria Math" panose="02040503050406030204" pitchFamily="18" charset="0"/>
                          </a:rPr>
                        </m:ctrlPr>
                      </m:dPr>
                      <m:e>
                        <m:r>
                          <a:rPr lang="fr-CA" i="1">
                            <a:latin typeface="Cambria Math" panose="02040503050406030204" pitchFamily="18" charset="0"/>
                          </a:rPr>
                          <m:t>𝑣</m:t>
                        </m:r>
                      </m:e>
                    </m:d>
                    <m:r>
                      <a:rPr lang="fr-CA" i="1">
                        <a:latin typeface="Cambria Math" panose="02040503050406030204" pitchFamily="18" charset="0"/>
                      </a:rPr>
                      <m:t>=</m:t>
                    </m:r>
                    <m:r>
                      <m:rPr>
                        <m:sty m:val="p"/>
                      </m:rPr>
                      <a:rPr lang="el-GR" i="1">
                        <a:latin typeface="Cambria Math" panose="02040503050406030204" pitchFamily="18" charset="0"/>
                      </a:rPr>
                      <m:t>λ</m:t>
                    </m:r>
                    <m:d>
                      <m:dPr>
                        <m:ctrlPr>
                          <a:rPr lang="fr-CA" i="1">
                            <a:latin typeface="Cambria Math" panose="02040503050406030204" pitchFamily="18" charset="0"/>
                          </a:rPr>
                        </m:ctrlPr>
                      </m:dPr>
                      <m:e>
                        <m:sSup>
                          <m:sSupPr>
                            <m:ctrlPr>
                              <a:rPr lang="fr-CA" i="1">
                                <a:latin typeface="Cambria Math" panose="02040503050406030204" pitchFamily="18" charset="0"/>
                              </a:rPr>
                            </m:ctrlPr>
                          </m:sSupPr>
                          <m:e>
                            <m:r>
                              <a:rPr lang="fr-CA" i="1">
                                <a:latin typeface="Cambria Math" panose="02040503050406030204" pitchFamily="18" charset="0"/>
                              </a:rPr>
                              <m:t>10</m:t>
                            </m:r>
                          </m:e>
                          <m:sup>
                            <m:r>
                              <a:rPr lang="fr-CA" i="1">
                                <a:latin typeface="Cambria Math" panose="02040503050406030204" pitchFamily="18" charset="0"/>
                              </a:rPr>
                              <m:t>7</m:t>
                            </m:r>
                          </m:sup>
                        </m:sSup>
                        <m:f>
                          <m:fPr>
                            <m:ctrlPr>
                              <a:rPr lang="fr-CA" i="1">
                                <a:latin typeface="Cambria Math" panose="02040503050406030204" pitchFamily="18" charset="0"/>
                              </a:rPr>
                            </m:ctrlPr>
                          </m:fPr>
                          <m:num>
                            <m:r>
                              <a:rPr lang="fr-CA" i="1">
                                <a:latin typeface="Cambria Math" panose="02040503050406030204" pitchFamily="18" charset="0"/>
                              </a:rPr>
                              <m:t>𝑢</m:t>
                            </m:r>
                          </m:num>
                          <m:den>
                            <m:r>
                              <a:rPr lang="fr-CA" i="1">
                                <a:latin typeface="Cambria Math" panose="02040503050406030204" pitchFamily="18" charset="0"/>
                              </a:rPr>
                              <m:t>𝑣</m:t>
                            </m:r>
                          </m:den>
                        </m:f>
                      </m:e>
                    </m:d>
                  </m:oMath>
                </m:oMathPara>
              </a14:m>
              <a:endParaRPr lang="fr-CA" dirty="0"/>
            </a:p>
          </dgm:t>
        </dgm:pt>
      </mc:Choice>
      <mc:Fallback xmlns="">
        <dgm:pt modelId="{253E6738-2611-44B6-B57F-44172928BFAC}">
          <dgm:prSet/>
          <dgm:spPr/>
          <dgm:t>
            <a:bodyPr/>
            <a:lstStyle/>
            <a:p>
              <a:pPr>
                <a:spcAft>
                  <a:spcPts val="0"/>
                </a:spcAft>
              </a:pPr>
              <a:r>
                <a:rPr lang="el-GR" i="0">
                  <a:latin typeface="Cambria Math" panose="02040503050406030204" pitchFamily="18" charset="0"/>
                </a:rPr>
                <a:t>λ</a:t>
              </a:r>
              <a:r>
                <a:rPr lang="fr-CA" i="0">
                  <a:latin typeface="Cambria Math" panose="02040503050406030204" pitchFamily="18" charset="0"/>
                </a:rPr>
                <a:t>(𝑢)−</a:t>
              </a:r>
              <a:r>
                <a:rPr lang="el-GR" i="0">
                  <a:latin typeface="Cambria Math" panose="02040503050406030204" pitchFamily="18" charset="0"/>
                </a:rPr>
                <a:t>λ</a:t>
              </a:r>
              <a:r>
                <a:rPr lang="fr-CA" i="0">
                  <a:latin typeface="Cambria Math" panose="02040503050406030204" pitchFamily="18" charset="0"/>
                </a:rPr>
                <a:t>(𝑣)=</a:t>
              </a:r>
              <a:r>
                <a:rPr lang="el-GR" i="0">
                  <a:latin typeface="Cambria Math" panose="02040503050406030204" pitchFamily="18" charset="0"/>
                </a:rPr>
                <a:t>λ</a:t>
              </a:r>
              <a:r>
                <a:rPr lang="fr-CA" i="0">
                  <a:latin typeface="Cambria Math" panose="02040503050406030204" pitchFamily="18" charset="0"/>
                </a:rPr>
                <a:t>(10^7  𝑢/𝑣)</a:t>
              </a:r>
              <a:endParaRPr lang="fr-CA" dirty="0"/>
            </a:p>
          </dgm:t>
        </dgm:pt>
      </mc:Fallback>
    </mc:AlternateContent>
    <dgm:pt modelId="{24A6496E-8013-48D3-8A84-D25F1FF6EDE6}" type="parTrans" cxnId="{294A3C82-FFF2-4B34-B301-C795DA7ED1D8}">
      <dgm:prSet/>
      <dgm:spPr/>
      <dgm:t>
        <a:bodyPr/>
        <a:lstStyle/>
        <a:p>
          <a:endParaRPr lang="fr-CA"/>
        </a:p>
      </dgm:t>
    </dgm:pt>
    <dgm:pt modelId="{E77A2797-B5CF-460B-B77B-1015C7C0EA81}" type="sibTrans" cxnId="{294A3C82-FFF2-4B34-B301-C795DA7ED1D8}">
      <dgm:prSet/>
      <dgm:spPr/>
      <dgm:t>
        <a:bodyPr/>
        <a:lstStyle/>
        <a:p>
          <a:endParaRPr lang="fr-CA"/>
        </a:p>
      </dgm:t>
    </dgm:pt>
    <mc:AlternateContent xmlns:mc="http://schemas.openxmlformats.org/markup-compatibility/2006" xmlns:a14="http://schemas.microsoft.com/office/drawing/2010/main">
      <mc:Choice Requires="a14">
        <dgm:pt modelId="{DFE89C05-1254-4BA8-9697-7C07CDCA4182}">
          <dgm:prSet/>
          <dgm:spPr/>
          <dgm:t>
            <a:bodyPr/>
            <a:lstStyle/>
            <a:p>
              <a:pPr>
                <a:spcAft>
                  <a:spcPts val="0"/>
                </a:spcAft>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rPr>
                      <m:t>λ</m:t>
                    </m:r>
                    <m:d>
                      <m:dPr>
                        <m:ctrlPr>
                          <a:rPr lang="fr-CA" i="1">
                            <a:latin typeface="Cambria Math" panose="02040503050406030204" pitchFamily="18" charset="0"/>
                          </a:rPr>
                        </m:ctrlPr>
                      </m:dPr>
                      <m:e>
                        <m:r>
                          <a:rPr lang="fr-CA" i="1">
                            <a:latin typeface="Cambria Math" panose="02040503050406030204" pitchFamily="18" charset="0"/>
                          </a:rPr>
                          <m:t>𝑢</m:t>
                        </m:r>
                      </m:e>
                    </m:d>
                    <m:r>
                      <a:rPr lang="fr-CA" i="1">
                        <a:latin typeface="Cambria Math" panose="02040503050406030204" pitchFamily="18" charset="0"/>
                      </a:rPr>
                      <m:t>+</m:t>
                    </m:r>
                    <m:r>
                      <m:rPr>
                        <m:sty m:val="p"/>
                      </m:rPr>
                      <a:rPr lang="el-GR" i="1">
                        <a:latin typeface="Cambria Math" panose="02040503050406030204" pitchFamily="18" charset="0"/>
                      </a:rPr>
                      <m:t>λ</m:t>
                    </m:r>
                    <m:d>
                      <m:dPr>
                        <m:ctrlPr>
                          <a:rPr lang="fr-CA" i="1">
                            <a:latin typeface="Cambria Math" panose="02040503050406030204" pitchFamily="18" charset="0"/>
                          </a:rPr>
                        </m:ctrlPr>
                      </m:dPr>
                      <m:e>
                        <m:r>
                          <a:rPr lang="fr-CA" i="1">
                            <a:latin typeface="Cambria Math" panose="02040503050406030204" pitchFamily="18" charset="0"/>
                          </a:rPr>
                          <m:t>𝑣</m:t>
                        </m:r>
                      </m:e>
                    </m:d>
                    <m:r>
                      <a:rPr lang="fr-CA" i="1">
                        <a:latin typeface="Cambria Math" panose="02040503050406030204" pitchFamily="18" charset="0"/>
                      </a:rPr>
                      <m:t>−</m:t>
                    </m:r>
                    <m:r>
                      <m:rPr>
                        <m:sty m:val="p"/>
                      </m:rPr>
                      <a:rPr lang="el-GR" i="1">
                        <a:latin typeface="Cambria Math" panose="02040503050406030204" pitchFamily="18" charset="0"/>
                      </a:rPr>
                      <m:t>λ</m:t>
                    </m:r>
                    <m:d>
                      <m:dPr>
                        <m:ctrlPr>
                          <a:rPr lang="fr-CA" i="1">
                            <a:latin typeface="Cambria Math" panose="02040503050406030204" pitchFamily="18" charset="0"/>
                          </a:rPr>
                        </m:ctrlPr>
                      </m:dPr>
                      <m:e>
                        <m:r>
                          <a:rPr lang="fr-CA" i="1">
                            <a:latin typeface="Cambria Math" panose="02040503050406030204" pitchFamily="18" charset="0"/>
                          </a:rPr>
                          <m:t>𝑤</m:t>
                        </m:r>
                      </m:e>
                    </m:d>
                    <m:r>
                      <a:rPr lang="fr-CA" i="1">
                        <a:latin typeface="Cambria Math" panose="02040503050406030204" pitchFamily="18" charset="0"/>
                      </a:rPr>
                      <m:t>=</m:t>
                    </m:r>
                    <m:r>
                      <m:rPr>
                        <m:sty m:val="p"/>
                      </m:rPr>
                      <a:rPr lang="el-GR" i="1">
                        <a:latin typeface="Cambria Math" panose="02040503050406030204" pitchFamily="18" charset="0"/>
                      </a:rPr>
                      <m:t>λ</m:t>
                    </m:r>
                    <m:d>
                      <m:dPr>
                        <m:ctrlPr>
                          <a:rPr lang="fr-CA" i="1">
                            <a:latin typeface="Cambria Math" panose="02040503050406030204" pitchFamily="18" charset="0"/>
                          </a:rPr>
                        </m:ctrlPr>
                      </m:dPr>
                      <m:e>
                        <m:f>
                          <m:fPr>
                            <m:ctrlPr>
                              <a:rPr lang="fr-CA" i="1">
                                <a:latin typeface="Cambria Math" panose="02040503050406030204" pitchFamily="18" charset="0"/>
                              </a:rPr>
                            </m:ctrlPr>
                          </m:fPr>
                          <m:num>
                            <m:r>
                              <a:rPr lang="fr-CA" i="1">
                                <a:latin typeface="Cambria Math" panose="02040503050406030204" pitchFamily="18" charset="0"/>
                              </a:rPr>
                              <m:t>𝑢𝑣</m:t>
                            </m:r>
                          </m:num>
                          <m:den>
                            <m:r>
                              <a:rPr lang="fr-CA" i="1">
                                <a:latin typeface="Cambria Math" panose="02040503050406030204" pitchFamily="18" charset="0"/>
                              </a:rPr>
                              <m:t>𝑤</m:t>
                            </m:r>
                          </m:den>
                        </m:f>
                      </m:e>
                    </m:d>
                  </m:oMath>
                </m:oMathPara>
              </a14:m>
              <a:endParaRPr lang="fr-CA" dirty="0"/>
            </a:p>
          </dgm:t>
        </dgm:pt>
      </mc:Choice>
      <mc:Fallback xmlns="">
        <dgm:pt modelId="{DFE89C05-1254-4BA8-9697-7C07CDCA4182}">
          <dgm:prSet/>
          <dgm:spPr/>
          <dgm:t>
            <a:bodyPr/>
            <a:lstStyle/>
            <a:p>
              <a:pPr>
                <a:spcAft>
                  <a:spcPts val="0"/>
                </a:spcAft>
              </a:pPr>
              <a:r>
                <a:rPr lang="el-GR" i="0">
                  <a:latin typeface="Cambria Math" panose="02040503050406030204" pitchFamily="18" charset="0"/>
                </a:rPr>
                <a:t>λ</a:t>
              </a:r>
              <a:r>
                <a:rPr lang="fr-CA" i="0">
                  <a:latin typeface="Cambria Math" panose="02040503050406030204" pitchFamily="18" charset="0"/>
                </a:rPr>
                <a:t>(𝑢)+</a:t>
              </a:r>
              <a:r>
                <a:rPr lang="el-GR" i="0">
                  <a:latin typeface="Cambria Math" panose="02040503050406030204" pitchFamily="18" charset="0"/>
                </a:rPr>
                <a:t>λ</a:t>
              </a:r>
              <a:r>
                <a:rPr lang="fr-CA" i="0">
                  <a:latin typeface="Cambria Math" panose="02040503050406030204" pitchFamily="18" charset="0"/>
                </a:rPr>
                <a:t>(𝑣)−</a:t>
              </a:r>
              <a:r>
                <a:rPr lang="el-GR" i="0">
                  <a:latin typeface="Cambria Math" panose="02040503050406030204" pitchFamily="18" charset="0"/>
                </a:rPr>
                <a:t>λ</a:t>
              </a:r>
              <a:r>
                <a:rPr lang="fr-CA" i="0">
                  <a:latin typeface="Cambria Math" panose="02040503050406030204" pitchFamily="18" charset="0"/>
                </a:rPr>
                <a:t>(𝑤)=</a:t>
              </a:r>
              <a:r>
                <a:rPr lang="el-GR" i="0">
                  <a:latin typeface="Cambria Math" panose="02040503050406030204" pitchFamily="18" charset="0"/>
                </a:rPr>
                <a:t>λ</a:t>
              </a:r>
              <a:r>
                <a:rPr lang="fr-CA" i="0">
                  <a:latin typeface="Cambria Math" panose="02040503050406030204" pitchFamily="18" charset="0"/>
                </a:rPr>
                <a:t>(𝑢𝑣/𝑤)</a:t>
              </a:r>
              <a:endParaRPr lang="fr-CA" dirty="0"/>
            </a:p>
          </dgm:t>
        </dgm:pt>
      </mc:Fallback>
    </mc:AlternateContent>
    <dgm:pt modelId="{EE95C621-5473-44B2-8A5F-6CBFF27D2621}" type="parTrans" cxnId="{6BBE8C79-C439-46CA-9EEF-020E6093070C}">
      <dgm:prSet/>
      <dgm:spPr/>
      <dgm:t>
        <a:bodyPr/>
        <a:lstStyle/>
        <a:p>
          <a:endParaRPr lang="fr-CA"/>
        </a:p>
      </dgm:t>
    </dgm:pt>
    <dgm:pt modelId="{3E43BC3D-12D3-4462-A554-A451808C842F}" type="sibTrans" cxnId="{6BBE8C79-C439-46CA-9EEF-020E6093070C}">
      <dgm:prSet/>
      <dgm:spPr/>
      <dgm:t>
        <a:bodyPr/>
        <a:lstStyle/>
        <a:p>
          <a:endParaRPr lang="fr-CA"/>
        </a:p>
      </dgm:t>
    </dgm:pt>
    <mc:AlternateContent xmlns:mc="http://schemas.openxmlformats.org/markup-compatibility/2006" xmlns:a14="http://schemas.microsoft.com/office/drawing/2010/main">
      <mc:Choice Requires="a14">
        <dgm:pt modelId="{DCD4D256-F6E6-4701-9C7E-1FAEF9A18818}">
          <dgm:prSet/>
          <dgm:spPr/>
          <dgm:t>
            <a:bodyPr/>
            <a:lstStyle/>
            <a:p>
              <a:pPr>
                <a:spcAft>
                  <a:spcPts val="0"/>
                </a:spcAft>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rPr>
                      <m:t>λ</m:t>
                    </m:r>
                    <m:d>
                      <m:dPr>
                        <m:ctrlPr>
                          <a:rPr lang="fr-CA" i="1">
                            <a:latin typeface="Cambria Math" panose="02040503050406030204" pitchFamily="18" charset="0"/>
                          </a:rPr>
                        </m:ctrlPr>
                      </m:dPr>
                      <m:e>
                        <m:rad>
                          <m:radPr>
                            <m:degHide m:val="on"/>
                            <m:ctrlPr>
                              <a:rPr lang="fr-CA" b="0" i="1" smtClean="0">
                                <a:latin typeface="Cambria Math" panose="02040503050406030204" pitchFamily="18" charset="0"/>
                              </a:rPr>
                            </m:ctrlPr>
                          </m:radPr>
                          <m:deg/>
                          <m:e>
                            <m:r>
                              <a:rPr lang="fr-CA" i="1">
                                <a:latin typeface="Cambria Math" panose="02040503050406030204" pitchFamily="18" charset="0"/>
                              </a:rPr>
                              <m:t>𝑢</m:t>
                            </m:r>
                            <m:r>
                              <a:rPr lang="fr-CA" b="0" i="1" smtClean="0">
                                <a:latin typeface="Cambria Math" panose="02040503050406030204" pitchFamily="18" charset="0"/>
                              </a:rPr>
                              <m:t>𝑣</m:t>
                            </m:r>
                          </m:e>
                        </m:rad>
                      </m:e>
                    </m:d>
                    <m:r>
                      <a:rPr lang="fr-CA" b="0" i="1" smtClean="0">
                        <a:latin typeface="Cambria Math" panose="02040503050406030204" pitchFamily="18" charset="0"/>
                      </a:rPr>
                      <m:t>=</m:t>
                    </m:r>
                    <m:f>
                      <m:fPr>
                        <m:ctrlPr>
                          <a:rPr lang="fr-CA" b="0" i="1" smtClean="0">
                            <a:latin typeface="Cambria Math" panose="02040503050406030204" pitchFamily="18" charset="0"/>
                          </a:rPr>
                        </m:ctrlPr>
                      </m:fPr>
                      <m:num>
                        <m:r>
                          <m:rPr>
                            <m:sty m:val="p"/>
                          </m:rPr>
                          <a:rPr lang="el-GR" i="1" smtClean="0">
                            <a:latin typeface="Cambria Math" panose="02040503050406030204" pitchFamily="18" charset="0"/>
                          </a:rPr>
                          <m:t>λ</m:t>
                        </m:r>
                        <m:d>
                          <m:dPr>
                            <m:ctrlPr>
                              <a:rPr lang="fr-CA" i="1" smtClean="0">
                                <a:latin typeface="Cambria Math" panose="02040503050406030204" pitchFamily="18" charset="0"/>
                              </a:rPr>
                            </m:ctrlPr>
                          </m:dPr>
                          <m:e>
                            <m:r>
                              <a:rPr lang="fr-CA" b="0" i="1" smtClean="0">
                                <a:latin typeface="Cambria Math" panose="02040503050406030204" pitchFamily="18" charset="0"/>
                              </a:rPr>
                              <m:t>𝑢</m:t>
                            </m:r>
                          </m:e>
                        </m:d>
                        <m:r>
                          <a:rPr lang="fr-CA" b="0" i="1" smtClean="0">
                            <a:latin typeface="Cambria Math" panose="02040503050406030204" pitchFamily="18" charset="0"/>
                          </a:rPr>
                          <m:t>+</m:t>
                        </m:r>
                        <m:r>
                          <m:rPr>
                            <m:sty m:val="p"/>
                          </m:rPr>
                          <a:rPr lang="el-GR" i="1">
                            <a:latin typeface="Cambria Math" panose="02040503050406030204" pitchFamily="18" charset="0"/>
                          </a:rPr>
                          <m:t>λ</m:t>
                        </m:r>
                        <m:d>
                          <m:dPr>
                            <m:ctrlPr>
                              <a:rPr lang="fr-CA" i="1">
                                <a:latin typeface="Cambria Math" panose="02040503050406030204" pitchFamily="18" charset="0"/>
                              </a:rPr>
                            </m:ctrlPr>
                          </m:dPr>
                          <m:e>
                            <m:r>
                              <a:rPr lang="fr-CA" b="0" i="1" smtClean="0">
                                <a:latin typeface="Cambria Math" panose="02040503050406030204" pitchFamily="18" charset="0"/>
                              </a:rPr>
                              <m:t>𝑣</m:t>
                            </m:r>
                          </m:e>
                        </m:d>
                      </m:num>
                      <m:den>
                        <m:r>
                          <a:rPr lang="fr-CA" b="0" i="1" smtClean="0">
                            <a:latin typeface="Cambria Math" panose="02040503050406030204" pitchFamily="18" charset="0"/>
                          </a:rPr>
                          <m:t>2</m:t>
                        </m:r>
                      </m:den>
                    </m:f>
                  </m:oMath>
                </m:oMathPara>
              </a14:m>
              <a:endParaRPr lang="fr-CA" dirty="0"/>
            </a:p>
          </dgm:t>
        </dgm:pt>
      </mc:Choice>
      <mc:Fallback xmlns="">
        <dgm:pt modelId="{DCD4D256-F6E6-4701-9C7E-1FAEF9A18818}">
          <dgm:prSet/>
          <dgm:spPr/>
          <dgm:t>
            <a:bodyPr/>
            <a:lstStyle/>
            <a:p>
              <a:pPr>
                <a:spcAft>
                  <a:spcPts val="0"/>
                </a:spcAft>
              </a:pPr>
              <a:r>
                <a:rPr lang="el-GR" i="0">
                  <a:latin typeface="Cambria Math" panose="02040503050406030204" pitchFamily="18" charset="0"/>
                </a:rPr>
                <a:t>λ</a:t>
              </a:r>
              <a:r>
                <a:rPr lang="fr-CA" i="0">
                  <a:latin typeface="Cambria Math" panose="02040503050406030204" pitchFamily="18" charset="0"/>
                </a:rPr>
                <a:t>(</a:t>
              </a:r>
              <a:r>
                <a:rPr lang="fr-CA" b="0" i="0">
                  <a:latin typeface="Cambria Math" panose="02040503050406030204" pitchFamily="18" charset="0"/>
                </a:rPr>
                <a:t>√</a:t>
              </a:r>
              <a:r>
                <a:rPr lang="fr-CA" i="0">
                  <a:latin typeface="Cambria Math" panose="02040503050406030204" pitchFamily="18" charset="0"/>
                </a:rPr>
                <a:t>𝑢</a:t>
              </a:r>
              <a:r>
                <a:rPr lang="fr-CA" b="0" i="0">
                  <a:latin typeface="Cambria Math" panose="02040503050406030204" pitchFamily="18" charset="0"/>
                </a:rPr>
                <a:t>𝑣)=(</a:t>
              </a:r>
              <a:r>
                <a:rPr lang="el-GR" i="0">
                  <a:latin typeface="Cambria Math" panose="02040503050406030204" pitchFamily="18" charset="0"/>
                </a:rPr>
                <a:t>λ</a:t>
              </a:r>
              <a:r>
                <a:rPr lang="fr-CA" i="0">
                  <a:latin typeface="Cambria Math" panose="02040503050406030204" pitchFamily="18" charset="0"/>
                </a:rPr>
                <a:t>(</a:t>
              </a:r>
              <a:r>
                <a:rPr lang="fr-CA" b="0" i="0">
                  <a:latin typeface="Cambria Math" panose="02040503050406030204" pitchFamily="18" charset="0"/>
                </a:rPr>
                <a:t>𝑢)+</a:t>
              </a:r>
              <a:r>
                <a:rPr lang="el-GR" i="0">
                  <a:latin typeface="Cambria Math" panose="02040503050406030204" pitchFamily="18" charset="0"/>
                </a:rPr>
                <a:t>λ</a:t>
              </a:r>
              <a:r>
                <a:rPr lang="fr-CA" i="0">
                  <a:latin typeface="Cambria Math" panose="02040503050406030204" pitchFamily="18" charset="0"/>
                </a:rPr>
                <a:t>(</a:t>
              </a:r>
              <a:r>
                <a:rPr lang="fr-CA" b="0" i="0">
                  <a:latin typeface="Cambria Math" panose="02040503050406030204" pitchFamily="18" charset="0"/>
                </a:rPr>
                <a:t>𝑣))/2</a:t>
              </a:r>
              <a:endParaRPr lang="fr-CA" dirty="0"/>
            </a:p>
          </dgm:t>
        </dgm:pt>
      </mc:Fallback>
    </mc:AlternateContent>
    <dgm:pt modelId="{F542A1D9-96ED-40E9-8351-CD1C9F775836}" type="parTrans" cxnId="{82BE7A8A-209C-46A9-A62F-AF327246D48D}">
      <dgm:prSet/>
      <dgm:spPr/>
      <dgm:t>
        <a:bodyPr/>
        <a:lstStyle/>
        <a:p>
          <a:endParaRPr lang="fr-CA"/>
        </a:p>
      </dgm:t>
    </dgm:pt>
    <dgm:pt modelId="{8F0212E7-149A-42DB-85D1-A95164C2F503}" type="sibTrans" cxnId="{82BE7A8A-209C-46A9-A62F-AF327246D48D}">
      <dgm:prSet/>
      <dgm:spPr/>
      <dgm:t>
        <a:bodyPr/>
        <a:lstStyle/>
        <a:p>
          <a:endParaRPr lang="fr-CA"/>
        </a:p>
      </dgm:t>
    </dgm:pt>
    <dgm:pt modelId="{2C4A1CD3-ADAB-4521-AB46-929CBB64D889}" type="pres">
      <dgm:prSet presAssocID="{DDE8A51B-D5A0-49B8-BD4C-A7778867D3C5}" presName="diagram" presStyleCnt="0">
        <dgm:presLayoutVars>
          <dgm:chPref val="1"/>
          <dgm:dir/>
          <dgm:animOne val="branch"/>
          <dgm:animLvl val="lvl"/>
          <dgm:resizeHandles/>
        </dgm:presLayoutVars>
      </dgm:prSet>
      <dgm:spPr/>
    </dgm:pt>
    <dgm:pt modelId="{CF878A47-8326-4339-ABDF-27679A363730}" type="pres">
      <dgm:prSet presAssocID="{90E2709F-E817-43D8-829B-B8892439F717}" presName="root" presStyleCnt="0"/>
      <dgm:spPr/>
    </dgm:pt>
    <dgm:pt modelId="{60DC22E8-CE69-4272-98C3-AC9AB9FEE4AF}" type="pres">
      <dgm:prSet presAssocID="{90E2709F-E817-43D8-829B-B8892439F717}" presName="rootComposite" presStyleCnt="0"/>
      <dgm:spPr/>
    </dgm:pt>
    <dgm:pt modelId="{39A797A2-D4A2-4844-832D-7911D142577B}" type="pres">
      <dgm:prSet presAssocID="{90E2709F-E817-43D8-829B-B8892439F717}" presName="rootText" presStyleLbl="node1" presStyleIdx="0" presStyleCnt="2" custScaleX="204624"/>
      <dgm:spPr/>
    </dgm:pt>
    <dgm:pt modelId="{DBAF43FA-77C3-40B5-BB7D-E9AC9F18F66D}" type="pres">
      <dgm:prSet presAssocID="{90E2709F-E817-43D8-829B-B8892439F717}" presName="rootConnector" presStyleLbl="node1" presStyleIdx="0" presStyleCnt="2"/>
      <dgm:spPr/>
    </dgm:pt>
    <dgm:pt modelId="{9B31B914-74D2-44A5-8347-C0B68CDE2C6D}" type="pres">
      <dgm:prSet presAssocID="{90E2709F-E817-43D8-829B-B8892439F717}" presName="childShape" presStyleCnt="0"/>
      <dgm:spPr/>
    </dgm:pt>
    <dgm:pt modelId="{CECEFAEC-83B9-4106-88D1-A999EB6A0021}" type="pres">
      <dgm:prSet presAssocID="{3BF3C830-17C9-4969-A21E-ACF42A56CA25}" presName="Name13" presStyleLbl="parChTrans1D2" presStyleIdx="0" presStyleCnt="8"/>
      <dgm:spPr/>
    </dgm:pt>
    <dgm:pt modelId="{EDD8360B-CA2F-44BE-A9A6-660F89CB9621}" type="pres">
      <dgm:prSet presAssocID="{010B3528-19F1-45C9-85EB-2E06C1462913}" presName="childText" presStyleLbl="bgAcc1" presStyleIdx="0" presStyleCnt="8" custScaleX="362354" custScaleY="83619">
        <dgm:presLayoutVars>
          <dgm:bulletEnabled val="1"/>
        </dgm:presLayoutVars>
      </dgm:prSet>
      <dgm:spPr/>
    </dgm:pt>
    <dgm:pt modelId="{EA5CE78B-58E4-4E4D-A580-2BB76F8783E3}" type="pres">
      <dgm:prSet presAssocID="{B66CE542-B950-4449-AA8E-3581DC2BF55D}" presName="Name13" presStyleLbl="parChTrans1D2" presStyleIdx="1" presStyleCnt="8"/>
      <dgm:spPr/>
    </dgm:pt>
    <dgm:pt modelId="{D255C8E7-E2FB-4DDF-B65A-FD360A1D5ED6}" type="pres">
      <dgm:prSet presAssocID="{482569A5-3681-4EAB-9122-671612566C4C}" presName="childText" presStyleLbl="bgAcc1" presStyleIdx="1" presStyleCnt="8" custScaleX="362354">
        <dgm:presLayoutVars>
          <dgm:bulletEnabled val="1"/>
        </dgm:presLayoutVars>
      </dgm:prSet>
      <dgm:spPr/>
    </dgm:pt>
    <dgm:pt modelId="{28E36F09-324B-4C40-9BA3-9A6AF03A06C7}" type="pres">
      <dgm:prSet presAssocID="{31892462-B720-431A-8D03-37E79F6DAFC9}" presName="Name13" presStyleLbl="parChTrans1D2" presStyleIdx="2" presStyleCnt="8"/>
      <dgm:spPr/>
    </dgm:pt>
    <dgm:pt modelId="{1CA29E93-49F7-43C0-97D9-99EB26D800AA}" type="pres">
      <dgm:prSet presAssocID="{45BBABCC-5DB2-41DA-B15E-C391364096D6}" presName="childText" presStyleLbl="bgAcc1" presStyleIdx="2" presStyleCnt="8" custScaleX="362354">
        <dgm:presLayoutVars>
          <dgm:bulletEnabled val="1"/>
        </dgm:presLayoutVars>
      </dgm:prSet>
      <dgm:spPr/>
    </dgm:pt>
    <dgm:pt modelId="{5EF5A786-319E-477D-A201-C9C78FA912E2}" type="pres">
      <dgm:prSet presAssocID="{7B205A9A-8A61-4124-8414-91C1D42DFC97}" presName="Name13" presStyleLbl="parChTrans1D2" presStyleIdx="3" presStyleCnt="8"/>
      <dgm:spPr/>
    </dgm:pt>
    <dgm:pt modelId="{B3013089-F67E-4113-B38C-4846F4CDB767}" type="pres">
      <dgm:prSet presAssocID="{822442CD-2C6D-4A1F-9FEF-857697E2858B}" presName="childText" presStyleLbl="bgAcc1" presStyleIdx="3" presStyleCnt="8" custScaleX="362354">
        <dgm:presLayoutVars>
          <dgm:bulletEnabled val="1"/>
        </dgm:presLayoutVars>
      </dgm:prSet>
      <dgm:spPr/>
    </dgm:pt>
    <dgm:pt modelId="{263F7BB5-5BA8-42E8-AFD4-1A4F5FF8A038}" type="pres">
      <dgm:prSet presAssocID="{904331A3-1E7A-4CAB-8D1E-7A9C63D6E9F7}" presName="root" presStyleCnt="0"/>
      <dgm:spPr/>
    </dgm:pt>
    <dgm:pt modelId="{647BD99D-7E1F-4E80-BE51-13A57E4DD584}" type="pres">
      <dgm:prSet presAssocID="{904331A3-1E7A-4CAB-8D1E-7A9C63D6E9F7}" presName="rootComposite" presStyleCnt="0"/>
      <dgm:spPr/>
    </dgm:pt>
    <dgm:pt modelId="{31B96428-683C-4F39-B601-FA940BEAC764}" type="pres">
      <dgm:prSet presAssocID="{904331A3-1E7A-4CAB-8D1E-7A9C63D6E9F7}" presName="rootText" presStyleLbl="node1" presStyleIdx="1" presStyleCnt="2" custScaleX="279013" custLinFactNeighborX="15768" custLinFactNeighborY="-844"/>
      <dgm:spPr/>
    </dgm:pt>
    <dgm:pt modelId="{627E86B0-01F0-444E-BCDC-3E71D4A501D6}" type="pres">
      <dgm:prSet presAssocID="{904331A3-1E7A-4CAB-8D1E-7A9C63D6E9F7}" presName="rootConnector" presStyleLbl="node1" presStyleIdx="1" presStyleCnt="2"/>
      <dgm:spPr/>
    </dgm:pt>
    <dgm:pt modelId="{35B7AF07-83E1-49DE-9636-E800502B5C10}" type="pres">
      <dgm:prSet presAssocID="{904331A3-1E7A-4CAB-8D1E-7A9C63D6E9F7}" presName="childShape" presStyleCnt="0"/>
      <dgm:spPr/>
    </dgm:pt>
    <dgm:pt modelId="{4A590AD4-C46D-46CA-B7F0-1F94B4941C0E}" type="pres">
      <dgm:prSet presAssocID="{6AF95B72-A209-4F11-9504-F09EB144C387}" presName="Name13" presStyleLbl="parChTrans1D2" presStyleIdx="4" presStyleCnt="8"/>
      <dgm:spPr/>
    </dgm:pt>
    <dgm:pt modelId="{42AE672E-DFC7-41DA-A2F5-26126F523127}" type="pres">
      <dgm:prSet presAssocID="{D87408D7-B9E8-44E7-BCD5-A76F4272FA3C}" presName="childText" presStyleLbl="bgAcc1" presStyleIdx="4" presStyleCnt="8" custScaleX="362354" custScaleY="82872" custLinFactNeighborX="16835" custLinFactNeighborY="-1566">
        <dgm:presLayoutVars>
          <dgm:bulletEnabled val="1"/>
        </dgm:presLayoutVars>
      </dgm:prSet>
      <dgm:spPr/>
    </dgm:pt>
    <dgm:pt modelId="{0320B419-4B3B-4FA3-8869-054C880AAED2}" type="pres">
      <dgm:prSet presAssocID="{24A6496E-8013-48D3-8A84-D25F1FF6EDE6}" presName="Name13" presStyleLbl="parChTrans1D2" presStyleIdx="5" presStyleCnt="8"/>
      <dgm:spPr/>
    </dgm:pt>
    <dgm:pt modelId="{2DCE4BC7-FA64-404B-A471-B9AC9612F93F}" type="pres">
      <dgm:prSet presAssocID="{253E6738-2611-44B6-B57F-44172928BFAC}" presName="childText" presStyleLbl="bgAcc1" presStyleIdx="5" presStyleCnt="8" custScaleX="362354" custLinFactNeighborX="16835" custLinFactNeighborY="-1566">
        <dgm:presLayoutVars>
          <dgm:bulletEnabled val="1"/>
        </dgm:presLayoutVars>
      </dgm:prSet>
      <dgm:spPr/>
    </dgm:pt>
    <dgm:pt modelId="{49EB107D-4295-4095-904D-D7794FFBBAAB}" type="pres">
      <dgm:prSet presAssocID="{EE95C621-5473-44B2-8A5F-6CBFF27D2621}" presName="Name13" presStyleLbl="parChTrans1D2" presStyleIdx="6" presStyleCnt="8"/>
      <dgm:spPr/>
    </dgm:pt>
    <dgm:pt modelId="{383FAF46-53E1-47E6-8E13-82A8A8629967}" type="pres">
      <dgm:prSet presAssocID="{DFE89C05-1254-4BA8-9697-7C07CDCA4182}" presName="childText" presStyleLbl="bgAcc1" presStyleIdx="6" presStyleCnt="8" custScaleX="362354" custLinFactNeighborX="16835" custLinFactNeighborY="-1566">
        <dgm:presLayoutVars>
          <dgm:bulletEnabled val="1"/>
        </dgm:presLayoutVars>
      </dgm:prSet>
      <dgm:spPr/>
    </dgm:pt>
    <dgm:pt modelId="{6E221056-2211-4DF0-97F8-70ED3069BF1F}" type="pres">
      <dgm:prSet presAssocID="{F542A1D9-96ED-40E9-8351-CD1C9F775836}" presName="Name13" presStyleLbl="parChTrans1D2" presStyleIdx="7" presStyleCnt="8"/>
      <dgm:spPr/>
    </dgm:pt>
    <dgm:pt modelId="{23D677C3-AB58-4B8C-B944-AFC49B48977B}" type="pres">
      <dgm:prSet presAssocID="{DCD4D256-F6E6-4701-9C7E-1FAEF9A18818}" presName="childText" presStyleLbl="bgAcc1" presStyleIdx="7" presStyleCnt="8" custScaleX="366896">
        <dgm:presLayoutVars>
          <dgm:bulletEnabled val="1"/>
        </dgm:presLayoutVars>
      </dgm:prSet>
      <dgm:spPr/>
    </dgm:pt>
  </dgm:ptLst>
  <dgm:cxnLst>
    <dgm:cxn modelId="{C11B551B-076D-4B9D-BDD8-4465E2541564}" type="presOf" srcId="{DFE89C05-1254-4BA8-9697-7C07CDCA4182}" destId="{383FAF46-53E1-47E6-8E13-82A8A8629967}" srcOrd="0" destOrd="0" presId="urn:microsoft.com/office/officeart/2005/8/layout/hierarchy3"/>
    <dgm:cxn modelId="{3945B22B-8696-4363-A7A3-65AAB1BA29B1}" type="presOf" srcId="{90E2709F-E817-43D8-829B-B8892439F717}" destId="{39A797A2-D4A2-4844-832D-7911D142577B}" srcOrd="0" destOrd="0" presId="urn:microsoft.com/office/officeart/2005/8/layout/hierarchy3"/>
    <dgm:cxn modelId="{DEEA925C-A576-49C6-A05F-126578998528}" srcId="{904331A3-1E7A-4CAB-8D1E-7A9C63D6E9F7}" destId="{D87408D7-B9E8-44E7-BCD5-A76F4272FA3C}" srcOrd="0" destOrd="0" parTransId="{6AF95B72-A209-4F11-9504-F09EB144C387}" sibTransId="{C34982F3-B7D4-427D-ADFE-5233D5CBCC90}"/>
    <dgm:cxn modelId="{F9FB7947-4F1B-4ED4-A03F-F869EFBECCFA}" srcId="{90E2709F-E817-43D8-829B-B8892439F717}" destId="{010B3528-19F1-45C9-85EB-2E06C1462913}" srcOrd="0" destOrd="0" parTransId="{3BF3C830-17C9-4969-A21E-ACF42A56CA25}" sibTransId="{D8A402DB-08D5-43C2-BC11-1BFB5C3F1553}"/>
    <dgm:cxn modelId="{D8202F6C-4ADB-4129-AF69-F381B48DFC9B}" srcId="{90E2709F-E817-43D8-829B-B8892439F717}" destId="{482569A5-3681-4EAB-9122-671612566C4C}" srcOrd="1" destOrd="0" parTransId="{B66CE542-B950-4449-AA8E-3581DC2BF55D}" sibTransId="{9C5F5419-8C8B-4E9E-8DA1-8A165CFA3D70}"/>
    <dgm:cxn modelId="{FEA81F4E-B6E8-4385-A3B7-40E2F879F625}" type="presOf" srcId="{B66CE542-B950-4449-AA8E-3581DC2BF55D}" destId="{EA5CE78B-58E4-4E4D-A580-2BB76F8783E3}" srcOrd="0" destOrd="0" presId="urn:microsoft.com/office/officeart/2005/8/layout/hierarchy3"/>
    <dgm:cxn modelId="{241C6871-F691-48E4-8126-BF6BAB73E05D}" type="presOf" srcId="{DDE8A51B-D5A0-49B8-BD4C-A7778867D3C5}" destId="{2C4A1CD3-ADAB-4521-AB46-929CBB64D889}" srcOrd="0" destOrd="0" presId="urn:microsoft.com/office/officeart/2005/8/layout/hierarchy3"/>
    <dgm:cxn modelId="{27843054-9E21-4EF0-8A06-BC85AB295A46}" type="presOf" srcId="{D87408D7-B9E8-44E7-BCD5-A76F4272FA3C}" destId="{42AE672E-DFC7-41DA-A2F5-26126F523127}" srcOrd="0" destOrd="0" presId="urn:microsoft.com/office/officeart/2005/8/layout/hierarchy3"/>
    <dgm:cxn modelId="{6BBE8C79-C439-46CA-9EEF-020E6093070C}" srcId="{904331A3-1E7A-4CAB-8D1E-7A9C63D6E9F7}" destId="{DFE89C05-1254-4BA8-9697-7C07CDCA4182}" srcOrd="2" destOrd="0" parTransId="{EE95C621-5473-44B2-8A5F-6CBFF27D2621}" sibTransId="{3E43BC3D-12D3-4462-A554-A451808C842F}"/>
    <dgm:cxn modelId="{35DF0B82-4BE0-4C7D-BF99-54A7619C8BB7}" srcId="{DDE8A51B-D5A0-49B8-BD4C-A7778867D3C5}" destId="{904331A3-1E7A-4CAB-8D1E-7A9C63D6E9F7}" srcOrd="1" destOrd="0" parTransId="{56A5BF5F-061F-4F11-98F2-F96DDF53568E}" sibTransId="{676841A3-433A-4AE5-A58F-D2F5B401B068}"/>
    <dgm:cxn modelId="{294A3C82-FFF2-4B34-B301-C795DA7ED1D8}" srcId="{904331A3-1E7A-4CAB-8D1E-7A9C63D6E9F7}" destId="{253E6738-2611-44B6-B57F-44172928BFAC}" srcOrd="1" destOrd="0" parTransId="{24A6496E-8013-48D3-8A84-D25F1FF6EDE6}" sibTransId="{E77A2797-B5CF-460B-B77B-1015C7C0EA81}"/>
    <dgm:cxn modelId="{3DC01686-8689-4BF7-95BD-2D54963018BF}" type="presOf" srcId="{6AF95B72-A209-4F11-9504-F09EB144C387}" destId="{4A590AD4-C46D-46CA-B7F0-1F94B4941C0E}" srcOrd="0" destOrd="0" presId="urn:microsoft.com/office/officeart/2005/8/layout/hierarchy3"/>
    <dgm:cxn modelId="{82BE7A8A-209C-46A9-A62F-AF327246D48D}" srcId="{904331A3-1E7A-4CAB-8D1E-7A9C63D6E9F7}" destId="{DCD4D256-F6E6-4701-9C7E-1FAEF9A18818}" srcOrd="3" destOrd="0" parTransId="{F542A1D9-96ED-40E9-8351-CD1C9F775836}" sibTransId="{8F0212E7-149A-42DB-85D1-A95164C2F503}"/>
    <dgm:cxn modelId="{B3BA4B8C-45BB-46AE-89DE-06C71B89A265}" type="presOf" srcId="{3BF3C830-17C9-4969-A21E-ACF42A56CA25}" destId="{CECEFAEC-83B9-4106-88D1-A999EB6A0021}" srcOrd="0" destOrd="0" presId="urn:microsoft.com/office/officeart/2005/8/layout/hierarchy3"/>
    <dgm:cxn modelId="{D9C0498E-8198-4CD6-AF18-00A6B1C7DCE9}" srcId="{90E2709F-E817-43D8-829B-B8892439F717}" destId="{45BBABCC-5DB2-41DA-B15E-C391364096D6}" srcOrd="2" destOrd="0" parTransId="{31892462-B720-431A-8D03-37E79F6DAFC9}" sibTransId="{4C8CCD89-1FDD-4ABA-AC91-2E47F87D9B6C}"/>
    <dgm:cxn modelId="{915D3E93-0153-4C9C-84CE-0464639A3EE3}" type="presOf" srcId="{45BBABCC-5DB2-41DA-B15E-C391364096D6}" destId="{1CA29E93-49F7-43C0-97D9-99EB26D800AA}" srcOrd="0" destOrd="0" presId="urn:microsoft.com/office/officeart/2005/8/layout/hierarchy3"/>
    <dgm:cxn modelId="{449BDF93-430C-49C0-B19A-72F0C5D5E08A}" type="presOf" srcId="{253E6738-2611-44B6-B57F-44172928BFAC}" destId="{2DCE4BC7-FA64-404B-A471-B9AC9612F93F}" srcOrd="0" destOrd="0" presId="urn:microsoft.com/office/officeart/2005/8/layout/hierarchy3"/>
    <dgm:cxn modelId="{08A24596-CCF7-4CC9-AAB3-69D5F23FF40A}" type="presOf" srcId="{24A6496E-8013-48D3-8A84-D25F1FF6EDE6}" destId="{0320B419-4B3B-4FA3-8869-054C880AAED2}" srcOrd="0" destOrd="0" presId="urn:microsoft.com/office/officeart/2005/8/layout/hierarchy3"/>
    <dgm:cxn modelId="{5F6B4C9E-9F7B-4CB7-AE0F-0567BE5C0DBD}" type="presOf" srcId="{822442CD-2C6D-4A1F-9FEF-857697E2858B}" destId="{B3013089-F67E-4113-B38C-4846F4CDB767}" srcOrd="0" destOrd="0" presId="urn:microsoft.com/office/officeart/2005/8/layout/hierarchy3"/>
    <dgm:cxn modelId="{6139C3AC-361B-4E91-AC41-F7F94C1F5AB5}" type="presOf" srcId="{7B205A9A-8A61-4124-8414-91C1D42DFC97}" destId="{5EF5A786-319E-477D-A201-C9C78FA912E2}" srcOrd="0" destOrd="0" presId="urn:microsoft.com/office/officeart/2005/8/layout/hierarchy3"/>
    <dgm:cxn modelId="{4EE2D1B5-5E8E-40F2-AC9D-54FC623DD298}" type="presOf" srcId="{904331A3-1E7A-4CAB-8D1E-7A9C63D6E9F7}" destId="{627E86B0-01F0-444E-BCDC-3E71D4A501D6}" srcOrd="1" destOrd="0" presId="urn:microsoft.com/office/officeart/2005/8/layout/hierarchy3"/>
    <dgm:cxn modelId="{981AE9B6-8136-4FF8-A429-B8E25B1A21B5}" type="presOf" srcId="{482569A5-3681-4EAB-9122-671612566C4C}" destId="{D255C8E7-E2FB-4DDF-B65A-FD360A1D5ED6}" srcOrd="0" destOrd="0" presId="urn:microsoft.com/office/officeart/2005/8/layout/hierarchy3"/>
    <dgm:cxn modelId="{981A6BCA-21FF-4F89-973B-AF322A8362BC}" type="presOf" srcId="{EE95C621-5473-44B2-8A5F-6CBFF27D2621}" destId="{49EB107D-4295-4095-904D-D7794FFBBAAB}" srcOrd="0" destOrd="0" presId="urn:microsoft.com/office/officeart/2005/8/layout/hierarchy3"/>
    <dgm:cxn modelId="{6DBEACD3-A430-46A7-A33A-AB2CBF3CDB1D}" type="presOf" srcId="{DCD4D256-F6E6-4701-9C7E-1FAEF9A18818}" destId="{23D677C3-AB58-4B8C-B944-AFC49B48977B}" srcOrd="0" destOrd="0" presId="urn:microsoft.com/office/officeart/2005/8/layout/hierarchy3"/>
    <dgm:cxn modelId="{A3C0A3D7-44DF-48B3-9004-5D4E2E21FCE6}" type="presOf" srcId="{F542A1D9-96ED-40E9-8351-CD1C9F775836}" destId="{6E221056-2211-4DF0-97F8-70ED3069BF1F}" srcOrd="0" destOrd="0" presId="urn:microsoft.com/office/officeart/2005/8/layout/hierarchy3"/>
    <dgm:cxn modelId="{4CCB82D8-EF58-4002-A0EB-BFC705ED73B0}" type="presOf" srcId="{31892462-B720-431A-8D03-37E79F6DAFC9}" destId="{28E36F09-324B-4C40-9BA3-9A6AF03A06C7}" srcOrd="0" destOrd="0" presId="urn:microsoft.com/office/officeart/2005/8/layout/hierarchy3"/>
    <dgm:cxn modelId="{8516D3DA-C667-4B74-B333-446307D075FA}" srcId="{DDE8A51B-D5A0-49B8-BD4C-A7778867D3C5}" destId="{90E2709F-E817-43D8-829B-B8892439F717}" srcOrd="0" destOrd="0" parTransId="{207433EF-C42D-41A4-AAFF-0302403277A9}" sibTransId="{AEBD0AEF-472F-4C63-972C-4CEE8C6E289D}"/>
    <dgm:cxn modelId="{83764CE6-C581-475D-BA58-EDD947758E81}" type="presOf" srcId="{904331A3-1E7A-4CAB-8D1E-7A9C63D6E9F7}" destId="{31B96428-683C-4F39-B601-FA940BEAC764}" srcOrd="0" destOrd="0" presId="urn:microsoft.com/office/officeart/2005/8/layout/hierarchy3"/>
    <dgm:cxn modelId="{6B58B1EB-DFBD-488B-AC91-09D203D7DECD}" type="presOf" srcId="{010B3528-19F1-45C9-85EB-2E06C1462913}" destId="{EDD8360B-CA2F-44BE-A9A6-660F89CB9621}" srcOrd="0" destOrd="0" presId="urn:microsoft.com/office/officeart/2005/8/layout/hierarchy3"/>
    <dgm:cxn modelId="{C5976AEF-10FD-4605-97DF-ADF851DA8A6B}" srcId="{90E2709F-E817-43D8-829B-B8892439F717}" destId="{822442CD-2C6D-4A1F-9FEF-857697E2858B}" srcOrd="3" destOrd="0" parTransId="{7B205A9A-8A61-4124-8414-91C1D42DFC97}" sibTransId="{DF8EF059-1717-4816-A5C3-C00DB9979E96}"/>
    <dgm:cxn modelId="{B8F6BEFB-5492-49B0-A0E7-FFD6D130E838}" type="presOf" srcId="{90E2709F-E817-43D8-829B-B8892439F717}" destId="{DBAF43FA-77C3-40B5-BB7D-E9AC9F18F66D}" srcOrd="1" destOrd="0" presId="urn:microsoft.com/office/officeart/2005/8/layout/hierarchy3"/>
    <dgm:cxn modelId="{B534005F-3A27-4DB2-A7D7-42FC8EA0DCBD}" type="presParOf" srcId="{2C4A1CD3-ADAB-4521-AB46-929CBB64D889}" destId="{CF878A47-8326-4339-ABDF-27679A363730}" srcOrd="0" destOrd="0" presId="urn:microsoft.com/office/officeart/2005/8/layout/hierarchy3"/>
    <dgm:cxn modelId="{2F06C511-6783-4048-A44F-967F30F28DD7}" type="presParOf" srcId="{CF878A47-8326-4339-ABDF-27679A363730}" destId="{60DC22E8-CE69-4272-98C3-AC9AB9FEE4AF}" srcOrd="0" destOrd="0" presId="urn:microsoft.com/office/officeart/2005/8/layout/hierarchy3"/>
    <dgm:cxn modelId="{9885E55F-4E4A-498E-A3D9-9B3902BC5479}" type="presParOf" srcId="{60DC22E8-CE69-4272-98C3-AC9AB9FEE4AF}" destId="{39A797A2-D4A2-4844-832D-7911D142577B}" srcOrd="0" destOrd="0" presId="urn:microsoft.com/office/officeart/2005/8/layout/hierarchy3"/>
    <dgm:cxn modelId="{35611015-550B-47FC-BCDE-4156F8DC4C8D}" type="presParOf" srcId="{60DC22E8-CE69-4272-98C3-AC9AB9FEE4AF}" destId="{DBAF43FA-77C3-40B5-BB7D-E9AC9F18F66D}" srcOrd="1" destOrd="0" presId="urn:microsoft.com/office/officeart/2005/8/layout/hierarchy3"/>
    <dgm:cxn modelId="{723AAF82-C645-422B-94DD-F4372A88A2F0}" type="presParOf" srcId="{CF878A47-8326-4339-ABDF-27679A363730}" destId="{9B31B914-74D2-44A5-8347-C0B68CDE2C6D}" srcOrd="1" destOrd="0" presId="urn:microsoft.com/office/officeart/2005/8/layout/hierarchy3"/>
    <dgm:cxn modelId="{E2270E7B-6676-4BEF-AD4B-4CC8DC7647AB}" type="presParOf" srcId="{9B31B914-74D2-44A5-8347-C0B68CDE2C6D}" destId="{CECEFAEC-83B9-4106-88D1-A999EB6A0021}" srcOrd="0" destOrd="0" presId="urn:microsoft.com/office/officeart/2005/8/layout/hierarchy3"/>
    <dgm:cxn modelId="{838D0883-1B86-4C53-BA40-8BE10B835990}" type="presParOf" srcId="{9B31B914-74D2-44A5-8347-C0B68CDE2C6D}" destId="{EDD8360B-CA2F-44BE-A9A6-660F89CB9621}" srcOrd="1" destOrd="0" presId="urn:microsoft.com/office/officeart/2005/8/layout/hierarchy3"/>
    <dgm:cxn modelId="{1EE1E815-562D-473C-AAB5-7193C1024081}" type="presParOf" srcId="{9B31B914-74D2-44A5-8347-C0B68CDE2C6D}" destId="{EA5CE78B-58E4-4E4D-A580-2BB76F8783E3}" srcOrd="2" destOrd="0" presId="urn:microsoft.com/office/officeart/2005/8/layout/hierarchy3"/>
    <dgm:cxn modelId="{C3A85CFE-2241-4890-9E9D-8B90EF8DBE6B}" type="presParOf" srcId="{9B31B914-74D2-44A5-8347-C0B68CDE2C6D}" destId="{D255C8E7-E2FB-4DDF-B65A-FD360A1D5ED6}" srcOrd="3" destOrd="0" presId="urn:microsoft.com/office/officeart/2005/8/layout/hierarchy3"/>
    <dgm:cxn modelId="{3C60486B-74B4-46C7-BA07-6F9B198411F3}" type="presParOf" srcId="{9B31B914-74D2-44A5-8347-C0B68CDE2C6D}" destId="{28E36F09-324B-4C40-9BA3-9A6AF03A06C7}" srcOrd="4" destOrd="0" presId="urn:microsoft.com/office/officeart/2005/8/layout/hierarchy3"/>
    <dgm:cxn modelId="{110E1488-ACF6-42EB-86DF-02073E904D86}" type="presParOf" srcId="{9B31B914-74D2-44A5-8347-C0B68CDE2C6D}" destId="{1CA29E93-49F7-43C0-97D9-99EB26D800AA}" srcOrd="5" destOrd="0" presId="urn:microsoft.com/office/officeart/2005/8/layout/hierarchy3"/>
    <dgm:cxn modelId="{CBF9DD28-F8E3-4326-8712-94E125FC4F56}" type="presParOf" srcId="{9B31B914-74D2-44A5-8347-C0B68CDE2C6D}" destId="{5EF5A786-319E-477D-A201-C9C78FA912E2}" srcOrd="6" destOrd="0" presId="urn:microsoft.com/office/officeart/2005/8/layout/hierarchy3"/>
    <dgm:cxn modelId="{48007CBB-6F19-4B6A-A90F-CC2063278B4C}" type="presParOf" srcId="{9B31B914-74D2-44A5-8347-C0B68CDE2C6D}" destId="{B3013089-F67E-4113-B38C-4846F4CDB767}" srcOrd="7" destOrd="0" presId="urn:microsoft.com/office/officeart/2005/8/layout/hierarchy3"/>
    <dgm:cxn modelId="{97F6B40D-D052-4657-9A23-ACA50342D3B4}" type="presParOf" srcId="{2C4A1CD3-ADAB-4521-AB46-929CBB64D889}" destId="{263F7BB5-5BA8-42E8-AFD4-1A4F5FF8A038}" srcOrd="1" destOrd="0" presId="urn:microsoft.com/office/officeart/2005/8/layout/hierarchy3"/>
    <dgm:cxn modelId="{517F6708-3739-40E6-A006-A216A240E87D}" type="presParOf" srcId="{263F7BB5-5BA8-42E8-AFD4-1A4F5FF8A038}" destId="{647BD99D-7E1F-4E80-BE51-13A57E4DD584}" srcOrd="0" destOrd="0" presId="urn:microsoft.com/office/officeart/2005/8/layout/hierarchy3"/>
    <dgm:cxn modelId="{7B1979CE-044A-4EE4-BF39-5271A2FE1252}" type="presParOf" srcId="{647BD99D-7E1F-4E80-BE51-13A57E4DD584}" destId="{31B96428-683C-4F39-B601-FA940BEAC764}" srcOrd="0" destOrd="0" presId="urn:microsoft.com/office/officeart/2005/8/layout/hierarchy3"/>
    <dgm:cxn modelId="{54449570-A35A-4A21-8A72-820F4931E783}" type="presParOf" srcId="{647BD99D-7E1F-4E80-BE51-13A57E4DD584}" destId="{627E86B0-01F0-444E-BCDC-3E71D4A501D6}" srcOrd="1" destOrd="0" presId="urn:microsoft.com/office/officeart/2005/8/layout/hierarchy3"/>
    <dgm:cxn modelId="{9E0244A8-887E-4E4D-896A-C43E2E759D60}" type="presParOf" srcId="{263F7BB5-5BA8-42E8-AFD4-1A4F5FF8A038}" destId="{35B7AF07-83E1-49DE-9636-E800502B5C10}" srcOrd="1" destOrd="0" presId="urn:microsoft.com/office/officeart/2005/8/layout/hierarchy3"/>
    <dgm:cxn modelId="{258AA702-7BE4-46AC-9CB7-70BF98F0E701}" type="presParOf" srcId="{35B7AF07-83E1-49DE-9636-E800502B5C10}" destId="{4A590AD4-C46D-46CA-B7F0-1F94B4941C0E}" srcOrd="0" destOrd="0" presId="urn:microsoft.com/office/officeart/2005/8/layout/hierarchy3"/>
    <dgm:cxn modelId="{60CD4D2B-095F-4597-9593-228B1718B72A}" type="presParOf" srcId="{35B7AF07-83E1-49DE-9636-E800502B5C10}" destId="{42AE672E-DFC7-41DA-A2F5-26126F523127}" srcOrd="1" destOrd="0" presId="urn:microsoft.com/office/officeart/2005/8/layout/hierarchy3"/>
    <dgm:cxn modelId="{C7EA22E9-9879-419C-9505-FD7977972864}" type="presParOf" srcId="{35B7AF07-83E1-49DE-9636-E800502B5C10}" destId="{0320B419-4B3B-4FA3-8869-054C880AAED2}" srcOrd="2" destOrd="0" presId="urn:microsoft.com/office/officeart/2005/8/layout/hierarchy3"/>
    <dgm:cxn modelId="{EC6F9413-A599-4674-A5FD-D291332588BE}" type="presParOf" srcId="{35B7AF07-83E1-49DE-9636-E800502B5C10}" destId="{2DCE4BC7-FA64-404B-A471-B9AC9612F93F}" srcOrd="3" destOrd="0" presId="urn:microsoft.com/office/officeart/2005/8/layout/hierarchy3"/>
    <dgm:cxn modelId="{A88B3E47-7582-4BBC-88F9-7E38377337AE}" type="presParOf" srcId="{35B7AF07-83E1-49DE-9636-E800502B5C10}" destId="{49EB107D-4295-4095-904D-D7794FFBBAAB}" srcOrd="4" destOrd="0" presId="urn:microsoft.com/office/officeart/2005/8/layout/hierarchy3"/>
    <dgm:cxn modelId="{CB3DF217-AC5B-4008-B094-5F73EF8167CA}" type="presParOf" srcId="{35B7AF07-83E1-49DE-9636-E800502B5C10}" destId="{383FAF46-53E1-47E6-8E13-82A8A8629967}" srcOrd="5" destOrd="0" presId="urn:microsoft.com/office/officeart/2005/8/layout/hierarchy3"/>
    <dgm:cxn modelId="{7DEF3191-2372-47BE-95F5-B16EE7DAAFE9}" type="presParOf" srcId="{35B7AF07-83E1-49DE-9636-E800502B5C10}" destId="{6E221056-2211-4DF0-97F8-70ED3069BF1F}" srcOrd="6" destOrd="0" presId="urn:microsoft.com/office/officeart/2005/8/layout/hierarchy3"/>
    <dgm:cxn modelId="{54921FB3-346E-4621-8DFF-2BBA56A88E4D}" type="presParOf" srcId="{35B7AF07-83E1-49DE-9636-E800502B5C10}" destId="{23D677C3-AB58-4B8C-B944-AFC49B48977B}" srcOrd="7"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E8A51B-D5A0-49B8-BD4C-A7778867D3C5}" type="doc">
      <dgm:prSet loTypeId="urn:microsoft.com/office/officeart/2005/8/layout/hierarchy3" loCatId="hierarchy" qsTypeId="urn:microsoft.com/office/officeart/2005/8/quickstyle/3d1" qsCatId="3D" csTypeId="urn:microsoft.com/office/officeart/2005/8/colors/colorful1" csCatId="colorful" phldr="1"/>
      <dgm:spPr/>
      <dgm:t>
        <a:bodyPr/>
        <a:lstStyle/>
        <a:p>
          <a:endParaRPr lang="fr-CA"/>
        </a:p>
      </dgm:t>
    </dgm:pt>
    <dgm:pt modelId="{90E2709F-E817-43D8-829B-B8892439F717}">
      <dgm:prSet/>
      <dgm:spPr/>
      <dgm:t>
        <a:bodyPr/>
        <a:lstStyle/>
        <a:p>
          <a:r>
            <a:rPr lang="fr-CA" dirty="0"/>
            <a:t>Propriétés à démontrer</a:t>
          </a:r>
        </a:p>
      </dgm:t>
    </dgm:pt>
    <dgm:pt modelId="{207433EF-C42D-41A4-AAFF-0302403277A9}" type="parTrans" cxnId="{8516D3DA-C667-4B74-B333-446307D075FA}">
      <dgm:prSet/>
      <dgm:spPr/>
      <dgm:t>
        <a:bodyPr/>
        <a:lstStyle/>
        <a:p>
          <a:endParaRPr lang="fr-CA"/>
        </a:p>
      </dgm:t>
    </dgm:pt>
    <dgm:pt modelId="{AEBD0AEF-472F-4C63-972C-4CEE8C6E289D}" type="sibTrans" cxnId="{8516D3DA-C667-4B74-B333-446307D075FA}">
      <dgm:prSet/>
      <dgm:spPr/>
      <dgm:t>
        <a:bodyPr/>
        <a:lstStyle/>
        <a:p>
          <a:endParaRPr lang="fr-CA"/>
        </a:p>
      </dgm:t>
    </dgm:pt>
    <dgm:pt modelId="{010B3528-19F1-45C9-85EB-2E06C1462913}">
      <dgm:prSet/>
      <dgm:spPr>
        <a:blipFill>
          <a:blip xmlns:r="http://schemas.openxmlformats.org/officeDocument/2006/relationships" r:embed="rId1"/>
          <a:stretch>
            <a:fillRect/>
          </a:stretch>
        </a:blipFill>
      </dgm:spPr>
      <dgm:t>
        <a:bodyPr/>
        <a:lstStyle/>
        <a:p>
          <a:r>
            <a:rPr lang="fr-CA">
              <a:noFill/>
            </a:rPr>
            <a:t> </a:t>
          </a:r>
        </a:p>
      </dgm:t>
    </dgm:pt>
    <dgm:pt modelId="{3BF3C830-17C9-4969-A21E-ACF42A56CA25}" type="parTrans" cxnId="{F9FB7947-4F1B-4ED4-A03F-F869EFBECCFA}">
      <dgm:prSet/>
      <dgm:spPr/>
      <dgm:t>
        <a:bodyPr/>
        <a:lstStyle/>
        <a:p>
          <a:endParaRPr lang="fr-CA"/>
        </a:p>
      </dgm:t>
    </dgm:pt>
    <dgm:pt modelId="{D8A402DB-08D5-43C2-BC11-1BFB5C3F1553}" type="sibTrans" cxnId="{F9FB7947-4F1B-4ED4-A03F-F869EFBECCFA}">
      <dgm:prSet/>
      <dgm:spPr/>
      <dgm:t>
        <a:bodyPr/>
        <a:lstStyle/>
        <a:p>
          <a:endParaRPr lang="fr-CA"/>
        </a:p>
      </dgm:t>
    </dgm:pt>
    <dgm:pt modelId="{482569A5-3681-4EAB-9122-671612566C4C}">
      <dgm:prSet/>
      <dgm:spPr>
        <a:blipFill>
          <a:blip xmlns:r="http://schemas.openxmlformats.org/officeDocument/2006/relationships" r:embed="rId2"/>
          <a:stretch>
            <a:fillRect/>
          </a:stretch>
        </a:blipFill>
      </dgm:spPr>
      <dgm:t>
        <a:bodyPr/>
        <a:lstStyle/>
        <a:p>
          <a:r>
            <a:rPr lang="fr-CA">
              <a:noFill/>
            </a:rPr>
            <a:t> </a:t>
          </a:r>
        </a:p>
      </dgm:t>
    </dgm:pt>
    <dgm:pt modelId="{B66CE542-B950-4449-AA8E-3581DC2BF55D}" type="parTrans" cxnId="{D8202F6C-4ADB-4129-AF69-F381B48DFC9B}">
      <dgm:prSet/>
      <dgm:spPr/>
      <dgm:t>
        <a:bodyPr/>
        <a:lstStyle/>
        <a:p>
          <a:endParaRPr lang="fr-CA"/>
        </a:p>
      </dgm:t>
    </dgm:pt>
    <dgm:pt modelId="{9C5F5419-8C8B-4E9E-8DA1-8A165CFA3D70}" type="sibTrans" cxnId="{D8202F6C-4ADB-4129-AF69-F381B48DFC9B}">
      <dgm:prSet/>
      <dgm:spPr/>
      <dgm:t>
        <a:bodyPr/>
        <a:lstStyle/>
        <a:p>
          <a:endParaRPr lang="fr-CA"/>
        </a:p>
      </dgm:t>
    </dgm:pt>
    <dgm:pt modelId="{45BBABCC-5DB2-41DA-B15E-C391364096D6}">
      <dgm:prSet/>
      <dgm:spPr>
        <a:blipFill>
          <a:blip xmlns:r="http://schemas.openxmlformats.org/officeDocument/2006/relationships" r:embed="rId3"/>
          <a:stretch>
            <a:fillRect/>
          </a:stretch>
        </a:blipFill>
      </dgm:spPr>
      <dgm:t>
        <a:bodyPr/>
        <a:lstStyle/>
        <a:p>
          <a:r>
            <a:rPr lang="fr-CA">
              <a:noFill/>
            </a:rPr>
            <a:t> </a:t>
          </a:r>
        </a:p>
      </dgm:t>
    </dgm:pt>
    <dgm:pt modelId="{31892462-B720-431A-8D03-37E79F6DAFC9}" type="parTrans" cxnId="{D9C0498E-8198-4CD6-AF18-00A6B1C7DCE9}">
      <dgm:prSet/>
      <dgm:spPr/>
      <dgm:t>
        <a:bodyPr/>
        <a:lstStyle/>
        <a:p>
          <a:endParaRPr lang="fr-CA"/>
        </a:p>
      </dgm:t>
    </dgm:pt>
    <dgm:pt modelId="{4C8CCD89-1FDD-4ABA-AC91-2E47F87D9B6C}" type="sibTrans" cxnId="{D9C0498E-8198-4CD6-AF18-00A6B1C7DCE9}">
      <dgm:prSet/>
      <dgm:spPr/>
      <dgm:t>
        <a:bodyPr/>
        <a:lstStyle/>
        <a:p>
          <a:endParaRPr lang="fr-CA"/>
        </a:p>
      </dgm:t>
    </dgm:pt>
    <dgm:pt modelId="{822442CD-2C6D-4A1F-9FEF-857697E2858B}">
      <dgm:prSet/>
      <dgm:spPr>
        <a:blipFill>
          <a:blip xmlns:r="http://schemas.openxmlformats.org/officeDocument/2006/relationships" r:embed="rId4"/>
          <a:stretch>
            <a:fillRect/>
          </a:stretch>
        </a:blipFill>
      </dgm:spPr>
      <dgm:t>
        <a:bodyPr/>
        <a:lstStyle/>
        <a:p>
          <a:r>
            <a:rPr lang="fr-CA">
              <a:noFill/>
            </a:rPr>
            <a:t> </a:t>
          </a:r>
        </a:p>
      </dgm:t>
    </dgm:pt>
    <dgm:pt modelId="{7B205A9A-8A61-4124-8414-91C1D42DFC97}" type="parTrans" cxnId="{C5976AEF-10FD-4605-97DF-ADF851DA8A6B}">
      <dgm:prSet/>
      <dgm:spPr/>
      <dgm:t>
        <a:bodyPr/>
        <a:lstStyle/>
        <a:p>
          <a:endParaRPr lang="fr-CA"/>
        </a:p>
      </dgm:t>
    </dgm:pt>
    <dgm:pt modelId="{DF8EF059-1717-4816-A5C3-C00DB9979E96}" type="sibTrans" cxnId="{C5976AEF-10FD-4605-97DF-ADF851DA8A6B}">
      <dgm:prSet/>
      <dgm:spPr/>
      <dgm:t>
        <a:bodyPr/>
        <a:lstStyle/>
        <a:p>
          <a:endParaRPr lang="fr-CA"/>
        </a:p>
      </dgm:t>
    </dgm:pt>
    <dgm:pt modelId="{904331A3-1E7A-4CAB-8D1E-7A9C63D6E9F7}">
      <dgm:prSet/>
      <dgm:spPr>
        <a:blipFill>
          <a:blip xmlns:r="http://schemas.openxmlformats.org/officeDocument/2006/relationships" r:embed="rId5"/>
          <a:stretch>
            <a:fillRect/>
          </a:stretch>
        </a:blipFill>
      </dgm:spPr>
      <dgm:t>
        <a:bodyPr/>
        <a:lstStyle/>
        <a:p>
          <a:r>
            <a:rPr lang="fr-CA">
              <a:noFill/>
            </a:rPr>
            <a:t> </a:t>
          </a:r>
        </a:p>
      </dgm:t>
    </dgm:pt>
    <dgm:pt modelId="{56A5BF5F-061F-4F11-98F2-F96DDF53568E}" type="parTrans" cxnId="{35DF0B82-4BE0-4C7D-BF99-54A7619C8BB7}">
      <dgm:prSet/>
      <dgm:spPr/>
      <dgm:t>
        <a:bodyPr/>
        <a:lstStyle/>
        <a:p>
          <a:endParaRPr lang="fr-CA"/>
        </a:p>
      </dgm:t>
    </dgm:pt>
    <dgm:pt modelId="{676841A3-433A-4AE5-A58F-D2F5B401B068}" type="sibTrans" cxnId="{35DF0B82-4BE0-4C7D-BF99-54A7619C8BB7}">
      <dgm:prSet/>
      <dgm:spPr/>
      <dgm:t>
        <a:bodyPr/>
        <a:lstStyle/>
        <a:p>
          <a:endParaRPr lang="fr-CA"/>
        </a:p>
      </dgm:t>
    </dgm:pt>
    <dgm:pt modelId="{D87408D7-B9E8-44E7-BCD5-A76F4272FA3C}">
      <dgm:prSet/>
      <dgm:spPr>
        <a:blipFill>
          <a:blip xmlns:r="http://schemas.openxmlformats.org/officeDocument/2006/relationships" r:embed="rId6"/>
          <a:stretch>
            <a:fillRect/>
          </a:stretch>
        </a:blipFill>
      </dgm:spPr>
      <dgm:t>
        <a:bodyPr/>
        <a:lstStyle/>
        <a:p>
          <a:r>
            <a:rPr lang="fr-CA">
              <a:noFill/>
            </a:rPr>
            <a:t> </a:t>
          </a:r>
        </a:p>
      </dgm:t>
    </dgm:pt>
    <dgm:pt modelId="{6AF95B72-A209-4F11-9504-F09EB144C387}" type="parTrans" cxnId="{DEEA925C-A576-49C6-A05F-126578998528}">
      <dgm:prSet/>
      <dgm:spPr/>
      <dgm:t>
        <a:bodyPr/>
        <a:lstStyle/>
        <a:p>
          <a:endParaRPr lang="fr-CA"/>
        </a:p>
      </dgm:t>
    </dgm:pt>
    <dgm:pt modelId="{C34982F3-B7D4-427D-ADFE-5233D5CBCC90}" type="sibTrans" cxnId="{DEEA925C-A576-49C6-A05F-126578998528}">
      <dgm:prSet/>
      <dgm:spPr/>
      <dgm:t>
        <a:bodyPr/>
        <a:lstStyle/>
        <a:p>
          <a:endParaRPr lang="fr-CA"/>
        </a:p>
      </dgm:t>
    </dgm:pt>
    <dgm:pt modelId="{253E6738-2611-44B6-B57F-44172928BFAC}">
      <dgm:prSet/>
      <dgm:spPr>
        <a:blipFill>
          <a:blip xmlns:r="http://schemas.openxmlformats.org/officeDocument/2006/relationships" r:embed="rId7"/>
          <a:stretch>
            <a:fillRect/>
          </a:stretch>
        </a:blipFill>
      </dgm:spPr>
      <dgm:t>
        <a:bodyPr/>
        <a:lstStyle/>
        <a:p>
          <a:r>
            <a:rPr lang="fr-CA">
              <a:noFill/>
            </a:rPr>
            <a:t> </a:t>
          </a:r>
        </a:p>
      </dgm:t>
    </dgm:pt>
    <dgm:pt modelId="{24A6496E-8013-48D3-8A84-D25F1FF6EDE6}" type="parTrans" cxnId="{294A3C82-FFF2-4B34-B301-C795DA7ED1D8}">
      <dgm:prSet/>
      <dgm:spPr/>
      <dgm:t>
        <a:bodyPr/>
        <a:lstStyle/>
        <a:p>
          <a:endParaRPr lang="fr-CA"/>
        </a:p>
      </dgm:t>
    </dgm:pt>
    <dgm:pt modelId="{E77A2797-B5CF-460B-B77B-1015C7C0EA81}" type="sibTrans" cxnId="{294A3C82-FFF2-4B34-B301-C795DA7ED1D8}">
      <dgm:prSet/>
      <dgm:spPr/>
      <dgm:t>
        <a:bodyPr/>
        <a:lstStyle/>
        <a:p>
          <a:endParaRPr lang="fr-CA"/>
        </a:p>
      </dgm:t>
    </dgm:pt>
    <dgm:pt modelId="{DFE89C05-1254-4BA8-9697-7C07CDCA4182}">
      <dgm:prSet/>
      <dgm:spPr>
        <a:blipFill>
          <a:blip xmlns:r="http://schemas.openxmlformats.org/officeDocument/2006/relationships" r:embed="rId8"/>
          <a:stretch>
            <a:fillRect/>
          </a:stretch>
        </a:blipFill>
      </dgm:spPr>
      <dgm:t>
        <a:bodyPr/>
        <a:lstStyle/>
        <a:p>
          <a:r>
            <a:rPr lang="fr-CA">
              <a:noFill/>
            </a:rPr>
            <a:t> </a:t>
          </a:r>
        </a:p>
      </dgm:t>
    </dgm:pt>
    <dgm:pt modelId="{EE95C621-5473-44B2-8A5F-6CBFF27D2621}" type="parTrans" cxnId="{6BBE8C79-C439-46CA-9EEF-020E6093070C}">
      <dgm:prSet/>
      <dgm:spPr/>
      <dgm:t>
        <a:bodyPr/>
        <a:lstStyle/>
        <a:p>
          <a:endParaRPr lang="fr-CA"/>
        </a:p>
      </dgm:t>
    </dgm:pt>
    <dgm:pt modelId="{3E43BC3D-12D3-4462-A554-A451808C842F}" type="sibTrans" cxnId="{6BBE8C79-C439-46CA-9EEF-020E6093070C}">
      <dgm:prSet/>
      <dgm:spPr/>
      <dgm:t>
        <a:bodyPr/>
        <a:lstStyle/>
        <a:p>
          <a:endParaRPr lang="fr-CA"/>
        </a:p>
      </dgm:t>
    </dgm:pt>
    <dgm:pt modelId="{DCD4D256-F6E6-4701-9C7E-1FAEF9A18818}">
      <dgm:prSet/>
      <dgm:spPr>
        <a:blipFill>
          <a:blip xmlns:r="http://schemas.openxmlformats.org/officeDocument/2006/relationships" r:embed="rId9"/>
          <a:stretch>
            <a:fillRect/>
          </a:stretch>
        </a:blipFill>
      </dgm:spPr>
      <dgm:t>
        <a:bodyPr/>
        <a:lstStyle/>
        <a:p>
          <a:r>
            <a:rPr lang="fr-CA">
              <a:noFill/>
            </a:rPr>
            <a:t> </a:t>
          </a:r>
        </a:p>
      </dgm:t>
    </dgm:pt>
    <dgm:pt modelId="{F542A1D9-96ED-40E9-8351-CD1C9F775836}" type="parTrans" cxnId="{82BE7A8A-209C-46A9-A62F-AF327246D48D}">
      <dgm:prSet/>
      <dgm:spPr/>
      <dgm:t>
        <a:bodyPr/>
        <a:lstStyle/>
        <a:p>
          <a:endParaRPr lang="fr-CA"/>
        </a:p>
      </dgm:t>
    </dgm:pt>
    <dgm:pt modelId="{8F0212E7-149A-42DB-85D1-A95164C2F503}" type="sibTrans" cxnId="{82BE7A8A-209C-46A9-A62F-AF327246D48D}">
      <dgm:prSet/>
      <dgm:spPr/>
      <dgm:t>
        <a:bodyPr/>
        <a:lstStyle/>
        <a:p>
          <a:endParaRPr lang="fr-CA"/>
        </a:p>
      </dgm:t>
    </dgm:pt>
    <dgm:pt modelId="{2C4A1CD3-ADAB-4521-AB46-929CBB64D889}" type="pres">
      <dgm:prSet presAssocID="{DDE8A51B-D5A0-49B8-BD4C-A7778867D3C5}" presName="diagram" presStyleCnt="0">
        <dgm:presLayoutVars>
          <dgm:chPref val="1"/>
          <dgm:dir/>
          <dgm:animOne val="branch"/>
          <dgm:animLvl val="lvl"/>
          <dgm:resizeHandles/>
        </dgm:presLayoutVars>
      </dgm:prSet>
      <dgm:spPr/>
    </dgm:pt>
    <dgm:pt modelId="{CF878A47-8326-4339-ABDF-27679A363730}" type="pres">
      <dgm:prSet presAssocID="{90E2709F-E817-43D8-829B-B8892439F717}" presName="root" presStyleCnt="0"/>
      <dgm:spPr/>
    </dgm:pt>
    <dgm:pt modelId="{60DC22E8-CE69-4272-98C3-AC9AB9FEE4AF}" type="pres">
      <dgm:prSet presAssocID="{90E2709F-E817-43D8-829B-B8892439F717}" presName="rootComposite" presStyleCnt="0"/>
      <dgm:spPr/>
    </dgm:pt>
    <dgm:pt modelId="{39A797A2-D4A2-4844-832D-7911D142577B}" type="pres">
      <dgm:prSet presAssocID="{90E2709F-E817-43D8-829B-B8892439F717}" presName="rootText" presStyleLbl="node1" presStyleIdx="0" presStyleCnt="2" custScaleX="204624"/>
      <dgm:spPr/>
    </dgm:pt>
    <dgm:pt modelId="{DBAF43FA-77C3-40B5-BB7D-E9AC9F18F66D}" type="pres">
      <dgm:prSet presAssocID="{90E2709F-E817-43D8-829B-B8892439F717}" presName="rootConnector" presStyleLbl="node1" presStyleIdx="0" presStyleCnt="2"/>
      <dgm:spPr/>
    </dgm:pt>
    <dgm:pt modelId="{9B31B914-74D2-44A5-8347-C0B68CDE2C6D}" type="pres">
      <dgm:prSet presAssocID="{90E2709F-E817-43D8-829B-B8892439F717}" presName="childShape" presStyleCnt="0"/>
      <dgm:spPr/>
    </dgm:pt>
    <dgm:pt modelId="{CECEFAEC-83B9-4106-88D1-A999EB6A0021}" type="pres">
      <dgm:prSet presAssocID="{3BF3C830-17C9-4969-A21E-ACF42A56CA25}" presName="Name13" presStyleLbl="parChTrans1D2" presStyleIdx="0" presStyleCnt="8"/>
      <dgm:spPr/>
    </dgm:pt>
    <dgm:pt modelId="{EDD8360B-CA2F-44BE-A9A6-660F89CB9621}" type="pres">
      <dgm:prSet presAssocID="{010B3528-19F1-45C9-85EB-2E06C1462913}" presName="childText" presStyleLbl="bgAcc1" presStyleIdx="0" presStyleCnt="8" custScaleX="362354" custScaleY="83619">
        <dgm:presLayoutVars>
          <dgm:bulletEnabled val="1"/>
        </dgm:presLayoutVars>
      </dgm:prSet>
      <dgm:spPr/>
    </dgm:pt>
    <dgm:pt modelId="{EA5CE78B-58E4-4E4D-A580-2BB76F8783E3}" type="pres">
      <dgm:prSet presAssocID="{B66CE542-B950-4449-AA8E-3581DC2BF55D}" presName="Name13" presStyleLbl="parChTrans1D2" presStyleIdx="1" presStyleCnt="8"/>
      <dgm:spPr/>
    </dgm:pt>
    <dgm:pt modelId="{D255C8E7-E2FB-4DDF-B65A-FD360A1D5ED6}" type="pres">
      <dgm:prSet presAssocID="{482569A5-3681-4EAB-9122-671612566C4C}" presName="childText" presStyleLbl="bgAcc1" presStyleIdx="1" presStyleCnt="8" custScaleX="362354">
        <dgm:presLayoutVars>
          <dgm:bulletEnabled val="1"/>
        </dgm:presLayoutVars>
      </dgm:prSet>
      <dgm:spPr/>
    </dgm:pt>
    <dgm:pt modelId="{28E36F09-324B-4C40-9BA3-9A6AF03A06C7}" type="pres">
      <dgm:prSet presAssocID="{31892462-B720-431A-8D03-37E79F6DAFC9}" presName="Name13" presStyleLbl="parChTrans1D2" presStyleIdx="2" presStyleCnt="8"/>
      <dgm:spPr/>
    </dgm:pt>
    <dgm:pt modelId="{1CA29E93-49F7-43C0-97D9-99EB26D800AA}" type="pres">
      <dgm:prSet presAssocID="{45BBABCC-5DB2-41DA-B15E-C391364096D6}" presName="childText" presStyleLbl="bgAcc1" presStyleIdx="2" presStyleCnt="8" custScaleX="362354">
        <dgm:presLayoutVars>
          <dgm:bulletEnabled val="1"/>
        </dgm:presLayoutVars>
      </dgm:prSet>
      <dgm:spPr/>
    </dgm:pt>
    <dgm:pt modelId="{5EF5A786-319E-477D-A201-C9C78FA912E2}" type="pres">
      <dgm:prSet presAssocID="{7B205A9A-8A61-4124-8414-91C1D42DFC97}" presName="Name13" presStyleLbl="parChTrans1D2" presStyleIdx="3" presStyleCnt="8"/>
      <dgm:spPr/>
    </dgm:pt>
    <dgm:pt modelId="{B3013089-F67E-4113-B38C-4846F4CDB767}" type="pres">
      <dgm:prSet presAssocID="{822442CD-2C6D-4A1F-9FEF-857697E2858B}" presName="childText" presStyleLbl="bgAcc1" presStyleIdx="3" presStyleCnt="8" custScaleX="362354">
        <dgm:presLayoutVars>
          <dgm:bulletEnabled val="1"/>
        </dgm:presLayoutVars>
      </dgm:prSet>
      <dgm:spPr/>
    </dgm:pt>
    <dgm:pt modelId="{263F7BB5-5BA8-42E8-AFD4-1A4F5FF8A038}" type="pres">
      <dgm:prSet presAssocID="{904331A3-1E7A-4CAB-8D1E-7A9C63D6E9F7}" presName="root" presStyleCnt="0"/>
      <dgm:spPr/>
    </dgm:pt>
    <dgm:pt modelId="{647BD99D-7E1F-4E80-BE51-13A57E4DD584}" type="pres">
      <dgm:prSet presAssocID="{904331A3-1E7A-4CAB-8D1E-7A9C63D6E9F7}" presName="rootComposite" presStyleCnt="0"/>
      <dgm:spPr/>
    </dgm:pt>
    <dgm:pt modelId="{31B96428-683C-4F39-B601-FA940BEAC764}" type="pres">
      <dgm:prSet presAssocID="{904331A3-1E7A-4CAB-8D1E-7A9C63D6E9F7}" presName="rootText" presStyleLbl="node1" presStyleIdx="1" presStyleCnt="2" custScaleX="279013" custLinFactNeighborX="15768" custLinFactNeighborY="-844"/>
      <dgm:spPr/>
    </dgm:pt>
    <dgm:pt modelId="{627E86B0-01F0-444E-BCDC-3E71D4A501D6}" type="pres">
      <dgm:prSet presAssocID="{904331A3-1E7A-4CAB-8D1E-7A9C63D6E9F7}" presName="rootConnector" presStyleLbl="node1" presStyleIdx="1" presStyleCnt="2"/>
      <dgm:spPr/>
    </dgm:pt>
    <dgm:pt modelId="{35B7AF07-83E1-49DE-9636-E800502B5C10}" type="pres">
      <dgm:prSet presAssocID="{904331A3-1E7A-4CAB-8D1E-7A9C63D6E9F7}" presName="childShape" presStyleCnt="0"/>
      <dgm:spPr/>
    </dgm:pt>
    <dgm:pt modelId="{4A590AD4-C46D-46CA-B7F0-1F94B4941C0E}" type="pres">
      <dgm:prSet presAssocID="{6AF95B72-A209-4F11-9504-F09EB144C387}" presName="Name13" presStyleLbl="parChTrans1D2" presStyleIdx="4" presStyleCnt="8"/>
      <dgm:spPr/>
    </dgm:pt>
    <dgm:pt modelId="{42AE672E-DFC7-41DA-A2F5-26126F523127}" type="pres">
      <dgm:prSet presAssocID="{D87408D7-B9E8-44E7-BCD5-A76F4272FA3C}" presName="childText" presStyleLbl="bgAcc1" presStyleIdx="4" presStyleCnt="8" custScaleX="362354" custScaleY="82872" custLinFactNeighborX="16835" custLinFactNeighborY="-1566">
        <dgm:presLayoutVars>
          <dgm:bulletEnabled val="1"/>
        </dgm:presLayoutVars>
      </dgm:prSet>
      <dgm:spPr/>
    </dgm:pt>
    <dgm:pt modelId="{0320B419-4B3B-4FA3-8869-054C880AAED2}" type="pres">
      <dgm:prSet presAssocID="{24A6496E-8013-48D3-8A84-D25F1FF6EDE6}" presName="Name13" presStyleLbl="parChTrans1D2" presStyleIdx="5" presStyleCnt="8"/>
      <dgm:spPr/>
    </dgm:pt>
    <dgm:pt modelId="{2DCE4BC7-FA64-404B-A471-B9AC9612F93F}" type="pres">
      <dgm:prSet presAssocID="{253E6738-2611-44B6-B57F-44172928BFAC}" presName="childText" presStyleLbl="bgAcc1" presStyleIdx="5" presStyleCnt="8" custScaleX="362354" custLinFactNeighborX="16835" custLinFactNeighborY="-1566">
        <dgm:presLayoutVars>
          <dgm:bulletEnabled val="1"/>
        </dgm:presLayoutVars>
      </dgm:prSet>
      <dgm:spPr/>
    </dgm:pt>
    <dgm:pt modelId="{49EB107D-4295-4095-904D-D7794FFBBAAB}" type="pres">
      <dgm:prSet presAssocID="{EE95C621-5473-44B2-8A5F-6CBFF27D2621}" presName="Name13" presStyleLbl="parChTrans1D2" presStyleIdx="6" presStyleCnt="8"/>
      <dgm:spPr/>
    </dgm:pt>
    <dgm:pt modelId="{383FAF46-53E1-47E6-8E13-82A8A8629967}" type="pres">
      <dgm:prSet presAssocID="{DFE89C05-1254-4BA8-9697-7C07CDCA4182}" presName="childText" presStyleLbl="bgAcc1" presStyleIdx="6" presStyleCnt="8" custScaleX="362354" custLinFactNeighborX="16835" custLinFactNeighborY="-1566">
        <dgm:presLayoutVars>
          <dgm:bulletEnabled val="1"/>
        </dgm:presLayoutVars>
      </dgm:prSet>
      <dgm:spPr/>
    </dgm:pt>
    <dgm:pt modelId="{6E221056-2211-4DF0-97F8-70ED3069BF1F}" type="pres">
      <dgm:prSet presAssocID="{F542A1D9-96ED-40E9-8351-CD1C9F775836}" presName="Name13" presStyleLbl="parChTrans1D2" presStyleIdx="7" presStyleCnt="8"/>
      <dgm:spPr/>
    </dgm:pt>
    <dgm:pt modelId="{23D677C3-AB58-4B8C-B944-AFC49B48977B}" type="pres">
      <dgm:prSet presAssocID="{DCD4D256-F6E6-4701-9C7E-1FAEF9A18818}" presName="childText" presStyleLbl="bgAcc1" presStyleIdx="7" presStyleCnt="8" custScaleX="366896">
        <dgm:presLayoutVars>
          <dgm:bulletEnabled val="1"/>
        </dgm:presLayoutVars>
      </dgm:prSet>
      <dgm:spPr/>
    </dgm:pt>
  </dgm:ptLst>
  <dgm:cxnLst>
    <dgm:cxn modelId="{C11B551B-076D-4B9D-BDD8-4465E2541564}" type="presOf" srcId="{DFE89C05-1254-4BA8-9697-7C07CDCA4182}" destId="{383FAF46-53E1-47E6-8E13-82A8A8629967}" srcOrd="0" destOrd="0" presId="urn:microsoft.com/office/officeart/2005/8/layout/hierarchy3"/>
    <dgm:cxn modelId="{3945B22B-8696-4363-A7A3-65AAB1BA29B1}" type="presOf" srcId="{90E2709F-E817-43D8-829B-B8892439F717}" destId="{39A797A2-D4A2-4844-832D-7911D142577B}" srcOrd="0" destOrd="0" presId="urn:microsoft.com/office/officeart/2005/8/layout/hierarchy3"/>
    <dgm:cxn modelId="{DEEA925C-A576-49C6-A05F-126578998528}" srcId="{904331A3-1E7A-4CAB-8D1E-7A9C63D6E9F7}" destId="{D87408D7-B9E8-44E7-BCD5-A76F4272FA3C}" srcOrd="0" destOrd="0" parTransId="{6AF95B72-A209-4F11-9504-F09EB144C387}" sibTransId="{C34982F3-B7D4-427D-ADFE-5233D5CBCC90}"/>
    <dgm:cxn modelId="{F9FB7947-4F1B-4ED4-A03F-F869EFBECCFA}" srcId="{90E2709F-E817-43D8-829B-B8892439F717}" destId="{010B3528-19F1-45C9-85EB-2E06C1462913}" srcOrd="0" destOrd="0" parTransId="{3BF3C830-17C9-4969-A21E-ACF42A56CA25}" sibTransId="{D8A402DB-08D5-43C2-BC11-1BFB5C3F1553}"/>
    <dgm:cxn modelId="{D8202F6C-4ADB-4129-AF69-F381B48DFC9B}" srcId="{90E2709F-E817-43D8-829B-B8892439F717}" destId="{482569A5-3681-4EAB-9122-671612566C4C}" srcOrd="1" destOrd="0" parTransId="{B66CE542-B950-4449-AA8E-3581DC2BF55D}" sibTransId="{9C5F5419-8C8B-4E9E-8DA1-8A165CFA3D70}"/>
    <dgm:cxn modelId="{FEA81F4E-B6E8-4385-A3B7-40E2F879F625}" type="presOf" srcId="{B66CE542-B950-4449-AA8E-3581DC2BF55D}" destId="{EA5CE78B-58E4-4E4D-A580-2BB76F8783E3}" srcOrd="0" destOrd="0" presId="urn:microsoft.com/office/officeart/2005/8/layout/hierarchy3"/>
    <dgm:cxn modelId="{241C6871-F691-48E4-8126-BF6BAB73E05D}" type="presOf" srcId="{DDE8A51B-D5A0-49B8-BD4C-A7778867D3C5}" destId="{2C4A1CD3-ADAB-4521-AB46-929CBB64D889}" srcOrd="0" destOrd="0" presId="urn:microsoft.com/office/officeart/2005/8/layout/hierarchy3"/>
    <dgm:cxn modelId="{27843054-9E21-4EF0-8A06-BC85AB295A46}" type="presOf" srcId="{D87408D7-B9E8-44E7-BCD5-A76F4272FA3C}" destId="{42AE672E-DFC7-41DA-A2F5-26126F523127}" srcOrd="0" destOrd="0" presId="urn:microsoft.com/office/officeart/2005/8/layout/hierarchy3"/>
    <dgm:cxn modelId="{6BBE8C79-C439-46CA-9EEF-020E6093070C}" srcId="{904331A3-1E7A-4CAB-8D1E-7A9C63D6E9F7}" destId="{DFE89C05-1254-4BA8-9697-7C07CDCA4182}" srcOrd="2" destOrd="0" parTransId="{EE95C621-5473-44B2-8A5F-6CBFF27D2621}" sibTransId="{3E43BC3D-12D3-4462-A554-A451808C842F}"/>
    <dgm:cxn modelId="{35DF0B82-4BE0-4C7D-BF99-54A7619C8BB7}" srcId="{DDE8A51B-D5A0-49B8-BD4C-A7778867D3C5}" destId="{904331A3-1E7A-4CAB-8D1E-7A9C63D6E9F7}" srcOrd="1" destOrd="0" parTransId="{56A5BF5F-061F-4F11-98F2-F96DDF53568E}" sibTransId="{676841A3-433A-4AE5-A58F-D2F5B401B068}"/>
    <dgm:cxn modelId="{294A3C82-FFF2-4B34-B301-C795DA7ED1D8}" srcId="{904331A3-1E7A-4CAB-8D1E-7A9C63D6E9F7}" destId="{253E6738-2611-44B6-B57F-44172928BFAC}" srcOrd="1" destOrd="0" parTransId="{24A6496E-8013-48D3-8A84-D25F1FF6EDE6}" sibTransId="{E77A2797-B5CF-460B-B77B-1015C7C0EA81}"/>
    <dgm:cxn modelId="{3DC01686-8689-4BF7-95BD-2D54963018BF}" type="presOf" srcId="{6AF95B72-A209-4F11-9504-F09EB144C387}" destId="{4A590AD4-C46D-46CA-B7F0-1F94B4941C0E}" srcOrd="0" destOrd="0" presId="urn:microsoft.com/office/officeart/2005/8/layout/hierarchy3"/>
    <dgm:cxn modelId="{82BE7A8A-209C-46A9-A62F-AF327246D48D}" srcId="{904331A3-1E7A-4CAB-8D1E-7A9C63D6E9F7}" destId="{DCD4D256-F6E6-4701-9C7E-1FAEF9A18818}" srcOrd="3" destOrd="0" parTransId="{F542A1D9-96ED-40E9-8351-CD1C9F775836}" sibTransId="{8F0212E7-149A-42DB-85D1-A95164C2F503}"/>
    <dgm:cxn modelId="{B3BA4B8C-45BB-46AE-89DE-06C71B89A265}" type="presOf" srcId="{3BF3C830-17C9-4969-A21E-ACF42A56CA25}" destId="{CECEFAEC-83B9-4106-88D1-A999EB6A0021}" srcOrd="0" destOrd="0" presId="urn:microsoft.com/office/officeart/2005/8/layout/hierarchy3"/>
    <dgm:cxn modelId="{D9C0498E-8198-4CD6-AF18-00A6B1C7DCE9}" srcId="{90E2709F-E817-43D8-829B-B8892439F717}" destId="{45BBABCC-5DB2-41DA-B15E-C391364096D6}" srcOrd="2" destOrd="0" parTransId="{31892462-B720-431A-8D03-37E79F6DAFC9}" sibTransId="{4C8CCD89-1FDD-4ABA-AC91-2E47F87D9B6C}"/>
    <dgm:cxn modelId="{915D3E93-0153-4C9C-84CE-0464639A3EE3}" type="presOf" srcId="{45BBABCC-5DB2-41DA-B15E-C391364096D6}" destId="{1CA29E93-49F7-43C0-97D9-99EB26D800AA}" srcOrd="0" destOrd="0" presId="urn:microsoft.com/office/officeart/2005/8/layout/hierarchy3"/>
    <dgm:cxn modelId="{449BDF93-430C-49C0-B19A-72F0C5D5E08A}" type="presOf" srcId="{253E6738-2611-44B6-B57F-44172928BFAC}" destId="{2DCE4BC7-FA64-404B-A471-B9AC9612F93F}" srcOrd="0" destOrd="0" presId="urn:microsoft.com/office/officeart/2005/8/layout/hierarchy3"/>
    <dgm:cxn modelId="{08A24596-CCF7-4CC9-AAB3-69D5F23FF40A}" type="presOf" srcId="{24A6496E-8013-48D3-8A84-D25F1FF6EDE6}" destId="{0320B419-4B3B-4FA3-8869-054C880AAED2}" srcOrd="0" destOrd="0" presId="urn:microsoft.com/office/officeart/2005/8/layout/hierarchy3"/>
    <dgm:cxn modelId="{5F6B4C9E-9F7B-4CB7-AE0F-0567BE5C0DBD}" type="presOf" srcId="{822442CD-2C6D-4A1F-9FEF-857697E2858B}" destId="{B3013089-F67E-4113-B38C-4846F4CDB767}" srcOrd="0" destOrd="0" presId="urn:microsoft.com/office/officeart/2005/8/layout/hierarchy3"/>
    <dgm:cxn modelId="{6139C3AC-361B-4E91-AC41-F7F94C1F5AB5}" type="presOf" srcId="{7B205A9A-8A61-4124-8414-91C1D42DFC97}" destId="{5EF5A786-319E-477D-A201-C9C78FA912E2}" srcOrd="0" destOrd="0" presId="urn:microsoft.com/office/officeart/2005/8/layout/hierarchy3"/>
    <dgm:cxn modelId="{4EE2D1B5-5E8E-40F2-AC9D-54FC623DD298}" type="presOf" srcId="{904331A3-1E7A-4CAB-8D1E-7A9C63D6E9F7}" destId="{627E86B0-01F0-444E-BCDC-3E71D4A501D6}" srcOrd="1" destOrd="0" presId="urn:microsoft.com/office/officeart/2005/8/layout/hierarchy3"/>
    <dgm:cxn modelId="{981AE9B6-8136-4FF8-A429-B8E25B1A21B5}" type="presOf" srcId="{482569A5-3681-4EAB-9122-671612566C4C}" destId="{D255C8E7-E2FB-4DDF-B65A-FD360A1D5ED6}" srcOrd="0" destOrd="0" presId="urn:microsoft.com/office/officeart/2005/8/layout/hierarchy3"/>
    <dgm:cxn modelId="{981A6BCA-21FF-4F89-973B-AF322A8362BC}" type="presOf" srcId="{EE95C621-5473-44B2-8A5F-6CBFF27D2621}" destId="{49EB107D-4295-4095-904D-D7794FFBBAAB}" srcOrd="0" destOrd="0" presId="urn:microsoft.com/office/officeart/2005/8/layout/hierarchy3"/>
    <dgm:cxn modelId="{6DBEACD3-A430-46A7-A33A-AB2CBF3CDB1D}" type="presOf" srcId="{DCD4D256-F6E6-4701-9C7E-1FAEF9A18818}" destId="{23D677C3-AB58-4B8C-B944-AFC49B48977B}" srcOrd="0" destOrd="0" presId="urn:microsoft.com/office/officeart/2005/8/layout/hierarchy3"/>
    <dgm:cxn modelId="{A3C0A3D7-44DF-48B3-9004-5D4E2E21FCE6}" type="presOf" srcId="{F542A1D9-96ED-40E9-8351-CD1C9F775836}" destId="{6E221056-2211-4DF0-97F8-70ED3069BF1F}" srcOrd="0" destOrd="0" presId="urn:microsoft.com/office/officeart/2005/8/layout/hierarchy3"/>
    <dgm:cxn modelId="{4CCB82D8-EF58-4002-A0EB-BFC705ED73B0}" type="presOf" srcId="{31892462-B720-431A-8D03-37E79F6DAFC9}" destId="{28E36F09-324B-4C40-9BA3-9A6AF03A06C7}" srcOrd="0" destOrd="0" presId="urn:microsoft.com/office/officeart/2005/8/layout/hierarchy3"/>
    <dgm:cxn modelId="{8516D3DA-C667-4B74-B333-446307D075FA}" srcId="{DDE8A51B-D5A0-49B8-BD4C-A7778867D3C5}" destId="{90E2709F-E817-43D8-829B-B8892439F717}" srcOrd="0" destOrd="0" parTransId="{207433EF-C42D-41A4-AAFF-0302403277A9}" sibTransId="{AEBD0AEF-472F-4C63-972C-4CEE8C6E289D}"/>
    <dgm:cxn modelId="{83764CE6-C581-475D-BA58-EDD947758E81}" type="presOf" srcId="{904331A3-1E7A-4CAB-8D1E-7A9C63D6E9F7}" destId="{31B96428-683C-4F39-B601-FA940BEAC764}" srcOrd="0" destOrd="0" presId="urn:microsoft.com/office/officeart/2005/8/layout/hierarchy3"/>
    <dgm:cxn modelId="{6B58B1EB-DFBD-488B-AC91-09D203D7DECD}" type="presOf" srcId="{010B3528-19F1-45C9-85EB-2E06C1462913}" destId="{EDD8360B-CA2F-44BE-A9A6-660F89CB9621}" srcOrd="0" destOrd="0" presId="urn:microsoft.com/office/officeart/2005/8/layout/hierarchy3"/>
    <dgm:cxn modelId="{C5976AEF-10FD-4605-97DF-ADF851DA8A6B}" srcId="{90E2709F-E817-43D8-829B-B8892439F717}" destId="{822442CD-2C6D-4A1F-9FEF-857697E2858B}" srcOrd="3" destOrd="0" parTransId="{7B205A9A-8A61-4124-8414-91C1D42DFC97}" sibTransId="{DF8EF059-1717-4816-A5C3-C00DB9979E96}"/>
    <dgm:cxn modelId="{B8F6BEFB-5492-49B0-A0E7-FFD6D130E838}" type="presOf" srcId="{90E2709F-E817-43D8-829B-B8892439F717}" destId="{DBAF43FA-77C3-40B5-BB7D-E9AC9F18F66D}" srcOrd="1" destOrd="0" presId="urn:microsoft.com/office/officeart/2005/8/layout/hierarchy3"/>
    <dgm:cxn modelId="{B534005F-3A27-4DB2-A7D7-42FC8EA0DCBD}" type="presParOf" srcId="{2C4A1CD3-ADAB-4521-AB46-929CBB64D889}" destId="{CF878A47-8326-4339-ABDF-27679A363730}" srcOrd="0" destOrd="0" presId="urn:microsoft.com/office/officeart/2005/8/layout/hierarchy3"/>
    <dgm:cxn modelId="{2F06C511-6783-4048-A44F-967F30F28DD7}" type="presParOf" srcId="{CF878A47-8326-4339-ABDF-27679A363730}" destId="{60DC22E8-CE69-4272-98C3-AC9AB9FEE4AF}" srcOrd="0" destOrd="0" presId="urn:microsoft.com/office/officeart/2005/8/layout/hierarchy3"/>
    <dgm:cxn modelId="{9885E55F-4E4A-498E-A3D9-9B3902BC5479}" type="presParOf" srcId="{60DC22E8-CE69-4272-98C3-AC9AB9FEE4AF}" destId="{39A797A2-D4A2-4844-832D-7911D142577B}" srcOrd="0" destOrd="0" presId="urn:microsoft.com/office/officeart/2005/8/layout/hierarchy3"/>
    <dgm:cxn modelId="{35611015-550B-47FC-BCDE-4156F8DC4C8D}" type="presParOf" srcId="{60DC22E8-CE69-4272-98C3-AC9AB9FEE4AF}" destId="{DBAF43FA-77C3-40B5-BB7D-E9AC9F18F66D}" srcOrd="1" destOrd="0" presId="urn:microsoft.com/office/officeart/2005/8/layout/hierarchy3"/>
    <dgm:cxn modelId="{723AAF82-C645-422B-94DD-F4372A88A2F0}" type="presParOf" srcId="{CF878A47-8326-4339-ABDF-27679A363730}" destId="{9B31B914-74D2-44A5-8347-C0B68CDE2C6D}" srcOrd="1" destOrd="0" presId="urn:microsoft.com/office/officeart/2005/8/layout/hierarchy3"/>
    <dgm:cxn modelId="{E2270E7B-6676-4BEF-AD4B-4CC8DC7647AB}" type="presParOf" srcId="{9B31B914-74D2-44A5-8347-C0B68CDE2C6D}" destId="{CECEFAEC-83B9-4106-88D1-A999EB6A0021}" srcOrd="0" destOrd="0" presId="urn:microsoft.com/office/officeart/2005/8/layout/hierarchy3"/>
    <dgm:cxn modelId="{838D0883-1B86-4C53-BA40-8BE10B835990}" type="presParOf" srcId="{9B31B914-74D2-44A5-8347-C0B68CDE2C6D}" destId="{EDD8360B-CA2F-44BE-A9A6-660F89CB9621}" srcOrd="1" destOrd="0" presId="urn:microsoft.com/office/officeart/2005/8/layout/hierarchy3"/>
    <dgm:cxn modelId="{1EE1E815-562D-473C-AAB5-7193C1024081}" type="presParOf" srcId="{9B31B914-74D2-44A5-8347-C0B68CDE2C6D}" destId="{EA5CE78B-58E4-4E4D-A580-2BB76F8783E3}" srcOrd="2" destOrd="0" presId="urn:microsoft.com/office/officeart/2005/8/layout/hierarchy3"/>
    <dgm:cxn modelId="{C3A85CFE-2241-4890-9E9D-8B90EF8DBE6B}" type="presParOf" srcId="{9B31B914-74D2-44A5-8347-C0B68CDE2C6D}" destId="{D255C8E7-E2FB-4DDF-B65A-FD360A1D5ED6}" srcOrd="3" destOrd="0" presId="urn:microsoft.com/office/officeart/2005/8/layout/hierarchy3"/>
    <dgm:cxn modelId="{3C60486B-74B4-46C7-BA07-6F9B198411F3}" type="presParOf" srcId="{9B31B914-74D2-44A5-8347-C0B68CDE2C6D}" destId="{28E36F09-324B-4C40-9BA3-9A6AF03A06C7}" srcOrd="4" destOrd="0" presId="urn:microsoft.com/office/officeart/2005/8/layout/hierarchy3"/>
    <dgm:cxn modelId="{110E1488-ACF6-42EB-86DF-02073E904D86}" type="presParOf" srcId="{9B31B914-74D2-44A5-8347-C0B68CDE2C6D}" destId="{1CA29E93-49F7-43C0-97D9-99EB26D800AA}" srcOrd="5" destOrd="0" presId="urn:microsoft.com/office/officeart/2005/8/layout/hierarchy3"/>
    <dgm:cxn modelId="{CBF9DD28-F8E3-4326-8712-94E125FC4F56}" type="presParOf" srcId="{9B31B914-74D2-44A5-8347-C0B68CDE2C6D}" destId="{5EF5A786-319E-477D-A201-C9C78FA912E2}" srcOrd="6" destOrd="0" presId="urn:microsoft.com/office/officeart/2005/8/layout/hierarchy3"/>
    <dgm:cxn modelId="{48007CBB-6F19-4B6A-A90F-CC2063278B4C}" type="presParOf" srcId="{9B31B914-74D2-44A5-8347-C0B68CDE2C6D}" destId="{B3013089-F67E-4113-B38C-4846F4CDB767}" srcOrd="7" destOrd="0" presId="urn:microsoft.com/office/officeart/2005/8/layout/hierarchy3"/>
    <dgm:cxn modelId="{97F6B40D-D052-4657-9A23-ACA50342D3B4}" type="presParOf" srcId="{2C4A1CD3-ADAB-4521-AB46-929CBB64D889}" destId="{263F7BB5-5BA8-42E8-AFD4-1A4F5FF8A038}" srcOrd="1" destOrd="0" presId="urn:microsoft.com/office/officeart/2005/8/layout/hierarchy3"/>
    <dgm:cxn modelId="{517F6708-3739-40E6-A006-A216A240E87D}" type="presParOf" srcId="{263F7BB5-5BA8-42E8-AFD4-1A4F5FF8A038}" destId="{647BD99D-7E1F-4E80-BE51-13A57E4DD584}" srcOrd="0" destOrd="0" presId="urn:microsoft.com/office/officeart/2005/8/layout/hierarchy3"/>
    <dgm:cxn modelId="{7B1979CE-044A-4EE4-BF39-5271A2FE1252}" type="presParOf" srcId="{647BD99D-7E1F-4E80-BE51-13A57E4DD584}" destId="{31B96428-683C-4F39-B601-FA940BEAC764}" srcOrd="0" destOrd="0" presId="urn:microsoft.com/office/officeart/2005/8/layout/hierarchy3"/>
    <dgm:cxn modelId="{54449570-A35A-4A21-8A72-820F4931E783}" type="presParOf" srcId="{647BD99D-7E1F-4E80-BE51-13A57E4DD584}" destId="{627E86B0-01F0-444E-BCDC-3E71D4A501D6}" srcOrd="1" destOrd="0" presId="urn:microsoft.com/office/officeart/2005/8/layout/hierarchy3"/>
    <dgm:cxn modelId="{9E0244A8-887E-4E4D-896A-C43E2E759D60}" type="presParOf" srcId="{263F7BB5-5BA8-42E8-AFD4-1A4F5FF8A038}" destId="{35B7AF07-83E1-49DE-9636-E800502B5C10}" srcOrd="1" destOrd="0" presId="urn:microsoft.com/office/officeart/2005/8/layout/hierarchy3"/>
    <dgm:cxn modelId="{258AA702-7BE4-46AC-9CB7-70BF98F0E701}" type="presParOf" srcId="{35B7AF07-83E1-49DE-9636-E800502B5C10}" destId="{4A590AD4-C46D-46CA-B7F0-1F94B4941C0E}" srcOrd="0" destOrd="0" presId="urn:microsoft.com/office/officeart/2005/8/layout/hierarchy3"/>
    <dgm:cxn modelId="{60CD4D2B-095F-4597-9593-228B1718B72A}" type="presParOf" srcId="{35B7AF07-83E1-49DE-9636-E800502B5C10}" destId="{42AE672E-DFC7-41DA-A2F5-26126F523127}" srcOrd="1" destOrd="0" presId="urn:microsoft.com/office/officeart/2005/8/layout/hierarchy3"/>
    <dgm:cxn modelId="{C7EA22E9-9879-419C-9505-FD7977972864}" type="presParOf" srcId="{35B7AF07-83E1-49DE-9636-E800502B5C10}" destId="{0320B419-4B3B-4FA3-8869-054C880AAED2}" srcOrd="2" destOrd="0" presId="urn:microsoft.com/office/officeart/2005/8/layout/hierarchy3"/>
    <dgm:cxn modelId="{EC6F9413-A599-4674-A5FD-D291332588BE}" type="presParOf" srcId="{35B7AF07-83E1-49DE-9636-E800502B5C10}" destId="{2DCE4BC7-FA64-404B-A471-B9AC9612F93F}" srcOrd="3" destOrd="0" presId="urn:microsoft.com/office/officeart/2005/8/layout/hierarchy3"/>
    <dgm:cxn modelId="{A88B3E47-7582-4BBC-88F9-7E38377337AE}" type="presParOf" srcId="{35B7AF07-83E1-49DE-9636-E800502B5C10}" destId="{49EB107D-4295-4095-904D-D7794FFBBAAB}" srcOrd="4" destOrd="0" presId="urn:microsoft.com/office/officeart/2005/8/layout/hierarchy3"/>
    <dgm:cxn modelId="{CB3DF217-AC5B-4008-B094-5F73EF8167CA}" type="presParOf" srcId="{35B7AF07-83E1-49DE-9636-E800502B5C10}" destId="{383FAF46-53E1-47E6-8E13-82A8A8629967}" srcOrd="5" destOrd="0" presId="urn:microsoft.com/office/officeart/2005/8/layout/hierarchy3"/>
    <dgm:cxn modelId="{7DEF3191-2372-47BE-95F5-B16EE7DAAFE9}" type="presParOf" srcId="{35B7AF07-83E1-49DE-9636-E800502B5C10}" destId="{6E221056-2211-4DF0-97F8-70ED3069BF1F}" srcOrd="6" destOrd="0" presId="urn:microsoft.com/office/officeart/2005/8/layout/hierarchy3"/>
    <dgm:cxn modelId="{54921FB3-346E-4621-8DFF-2BBA56A88E4D}" type="presParOf" srcId="{35B7AF07-83E1-49DE-9636-E800502B5C10}" destId="{23D677C3-AB58-4B8C-B944-AFC49B48977B}" srcOrd="7"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487A09-00AA-4BA3-862D-E555D1FF4E33}">
      <dsp:nvSpPr>
        <dsp:cNvPr id="0" name=""/>
        <dsp:cNvSpPr/>
      </dsp:nvSpPr>
      <dsp:spPr>
        <a:xfrm>
          <a:off x="-4919424" y="-753830"/>
          <a:ext cx="5858998" cy="5858998"/>
        </a:xfrm>
        <a:prstGeom prst="blockArc">
          <a:avLst>
            <a:gd name="adj1" fmla="val 18900000"/>
            <a:gd name="adj2" fmla="val 2700000"/>
            <a:gd name="adj3" fmla="val 369"/>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8FB2EA-D87A-47A1-B4D9-33319DC0DD02}">
      <dsp:nvSpPr>
        <dsp:cNvPr id="0" name=""/>
        <dsp:cNvSpPr/>
      </dsp:nvSpPr>
      <dsp:spPr>
        <a:xfrm>
          <a:off x="492024" y="334530"/>
          <a:ext cx="9963850" cy="66940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53340" rIns="53340" bIns="53340" numCol="1" spcCol="1270" anchor="ctr" anchorCtr="0">
          <a:noAutofit/>
        </a:bodyPr>
        <a:lstStyle/>
        <a:p>
          <a:pPr marL="0" lvl="0" indent="0" algn="l" defTabSz="933450">
            <a:lnSpc>
              <a:spcPct val="90000"/>
            </a:lnSpc>
            <a:spcBef>
              <a:spcPct val="0"/>
            </a:spcBef>
            <a:spcAft>
              <a:spcPct val="35000"/>
            </a:spcAft>
            <a:buNone/>
          </a:pPr>
          <a:r>
            <a:rPr lang="fr-CA" sz="2100" kern="1200" dirty="0"/>
            <a:t>1550-1617 (</a:t>
          </a:r>
          <a:r>
            <a:rPr lang="fr-CA" sz="2100" kern="1200" dirty="0" err="1"/>
            <a:t>Edimbourgh</a:t>
          </a:r>
          <a:r>
            <a:rPr lang="fr-CA" sz="2100" kern="1200" dirty="0"/>
            <a:t>)</a:t>
          </a:r>
        </a:p>
      </dsp:txBody>
      <dsp:txXfrm>
        <a:off x="492024" y="334530"/>
        <a:ext cx="9963850" cy="669409"/>
      </dsp:txXfrm>
    </dsp:sp>
    <dsp:sp modelId="{B2278B8C-41F2-4455-A9F4-0D1851864B36}">
      <dsp:nvSpPr>
        <dsp:cNvPr id="0" name=""/>
        <dsp:cNvSpPr/>
      </dsp:nvSpPr>
      <dsp:spPr>
        <a:xfrm>
          <a:off x="73643" y="250854"/>
          <a:ext cx="836762" cy="836762"/>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EEF0FE-AC3B-42C7-B1FE-FD57DC815C47}">
      <dsp:nvSpPr>
        <dsp:cNvPr id="0" name=""/>
        <dsp:cNvSpPr/>
      </dsp:nvSpPr>
      <dsp:spPr>
        <a:xfrm>
          <a:off x="875812" y="1338819"/>
          <a:ext cx="9580062" cy="669409"/>
        </a:xfrm>
        <a:prstGeom prst="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53340" rIns="53340" bIns="53340" numCol="1" spcCol="1270" anchor="ctr" anchorCtr="0">
          <a:noAutofit/>
        </a:bodyPr>
        <a:lstStyle/>
        <a:p>
          <a:pPr marL="0" lvl="0" indent="0" algn="l" defTabSz="933450">
            <a:lnSpc>
              <a:spcPct val="90000"/>
            </a:lnSpc>
            <a:spcBef>
              <a:spcPct val="0"/>
            </a:spcBef>
            <a:spcAft>
              <a:spcPct val="35000"/>
            </a:spcAft>
            <a:buNone/>
          </a:pPr>
          <a:r>
            <a:rPr lang="fr-CA" sz="2100" kern="1200" dirty="0"/>
            <a:t>À 13 ans, il va à l’Université Saint-Andrews.</a:t>
          </a:r>
        </a:p>
      </dsp:txBody>
      <dsp:txXfrm>
        <a:off x="875812" y="1338819"/>
        <a:ext cx="9580062" cy="669409"/>
      </dsp:txXfrm>
    </dsp:sp>
    <dsp:sp modelId="{B0DFB19A-AF84-497A-BBF7-475311CD348D}">
      <dsp:nvSpPr>
        <dsp:cNvPr id="0" name=""/>
        <dsp:cNvSpPr/>
      </dsp:nvSpPr>
      <dsp:spPr>
        <a:xfrm>
          <a:off x="457431" y="1255143"/>
          <a:ext cx="836762" cy="836762"/>
        </a:xfrm>
        <a:prstGeom prst="ellipse">
          <a:avLst/>
        </a:prstGeom>
        <a:solidFill>
          <a:schemeClr val="lt1">
            <a:hueOff val="0"/>
            <a:satOff val="0"/>
            <a:lumOff val="0"/>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F5C9C0-1704-439D-9D0E-4B4B9D013E9D}">
      <dsp:nvSpPr>
        <dsp:cNvPr id="0" name=""/>
        <dsp:cNvSpPr/>
      </dsp:nvSpPr>
      <dsp:spPr>
        <a:xfrm>
          <a:off x="875812" y="2343108"/>
          <a:ext cx="9580062" cy="669409"/>
        </a:xfrm>
        <a:prstGeom prst="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53340" rIns="53340" bIns="53340" numCol="1" spcCol="1270" anchor="ctr" anchorCtr="0">
          <a:noAutofit/>
        </a:bodyPr>
        <a:lstStyle/>
        <a:p>
          <a:pPr marL="0" lvl="0" indent="0" algn="l" defTabSz="933450">
            <a:lnSpc>
              <a:spcPct val="90000"/>
            </a:lnSpc>
            <a:spcBef>
              <a:spcPct val="0"/>
            </a:spcBef>
            <a:spcAft>
              <a:spcPct val="35000"/>
            </a:spcAft>
            <a:buNone/>
          </a:pPr>
          <a:r>
            <a:rPr lang="fr-CA" sz="2100" kern="1200"/>
            <a:t>Théologien, il écrit </a:t>
          </a:r>
          <a:r>
            <a:rPr lang="en-US" sz="2100" b="0" i="1" kern="1200"/>
            <a:t>a Plaine Discovery of the Whole Revelation of Saint John</a:t>
          </a:r>
          <a:r>
            <a:rPr lang="en-US" sz="2100" b="0" i="0" kern="1200"/>
            <a:t>.</a:t>
          </a:r>
          <a:endParaRPr lang="fr-CA" sz="2100" kern="1200"/>
        </a:p>
      </dsp:txBody>
      <dsp:txXfrm>
        <a:off x="875812" y="2343108"/>
        <a:ext cx="9580062" cy="669409"/>
      </dsp:txXfrm>
    </dsp:sp>
    <dsp:sp modelId="{A9953F49-CDDF-42D8-8530-8333F1A12D4C}">
      <dsp:nvSpPr>
        <dsp:cNvPr id="0" name=""/>
        <dsp:cNvSpPr/>
      </dsp:nvSpPr>
      <dsp:spPr>
        <a:xfrm>
          <a:off x="457431" y="2259432"/>
          <a:ext cx="836762" cy="836762"/>
        </a:xfrm>
        <a:prstGeom prst="ellipse">
          <a:avLst/>
        </a:prstGeom>
        <a:solidFill>
          <a:schemeClr val="lt1">
            <a:hueOff val="0"/>
            <a:satOff val="0"/>
            <a:lumOff val="0"/>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49BC9A-1542-4DF2-8FD9-50F653D11A78}">
      <dsp:nvSpPr>
        <dsp:cNvPr id="0" name=""/>
        <dsp:cNvSpPr/>
      </dsp:nvSpPr>
      <dsp:spPr>
        <a:xfrm>
          <a:off x="492024" y="3347397"/>
          <a:ext cx="9963850" cy="669409"/>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53340" rIns="53340" bIns="53340" numCol="1" spcCol="1270" anchor="ctr" anchorCtr="0">
          <a:noAutofit/>
        </a:bodyPr>
        <a:lstStyle/>
        <a:p>
          <a:pPr marL="0" lvl="0" indent="0" algn="l" defTabSz="933450">
            <a:lnSpc>
              <a:spcPct val="90000"/>
            </a:lnSpc>
            <a:spcBef>
              <a:spcPct val="0"/>
            </a:spcBef>
            <a:spcAft>
              <a:spcPct val="35000"/>
            </a:spcAft>
            <a:buNone/>
          </a:pPr>
          <a:r>
            <a:rPr lang="fr-CA" sz="2100" kern="1200"/>
            <a:t>Il passa 20 ans de sa vie à construire une table logarithmique de 10 millions de valeurs</a:t>
          </a:r>
        </a:p>
      </dsp:txBody>
      <dsp:txXfrm>
        <a:off x="492024" y="3347397"/>
        <a:ext cx="9963850" cy="669409"/>
      </dsp:txXfrm>
    </dsp:sp>
    <dsp:sp modelId="{F8B1EC67-1725-46FB-8B72-EE337174DF3D}">
      <dsp:nvSpPr>
        <dsp:cNvPr id="0" name=""/>
        <dsp:cNvSpPr/>
      </dsp:nvSpPr>
      <dsp:spPr>
        <a:xfrm>
          <a:off x="73643" y="3263721"/>
          <a:ext cx="836762" cy="836762"/>
        </a:xfrm>
        <a:prstGeom prst="ellipse">
          <a:avLst/>
        </a:prstGeom>
        <a:solidFill>
          <a:schemeClr val="lt1">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A797A2-D4A2-4844-832D-7911D142577B}">
      <dsp:nvSpPr>
        <dsp:cNvPr id="0" name=""/>
        <dsp:cNvSpPr/>
      </dsp:nvSpPr>
      <dsp:spPr>
        <a:xfrm>
          <a:off x="605723" y="3163"/>
          <a:ext cx="3222869" cy="78751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fr-CA" sz="2500" kern="1200" dirty="0"/>
            <a:t>Propriétés à démontrer</a:t>
          </a:r>
        </a:p>
      </dsp:txBody>
      <dsp:txXfrm>
        <a:off x="628788" y="26228"/>
        <a:ext cx="3176739" cy="741380"/>
      </dsp:txXfrm>
    </dsp:sp>
    <dsp:sp modelId="{CECEFAEC-83B9-4106-88D1-A999EB6A0021}">
      <dsp:nvSpPr>
        <dsp:cNvPr id="0" name=""/>
        <dsp:cNvSpPr/>
      </dsp:nvSpPr>
      <dsp:spPr>
        <a:xfrm>
          <a:off x="928010" y="790673"/>
          <a:ext cx="322286" cy="526131"/>
        </a:xfrm>
        <a:custGeom>
          <a:avLst/>
          <a:gdLst/>
          <a:ahLst/>
          <a:cxnLst/>
          <a:rect l="0" t="0" r="0" b="0"/>
          <a:pathLst>
            <a:path>
              <a:moveTo>
                <a:pt x="0" y="0"/>
              </a:moveTo>
              <a:lnTo>
                <a:pt x="0" y="526131"/>
              </a:lnTo>
              <a:lnTo>
                <a:pt x="322286" y="526131"/>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DD8360B-CA2F-44BE-A9A6-660F89CB9621}">
      <dsp:nvSpPr>
        <dsp:cNvPr id="0" name=""/>
        <dsp:cNvSpPr/>
      </dsp:nvSpPr>
      <dsp:spPr>
        <a:xfrm>
          <a:off x="1250297" y="987551"/>
          <a:ext cx="4565719" cy="658508"/>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ts val="0"/>
            </a:spcAft>
            <a:buNone/>
          </a:pPr>
          <a14:m xmlns:a14="http://schemas.microsoft.com/office/drawing/2010/main">
            <m:oMathPara xmlns:m="http://schemas.openxmlformats.org/officeDocument/2006/math">
              <m:oMathParaPr>
                <m:jc m:val="centerGroup"/>
              </m:oMathParaPr>
              <m:oMath xmlns:m="http://schemas.openxmlformats.org/officeDocument/2006/math">
                <m:r>
                  <m:rPr>
                    <m:sty m:val="p"/>
                  </m:rPr>
                  <a:rPr lang="el-GR" sz="2200" i="1" kern="1200" smtClean="0">
                    <a:latin typeface="Cambria Math" panose="02040503050406030204" pitchFamily="18" charset="0"/>
                  </a:rPr>
                  <m:t>λ</m:t>
                </m:r>
                <m:d>
                  <m:dPr>
                    <m:ctrlPr>
                      <a:rPr lang="fr-CA" sz="2200" i="1" kern="1200">
                        <a:latin typeface="Cambria Math" panose="02040503050406030204" pitchFamily="18" charset="0"/>
                      </a:rPr>
                    </m:ctrlPr>
                  </m:dPr>
                  <m:e>
                    <m:sSup>
                      <m:sSupPr>
                        <m:ctrlPr>
                          <a:rPr lang="fr-CA" sz="2200" i="1" kern="1200">
                            <a:latin typeface="Cambria Math" panose="02040503050406030204" pitchFamily="18" charset="0"/>
                          </a:rPr>
                        </m:ctrlPr>
                      </m:sSupPr>
                      <m:e>
                        <m:r>
                          <a:rPr lang="fr-CA" sz="2200" i="1" kern="1200">
                            <a:latin typeface="Cambria Math" panose="02040503050406030204" pitchFamily="18" charset="0"/>
                          </a:rPr>
                          <m:t>10</m:t>
                        </m:r>
                      </m:e>
                      <m:sup>
                        <m:r>
                          <a:rPr lang="fr-CA" sz="2200" i="1" kern="1200">
                            <a:latin typeface="Cambria Math" panose="02040503050406030204" pitchFamily="18" charset="0"/>
                          </a:rPr>
                          <m:t>7</m:t>
                        </m:r>
                      </m:sup>
                    </m:sSup>
                  </m:e>
                </m:d>
                <m:r>
                  <a:rPr lang="fr-CA" sz="2200" i="1" kern="1200">
                    <a:latin typeface="Cambria Math" panose="02040503050406030204" pitchFamily="18" charset="0"/>
                  </a:rPr>
                  <m:t>=0</m:t>
                </m:r>
              </m:oMath>
            </m:oMathPara>
          </a14:m>
          <a:endParaRPr lang="fr-CA" sz="2200" kern="1200"/>
        </a:p>
      </dsp:txBody>
      <dsp:txXfrm>
        <a:off x="1269584" y="1006838"/>
        <a:ext cx="4527145" cy="619934"/>
      </dsp:txXfrm>
    </dsp:sp>
    <dsp:sp modelId="{EA5CE78B-58E4-4E4D-A580-2BB76F8783E3}">
      <dsp:nvSpPr>
        <dsp:cNvPr id="0" name=""/>
        <dsp:cNvSpPr/>
      </dsp:nvSpPr>
      <dsp:spPr>
        <a:xfrm>
          <a:off x="928010" y="790673"/>
          <a:ext cx="322286" cy="1446018"/>
        </a:xfrm>
        <a:custGeom>
          <a:avLst/>
          <a:gdLst/>
          <a:ahLst/>
          <a:cxnLst/>
          <a:rect l="0" t="0" r="0" b="0"/>
          <a:pathLst>
            <a:path>
              <a:moveTo>
                <a:pt x="0" y="0"/>
              </a:moveTo>
              <a:lnTo>
                <a:pt x="0" y="1446018"/>
              </a:lnTo>
              <a:lnTo>
                <a:pt x="322286" y="1446018"/>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255C8E7-E2FB-4DDF-B65A-FD360A1D5ED6}">
      <dsp:nvSpPr>
        <dsp:cNvPr id="0" name=""/>
        <dsp:cNvSpPr/>
      </dsp:nvSpPr>
      <dsp:spPr>
        <a:xfrm>
          <a:off x="1250297" y="1842936"/>
          <a:ext cx="4565719" cy="787510"/>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ts val="0"/>
            </a:spcAft>
            <a:buNone/>
          </a:pPr>
          <a14:m xmlns:a14="http://schemas.microsoft.com/office/drawing/2010/main">
            <m:oMathPara xmlns:m="http://schemas.openxmlformats.org/officeDocument/2006/math">
              <m:oMathParaPr>
                <m:jc m:val="centerGroup"/>
              </m:oMathParaPr>
              <m:oMath xmlns:m="http://schemas.openxmlformats.org/officeDocument/2006/math">
                <m:r>
                  <m:rPr>
                    <m:sty m:val="p"/>
                  </m:rPr>
                  <a:rPr lang="el-GR" sz="2200" i="1" kern="1200" smtClean="0">
                    <a:latin typeface="Cambria Math" panose="02040503050406030204" pitchFamily="18" charset="0"/>
                  </a:rPr>
                  <m:t>λ</m:t>
                </m:r>
                <m:d>
                  <m:dPr>
                    <m:ctrlPr>
                      <a:rPr lang="fr-CA" sz="2200" i="1" kern="1200">
                        <a:latin typeface="Cambria Math" panose="02040503050406030204" pitchFamily="18" charset="0"/>
                      </a:rPr>
                    </m:ctrlPr>
                  </m:dPr>
                  <m:e>
                    <m:sSup>
                      <m:sSupPr>
                        <m:ctrlPr>
                          <a:rPr lang="fr-CA" sz="2200" i="1" kern="1200">
                            <a:latin typeface="Cambria Math" panose="02040503050406030204" pitchFamily="18" charset="0"/>
                          </a:rPr>
                        </m:ctrlPr>
                      </m:sSupPr>
                      <m:e>
                        <m:r>
                          <a:rPr lang="fr-CA" sz="2200" i="1" kern="1200">
                            <a:latin typeface="Cambria Math" panose="02040503050406030204" pitchFamily="18" charset="0"/>
                          </a:rPr>
                          <m:t>10</m:t>
                        </m:r>
                      </m:e>
                      <m:sup>
                        <m:r>
                          <a:rPr lang="fr-CA" sz="2200" i="1" kern="1200">
                            <a:latin typeface="Cambria Math" panose="02040503050406030204" pitchFamily="18" charset="0"/>
                          </a:rPr>
                          <m:t>7</m:t>
                        </m:r>
                      </m:sup>
                    </m:sSup>
                    <m:sSup>
                      <m:sSupPr>
                        <m:ctrlPr>
                          <a:rPr lang="fr-CA" sz="2200" i="1" kern="1200">
                            <a:latin typeface="Cambria Math" panose="02040503050406030204" pitchFamily="18" charset="0"/>
                          </a:rPr>
                        </m:ctrlPr>
                      </m:sSupPr>
                      <m:e>
                        <m:r>
                          <a:rPr lang="fr-CA" sz="2200" i="1" kern="1200">
                            <a:latin typeface="Cambria Math" panose="02040503050406030204" pitchFamily="18" charset="0"/>
                          </a:rPr>
                          <m:t>𝑞</m:t>
                        </m:r>
                      </m:e>
                      <m:sup>
                        <m:r>
                          <a:rPr lang="fr-CA" sz="2200" i="1" kern="1200">
                            <a:latin typeface="Cambria Math" panose="02040503050406030204" pitchFamily="18" charset="0"/>
                          </a:rPr>
                          <m:t>𝑘</m:t>
                        </m:r>
                      </m:sup>
                    </m:sSup>
                  </m:e>
                </m:d>
                <m:r>
                  <a:rPr lang="fr-CA" sz="2200" i="1" kern="1200">
                    <a:latin typeface="Cambria Math" panose="02040503050406030204" pitchFamily="18" charset="0"/>
                  </a:rPr>
                  <m:t>=</m:t>
                </m:r>
                <m:r>
                  <a:rPr lang="fr-CA" sz="2200" i="1" kern="1200">
                    <a:latin typeface="Cambria Math" panose="02040503050406030204" pitchFamily="18" charset="0"/>
                  </a:rPr>
                  <m:t>𝑘</m:t>
                </m:r>
                <m:r>
                  <m:rPr>
                    <m:sty m:val="p"/>
                  </m:rPr>
                  <a:rPr lang="el-GR" sz="2200" i="1" kern="1200">
                    <a:latin typeface="Cambria Math" panose="02040503050406030204" pitchFamily="18" charset="0"/>
                  </a:rPr>
                  <m:t>λ</m:t>
                </m:r>
                <m:d>
                  <m:dPr>
                    <m:ctrlPr>
                      <a:rPr lang="fr-CA" sz="2200" i="1" kern="1200">
                        <a:latin typeface="Cambria Math" panose="02040503050406030204" pitchFamily="18" charset="0"/>
                      </a:rPr>
                    </m:ctrlPr>
                  </m:dPr>
                  <m:e>
                    <m:sSup>
                      <m:sSupPr>
                        <m:ctrlPr>
                          <a:rPr lang="fr-CA" sz="2200" i="1" kern="1200">
                            <a:latin typeface="Cambria Math" panose="02040503050406030204" pitchFamily="18" charset="0"/>
                          </a:rPr>
                        </m:ctrlPr>
                      </m:sSupPr>
                      <m:e>
                        <m:r>
                          <a:rPr lang="fr-CA" sz="2200" i="1" kern="1200">
                            <a:latin typeface="Cambria Math" panose="02040503050406030204" pitchFamily="18" charset="0"/>
                          </a:rPr>
                          <m:t>10</m:t>
                        </m:r>
                      </m:e>
                      <m:sup>
                        <m:r>
                          <a:rPr lang="fr-CA" sz="2200" i="1" kern="1200">
                            <a:latin typeface="Cambria Math" panose="02040503050406030204" pitchFamily="18" charset="0"/>
                          </a:rPr>
                          <m:t>7</m:t>
                        </m:r>
                      </m:sup>
                    </m:sSup>
                    <m:r>
                      <a:rPr lang="fr-CA" sz="2200" i="1" kern="1200">
                        <a:latin typeface="Cambria Math" panose="02040503050406030204" pitchFamily="18" charset="0"/>
                      </a:rPr>
                      <m:t>𝑞</m:t>
                    </m:r>
                  </m:e>
                </m:d>
              </m:oMath>
            </m:oMathPara>
          </a14:m>
          <a:endParaRPr lang="fr-CA" sz="2200" kern="1200" dirty="0"/>
        </a:p>
      </dsp:txBody>
      <dsp:txXfrm>
        <a:off x="1273362" y="1866001"/>
        <a:ext cx="4519589" cy="741380"/>
      </dsp:txXfrm>
    </dsp:sp>
    <dsp:sp modelId="{28E36F09-324B-4C40-9BA3-9A6AF03A06C7}">
      <dsp:nvSpPr>
        <dsp:cNvPr id="0" name=""/>
        <dsp:cNvSpPr/>
      </dsp:nvSpPr>
      <dsp:spPr>
        <a:xfrm>
          <a:off x="928010" y="790673"/>
          <a:ext cx="322286" cy="2430406"/>
        </a:xfrm>
        <a:custGeom>
          <a:avLst/>
          <a:gdLst/>
          <a:ahLst/>
          <a:cxnLst/>
          <a:rect l="0" t="0" r="0" b="0"/>
          <a:pathLst>
            <a:path>
              <a:moveTo>
                <a:pt x="0" y="0"/>
              </a:moveTo>
              <a:lnTo>
                <a:pt x="0" y="2430406"/>
              </a:lnTo>
              <a:lnTo>
                <a:pt x="322286" y="2430406"/>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CA29E93-49F7-43C0-97D9-99EB26D800AA}">
      <dsp:nvSpPr>
        <dsp:cNvPr id="0" name=""/>
        <dsp:cNvSpPr/>
      </dsp:nvSpPr>
      <dsp:spPr>
        <a:xfrm>
          <a:off x="1250297" y="2827324"/>
          <a:ext cx="4565719" cy="787510"/>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ts val="0"/>
            </a:spcAft>
            <a:buNone/>
          </a:pPr>
          <a14:m xmlns:a14="http://schemas.microsoft.com/office/drawing/2010/main">
            <m:oMathPara xmlns:m="http://schemas.openxmlformats.org/officeDocument/2006/math">
              <m:oMathParaPr>
                <m:jc m:val="centerGroup"/>
              </m:oMathParaPr>
              <m:oMath xmlns:m="http://schemas.openxmlformats.org/officeDocument/2006/math">
                <m:r>
                  <m:rPr>
                    <m:sty m:val="p"/>
                  </m:rPr>
                  <a:rPr lang="el-GR" sz="2200" i="1" kern="1200" smtClean="0">
                    <a:latin typeface="Cambria Math" panose="02040503050406030204" pitchFamily="18" charset="0"/>
                  </a:rPr>
                  <m:t>λ</m:t>
                </m:r>
                <m:d>
                  <m:dPr>
                    <m:ctrlPr>
                      <a:rPr lang="fr-CA" sz="2200" i="1" kern="1200">
                        <a:latin typeface="Cambria Math" panose="02040503050406030204" pitchFamily="18" charset="0"/>
                      </a:rPr>
                    </m:ctrlPr>
                  </m:dPr>
                  <m:e>
                    <m:sSup>
                      <m:sSupPr>
                        <m:ctrlPr>
                          <a:rPr lang="fr-CA" sz="2200" i="1" kern="1200">
                            <a:latin typeface="Cambria Math" panose="02040503050406030204" pitchFamily="18" charset="0"/>
                          </a:rPr>
                        </m:ctrlPr>
                      </m:sSupPr>
                      <m:e>
                        <m:r>
                          <a:rPr lang="fr-CA" sz="2200" i="1" kern="1200">
                            <a:latin typeface="Cambria Math" panose="02040503050406030204" pitchFamily="18" charset="0"/>
                          </a:rPr>
                          <m:t>10</m:t>
                        </m:r>
                      </m:e>
                      <m:sup>
                        <m:r>
                          <a:rPr lang="fr-CA" sz="2200" i="1" kern="1200">
                            <a:latin typeface="Cambria Math" panose="02040503050406030204" pitchFamily="18" charset="0"/>
                          </a:rPr>
                          <m:t>7</m:t>
                        </m:r>
                      </m:sup>
                    </m:sSup>
                    <m:sSup>
                      <m:sSupPr>
                        <m:ctrlPr>
                          <a:rPr lang="fr-CA" sz="2200" i="1" kern="1200">
                            <a:latin typeface="Cambria Math" panose="02040503050406030204" pitchFamily="18" charset="0"/>
                          </a:rPr>
                        </m:ctrlPr>
                      </m:sSupPr>
                      <m:e>
                        <m:r>
                          <a:rPr lang="fr-CA" sz="2200" i="1" kern="1200">
                            <a:latin typeface="Cambria Math" panose="02040503050406030204" pitchFamily="18" charset="0"/>
                          </a:rPr>
                          <m:t>𝑞</m:t>
                        </m:r>
                      </m:e>
                      <m:sup>
                        <m:r>
                          <a:rPr lang="fr-CA" sz="2200" i="1" kern="1200">
                            <a:latin typeface="Cambria Math" panose="02040503050406030204" pitchFamily="18" charset="0"/>
                          </a:rPr>
                          <m:t>𝑎</m:t>
                        </m:r>
                      </m:sup>
                    </m:sSup>
                  </m:e>
                </m:d>
                <m:r>
                  <a:rPr lang="fr-CA" sz="2200" i="1" kern="1200">
                    <a:latin typeface="Cambria Math" panose="02040503050406030204" pitchFamily="18" charset="0"/>
                  </a:rPr>
                  <m:t>+</m:t>
                </m:r>
                <m:r>
                  <m:rPr>
                    <m:sty m:val="p"/>
                  </m:rPr>
                  <a:rPr lang="el-GR" sz="2200" i="1" kern="1200">
                    <a:latin typeface="Cambria Math" panose="02040503050406030204" pitchFamily="18" charset="0"/>
                  </a:rPr>
                  <m:t>λ</m:t>
                </m:r>
                <m:d>
                  <m:dPr>
                    <m:ctrlPr>
                      <a:rPr lang="fr-CA" sz="2200" i="1" kern="1200">
                        <a:latin typeface="Cambria Math" panose="02040503050406030204" pitchFamily="18" charset="0"/>
                      </a:rPr>
                    </m:ctrlPr>
                  </m:dPr>
                  <m:e>
                    <m:sSup>
                      <m:sSupPr>
                        <m:ctrlPr>
                          <a:rPr lang="fr-CA" sz="2200" i="1" kern="1200">
                            <a:latin typeface="Cambria Math" panose="02040503050406030204" pitchFamily="18" charset="0"/>
                          </a:rPr>
                        </m:ctrlPr>
                      </m:sSupPr>
                      <m:e>
                        <m:r>
                          <a:rPr lang="fr-CA" sz="2200" i="1" kern="1200">
                            <a:latin typeface="Cambria Math" panose="02040503050406030204" pitchFamily="18" charset="0"/>
                          </a:rPr>
                          <m:t>10</m:t>
                        </m:r>
                      </m:e>
                      <m:sup>
                        <m:r>
                          <a:rPr lang="fr-CA" sz="2200" i="1" kern="1200">
                            <a:latin typeface="Cambria Math" panose="02040503050406030204" pitchFamily="18" charset="0"/>
                          </a:rPr>
                          <m:t>7</m:t>
                        </m:r>
                      </m:sup>
                    </m:sSup>
                    <m:sSup>
                      <m:sSupPr>
                        <m:ctrlPr>
                          <a:rPr lang="fr-CA" sz="2200" i="1" kern="1200">
                            <a:latin typeface="Cambria Math" panose="02040503050406030204" pitchFamily="18" charset="0"/>
                          </a:rPr>
                        </m:ctrlPr>
                      </m:sSupPr>
                      <m:e>
                        <m:r>
                          <a:rPr lang="fr-CA" sz="2200" i="1" kern="1200">
                            <a:latin typeface="Cambria Math" panose="02040503050406030204" pitchFamily="18" charset="0"/>
                          </a:rPr>
                          <m:t>𝑞</m:t>
                        </m:r>
                      </m:e>
                      <m:sup>
                        <m:r>
                          <a:rPr lang="fr-CA" sz="2200" i="1" kern="1200">
                            <a:latin typeface="Cambria Math" panose="02040503050406030204" pitchFamily="18" charset="0"/>
                          </a:rPr>
                          <m:t>𝑏</m:t>
                        </m:r>
                      </m:sup>
                    </m:sSup>
                  </m:e>
                </m:d>
                <m:r>
                  <a:rPr lang="fr-CA" sz="2200" i="1" kern="1200">
                    <a:latin typeface="Cambria Math" panose="02040503050406030204" pitchFamily="18" charset="0"/>
                  </a:rPr>
                  <m:t>=</m:t>
                </m:r>
                <m:r>
                  <m:rPr>
                    <m:sty m:val="p"/>
                  </m:rPr>
                  <a:rPr lang="el-GR" sz="2200" i="1" kern="1200">
                    <a:latin typeface="Cambria Math" panose="02040503050406030204" pitchFamily="18" charset="0"/>
                  </a:rPr>
                  <m:t>λ</m:t>
                </m:r>
                <m:d>
                  <m:dPr>
                    <m:ctrlPr>
                      <a:rPr lang="fr-CA" sz="2200" i="1" kern="1200">
                        <a:latin typeface="Cambria Math" panose="02040503050406030204" pitchFamily="18" charset="0"/>
                      </a:rPr>
                    </m:ctrlPr>
                  </m:dPr>
                  <m:e>
                    <m:sSup>
                      <m:sSupPr>
                        <m:ctrlPr>
                          <a:rPr lang="fr-CA" sz="2200" i="1" kern="1200">
                            <a:latin typeface="Cambria Math" panose="02040503050406030204" pitchFamily="18" charset="0"/>
                          </a:rPr>
                        </m:ctrlPr>
                      </m:sSupPr>
                      <m:e>
                        <m:r>
                          <a:rPr lang="fr-CA" sz="2200" i="1" kern="1200">
                            <a:latin typeface="Cambria Math" panose="02040503050406030204" pitchFamily="18" charset="0"/>
                          </a:rPr>
                          <m:t>10</m:t>
                        </m:r>
                      </m:e>
                      <m:sup>
                        <m:r>
                          <a:rPr lang="fr-CA" sz="2200" i="1" kern="1200">
                            <a:latin typeface="Cambria Math" panose="02040503050406030204" pitchFamily="18" charset="0"/>
                          </a:rPr>
                          <m:t>7</m:t>
                        </m:r>
                      </m:sup>
                    </m:sSup>
                    <m:sSup>
                      <m:sSupPr>
                        <m:ctrlPr>
                          <a:rPr lang="fr-CA" sz="2200" i="1" kern="1200">
                            <a:latin typeface="Cambria Math" panose="02040503050406030204" pitchFamily="18" charset="0"/>
                          </a:rPr>
                        </m:ctrlPr>
                      </m:sSupPr>
                      <m:e>
                        <m:r>
                          <a:rPr lang="fr-CA" sz="2200" i="1" kern="1200">
                            <a:latin typeface="Cambria Math" panose="02040503050406030204" pitchFamily="18" charset="0"/>
                          </a:rPr>
                          <m:t>𝑞</m:t>
                        </m:r>
                      </m:e>
                      <m:sup>
                        <m:r>
                          <a:rPr lang="fr-CA" sz="2200" i="1" kern="1200">
                            <a:latin typeface="Cambria Math" panose="02040503050406030204" pitchFamily="18" charset="0"/>
                          </a:rPr>
                          <m:t>𝑎</m:t>
                        </m:r>
                        <m:r>
                          <a:rPr lang="fr-CA" sz="2200" i="1" kern="1200">
                            <a:latin typeface="Cambria Math" panose="02040503050406030204" pitchFamily="18" charset="0"/>
                          </a:rPr>
                          <m:t>+</m:t>
                        </m:r>
                        <m:r>
                          <a:rPr lang="fr-CA" sz="2200" i="1" kern="1200">
                            <a:latin typeface="Cambria Math" panose="02040503050406030204" pitchFamily="18" charset="0"/>
                          </a:rPr>
                          <m:t>𝑏</m:t>
                        </m:r>
                      </m:sup>
                    </m:sSup>
                  </m:e>
                </m:d>
              </m:oMath>
            </m:oMathPara>
          </a14:m>
          <a:endParaRPr lang="fr-CA" sz="2200" kern="1200" dirty="0"/>
        </a:p>
      </dsp:txBody>
      <dsp:txXfrm>
        <a:off x="1273362" y="2850389"/>
        <a:ext cx="4519589" cy="741380"/>
      </dsp:txXfrm>
    </dsp:sp>
    <dsp:sp modelId="{5EF5A786-319E-477D-A201-C9C78FA912E2}">
      <dsp:nvSpPr>
        <dsp:cNvPr id="0" name=""/>
        <dsp:cNvSpPr/>
      </dsp:nvSpPr>
      <dsp:spPr>
        <a:xfrm>
          <a:off x="928010" y="790673"/>
          <a:ext cx="322286" cy="3414793"/>
        </a:xfrm>
        <a:custGeom>
          <a:avLst/>
          <a:gdLst/>
          <a:ahLst/>
          <a:cxnLst/>
          <a:rect l="0" t="0" r="0" b="0"/>
          <a:pathLst>
            <a:path>
              <a:moveTo>
                <a:pt x="0" y="0"/>
              </a:moveTo>
              <a:lnTo>
                <a:pt x="0" y="3414793"/>
              </a:lnTo>
              <a:lnTo>
                <a:pt x="322286" y="3414793"/>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3013089-F67E-4113-B38C-4846F4CDB767}">
      <dsp:nvSpPr>
        <dsp:cNvPr id="0" name=""/>
        <dsp:cNvSpPr/>
      </dsp:nvSpPr>
      <dsp:spPr>
        <a:xfrm>
          <a:off x="1250297" y="3811712"/>
          <a:ext cx="4565719" cy="787510"/>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ts val="0"/>
            </a:spcAft>
            <a:buNone/>
          </a:pPr>
          <a14:m xmlns:a14="http://schemas.microsoft.com/office/drawing/2010/main">
            <m:oMathPara xmlns:m="http://schemas.openxmlformats.org/officeDocument/2006/math">
              <m:oMathParaPr>
                <m:jc m:val="centerGroup"/>
              </m:oMathParaPr>
              <m:oMath xmlns:m="http://schemas.openxmlformats.org/officeDocument/2006/math">
                <m:r>
                  <m:rPr>
                    <m:sty m:val="p"/>
                  </m:rPr>
                  <a:rPr lang="el-GR" sz="2200" i="1" kern="1200" smtClean="0">
                    <a:latin typeface="Cambria Math" panose="02040503050406030204" pitchFamily="18" charset="0"/>
                  </a:rPr>
                  <m:t>λ</m:t>
                </m:r>
                <m:d>
                  <m:dPr>
                    <m:ctrlPr>
                      <a:rPr lang="fr-CA" sz="2200" i="1" kern="1200">
                        <a:latin typeface="Cambria Math" panose="02040503050406030204" pitchFamily="18" charset="0"/>
                      </a:rPr>
                    </m:ctrlPr>
                  </m:dPr>
                  <m:e>
                    <m:sSup>
                      <m:sSupPr>
                        <m:ctrlPr>
                          <a:rPr lang="fr-CA" sz="2200" i="1" kern="1200">
                            <a:latin typeface="Cambria Math" panose="02040503050406030204" pitchFamily="18" charset="0"/>
                          </a:rPr>
                        </m:ctrlPr>
                      </m:sSupPr>
                      <m:e>
                        <m:r>
                          <a:rPr lang="fr-CA" sz="2200" i="1" kern="1200">
                            <a:latin typeface="Cambria Math" panose="02040503050406030204" pitchFamily="18" charset="0"/>
                          </a:rPr>
                          <m:t>10</m:t>
                        </m:r>
                      </m:e>
                      <m:sup>
                        <m:r>
                          <a:rPr lang="fr-CA" sz="2200" i="1" kern="1200">
                            <a:latin typeface="Cambria Math" panose="02040503050406030204" pitchFamily="18" charset="0"/>
                          </a:rPr>
                          <m:t>7</m:t>
                        </m:r>
                      </m:sup>
                    </m:sSup>
                    <m:sSup>
                      <m:sSupPr>
                        <m:ctrlPr>
                          <a:rPr lang="fr-CA" sz="2200" i="1" kern="1200">
                            <a:latin typeface="Cambria Math" panose="02040503050406030204" pitchFamily="18" charset="0"/>
                          </a:rPr>
                        </m:ctrlPr>
                      </m:sSupPr>
                      <m:e>
                        <m:r>
                          <a:rPr lang="fr-CA" sz="2200" i="1" kern="1200">
                            <a:latin typeface="Cambria Math" panose="02040503050406030204" pitchFamily="18" charset="0"/>
                          </a:rPr>
                          <m:t>𝑞</m:t>
                        </m:r>
                      </m:e>
                      <m:sup>
                        <m:r>
                          <a:rPr lang="fr-CA" sz="2200" i="1" kern="1200">
                            <a:latin typeface="Cambria Math" panose="02040503050406030204" pitchFamily="18" charset="0"/>
                          </a:rPr>
                          <m:t>𝑎</m:t>
                        </m:r>
                      </m:sup>
                    </m:sSup>
                  </m:e>
                </m:d>
                <m:r>
                  <a:rPr lang="fr-CA" sz="2200" i="1" kern="1200">
                    <a:latin typeface="Cambria Math" panose="02040503050406030204" pitchFamily="18" charset="0"/>
                  </a:rPr>
                  <m:t>−</m:t>
                </m:r>
                <m:r>
                  <m:rPr>
                    <m:sty m:val="p"/>
                  </m:rPr>
                  <a:rPr lang="el-GR" sz="2200" i="1" kern="1200">
                    <a:latin typeface="Cambria Math" panose="02040503050406030204" pitchFamily="18" charset="0"/>
                  </a:rPr>
                  <m:t>λ</m:t>
                </m:r>
                <m:d>
                  <m:dPr>
                    <m:ctrlPr>
                      <a:rPr lang="fr-CA" sz="2200" i="1" kern="1200">
                        <a:latin typeface="Cambria Math" panose="02040503050406030204" pitchFamily="18" charset="0"/>
                      </a:rPr>
                    </m:ctrlPr>
                  </m:dPr>
                  <m:e>
                    <m:sSup>
                      <m:sSupPr>
                        <m:ctrlPr>
                          <a:rPr lang="fr-CA" sz="2200" i="1" kern="1200">
                            <a:latin typeface="Cambria Math" panose="02040503050406030204" pitchFamily="18" charset="0"/>
                          </a:rPr>
                        </m:ctrlPr>
                      </m:sSupPr>
                      <m:e>
                        <m:r>
                          <a:rPr lang="fr-CA" sz="2200" i="1" kern="1200">
                            <a:latin typeface="Cambria Math" panose="02040503050406030204" pitchFamily="18" charset="0"/>
                          </a:rPr>
                          <m:t>10</m:t>
                        </m:r>
                      </m:e>
                      <m:sup>
                        <m:r>
                          <a:rPr lang="fr-CA" sz="2200" i="1" kern="1200">
                            <a:latin typeface="Cambria Math" panose="02040503050406030204" pitchFamily="18" charset="0"/>
                          </a:rPr>
                          <m:t>7</m:t>
                        </m:r>
                      </m:sup>
                    </m:sSup>
                    <m:sSup>
                      <m:sSupPr>
                        <m:ctrlPr>
                          <a:rPr lang="fr-CA" sz="2200" i="1" kern="1200">
                            <a:latin typeface="Cambria Math" panose="02040503050406030204" pitchFamily="18" charset="0"/>
                          </a:rPr>
                        </m:ctrlPr>
                      </m:sSupPr>
                      <m:e>
                        <m:r>
                          <a:rPr lang="fr-CA" sz="2200" i="1" kern="1200">
                            <a:latin typeface="Cambria Math" panose="02040503050406030204" pitchFamily="18" charset="0"/>
                          </a:rPr>
                          <m:t>𝑞</m:t>
                        </m:r>
                      </m:e>
                      <m:sup>
                        <m:r>
                          <a:rPr lang="fr-CA" sz="2200" i="1" kern="1200">
                            <a:latin typeface="Cambria Math" panose="02040503050406030204" pitchFamily="18" charset="0"/>
                          </a:rPr>
                          <m:t>𝑏</m:t>
                        </m:r>
                      </m:sup>
                    </m:sSup>
                  </m:e>
                </m:d>
                <m:r>
                  <a:rPr lang="fr-CA" sz="2200" i="1" kern="1200">
                    <a:latin typeface="Cambria Math" panose="02040503050406030204" pitchFamily="18" charset="0"/>
                  </a:rPr>
                  <m:t>=</m:t>
                </m:r>
                <m:r>
                  <m:rPr>
                    <m:sty m:val="p"/>
                  </m:rPr>
                  <a:rPr lang="el-GR" sz="2200" i="1" kern="1200">
                    <a:latin typeface="Cambria Math" panose="02040503050406030204" pitchFamily="18" charset="0"/>
                  </a:rPr>
                  <m:t>λ</m:t>
                </m:r>
                <m:d>
                  <m:dPr>
                    <m:ctrlPr>
                      <a:rPr lang="fr-CA" sz="2200" i="1" kern="1200">
                        <a:latin typeface="Cambria Math" panose="02040503050406030204" pitchFamily="18" charset="0"/>
                      </a:rPr>
                    </m:ctrlPr>
                  </m:dPr>
                  <m:e>
                    <m:sSup>
                      <m:sSupPr>
                        <m:ctrlPr>
                          <a:rPr lang="fr-CA" sz="2200" i="1" kern="1200">
                            <a:latin typeface="Cambria Math" panose="02040503050406030204" pitchFamily="18" charset="0"/>
                          </a:rPr>
                        </m:ctrlPr>
                      </m:sSupPr>
                      <m:e>
                        <m:r>
                          <a:rPr lang="fr-CA" sz="2200" i="1" kern="1200">
                            <a:latin typeface="Cambria Math" panose="02040503050406030204" pitchFamily="18" charset="0"/>
                          </a:rPr>
                          <m:t>10</m:t>
                        </m:r>
                      </m:e>
                      <m:sup>
                        <m:r>
                          <a:rPr lang="fr-CA" sz="2200" i="1" kern="1200">
                            <a:latin typeface="Cambria Math" panose="02040503050406030204" pitchFamily="18" charset="0"/>
                          </a:rPr>
                          <m:t>7</m:t>
                        </m:r>
                      </m:sup>
                    </m:sSup>
                    <m:sSup>
                      <m:sSupPr>
                        <m:ctrlPr>
                          <a:rPr lang="fr-CA" sz="2200" i="1" kern="1200">
                            <a:latin typeface="Cambria Math" panose="02040503050406030204" pitchFamily="18" charset="0"/>
                          </a:rPr>
                        </m:ctrlPr>
                      </m:sSupPr>
                      <m:e>
                        <m:r>
                          <a:rPr lang="fr-CA" sz="2200" i="1" kern="1200">
                            <a:latin typeface="Cambria Math" panose="02040503050406030204" pitchFamily="18" charset="0"/>
                          </a:rPr>
                          <m:t>𝑞</m:t>
                        </m:r>
                      </m:e>
                      <m:sup>
                        <m:r>
                          <a:rPr lang="fr-CA" sz="2200" i="1" kern="1200">
                            <a:latin typeface="Cambria Math" panose="02040503050406030204" pitchFamily="18" charset="0"/>
                          </a:rPr>
                          <m:t>𝑎</m:t>
                        </m:r>
                        <m:r>
                          <a:rPr lang="fr-CA" sz="2200" i="1" kern="1200">
                            <a:latin typeface="Cambria Math" panose="02040503050406030204" pitchFamily="18" charset="0"/>
                          </a:rPr>
                          <m:t>−</m:t>
                        </m:r>
                        <m:r>
                          <a:rPr lang="fr-CA" sz="2200" i="1" kern="1200">
                            <a:latin typeface="Cambria Math" panose="02040503050406030204" pitchFamily="18" charset="0"/>
                          </a:rPr>
                          <m:t>𝑏</m:t>
                        </m:r>
                      </m:sup>
                    </m:sSup>
                  </m:e>
                </m:d>
              </m:oMath>
            </m:oMathPara>
          </a14:m>
          <a:endParaRPr lang="fr-CA" sz="2200" kern="1200" dirty="0"/>
        </a:p>
      </dsp:txBody>
      <dsp:txXfrm>
        <a:off x="1273362" y="3834777"/>
        <a:ext cx="4519589" cy="741380"/>
      </dsp:txXfrm>
    </dsp:sp>
    <dsp:sp modelId="{31B96428-683C-4F39-B601-FA940BEAC764}">
      <dsp:nvSpPr>
        <dsp:cNvPr id="0" name=""/>
        <dsp:cNvSpPr/>
      </dsp:nvSpPr>
      <dsp:spPr>
        <a:xfrm>
          <a:off x="5579219" y="0"/>
          <a:ext cx="4394511" cy="787510"/>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fr-CA" sz="2500" kern="1200" dirty="0"/>
            <a:t>Si </a:t>
          </a:r>
          <a14:m xmlns:a14="http://schemas.microsoft.com/office/drawing/2010/main">
            <m:oMath xmlns:m="http://schemas.openxmlformats.org/officeDocument/2006/math">
              <m:r>
                <a:rPr lang="fr-CA" sz="2500" i="1" kern="1200">
                  <a:latin typeface="Cambria Math" panose="02040503050406030204" pitchFamily="18" charset="0"/>
                </a:rPr>
                <m:t>𝑢</m:t>
              </m:r>
              <m:r>
                <a:rPr lang="fr-CA" sz="2500" i="1" kern="1200">
                  <a:latin typeface="Cambria Math" panose="02040503050406030204" pitchFamily="18" charset="0"/>
                </a:rPr>
                <m:t>=</m:t>
              </m:r>
              <m:sSup>
                <m:sSupPr>
                  <m:ctrlPr>
                    <a:rPr lang="fr-CA" sz="2500" i="1" kern="1200">
                      <a:latin typeface="Cambria Math" panose="02040503050406030204" pitchFamily="18" charset="0"/>
                    </a:rPr>
                  </m:ctrlPr>
                </m:sSupPr>
                <m:e>
                  <m:r>
                    <a:rPr lang="fr-CA" sz="2500" i="1" kern="1200">
                      <a:latin typeface="Cambria Math" panose="02040503050406030204" pitchFamily="18" charset="0"/>
                    </a:rPr>
                    <m:t>10</m:t>
                  </m:r>
                </m:e>
                <m:sup>
                  <m:r>
                    <a:rPr lang="fr-CA" sz="2500" i="1" kern="1200">
                      <a:latin typeface="Cambria Math" panose="02040503050406030204" pitchFamily="18" charset="0"/>
                    </a:rPr>
                    <m:t>7</m:t>
                  </m:r>
                </m:sup>
              </m:sSup>
              <m:sSup>
                <m:sSupPr>
                  <m:ctrlPr>
                    <a:rPr lang="fr-CA" sz="2500" i="1" kern="1200">
                      <a:latin typeface="Cambria Math" panose="02040503050406030204" pitchFamily="18" charset="0"/>
                    </a:rPr>
                  </m:ctrlPr>
                </m:sSupPr>
                <m:e>
                  <m:r>
                    <a:rPr lang="fr-CA" sz="2500" i="1" kern="1200">
                      <a:latin typeface="Cambria Math" panose="02040503050406030204" pitchFamily="18" charset="0"/>
                    </a:rPr>
                    <m:t>𝑞</m:t>
                  </m:r>
                </m:e>
                <m:sup>
                  <m:r>
                    <a:rPr lang="fr-CA" sz="2500" i="1" kern="1200">
                      <a:latin typeface="Cambria Math" panose="02040503050406030204" pitchFamily="18" charset="0"/>
                    </a:rPr>
                    <m:t>𝑎</m:t>
                  </m:r>
                </m:sup>
              </m:sSup>
            </m:oMath>
          </a14:m>
          <a:r>
            <a:rPr lang="fr-CA" sz="2500" kern="1200" dirty="0"/>
            <a:t> et </a:t>
          </a:r>
          <a14:m xmlns:a14="http://schemas.microsoft.com/office/drawing/2010/main">
            <m:oMath xmlns:m="http://schemas.openxmlformats.org/officeDocument/2006/math">
              <m:r>
                <a:rPr lang="fr-CA" sz="2500" i="1" kern="1200">
                  <a:latin typeface="Cambria Math" panose="02040503050406030204" pitchFamily="18" charset="0"/>
                </a:rPr>
                <m:t>𝑣</m:t>
              </m:r>
              <m:r>
                <a:rPr lang="fr-CA" sz="2500" i="1" kern="1200">
                  <a:latin typeface="Cambria Math" panose="02040503050406030204" pitchFamily="18" charset="0"/>
                </a:rPr>
                <m:t>=(</m:t>
              </m:r>
              <m:sSup>
                <m:sSupPr>
                  <m:ctrlPr>
                    <a:rPr lang="fr-CA" sz="2500" i="1" kern="1200">
                      <a:latin typeface="Cambria Math" panose="02040503050406030204" pitchFamily="18" charset="0"/>
                    </a:rPr>
                  </m:ctrlPr>
                </m:sSupPr>
                <m:e>
                  <m:r>
                    <a:rPr lang="fr-CA" sz="2500" i="1" kern="1200">
                      <a:latin typeface="Cambria Math" panose="02040503050406030204" pitchFamily="18" charset="0"/>
                    </a:rPr>
                    <m:t>10</m:t>
                  </m:r>
                </m:e>
                <m:sup>
                  <m:r>
                    <a:rPr lang="fr-CA" sz="2500" i="1" kern="1200">
                      <a:latin typeface="Cambria Math" panose="02040503050406030204" pitchFamily="18" charset="0"/>
                    </a:rPr>
                    <m:t>7</m:t>
                  </m:r>
                </m:sup>
              </m:sSup>
              <m:sSup>
                <m:sSupPr>
                  <m:ctrlPr>
                    <a:rPr lang="fr-CA" sz="2500" i="1" kern="1200">
                      <a:latin typeface="Cambria Math" panose="02040503050406030204" pitchFamily="18" charset="0"/>
                    </a:rPr>
                  </m:ctrlPr>
                </m:sSupPr>
                <m:e>
                  <m:r>
                    <a:rPr lang="fr-CA" sz="2500" i="1" kern="1200">
                      <a:latin typeface="Cambria Math" panose="02040503050406030204" pitchFamily="18" charset="0"/>
                    </a:rPr>
                    <m:t>𝑞</m:t>
                  </m:r>
                </m:e>
                <m:sup>
                  <m:r>
                    <a:rPr lang="fr-CA" sz="2500" i="1" kern="1200">
                      <a:latin typeface="Cambria Math" panose="02040503050406030204" pitchFamily="18" charset="0"/>
                    </a:rPr>
                    <m:t>𝑏</m:t>
                  </m:r>
                </m:sup>
              </m:sSup>
              <m:r>
                <a:rPr lang="fr-CA" sz="2500" i="1" kern="1200">
                  <a:latin typeface="Cambria Math" panose="02040503050406030204" pitchFamily="18" charset="0"/>
                </a:rPr>
                <m:t>)</m:t>
              </m:r>
            </m:oMath>
          </a14:m>
          <a:endParaRPr lang="fr-CA" sz="2500" kern="1200" dirty="0"/>
        </a:p>
      </dsp:txBody>
      <dsp:txXfrm>
        <a:off x="5602284" y="23065"/>
        <a:ext cx="4348381" cy="741380"/>
      </dsp:txXfrm>
    </dsp:sp>
    <dsp:sp modelId="{4A590AD4-C46D-46CA-B7F0-1F94B4941C0E}">
      <dsp:nvSpPr>
        <dsp:cNvPr id="0" name=""/>
        <dsp:cNvSpPr/>
      </dsp:nvSpPr>
      <dsp:spPr>
        <a:xfrm>
          <a:off x="6018670" y="787510"/>
          <a:ext cx="403225" cy="514021"/>
        </a:xfrm>
        <a:custGeom>
          <a:avLst/>
          <a:gdLst/>
          <a:ahLst/>
          <a:cxnLst/>
          <a:rect l="0" t="0" r="0" b="0"/>
          <a:pathLst>
            <a:path>
              <a:moveTo>
                <a:pt x="0" y="0"/>
              </a:moveTo>
              <a:lnTo>
                <a:pt x="0" y="514021"/>
              </a:lnTo>
              <a:lnTo>
                <a:pt x="403225" y="514021"/>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2AE672E-DFC7-41DA-A2F5-26126F523127}">
      <dsp:nvSpPr>
        <dsp:cNvPr id="0" name=""/>
        <dsp:cNvSpPr/>
      </dsp:nvSpPr>
      <dsp:spPr>
        <a:xfrm>
          <a:off x="6421896" y="975218"/>
          <a:ext cx="4565719" cy="652625"/>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ts val="0"/>
            </a:spcAft>
            <a:buNone/>
          </a:pPr>
          <a14:m xmlns:a14="http://schemas.microsoft.com/office/drawing/2010/main">
            <m:oMathPara xmlns:m="http://schemas.openxmlformats.org/officeDocument/2006/math">
              <m:oMathParaPr>
                <m:jc m:val="centerGroup"/>
              </m:oMathParaPr>
              <m:oMath xmlns:m="http://schemas.openxmlformats.org/officeDocument/2006/math">
                <m:r>
                  <m:rPr>
                    <m:sty m:val="p"/>
                  </m:rPr>
                  <a:rPr lang="el-GR" sz="2200" i="1" kern="1200" smtClean="0">
                    <a:latin typeface="Cambria Math" panose="02040503050406030204" pitchFamily="18" charset="0"/>
                  </a:rPr>
                  <m:t>λ</m:t>
                </m:r>
                <m:d>
                  <m:dPr>
                    <m:ctrlPr>
                      <a:rPr lang="fr-CA" sz="2200" i="1" kern="1200">
                        <a:latin typeface="Cambria Math" panose="02040503050406030204" pitchFamily="18" charset="0"/>
                      </a:rPr>
                    </m:ctrlPr>
                  </m:dPr>
                  <m:e>
                    <m:r>
                      <a:rPr lang="fr-CA" sz="2200" i="1" kern="1200">
                        <a:latin typeface="Cambria Math" panose="02040503050406030204" pitchFamily="18" charset="0"/>
                      </a:rPr>
                      <m:t>𝑢</m:t>
                    </m:r>
                  </m:e>
                </m:d>
                <m:r>
                  <a:rPr lang="fr-CA" sz="2200" i="1" kern="1200">
                    <a:latin typeface="Cambria Math" panose="02040503050406030204" pitchFamily="18" charset="0"/>
                  </a:rPr>
                  <m:t>+</m:t>
                </m:r>
                <m:r>
                  <m:rPr>
                    <m:sty m:val="p"/>
                  </m:rPr>
                  <a:rPr lang="el-GR" sz="2200" i="1" kern="1200">
                    <a:latin typeface="Cambria Math" panose="02040503050406030204" pitchFamily="18" charset="0"/>
                  </a:rPr>
                  <m:t>λ</m:t>
                </m:r>
                <m:d>
                  <m:dPr>
                    <m:ctrlPr>
                      <a:rPr lang="fr-CA" sz="2200" i="1" kern="1200">
                        <a:latin typeface="Cambria Math" panose="02040503050406030204" pitchFamily="18" charset="0"/>
                      </a:rPr>
                    </m:ctrlPr>
                  </m:dPr>
                  <m:e>
                    <m:r>
                      <a:rPr lang="fr-CA" sz="2200" i="1" kern="1200">
                        <a:latin typeface="Cambria Math" panose="02040503050406030204" pitchFamily="18" charset="0"/>
                      </a:rPr>
                      <m:t>𝑣</m:t>
                    </m:r>
                  </m:e>
                </m:d>
                <m:r>
                  <a:rPr lang="fr-CA" sz="2200" i="1" kern="1200">
                    <a:latin typeface="Cambria Math" panose="02040503050406030204" pitchFamily="18" charset="0"/>
                  </a:rPr>
                  <m:t>=</m:t>
                </m:r>
                <m:r>
                  <m:rPr>
                    <m:sty m:val="p"/>
                  </m:rPr>
                  <a:rPr lang="el-GR" sz="2200" i="1" kern="1200">
                    <a:latin typeface="Cambria Math" panose="02040503050406030204" pitchFamily="18" charset="0"/>
                  </a:rPr>
                  <m:t>λ</m:t>
                </m:r>
                <m:d>
                  <m:dPr>
                    <m:ctrlPr>
                      <a:rPr lang="fr-CA" sz="2200" i="1" kern="1200">
                        <a:latin typeface="Cambria Math" panose="02040503050406030204" pitchFamily="18" charset="0"/>
                      </a:rPr>
                    </m:ctrlPr>
                  </m:dPr>
                  <m:e>
                    <m:f>
                      <m:fPr>
                        <m:ctrlPr>
                          <a:rPr lang="fr-CA" sz="2200" i="1" kern="1200">
                            <a:latin typeface="Cambria Math" panose="02040503050406030204" pitchFamily="18" charset="0"/>
                          </a:rPr>
                        </m:ctrlPr>
                      </m:fPr>
                      <m:num>
                        <m:r>
                          <a:rPr lang="fr-CA" sz="2200" i="1" kern="1200">
                            <a:latin typeface="Cambria Math" panose="02040503050406030204" pitchFamily="18" charset="0"/>
                          </a:rPr>
                          <m:t>𝑢𝑣</m:t>
                        </m:r>
                      </m:num>
                      <m:den>
                        <m:sSup>
                          <m:sSupPr>
                            <m:ctrlPr>
                              <a:rPr lang="fr-CA" sz="2200" i="1" kern="1200">
                                <a:latin typeface="Cambria Math" panose="02040503050406030204" pitchFamily="18" charset="0"/>
                              </a:rPr>
                            </m:ctrlPr>
                          </m:sSupPr>
                          <m:e>
                            <m:r>
                              <a:rPr lang="fr-CA" sz="2200" i="1" kern="1200">
                                <a:latin typeface="Cambria Math" panose="02040503050406030204" pitchFamily="18" charset="0"/>
                              </a:rPr>
                              <m:t>10</m:t>
                            </m:r>
                          </m:e>
                          <m:sup>
                            <m:r>
                              <a:rPr lang="fr-CA" sz="2200" i="1" kern="1200">
                                <a:latin typeface="Cambria Math" panose="02040503050406030204" pitchFamily="18" charset="0"/>
                              </a:rPr>
                              <m:t>7</m:t>
                            </m:r>
                          </m:sup>
                        </m:sSup>
                      </m:den>
                    </m:f>
                  </m:e>
                </m:d>
              </m:oMath>
            </m:oMathPara>
          </a14:m>
          <a:endParaRPr lang="fr-CA" sz="2200" kern="1200"/>
        </a:p>
      </dsp:txBody>
      <dsp:txXfrm>
        <a:off x="6441011" y="994333"/>
        <a:ext cx="4527489" cy="614395"/>
      </dsp:txXfrm>
    </dsp:sp>
    <dsp:sp modelId="{0320B419-4B3B-4FA3-8869-054C880AAED2}">
      <dsp:nvSpPr>
        <dsp:cNvPr id="0" name=""/>
        <dsp:cNvSpPr/>
      </dsp:nvSpPr>
      <dsp:spPr>
        <a:xfrm>
          <a:off x="6018670" y="787510"/>
          <a:ext cx="403225" cy="1430966"/>
        </a:xfrm>
        <a:custGeom>
          <a:avLst/>
          <a:gdLst/>
          <a:ahLst/>
          <a:cxnLst/>
          <a:rect l="0" t="0" r="0" b="0"/>
          <a:pathLst>
            <a:path>
              <a:moveTo>
                <a:pt x="0" y="0"/>
              </a:moveTo>
              <a:lnTo>
                <a:pt x="0" y="1430966"/>
              </a:lnTo>
              <a:lnTo>
                <a:pt x="403225" y="1430966"/>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DCE4BC7-FA64-404B-A471-B9AC9612F93F}">
      <dsp:nvSpPr>
        <dsp:cNvPr id="0" name=""/>
        <dsp:cNvSpPr/>
      </dsp:nvSpPr>
      <dsp:spPr>
        <a:xfrm>
          <a:off x="6421896" y="1824721"/>
          <a:ext cx="4565719" cy="787510"/>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ts val="0"/>
            </a:spcAft>
            <a:buNone/>
          </a:pPr>
          <a14:m xmlns:a14="http://schemas.microsoft.com/office/drawing/2010/main">
            <m:oMathPara xmlns:m="http://schemas.openxmlformats.org/officeDocument/2006/math">
              <m:oMathParaPr>
                <m:jc m:val="centerGroup"/>
              </m:oMathParaPr>
              <m:oMath xmlns:m="http://schemas.openxmlformats.org/officeDocument/2006/math">
                <m:r>
                  <m:rPr>
                    <m:sty m:val="p"/>
                  </m:rPr>
                  <a:rPr lang="el-GR" sz="2200" i="1" kern="1200" smtClean="0">
                    <a:latin typeface="Cambria Math" panose="02040503050406030204" pitchFamily="18" charset="0"/>
                  </a:rPr>
                  <m:t>λ</m:t>
                </m:r>
                <m:d>
                  <m:dPr>
                    <m:ctrlPr>
                      <a:rPr lang="fr-CA" sz="2200" i="1" kern="1200">
                        <a:latin typeface="Cambria Math" panose="02040503050406030204" pitchFamily="18" charset="0"/>
                      </a:rPr>
                    </m:ctrlPr>
                  </m:dPr>
                  <m:e>
                    <m:r>
                      <a:rPr lang="fr-CA" sz="2200" i="1" kern="1200">
                        <a:latin typeface="Cambria Math" panose="02040503050406030204" pitchFamily="18" charset="0"/>
                      </a:rPr>
                      <m:t>𝑢</m:t>
                    </m:r>
                  </m:e>
                </m:d>
                <m:r>
                  <a:rPr lang="fr-CA" sz="2200" i="1" kern="1200">
                    <a:latin typeface="Cambria Math" panose="02040503050406030204" pitchFamily="18" charset="0"/>
                  </a:rPr>
                  <m:t>−</m:t>
                </m:r>
                <m:r>
                  <m:rPr>
                    <m:sty m:val="p"/>
                  </m:rPr>
                  <a:rPr lang="el-GR" sz="2200" i="1" kern="1200">
                    <a:latin typeface="Cambria Math" panose="02040503050406030204" pitchFamily="18" charset="0"/>
                  </a:rPr>
                  <m:t>λ</m:t>
                </m:r>
                <m:d>
                  <m:dPr>
                    <m:ctrlPr>
                      <a:rPr lang="fr-CA" sz="2200" i="1" kern="1200">
                        <a:latin typeface="Cambria Math" panose="02040503050406030204" pitchFamily="18" charset="0"/>
                      </a:rPr>
                    </m:ctrlPr>
                  </m:dPr>
                  <m:e>
                    <m:r>
                      <a:rPr lang="fr-CA" sz="2200" i="1" kern="1200">
                        <a:latin typeface="Cambria Math" panose="02040503050406030204" pitchFamily="18" charset="0"/>
                      </a:rPr>
                      <m:t>𝑣</m:t>
                    </m:r>
                  </m:e>
                </m:d>
                <m:r>
                  <a:rPr lang="fr-CA" sz="2200" i="1" kern="1200">
                    <a:latin typeface="Cambria Math" panose="02040503050406030204" pitchFamily="18" charset="0"/>
                  </a:rPr>
                  <m:t>=</m:t>
                </m:r>
                <m:r>
                  <m:rPr>
                    <m:sty m:val="p"/>
                  </m:rPr>
                  <a:rPr lang="el-GR" sz="2200" i="1" kern="1200">
                    <a:latin typeface="Cambria Math" panose="02040503050406030204" pitchFamily="18" charset="0"/>
                  </a:rPr>
                  <m:t>λ</m:t>
                </m:r>
                <m:d>
                  <m:dPr>
                    <m:ctrlPr>
                      <a:rPr lang="fr-CA" sz="2200" i="1" kern="1200">
                        <a:latin typeface="Cambria Math" panose="02040503050406030204" pitchFamily="18" charset="0"/>
                      </a:rPr>
                    </m:ctrlPr>
                  </m:dPr>
                  <m:e>
                    <m:sSup>
                      <m:sSupPr>
                        <m:ctrlPr>
                          <a:rPr lang="fr-CA" sz="2200" i="1" kern="1200">
                            <a:latin typeface="Cambria Math" panose="02040503050406030204" pitchFamily="18" charset="0"/>
                          </a:rPr>
                        </m:ctrlPr>
                      </m:sSupPr>
                      <m:e>
                        <m:r>
                          <a:rPr lang="fr-CA" sz="2200" i="1" kern="1200">
                            <a:latin typeface="Cambria Math" panose="02040503050406030204" pitchFamily="18" charset="0"/>
                          </a:rPr>
                          <m:t>10</m:t>
                        </m:r>
                      </m:e>
                      <m:sup>
                        <m:r>
                          <a:rPr lang="fr-CA" sz="2200" i="1" kern="1200">
                            <a:latin typeface="Cambria Math" panose="02040503050406030204" pitchFamily="18" charset="0"/>
                          </a:rPr>
                          <m:t>7</m:t>
                        </m:r>
                      </m:sup>
                    </m:sSup>
                    <m:f>
                      <m:fPr>
                        <m:ctrlPr>
                          <a:rPr lang="fr-CA" sz="2200" i="1" kern="1200">
                            <a:latin typeface="Cambria Math" panose="02040503050406030204" pitchFamily="18" charset="0"/>
                          </a:rPr>
                        </m:ctrlPr>
                      </m:fPr>
                      <m:num>
                        <m:r>
                          <a:rPr lang="fr-CA" sz="2200" i="1" kern="1200">
                            <a:latin typeface="Cambria Math" panose="02040503050406030204" pitchFamily="18" charset="0"/>
                          </a:rPr>
                          <m:t>𝑢</m:t>
                        </m:r>
                      </m:num>
                      <m:den>
                        <m:r>
                          <a:rPr lang="fr-CA" sz="2200" i="1" kern="1200">
                            <a:latin typeface="Cambria Math" panose="02040503050406030204" pitchFamily="18" charset="0"/>
                          </a:rPr>
                          <m:t>𝑣</m:t>
                        </m:r>
                      </m:den>
                    </m:f>
                  </m:e>
                </m:d>
              </m:oMath>
            </m:oMathPara>
          </a14:m>
          <a:endParaRPr lang="fr-CA" sz="2200" kern="1200" dirty="0"/>
        </a:p>
      </dsp:txBody>
      <dsp:txXfrm>
        <a:off x="6444961" y="1847786"/>
        <a:ext cx="4519589" cy="741380"/>
      </dsp:txXfrm>
    </dsp:sp>
    <dsp:sp modelId="{49EB107D-4295-4095-904D-D7794FFBBAAB}">
      <dsp:nvSpPr>
        <dsp:cNvPr id="0" name=""/>
        <dsp:cNvSpPr/>
      </dsp:nvSpPr>
      <dsp:spPr>
        <a:xfrm>
          <a:off x="6018670" y="787510"/>
          <a:ext cx="403225" cy="2415354"/>
        </a:xfrm>
        <a:custGeom>
          <a:avLst/>
          <a:gdLst/>
          <a:ahLst/>
          <a:cxnLst/>
          <a:rect l="0" t="0" r="0" b="0"/>
          <a:pathLst>
            <a:path>
              <a:moveTo>
                <a:pt x="0" y="0"/>
              </a:moveTo>
              <a:lnTo>
                <a:pt x="0" y="2415354"/>
              </a:lnTo>
              <a:lnTo>
                <a:pt x="403225" y="2415354"/>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83FAF46-53E1-47E6-8E13-82A8A8629967}">
      <dsp:nvSpPr>
        <dsp:cNvPr id="0" name=""/>
        <dsp:cNvSpPr/>
      </dsp:nvSpPr>
      <dsp:spPr>
        <a:xfrm>
          <a:off x="6421896" y="2809109"/>
          <a:ext cx="4565719" cy="787510"/>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ts val="0"/>
            </a:spcAft>
            <a:buNone/>
          </a:pPr>
          <a14:m xmlns:a14="http://schemas.microsoft.com/office/drawing/2010/main">
            <m:oMathPara xmlns:m="http://schemas.openxmlformats.org/officeDocument/2006/math">
              <m:oMathParaPr>
                <m:jc m:val="centerGroup"/>
              </m:oMathParaPr>
              <m:oMath xmlns:m="http://schemas.openxmlformats.org/officeDocument/2006/math">
                <m:r>
                  <m:rPr>
                    <m:sty m:val="p"/>
                  </m:rPr>
                  <a:rPr lang="el-GR" sz="2200" i="1" kern="1200" smtClean="0">
                    <a:latin typeface="Cambria Math" panose="02040503050406030204" pitchFamily="18" charset="0"/>
                  </a:rPr>
                  <m:t>λ</m:t>
                </m:r>
                <m:d>
                  <m:dPr>
                    <m:ctrlPr>
                      <a:rPr lang="fr-CA" sz="2200" i="1" kern="1200">
                        <a:latin typeface="Cambria Math" panose="02040503050406030204" pitchFamily="18" charset="0"/>
                      </a:rPr>
                    </m:ctrlPr>
                  </m:dPr>
                  <m:e>
                    <m:r>
                      <a:rPr lang="fr-CA" sz="2200" i="1" kern="1200">
                        <a:latin typeface="Cambria Math" panose="02040503050406030204" pitchFamily="18" charset="0"/>
                      </a:rPr>
                      <m:t>𝑢</m:t>
                    </m:r>
                  </m:e>
                </m:d>
                <m:r>
                  <a:rPr lang="fr-CA" sz="2200" i="1" kern="1200">
                    <a:latin typeface="Cambria Math" panose="02040503050406030204" pitchFamily="18" charset="0"/>
                  </a:rPr>
                  <m:t>+</m:t>
                </m:r>
                <m:r>
                  <m:rPr>
                    <m:sty m:val="p"/>
                  </m:rPr>
                  <a:rPr lang="el-GR" sz="2200" i="1" kern="1200">
                    <a:latin typeface="Cambria Math" panose="02040503050406030204" pitchFamily="18" charset="0"/>
                  </a:rPr>
                  <m:t>λ</m:t>
                </m:r>
                <m:d>
                  <m:dPr>
                    <m:ctrlPr>
                      <a:rPr lang="fr-CA" sz="2200" i="1" kern="1200">
                        <a:latin typeface="Cambria Math" panose="02040503050406030204" pitchFamily="18" charset="0"/>
                      </a:rPr>
                    </m:ctrlPr>
                  </m:dPr>
                  <m:e>
                    <m:r>
                      <a:rPr lang="fr-CA" sz="2200" i="1" kern="1200">
                        <a:latin typeface="Cambria Math" panose="02040503050406030204" pitchFamily="18" charset="0"/>
                      </a:rPr>
                      <m:t>𝑣</m:t>
                    </m:r>
                  </m:e>
                </m:d>
                <m:r>
                  <a:rPr lang="fr-CA" sz="2200" i="1" kern="1200">
                    <a:latin typeface="Cambria Math" panose="02040503050406030204" pitchFamily="18" charset="0"/>
                  </a:rPr>
                  <m:t>−</m:t>
                </m:r>
                <m:r>
                  <m:rPr>
                    <m:sty m:val="p"/>
                  </m:rPr>
                  <a:rPr lang="el-GR" sz="2200" i="1" kern="1200">
                    <a:latin typeface="Cambria Math" panose="02040503050406030204" pitchFamily="18" charset="0"/>
                  </a:rPr>
                  <m:t>λ</m:t>
                </m:r>
                <m:d>
                  <m:dPr>
                    <m:ctrlPr>
                      <a:rPr lang="fr-CA" sz="2200" i="1" kern="1200">
                        <a:latin typeface="Cambria Math" panose="02040503050406030204" pitchFamily="18" charset="0"/>
                      </a:rPr>
                    </m:ctrlPr>
                  </m:dPr>
                  <m:e>
                    <m:r>
                      <a:rPr lang="fr-CA" sz="2200" i="1" kern="1200">
                        <a:latin typeface="Cambria Math" panose="02040503050406030204" pitchFamily="18" charset="0"/>
                      </a:rPr>
                      <m:t>𝑤</m:t>
                    </m:r>
                  </m:e>
                </m:d>
                <m:r>
                  <a:rPr lang="fr-CA" sz="2200" i="1" kern="1200">
                    <a:latin typeface="Cambria Math" panose="02040503050406030204" pitchFamily="18" charset="0"/>
                  </a:rPr>
                  <m:t>=</m:t>
                </m:r>
                <m:r>
                  <m:rPr>
                    <m:sty m:val="p"/>
                  </m:rPr>
                  <a:rPr lang="el-GR" sz="2200" i="1" kern="1200">
                    <a:latin typeface="Cambria Math" panose="02040503050406030204" pitchFamily="18" charset="0"/>
                  </a:rPr>
                  <m:t>λ</m:t>
                </m:r>
                <m:d>
                  <m:dPr>
                    <m:ctrlPr>
                      <a:rPr lang="fr-CA" sz="2200" i="1" kern="1200">
                        <a:latin typeface="Cambria Math" panose="02040503050406030204" pitchFamily="18" charset="0"/>
                      </a:rPr>
                    </m:ctrlPr>
                  </m:dPr>
                  <m:e>
                    <m:f>
                      <m:fPr>
                        <m:ctrlPr>
                          <a:rPr lang="fr-CA" sz="2200" i="1" kern="1200">
                            <a:latin typeface="Cambria Math" panose="02040503050406030204" pitchFamily="18" charset="0"/>
                          </a:rPr>
                        </m:ctrlPr>
                      </m:fPr>
                      <m:num>
                        <m:r>
                          <a:rPr lang="fr-CA" sz="2200" i="1" kern="1200">
                            <a:latin typeface="Cambria Math" panose="02040503050406030204" pitchFamily="18" charset="0"/>
                          </a:rPr>
                          <m:t>𝑢𝑣</m:t>
                        </m:r>
                      </m:num>
                      <m:den>
                        <m:r>
                          <a:rPr lang="fr-CA" sz="2200" i="1" kern="1200">
                            <a:latin typeface="Cambria Math" panose="02040503050406030204" pitchFamily="18" charset="0"/>
                          </a:rPr>
                          <m:t>𝑤</m:t>
                        </m:r>
                      </m:den>
                    </m:f>
                  </m:e>
                </m:d>
              </m:oMath>
            </m:oMathPara>
          </a14:m>
          <a:endParaRPr lang="fr-CA" sz="2200" kern="1200" dirty="0"/>
        </a:p>
      </dsp:txBody>
      <dsp:txXfrm>
        <a:off x="6444961" y="2832174"/>
        <a:ext cx="4519589" cy="741380"/>
      </dsp:txXfrm>
    </dsp:sp>
    <dsp:sp modelId="{6E221056-2211-4DF0-97F8-70ED3069BF1F}">
      <dsp:nvSpPr>
        <dsp:cNvPr id="0" name=""/>
        <dsp:cNvSpPr/>
      </dsp:nvSpPr>
      <dsp:spPr>
        <a:xfrm>
          <a:off x="6018670" y="787510"/>
          <a:ext cx="191101" cy="3412074"/>
        </a:xfrm>
        <a:custGeom>
          <a:avLst/>
          <a:gdLst/>
          <a:ahLst/>
          <a:cxnLst/>
          <a:rect l="0" t="0" r="0" b="0"/>
          <a:pathLst>
            <a:path>
              <a:moveTo>
                <a:pt x="0" y="0"/>
              </a:moveTo>
              <a:lnTo>
                <a:pt x="0" y="3412074"/>
              </a:lnTo>
              <a:lnTo>
                <a:pt x="191101" y="3412074"/>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3D677C3-AB58-4B8C-B944-AFC49B48977B}">
      <dsp:nvSpPr>
        <dsp:cNvPr id="0" name=""/>
        <dsp:cNvSpPr/>
      </dsp:nvSpPr>
      <dsp:spPr>
        <a:xfrm>
          <a:off x="6209772" y="3805829"/>
          <a:ext cx="4622949" cy="787510"/>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ts val="0"/>
            </a:spcAft>
            <a:buNone/>
          </a:pPr>
          <a14:m xmlns:a14="http://schemas.microsoft.com/office/drawing/2010/main">
            <m:oMathPara xmlns:m="http://schemas.openxmlformats.org/officeDocument/2006/math">
              <m:oMathParaPr>
                <m:jc m:val="centerGroup"/>
              </m:oMathParaPr>
              <m:oMath xmlns:m="http://schemas.openxmlformats.org/officeDocument/2006/math">
                <m:r>
                  <m:rPr>
                    <m:sty m:val="p"/>
                  </m:rPr>
                  <a:rPr lang="el-GR" sz="2200" i="1" kern="1200" smtClean="0">
                    <a:latin typeface="Cambria Math" panose="02040503050406030204" pitchFamily="18" charset="0"/>
                  </a:rPr>
                  <m:t>λ</m:t>
                </m:r>
                <m:d>
                  <m:dPr>
                    <m:ctrlPr>
                      <a:rPr lang="fr-CA" sz="2200" i="1" kern="1200">
                        <a:latin typeface="Cambria Math" panose="02040503050406030204" pitchFamily="18" charset="0"/>
                      </a:rPr>
                    </m:ctrlPr>
                  </m:dPr>
                  <m:e>
                    <m:rad>
                      <m:radPr>
                        <m:degHide m:val="on"/>
                        <m:ctrlPr>
                          <a:rPr lang="fr-CA" sz="2200" b="0" i="1" kern="1200" smtClean="0">
                            <a:latin typeface="Cambria Math" panose="02040503050406030204" pitchFamily="18" charset="0"/>
                          </a:rPr>
                        </m:ctrlPr>
                      </m:radPr>
                      <m:deg/>
                      <m:e>
                        <m:r>
                          <a:rPr lang="fr-CA" sz="2200" i="1" kern="1200">
                            <a:latin typeface="Cambria Math" panose="02040503050406030204" pitchFamily="18" charset="0"/>
                          </a:rPr>
                          <m:t>𝑢</m:t>
                        </m:r>
                        <m:r>
                          <a:rPr lang="fr-CA" sz="2200" b="0" i="1" kern="1200" smtClean="0">
                            <a:latin typeface="Cambria Math" panose="02040503050406030204" pitchFamily="18" charset="0"/>
                          </a:rPr>
                          <m:t>𝑣</m:t>
                        </m:r>
                      </m:e>
                    </m:rad>
                  </m:e>
                </m:d>
                <m:r>
                  <a:rPr lang="fr-CA" sz="2200" b="0" i="1" kern="1200" smtClean="0">
                    <a:latin typeface="Cambria Math" panose="02040503050406030204" pitchFamily="18" charset="0"/>
                  </a:rPr>
                  <m:t>=</m:t>
                </m:r>
                <m:f>
                  <m:fPr>
                    <m:ctrlPr>
                      <a:rPr lang="fr-CA" sz="2200" b="0" i="1" kern="1200" smtClean="0">
                        <a:latin typeface="Cambria Math" panose="02040503050406030204" pitchFamily="18" charset="0"/>
                      </a:rPr>
                    </m:ctrlPr>
                  </m:fPr>
                  <m:num>
                    <m:r>
                      <m:rPr>
                        <m:sty m:val="p"/>
                      </m:rPr>
                      <a:rPr lang="el-GR" sz="2200" i="1" kern="1200" smtClean="0">
                        <a:latin typeface="Cambria Math" panose="02040503050406030204" pitchFamily="18" charset="0"/>
                      </a:rPr>
                      <m:t>λ</m:t>
                    </m:r>
                    <m:d>
                      <m:dPr>
                        <m:ctrlPr>
                          <a:rPr lang="fr-CA" sz="2200" i="1" kern="1200" smtClean="0">
                            <a:latin typeface="Cambria Math" panose="02040503050406030204" pitchFamily="18" charset="0"/>
                          </a:rPr>
                        </m:ctrlPr>
                      </m:dPr>
                      <m:e>
                        <m:r>
                          <a:rPr lang="fr-CA" sz="2200" b="0" i="1" kern="1200" smtClean="0">
                            <a:latin typeface="Cambria Math" panose="02040503050406030204" pitchFamily="18" charset="0"/>
                          </a:rPr>
                          <m:t>𝑢</m:t>
                        </m:r>
                      </m:e>
                    </m:d>
                    <m:r>
                      <a:rPr lang="fr-CA" sz="2200" b="0" i="1" kern="1200" smtClean="0">
                        <a:latin typeface="Cambria Math" panose="02040503050406030204" pitchFamily="18" charset="0"/>
                      </a:rPr>
                      <m:t>+</m:t>
                    </m:r>
                    <m:r>
                      <m:rPr>
                        <m:sty m:val="p"/>
                      </m:rPr>
                      <a:rPr lang="el-GR" sz="2200" i="1" kern="1200">
                        <a:latin typeface="Cambria Math" panose="02040503050406030204" pitchFamily="18" charset="0"/>
                      </a:rPr>
                      <m:t>λ</m:t>
                    </m:r>
                    <m:d>
                      <m:dPr>
                        <m:ctrlPr>
                          <a:rPr lang="fr-CA" sz="2200" i="1" kern="1200">
                            <a:latin typeface="Cambria Math" panose="02040503050406030204" pitchFamily="18" charset="0"/>
                          </a:rPr>
                        </m:ctrlPr>
                      </m:dPr>
                      <m:e>
                        <m:r>
                          <a:rPr lang="fr-CA" sz="2200" b="0" i="1" kern="1200" smtClean="0">
                            <a:latin typeface="Cambria Math" panose="02040503050406030204" pitchFamily="18" charset="0"/>
                          </a:rPr>
                          <m:t>𝑣</m:t>
                        </m:r>
                      </m:e>
                    </m:d>
                  </m:num>
                  <m:den>
                    <m:r>
                      <a:rPr lang="fr-CA" sz="2200" b="0" i="1" kern="1200" smtClean="0">
                        <a:latin typeface="Cambria Math" panose="02040503050406030204" pitchFamily="18" charset="0"/>
                      </a:rPr>
                      <m:t>2</m:t>
                    </m:r>
                  </m:den>
                </m:f>
              </m:oMath>
            </m:oMathPara>
          </a14:m>
          <a:endParaRPr lang="fr-CA" sz="2200" kern="1200" dirty="0"/>
        </a:p>
      </dsp:txBody>
      <dsp:txXfrm>
        <a:off x="6232837" y="3828894"/>
        <a:ext cx="4576819" cy="74138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adio Canada" pitchFamily="2" charset="0"/>
              </a:defRPr>
            </a:lvl1pPr>
          </a:lstStyle>
          <a:p>
            <a:endParaRPr lang="fr-CA"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adio Canada" pitchFamily="2" charset="0"/>
              </a:defRPr>
            </a:lvl1pPr>
          </a:lstStyle>
          <a:p>
            <a:fld id="{13326435-EE80-4CBE-BEA9-E5CF7720BE62}" type="datetimeFigureOut">
              <a:rPr lang="fr-CA" smtClean="0"/>
              <a:pPr/>
              <a:t>2024-02-19</a:t>
            </a:fld>
            <a:endParaRPr lang="fr-CA"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adio Canada" pitchFamily="2" charset="0"/>
              </a:defRPr>
            </a:lvl1pPr>
          </a:lstStyle>
          <a:p>
            <a:endParaRPr lang="fr-CA"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adio Canada" pitchFamily="2" charset="0"/>
              </a:defRPr>
            </a:lvl1pPr>
          </a:lstStyle>
          <a:p>
            <a:fld id="{03533DCE-0862-4D7D-97AE-323D8704D277}" type="slidenum">
              <a:rPr lang="fr-CA" smtClean="0"/>
              <a:pPr/>
              <a:t>‹N°›</a:t>
            </a:fld>
            <a:endParaRPr lang="fr-CA" dirty="0"/>
          </a:p>
        </p:txBody>
      </p:sp>
    </p:spTree>
    <p:extLst>
      <p:ext uri="{BB962C8B-B14F-4D97-AF65-F5344CB8AC3E}">
        <p14:creationId xmlns:p14="http://schemas.microsoft.com/office/powerpoint/2010/main" val="2282059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adio Canada" pitchFamily="2" charset="0"/>
        <a:ea typeface="+mn-ea"/>
        <a:cs typeface="+mn-cs"/>
      </a:defRPr>
    </a:lvl1pPr>
    <a:lvl2pPr marL="457200" algn="l" defTabSz="914400" rtl="0" eaLnBrk="1" latinLnBrk="0" hangingPunct="1">
      <a:defRPr sz="1200" kern="1200">
        <a:solidFill>
          <a:schemeClr val="tx1"/>
        </a:solidFill>
        <a:latin typeface="Radio Canada" pitchFamily="2" charset="0"/>
        <a:ea typeface="+mn-ea"/>
        <a:cs typeface="+mn-cs"/>
      </a:defRPr>
    </a:lvl2pPr>
    <a:lvl3pPr marL="914400" algn="l" defTabSz="914400" rtl="0" eaLnBrk="1" latinLnBrk="0" hangingPunct="1">
      <a:defRPr sz="1200" kern="1200">
        <a:solidFill>
          <a:schemeClr val="tx1"/>
        </a:solidFill>
        <a:latin typeface="Radio Canada" pitchFamily="2" charset="0"/>
        <a:ea typeface="+mn-ea"/>
        <a:cs typeface="+mn-cs"/>
      </a:defRPr>
    </a:lvl3pPr>
    <a:lvl4pPr marL="1371600" algn="l" defTabSz="914400" rtl="0" eaLnBrk="1" latinLnBrk="0" hangingPunct="1">
      <a:defRPr sz="1200" kern="1200">
        <a:solidFill>
          <a:schemeClr val="tx1"/>
        </a:solidFill>
        <a:latin typeface="Radio Canada" pitchFamily="2" charset="0"/>
        <a:ea typeface="+mn-ea"/>
        <a:cs typeface="+mn-cs"/>
      </a:defRPr>
    </a:lvl4pPr>
    <a:lvl5pPr marL="1828800" algn="l" defTabSz="914400" rtl="0" eaLnBrk="1" latinLnBrk="0" hangingPunct="1">
      <a:defRPr sz="1200" kern="1200">
        <a:solidFill>
          <a:schemeClr val="tx1"/>
        </a:solidFill>
        <a:latin typeface="Radio Canada"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F3437B-6378-42FB-9A08-15077E4AEE31}" type="slidenum">
              <a:rPr kumimoji="0" lang="fr-CA"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CA"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52989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endParaRPr lang="fr-CA" dirty="0"/>
          </a:p>
        </p:txBody>
      </p:sp>
      <p:sp>
        <p:nvSpPr>
          <p:cNvPr id="4" name="Espace réservé du numéro de diapositive 3"/>
          <p:cNvSpPr>
            <a:spLocks noGrp="1"/>
          </p:cNvSpPr>
          <p:nvPr>
            <p:ph type="sldNum" sz="quarter" idx="5"/>
          </p:nvPr>
        </p:nvSpPr>
        <p:spPr/>
        <p:txBody>
          <a:bodyPr/>
          <a:lstStyle/>
          <a:p>
            <a:fld id="{03533DCE-0862-4D7D-97AE-323D8704D277}" type="slidenum">
              <a:rPr lang="fr-CA" smtClean="0"/>
              <a:pPr/>
              <a:t>20</a:t>
            </a:fld>
            <a:endParaRPr lang="fr-CA" dirty="0"/>
          </a:p>
        </p:txBody>
      </p:sp>
    </p:spTree>
    <p:extLst>
      <p:ext uri="{BB962C8B-B14F-4D97-AF65-F5344CB8AC3E}">
        <p14:creationId xmlns:p14="http://schemas.microsoft.com/office/powerpoint/2010/main" val="1883380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endParaRPr lang="fr-CA" dirty="0"/>
          </a:p>
        </p:txBody>
      </p:sp>
      <p:sp>
        <p:nvSpPr>
          <p:cNvPr id="4" name="Espace réservé du numéro de diapositive 3"/>
          <p:cNvSpPr>
            <a:spLocks noGrp="1"/>
          </p:cNvSpPr>
          <p:nvPr>
            <p:ph type="sldNum" sz="quarter" idx="5"/>
          </p:nvPr>
        </p:nvSpPr>
        <p:spPr/>
        <p:txBody>
          <a:bodyPr/>
          <a:lstStyle/>
          <a:p>
            <a:fld id="{03533DCE-0862-4D7D-97AE-323D8704D277}" type="slidenum">
              <a:rPr lang="fr-CA" smtClean="0"/>
              <a:pPr/>
              <a:t>21</a:t>
            </a:fld>
            <a:endParaRPr lang="fr-CA" dirty="0"/>
          </a:p>
        </p:txBody>
      </p:sp>
    </p:spTree>
    <p:extLst>
      <p:ext uri="{BB962C8B-B14F-4D97-AF65-F5344CB8AC3E}">
        <p14:creationId xmlns:p14="http://schemas.microsoft.com/office/powerpoint/2010/main" val="1298637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endParaRPr lang="fr-CA" dirty="0"/>
          </a:p>
        </p:txBody>
      </p:sp>
      <p:sp>
        <p:nvSpPr>
          <p:cNvPr id="4" name="Espace réservé du numéro de diapositive 3"/>
          <p:cNvSpPr>
            <a:spLocks noGrp="1"/>
          </p:cNvSpPr>
          <p:nvPr>
            <p:ph type="sldNum" sz="quarter" idx="5"/>
          </p:nvPr>
        </p:nvSpPr>
        <p:spPr/>
        <p:txBody>
          <a:bodyPr/>
          <a:lstStyle/>
          <a:p>
            <a:fld id="{03533DCE-0862-4D7D-97AE-323D8704D277}" type="slidenum">
              <a:rPr lang="fr-CA" smtClean="0"/>
              <a:pPr/>
              <a:t>22</a:t>
            </a:fld>
            <a:endParaRPr lang="fr-CA" dirty="0"/>
          </a:p>
        </p:txBody>
      </p:sp>
    </p:spTree>
    <p:extLst>
      <p:ext uri="{BB962C8B-B14F-4D97-AF65-F5344CB8AC3E}">
        <p14:creationId xmlns:p14="http://schemas.microsoft.com/office/powerpoint/2010/main" val="2437415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endParaRPr lang="fr-CA" dirty="0"/>
          </a:p>
        </p:txBody>
      </p:sp>
      <p:sp>
        <p:nvSpPr>
          <p:cNvPr id="4" name="Espace réservé du numéro de diapositive 3"/>
          <p:cNvSpPr>
            <a:spLocks noGrp="1"/>
          </p:cNvSpPr>
          <p:nvPr>
            <p:ph type="sldNum" sz="quarter" idx="5"/>
          </p:nvPr>
        </p:nvSpPr>
        <p:spPr/>
        <p:txBody>
          <a:bodyPr/>
          <a:lstStyle/>
          <a:p>
            <a:fld id="{03533DCE-0862-4D7D-97AE-323D8704D277}" type="slidenum">
              <a:rPr lang="fr-CA" smtClean="0"/>
              <a:pPr/>
              <a:t>23</a:t>
            </a:fld>
            <a:endParaRPr lang="fr-CA" dirty="0"/>
          </a:p>
        </p:txBody>
      </p:sp>
    </p:spTree>
    <p:extLst>
      <p:ext uri="{BB962C8B-B14F-4D97-AF65-F5344CB8AC3E}">
        <p14:creationId xmlns:p14="http://schemas.microsoft.com/office/powerpoint/2010/main" val="2219358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endParaRPr lang="fr-CA" dirty="0"/>
          </a:p>
        </p:txBody>
      </p:sp>
      <p:sp>
        <p:nvSpPr>
          <p:cNvPr id="4" name="Espace réservé du numéro de diapositive 3"/>
          <p:cNvSpPr>
            <a:spLocks noGrp="1"/>
          </p:cNvSpPr>
          <p:nvPr>
            <p:ph type="sldNum" sz="quarter" idx="5"/>
          </p:nvPr>
        </p:nvSpPr>
        <p:spPr/>
        <p:txBody>
          <a:bodyPr/>
          <a:lstStyle/>
          <a:p>
            <a:fld id="{03533DCE-0862-4D7D-97AE-323D8704D277}" type="slidenum">
              <a:rPr lang="fr-CA" smtClean="0"/>
              <a:pPr/>
              <a:t>24</a:t>
            </a:fld>
            <a:endParaRPr lang="fr-CA" dirty="0"/>
          </a:p>
        </p:txBody>
      </p:sp>
    </p:spTree>
    <p:extLst>
      <p:ext uri="{BB962C8B-B14F-4D97-AF65-F5344CB8AC3E}">
        <p14:creationId xmlns:p14="http://schemas.microsoft.com/office/powerpoint/2010/main" val="2395251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endParaRPr lang="fr-CA" dirty="0"/>
          </a:p>
        </p:txBody>
      </p:sp>
      <p:sp>
        <p:nvSpPr>
          <p:cNvPr id="4" name="Espace réservé du numéro de diapositive 3"/>
          <p:cNvSpPr>
            <a:spLocks noGrp="1"/>
          </p:cNvSpPr>
          <p:nvPr>
            <p:ph type="sldNum" sz="quarter" idx="5"/>
          </p:nvPr>
        </p:nvSpPr>
        <p:spPr/>
        <p:txBody>
          <a:bodyPr/>
          <a:lstStyle/>
          <a:p>
            <a:fld id="{03533DCE-0862-4D7D-97AE-323D8704D277}" type="slidenum">
              <a:rPr lang="fr-CA" smtClean="0"/>
              <a:pPr/>
              <a:t>25</a:t>
            </a:fld>
            <a:endParaRPr lang="fr-CA" dirty="0"/>
          </a:p>
        </p:txBody>
      </p:sp>
    </p:spTree>
    <p:extLst>
      <p:ext uri="{BB962C8B-B14F-4D97-AF65-F5344CB8AC3E}">
        <p14:creationId xmlns:p14="http://schemas.microsoft.com/office/powerpoint/2010/main" val="2400138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endParaRPr lang="fr-CA" dirty="0"/>
          </a:p>
        </p:txBody>
      </p:sp>
      <p:sp>
        <p:nvSpPr>
          <p:cNvPr id="4" name="Espace réservé du numéro de diapositive 3"/>
          <p:cNvSpPr>
            <a:spLocks noGrp="1"/>
          </p:cNvSpPr>
          <p:nvPr>
            <p:ph type="sldNum" sz="quarter" idx="5"/>
          </p:nvPr>
        </p:nvSpPr>
        <p:spPr/>
        <p:txBody>
          <a:bodyPr/>
          <a:lstStyle/>
          <a:p>
            <a:fld id="{03533DCE-0862-4D7D-97AE-323D8704D277}" type="slidenum">
              <a:rPr lang="fr-CA" smtClean="0"/>
              <a:pPr/>
              <a:t>26</a:t>
            </a:fld>
            <a:endParaRPr lang="fr-CA" dirty="0"/>
          </a:p>
        </p:txBody>
      </p:sp>
    </p:spTree>
    <p:extLst>
      <p:ext uri="{BB962C8B-B14F-4D97-AF65-F5344CB8AC3E}">
        <p14:creationId xmlns:p14="http://schemas.microsoft.com/office/powerpoint/2010/main" val="2073155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endParaRPr lang="fr-CA" dirty="0"/>
          </a:p>
        </p:txBody>
      </p:sp>
      <p:sp>
        <p:nvSpPr>
          <p:cNvPr id="4" name="Espace réservé du numéro de diapositive 3"/>
          <p:cNvSpPr>
            <a:spLocks noGrp="1"/>
          </p:cNvSpPr>
          <p:nvPr>
            <p:ph type="sldNum" sz="quarter" idx="5"/>
          </p:nvPr>
        </p:nvSpPr>
        <p:spPr/>
        <p:txBody>
          <a:bodyPr/>
          <a:lstStyle/>
          <a:p>
            <a:fld id="{03533DCE-0862-4D7D-97AE-323D8704D277}" type="slidenum">
              <a:rPr lang="fr-CA" smtClean="0"/>
              <a:pPr/>
              <a:t>27</a:t>
            </a:fld>
            <a:endParaRPr lang="fr-CA" dirty="0"/>
          </a:p>
        </p:txBody>
      </p:sp>
    </p:spTree>
    <p:extLst>
      <p:ext uri="{BB962C8B-B14F-4D97-AF65-F5344CB8AC3E}">
        <p14:creationId xmlns:p14="http://schemas.microsoft.com/office/powerpoint/2010/main" val="175183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pPr marL="0" indent="0">
                  <a:lnSpc>
                    <a:spcPct val="100000"/>
                  </a:lnSpc>
                  <a:buNone/>
                </a:pPr>
                <a:r>
                  <a:rPr lang="fr-CA" b="0" dirty="0"/>
                  <a:t>Vitesse de </a:t>
                </a:r>
                <a14:m>
                  <m:oMath xmlns:m="http://schemas.openxmlformats.org/officeDocument/2006/math">
                    <m:r>
                      <a:rPr lang="fr-CA" b="0" i="1" smtClean="0">
                        <a:latin typeface="Cambria Math" panose="02040503050406030204" pitchFamily="18" charset="0"/>
                      </a:rPr>
                      <m:t>𝐺</m:t>
                    </m:r>
                  </m:oMath>
                </a14:m>
                <a:endParaRPr lang="fr-CA" b="0" dirty="0"/>
              </a:p>
              <a:p>
                <a:pPr marL="0" indent="0">
                  <a:lnSpc>
                    <a:spcPct val="100000"/>
                  </a:lnSpc>
                  <a:buNone/>
                </a:pPr>
                <a14:m>
                  <m:oMath xmlns:m="http://schemas.openxmlformats.org/officeDocument/2006/math">
                    <m:f>
                      <m:fPr>
                        <m:ctrlPr>
                          <a:rPr lang="fr-CA" b="0" i="1" smtClean="0">
                            <a:latin typeface="Cambria Math" panose="02040503050406030204" pitchFamily="18" charset="0"/>
                          </a:rPr>
                        </m:ctrlPr>
                      </m:fPr>
                      <m:num>
                        <m:r>
                          <a:rPr lang="fr-CA" b="0" i="1" smtClean="0">
                            <a:latin typeface="Cambria Math" panose="02040503050406030204" pitchFamily="18" charset="0"/>
                          </a:rPr>
                          <m:t>𝑑</m:t>
                        </m:r>
                        <m:d>
                          <m:dPr>
                            <m:ctrlPr>
                              <a:rPr lang="fr-CA" b="0" i="1" smtClean="0">
                                <a:latin typeface="Cambria Math" panose="02040503050406030204" pitchFamily="18" charset="0"/>
                              </a:rPr>
                            </m:ctrlPr>
                          </m:dPr>
                          <m:e>
                            <m:sSup>
                              <m:sSupPr>
                                <m:ctrlPr>
                                  <a:rPr lang="fr-CA" b="0" i="1" smtClean="0">
                                    <a:latin typeface="Cambria Math" panose="02040503050406030204" pitchFamily="18" charset="0"/>
                                  </a:rPr>
                                </m:ctrlPr>
                              </m:sSupPr>
                              <m:e>
                                <m:r>
                                  <a:rPr lang="fr-CA" b="0" i="1" smtClean="0">
                                    <a:latin typeface="Cambria Math" panose="02040503050406030204" pitchFamily="18" charset="0"/>
                                  </a:rPr>
                                  <m:t>10</m:t>
                                </m:r>
                              </m:e>
                              <m:sup>
                                <m:r>
                                  <a:rPr lang="fr-CA" b="0" i="1" smtClean="0">
                                    <a:latin typeface="Cambria Math" panose="02040503050406030204" pitchFamily="18" charset="0"/>
                                  </a:rPr>
                                  <m:t>7</m:t>
                                </m:r>
                              </m:sup>
                            </m:sSup>
                            <m:r>
                              <a:rPr lang="fr-CA" b="0" i="1" smtClean="0">
                                <a:latin typeface="Cambria Math" panose="02040503050406030204" pitchFamily="18" charset="0"/>
                              </a:rPr>
                              <m:t>−</m:t>
                            </m:r>
                            <m:r>
                              <a:rPr lang="fr-CA" b="0" i="1" smtClean="0">
                                <a:latin typeface="Cambria Math" panose="02040503050406030204" pitchFamily="18" charset="0"/>
                              </a:rPr>
                              <m:t>𝑥</m:t>
                            </m:r>
                            <m:d>
                              <m:dPr>
                                <m:ctrlPr>
                                  <a:rPr lang="fr-CA" b="0" i="1" smtClean="0">
                                    <a:latin typeface="Cambria Math" panose="02040503050406030204" pitchFamily="18" charset="0"/>
                                  </a:rPr>
                                </m:ctrlPr>
                              </m:dPr>
                              <m:e>
                                <m:r>
                                  <a:rPr lang="fr-CA" b="0" i="1" smtClean="0">
                                    <a:latin typeface="Cambria Math" panose="02040503050406030204" pitchFamily="18" charset="0"/>
                                  </a:rPr>
                                  <m:t>𝑡</m:t>
                                </m:r>
                              </m:e>
                            </m:d>
                          </m:e>
                        </m:d>
                      </m:num>
                      <m:den>
                        <m:r>
                          <a:rPr lang="fr-CA" b="0" i="1" smtClean="0">
                            <a:latin typeface="Cambria Math" panose="02040503050406030204" pitchFamily="18" charset="0"/>
                          </a:rPr>
                          <m:t>𝑑𝑡</m:t>
                        </m:r>
                      </m:den>
                    </m:f>
                    <m:r>
                      <a:rPr lang="fr-CA" b="0" i="1" smtClean="0">
                        <a:latin typeface="Cambria Math" panose="02040503050406030204" pitchFamily="18" charset="0"/>
                      </a:rPr>
                      <m:t>=</m:t>
                    </m:r>
                    <m:f>
                      <m:fPr>
                        <m:ctrlPr>
                          <a:rPr lang="fr-CA" b="0" i="1" smtClean="0">
                            <a:latin typeface="Cambria Math" panose="02040503050406030204" pitchFamily="18" charset="0"/>
                          </a:rPr>
                        </m:ctrlPr>
                      </m:fPr>
                      <m:num>
                        <m:r>
                          <a:rPr lang="fr-CA" b="0" i="1" smtClean="0">
                            <a:latin typeface="Cambria Math" panose="02040503050406030204" pitchFamily="18" charset="0"/>
                          </a:rPr>
                          <m:t>𝑑</m:t>
                        </m:r>
                        <m:d>
                          <m:dPr>
                            <m:ctrlPr>
                              <a:rPr lang="fr-CA" b="0" i="1" smtClean="0">
                                <a:latin typeface="Cambria Math" panose="02040503050406030204" pitchFamily="18" charset="0"/>
                              </a:rPr>
                            </m:ctrlPr>
                          </m:dPr>
                          <m:e>
                            <m:sSup>
                              <m:sSupPr>
                                <m:ctrlPr>
                                  <a:rPr lang="fr-CA" b="0" i="1" smtClean="0">
                                    <a:latin typeface="Cambria Math" panose="02040503050406030204" pitchFamily="18" charset="0"/>
                                  </a:rPr>
                                </m:ctrlPr>
                              </m:sSupPr>
                              <m:e>
                                <m:r>
                                  <a:rPr lang="fr-CA" b="0" i="1" smtClean="0">
                                    <a:latin typeface="Cambria Math" panose="02040503050406030204" pitchFamily="18" charset="0"/>
                                  </a:rPr>
                                  <m:t>10</m:t>
                                </m:r>
                              </m:e>
                              <m:sup>
                                <m:r>
                                  <a:rPr lang="fr-CA" b="0" i="1" smtClean="0">
                                    <a:latin typeface="Cambria Math" panose="02040503050406030204" pitchFamily="18" charset="0"/>
                                  </a:rPr>
                                  <m:t>7</m:t>
                                </m:r>
                              </m:sup>
                            </m:sSup>
                            <m:r>
                              <a:rPr lang="fr-CA" b="0" i="1" smtClean="0">
                                <a:latin typeface="Cambria Math" panose="02040503050406030204" pitchFamily="18" charset="0"/>
                              </a:rPr>
                              <m:t>−</m:t>
                            </m:r>
                            <m:sSup>
                              <m:sSupPr>
                                <m:ctrlPr>
                                  <a:rPr lang="fr-CA" b="0" i="1" smtClean="0">
                                    <a:latin typeface="Cambria Math" panose="02040503050406030204" pitchFamily="18" charset="0"/>
                                  </a:rPr>
                                </m:ctrlPr>
                              </m:sSupPr>
                              <m:e>
                                <m:r>
                                  <a:rPr lang="fr-CA" b="0" i="0" smtClean="0">
                                    <a:latin typeface="Cambria Math" panose="02040503050406030204" pitchFamily="18" charset="0"/>
                                  </a:rPr>
                                  <m:t>10</m:t>
                                </m:r>
                              </m:e>
                              <m:sup>
                                <m:r>
                                  <a:rPr lang="fr-CA" b="0" i="0" smtClean="0">
                                    <a:latin typeface="Cambria Math" panose="02040503050406030204" pitchFamily="18" charset="0"/>
                                  </a:rPr>
                                  <m:t>7</m:t>
                                </m:r>
                              </m:sup>
                            </m:sSup>
                            <m:sSup>
                              <m:sSupPr>
                                <m:ctrlPr>
                                  <a:rPr lang="fr-CA" b="0" i="1" smtClean="0">
                                    <a:latin typeface="Cambria Math" panose="02040503050406030204" pitchFamily="18" charset="0"/>
                                  </a:rPr>
                                </m:ctrlPr>
                              </m:sSupPr>
                              <m:e>
                                <m:r>
                                  <a:rPr lang="fr-CA" b="0" i="1" smtClean="0">
                                    <a:latin typeface="Cambria Math" panose="02040503050406030204" pitchFamily="18" charset="0"/>
                                  </a:rPr>
                                  <m:t>𝑞</m:t>
                                </m:r>
                              </m:e>
                              <m:sup>
                                <m:r>
                                  <a:rPr lang="fr-CA" b="0" i="1" smtClean="0">
                                    <a:latin typeface="Cambria Math" panose="02040503050406030204" pitchFamily="18" charset="0"/>
                                  </a:rPr>
                                  <m:t>𝑡</m:t>
                                </m:r>
                              </m:sup>
                            </m:sSup>
                          </m:e>
                        </m:d>
                      </m:num>
                      <m:den>
                        <m:r>
                          <a:rPr lang="fr-CA" b="0" i="1" smtClean="0">
                            <a:latin typeface="Cambria Math" panose="02040503050406030204" pitchFamily="18" charset="0"/>
                          </a:rPr>
                          <m:t>𝑑𝑡</m:t>
                        </m:r>
                      </m:den>
                    </m:f>
                    <m:r>
                      <a:rPr lang="fr-CA" b="0" i="1" smtClean="0">
                        <a:latin typeface="Cambria Math" panose="02040503050406030204" pitchFamily="18" charset="0"/>
                      </a:rPr>
                      <m:t>=−</m:t>
                    </m:r>
                    <m:sSup>
                      <m:sSupPr>
                        <m:ctrlPr>
                          <a:rPr lang="fr-CA" b="0" i="1" smtClean="0">
                            <a:latin typeface="Cambria Math" panose="02040503050406030204" pitchFamily="18" charset="0"/>
                          </a:rPr>
                        </m:ctrlPr>
                      </m:sSupPr>
                      <m:e>
                        <m:r>
                          <a:rPr lang="fr-CA" b="0" i="1" smtClean="0">
                            <a:latin typeface="Cambria Math" panose="02040503050406030204" pitchFamily="18" charset="0"/>
                          </a:rPr>
                          <m:t>10</m:t>
                        </m:r>
                      </m:e>
                      <m:sup>
                        <m:r>
                          <a:rPr lang="fr-CA" b="0" i="1" smtClean="0">
                            <a:latin typeface="Cambria Math" panose="02040503050406030204" pitchFamily="18" charset="0"/>
                          </a:rPr>
                          <m:t>7</m:t>
                        </m:r>
                      </m:sup>
                    </m:sSup>
                    <m:sSup>
                      <m:sSupPr>
                        <m:ctrlPr>
                          <a:rPr lang="fr-CA" b="0" i="1" smtClean="0">
                            <a:latin typeface="Cambria Math" panose="02040503050406030204" pitchFamily="18" charset="0"/>
                          </a:rPr>
                        </m:ctrlPr>
                      </m:sSupPr>
                      <m:e>
                        <m:r>
                          <a:rPr lang="fr-CA" b="0" i="1" smtClean="0">
                            <a:latin typeface="Cambria Math" panose="02040503050406030204" pitchFamily="18" charset="0"/>
                          </a:rPr>
                          <m:t>𝑞</m:t>
                        </m:r>
                      </m:e>
                      <m:sup>
                        <m:r>
                          <a:rPr lang="fr-CA" b="0" i="1" smtClean="0">
                            <a:latin typeface="Cambria Math" panose="02040503050406030204" pitchFamily="18" charset="0"/>
                          </a:rPr>
                          <m:t>𝑡</m:t>
                        </m:r>
                      </m:sup>
                    </m:sSup>
                    <m:func>
                      <m:funcPr>
                        <m:ctrlPr>
                          <a:rPr lang="fr-CA" b="0" i="1" smtClean="0">
                            <a:latin typeface="Cambria Math" panose="02040503050406030204" pitchFamily="18" charset="0"/>
                          </a:rPr>
                        </m:ctrlPr>
                      </m:funcPr>
                      <m:fName>
                        <m:r>
                          <m:rPr>
                            <m:sty m:val="p"/>
                          </m:rPr>
                          <a:rPr lang="fr-CA" b="0" i="0" smtClean="0">
                            <a:latin typeface="Cambria Math" panose="02040503050406030204" pitchFamily="18" charset="0"/>
                          </a:rPr>
                          <m:t>ln</m:t>
                        </m:r>
                      </m:fName>
                      <m:e>
                        <m:r>
                          <a:rPr lang="fr-CA" b="0" i="1" smtClean="0">
                            <a:latin typeface="Cambria Math" panose="02040503050406030204" pitchFamily="18" charset="0"/>
                          </a:rPr>
                          <m:t>𝑞</m:t>
                        </m:r>
                      </m:e>
                    </m:func>
                  </m:oMath>
                </a14:m>
                <a:r>
                  <a:rPr lang="fr-CA" dirty="0"/>
                  <a:t> </a:t>
                </a:r>
              </a:p>
              <a:p>
                <a:pPr marL="0" indent="0">
                  <a:lnSpc>
                    <a:spcPct val="100000"/>
                  </a:lnSpc>
                  <a:buNone/>
                </a:pPr>
                <a:r>
                  <a:rPr lang="fr-CA" b="0" dirty="0"/>
                  <a:t>Vitesse initiale </a:t>
                </a:r>
                <a14:m>
                  <m:oMath xmlns:m="http://schemas.openxmlformats.org/officeDocument/2006/math">
                    <m:r>
                      <a:rPr lang="fr-CA" b="0" i="1" smtClean="0">
                        <a:latin typeface="Cambria Math" panose="02040503050406030204" pitchFamily="18" charset="0"/>
                      </a:rPr>
                      <m:t>:</m:t>
                    </m:r>
                    <m:sSup>
                      <m:sSupPr>
                        <m:ctrlPr>
                          <a:rPr lang="fr-CA" b="0" i="1" smtClean="0">
                            <a:latin typeface="Cambria Math" panose="02040503050406030204" pitchFamily="18" charset="0"/>
                          </a:rPr>
                        </m:ctrlPr>
                      </m:sSupPr>
                      <m:e>
                        <m:r>
                          <a:rPr lang="fr-CA" b="0" i="1" smtClean="0">
                            <a:latin typeface="Cambria Math" panose="02040503050406030204" pitchFamily="18" charset="0"/>
                          </a:rPr>
                          <m:t>10</m:t>
                        </m:r>
                      </m:e>
                      <m:sup>
                        <m:r>
                          <a:rPr lang="fr-CA" b="0" i="1" smtClean="0">
                            <a:latin typeface="Cambria Math" panose="02040503050406030204" pitchFamily="18" charset="0"/>
                          </a:rPr>
                          <m:t>7</m:t>
                        </m:r>
                      </m:sup>
                    </m:sSup>
                    <m:r>
                      <a:rPr lang="fr-CA" b="0" i="1" smtClean="0">
                        <a:latin typeface="Cambria Math" panose="02040503050406030204" pitchFamily="18" charset="0"/>
                        <a:ea typeface="Cambria Math" panose="02040503050406030204" pitchFamily="18" charset="0"/>
                      </a:rPr>
                      <m:t>⇒</m:t>
                    </m:r>
                    <m:sSup>
                      <m:sSupPr>
                        <m:ctrlPr>
                          <a:rPr lang="fr-CA" b="0" i="1" smtClean="0">
                            <a:latin typeface="Cambria Math" panose="02040503050406030204" pitchFamily="18" charset="0"/>
                            <a:ea typeface="Cambria Math" panose="02040503050406030204" pitchFamily="18" charset="0"/>
                          </a:rPr>
                        </m:ctrlPr>
                      </m:sSupPr>
                      <m:e>
                        <m:r>
                          <a:rPr lang="fr-CA" b="0" i="1" smtClean="0">
                            <a:latin typeface="Cambria Math" panose="02040503050406030204" pitchFamily="18" charset="0"/>
                            <a:ea typeface="Cambria Math" panose="02040503050406030204" pitchFamily="18" charset="0"/>
                          </a:rPr>
                          <m:t>10</m:t>
                        </m:r>
                      </m:e>
                      <m:sup>
                        <m:r>
                          <a:rPr lang="fr-CA" b="0" i="1" smtClean="0">
                            <a:latin typeface="Cambria Math" panose="02040503050406030204" pitchFamily="18" charset="0"/>
                            <a:ea typeface="Cambria Math" panose="02040503050406030204" pitchFamily="18" charset="0"/>
                          </a:rPr>
                          <m:t>7</m:t>
                        </m:r>
                      </m:sup>
                    </m:sSup>
                    <m:r>
                      <a:rPr lang="fr-CA" b="0" i="1" smtClean="0">
                        <a:latin typeface="Cambria Math" panose="02040503050406030204" pitchFamily="18" charset="0"/>
                        <a:ea typeface="Cambria Math" panose="02040503050406030204" pitchFamily="18" charset="0"/>
                      </a:rPr>
                      <m:t>=</m:t>
                    </m:r>
                    <m:sSup>
                      <m:sSupPr>
                        <m:ctrlPr>
                          <a:rPr lang="fr-CA" b="0" i="1" smtClean="0">
                            <a:latin typeface="Cambria Math" panose="02040503050406030204" pitchFamily="18" charset="0"/>
                            <a:ea typeface="Cambria Math" panose="02040503050406030204" pitchFamily="18" charset="0"/>
                          </a:rPr>
                        </m:ctrlPr>
                      </m:sSupPr>
                      <m:e>
                        <m:r>
                          <a:rPr lang="fr-CA" b="0" i="1" smtClean="0">
                            <a:latin typeface="Cambria Math" panose="02040503050406030204" pitchFamily="18" charset="0"/>
                            <a:ea typeface="Cambria Math" panose="02040503050406030204" pitchFamily="18" charset="0"/>
                          </a:rPr>
                          <m:t>−10</m:t>
                        </m:r>
                      </m:e>
                      <m:sup>
                        <m:r>
                          <a:rPr lang="fr-CA" b="0" i="1" smtClean="0">
                            <a:latin typeface="Cambria Math" panose="02040503050406030204" pitchFamily="18" charset="0"/>
                            <a:ea typeface="Cambria Math" panose="02040503050406030204" pitchFamily="18" charset="0"/>
                          </a:rPr>
                          <m:t>7</m:t>
                        </m:r>
                      </m:sup>
                    </m:sSup>
                    <m:func>
                      <m:funcPr>
                        <m:ctrlPr>
                          <a:rPr lang="fr-CA" b="0" i="1" smtClean="0">
                            <a:latin typeface="Cambria Math" panose="02040503050406030204" pitchFamily="18" charset="0"/>
                            <a:ea typeface="Cambria Math" panose="02040503050406030204" pitchFamily="18" charset="0"/>
                          </a:rPr>
                        </m:ctrlPr>
                      </m:funcPr>
                      <m:fName>
                        <m:r>
                          <m:rPr>
                            <m:sty m:val="p"/>
                          </m:rPr>
                          <a:rPr lang="fr-CA" b="0" i="0" smtClean="0">
                            <a:latin typeface="Cambria Math" panose="02040503050406030204" pitchFamily="18" charset="0"/>
                            <a:ea typeface="Cambria Math" panose="02040503050406030204" pitchFamily="18" charset="0"/>
                          </a:rPr>
                          <m:t>ln</m:t>
                        </m:r>
                      </m:fName>
                      <m:e>
                        <m:r>
                          <a:rPr lang="fr-CA" b="0" i="1" smtClean="0">
                            <a:latin typeface="Cambria Math" panose="02040503050406030204" pitchFamily="18" charset="0"/>
                            <a:ea typeface="Cambria Math" panose="02040503050406030204" pitchFamily="18" charset="0"/>
                          </a:rPr>
                          <m:t>𝑞</m:t>
                        </m:r>
                      </m:e>
                    </m:func>
                  </m:oMath>
                </a14:m>
                <a:r>
                  <a:rPr lang="fr-CA" dirty="0">
                    <a:ea typeface="Cambria Math" panose="02040503050406030204" pitchFamily="18" charset="0"/>
                  </a:rPr>
                  <a:t> </a:t>
                </a:r>
                <a14:m>
                  <m:oMath xmlns:m="http://schemas.openxmlformats.org/officeDocument/2006/math">
                    <m:r>
                      <a:rPr lang="fr-CA" i="1">
                        <a:latin typeface="Cambria Math" panose="02040503050406030204" pitchFamily="18" charset="0"/>
                        <a:ea typeface="Cambria Math" panose="02040503050406030204" pitchFamily="18" charset="0"/>
                      </a:rPr>
                      <m:t>⇒</m:t>
                    </m:r>
                    <m:r>
                      <a:rPr lang="fr-CA" b="0" i="1" smtClean="0">
                        <a:latin typeface="Cambria Math" panose="02040503050406030204" pitchFamily="18" charset="0"/>
                        <a:ea typeface="Cambria Math" panose="02040503050406030204" pitchFamily="18" charset="0"/>
                      </a:rPr>
                      <m:t>𝑞</m:t>
                    </m:r>
                    <m:r>
                      <a:rPr lang="fr-CA" b="0" i="1" smtClean="0">
                        <a:latin typeface="Cambria Math" panose="02040503050406030204" pitchFamily="18" charset="0"/>
                        <a:ea typeface="Cambria Math" panose="02040503050406030204" pitchFamily="18" charset="0"/>
                      </a:rPr>
                      <m:t>=</m:t>
                    </m:r>
                    <m:sSup>
                      <m:sSupPr>
                        <m:ctrlPr>
                          <a:rPr lang="fr-CA" b="0" i="1" smtClean="0">
                            <a:latin typeface="Cambria Math" panose="02040503050406030204" pitchFamily="18" charset="0"/>
                            <a:ea typeface="Cambria Math" panose="02040503050406030204" pitchFamily="18" charset="0"/>
                          </a:rPr>
                        </m:ctrlPr>
                      </m:sSupPr>
                      <m:e>
                        <m:r>
                          <a:rPr lang="fr-CA" b="0" i="1" smtClean="0">
                            <a:latin typeface="Cambria Math" panose="02040503050406030204" pitchFamily="18" charset="0"/>
                            <a:ea typeface="Cambria Math" panose="02040503050406030204" pitchFamily="18" charset="0"/>
                          </a:rPr>
                          <m:t>𝑒</m:t>
                        </m:r>
                      </m:e>
                      <m:sup>
                        <m:r>
                          <a:rPr lang="fr-CA" b="0" i="1" smtClean="0">
                            <a:latin typeface="Cambria Math" panose="02040503050406030204" pitchFamily="18" charset="0"/>
                            <a:ea typeface="Cambria Math" panose="02040503050406030204" pitchFamily="18" charset="0"/>
                          </a:rPr>
                          <m:t>−1</m:t>
                        </m:r>
                      </m:sup>
                    </m:sSup>
                  </m:oMath>
                </a14:m>
                <a:endParaRPr lang="fr-CA" dirty="0"/>
              </a:p>
              <a:p>
                <a:pPr marL="0" indent="0">
                  <a:lnSpc>
                    <a:spcPct val="100000"/>
                  </a:lnSpc>
                  <a:buNone/>
                </a:pPr>
                <a14:m>
                  <m:oMath xmlns:m="http://schemas.openxmlformats.org/officeDocument/2006/math">
                    <m:r>
                      <a:rPr lang="fr-CA" b="0" i="1" smtClean="0">
                        <a:latin typeface="Cambria Math" panose="02040503050406030204" pitchFamily="18" charset="0"/>
                      </a:rPr>
                      <m:t>𝑥</m:t>
                    </m:r>
                    <m:d>
                      <m:dPr>
                        <m:ctrlPr>
                          <a:rPr lang="fr-CA" b="0" i="1" smtClean="0">
                            <a:latin typeface="Cambria Math" panose="02040503050406030204" pitchFamily="18" charset="0"/>
                          </a:rPr>
                        </m:ctrlPr>
                      </m:dPr>
                      <m:e>
                        <m:r>
                          <a:rPr lang="fr-CA" b="0" i="1" smtClean="0">
                            <a:latin typeface="Cambria Math" panose="02040503050406030204" pitchFamily="18" charset="0"/>
                          </a:rPr>
                          <m:t>𝑡</m:t>
                        </m:r>
                      </m:e>
                    </m:d>
                    <m:r>
                      <a:rPr lang="fr-CA" b="0" i="1" smtClean="0">
                        <a:latin typeface="Cambria Math" panose="02040503050406030204" pitchFamily="18" charset="0"/>
                      </a:rPr>
                      <m:t>=</m:t>
                    </m:r>
                    <m:sSup>
                      <m:sSupPr>
                        <m:ctrlPr>
                          <a:rPr lang="fr-CA" b="0" i="1" smtClean="0">
                            <a:latin typeface="Cambria Math" panose="02040503050406030204" pitchFamily="18" charset="0"/>
                          </a:rPr>
                        </m:ctrlPr>
                      </m:sSupPr>
                      <m:e>
                        <m:r>
                          <a:rPr lang="fr-CA" b="0" i="1" smtClean="0">
                            <a:latin typeface="Cambria Math" panose="02040503050406030204" pitchFamily="18" charset="0"/>
                          </a:rPr>
                          <m:t>10</m:t>
                        </m:r>
                      </m:e>
                      <m:sup>
                        <m:r>
                          <a:rPr lang="fr-CA" b="0" i="1" smtClean="0">
                            <a:latin typeface="Cambria Math" panose="02040503050406030204" pitchFamily="18" charset="0"/>
                          </a:rPr>
                          <m:t>7</m:t>
                        </m:r>
                      </m:sup>
                    </m:sSup>
                    <m:sSup>
                      <m:sSupPr>
                        <m:ctrlPr>
                          <a:rPr lang="fr-CA" b="0" i="1" smtClean="0">
                            <a:latin typeface="Cambria Math" panose="02040503050406030204" pitchFamily="18" charset="0"/>
                          </a:rPr>
                        </m:ctrlPr>
                      </m:sSupPr>
                      <m:e>
                        <m:r>
                          <a:rPr lang="fr-CA" b="0" i="1" smtClean="0">
                            <a:latin typeface="Cambria Math" panose="02040503050406030204" pitchFamily="18" charset="0"/>
                          </a:rPr>
                          <m:t>𝑒</m:t>
                        </m:r>
                      </m:e>
                      <m:sup>
                        <m:r>
                          <a:rPr lang="fr-CA" b="0" i="1" smtClean="0">
                            <a:latin typeface="Cambria Math" panose="02040503050406030204" pitchFamily="18" charset="0"/>
                          </a:rPr>
                          <m:t>−</m:t>
                        </m:r>
                        <m:r>
                          <a:rPr lang="fr-CA" b="0" i="1" smtClean="0">
                            <a:latin typeface="Cambria Math" panose="02040503050406030204" pitchFamily="18" charset="0"/>
                          </a:rPr>
                          <m:t>𝑡</m:t>
                        </m:r>
                      </m:sup>
                    </m:sSup>
                  </m:oMath>
                </a14:m>
                <a:r>
                  <a:rPr lang="fr-CA" dirty="0"/>
                  <a:t> </a:t>
                </a:r>
              </a:p>
              <a:p>
                <a:pPr marL="0" indent="0">
                  <a:lnSpc>
                    <a:spcPct val="100000"/>
                  </a:lnSpc>
                  <a:buNone/>
                </a:pPr>
                <a14:m>
                  <m:oMath xmlns:m="http://schemas.openxmlformats.org/officeDocument/2006/math">
                    <m:r>
                      <a:rPr lang="fr-CA" b="0" i="1" smtClean="0">
                        <a:latin typeface="Cambria Math" panose="02040503050406030204" pitchFamily="18" charset="0"/>
                      </a:rPr>
                      <m:t>𝑡</m:t>
                    </m:r>
                    <m:r>
                      <a:rPr lang="fr-CA" b="0" i="1" smtClean="0">
                        <a:latin typeface="Cambria Math" panose="02040503050406030204" pitchFamily="18" charset="0"/>
                      </a:rPr>
                      <m:t>=</m:t>
                    </m:r>
                    <m:func>
                      <m:funcPr>
                        <m:ctrlPr>
                          <a:rPr lang="fr-CA" b="0" i="1" smtClean="0">
                            <a:latin typeface="Cambria Math" panose="02040503050406030204" pitchFamily="18" charset="0"/>
                          </a:rPr>
                        </m:ctrlPr>
                      </m:funcPr>
                      <m:fName>
                        <m:r>
                          <m:rPr>
                            <m:sty m:val="p"/>
                          </m:rPr>
                          <a:rPr lang="fr-CA" b="0" i="0" smtClean="0">
                            <a:latin typeface="Cambria Math" panose="02040503050406030204" pitchFamily="18" charset="0"/>
                          </a:rPr>
                          <m:t>ln</m:t>
                        </m:r>
                      </m:fName>
                      <m:e>
                        <m:d>
                          <m:dPr>
                            <m:ctrlPr>
                              <a:rPr lang="fr-CA" b="0" i="1" smtClean="0">
                                <a:latin typeface="Cambria Math" panose="02040503050406030204" pitchFamily="18" charset="0"/>
                              </a:rPr>
                            </m:ctrlPr>
                          </m:dPr>
                          <m:e>
                            <m:f>
                              <m:fPr>
                                <m:ctrlPr>
                                  <a:rPr lang="fr-CA" b="0" i="1" smtClean="0">
                                    <a:latin typeface="Cambria Math" panose="02040503050406030204" pitchFamily="18" charset="0"/>
                                  </a:rPr>
                                </m:ctrlPr>
                              </m:fPr>
                              <m:num>
                                <m:sSup>
                                  <m:sSupPr>
                                    <m:ctrlPr>
                                      <a:rPr lang="fr-CA" b="0" i="1" smtClean="0">
                                        <a:latin typeface="Cambria Math" panose="02040503050406030204" pitchFamily="18" charset="0"/>
                                      </a:rPr>
                                    </m:ctrlPr>
                                  </m:sSupPr>
                                  <m:e>
                                    <m:r>
                                      <a:rPr lang="fr-CA" b="0" i="1" smtClean="0">
                                        <a:latin typeface="Cambria Math" panose="02040503050406030204" pitchFamily="18" charset="0"/>
                                      </a:rPr>
                                      <m:t>10</m:t>
                                    </m:r>
                                  </m:e>
                                  <m:sup>
                                    <m:r>
                                      <a:rPr lang="fr-CA" b="0" i="1" smtClean="0">
                                        <a:latin typeface="Cambria Math" panose="02040503050406030204" pitchFamily="18" charset="0"/>
                                      </a:rPr>
                                      <m:t>7</m:t>
                                    </m:r>
                                  </m:sup>
                                </m:sSup>
                              </m:num>
                              <m:den>
                                <m:r>
                                  <a:rPr lang="fr-CA" b="0" i="1" smtClean="0">
                                    <a:latin typeface="Cambria Math" panose="02040503050406030204" pitchFamily="18" charset="0"/>
                                  </a:rPr>
                                  <m:t>𝑥</m:t>
                                </m:r>
                                <m:r>
                                  <a:rPr lang="fr-CA" b="0" i="1" smtClean="0">
                                    <a:latin typeface="Cambria Math" panose="02040503050406030204" pitchFamily="18" charset="0"/>
                                  </a:rPr>
                                  <m:t>(</m:t>
                                </m:r>
                                <m:r>
                                  <a:rPr lang="fr-CA" b="0" i="1" smtClean="0">
                                    <a:latin typeface="Cambria Math" panose="02040503050406030204" pitchFamily="18" charset="0"/>
                                  </a:rPr>
                                  <m:t>𝑡</m:t>
                                </m:r>
                                <m:r>
                                  <a:rPr lang="fr-CA" b="0" i="1" smtClean="0">
                                    <a:latin typeface="Cambria Math" panose="02040503050406030204" pitchFamily="18" charset="0"/>
                                  </a:rPr>
                                  <m:t>)</m:t>
                                </m:r>
                              </m:den>
                            </m:f>
                          </m:e>
                        </m:d>
                        <m:r>
                          <a:rPr lang="fr-CA" b="0" i="1" smtClean="0">
                            <a:latin typeface="Cambria Math" panose="02040503050406030204" pitchFamily="18" charset="0"/>
                          </a:rPr>
                          <m:t>=</m:t>
                        </m:r>
                        <m:func>
                          <m:funcPr>
                            <m:ctrlPr>
                              <a:rPr lang="fr-CA" b="0" i="1" smtClean="0">
                                <a:latin typeface="Cambria Math" panose="02040503050406030204" pitchFamily="18" charset="0"/>
                              </a:rPr>
                            </m:ctrlPr>
                          </m:funcPr>
                          <m:fName>
                            <m:r>
                              <m:rPr>
                                <m:sty m:val="p"/>
                              </m:rPr>
                              <a:rPr lang="fr-CA" b="0" i="0" smtClean="0">
                                <a:latin typeface="Cambria Math" panose="02040503050406030204" pitchFamily="18" charset="0"/>
                              </a:rPr>
                              <m:t>ln</m:t>
                            </m:r>
                          </m:fName>
                          <m:e>
                            <m:d>
                              <m:dPr>
                                <m:ctrlPr>
                                  <a:rPr lang="fr-CA" b="0" i="1" smtClean="0">
                                    <a:latin typeface="Cambria Math" panose="02040503050406030204" pitchFamily="18" charset="0"/>
                                  </a:rPr>
                                </m:ctrlPr>
                              </m:dPr>
                              <m:e>
                                <m:sSup>
                                  <m:sSupPr>
                                    <m:ctrlPr>
                                      <a:rPr lang="fr-CA" b="0" i="1" smtClean="0">
                                        <a:latin typeface="Cambria Math" panose="02040503050406030204" pitchFamily="18" charset="0"/>
                                      </a:rPr>
                                    </m:ctrlPr>
                                  </m:sSupPr>
                                  <m:e>
                                    <m:r>
                                      <a:rPr lang="fr-CA" b="0" i="1" smtClean="0">
                                        <a:latin typeface="Cambria Math" panose="02040503050406030204" pitchFamily="18" charset="0"/>
                                      </a:rPr>
                                      <m:t>10</m:t>
                                    </m:r>
                                  </m:e>
                                  <m:sup>
                                    <m:r>
                                      <a:rPr lang="fr-CA" b="0" i="1" smtClean="0">
                                        <a:latin typeface="Cambria Math" panose="02040503050406030204" pitchFamily="18" charset="0"/>
                                      </a:rPr>
                                      <m:t>7</m:t>
                                    </m:r>
                                  </m:sup>
                                </m:sSup>
                              </m:e>
                            </m:d>
                            <m:r>
                              <a:rPr lang="fr-CA" b="0" i="1" smtClean="0">
                                <a:latin typeface="Cambria Math" panose="02040503050406030204" pitchFamily="18" charset="0"/>
                              </a:rPr>
                              <m:t>−</m:t>
                            </m:r>
                            <m:func>
                              <m:funcPr>
                                <m:ctrlPr>
                                  <a:rPr lang="fr-CA" b="0" i="1" smtClean="0">
                                    <a:latin typeface="Cambria Math" panose="02040503050406030204" pitchFamily="18" charset="0"/>
                                  </a:rPr>
                                </m:ctrlPr>
                              </m:funcPr>
                              <m:fName>
                                <m:r>
                                  <m:rPr>
                                    <m:sty m:val="p"/>
                                  </m:rPr>
                                  <a:rPr lang="fr-CA" b="0" i="0" smtClean="0">
                                    <a:latin typeface="Cambria Math" panose="02040503050406030204" pitchFamily="18" charset="0"/>
                                  </a:rPr>
                                  <m:t>ln</m:t>
                                </m:r>
                              </m:fName>
                              <m:e>
                                <m:d>
                                  <m:dPr>
                                    <m:ctrlPr>
                                      <a:rPr lang="fr-CA" b="0" i="1" smtClean="0">
                                        <a:latin typeface="Cambria Math" panose="02040503050406030204" pitchFamily="18" charset="0"/>
                                      </a:rPr>
                                    </m:ctrlPr>
                                  </m:dPr>
                                  <m:e>
                                    <m:r>
                                      <a:rPr lang="fr-CA" b="0" i="1" smtClean="0">
                                        <a:latin typeface="Cambria Math" panose="02040503050406030204" pitchFamily="18" charset="0"/>
                                      </a:rPr>
                                      <m:t>𝑥</m:t>
                                    </m:r>
                                    <m:d>
                                      <m:dPr>
                                        <m:ctrlPr>
                                          <a:rPr lang="fr-CA" b="0" i="1" smtClean="0">
                                            <a:latin typeface="Cambria Math" panose="02040503050406030204" pitchFamily="18" charset="0"/>
                                          </a:rPr>
                                        </m:ctrlPr>
                                      </m:dPr>
                                      <m:e>
                                        <m:r>
                                          <a:rPr lang="fr-CA" b="0" i="1" smtClean="0">
                                            <a:latin typeface="Cambria Math" panose="02040503050406030204" pitchFamily="18" charset="0"/>
                                          </a:rPr>
                                          <m:t>𝑡</m:t>
                                        </m:r>
                                      </m:e>
                                    </m:d>
                                  </m:e>
                                </m:d>
                              </m:e>
                            </m:func>
                          </m:e>
                        </m:func>
                      </m:e>
                    </m:func>
                  </m:oMath>
                </a14:m>
                <a:r>
                  <a:rPr lang="fr-CA" b="0" dirty="0"/>
                  <a:t> </a:t>
                </a:r>
              </a:p>
              <a:p>
                <a:pPr marL="0" indent="0">
                  <a:lnSpc>
                    <a:spcPct val="100000"/>
                  </a:lnSpc>
                  <a:buNone/>
                </a:pPr>
                <a14:m>
                  <m:oMath xmlns:m="http://schemas.openxmlformats.org/officeDocument/2006/math">
                    <m:r>
                      <a:rPr lang="fr-CA" b="0" i="1" smtClean="0">
                        <a:latin typeface="Cambria Math" panose="02040503050406030204" pitchFamily="18" charset="0"/>
                      </a:rPr>
                      <m:t>𝜆</m:t>
                    </m:r>
                    <m:d>
                      <m:dPr>
                        <m:ctrlPr>
                          <a:rPr lang="fr-CA" b="0" i="1" smtClean="0">
                            <a:latin typeface="Cambria Math" panose="02040503050406030204" pitchFamily="18" charset="0"/>
                          </a:rPr>
                        </m:ctrlPr>
                      </m:dPr>
                      <m:e>
                        <m:r>
                          <a:rPr lang="fr-CA" b="0" i="1" smtClean="0">
                            <a:latin typeface="Cambria Math" panose="02040503050406030204" pitchFamily="18" charset="0"/>
                          </a:rPr>
                          <m:t>𝑥</m:t>
                        </m:r>
                        <m:r>
                          <a:rPr lang="fr-CA" b="0" i="1" smtClean="0">
                            <a:latin typeface="Cambria Math" panose="02040503050406030204" pitchFamily="18" charset="0"/>
                          </a:rPr>
                          <m:t>(</m:t>
                        </m:r>
                        <m:r>
                          <a:rPr lang="fr-CA" b="0" i="1" smtClean="0">
                            <a:latin typeface="Cambria Math" panose="02040503050406030204" pitchFamily="18" charset="0"/>
                          </a:rPr>
                          <m:t>𝑡</m:t>
                        </m:r>
                        <m:r>
                          <a:rPr lang="fr-CA" b="0" i="1" smtClean="0">
                            <a:latin typeface="Cambria Math" panose="02040503050406030204" pitchFamily="18" charset="0"/>
                          </a:rPr>
                          <m:t>)</m:t>
                        </m:r>
                      </m:e>
                    </m:d>
                    <m:r>
                      <a:rPr lang="fr-CA" b="0" i="1" smtClean="0">
                        <a:latin typeface="Cambria Math" panose="02040503050406030204" pitchFamily="18" charset="0"/>
                      </a:rPr>
                      <m:t>=</m:t>
                    </m:r>
                    <m:r>
                      <a:rPr lang="fr-CA" b="0" i="1" smtClean="0">
                        <a:latin typeface="Cambria Math" panose="02040503050406030204" pitchFamily="18" charset="0"/>
                      </a:rPr>
                      <m:t>𝑦</m:t>
                    </m:r>
                    <m:sSup>
                      <m:sSupPr>
                        <m:ctrlPr>
                          <a:rPr lang="fr-CA" b="0" i="1" smtClean="0">
                            <a:latin typeface="Cambria Math" panose="02040503050406030204" pitchFamily="18" charset="0"/>
                          </a:rPr>
                        </m:ctrlPr>
                      </m:sSupPr>
                      <m:e>
                        <m:d>
                          <m:dPr>
                            <m:ctrlPr>
                              <a:rPr lang="fr-CA" b="0" i="1" smtClean="0">
                                <a:latin typeface="Cambria Math" panose="02040503050406030204" pitchFamily="18" charset="0"/>
                              </a:rPr>
                            </m:ctrlPr>
                          </m:dPr>
                          <m:e>
                            <m:r>
                              <a:rPr lang="fr-CA" b="0" i="1" smtClean="0">
                                <a:latin typeface="Cambria Math" panose="02040503050406030204" pitchFamily="18" charset="0"/>
                              </a:rPr>
                              <m:t>𝑡</m:t>
                            </m:r>
                          </m:e>
                        </m:d>
                        <m:r>
                          <a:rPr lang="fr-CA" b="0" i="1" smtClean="0">
                            <a:latin typeface="Cambria Math" panose="02040503050406030204" pitchFamily="18" charset="0"/>
                          </a:rPr>
                          <m:t>=10</m:t>
                        </m:r>
                      </m:e>
                      <m:sup>
                        <m:r>
                          <a:rPr lang="fr-CA" b="0" i="1" smtClean="0">
                            <a:latin typeface="Cambria Math" panose="02040503050406030204" pitchFamily="18" charset="0"/>
                          </a:rPr>
                          <m:t>7</m:t>
                        </m:r>
                      </m:sup>
                    </m:sSup>
                    <m:r>
                      <a:rPr lang="fr-CA" b="0" i="1" smtClean="0">
                        <a:latin typeface="Cambria Math" panose="02040503050406030204" pitchFamily="18" charset="0"/>
                      </a:rPr>
                      <m:t>𝑡</m:t>
                    </m:r>
                    <m:r>
                      <a:rPr lang="fr-CA" b="0" i="1" smtClean="0">
                        <a:latin typeface="Cambria Math" panose="02040503050406030204" pitchFamily="18" charset="0"/>
                      </a:rPr>
                      <m:t>=</m:t>
                    </m:r>
                    <m:sSup>
                      <m:sSupPr>
                        <m:ctrlPr>
                          <a:rPr lang="fr-CA" b="0" i="1" smtClean="0">
                            <a:latin typeface="Cambria Math" panose="02040503050406030204" pitchFamily="18" charset="0"/>
                          </a:rPr>
                        </m:ctrlPr>
                      </m:sSupPr>
                      <m:e>
                        <m:r>
                          <a:rPr lang="fr-CA" b="0" i="1" smtClean="0">
                            <a:latin typeface="Cambria Math" panose="02040503050406030204" pitchFamily="18" charset="0"/>
                          </a:rPr>
                          <m:t>10</m:t>
                        </m:r>
                      </m:e>
                      <m:sup>
                        <m:r>
                          <a:rPr lang="fr-CA" b="0" i="1" smtClean="0">
                            <a:latin typeface="Cambria Math" panose="02040503050406030204" pitchFamily="18" charset="0"/>
                          </a:rPr>
                          <m:t>7</m:t>
                        </m:r>
                      </m:sup>
                    </m:sSup>
                    <m:d>
                      <m:dPr>
                        <m:ctrlPr>
                          <a:rPr lang="fr-CA" b="0" i="1" smtClean="0">
                            <a:latin typeface="Cambria Math" panose="02040503050406030204" pitchFamily="18" charset="0"/>
                          </a:rPr>
                        </m:ctrlPr>
                      </m:dPr>
                      <m:e>
                        <m:func>
                          <m:funcPr>
                            <m:ctrlPr>
                              <a:rPr lang="fr-CA" i="1">
                                <a:latin typeface="Cambria Math" panose="02040503050406030204" pitchFamily="18" charset="0"/>
                              </a:rPr>
                            </m:ctrlPr>
                          </m:funcPr>
                          <m:fName>
                            <m:r>
                              <m:rPr>
                                <m:sty m:val="p"/>
                              </m:rPr>
                              <a:rPr lang="fr-CA">
                                <a:latin typeface="Cambria Math" panose="02040503050406030204" pitchFamily="18" charset="0"/>
                              </a:rPr>
                              <m:t>ln</m:t>
                            </m:r>
                          </m:fName>
                          <m:e>
                            <m:d>
                              <m:dPr>
                                <m:ctrlPr>
                                  <a:rPr lang="fr-CA" i="1">
                                    <a:latin typeface="Cambria Math" panose="02040503050406030204" pitchFamily="18" charset="0"/>
                                  </a:rPr>
                                </m:ctrlPr>
                              </m:dPr>
                              <m:e>
                                <m:sSup>
                                  <m:sSupPr>
                                    <m:ctrlPr>
                                      <a:rPr lang="fr-CA" i="1">
                                        <a:latin typeface="Cambria Math" panose="02040503050406030204" pitchFamily="18" charset="0"/>
                                      </a:rPr>
                                    </m:ctrlPr>
                                  </m:sSupPr>
                                  <m:e>
                                    <m:r>
                                      <a:rPr lang="fr-CA" i="1">
                                        <a:latin typeface="Cambria Math" panose="02040503050406030204" pitchFamily="18" charset="0"/>
                                      </a:rPr>
                                      <m:t>10</m:t>
                                    </m:r>
                                  </m:e>
                                  <m:sup>
                                    <m:r>
                                      <a:rPr lang="fr-CA" i="1">
                                        <a:latin typeface="Cambria Math" panose="02040503050406030204" pitchFamily="18" charset="0"/>
                                      </a:rPr>
                                      <m:t>7</m:t>
                                    </m:r>
                                  </m:sup>
                                </m:sSup>
                              </m:e>
                            </m:d>
                            <m:r>
                              <a:rPr lang="fr-CA" i="1">
                                <a:latin typeface="Cambria Math" panose="02040503050406030204" pitchFamily="18" charset="0"/>
                              </a:rPr>
                              <m:t>−</m:t>
                            </m:r>
                            <m:func>
                              <m:funcPr>
                                <m:ctrlPr>
                                  <a:rPr lang="fr-CA" i="1">
                                    <a:latin typeface="Cambria Math" panose="02040503050406030204" pitchFamily="18" charset="0"/>
                                  </a:rPr>
                                </m:ctrlPr>
                              </m:funcPr>
                              <m:fName>
                                <m:r>
                                  <m:rPr>
                                    <m:sty m:val="p"/>
                                  </m:rPr>
                                  <a:rPr lang="fr-CA">
                                    <a:latin typeface="Cambria Math" panose="02040503050406030204" pitchFamily="18" charset="0"/>
                                  </a:rPr>
                                  <m:t>ln</m:t>
                                </m:r>
                              </m:fName>
                              <m:e>
                                <m:d>
                                  <m:dPr>
                                    <m:ctrlPr>
                                      <a:rPr lang="fr-CA" i="1">
                                        <a:latin typeface="Cambria Math" panose="02040503050406030204" pitchFamily="18" charset="0"/>
                                      </a:rPr>
                                    </m:ctrlPr>
                                  </m:dPr>
                                  <m:e>
                                    <m:r>
                                      <a:rPr lang="fr-CA" i="1">
                                        <a:latin typeface="Cambria Math" panose="02040503050406030204" pitchFamily="18" charset="0"/>
                                      </a:rPr>
                                      <m:t>𝑥</m:t>
                                    </m:r>
                                    <m:d>
                                      <m:dPr>
                                        <m:ctrlPr>
                                          <a:rPr lang="fr-CA" i="1">
                                            <a:latin typeface="Cambria Math" panose="02040503050406030204" pitchFamily="18" charset="0"/>
                                          </a:rPr>
                                        </m:ctrlPr>
                                      </m:dPr>
                                      <m:e>
                                        <m:r>
                                          <a:rPr lang="fr-CA" i="1">
                                            <a:latin typeface="Cambria Math" panose="02040503050406030204" pitchFamily="18" charset="0"/>
                                          </a:rPr>
                                          <m:t>𝑡</m:t>
                                        </m:r>
                                      </m:e>
                                    </m:d>
                                  </m:e>
                                </m:d>
                              </m:e>
                            </m:func>
                          </m:e>
                        </m:func>
                      </m:e>
                    </m:d>
                  </m:oMath>
                </a14:m>
                <a:r>
                  <a:rPr lang="fr-CA" dirty="0">
                    <a:highlight>
                      <a:srgbClr val="FFFF00"/>
                    </a:highlight>
                  </a:rPr>
                  <a:t> </a:t>
                </a:r>
              </a:p>
              <a:p>
                <a:pPr marL="0" indent="0">
                  <a:lnSpc>
                    <a:spcPct val="100000"/>
                  </a:lnSpc>
                  <a:buNone/>
                </a:pPr>
                <a14:m>
                  <m:oMathPara xmlns:m="http://schemas.openxmlformats.org/officeDocument/2006/math">
                    <m:oMathParaPr>
                      <m:jc m:val="centerGroup"/>
                    </m:oMathParaPr>
                    <m:oMath xmlns:m="http://schemas.openxmlformats.org/officeDocument/2006/math">
                      <m:r>
                        <a:rPr lang="fr-CA" b="0" i="1" smtClean="0">
                          <a:latin typeface="Cambria Math" panose="02040503050406030204" pitchFamily="18" charset="0"/>
                        </a:rPr>
                        <m:t>𝜆</m:t>
                      </m:r>
                      <m:d>
                        <m:dPr>
                          <m:ctrlPr>
                            <a:rPr lang="fr-CA" b="0" i="1" smtClean="0">
                              <a:latin typeface="Cambria Math" panose="02040503050406030204" pitchFamily="18" charset="0"/>
                            </a:rPr>
                          </m:ctrlPr>
                        </m:dPr>
                        <m:e>
                          <m:r>
                            <a:rPr lang="fr-CA" b="0" i="1" smtClean="0">
                              <a:latin typeface="Cambria Math" panose="02040503050406030204" pitchFamily="18" charset="0"/>
                            </a:rPr>
                            <m:t>𝑥</m:t>
                          </m:r>
                        </m:e>
                      </m:d>
                      <m:r>
                        <a:rPr lang="fr-CA" b="0" i="1" smtClean="0">
                          <a:latin typeface="Cambria Math" panose="02040503050406030204" pitchFamily="18" charset="0"/>
                        </a:rPr>
                        <m:t>=</m:t>
                      </m:r>
                      <m:sSup>
                        <m:sSupPr>
                          <m:ctrlPr>
                            <a:rPr lang="fr-CA" b="0" i="1" smtClean="0">
                              <a:latin typeface="Cambria Math" panose="02040503050406030204" pitchFamily="18" charset="0"/>
                            </a:rPr>
                          </m:ctrlPr>
                        </m:sSupPr>
                        <m:e>
                          <m:r>
                            <a:rPr lang="fr-CA" b="0" i="1" smtClean="0">
                              <a:latin typeface="Cambria Math" panose="02040503050406030204" pitchFamily="18" charset="0"/>
                            </a:rPr>
                            <m:t>10</m:t>
                          </m:r>
                        </m:e>
                        <m:sup>
                          <m:r>
                            <a:rPr lang="fr-CA" b="0" i="1" smtClean="0">
                              <a:latin typeface="Cambria Math" panose="02040503050406030204" pitchFamily="18" charset="0"/>
                            </a:rPr>
                            <m:t>7</m:t>
                          </m:r>
                        </m:sup>
                      </m:sSup>
                      <m:d>
                        <m:dPr>
                          <m:ctrlPr>
                            <a:rPr lang="fr-CA" b="0" i="1" smtClean="0">
                              <a:latin typeface="Cambria Math" panose="02040503050406030204" pitchFamily="18" charset="0"/>
                            </a:rPr>
                          </m:ctrlPr>
                        </m:dPr>
                        <m:e>
                          <m:func>
                            <m:funcPr>
                              <m:ctrlPr>
                                <a:rPr lang="fr-CA" i="1">
                                  <a:latin typeface="Cambria Math" panose="02040503050406030204" pitchFamily="18" charset="0"/>
                                </a:rPr>
                              </m:ctrlPr>
                            </m:funcPr>
                            <m:fName>
                              <m:r>
                                <m:rPr>
                                  <m:sty m:val="p"/>
                                </m:rPr>
                                <a:rPr lang="fr-CA">
                                  <a:latin typeface="Cambria Math" panose="02040503050406030204" pitchFamily="18" charset="0"/>
                                </a:rPr>
                                <m:t>ln</m:t>
                              </m:r>
                            </m:fName>
                            <m:e>
                              <m:d>
                                <m:dPr>
                                  <m:ctrlPr>
                                    <a:rPr lang="fr-CA" i="1">
                                      <a:latin typeface="Cambria Math" panose="02040503050406030204" pitchFamily="18" charset="0"/>
                                    </a:rPr>
                                  </m:ctrlPr>
                                </m:dPr>
                                <m:e>
                                  <m:sSup>
                                    <m:sSupPr>
                                      <m:ctrlPr>
                                        <a:rPr lang="fr-CA" i="1">
                                          <a:latin typeface="Cambria Math" panose="02040503050406030204" pitchFamily="18" charset="0"/>
                                        </a:rPr>
                                      </m:ctrlPr>
                                    </m:sSupPr>
                                    <m:e>
                                      <m:r>
                                        <a:rPr lang="fr-CA" i="1">
                                          <a:latin typeface="Cambria Math" panose="02040503050406030204" pitchFamily="18" charset="0"/>
                                        </a:rPr>
                                        <m:t>10</m:t>
                                      </m:r>
                                    </m:e>
                                    <m:sup>
                                      <m:r>
                                        <a:rPr lang="fr-CA" i="1">
                                          <a:latin typeface="Cambria Math" panose="02040503050406030204" pitchFamily="18" charset="0"/>
                                        </a:rPr>
                                        <m:t>7</m:t>
                                      </m:r>
                                    </m:sup>
                                  </m:sSup>
                                </m:e>
                              </m:d>
                              <m:r>
                                <a:rPr lang="fr-CA" b="0" i="1" smtClean="0">
                                  <a:latin typeface="Cambria Math" panose="02040503050406030204" pitchFamily="18" charset="0"/>
                                </a:rPr>
                                <m:t>+</m:t>
                              </m:r>
                              <m:func>
                                <m:funcPr>
                                  <m:ctrlPr>
                                    <a:rPr lang="fr-CA" i="1">
                                      <a:latin typeface="Cambria Math" panose="02040503050406030204" pitchFamily="18" charset="0"/>
                                    </a:rPr>
                                  </m:ctrlPr>
                                </m:funcPr>
                                <m:fName>
                                  <m:r>
                                    <m:rPr>
                                      <m:sty m:val="p"/>
                                    </m:rPr>
                                    <a:rPr lang="fr-CA">
                                      <a:latin typeface="Cambria Math" panose="02040503050406030204" pitchFamily="18" charset="0"/>
                                    </a:rPr>
                                    <m:t>l</m:t>
                                  </m:r>
                                  <m:r>
                                    <a:rPr lang="fr-CA" b="0" i="1" smtClean="0">
                                      <a:latin typeface="Cambria Math" panose="02040503050406030204" pitchFamily="18" charset="0"/>
                                    </a:rPr>
                                    <m:t>𝑜</m:t>
                                  </m:r>
                                  <m:sSub>
                                    <m:sSubPr>
                                      <m:ctrlPr>
                                        <a:rPr lang="fr-CA" b="0" i="1" smtClean="0">
                                          <a:latin typeface="Cambria Math" panose="02040503050406030204" pitchFamily="18" charset="0"/>
                                        </a:rPr>
                                      </m:ctrlPr>
                                    </m:sSubPr>
                                    <m:e>
                                      <m:r>
                                        <a:rPr lang="fr-CA" b="0" i="1" smtClean="0">
                                          <a:latin typeface="Cambria Math" panose="02040503050406030204" pitchFamily="18" charset="0"/>
                                        </a:rPr>
                                        <m:t>𝑔</m:t>
                                      </m:r>
                                    </m:e>
                                    <m:sub>
                                      <m:f>
                                        <m:fPr>
                                          <m:ctrlPr>
                                            <a:rPr lang="fr-CA" b="0" i="1" smtClean="0">
                                              <a:latin typeface="Cambria Math" panose="02040503050406030204" pitchFamily="18" charset="0"/>
                                            </a:rPr>
                                          </m:ctrlPr>
                                        </m:fPr>
                                        <m:num>
                                          <m:r>
                                            <a:rPr lang="fr-CA" b="0" i="1" smtClean="0">
                                              <a:latin typeface="Cambria Math" panose="02040503050406030204" pitchFamily="18" charset="0"/>
                                            </a:rPr>
                                            <m:t>1</m:t>
                                          </m:r>
                                        </m:num>
                                        <m:den>
                                          <m:r>
                                            <a:rPr lang="fr-CA" b="0" i="1" smtClean="0">
                                              <a:latin typeface="Cambria Math" panose="02040503050406030204" pitchFamily="18" charset="0"/>
                                            </a:rPr>
                                            <m:t>𝑒</m:t>
                                          </m:r>
                                        </m:den>
                                      </m:f>
                                    </m:sub>
                                  </m:sSub>
                                </m:fName>
                                <m:e>
                                  <m:d>
                                    <m:dPr>
                                      <m:ctrlPr>
                                        <a:rPr lang="fr-CA" i="1">
                                          <a:latin typeface="Cambria Math" panose="02040503050406030204" pitchFamily="18" charset="0"/>
                                        </a:rPr>
                                      </m:ctrlPr>
                                    </m:dPr>
                                    <m:e>
                                      <m:r>
                                        <a:rPr lang="fr-CA" i="1">
                                          <a:latin typeface="Cambria Math" panose="02040503050406030204" pitchFamily="18" charset="0"/>
                                        </a:rPr>
                                        <m:t>𝑥</m:t>
                                      </m:r>
                                      <m:d>
                                        <m:dPr>
                                          <m:ctrlPr>
                                            <a:rPr lang="fr-CA" i="1">
                                              <a:latin typeface="Cambria Math" panose="02040503050406030204" pitchFamily="18" charset="0"/>
                                            </a:rPr>
                                          </m:ctrlPr>
                                        </m:dPr>
                                        <m:e>
                                          <m:r>
                                            <a:rPr lang="fr-CA" i="1">
                                              <a:latin typeface="Cambria Math" panose="02040503050406030204" pitchFamily="18" charset="0"/>
                                            </a:rPr>
                                            <m:t>𝑡</m:t>
                                          </m:r>
                                        </m:e>
                                      </m:d>
                                    </m:e>
                                  </m:d>
                                </m:e>
                              </m:func>
                            </m:e>
                          </m:func>
                        </m:e>
                      </m:d>
                    </m:oMath>
                  </m:oMathPara>
                </a14:m>
                <a:endParaRPr lang="fr-CA" dirty="0"/>
              </a:p>
            </p:txBody>
          </p:sp>
        </mc:Choice>
        <mc:Fallback xmlns="">
          <p:sp>
            <p:nvSpPr>
              <p:cNvPr id="3" name="Espace réservé des notes 2"/>
              <p:cNvSpPr>
                <a:spLocks noGrp="1"/>
              </p:cNvSpPr>
              <p:nvPr>
                <p:ph type="body" idx="1"/>
              </p:nvPr>
            </p:nvSpPr>
            <p:spPr/>
            <p:txBody>
              <a:bodyPr/>
              <a:lstStyle/>
              <a:p>
                <a:pPr marL="0" indent="0">
                  <a:lnSpc>
                    <a:spcPct val="100000"/>
                  </a:lnSpc>
                  <a:buNone/>
                </a:pPr>
                <a:r>
                  <a:rPr lang="fr-CA" b="0" dirty="0"/>
                  <a:t>Vitesse de </a:t>
                </a:r>
                <a:r>
                  <a:rPr lang="fr-CA" b="0" i="0">
                    <a:latin typeface="Cambria Math" panose="02040503050406030204" pitchFamily="18" charset="0"/>
                  </a:rPr>
                  <a:t>𝐺</a:t>
                </a:r>
                <a:endParaRPr lang="fr-CA" b="0" dirty="0"/>
              </a:p>
              <a:p>
                <a:pPr marL="0" indent="0">
                  <a:lnSpc>
                    <a:spcPct val="100000"/>
                  </a:lnSpc>
                  <a:buNone/>
                </a:pPr>
                <a:r>
                  <a:rPr lang="fr-CA" b="0" i="0">
                    <a:latin typeface="Cambria Math" panose="02040503050406030204" pitchFamily="18" charset="0"/>
                  </a:rPr>
                  <a:t>𝑑(10^7−𝑥(𝑡))/𝑑𝑡=𝑑(10^7−10^7 𝑞^𝑡 )/𝑑𝑡=−10^7 𝑞^𝑡  ln⁡𝑞</a:t>
                </a:r>
                <a:r>
                  <a:rPr lang="fr-CA" dirty="0"/>
                  <a:t> </a:t>
                </a:r>
              </a:p>
              <a:p>
                <a:pPr marL="0" indent="0">
                  <a:lnSpc>
                    <a:spcPct val="100000"/>
                  </a:lnSpc>
                  <a:buNone/>
                </a:pPr>
                <a:r>
                  <a:rPr lang="fr-CA" b="0" dirty="0"/>
                  <a:t>Vitesse initiale </a:t>
                </a:r>
                <a:r>
                  <a:rPr lang="fr-CA" b="0" i="0">
                    <a:latin typeface="Cambria Math" panose="02040503050406030204" pitchFamily="18" charset="0"/>
                  </a:rPr>
                  <a:t>:10^7</a:t>
                </a:r>
                <a:r>
                  <a:rPr lang="fr-CA" b="0" i="0">
                    <a:latin typeface="Cambria Math" panose="02040503050406030204" pitchFamily="18" charset="0"/>
                    <a:ea typeface="Cambria Math" panose="02040503050406030204" pitchFamily="18" charset="0"/>
                  </a:rPr>
                  <a:t>⇒10^7=〖−10〗^7  ln⁡𝑞</a:t>
                </a:r>
                <a:r>
                  <a:rPr lang="fr-CA" dirty="0">
                    <a:ea typeface="Cambria Math" panose="02040503050406030204" pitchFamily="18" charset="0"/>
                  </a:rPr>
                  <a:t> </a:t>
                </a:r>
                <a:r>
                  <a:rPr lang="fr-CA" i="0">
                    <a:latin typeface="Cambria Math" panose="02040503050406030204" pitchFamily="18" charset="0"/>
                    <a:ea typeface="Cambria Math" panose="02040503050406030204" pitchFamily="18" charset="0"/>
                  </a:rPr>
                  <a:t>⇒</a:t>
                </a:r>
                <a:r>
                  <a:rPr lang="fr-CA" b="0" i="0">
                    <a:latin typeface="Cambria Math" panose="02040503050406030204" pitchFamily="18" charset="0"/>
                    <a:ea typeface="Cambria Math" panose="02040503050406030204" pitchFamily="18" charset="0"/>
                  </a:rPr>
                  <a:t>𝑞=𝑒^(−1)</a:t>
                </a:r>
                <a:endParaRPr lang="fr-CA" dirty="0"/>
              </a:p>
              <a:p>
                <a:pPr marL="0" indent="0">
                  <a:lnSpc>
                    <a:spcPct val="100000"/>
                  </a:lnSpc>
                  <a:buNone/>
                </a:pPr>
                <a:r>
                  <a:rPr lang="fr-CA" b="0" i="0">
                    <a:latin typeface="Cambria Math" panose="02040503050406030204" pitchFamily="18" charset="0"/>
                  </a:rPr>
                  <a:t>𝑥(𝑡)=10^7 𝑒^(−𝑡)</a:t>
                </a:r>
                <a:r>
                  <a:rPr lang="fr-CA" dirty="0"/>
                  <a:t> </a:t>
                </a:r>
              </a:p>
              <a:p>
                <a:pPr marL="0" indent="0">
                  <a:lnSpc>
                    <a:spcPct val="100000"/>
                  </a:lnSpc>
                  <a:buNone/>
                </a:pPr>
                <a:r>
                  <a:rPr lang="fr-CA" b="0" i="0">
                    <a:latin typeface="Cambria Math" panose="02040503050406030204" pitchFamily="18" charset="0"/>
                  </a:rPr>
                  <a:t>𝑡=ln⁡〖(10^7/(𝑥(𝑡)))=ln⁡〖(10^7 )−ln⁡(𝑥(𝑡)) 〗 〗</a:t>
                </a:r>
                <a:r>
                  <a:rPr lang="fr-CA" b="0" dirty="0"/>
                  <a:t> </a:t>
                </a:r>
              </a:p>
              <a:p>
                <a:pPr marL="0" indent="0">
                  <a:lnSpc>
                    <a:spcPct val="100000"/>
                  </a:lnSpc>
                  <a:buNone/>
                </a:pPr>
                <a:r>
                  <a:rPr lang="fr-CA" b="0" i="0">
                    <a:latin typeface="Cambria Math" panose="02040503050406030204" pitchFamily="18" charset="0"/>
                  </a:rPr>
                  <a:t>𝜆(𝑥(𝑡))=𝑦〖(𝑡)=10〗^7 𝑡=10^7 (</a:t>
                </a:r>
                <a:r>
                  <a:rPr lang="fr-CA" i="0">
                    <a:latin typeface="Cambria Math" panose="02040503050406030204" pitchFamily="18" charset="0"/>
                  </a:rPr>
                  <a:t>ln⁡〖(10^7 )−ln⁡(𝑥(𝑡)) 〗 )</a:t>
                </a:r>
                <a:r>
                  <a:rPr lang="fr-CA" dirty="0">
                    <a:highlight>
                      <a:srgbClr val="FFFF00"/>
                    </a:highlight>
                  </a:rPr>
                  <a:t> </a:t>
                </a:r>
              </a:p>
              <a:p>
                <a:pPr marL="0" indent="0">
                  <a:lnSpc>
                    <a:spcPct val="100000"/>
                  </a:lnSpc>
                  <a:buNone/>
                </a:pPr>
                <a:r>
                  <a:rPr lang="fr-CA" b="0" i="0">
                    <a:latin typeface="Cambria Math" panose="02040503050406030204" pitchFamily="18" charset="0"/>
                  </a:rPr>
                  <a:t>𝜆(𝑥)=10^7 (</a:t>
                </a:r>
                <a:r>
                  <a:rPr lang="fr-CA" i="0">
                    <a:latin typeface="Cambria Math" panose="02040503050406030204" pitchFamily="18" charset="0"/>
                  </a:rPr>
                  <a:t>ln⁡〖(10^7 )</a:t>
                </a:r>
                <a:r>
                  <a:rPr lang="fr-CA" b="0" i="0">
                    <a:latin typeface="Cambria Math" panose="02040503050406030204" pitchFamily="18" charset="0"/>
                  </a:rPr>
                  <a:t>+〖</a:t>
                </a:r>
                <a:r>
                  <a:rPr lang="fr-CA" i="0">
                    <a:latin typeface="Cambria Math" panose="02040503050406030204" pitchFamily="18" charset="0"/>
                  </a:rPr>
                  <a:t>l</a:t>
                </a:r>
                <a:r>
                  <a:rPr lang="fr-CA" b="0" i="0">
                    <a:latin typeface="Cambria Math" panose="02040503050406030204" pitchFamily="18" charset="0"/>
                  </a:rPr>
                  <a:t>𝑜𝑔_(1/𝑒)〗⁡(</a:t>
                </a:r>
                <a:r>
                  <a:rPr lang="fr-CA" i="0">
                    <a:latin typeface="Cambria Math" panose="02040503050406030204" pitchFamily="18" charset="0"/>
                  </a:rPr>
                  <a:t>𝑥(𝑡)) 〗 )</a:t>
                </a:r>
                <a:endParaRPr lang="fr-CA" dirty="0"/>
              </a:p>
            </p:txBody>
          </p:sp>
        </mc:Fallback>
      </mc:AlternateContent>
      <p:sp>
        <p:nvSpPr>
          <p:cNvPr id="4" name="Espace réservé du numéro de diapositive 3"/>
          <p:cNvSpPr>
            <a:spLocks noGrp="1"/>
          </p:cNvSpPr>
          <p:nvPr>
            <p:ph type="sldNum" sz="quarter" idx="5"/>
          </p:nvPr>
        </p:nvSpPr>
        <p:spPr/>
        <p:txBody>
          <a:bodyPr/>
          <a:lstStyle/>
          <a:p>
            <a:fld id="{03533DCE-0862-4D7D-97AE-323D8704D277}" type="slidenum">
              <a:rPr lang="fr-CA" smtClean="0"/>
              <a:pPr/>
              <a:t>28</a:t>
            </a:fld>
            <a:endParaRPr lang="fr-CA" dirty="0"/>
          </a:p>
        </p:txBody>
      </p:sp>
    </p:spTree>
    <p:extLst>
      <p:ext uri="{BB962C8B-B14F-4D97-AF65-F5344CB8AC3E}">
        <p14:creationId xmlns:p14="http://schemas.microsoft.com/office/powerpoint/2010/main" val="1339890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lnSpc>
                <a:spcPct val="100000"/>
              </a:lnSpc>
              <a:buNone/>
            </a:pPr>
            <a:endParaRPr lang="fr-CA" dirty="0"/>
          </a:p>
        </p:txBody>
      </p:sp>
      <p:sp>
        <p:nvSpPr>
          <p:cNvPr id="4" name="Espace réservé du numéro de diapositive 3"/>
          <p:cNvSpPr>
            <a:spLocks noGrp="1"/>
          </p:cNvSpPr>
          <p:nvPr>
            <p:ph type="sldNum" sz="quarter" idx="5"/>
          </p:nvPr>
        </p:nvSpPr>
        <p:spPr/>
        <p:txBody>
          <a:bodyPr/>
          <a:lstStyle/>
          <a:p>
            <a:fld id="{03533DCE-0862-4D7D-97AE-323D8704D277}" type="slidenum">
              <a:rPr lang="fr-CA" smtClean="0"/>
              <a:pPr/>
              <a:t>29</a:t>
            </a:fld>
            <a:endParaRPr lang="fr-CA" dirty="0"/>
          </a:p>
        </p:txBody>
      </p:sp>
    </p:spTree>
    <p:extLst>
      <p:ext uri="{BB962C8B-B14F-4D97-AF65-F5344CB8AC3E}">
        <p14:creationId xmlns:p14="http://schemas.microsoft.com/office/powerpoint/2010/main" val="1931490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Il y a 4000 ans, dans le Code de Hammurabi, qui est un texte juridique babylonien, on y parle de prêt à intérêt. </a:t>
            </a:r>
          </a:p>
          <a:p>
            <a:endParaRPr lang="fr-CA" dirty="0"/>
          </a:p>
        </p:txBody>
      </p:sp>
      <p:sp>
        <p:nvSpPr>
          <p:cNvPr id="4" name="Espace réservé du numéro de diapositive 3"/>
          <p:cNvSpPr>
            <a:spLocks noGrp="1"/>
          </p:cNvSpPr>
          <p:nvPr>
            <p:ph type="sldNum" sz="quarter" idx="5"/>
          </p:nvPr>
        </p:nvSpPr>
        <p:spPr/>
        <p:txBody>
          <a:bodyPr/>
          <a:lstStyle/>
          <a:p>
            <a:fld id="{03533DCE-0862-4D7D-97AE-323D8704D277}" type="slidenum">
              <a:rPr lang="fr-CA" smtClean="0"/>
              <a:pPr/>
              <a:t>12</a:t>
            </a:fld>
            <a:endParaRPr lang="fr-CA" dirty="0"/>
          </a:p>
        </p:txBody>
      </p:sp>
    </p:spTree>
    <p:extLst>
      <p:ext uri="{BB962C8B-B14F-4D97-AF65-F5344CB8AC3E}">
        <p14:creationId xmlns:p14="http://schemas.microsoft.com/office/powerpoint/2010/main" val="31164881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lnSpc>
                <a:spcPct val="100000"/>
              </a:lnSpc>
              <a:buNone/>
            </a:pPr>
            <a:endParaRPr lang="fr-CA" dirty="0"/>
          </a:p>
        </p:txBody>
      </p:sp>
      <p:sp>
        <p:nvSpPr>
          <p:cNvPr id="4" name="Espace réservé du numéro de diapositive 3"/>
          <p:cNvSpPr>
            <a:spLocks noGrp="1"/>
          </p:cNvSpPr>
          <p:nvPr>
            <p:ph type="sldNum" sz="quarter" idx="5"/>
          </p:nvPr>
        </p:nvSpPr>
        <p:spPr/>
        <p:txBody>
          <a:bodyPr/>
          <a:lstStyle/>
          <a:p>
            <a:fld id="{03533DCE-0862-4D7D-97AE-323D8704D277}" type="slidenum">
              <a:rPr lang="fr-CA" smtClean="0"/>
              <a:pPr/>
              <a:t>30</a:t>
            </a:fld>
            <a:endParaRPr lang="fr-CA" dirty="0"/>
          </a:p>
        </p:txBody>
      </p:sp>
    </p:spTree>
    <p:extLst>
      <p:ext uri="{BB962C8B-B14F-4D97-AF65-F5344CB8AC3E}">
        <p14:creationId xmlns:p14="http://schemas.microsoft.com/office/powerpoint/2010/main" val="2968608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À partir de la feuille logarithmique donnée en classe.</a:t>
            </a:r>
          </a:p>
          <a:p>
            <a:r>
              <a:rPr lang="fr-CA" dirty="0"/>
              <a:t>(81o0’+79o41’)/2=80o21’=1420,</a:t>
            </a:r>
          </a:p>
          <a:p>
            <a:pPr marL="0" indent="0">
              <a:lnSpc>
                <a:spcPct val="100000"/>
              </a:lnSpc>
              <a:buNone/>
            </a:pPr>
            <a:endParaRPr lang="fr-CA" dirty="0"/>
          </a:p>
        </p:txBody>
      </p:sp>
      <p:sp>
        <p:nvSpPr>
          <p:cNvPr id="4" name="Espace réservé du numéro de diapositive 3"/>
          <p:cNvSpPr>
            <a:spLocks noGrp="1"/>
          </p:cNvSpPr>
          <p:nvPr>
            <p:ph type="sldNum" sz="quarter" idx="5"/>
          </p:nvPr>
        </p:nvSpPr>
        <p:spPr/>
        <p:txBody>
          <a:bodyPr/>
          <a:lstStyle/>
          <a:p>
            <a:fld id="{03533DCE-0862-4D7D-97AE-323D8704D277}" type="slidenum">
              <a:rPr lang="fr-CA" smtClean="0"/>
              <a:pPr/>
              <a:t>31</a:t>
            </a:fld>
            <a:endParaRPr lang="fr-CA" dirty="0"/>
          </a:p>
        </p:txBody>
      </p:sp>
    </p:spTree>
    <p:extLst>
      <p:ext uri="{BB962C8B-B14F-4D97-AF65-F5344CB8AC3E}">
        <p14:creationId xmlns:p14="http://schemas.microsoft.com/office/powerpoint/2010/main" val="152184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À partir de la feuille logarithmique donnée en classe.</a:t>
            </a:r>
          </a:p>
          <a:p>
            <a:endParaRPr lang="fr-CA" dirty="0"/>
          </a:p>
        </p:txBody>
      </p:sp>
      <p:sp>
        <p:nvSpPr>
          <p:cNvPr id="4" name="Espace réservé du numéro de diapositive 3"/>
          <p:cNvSpPr>
            <a:spLocks noGrp="1"/>
          </p:cNvSpPr>
          <p:nvPr>
            <p:ph type="sldNum" sz="quarter" idx="5"/>
          </p:nvPr>
        </p:nvSpPr>
        <p:spPr/>
        <p:txBody>
          <a:bodyPr/>
          <a:lstStyle/>
          <a:p>
            <a:fld id="{03533DCE-0862-4D7D-97AE-323D8704D277}" type="slidenum">
              <a:rPr lang="fr-CA" smtClean="0"/>
              <a:pPr/>
              <a:t>32</a:t>
            </a:fld>
            <a:endParaRPr lang="fr-CA" dirty="0"/>
          </a:p>
        </p:txBody>
      </p:sp>
    </p:spTree>
    <p:extLst>
      <p:ext uri="{BB962C8B-B14F-4D97-AF65-F5344CB8AC3E}">
        <p14:creationId xmlns:p14="http://schemas.microsoft.com/office/powerpoint/2010/main" val="33170108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À partir de la feuille logarithmique donnée en classe.</a:t>
            </a:r>
          </a:p>
          <a:p>
            <a:endParaRPr lang="fr-CA" dirty="0"/>
          </a:p>
        </p:txBody>
      </p:sp>
      <p:sp>
        <p:nvSpPr>
          <p:cNvPr id="4" name="Espace réservé du numéro de diapositive 3"/>
          <p:cNvSpPr>
            <a:spLocks noGrp="1"/>
          </p:cNvSpPr>
          <p:nvPr>
            <p:ph type="sldNum" sz="quarter" idx="5"/>
          </p:nvPr>
        </p:nvSpPr>
        <p:spPr/>
        <p:txBody>
          <a:bodyPr/>
          <a:lstStyle/>
          <a:p>
            <a:fld id="{03533DCE-0862-4D7D-97AE-323D8704D277}" type="slidenum">
              <a:rPr lang="fr-CA" smtClean="0"/>
              <a:pPr/>
              <a:t>33</a:t>
            </a:fld>
            <a:endParaRPr lang="fr-CA" dirty="0"/>
          </a:p>
        </p:txBody>
      </p:sp>
    </p:spTree>
    <p:extLst>
      <p:ext uri="{BB962C8B-B14F-4D97-AF65-F5344CB8AC3E}">
        <p14:creationId xmlns:p14="http://schemas.microsoft.com/office/powerpoint/2010/main" val="220356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F3437B-6378-42FB-9A08-15077E4AEE31}" type="slidenum">
              <a:rPr kumimoji="0" lang="fr-CA"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CA"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635972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Il y a 4000 ans, dans le Code de Hammurabi, qui est un texte juridique babylonien, on y parle de prêt à intérêt. </a:t>
            </a:r>
          </a:p>
          <a:p>
            <a:endParaRPr lang="fr-CA" dirty="0"/>
          </a:p>
        </p:txBody>
      </p:sp>
      <p:sp>
        <p:nvSpPr>
          <p:cNvPr id="4" name="Espace réservé du numéro de diapositive 3"/>
          <p:cNvSpPr>
            <a:spLocks noGrp="1"/>
          </p:cNvSpPr>
          <p:nvPr>
            <p:ph type="sldNum" sz="quarter" idx="5"/>
          </p:nvPr>
        </p:nvSpPr>
        <p:spPr/>
        <p:txBody>
          <a:bodyPr/>
          <a:lstStyle/>
          <a:p>
            <a:fld id="{03533DCE-0862-4D7D-97AE-323D8704D277}" type="slidenum">
              <a:rPr lang="fr-CA" smtClean="0"/>
              <a:pPr/>
              <a:t>13</a:t>
            </a:fld>
            <a:endParaRPr lang="fr-CA" dirty="0"/>
          </a:p>
        </p:txBody>
      </p:sp>
    </p:spTree>
    <p:extLst>
      <p:ext uri="{BB962C8B-B14F-4D97-AF65-F5344CB8AC3E}">
        <p14:creationId xmlns:p14="http://schemas.microsoft.com/office/powerpoint/2010/main" val="2741284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Développement de </a:t>
            </a:r>
            <a:r>
              <a:rPr lang="fr-CA" dirty="0" err="1"/>
              <a:t>MacLaurin</a:t>
            </a:r>
            <a:r>
              <a:rPr lang="fr-CA" dirty="0"/>
              <a:t> de ln(1+r) (environ r-r²/2+r³/3…) sachant que ln(2) est environ 0,69315</a:t>
            </a:r>
          </a:p>
          <a:p>
            <a:r>
              <a:rPr lang="fr-CA" dirty="0"/>
              <a:t>Voir fichier Pacioli</a:t>
            </a:r>
          </a:p>
          <a:p>
            <a:endParaRPr lang="fr-CA" dirty="0"/>
          </a:p>
        </p:txBody>
      </p:sp>
      <p:sp>
        <p:nvSpPr>
          <p:cNvPr id="4" name="Espace réservé du numéro de diapositive 3"/>
          <p:cNvSpPr>
            <a:spLocks noGrp="1"/>
          </p:cNvSpPr>
          <p:nvPr>
            <p:ph type="sldNum" sz="quarter" idx="5"/>
          </p:nvPr>
        </p:nvSpPr>
        <p:spPr/>
        <p:txBody>
          <a:bodyPr/>
          <a:lstStyle/>
          <a:p>
            <a:fld id="{03533DCE-0862-4D7D-97AE-323D8704D277}" type="slidenum">
              <a:rPr lang="fr-CA" smtClean="0"/>
              <a:pPr/>
              <a:t>14</a:t>
            </a:fld>
            <a:endParaRPr lang="fr-CA" dirty="0"/>
          </a:p>
        </p:txBody>
      </p:sp>
    </p:spTree>
    <p:extLst>
      <p:ext uri="{BB962C8B-B14F-4D97-AF65-F5344CB8AC3E}">
        <p14:creationId xmlns:p14="http://schemas.microsoft.com/office/powerpoint/2010/main" val="2263091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En écosse</a:t>
            </a:r>
            <a:br>
              <a:rPr lang="fr-CA" dirty="0"/>
            </a:br>
            <a:r>
              <a:rPr lang="fr-CA" dirty="0"/>
              <a:t>Sans diplôme</a:t>
            </a:r>
          </a:p>
          <a:p>
            <a:r>
              <a:rPr lang="fr-CA" dirty="0"/>
              <a:t>Il affirme que le pape est l’antichrist</a:t>
            </a:r>
          </a:p>
          <a:p>
            <a:r>
              <a:rPr lang="fr-CA" b="0" i="0" dirty="0">
                <a:solidFill>
                  <a:srgbClr val="555555"/>
                </a:solidFill>
                <a:effectLst/>
                <a:latin typeface="lucida grande"/>
              </a:rPr>
              <a:t>pour ses contemporains, Napier est un théologien protestant qui craint les agissements de Philippe, roi catholique d’Espagne. Il soupçonne celui-ci de conspirer avec le pape pour envahir l’</a:t>
            </a:r>
            <a:r>
              <a:rPr lang="fr-CA" b="0" i="0" dirty="0" err="1">
                <a:solidFill>
                  <a:srgbClr val="555555"/>
                </a:solidFill>
                <a:effectLst/>
                <a:latin typeface="lucida grande"/>
              </a:rPr>
              <a:t>Écosse</a:t>
            </a:r>
            <a:r>
              <a:rPr lang="fr-CA" b="0" i="0" dirty="0">
                <a:solidFill>
                  <a:srgbClr val="555555"/>
                </a:solidFill>
                <a:effectLst/>
                <a:latin typeface="lucida grande"/>
              </a:rPr>
              <a:t> et conquérir ensuite la Grande-Bretagne toute entière. Napier met en garde le roi Jacques VI d’</a:t>
            </a:r>
            <a:r>
              <a:rPr lang="fr-CA" b="0" i="0" dirty="0" err="1">
                <a:solidFill>
                  <a:srgbClr val="555555"/>
                </a:solidFill>
                <a:effectLst/>
                <a:latin typeface="lucida grande"/>
              </a:rPr>
              <a:t>Écosse</a:t>
            </a:r>
            <a:r>
              <a:rPr lang="fr-CA" b="0" i="0" dirty="0">
                <a:solidFill>
                  <a:srgbClr val="555555"/>
                </a:solidFill>
                <a:effectLst/>
                <a:latin typeface="lucida grande"/>
              </a:rPr>
              <a:t> contre toute collusion avec l’ennemi.</a:t>
            </a:r>
            <a:endParaRPr lang="fr-CA" dirty="0"/>
          </a:p>
          <a:p>
            <a:r>
              <a:rPr lang="fr-CA" b="0" i="0" dirty="0">
                <a:solidFill>
                  <a:srgbClr val="000000"/>
                </a:solidFill>
                <a:effectLst/>
                <a:latin typeface="Lucida Sans" panose="020B0602030504020204" pitchFamily="34" charset="0"/>
              </a:rPr>
              <a:t>Anecdote: </a:t>
            </a:r>
            <a:r>
              <a:rPr lang="fr-FR" b="0" i="0" dirty="0">
                <a:solidFill>
                  <a:srgbClr val="000000"/>
                </a:solidFill>
                <a:effectLst/>
                <a:latin typeface="Lucida Sans" panose="020B0602030504020204" pitchFamily="34" charset="0"/>
              </a:rPr>
              <a:t>Dans ces temps un peu irrationnels, les esprits brillants comme Napier étaient souvent vus comme des magiciens. La légende rapporte que, confronté à des problèmes de vols, Napier aurait annoncé pouvoir reconnaitre le voleur parmi ses serviteurs grâce à son coq magique. Chaque serviteur est envoyé dans une pièce obscure caresser l'animal. Napier l'a malicieusement enduit de suie noire et le voleur, qui n'ose caresser le coq de peur d'être démasqué, est le seul à revenir la main propre!</a:t>
            </a:r>
          </a:p>
          <a:p>
            <a:endParaRPr lang="fr-CA" dirty="0"/>
          </a:p>
        </p:txBody>
      </p:sp>
      <p:sp>
        <p:nvSpPr>
          <p:cNvPr id="4" name="Espace réservé du numéro de diapositive 3"/>
          <p:cNvSpPr>
            <a:spLocks noGrp="1"/>
          </p:cNvSpPr>
          <p:nvPr>
            <p:ph type="sldNum" sz="quarter" idx="5"/>
          </p:nvPr>
        </p:nvSpPr>
        <p:spPr/>
        <p:txBody>
          <a:bodyPr/>
          <a:lstStyle/>
          <a:p>
            <a:fld id="{03533DCE-0862-4D7D-97AE-323D8704D277}" type="slidenum">
              <a:rPr lang="fr-CA" smtClean="0"/>
              <a:pPr/>
              <a:t>15</a:t>
            </a:fld>
            <a:endParaRPr lang="fr-CA" dirty="0"/>
          </a:p>
        </p:txBody>
      </p:sp>
    </p:spTree>
    <p:extLst>
      <p:ext uri="{BB962C8B-B14F-4D97-AF65-F5344CB8AC3E}">
        <p14:creationId xmlns:p14="http://schemas.microsoft.com/office/powerpoint/2010/main" val="2513467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endParaRPr lang="fr-CA" dirty="0"/>
          </a:p>
        </p:txBody>
      </p:sp>
      <p:sp>
        <p:nvSpPr>
          <p:cNvPr id="4" name="Espace réservé du numéro de diapositive 3"/>
          <p:cNvSpPr>
            <a:spLocks noGrp="1"/>
          </p:cNvSpPr>
          <p:nvPr>
            <p:ph type="sldNum" sz="quarter" idx="5"/>
          </p:nvPr>
        </p:nvSpPr>
        <p:spPr/>
        <p:txBody>
          <a:bodyPr/>
          <a:lstStyle/>
          <a:p>
            <a:fld id="{03533DCE-0862-4D7D-97AE-323D8704D277}" type="slidenum">
              <a:rPr lang="fr-CA" smtClean="0"/>
              <a:pPr/>
              <a:t>16</a:t>
            </a:fld>
            <a:endParaRPr lang="fr-CA" dirty="0"/>
          </a:p>
        </p:txBody>
      </p:sp>
    </p:spTree>
    <p:extLst>
      <p:ext uri="{BB962C8B-B14F-4D97-AF65-F5344CB8AC3E}">
        <p14:creationId xmlns:p14="http://schemas.microsoft.com/office/powerpoint/2010/main" val="3877982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CA" dirty="0"/>
              <a:t>Napier 1550-1617 Après Copernic</a:t>
            </a:r>
          </a:p>
          <a:p>
            <a:r>
              <a:rPr lang="fr-CA" dirty="0"/>
              <a:t>Contemporain de Kepler et Galilée </a:t>
            </a:r>
          </a:p>
          <a:p>
            <a:r>
              <a:rPr lang="fr-CA" dirty="0"/>
              <a:t>Avant Newton et sa loi gravitationnelle</a:t>
            </a:r>
          </a:p>
        </p:txBody>
      </p:sp>
      <p:sp>
        <p:nvSpPr>
          <p:cNvPr id="4" name="Espace réservé du numéro de diapositive 3"/>
          <p:cNvSpPr>
            <a:spLocks noGrp="1"/>
          </p:cNvSpPr>
          <p:nvPr>
            <p:ph type="sldNum" sz="quarter" idx="5"/>
          </p:nvPr>
        </p:nvSpPr>
        <p:spPr/>
        <p:txBody>
          <a:bodyPr/>
          <a:lstStyle/>
          <a:p>
            <a:fld id="{03533DCE-0862-4D7D-97AE-323D8704D277}" type="slidenum">
              <a:rPr lang="fr-CA" smtClean="0"/>
              <a:pPr/>
              <a:t>17</a:t>
            </a:fld>
            <a:endParaRPr lang="fr-CA" dirty="0"/>
          </a:p>
        </p:txBody>
      </p:sp>
    </p:spTree>
    <p:extLst>
      <p:ext uri="{BB962C8B-B14F-4D97-AF65-F5344CB8AC3E}">
        <p14:creationId xmlns:p14="http://schemas.microsoft.com/office/powerpoint/2010/main" val="2114324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CA" dirty="0"/>
              <a:t>Il faut simplifier les calculs</a:t>
            </a:r>
          </a:p>
        </p:txBody>
      </p:sp>
      <p:sp>
        <p:nvSpPr>
          <p:cNvPr id="4" name="Espace réservé du numéro de diapositive 3"/>
          <p:cNvSpPr>
            <a:spLocks noGrp="1"/>
          </p:cNvSpPr>
          <p:nvPr>
            <p:ph type="sldNum" sz="quarter" idx="5"/>
          </p:nvPr>
        </p:nvSpPr>
        <p:spPr/>
        <p:txBody>
          <a:bodyPr/>
          <a:lstStyle/>
          <a:p>
            <a:fld id="{03533DCE-0862-4D7D-97AE-323D8704D277}" type="slidenum">
              <a:rPr lang="fr-CA" smtClean="0"/>
              <a:pPr/>
              <a:t>18</a:t>
            </a:fld>
            <a:endParaRPr lang="fr-CA" dirty="0"/>
          </a:p>
        </p:txBody>
      </p:sp>
    </p:spTree>
    <p:extLst>
      <p:ext uri="{BB962C8B-B14F-4D97-AF65-F5344CB8AC3E}">
        <p14:creationId xmlns:p14="http://schemas.microsoft.com/office/powerpoint/2010/main" val="1281170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CA" dirty="0"/>
              <a:t>Inspirer par la multiplication par jalousie</a:t>
            </a:r>
          </a:p>
        </p:txBody>
      </p:sp>
      <p:sp>
        <p:nvSpPr>
          <p:cNvPr id="4" name="Espace réservé du numéro de diapositive 3"/>
          <p:cNvSpPr>
            <a:spLocks noGrp="1"/>
          </p:cNvSpPr>
          <p:nvPr>
            <p:ph type="sldNum" sz="quarter" idx="5"/>
          </p:nvPr>
        </p:nvSpPr>
        <p:spPr/>
        <p:txBody>
          <a:bodyPr/>
          <a:lstStyle/>
          <a:p>
            <a:fld id="{03533DCE-0862-4D7D-97AE-323D8704D277}" type="slidenum">
              <a:rPr lang="fr-CA" smtClean="0"/>
              <a:pPr/>
              <a:t>19</a:t>
            </a:fld>
            <a:endParaRPr lang="fr-CA" dirty="0"/>
          </a:p>
        </p:txBody>
      </p:sp>
    </p:spTree>
    <p:extLst>
      <p:ext uri="{BB962C8B-B14F-4D97-AF65-F5344CB8AC3E}">
        <p14:creationId xmlns:p14="http://schemas.microsoft.com/office/powerpoint/2010/main" val="560021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AE15BD-C453-F590-278F-F3E917DCEC8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C4D31818-BE48-EE89-FB82-88BF43DAF2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AC0272E6-AC44-C4EE-41B2-5C1378D1B8E0}"/>
              </a:ext>
            </a:extLst>
          </p:cNvPr>
          <p:cNvSpPr>
            <a:spLocks noGrp="1"/>
          </p:cNvSpPr>
          <p:nvPr>
            <p:ph type="dt" sz="half" idx="10"/>
          </p:nvPr>
        </p:nvSpPr>
        <p:spPr/>
        <p:txBody>
          <a:bodyPr/>
          <a:lstStyle/>
          <a:p>
            <a:fld id="{08F3EF9F-DE13-4734-BC25-7CAFA33901B0}" type="datetimeFigureOut">
              <a:rPr lang="fr-CA" smtClean="0"/>
              <a:t>2024-02-19</a:t>
            </a:fld>
            <a:endParaRPr lang="fr-CA"/>
          </a:p>
        </p:txBody>
      </p:sp>
      <p:sp>
        <p:nvSpPr>
          <p:cNvPr id="5" name="Espace réservé du pied de page 4">
            <a:extLst>
              <a:ext uri="{FF2B5EF4-FFF2-40B4-BE49-F238E27FC236}">
                <a16:creationId xmlns:a16="http://schemas.microsoft.com/office/drawing/2014/main" id="{36503C70-6F46-F7EF-3125-8034B073501A}"/>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6D828A93-2A18-3763-EEE8-48818E4AC2FD}"/>
              </a:ext>
            </a:extLst>
          </p:cNvPr>
          <p:cNvSpPr>
            <a:spLocks noGrp="1"/>
          </p:cNvSpPr>
          <p:nvPr>
            <p:ph type="sldNum" sz="quarter" idx="12"/>
          </p:nvPr>
        </p:nvSpPr>
        <p:spPr/>
        <p:txBody>
          <a:bodyPr/>
          <a:lstStyle/>
          <a:p>
            <a:fld id="{8612AF71-A15B-4CF1-851B-D4641B793D40}" type="slidenum">
              <a:rPr lang="fr-CA" smtClean="0"/>
              <a:t>‹N°›</a:t>
            </a:fld>
            <a:endParaRPr lang="fr-CA"/>
          </a:p>
        </p:txBody>
      </p:sp>
    </p:spTree>
    <p:extLst>
      <p:ext uri="{BB962C8B-B14F-4D97-AF65-F5344CB8AC3E}">
        <p14:creationId xmlns:p14="http://schemas.microsoft.com/office/powerpoint/2010/main" val="1690410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B97460-143A-23D1-CF06-FE6A1764F465}"/>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A51830FB-15E4-F52B-1B01-30842BFD6F68}"/>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E8DF4E09-1A11-0293-4EB7-6AB542EE7EA5}"/>
              </a:ext>
            </a:extLst>
          </p:cNvPr>
          <p:cNvSpPr>
            <a:spLocks noGrp="1"/>
          </p:cNvSpPr>
          <p:nvPr>
            <p:ph type="dt" sz="half" idx="10"/>
          </p:nvPr>
        </p:nvSpPr>
        <p:spPr/>
        <p:txBody>
          <a:bodyPr/>
          <a:lstStyle/>
          <a:p>
            <a:fld id="{08F3EF9F-DE13-4734-BC25-7CAFA33901B0}" type="datetimeFigureOut">
              <a:rPr lang="fr-CA" smtClean="0"/>
              <a:t>2024-02-19</a:t>
            </a:fld>
            <a:endParaRPr lang="fr-CA"/>
          </a:p>
        </p:txBody>
      </p:sp>
      <p:sp>
        <p:nvSpPr>
          <p:cNvPr id="5" name="Espace réservé du pied de page 4">
            <a:extLst>
              <a:ext uri="{FF2B5EF4-FFF2-40B4-BE49-F238E27FC236}">
                <a16:creationId xmlns:a16="http://schemas.microsoft.com/office/drawing/2014/main" id="{4A92D944-D483-2BC2-0FAA-B49D1BB5A1B6}"/>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D9381BED-721D-E1CE-806C-27DE09191BA1}"/>
              </a:ext>
            </a:extLst>
          </p:cNvPr>
          <p:cNvSpPr>
            <a:spLocks noGrp="1"/>
          </p:cNvSpPr>
          <p:nvPr>
            <p:ph type="sldNum" sz="quarter" idx="12"/>
          </p:nvPr>
        </p:nvSpPr>
        <p:spPr/>
        <p:txBody>
          <a:bodyPr/>
          <a:lstStyle/>
          <a:p>
            <a:fld id="{8612AF71-A15B-4CF1-851B-D4641B793D40}" type="slidenum">
              <a:rPr lang="fr-CA" smtClean="0"/>
              <a:t>‹N°›</a:t>
            </a:fld>
            <a:endParaRPr lang="fr-CA"/>
          </a:p>
        </p:txBody>
      </p:sp>
    </p:spTree>
    <p:extLst>
      <p:ext uri="{BB962C8B-B14F-4D97-AF65-F5344CB8AC3E}">
        <p14:creationId xmlns:p14="http://schemas.microsoft.com/office/powerpoint/2010/main" val="3499584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1FD3108-5CDE-5745-AB83-4FBA0B7AC067}"/>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065DFB32-B0AB-DFC0-A3E3-A5FBAC5024B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A6C89BC2-A810-CC13-C840-BE50DCD356AB}"/>
              </a:ext>
            </a:extLst>
          </p:cNvPr>
          <p:cNvSpPr>
            <a:spLocks noGrp="1"/>
          </p:cNvSpPr>
          <p:nvPr>
            <p:ph type="dt" sz="half" idx="10"/>
          </p:nvPr>
        </p:nvSpPr>
        <p:spPr/>
        <p:txBody>
          <a:bodyPr/>
          <a:lstStyle/>
          <a:p>
            <a:fld id="{08F3EF9F-DE13-4734-BC25-7CAFA33901B0}" type="datetimeFigureOut">
              <a:rPr lang="fr-CA" smtClean="0"/>
              <a:t>2024-02-19</a:t>
            </a:fld>
            <a:endParaRPr lang="fr-CA"/>
          </a:p>
        </p:txBody>
      </p:sp>
      <p:sp>
        <p:nvSpPr>
          <p:cNvPr id="5" name="Espace réservé du pied de page 4">
            <a:extLst>
              <a:ext uri="{FF2B5EF4-FFF2-40B4-BE49-F238E27FC236}">
                <a16:creationId xmlns:a16="http://schemas.microsoft.com/office/drawing/2014/main" id="{2CDD2137-7F55-E87D-74B3-B5F9BF5EB678}"/>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1C4DB8BF-0AC6-E1DB-14C7-49C1A398A948}"/>
              </a:ext>
            </a:extLst>
          </p:cNvPr>
          <p:cNvSpPr>
            <a:spLocks noGrp="1"/>
          </p:cNvSpPr>
          <p:nvPr>
            <p:ph type="sldNum" sz="quarter" idx="12"/>
          </p:nvPr>
        </p:nvSpPr>
        <p:spPr/>
        <p:txBody>
          <a:bodyPr/>
          <a:lstStyle/>
          <a:p>
            <a:fld id="{8612AF71-A15B-4CF1-851B-D4641B793D40}" type="slidenum">
              <a:rPr lang="fr-CA" smtClean="0"/>
              <a:t>‹N°›</a:t>
            </a:fld>
            <a:endParaRPr lang="fr-CA"/>
          </a:p>
        </p:txBody>
      </p:sp>
    </p:spTree>
    <p:extLst>
      <p:ext uri="{BB962C8B-B14F-4D97-AF65-F5344CB8AC3E}">
        <p14:creationId xmlns:p14="http://schemas.microsoft.com/office/powerpoint/2010/main" val="366331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1F787A-95F9-44F3-C1A3-E6745725BC7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35DC4409-3E62-A7AF-B22C-8A3F660CE5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29B0E4AB-DB7A-70D9-8678-BAC793D2F44D}"/>
              </a:ext>
            </a:extLst>
          </p:cNvPr>
          <p:cNvSpPr>
            <a:spLocks noGrp="1"/>
          </p:cNvSpPr>
          <p:nvPr>
            <p:ph type="dt" sz="half" idx="10"/>
          </p:nvPr>
        </p:nvSpPr>
        <p:spPr/>
        <p:txBody>
          <a:bodyPr/>
          <a:lstStyle/>
          <a:p>
            <a:fld id="{FC1EFD2D-3F1B-449E-9480-0AF0C39FC2FE}" type="datetimeFigureOut">
              <a:rPr lang="fr-CA" smtClean="0"/>
              <a:t>2024-02-19</a:t>
            </a:fld>
            <a:endParaRPr lang="fr-CA"/>
          </a:p>
        </p:txBody>
      </p:sp>
      <p:sp>
        <p:nvSpPr>
          <p:cNvPr id="5" name="Espace réservé du pied de page 4">
            <a:extLst>
              <a:ext uri="{FF2B5EF4-FFF2-40B4-BE49-F238E27FC236}">
                <a16:creationId xmlns:a16="http://schemas.microsoft.com/office/drawing/2014/main" id="{49C00445-9B42-1A1C-779F-69B217CFC884}"/>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93DEEAD6-EB59-E957-8F30-6DA0C335D0A9}"/>
              </a:ext>
            </a:extLst>
          </p:cNvPr>
          <p:cNvSpPr>
            <a:spLocks noGrp="1"/>
          </p:cNvSpPr>
          <p:nvPr>
            <p:ph type="sldNum" sz="quarter" idx="12"/>
          </p:nvPr>
        </p:nvSpPr>
        <p:spPr/>
        <p:txBody>
          <a:bodyPr/>
          <a:lstStyle/>
          <a:p>
            <a:fld id="{6C3CF943-0660-45FE-B776-FA68C9E66F35}" type="slidenum">
              <a:rPr lang="fr-CA" smtClean="0"/>
              <a:t>‹N°›</a:t>
            </a:fld>
            <a:endParaRPr lang="fr-CA"/>
          </a:p>
        </p:txBody>
      </p:sp>
    </p:spTree>
    <p:extLst>
      <p:ext uri="{BB962C8B-B14F-4D97-AF65-F5344CB8AC3E}">
        <p14:creationId xmlns:p14="http://schemas.microsoft.com/office/powerpoint/2010/main" val="3970152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2CC690-74D6-D8A6-7787-CC5371D27FD5}"/>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6E468531-AB2E-C16A-62C4-62673DD19CA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681AAC4C-5D27-C4C8-FC3A-38E9B8B24464}"/>
              </a:ext>
            </a:extLst>
          </p:cNvPr>
          <p:cNvSpPr>
            <a:spLocks noGrp="1"/>
          </p:cNvSpPr>
          <p:nvPr>
            <p:ph type="dt" sz="half" idx="10"/>
          </p:nvPr>
        </p:nvSpPr>
        <p:spPr/>
        <p:txBody>
          <a:bodyPr/>
          <a:lstStyle/>
          <a:p>
            <a:fld id="{FC1EFD2D-3F1B-449E-9480-0AF0C39FC2FE}" type="datetimeFigureOut">
              <a:rPr lang="fr-CA" smtClean="0"/>
              <a:t>2024-02-19</a:t>
            </a:fld>
            <a:endParaRPr lang="fr-CA"/>
          </a:p>
        </p:txBody>
      </p:sp>
      <p:sp>
        <p:nvSpPr>
          <p:cNvPr id="5" name="Espace réservé du pied de page 4">
            <a:extLst>
              <a:ext uri="{FF2B5EF4-FFF2-40B4-BE49-F238E27FC236}">
                <a16:creationId xmlns:a16="http://schemas.microsoft.com/office/drawing/2014/main" id="{1F24184C-F1BE-E467-85ED-0E64AED2C458}"/>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441098FD-EC99-516B-09F7-9DEF2C6D77B0}"/>
              </a:ext>
            </a:extLst>
          </p:cNvPr>
          <p:cNvSpPr>
            <a:spLocks noGrp="1"/>
          </p:cNvSpPr>
          <p:nvPr>
            <p:ph type="sldNum" sz="quarter" idx="12"/>
          </p:nvPr>
        </p:nvSpPr>
        <p:spPr/>
        <p:txBody>
          <a:bodyPr/>
          <a:lstStyle/>
          <a:p>
            <a:fld id="{6C3CF943-0660-45FE-B776-FA68C9E66F35}" type="slidenum">
              <a:rPr lang="fr-CA" smtClean="0"/>
              <a:t>‹N°›</a:t>
            </a:fld>
            <a:endParaRPr lang="fr-CA"/>
          </a:p>
        </p:txBody>
      </p:sp>
    </p:spTree>
    <p:extLst>
      <p:ext uri="{BB962C8B-B14F-4D97-AF65-F5344CB8AC3E}">
        <p14:creationId xmlns:p14="http://schemas.microsoft.com/office/powerpoint/2010/main" val="29762155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3331AC-28C2-210E-0E23-864173C0F06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7A4A6BFA-8954-86FB-6985-1312DD700A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E987819-67CC-22F3-CC66-E9841DBB8542}"/>
              </a:ext>
            </a:extLst>
          </p:cNvPr>
          <p:cNvSpPr>
            <a:spLocks noGrp="1"/>
          </p:cNvSpPr>
          <p:nvPr>
            <p:ph type="dt" sz="half" idx="10"/>
          </p:nvPr>
        </p:nvSpPr>
        <p:spPr/>
        <p:txBody>
          <a:bodyPr/>
          <a:lstStyle/>
          <a:p>
            <a:fld id="{FC1EFD2D-3F1B-449E-9480-0AF0C39FC2FE}" type="datetimeFigureOut">
              <a:rPr lang="fr-CA" smtClean="0"/>
              <a:t>2024-02-19</a:t>
            </a:fld>
            <a:endParaRPr lang="fr-CA"/>
          </a:p>
        </p:txBody>
      </p:sp>
      <p:sp>
        <p:nvSpPr>
          <p:cNvPr id="5" name="Espace réservé du pied de page 4">
            <a:extLst>
              <a:ext uri="{FF2B5EF4-FFF2-40B4-BE49-F238E27FC236}">
                <a16:creationId xmlns:a16="http://schemas.microsoft.com/office/drawing/2014/main" id="{5368587F-A08F-0923-EE8E-5301D1701885}"/>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573EB945-71E4-46A9-B758-E0CE3AB3F00F}"/>
              </a:ext>
            </a:extLst>
          </p:cNvPr>
          <p:cNvSpPr>
            <a:spLocks noGrp="1"/>
          </p:cNvSpPr>
          <p:nvPr>
            <p:ph type="sldNum" sz="quarter" idx="12"/>
          </p:nvPr>
        </p:nvSpPr>
        <p:spPr/>
        <p:txBody>
          <a:bodyPr/>
          <a:lstStyle/>
          <a:p>
            <a:fld id="{6C3CF943-0660-45FE-B776-FA68C9E66F35}" type="slidenum">
              <a:rPr lang="fr-CA" smtClean="0"/>
              <a:t>‹N°›</a:t>
            </a:fld>
            <a:endParaRPr lang="fr-CA"/>
          </a:p>
        </p:txBody>
      </p:sp>
    </p:spTree>
    <p:extLst>
      <p:ext uri="{BB962C8B-B14F-4D97-AF65-F5344CB8AC3E}">
        <p14:creationId xmlns:p14="http://schemas.microsoft.com/office/powerpoint/2010/main" val="36710966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4B32ED-D905-028E-E541-3D7439C2353F}"/>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E307BAA2-8149-91A9-D2DA-9D950483AED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FCD76005-DD01-6E90-7EF4-00DEFF0AE8B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09A251D2-E8F8-5932-D17F-2432C5462B2A}"/>
              </a:ext>
            </a:extLst>
          </p:cNvPr>
          <p:cNvSpPr>
            <a:spLocks noGrp="1"/>
          </p:cNvSpPr>
          <p:nvPr>
            <p:ph type="dt" sz="half" idx="10"/>
          </p:nvPr>
        </p:nvSpPr>
        <p:spPr/>
        <p:txBody>
          <a:bodyPr/>
          <a:lstStyle/>
          <a:p>
            <a:fld id="{FC1EFD2D-3F1B-449E-9480-0AF0C39FC2FE}" type="datetimeFigureOut">
              <a:rPr lang="fr-CA" smtClean="0"/>
              <a:t>2024-02-19</a:t>
            </a:fld>
            <a:endParaRPr lang="fr-CA"/>
          </a:p>
        </p:txBody>
      </p:sp>
      <p:sp>
        <p:nvSpPr>
          <p:cNvPr id="6" name="Espace réservé du pied de page 5">
            <a:extLst>
              <a:ext uri="{FF2B5EF4-FFF2-40B4-BE49-F238E27FC236}">
                <a16:creationId xmlns:a16="http://schemas.microsoft.com/office/drawing/2014/main" id="{9635999C-C294-46AD-29CD-7E298BCF9101}"/>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09533925-18BC-938A-271A-A8E599B153A3}"/>
              </a:ext>
            </a:extLst>
          </p:cNvPr>
          <p:cNvSpPr>
            <a:spLocks noGrp="1"/>
          </p:cNvSpPr>
          <p:nvPr>
            <p:ph type="sldNum" sz="quarter" idx="12"/>
          </p:nvPr>
        </p:nvSpPr>
        <p:spPr/>
        <p:txBody>
          <a:bodyPr/>
          <a:lstStyle/>
          <a:p>
            <a:fld id="{6C3CF943-0660-45FE-B776-FA68C9E66F35}" type="slidenum">
              <a:rPr lang="fr-CA" smtClean="0"/>
              <a:t>‹N°›</a:t>
            </a:fld>
            <a:endParaRPr lang="fr-CA"/>
          </a:p>
        </p:txBody>
      </p:sp>
    </p:spTree>
    <p:extLst>
      <p:ext uri="{BB962C8B-B14F-4D97-AF65-F5344CB8AC3E}">
        <p14:creationId xmlns:p14="http://schemas.microsoft.com/office/powerpoint/2010/main" val="77312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94479E-43D1-4E99-E696-B381D5481DC6}"/>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F56A147E-A86F-E48C-30D4-623F69BB4D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79B4B93-062F-730B-E9D4-2BDB234BD1B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4D9A2CBE-1638-1A78-3365-6A77BD6E8C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FF117B3-EA5F-B673-C6DC-DFFFD6F07F77}"/>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01E29E7E-3F32-0BCA-2609-6604878356B3}"/>
              </a:ext>
            </a:extLst>
          </p:cNvPr>
          <p:cNvSpPr>
            <a:spLocks noGrp="1"/>
          </p:cNvSpPr>
          <p:nvPr>
            <p:ph type="dt" sz="half" idx="10"/>
          </p:nvPr>
        </p:nvSpPr>
        <p:spPr/>
        <p:txBody>
          <a:bodyPr/>
          <a:lstStyle/>
          <a:p>
            <a:fld id="{FC1EFD2D-3F1B-449E-9480-0AF0C39FC2FE}" type="datetimeFigureOut">
              <a:rPr lang="fr-CA" smtClean="0"/>
              <a:t>2024-02-19</a:t>
            </a:fld>
            <a:endParaRPr lang="fr-CA"/>
          </a:p>
        </p:txBody>
      </p:sp>
      <p:sp>
        <p:nvSpPr>
          <p:cNvPr id="8" name="Espace réservé du pied de page 7">
            <a:extLst>
              <a:ext uri="{FF2B5EF4-FFF2-40B4-BE49-F238E27FC236}">
                <a16:creationId xmlns:a16="http://schemas.microsoft.com/office/drawing/2014/main" id="{1E6AC39C-C576-61CC-71B3-3F913CC43F51}"/>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D2C1D95C-1887-5707-E330-0BFED8A3435E}"/>
              </a:ext>
            </a:extLst>
          </p:cNvPr>
          <p:cNvSpPr>
            <a:spLocks noGrp="1"/>
          </p:cNvSpPr>
          <p:nvPr>
            <p:ph type="sldNum" sz="quarter" idx="12"/>
          </p:nvPr>
        </p:nvSpPr>
        <p:spPr/>
        <p:txBody>
          <a:bodyPr/>
          <a:lstStyle/>
          <a:p>
            <a:fld id="{6C3CF943-0660-45FE-B776-FA68C9E66F35}" type="slidenum">
              <a:rPr lang="fr-CA" smtClean="0"/>
              <a:t>‹N°›</a:t>
            </a:fld>
            <a:endParaRPr lang="fr-CA"/>
          </a:p>
        </p:txBody>
      </p:sp>
    </p:spTree>
    <p:extLst>
      <p:ext uri="{BB962C8B-B14F-4D97-AF65-F5344CB8AC3E}">
        <p14:creationId xmlns:p14="http://schemas.microsoft.com/office/powerpoint/2010/main" val="1400185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44670F-A189-96F0-340B-0DD7F8769375}"/>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9D474577-2FB0-FF52-F539-008CF65C50D5}"/>
              </a:ext>
            </a:extLst>
          </p:cNvPr>
          <p:cNvSpPr>
            <a:spLocks noGrp="1"/>
          </p:cNvSpPr>
          <p:nvPr>
            <p:ph type="dt" sz="half" idx="10"/>
          </p:nvPr>
        </p:nvSpPr>
        <p:spPr/>
        <p:txBody>
          <a:bodyPr/>
          <a:lstStyle/>
          <a:p>
            <a:fld id="{FC1EFD2D-3F1B-449E-9480-0AF0C39FC2FE}" type="datetimeFigureOut">
              <a:rPr lang="fr-CA" smtClean="0"/>
              <a:t>2024-02-19</a:t>
            </a:fld>
            <a:endParaRPr lang="fr-CA"/>
          </a:p>
        </p:txBody>
      </p:sp>
      <p:sp>
        <p:nvSpPr>
          <p:cNvPr id="4" name="Espace réservé du pied de page 3">
            <a:extLst>
              <a:ext uri="{FF2B5EF4-FFF2-40B4-BE49-F238E27FC236}">
                <a16:creationId xmlns:a16="http://schemas.microsoft.com/office/drawing/2014/main" id="{51AB667C-931A-65A9-6B70-31ACDF7048CA}"/>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447EFC1B-2E22-F904-CB7A-4AD1A1EB7A48}"/>
              </a:ext>
            </a:extLst>
          </p:cNvPr>
          <p:cNvSpPr>
            <a:spLocks noGrp="1"/>
          </p:cNvSpPr>
          <p:nvPr>
            <p:ph type="sldNum" sz="quarter" idx="12"/>
          </p:nvPr>
        </p:nvSpPr>
        <p:spPr/>
        <p:txBody>
          <a:bodyPr/>
          <a:lstStyle/>
          <a:p>
            <a:fld id="{6C3CF943-0660-45FE-B776-FA68C9E66F35}" type="slidenum">
              <a:rPr lang="fr-CA" smtClean="0"/>
              <a:t>‹N°›</a:t>
            </a:fld>
            <a:endParaRPr lang="fr-CA"/>
          </a:p>
        </p:txBody>
      </p:sp>
    </p:spTree>
    <p:extLst>
      <p:ext uri="{BB962C8B-B14F-4D97-AF65-F5344CB8AC3E}">
        <p14:creationId xmlns:p14="http://schemas.microsoft.com/office/powerpoint/2010/main" val="1581354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5E63FCA-F9A6-331D-A661-937A98480190}"/>
              </a:ext>
            </a:extLst>
          </p:cNvPr>
          <p:cNvSpPr>
            <a:spLocks noGrp="1"/>
          </p:cNvSpPr>
          <p:nvPr>
            <p:ph type="dt" sz="half" idx="10"/>
          </p:nvPr>
        </p:nvSpPr>
        <p:spPr/>
        <p:txBody>
          <a:bodyPr/>
          <a:lstStyle/>
          <a:p>
            <a:fld id="{FC1EFD2D-3F1B-449E-9480-0AF0C39FC2FE}" type="datetimeFigureOut">
              <a:rPr lang="fr-CA" smtClean="0"/>
              <a:t>2024-02-19</a:t>
            </a:fld>
            <a:endParaRPr lang="fr-CA"/>
          </a:p>
        </p:txBody>
      </p:sp>
      <p:sp>
        <p:nvSpPr>
          <p:cNvPr id="3" name="Espace réservé du pied de page 2">
            <a:extLst>
              <a:ext uri="{FF2B5EF4-FFF2-40B4-BE49-F238E27FC236}">
                <a16:creationId xmlns:a16="http://schemas.microsoft.com/office/drawing/2014/main" id="{859B68A7-5FB7-11B0-7536-2B5DA30B153F}"/>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F536DE26-2825-1A8D-11B6-D94AFC00884F}"/>
              </a:ext>
            </a:extLst>
          </p:cNvPr>
          <p:cNvSpPr>
            <a:spLocks noGrp="1"/>
          </p:cNvSpPr>
          <p:nvPr>
            <p:ph type="sldNum" sz="quarter" idx="12"/>
          </p:nvPr>
        </p:nvSpPr>
        <p:spPr/>
        <p:txBody>
          <a:bodyPr/>
          <a:lstStyle/>
          <a:p>
            <a:fld id="{6C3CF943-0660-45FE-B776-FA68C9E66F35}" type="slidenum">
              <a:rPr lang="fr-CA" smtClean="0"/>
              <a:t>‹N°›</a:t>
            </a:fld>
            <a:endParaRPr lang="fr-CA"/>
          </a:p>
        </p:txBody>
      </p:sp>
    </p:spTree>
    <p:extLst>
      <p:ext uri="{BB962C8B-B14F-4D97-AF65-F5344CB8AC3E}">
        <p14:creationId xmlns:p14="http://schemas.microsoft.com/office/powerpoint/2010/main" val="9150416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65D3A8-B502-3484-9B31-B616FBE3BCB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498B41E9-90A6-9E0F-A5F6-4868DC3F5C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2480FA72-357F-3562-CA20-E3138E4DE4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0605FC4-E10C-29BC-1BCF-217E67FE9EB0}"/>
              </a:ext>
            </a:extLst>
          </p:cNvPr>
          <p:cNvSpPr>
            <a:spLocks noGrp="1"/>
          </p:cNvSpPr>
          <p:nvPr>
            <p:ph type="dt" sz="half" idx="10"/>
          </p:nvPr>
        </p:nvSpPr>
        <p:spPr/>
        <p:txBody>
          <a:bodyPr/>
          <a:lstStyle/>
          <a:p>
            <a:fld id="{FC1EFD2D-3F1B-449E-9480-0AF0C39FC2FE}" type="datetimeFigureOut">
              <a:rPr lang="fr-CA" smtClean="0"/>
              <a:t>2024-02-19</a:t>
            </a:fld>
            <a:endParaRPr lang="fr-CA"/>
          </a:p>
        </p:txBody>
      </p:sp>
      <p:sp>
        <p:nvSpPr>
          <p:cNvPr id="6" name="Espace réservé du pied de page 5">
            <a:extLst>
              <a:ext uri="{FF2B5EF4-FFF2-40B4-BE49-F238E27FC236}">
                <a16:creationId xmlns:a16="http://schemas.microsoft.com/office/drawing/2014/main" id="{DF474027-1C5B-D35D-D3EA-80B308807A3A}"/>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E0FE994D-DFAB-D714-61FD-1248AA0E30EE}"/>
              </a:ext>
            </a:extLst>
          </p:cNvPr>
          <p:cNvSpPr>
            <a:spLocks noGrp="1"/>
          </p:cNvSpPr>
          <p:nvPr>
            <p:ph type="sldNum" sz="quarter" idx="12"/>
          </p:nvPr>
        </p:nvSpPr>
        <p:spPr/>
        <p:txBody>
          <a:bodyPr/>
          <a:lstStyle/>
          <a:p>
            <a:fld id="{6C3CF943-0660-45FE-B776-FA68C9E66F35}" type="slidenum">
              <a:rPr lang="fr-CA" smtClean="0"/>
              <a:t>‹N°›</a:t>
            </a:fld>
            <a:endParaRPr lang="fr-CA"/>
          </a:p>
        </p:txBody>
      </p:sp>
    </p:spTree>
    <p:extLst>
      <p:ext uri="{BB962C8B-B14F-4D97-AF65-F5344CB8AC3E}">
        <p14:creationId xmlns:p14="http://schemas.microsoft.com/office/powerpoint/2010/main" val="698046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BA8888-CC11-AFAE-B4E8-3393EC70E70B}"/>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7FB94362-860E-BC19-7D19-FD7D061A5FF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9AADA688-80AD-852D-114C-BA3F8B6AE69C}"/>
              </a:ext>
            </a:extLst>
          </p:cNvPr>
          <p:cNvSpPr>
            <a:spLocks noGrp="1"/>
          </p:cNvSpPr>
          <p:nvPr>
            <p:ph type="dt" sz="half" idx="10"/>
          </p:nvPr>
        </p:nvSpPr>
        <p:spPr/>
        <p:txBody>
          <a:bodyPr/>
          <a:lstStyle/>
          <a:p>
            <a:fld id="{08F3EF9F-DE13-4734-BC25-7CAFA33901B0}" type="datetimeFigureOut">
              <a:rPr lang="fr-CA" smtClean="0"/>
              <a:t>2024-02-19</a:t>
            </a:fld>
            <a:endParaRPr lang="fr-CA"/>
          </a:p>
        </p:txBody>
      </p:sp>
      <p:sp>
        <p:nvSpPr>
          <p:cNvPr id="5" name="Espace réservé du pied de page 4">
            <a:extLst>
              <a:ext uri="{FF2B5EF4-FFF2-40B4-BE49-F238E27FC236}">
                <a16:creationId xmlns:a16="http://schemas.microsoft.com/office/drawing/2014/main" id="{1D20CF0E-8B73-A58F-C3CA-E5253E013556}"/>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4E3E13EB-05B4-BDB9-3B79-19E996E5D5CC}"/>
              </a:ext>
            </a:extLst>
          </p:cNvPr>
          <p:cNvSpPr>
            <a:spLocks noGrp="1"/>
          </p:cNvSpPr>
          <p:nvPr>
            <p:ph type="sldNum" sz="quarter" idx="12"/>
          </p:nvPr>
        </p:nvSpPr>
        <p:spPr/>
        <p:txBody>
          <a:bodyPr/>
          <a:lstStyle/>
          <a:p>
            <a:fld id="{8612AF71-A15B-4CF1-851B-D4641B793D40}" type="slidenum">
              <a:rPr lang="fr-CA" smtClean="0"/>
              <a:t>‹N°›</a:t>
            </a:fld>
            <a:endParaRPr lang="fr-CA"/>
          </a:p>
        </p:txBody>
      </p:sp>
    </p:spTree>
    <p:extLst>
      <p:ext uri="{BB962C8B-B14F-4D97-AF65-F5344CB8AC3E}">
        <p14:creationId xmlns:p14="http://schemas.microsoft.com/office/powerpoint/2010/main" val="3984546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D818EB-842F-9739-52D3-CC7DAF01C65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D61F7D01-46EC-D5B5-CA5B-3D37C63440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B16F1803-8993-BE58-ABB8-0C1E360B8F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FF8A147-2A96-92F4-12B4-ECBC71A1021B}"/>
              </a:ext>
            </a:extLst>
          </p:cNvPr>
          <p:cNvSpPr>
            <a:spLocks noGrp="1"/>
          </p:cNvSpPr>
          <p:nvPr>
            <p:ph type="dt" sz="half" idx="10"/>
          </p:nvPr>
        </p:nvSpPr>
        <p:spPr/>
        <p:txBody>
          <a:bodyPr/>
          <a:lstStyle/>
          <a:p>
            <a:fld id="{FC1EFD2D-3F1B-449E-9480-0AF0C39FC2FE}" type="datetimeFigureOut">
              <a:rPr lang="fr-CA" smtClean="0"/>
              <a:t>2024-02-19</a:t>
            </a:fld>
            <a:endParaRPr lang="fr-CA"/>
          </a:p>
        </p:txBody>
      </p:sp>
      <p:sp>
        <p:nvSpPr>
          <p:cNvPr id="6" name="Espace réservé du pied de page 5">
            <a:extLst>
              <a:ext uri="{FF2B5EF4-FFF2-40B4-BE49-F238E27FC236}">
                <a16:creationId xmlns:a16="http://schemas.microsoft.com/office/drawing/2014/main" id="{98E25465-A367-3F1C-19CE-A13B8D778B2F}"/>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D8D2069F-CAE3-5650-90BE-368F6814C8DF}"/>
              </a:ext>
            </a:extLst>
          </p:cNvPr>
          <p:cNvSpPr>
            <a:spLocks noGrp="1"/>
          </p:cNvSpPr>
          <p:nvPr>
            <p:ph type="sldNum" sz="quarter" idx="12"/>
          </p:nvPr>
        </p:nvSpPr>
        <p:spPr/>
        <p:txBody>
          <a:bodyPr/>
          <a:lstStyle/>
          <a:p>
            <a:fld id="{6C3CF943-0660-45FE-B776-FA68C9E66F35}" type="slidenum">
              <a:rPr lang="fr-CA" smtClean="0"/>
              <a:t>‹N°›</a:t>
            </a:fld>
            <a:endParaRPr lang="fr-CA"/>
          </a:p>
        </p:txBody>
      </p:sp>
    </p:spTree>
    <p:extLst>
      <p:ext uri="{BB962C8B-B14F-4D97-AF65-F5344CB8AC3E}">
        <p14:creationId xmlns:p14="http://schemas.microsoft.com/office/powerpoint/2010/main" val="24708723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F6979F-97C4-08CA-2D81-4A3F2498FDFD}"/>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37C1B114-1CCB-F724-57BE-97EC6821536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43D52502-C282-BCE7-ADE6-AC8C0CEB5EFF}"/>
              </a:ext>
            </a:extLst>
          </p:cNvPr>
          <p:cNvSpPr>
            <a:spLocks noGrp="1"/>
          </p:cNvSpPr>
          <p:nvPr>
            <p:ph type="dt" sz="half" idx="10"/>
          </p:nvPr>
        </p:nvSpPr>
        <p:spPr/>
        <p:txBody>
          <a:bodyPr/>
          <a:lstStyle/>
          <a:p>
            <a:fld id="{FC1EFD2D-3F1B-449E-9480-0AF0C39FC2FE}" type="datetimeFigureOut">
              <a:rPr lang="fr-CA" smtClean="0"/>
              <a:t>2024-02-19</a:t>
            </a:fld>
            <a:endParaRPr lang="fr-CA"/>
          </a:p>
        </p:txBody>
      </p:sp>
      <p:sp>
        <p:nvSpPr>
          <p:cNvPr id="5" name="Espace réservé du pied de page 4">
            <a:extLst>
              <a:ext uri="{FF2B5EF4-FFF2-40B4-BE49-F238E27FC236}">
                <a16:creationId xmlns:a16="http://schemas.microsoft.com/office/drawing/2014/main" id="{5FC6F49D-5589-619D-B2C6-8822490E64D1}"/>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41E03742-D6DA-FAE8-E4E9-36D44E276E6E}"/>
              </a:ext>
            </a:extLst>
          </p:cNvPr>
          <p:cNvSpPr>
            <a:spLocks noGrp="1"/>
          </p:cNvSpPr>
          <p:nvPr>
            <p:ph type="sldNum" sz="quarter" idx="12"/>
          </p:nvPr>
        </p:nvSpPr>
        <p:spPr/>
        <p:txBody>
          <a:bodyPr/>
          <a:lstStyle/>
          <a:p>
            <a:fld id="{6C3CF943-0660-45FE-B776-FA68C9E66F35}" type="slidenum">
              <a:rPr lang="fr-CA" smtClean="0"/>
              <a:t>‹N°›</a:t>
            </a:fld>
            <a:endParaRPr lang="fr-CA"/>
          </a:p>
        </p:txBody>
      </p:sp>
    </p:spTree>
    <p:extLst>
      <p:ext uri="{BB962C8B-B14F-4D97-AF65-F5344CB8AC3E}">
        <p14:creationId xmlns:p14="http://schemas.microsoft.com/office/powerpoint/2010/main" val="29567917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598D982-D909-6FFF-00FF-632A84344D7F}"/>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8D5BF596-18A1-C4B6-B5E8-F113223A07A9}"/>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0C3CD17E-5392-CAB2-B6C9-D1B638941608}"/>
              </a:ext>
            </a:extLst>
          </p:cNvPr>
          <p:cNvSpPr>
            <a:spLocks noGrp="1"/>
          </p:cNvSpPr>
          <p:nvPr>
            <p:ph type="dt" sz="half" idx="10"/>
          </p:nvPr>
        </p:nvSpPr>
        <p:spPr/>
        <p:txBody>
          <a:bodyPr/>
          <a:lstStyle/>
          <a:p>
            <a:fld id="{FC1EFD2D-3F1B-449E-9480-0AF0C39FC2FE}" type="datetimeFigureOut">
              <a:rPr lang="fr-CA" smtClean="0"/>
              <a:t>2024-02-19</a:t>
            </a:fld>
            <a:endParaRPr lang="fr-CA"/>
          </a:p>
        </p:txBody>
      </p:sp>
      <p:sp>
        <p:nvSpPr>
          <p:cNvPr id="5" name="Espace réservé du pied de page 4">
            <a:extLst>
              <a:ext uri="{FF2B5EF4-FFF2-40B4-BE49-F238E27FC236}">
                <a16:creationId xmlns:a16="http://schemas.microsoft.com/office/drawing/2014/main" id="{03A2A105-EF29-3F5C-94A3-0D0143038662}"/>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CE8A33FC-D36D-12FA-17E8-2E51C1ED962A}"/>
              </a:ext>
            </a:extLst>
          </p:cNvPr>
          <p:cNvSpPr>
            <a:spLocks noGrp="1"/>
          </p:cNvSpPr>
          <p:nvPr>
            <p:ph type="sldNum" sz="quarter" idx="12"/>
          </p:nvPr>
        </p:nvSpPr>
        <p:spPr/>
        <p:txBody>
          <a:bodyPr/>
          <a:lstStyle/>
          <a:p>
            <a:fld id="{6C3CF943-0660-45FE-B776-FA68C9E66F35}" type="slidenum">
              <a:rPr lang="fr-CA" smtClean="0"/>
              <a:t>‹N°›</a:t>
            </a:fld>
            <a:endParaRPr lang="fr-CA"/>
          </a:p>
        </p:txBody>
      </p:sp>
    </p:spTree>
    <p:extLst>
      <p:ext uri="{BB962C8B-B14F-4D97-AF65-F5344CB8AC3E}">
        <p14:creationId xmlns:p14="http://schemas.microsoft.com/office/powerpoint/2010/main" val="2196865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19B610-A616-1CFC-006E-DE45E096B93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23CC7AA5-06CE-CCC7-EB09-B5F5AFAF66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700E919-FEAF-B33F-5987-77A48A008E76}"/>
              </a:ext>
            </a:extLst>
          </p:cNvPr>
          <p:cNvSpPr>
            <a:spLocks noGrp="1"/>
          </p:cNvSpPr>
          <p:nvPr>
            <p:ph type="dt" sz="half" idx="10"/>
          </p:nvPr>
        </p:nvSpPr>
        <p:spPr/>
        <p:txBody>
          <a:bodyPr/>
          <a:lstStyle/>
          <a:p>
            <a:fld id="{08F3EF9F-DE13-4734-BC25-7CAFA33901B0}" type="datetimeFigureOut">
              <a:rPr lang="fr-CA" smtClean="0"/>
              <a:t>2024-02-19</a:t>
            </a:fld>
            <a:endParaRPr lang="fr-CA"/>
          </a:p>
        </p:txBody>
      </p:sp>
      <p:sp>
        <p:nvSpPr>
          <p:cNvPr id="5" name="Espace réservé du pied de page 4">
            <a:extLst>
              <a:ext uri="{FF2B5EF4-FFF2-40B4-BE49-F238E27FC236}">
                <a16:creationId xmlns:a16="http://schemas.microsoft.com/office/drawing/2014/main" id="{5D11D1D7-0A38-8531-363B-A18F0A9933E8}"/>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48BF6953-D896-ACE7-08EA-6B92B4841864}"/>
              </a:ext>
            </a:extLst>
          </p:cNvPr>
          <p:cNvSpPr>
            <a:spLocks noGrp="1"/>
          </p:cNvSpPr>
          <p:nvPr>
            <p:ph type="sldNum" sz="quarter" idx="12"/>
          </p:nvPr>
        </p:nvSpPr>
        <p:spPr/>
        <p:txBody>
          <a:bodyPr/>
          <a:lstStyle/>
          <a:p>
            <a:fld id="{8612AF71-A15B-4CF1-851B-D4641B793D40}" type="slidenum">
              <a:rPr lang="fr-CA" smtClean="0"/>
              <a:t>‹N°›</a:t>
            </a:fld>
            <a:endParaRPr lang="fr-CA"/>
          </a:p>
        </p:txBody>
      </p:sp>
    </p:spTree>
    <p:extLst>
      <p:ext uri="{BB962C8B-B14F-4D97-AF65-F5344CB8AC3E}">
        <p14:creationId xmlns:p14="http://schemas.microsoft.com/office/powerpoint/2010/main" val="2358127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98553A-0A67-87DF-16A5-A76BD05EFB07}"/>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3973B81C-2E41-7134-8F9A-F4638AF537C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6C749357-C8D0-99A8-CAFA-2D7A5D0CDD5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06CA798D-FAC6-A977-EB47-EEA1154BFFE0}"/>
              </a:ext>
            </a:extLst>
          </p:cNvPr>
          <p:cNvSpPr>
            <a:spLocks noGrp="1"/>
          </p:cNvSpPr>
          <p:nvPr>
            <p:ph type="dt" sz="half" idx="10"/>
          </p:nvPr>
        </p:nvSpPr>
        <p:spPr/>
        <p:txBody>
          <a:bodyPr/>
          <a:lstStyle/>
          <a:p>
            <a:fld id="{08F3EF9F-DE13-4734-BC25-7CAFA33901B0}" type="datetimeFigureOut">
              <a:rPr lang="fr-CA" smtClean="0"/>
              <a:t>2024-02-19</a:t>
            </a:fld>
            <a:endParaRPr lang="fr-CA"/>
          </a:p>
        </p:txBody>
      </p:sp>
      <p:sp>
        <p:nvSpPr>
          <p:cNvPr id="6" name="Espace réservé du pied de page 5">
            <a:extLst>
              <a:ext uri="{FF2B5EF4-FFF2-40B4-BE49-F238E27FC236}">
                <a16:creationId xmlns:a16="http://schemas.microsoft.com/office/drawing/2014/main" id="{E3E48C2C-A9CE-4F69-5B8B-3770BD673ED3}"/>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BA6CCC31-4764-92B4-5E3D-1198259DCFCA}"/>
              </a:ext>
            </a:extLst>
          </p:cNvPr>
          <p:cNvSpPr>
            <a:spLocks noGrp="1"/>
          </p:cNvSpPr>
          <p:nvPr>
            <p:ph type="sldNum" sz="quarter" idx="12"/>
          </p:nvPr>
        </p:nvSpPr>
        <p:spPr/>
        <p:txBody>
          <a:bodyPr/>
          <a:lstStyle/>
          <a:p>
            <a:fld id="{8612AF71-A15B-4CF1-851B-D4641B793D40}" type="slidenum">
              <a:rPr lang="fr-CA" smtClean="0"/>
              <a:t>‹N°›</a:t>
            </a:fld>
            <a:endParaRPr lang="fr-CA"/>
          </a:p>
        </p:txBody>
      </p:sp>
    </p:spTree>
    <p:extLst>
      <p:ext uri="{BB962C8B-B14F-4D97-AF65-F5344CB8AC3E}">
        <p14:creationId xmlns:p14="http://schemas.microsoft.com/office/powerpoint/2010/main" val="280774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BBD20E-6B2B-0DA9-2757-C21D64D38D68}"/>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E039BC25-BC8C-9E6D-40B2-8F1261A632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FEE5288-044F-C362-8124-BE97C3360B42}"/>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FFB873DB-5CC8-3859-9921-9BC77782C6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71C0C29-1D45-768C-93E9-D6E2DF3205F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F2F1C412-F178-D243-A252-940A2ABF5CE5}"/>
              </a:ext>
            </a:extLst>
          </p:cNvPr>
          <p:cNvSpPr>
            <a:spLocks noGrp="1"/>
          </p:cNvSpPr>
          <p:nvPr>
            <p:ph type="dt" sz="half" idx="10"/>
          </p:nvPr>
        </p:nvSpPr>
        <p:spPr/>
        <p:txBody>
          <a:bodyPr/>
          <a:lstStyle/>
          <a:p>
            <a:fld id="{08F3EF9F-DE13-4734-BC25-7CAFA33901B0}" type="datetimeFigureOut">
              <a:rPr lang="fr-CA" smtClean="0"/>
              <a:t>2024-02-19</a:t>
            </a:fld>
            <a:endParaRPr lang="fr-CA"/>
          </a:p>
        </p:txBody>
      </p:sp>
      <p:sp>
        <p:nvSpPr>
          <p:cNvPr id="8" name="Espace réservé du pied de page 7">
            <a:extLst>
              <a:ext uri="{FF2B5EF4-FFF2-40B4-BE49-F238E27FC236}">
                <a16:creationId xmlns:a16="http://schemas.microsoft.com/office/drawing/2014/main" id="{8B75D685-430A-7DD7-B3F8-BCC47378EDA7}"/>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EDBFA35A-A613-9984-CDAD-FB8ACDCD69BE}"/>
              </a:ext>
            </a:extLst>
          </p:cNvPr>
          <p:cNvSpPr>
            <a:spLocks noGrp="1"/>
          </p:cNvSpPr>
          <p:nvPr>
            <p:ph type="sldNum" sz="quarter" idx="12"/>
          </p:nvPr>
        </p:nvSpPr>
        <p:spPr/>
        <p:txBody>
          <a:bodyPr/>
          <a:lstStyle/>
          <a:p>
            <a:fld id="{8612AF71-A15B-4CF1-851B-D4641B793D40}" type="slidenum">
              <a:rPr lang="fr-CA" smtClean="0"/>
              <a:t>‹N°›</a:t>
            </a:fld>
            <a:endParaRPr lang="fr-CA"/>
          </a:p>
        </p:txBody>
      </p:sp>
    </p:spTree>
    <p:extLst>
      <p:ext uri="{BB962C8B-B14F-4D97-AF65-F5344CB8AC3E}">
        <p14:creationId xmlns:p14="http://schemas.microsoft.com/office/powerpoint/2010/main" val="1590016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7CBC34-D538-E88C-DF95-F3A88B2F851D}"/>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2F12846A-4656-852A-6470-24E59D0689F2}"/>
              </a:ext>
            </a:extLst>
          </p:cNvPr>
          <p:cNvSpPr>
            <a:spLocks noGrp="1"/>
          </p:cNvSpPr>
          <p:nvPr>
            <p:ph type="dt" sz="half" idx="10"/>
          </p:nvPr>
        </p:nvSpPr>
        <p:spPr/>
        <p:txBody>
          <a:bodyPr/>
          <a:lstStyle/>
          <a:p>
            <a:fld id="{08F3EF9F-DE13-4734-BC25-7CAFA33901B0}" type="datetimeFigureOut">
              <a:rPr lang="fr-CA" smtClean="0"/>
              <a:t>2024-02-19</a:t>
            </a:fld>
            <a:endParaRPr lang="fr-CA"/>
          </a:p>
        </p:txBody>
      </p:sp>
      <p:sp>
        <p:nvSpPr>
          <p:cNvPr id="4" name="Espace réservé du pied de page 3">
            <a:extLst>
              <a:ext uri="{FF2B5EF4-FFF2-40B4-BE49-F238E27FC236}">
                <a16:creationId xmlns:a16="http://schemas.microsoft.com/office/drawing/2014/main" id="{7003C3C9-D118-30A7-FAF5-47DA2BA706B9}"/>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34D9DDA3-F603-AF47-C820-83416149ED5E}"/>
              </a:ext>
            </a:extLst>
          </p:cNvPr>
          <p:cNvSpPr>
            <a:spLocks noGrp="1"/>
          </p:cNvSpPr>
          <p:nvPr>
            <p:ph type="sldNum" sz="quarter" idx="12"/>
          </p:nvPr>
        </p:nvSpPr>
        <p:spPr/>
        <p:txBody>
          <a:bodyPr/>
          <a:lstStyle/>
          <a:p>
            <a:fld id="{8612AF71-A15B-4CF1-851B-D4641B793D40}" type="slidenum">
              <a:rPr lang="fr-CA" smtClean="0"/>
              <a:t>‹N°›</a:t>
            </a:fld>
            <a:endParaRPr lang="fr-CA"/>
          </a:p>
        </p:txBody>
      </p:sp>
    </p:spTree>
    <p:extLst>
      <p:ext uri="{BB962C8B-B14F-4D97-AF65-F5344CB8AC3E}">
        <p14:creationId xmlns:p14="http://schemas.microsoft.com/office/powerpoint/2010/main" val="1273274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FCAABD8-E2A8-4349-4623-268C1D2F53F1}"/>
              </a:ext>
            </a:extLst>
          </p:cNvPr>
          <p:cNvSpPr>
            <a:spLocks noGrp="1"/>
          </p:cNvSpPr>
          <p:nvPr>
            <p:ph type="dt" sz="half" idx="10"/>
          </p:nvPr>
        </p:nvSpPr>
        <p:spPr/>
        <p:txBody>
          <a:bodyPr/>
          <a:lstStyle/>
          <a:p>
            <a:fld id="{08F3EF9F-DE13-4734-BC25-7CAFA33901B0}" type="datetimeFigureOut">
              <a:rPr lang="fr-CA" smtClean="0"/>
              <a:t>2024-02-19</a:t>
            </a:fld>
            <a:endParaRPr lang="fr-CA"/>
          </a:p>
        </p:txBody>
      </p:sp>
      <p:sp>
        <p:nvSpPr>
          <p:cNvPr id="3" name="Espace réservé du pied de page 2">
            <a:extLst>
              <a:ext uri="{FF2B5EF4-FFF2-40B4-BE49-F238E27FC236}">
                <a16:creationId xmlns:a16="http://schemas.microsoft.com/office/drawing/2014/main" id="{917E7158-1534-DFC2-2521-2657B38D653A}"/>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96700BB2-AC3F-E6A1-612D-21E26C8A9D80}"/>
              </a:ext>
            </a:extLst>
          </p:cNvPr>
          <p:cNvSpPr>
            <a:spLocks noGrp="1"/>
          </p:cNvSpPr>
          <p:nvPr>
            <p:ph type="sldNum" sz="quarter" idx="12"/>
          </p:nvPr>
        </p:nvSpPr>
        <p:spPr/>
        <p:txBody>
          <a:bodyPr/>
          <a:lstStyle/>
          <a:p>
            <a:fld id="{8612AF71-A15B-4CF1-851B-D4641B793D40}" type="slidenum">
              <a:rPr lang="fr-CA" smtClean="0"/>
              <a:t>‹N°›</a:t>
            </a:fld>
            <a:endParaRPr lang="fr-CA"/>
          </a:p>
        </p:txBody>
      </p:sp>
    </p:spTree>
    <p:extLst>
      <p:ext uri="{BB962C8B-B14F-4D97-AF65-F5344CB8AC3E}">
        <p14:creationId xmlns:p14="http://schemas.microsoft.com/office/powerpoint/2010/main" val="402995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C7199B-F3D6-90CE-7762-4A79861E8DF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9CE912B1-9D00-1C9E-D1B6-0A2E06DCBE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9B7AFC03-558F-6606-0B29-556C42B17C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6D33C4D-59B5-E523-534D-0288682CEF20}"/>
              </a:ext>
            </a:extLst>
          </p:cNvPr>
          <p:cNvSpPr>
            <a:spLocks noGrp="1"/>
          </p:cNvSpPr>
          <p:nvPr>
            <p:ph type="dt" sz="half" idx="10"/>
          </p:nvPr>
        </p:nvSpPr>
        <p:spPr/>
        <p:txBody>
          <a:bodyPr/>
          <a:lstStyle/>
          <a:p>
            <a:fld id="{08F3EF9F-DE13-4734-BC25-7CAFA33901B0}" type="datetimeFigureOut">
              <a:rPr lang="fr-CA" smtClean="0"/>
              <a:t>2024-02-19</a:t>
            </a:fld>
            <a:endParaRPr lang="fr-CA"/>
          </a:p>
        </p:txBody>
      </p:sp>
      <p:sp>
        <p:nvSpPr>
          <p:cNvPr id="6" name="Espace réservé du pied de page 5">
            <a:extLst>
              <a:ext uri="{FF2B5EF4-FFF2-40B4-BE49-F238E27FC236}">
                <a16:creationId xmlns:a16="http://schemas.microsoft.com/office/drawing/2014/main" id="{3AF19B38-90BC-B7C5-F357-24B6D0782F0F}"/>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4BE5D322-63B4-410C-69A4-693AB0CC9DD4}"/>
              </a:ext>
            </a:extLst>
          </p:cNvPr>
          <p:cNvSpPr>
            <a:spLocks noGrp="1"/>
          </p:cNvSpPr>
          <p:nvPr>
            <p:ph type="sldNum" sz="quarter" idx="12"/>
          </p:nvPr>
        </p:nvSpPr>
        <p:spPr/>
        <p:txBody>
          <a:bodyPr/>
          <a:lstStyle/>
          <a:p>
            <a:fld id="{8612AF71-A15B-4CF1-851B-D4641B793D40}" type="slidenum">
              <a:rPr lang="fr-CA" smtClean="0"/>
              <a:t>‹N°›</a:t>
            </a:fld>
            <a:endParaRPr lang="fr-CA"/>
          </a:p>
        </p:txBody>
      </p:sp>
    </p:spTree>
    <p:extLst>
      <p:ext uri="{BB962C8B-B14F-4D97-AF65-F5344CB8AC3E}">
        <p14:creationId xmlns:p14="http://schemas.microsoft.com/office/powerpoint/2010/main" val="1388420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06E4E5-3F94-638F-65C1-FE01CEB92D0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F06282A8-9E31-02A2-956E-BE392CF008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3C5948AB-734A-A8F6-B3EA-341572C8C0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7C2C95C-3E5D-2621-D1A7-D2B44C1271E2}"/>
              </a:ext>
            </a:extLst>
          </p:cNvPr>
          <p:cNvSpPr>
            <a:spLocks noGrp="1"/>
          </p:cNvSpPr>
          <p:nvPr>
            <p:ph type="dt" sz="half" idx="10"/>
          </p:nvPr>
        </p:nvSpPr>
        <p:spPr/>
        <p:txBody>
          <a:bodyPr/>
          <a:lstStyle/>
          <a:p>
            <a:fld id="{08F3EF9F-DE13-4734-BC25-7CAFA33901B0}" type="datetimeFigureOut">
              <a:rPr lang="fr-CA" smtClean="0"/>
              <a:t>2024-02-19</a:t>
            </a:fld>
            <a:endParaRPr lang="fr-CA"/>
          </a:p>
        </p:txBody>
      </p:sp>
      <p:sp>
        <p:nvSpPr>
          <p:cNvPr id="6" name="Espace réservé du pied de page 5">
            <a:extLst>
              <a:ext uri="{FF2B5EF4-FFF2-40B4-BE49-F238E27FC236}">
                <a16:creationId xmlns:a16="http://schemas.microsoft.com/office/drawing/2014/main" id="{AE9417F2-8494-5637-F6FC-E54B55733FBA}"/>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F5476745-56AB-78BA-F0C6-281556851B1A}"/>
              </a:ext>
            </a:extLst>
          </p:cNvPr>
          <p:cNvSpPr>
            <a:spLocks noGrp="1"/>
          </p:cNvSpPr>
          <p:nvPr>
            <p:ph type="sldNum" sz="quarter" idx="12"/>
          </p:nvPr>
        </p:nvSpPr>
        <p:spPr/>
        <p:txBody>
          <a:bodyPr/>
          <a:lstStyle/>
          <a:p>
            <a:fld id="{8612AF71-A15B-4CF1-851B-D4641B793D40}" type="slidenum">
              <a:rPr lang="fr-CA" smtClean="0"/>
              <a:t>‹N°›</a:t>
            </a:fld>
            <a:endParaRPr lang="fr-CA"/>
          </a:p>
        </p:txBody>
      </p:sp>
    </p:spTree>
    <p:extLst>
      <p:ext uri="{BB962C8B-B14F-4D97-AF65-F5344CB8AC3E}">
        <p14:creationId xmlns:p14="http://schemas.microsoft.com/office/powerpoint/2010/main" val="37175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D421D4E-415F-F7DF-E394-3D6B489C5A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endParaRPr lang="fr-CA" dirty="0"/>
          </a:p>
        </p:txBody>
      </p:sp>
      <p:sp>
        <p:nvSpPr>
          <p:cNvPr id="3" name="Espace réservé du texte 2">
            <a:extLst>
              <a:ext uri="{FF2B5EF4-FFF2-40B4-BE49-F238E27FC236}">
                <a16:creationId xmlns:a16="http://schemas.microsoft.com/office/drawing/2014/main" id="{9E5589B9-8F4D-9DC0-D688-5B48C9F6B1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
        <p:nvSpPr>
          <p:cNvPr id="4" name="Espace réservé de la date 3">
            <a:extLst>
              <a:ext uri="{FF2B5EF4-FFF2-40B4-BE49-F238E27FC236}">
                <a16:creationId xmlns:a16="http://schemas.microsoft.com/office/drawing/2014/main" id="{56A89792-FFB5-69FA-A01D-6AB088B90E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Radio Canada" pitchFamily="2" charset="0"/>
              </a:defRPr>
            </a:lvl1pPr>
          </a:lstStyle>
          <a:p>
            <a:fld id="{08F3EF9F-DE13-4734-BC25-7CAFA33901B0}" type="datetimeFigureOut">
              <a:rPr lang="fr-CA" smtClean="0"/>
              <a:pPr/>
              <a:t>2024-02-19</a:t>
            </a:fld>
            <a:endParaRPr lang="fr-CA" dirty="0"/>
          </a:p>
        </p:txBody>
      </p:sp>
      <p:sp>
        <p:nvSpPr>
          <p:cNvPr id="5" name="Espace réservé du pied de page 4">
            <a:extLst>
              <a:ext uri="{FF2B5EF4-FFF2-40B4-BE49-F238E27FC236}">
                <a16:creationId xmlns:a16="http://schemas.microsoft.com/office/drawing/2014/main" id="{D1270847-A62F-2F09-F738-6ECDED7D15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Radio Canada" pitchFamily="2" charset="0"/>
              </a:defRPr>
            </a:lvl1pPr>
          </a:lstStyle>
          <a:p>
            <a:endParaRPr lang="fr-CA" dirty="0"/>
          </a:p>
        </p:txBody>
      </p:sp>
      <p:sp>
        <p:nvSpPr>
          <p:cNvPr id="6" name="Espace réservé du numéro de diapositive 5">
            <a:extLst>
              <a:ext uri="{FF2B5EF4-FFF2-40B4-BE49-F238E27FC236}">
                <a16:creationId xmlns:a16="http://schemas.microsoft.com/office/drawing/2014/main" id="{C557D6C7-F463-24AD-8330-3ECDC59F62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Radio Canada" pitchFamily="2" charset="0"/>
              </a:defRPr>
            </a:lvl1pPr>
          </a:lstStyle>
          <a:p>
            <a:fld id="{8612AF71-A15B-4CF1-851B-D4641B793D40}" type="slidenum">
              <a:rPr lang="fr-CA" smtClean="0"/>
              <a:pPr/>
              <a:t>‹N°›</a:t>
            </a:fld>
            <a:endParaRPr lang="fr-CA" dirty="0"/>
          </a:p>
        </p:txBody>
      </p:sp>
    </p:spTree>
    <p:extLst>
      <p:ext uri="{BB962C8B-B14F-4D97-AF65-F5344CB8AC3E}">
        <p14:creationId xmlns:p14="http://schemas.microsoft.com/office/powerpoint/2010/main" val="10407051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Radio Canada Light"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adio Canad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adio Canad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dio Canad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dio Canad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dio Canad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F571F8D-6B72-1487-0ED0-FEF06E87BB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endParaRPr lang="fr-CA" dirty="0"/>
          </a:p>
        </p:txBody>
      </p:sp>
      <p:sp>
        <p:nvSpPr>
          <p:cNvPr id="3" name="Espace réservé du texte 2">
            <a:extLst>
              <a:ext uri="{FF2B5EF4-FFF2-40B4-BE49-F238E27FC236}">
                <a16:creationId xmlns:a16="http://schemas.microsoft.com/office/drawing/2014/main" id="{92913F1D-3FB5-F7A9-8B57-57D0B5B5C1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
        <p:nvSpPr>
          <p:cNvPr id="4" name="Espace réservé de la date 3">
            <a:extLst>
              <a:ext uri="{FF2B5EF4-FFF2-40B4-BE49-F238E27FC236}">
                <a16:creationId xmlns:a16="http://schemas.microsoft.com/office/drawing/2014/main" id="{BC06A394-D1D5-FF56-C641-B52D7B8083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Radio Canada" pitchFamily="2" charset="0"/>
              </a:defRPr>
            </a:lvl1pPr>
          </a:lstStyle>
          <a:p>
            <a:fld id="{FC1EFD2D-3F1B-449E-9480-0AF0C39FC2FE}" type="datetimeFigureOut">
              <a:rPr lang="fr-CA" smtClean="0"/>
              <a:pPr/>
              <a:t>2024-02-19</a:t>
            </a:fld>
            <a:endParaRPr lang="fr-CA" dirty="0"/>
          </a:p>
        </p:txBody>
      </p:sp>
      <p:sp>
        <p:nvSpPr>
          <p:cNvPr id="5" name="Espace réservé du pied de page 4">
            <a:extLst>
              <a:ext uri="{FF2B5EF4-FFF2-40B4-BE49-F238E27FC236}">
                <a16:creationId xmlns:a16="http://schemas.microsoft.com/office/drawing/2014/main" id="{CBAEA2DA-D608-0D0E-05C0-0493C69B91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Radio Canada" pitchFamily="2" charset="0"/>
              </a:defRPr>
            </a:lvl1pPr>
          </a:lstStyle>
          <a:p>
            <a:endParaRPr lang="fr-CA" dirty="0"/>
          </a:p>
        </p:txBody>
      </p:sp>
      <p:sp>
        <p:nvSpPr>
          <p:cNvPr id="6" name="Espace réservé du numéro de diapositive 5">
            <a:extLst>
              <a:ext uri="{FF2B5EF4-FFF2-40B4-BE49-F238E27FC236}">
                <a16:creationId xmlns:a16="http://schemas.microsoft.com/office/drawing/2014/main" id="{EF641D3C-56B3-9334-A6D6-4D7DBB886A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Radio Canada" pitchFamily="2" charset="0"/>
              </a:defRPr>
            </a:lvl1pPr>
          </a:lstStyle>
          <a:p>
            <a:fld id="{6C3CF943-0660-45FE-B776-FA68C9E66F35}" type="slidenum">
              <a:rPr lang="fr-CA" smtClean="0"/>
              <a:pPr/>
              <a:t>‹N°›</a:t>
            </a:fld>
            <a:endParaRPr lang="fr-CA" dirty="0"/>
          </a:p>
        </p:txBody>
      </p:sp>
    </p:spTree>
    <p:extLst>
      <p:ext uri="{BB962C8B-B14F-4D97-AF65-F5344CB8AC3E}">
        <p14:creationId xmlns:p14="http://schemas.microsoft.com/office/powerpoint/2010/main" val="11507695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Radio Canad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adio Canad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adio Canad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dio Canad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dio Canad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dio Canad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5.gif"/></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0.png"/><Relationship Id="rId7"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2.jpeg"/><Relationship Id="rId9" Type="http://schemas.openxmlformats.org/officeDocument/2006/relationships/image" Target="../media/image35.jpe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13" Type="http://schemas.microsoft.com/office/2007/relationships/hdphoto" Target="../media/hdphoto6.wdp"/><Relationship Id="rId3" Type="http://schemas.openxmlformats.org/officeDocument/2006/relationships/image" Target="../media/image30.png"/><Relationship Id="rId7" Type="http://schemas.microsoft.com/office/2007/relationships/hdphoto" Target="../media/hdphoto3.wdp"/><Relationship Id="rId12"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7.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39.png"/><Relationship Id="rId4" Type="http://schemas.openxmlformats.org/officeDocument/2006/relationships/image" Target="../media/image36.png"/><Relationship Id="rId9"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20.png"/><Relationship Id="rId5" Type="http://schemas.openxmlformats.org/officeDocument/2006/relationships/image" Target="../media/image42.png"/><Relationship Id="rId4" Type="http://schemas.openxmlformats.org/officeDocument/2006/relationships/image" Target="../media/image400.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hyperlink" Target="trio-construction.ggb" TargetMode="Externa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6.gif"/></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6.gif"/></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Colors" Target="../diagrams/colors20.xml"/><Relationship Id="rId3" Type="http://schemas.openxmlformats.org/officeDocument/2006/relationships/image" Target="../media/image2.jpeg"/><Relationship Id="rId7" Type="http://schemas.openxmlformats.org/officeDocument/2006/relationships/diagramQuickStyle" Target="../diagrams/quickStyle2.xml"/><Relationship Id="rId12" Type="http://schemas.openxmlformats.org/officeDocument/2006/relationships/diagramQuickStyle" Target="../diagrams/quickStyle20.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Layout" Target="../diagrams/layout2.xml"/><Relationship Id="rId11" Type="http://schemas.openxmlformats.org/officeDocument/2006/relationships/diagramLayout" Target="../diagrams/layout20.xml"/><Relationship Id="rId5" Type="http://schemas.openxmlformats.org/officeDocument/2006/relationships/diagramData" Target="../diagrams/data2.xml"/><Relationship Id="rId10" Type="http://schemas.openxmlformats.org/officeDocument/2006/relationships/diagramData" Target="../diagrams/data3.xml"/><Relationship Id="rId4" Type="http://schemas.openxmlformats.org/officeDocument/2006/relationships/image" Target="../media/image52.png"/><Relationship Id="rId9" Type="http://schemas.microsoft.com/office/2007/relationships/diagramDrawing" Target="../diagrams/drawing2.xml"/></Relationships>
</file>

<file path=ppt/slides/_rels/slide2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jpg"/><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2.jpeg"/><Relationship Id="rId9"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47.gif"/></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5.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oleObject" Target="file:///C:\Users\trahanan\Dropbox\Cegep\AMQ%202022\Camp\log-napier.xlsx!Feuil1!L1C1:L23C7" TargetMode="External"/><Relationship Id="rId5" Type="http://schemas.openxmlformats.org/officeDocument/2006/relationships/image" Target="../media/image1.jpg"/><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2.jpeg"/></Relationships>
</file>

<file path=ppt/slides/_rels/slide3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4.png"/><Relationship Id="rId3" Type="http://schemas.openxmlformats.org/officeDocument/2006/relationships/image" Target="../media/image56.jpeg"/><Relationship Id="rId7" Type="http://schemas.openxmlformats.org/officeDocument/2006/relationships/image" Target="../media/image57.png"/><Relationship Id="rId12"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84.png"/><Relationship Id="rId5" Type="http://schemas.openxmlformats.org/officeDocument/2006/relationships/image" Target="../media/image79.png"/><Relationship Id="rId10" Type="http://schemas.openxmlformats.org/officeDocument/2006/relationships/image" Target="../media/image60.png"/><Relationship Id="rId4" Type="http://schemas.openxmlformats.org/officeDocument/2006/relationships/image" Target="../media/image2.jpeg"/><Relationship Id="rId9"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png"/><Relationship Id="rId7" Type="http://schemas.openxmlformats.org/officeDocument/2006/relationships/image" Target="../media/image77.jpe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Calcul.mp4" TargetMode="Externa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 descr="Une image contenant table&#10;&#10;Description générée automatiquement">
            <a:extLst>
              <a:ext uri="{FF2B5EF4-FFF2-40B4-BE49-F238E27FC236}">
                <a16:creationId xmlns:a16="http://schemas.microsoft.com/office/drawing/2014/main" id="{87263713-C9BB-2CFE-6046-843FF3ABC0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9860"/>
            <a:ext cx="12192000" cy="15001878"/>
          </a:xfrm>
          <a:prstGeom prst="rect">
            <a:avLst/>
          </a:prstGeom>
        </p:spPr>
      </p:pic>
      <p:pic>
        <p:nvPicPr>
          <p:cNvPr id="2" name="Picture 2" descr="John Napier Framed Print by Gary Brown">
            <a:extLst>
              <a:ext uri="{FF2B5EF4-FFF2-40B4-BE49-F238E27FC236}">
                <a16:creationId xmlns:a16="http://schemas.microsoft.com/office/drawing/2014/main" id="{F942262C-3B3C-7A37-E5FF-D10B5E6F97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333" t="25148" r="32667" b="22189"/>
          <a:stretch/>
        </p:blipFill>
        <p:spPr bwMode="auto">
          <a:xfrm>
            <a:off x="9107424" y="2227084"/>
            <a:ext cx="2602255" cy="39589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 name="Rectangle : coins arrondis 5">
            <a:extLst>
              <a:ext uri="{FF2B5EF4-FFF2-40B4-BE49-F238E27FC236}">
                <a16:creationId xmlns:a16="http://schemas.microsoft.com/office/drawing/2014/main" id="{3456F404-667E-EDDE-CDAF-DA2A98CBB53B}"/>
              </a:ext>
            </a:extLst>
          </p:cNvPr>
          <p:cNvSpPr/>
          <p:nvPr/>
        </p:nvSpPr>
        <p:spPr>
          <a:xfrm>
            <a:off x="963168" y="182880"/>
            <a:ext cx="10265664" cy="1670304"/>
          </a:xfrm>
          <a:prstGeom prst="roundRect">
            <a:avLst/>
          </a:prstGeom>
          <a:solidFill>
            <a:srgbClr val="A33103">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6400" b="0" i="0" u="none" strike="noStrike" kern="1200" cap="none" spc="0" normalizeH="0" baseline="0" noProof="0" dirty="0">
                <a:ln>
                  <a:noFill/>
                </a:ln>
                <a:solidFill>
                  <a:prstClr val="white"/>
                </a:solidFill>
                <a:effectLst/>
                <a:uLnTx/>
                <a:uFillTx/>
                <a:latin typeface="Radio Canada" pitchFamily="2" charset="0"/>
                <a:ea typeface="CMU Sans Serif" panose="02000603000000000000" pitchFamily="2" charset="0"/>
                <a:cs typeface="CMU Sans Serif" panose="02000603000000000000" pitchFamily="2" charset="0"/>
              </a:rPr>
              <a:t>Histoire des logarithmes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600" b="0" i="0" u="none" strike="noStrike" kern="1200" cap="none" spc="0" normalizeH="0" baseline="0" noProof="0" dirty="0">
                <a:ln>
                  <a:noFill/>
                </a:ln>
                <a:solidFill>
                  <a:prstClr val="white"/>
                </a:solidFill>
                <a:effectLst/>
                <a:uLnTx/>
                <a:uFillTx/>
                <a:latin typeface="Radio Canada" pitchFamily="2" charset="0"/>
                <a:ea typeface="CMU Serif" panose="02000603000000000000" pitchFamily="2" charset="0"/>
                <a:cs typeface="CMU Serif" panose="02000603000000000000" pitchFamily="2" charset="0"/>
              </a:rPr>
              <a:t>ce que Napier a fait et n’a pas fait</a:t>
            </a:r>
          </a:p>
        </p:txBody>
      </p:sp>
      <p:pic>
        <p:nvPicPr>
          <p:cNvPr id="7" name="!!T" descr="Une image contenant table&#10;&#10;Description générée automatiquement">
            <a:extLst>
              <a:ext uri="{FF2B5EF4-FFF2-40B4-BE49-F238E27FC236}">
                <a16:creationId xmlns:a16="http://schemas.microsoft.com/office/drawing/2014/main" id="{15FC3618-05DC-7935-7D0D-C3AD3E3C332C}"/>
              </a:ext>
            </a:extLst>
          </p:cNvPr>
          <p:cNvPicPr>
            <a:picLocks noChangeAspect="1"/>
          </p:cNvPicPr>
          <p:nvPr/>
        </p:nvPicPr>
        <p:blipFill rotWithShape="1">
          <a:blip r:embed="rId3">
            <a:extLst>
              <a:ext uri="{28A0092B-C50C-407E-A947-70E740481C1C}">
                <a14:useLocalDpi xmlns:a14="http://schemas.microsoft.com/office/drawing/2010/main" val="0"/>
              </a:ext>
            </a:extLst>
          </a:blip>
          <a:srcRect l="27150" t="31767" r="57350" b="65389"/>
          <a:stretch/>
        </p:blipFill>
        <p:spPr>
          <a:xfrm>
            <a:off x="3291840" y="3608832"/>
            <a:ext cx="1889760" cy="426720"/>
          </a:xfrm>
          <a:prstGeom prst="rect">
            <a:avLst/>
          </a:prstGeom>
        </p:spPr>
      </p:pic>
    </p:spTree>
    <p:extLst>
      <p:ext uri="{BB962C8B-B14F-4D97-AF65-F5344CB8AC3E}">
        <p14:creationId xmlns:p14="http://schemas.microsoft.com/office/powerpoint/2010/main" val="400795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580D5068-1C38-C068-DD64-1AD87370E862}"/>
              </a:ext>
            </a:extLst>
          </p:cNvPr>
          <p:cNvSpPr/>
          <p:nvPr/>
        </p:nvSpPr>
        <p:spPr>
          <a:xfrm>
            <a:off x="546522" y="607177"/>
            <a:ext cx="3637722" cy="108336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D) Concept de fonction</a:t>
            </a:r>
          </a:p>
        </p:txBody>
      </p:sp>
      <mc:AlternateContent xmlns:mc="http://schemas.openxmlformats.org/markup-compatibility/2006" xmlns:a14="http://schemas.microsoft.com/office/drawing/2010/main">
        <mc:Choice Requires="a14">
          <p:sp>
            <p:nvSpPr>
              <p:cNvPr id="5" name="Rectangle : coins arrondis 4">
                <a:extLst>
                  <a:ext uri="{FF2B5EF4-FFF2-40B4-BE49-F238E27FC236}">
                    <a16:creationId xmlns:a16="http://schemas.microsoft.com/office/drawing/2014/main" id="{511AD977-DE06-9953-A574-148D62A88177}"/>
                  </a:ext>
                </a:extLst>
              </p:cNvPr>
              <p:cNvSpPr/>
              <p:nvPr/>
            </p:nvSpPr>
            <p:spPr>
              <a:xfrm>
                <a:off x="7158337" y="11111221"/>
                <a:ext cx="3637722" cy="108336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E) Notation </a:t>
                </a:r>
                <a14:m>
                  <m:oMath xmlns:m="http://schemas.openxmlformats.org/officeDocument/2006/math">
                    <m:r>
                      <a:rPr lang="fr-CA" sz="2400" b="0" i="1" smtClean="0">
                        <a:latin typeface="Cambria Math" panose="02040503050406030204" pitchFamily="18" charset="0"/>
                      </a:rPr>
                      <m:t>𝑒</m:t>
                    </m:r>
                  </m:oMath>
                </a14:m>
                <a:endParaRPr lang="fr-CA" sz="2400" dirty="0">
                  <a:latin typeface="Radio Canada" pitchFamily="2" charset="0"/>
                </a:endParaRPr>
              </a:p>
            </p:txBody>
          </p:sp>
        </mc:Choice>
        <mc:Fallback xmlns="">
          <p:sp>
            <p:nvSpPr>
              <p:cNvPr id="5" name="Rectangle : coins arrondis 4">
                <a:extLst>
                  <a:ext uri="{FF2B5EF4-FFF2-40B4-BE49-F238E27FC236}">
                    <a16:creationId xmlns:a16="http://schemas.microsoft.com/office/drawing/2014/main" id="{511AD977-DE06-9953-A574-148D62A88177}"/>
                  </a:ext>
                </a:extLst>
              </p:cNvPr>
              <p:cNvSpPr>
                <a:spLocks noRot="1" noChangeAspect="1" noMove="1" noResize="1" noEditPoints="1" noAdjustHandles="1" noChangeArrowheads="1" noChangeShapeType="1" noTextEdit="1"/>
              </p:cNvSpPr>
              <p:nvPr/>
            </p:nvSpPr>
            <p:spPr>
              <a:xfrm>
                <a:off x="7158337" y="11111221"/>
                <a:ext cx="3637722" cy="1083366"/>
              </a:xfrm>
              <a:prstGeom prst="roundRect">
                <a:avLst/>
              </a:prstGeom>
              <a:blipFill>
                <a:blip r:embed="rId2"/>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6" name="Rectangle : coins arrondis 5">
                <a:extLst>
                  <a:ext uri="{FF2B5EF4-FFF2-40B4-BE49-F238E27FC236}">
                    <a16:creationId xmlns:a16="http://schemas.microsoft.com/office/drawing/2014/main" id="{8BCB27DA-17CE-8285-2037-A28B3D63E8BC}"/>
                  </a:ext>
                </a:extLst>
              </p:cNvPr>
              <p:cNvSpPr/>
              <p:nvPr/>
            </p:nvSpPr>
            <p:spPr>
              <a:xfrm>
                <a:off x="-414452" y="-1631661"/>
                <a:ext cx="3637722" cy="108336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C) Fonction </a:t>
                </a:r>
                <a14:m>
                  <m:oMath xmlns:m="http://schemas.openxmlformats.org/officeDocument/2006/math">
                    <m:func>
                      <m:funcPr>
                        <m:ctrlPr>
                          <a:rPr lang="fr-CA" sz="2400" b="0" i="1" smtClean="0">
                            <a:latin typeface="Cambria Math" panose="02040503050406030204" pitchFamily="18" charset="0"/>
                          </a:rPr>
                        </m:ctrlPr>
                      </m:funcPr>
                      <m:fName>
                        <m:r>
                          <m:rPr>
                            <m:sty m:val="p"/>
                          </m:rPr>
                          <a:rPr lang="fr-CA" sz="2400" b="0" i="0" smtClean="0">
                            <a:latin typeface="Cambria Math" panose="02040503050406030204" pitchFamily="18" charset="0"/>
                          </a:rPr>
                          <m:t>ln</m:t>
                        </m:r>
                      </m:fName>
                      <m:e>
                        <m:r>
                          <a:rPr lang="fr-CA" sz="2400" b="0" i="1" smtClean="0">
                            <a:latin typeface="Cambria Math" panose="02040503050406030204" pitchFamily="18" charset="0"/>
                          </a:rPr>
                          <m:t>𝑥</m:t>
                        </m:r>
                      </m:e>
                    </m:func>
                  </m:oMath>
                </a14:m>
                <a:endParaRPr lang="fr-CA" sz="2400" dirty="0">
                  <a:latin typeface="Radio Canada" pitchFamily="2" charset="0"/>
                </a:endParaRPr>
              </a:p>
            </p:txBody>
          </p:sp>
        </mc:Choice>
        <mc:Fallback xmlns="">
          <p:sp>
            <p:nvSpPr>
              <p:cNvPr id="6" name="Rectangle : coins arrondis 5">
                <a:extLst>
                  <a:ext uri="{FF2B5EF4-FFF2-40B4-BE49-F238E27FC236}">
                    <a16:creationId xmlns:a16="http://schemas.microsoft.com/office/drawing/2014/main" id="{8BCB27DA-17CE-8285-2037-A28B3D63E8BC}"/>
                  </a:ext>
                </a:extLst>
              </p:cNvPr>
              <p:cNvSpPr>
                <a:spLocks noRot="1" noChangeAspect="1" noMove="1" noResize="1" noEditPoints="1" noAdjustHandles="1" noChangeArrowheads="1" noChangeShapeType="1" noTextEdit="1"/>
              </p:cNvSpPr>
              <p:nvPr/>
            </p:nvSpPr>
            <p:spPr>
              <a:xfrm>
                <a:off x="-414452" y="-1631661"/>
                <a:ext cx="3637722" cy="1083366"/>
              </a:xfrm>
              <a:prstGeom prst="roundRect">
                <a:avLst/>
              </a:prstGeom>
              <a:blipFill>
                <a:blip r:embed="rId3"/>
                <a:stretch>
                  <a:fillRect/>
                </a:stretch>
              </a:blipFill>
            </p:spPr>
            <p:txBody>
              <a:bodyPr/>
              <a:lstStyle/>
              <a:p>
                <a:r>
                  <a:rPr lang="fr-CA">
                    <a:noFill/>
                  </a:rPr>
                  <a:t> </a:t>
                </a:r>
              </a:p>
            </p:txBody>
          </p:sp>
        </mc:Fallback>
      </mc:AlternateContent>
      <p:sp>
        <p:nvSpPr>
          <p:cNvPr id="7" name="Rectangle : coins arrondis 6">
            <a:extLst>
              <a:ext uri="{FF2B5EF4-FFF2-40B4-BE49-F238E27FC236}">
                <a16:creationId xmlns:a16="http://schemas.microsoft.com/office/drawing/2014/main" id="{79B07FE2-7FD6-839C-505E-890F0CC727E8}"/>
              </a:ext>
            </a:extLst>
          </p:cNvPr>
          <p:cNvSpPr/>
          <p:nvPr/>
        </p:nvSpPr>
        <p:spPr>
          <a:xfrm>
            <a:off x="-836482" y="-3117139"/>
            <a:ext cx="3637722" cy="108336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A) Table de logarithmes</a:t>
            </a:r>
          </a:p>
        </p:txBody>
      </p:sp>
      <p:sp>
        <p:nvSpPr>
          <p:cNvPr id="8" name="Rectangle : coins arrondis 7">
            <a:extLst>
              <a:ext uri="{FF2B5EF4-FFF2-40B4-BE49-F238E27FC236}">
                <a16:creationId xmlns:a16="http://schemas.microsoft.com/office/drawing/2014/main" id="{410E1158-AB9B-55B2-4019-3FF331496EF7}"/>
              </a:ext>
            </a:extLst>
          </p:cNvPr>
          <p:cNvSpPr/>
          <p:nvPr/>
        </p:nvSpPr>
        <p:spPr>
          <a:xfrm>
            <a:off x="-602340" y="-1678553"/>
            <a:ext cx="3637722" cy="108336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B) Notation d’exposant pour les entiers</a:t>
            </a:r>
          </a:p>
        </p:txBody>
      </p:sp>
      <p:sp>
        <p:nvSpPr>
          <p:cNvPr id="10" name="ZoneTexte 9">
            <a:extLst>
              <a:ext uri="{FF2B5EF4-FFF2-40B4-BE49-F238E27FC236}">
                <a16:creationId xmlns:a16="http://schemas.microsoft.com/office/drawing/2014/main" id="{EDECE82B-75F8-71B0-72B7-570042A555B6}"/>
              </a:ext>
            </a:extLst>
          </p:cNvPr>
          <p:cNvSpPr txBox="1"/>
          <p:nvPr/>
        </p:nvSpPr>
        <p:spPr>
          <a:xfrm>
            <a:off x="1404409" y="2895967"/>
            <a:ext cx="9391650" cy="2062103"/>
          </a:xfrm>
          <a:prstGeom prst="rect">
            <a:avLst/>
          </a:prstGeom>
          <a:noFill/>
        </p:spPr>
        <p:txBody>
          <a:bodyPr wrap="square" rtlCol="0">
            <a:spAutoFit/>
          </a:bodyPr>
          <a:lstStyle/>
          <a:p>
            <a:pPr algn="ctr"/>
            <a:r>
              <a:rPr lang="fr-CA" sz="3200" dirty="0">
                <a:latin typeface="Radio Canada" pitchFamily="2" charset="0"/>
                <a:ea typeface="CMU Sans Serif" panose="02000603000000000000" pitchFamily="2" charset="0"/>
                <a:cs typeface="CMU Sans Serif" panose="02000603000000000000" pitchFamily="2" charset="0"/>
              </a:rPr>
              <a:t>Le terme fonction est introduit pour la première fois par Leibniz.</a:t>
            </a:r>
          </a:p>
          <a:p>
            <a:pPr algn="ctr"/>
            <a:r>
              <a:rPr lang="fr-CA" sz="3200" dirty="0">
                <a:latin typeface="Radio Canada" pitchFamily="2" charset="0"/>
                <a:ea typeface="CMU Sans Serif" panose="02000603000000000000" pitchFamily="2" charset="0"/>
                <a:cs typeface="CMU Sans Serif" panose="02000603000000000000" pitchFamily="2" charset="0"/>
              </a:rPr>
              <a:t>Avec Newton, c’est aussi le développement du calcul différentiel.</a:t>
            </a:r>
          </a:p>
        </p:txBody>
      </p:sp>
      <p:sp>
        <p:nvSpPr>
          <p:cNvPr id="3" name="Rectangle : coins arrondis 2">
            <a:extLst>
              <a:ext uri="{FF2B5EF4-FFF2-40B4-BE49-F238E27FC236}">
                <a16:creationId xmlns:a16="http://schemas.microsoft.com/office/drawing/2014/main" id="{24F47ABD-F1CF-2410-4F2E-A87CD801E145}"/>
              </a:ext>
            </a:extLst>
          </p:cNvPr>
          <p:cNvSpPr/>
          <p:nvPr/>
        </p:nvSpPr>
        <p:spPr>
          <a:xfrm>
            <a:off x="5111262" y="656492"/>
            <a:ext cx="4196861" cy="984739"/>
          </a:xfrm>
          <a:prstGeom prst="roundRect">
            <a:avLst/>
          </a:prstGeom>
          <a:ln>
            <a:noFill/>
          </a:ln>
          <a:effectLst>
            <a:glow rad="63500">
              <a:schemeClr val="accent5">
                <a:satMod val="175000"/>
                <a:alpha val="40000"/>
              </a:schemeClr>
            </a:glow>
            <a:outerShdw blurRad="107950" dist="12700" dir="5400000" algn="ctr">
              <a:srgbClr val="000000"/>
            </a:outerShdw>
            <a:reflection blurRad="6350" stA="50000" endA="300" endPos="5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3200" dirty="0">
                <a:latin typeface="Radio Canada" pitchFamily="2" charset="0"/>
              </a:rPr>
              <a:t>1673: Leibniz</a:t>
            </a:r>
          </a:p>
        </p:txBody>
      </p:sp>
      <p:pic>
        <p:nvPicPr>
          <p:cNvPr id="9" name="Image 8" descr="Une image contenant texte, graphiques vectoriels&#10;&#10;Description générée automatiquement">
            <a:extLst>
              <a:ext uri="{FF2B5EF4-FFF2-40B4-BE49-F238E27FC236}">
                <a16:creationId xmlns:a16="http://schemas.microsoft.com/office/drawing/2014/main" id="{A94F8C51-3DF4-5D38-B6F2-D0787C434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4483" y="221951"/>
            <a:ext cx="2343151" cy="1853819"/>
          </a:xfrm>
          <a:prstGeom prst="rect">
            <a:avLst/>
          </a:prstGeom>
        </p:spPr>
      </p:pic>
    </p:spTree>
    <p:extLst>
      <p:ext uri="{BB962C8B-B14F-4D97-AF65-F5344CB8AC3E}">
        <p14:creationId xmlns:p14="http://schemas.microsoft.com/office/powerpoint/2010/main" val="3298725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eonhard Euler - Simply Charly">
            <a:extLst>
              <a:ext uri="{FF2B5EF4-FFF2-40B4-BE49-F238E27FC236}">
                <a16:creationId xmlns:a16="http://schemas.microsoft.com/office/drawing/2014/main" id="{57225289-448E-D79C-5A91-01FBCA3D22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5581" y="9548"/>
            <a:ext cx="2886419" cy="288641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 coins arrondis 3">
            <a:extLst>
              <a:ext uri="{FF2B5EF4-FFF2-40B4-BE49-F238E27FC236}">
                <a16:creationId xmlns:a16="http://schemas.microsoft.com/office/drawing/2014/main" id="{580D5068-1C38-C068-DD64-1AD87370E862}"/>
              </a:ext>
            </a:extLst>
          </p:cNvPr>
          <p:cNvSpPr/>
          <p:nvPr/>
        </p:nvSpPr>
        <p:spPr>
          <a:xfrm>
            <a:off x="307341" y="-1218691"/>
            <a:ext cx="3637722" cy="108336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D) Concept de fonction</a:t>
            </a:r>
          </a:p>
        </p:txBody>
      </p:sp>
      <mc:AlternateContent xmlns:mc="http://schemas.openxmlformats.org/markup-compatibility/2006" xmlns:a14="http://schemas.microsoft.com/office/drawing/2010/main">
        <mc:Choice Requires="a14">
          <p:sp>
            <p:nvSpPr>
              <p:cNvPr id="5" name="Rectangle : coins arrondis 4">
                <a:extLst>
                  <a:ext uri="{FF2B5EF4-FFF2-40B4-BE49-F238E27FC236}">
                    <a16:creationId xmlns:a16="http://schemas.microsoft.com/office/drawing/2014/main" id="{511AD977-DE06-9953-A574-148D62A88177}"/>
                  </a:ext>
                </a:extLst>
              </p:cNvPr>
              <p:cNvSpPr/>
              <p:nvPr/>
            </p:nvSpPr>
            <p:spPr>
              <a:xfrm>
                <a:off x="593414" y="632153"/>
                <a:ext cx="3637722" cy="108336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E) Notation </a:t>
                </a:r>
                <a14:m>
                  <m:oMath xmlns:m="http://schemas.openxmlformats.org/officeDocument/2006/math">
                    <m:r>
                      <a:rPr lang="fr-CA" sz="2400" b="0" i="1" smtClean="0">
                        <a:latin typeface="Cambria Math" panose="02040503050406030204" pitchFamily="18" charset="0"/>
                      </a:rPr>
                      <m:t>𝑒</m:t>
                    </m:r>
                  </m:oMath>
                </a14:m>
                <a:endParaRPr lang="fr-CA" sz="2400" dirty="0">
                  <a:latin typeface="Radio Canada" pitchFamily="2" charset="0"/>
                </a:endParaRPr>
              </a:p>
            </p:txBody>
          </p:sp>
        </mc:Choice>
        <mc:Fallback xmlns="">
          <p:sp>
            <p:nvSpPr>
              <p:cNvPr id="5" name="Rectangle : coins arrondis 4">
                <a:extLst>
                  <a:ext uri="{FF2B5EF4-FFF2-40B4-BE49-F238E27FC236}">
                    <a16:creationId xmlns:a16="http://schemas.microsoft.com/office/drawing/2014/main" id="{511AD977-DE06-9953-A574-148D62A88177}"/>
                  </a:ext>
                </a:extLst>
              </p:cNvPr>
              <p:cNvSpPr>
                <a:spLocks noRot="1" noChangeAspect="1" noMove="1" noResize="1" noEditPoints="1" noAdjustHandles="1" noChangeArrowheads="1" noChangeShapeType="1" noTextEdit="1"/>
              </p:cNvSpPr>
              <p:nvPr/>
            </p:nvSpPr>
            <p:spPr>
              <a:xfrm>
                <a:off x="593414" y="632153"/>
                <a:ext cx="3637722" cy="1083366"/>
              </a:xfrm>
              <a:prstGeom prst="roundRect">
                <a:avLst/>
              </a:prstGeom>
              <a:blipFill>
                <a:blip r:embed="rId3"/>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6" name="Rectangle : coins arrondis 5">
                <a:extLst>
                  <a:ext uri="{FF2B5EF4-FFF2-40B4-BE49-F238E27FC236}">
                    <a16:creationId xmlns:a16="http://schemas.microsoft.com/office/drawing/2014/main" id="{8BCB27DA-17CE-8285-2037-A28B3D63E8BC}"/>
                  </a:ext>
                </a:extLst>
              </p:cNvPr>
              <p:cNvSpPr/>
              <p:nvPr/>
            </p:nvSpPr>
            <p:spPr>
              <a:xfrm>
                <a:off x="307341" y="-2320464"/>
                <a:ext cx="3637722" cy="108336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C) Fonction </a:t>
                </a:r>
                <a14:m>
                  <m:oMath xmlns:m="http://schemas.openxmlformats.org/officeDocument/2006/math">
                    <m:func>
                      <m:funcPr>
                        <m:ctrlPr>
                          <a:rPr lang="fr-CA" sz="2400" b="0" i="1" smtClean="0">
                            <a:latin typeface="Cambria Math" panose="02040503050406030204" pitchFamily="18" charset="0"/>
                          </a:rPr>
                        </m:ctrlPr>
                      </m:funcPr>
                      <m:fName>
                        <m:r>
                          <m:rPr>
                            <m:sty m:val="p"/>
                          </m:rPr>
                          <a:rPr lang="fr-CA" sz="2400" b="0" i="0" smtClean="0">
                            <a:latin typeface="Cambria Math" panose="02040503050406030204" pitchFamily="18" charset="0"/>
                          </a:rPr>
                          <m:t>ln</m:t>
                        </m:r>
                      </m:fName>
                      <m:e>
                        <m:r>
                          <a:rPr lang="fr-CA" sz="2400" b="0" i="1" smtClean="0">
                            <a:latin typeface="Cambria Math" panose="02040503050406030204" pitchFamily="18" charset="0"/>
                          </a:rPr>
                          <m:t>𝑥</m:t>
                        </m:r>
                      </m:e>
                    </m:func>
                  </m:oMath>
                </a14:m>
                <a:endParaRPr lang="fr-CA" sz="2400" dirty="0">
                  <a:latin typeface="Radio Canada" pitchFamily="2" charset="0"/>
                </a:endParaRPr>
              </a:p>
            </p:txBody>
          </p:sp>
        </mc:Choice>
        <mc:Fallback xmlns="">
          <p:sp>
            <p:nvSpPr>
              <p:cNvPr id="6" name="Rectangle : coins arrondis 5">
                <a:extLst>
                  <a:ext uri="{FF2B5EF4-FFF2-40B4-BE49-F238E27FC236}">
                    <a16:creationId xmlns:a16="http://schemas.microsoft.com/office/drawing/2014/main" id="{8BCB27DA-17CE-8285-2037-A28B3D63E8BC}"/>
                  </a:ext>
                </a:extLst>
              </p:cNvPr>
              <p:cNvSpPr>
                <a:spLocks noRot="1" noChangeAspect="1" noMove="1" noResize="1" noEditPoints="1" noAdjustHandles="1" noChangeArrowheads="1" noChangeShapeType="1" noTextEdit="1"/>
              </p:cNvSpPr>
              <p:nvPr/>
            </p:nvSpPr>
            <p:spPr>
              <a:xfrm>
                <a:off x="307341" y="-2320464"/>
                <a:ext cx="3637722" cy="1083366"/>
              </a:xfrm>
              <a:prstGeom prst="roundRect">
                <a:avLst/>
              </a:prstGeom>
              <a:blipFill>
                <a:blip r:embed="rId4"/>
                <a:stretch>
                  <a:fillRect/>
                </a:stretch>
              </a:blipFill>
            </p:spPr>
            <p:txBody>
              <a:bodyPr/>
              <a:lstStyle/>
              <a:p>
                <a:r>
                  <a:rPr lang="fr-CA">
                    <a:noFill/>
                  </a:rPr>
                  <a:t> </a:t>
                </a:r>
              </a:p>
            </p:txBody>
          </p:sp>
        </mc:Fallback>
      </mc:AlternateContent>
      <p:sp>
        <p:nvSpPr>
          <p:cNvPr id="7" name="Rectangle : coins arrondis 6">
            <a:extLst>
              <a:ext uri="{FF2B5EF4-FFF2-40B4-BE49-F238E27FC236}">
                <a16:creationId xmlns:a16="http://schemas.microsoft.com/office/drawing/2014/main" id="{79B07FE2-7FD6-839C-505E-890F0CC727E8}"/>
              </a:ext>
            </a:extLst>
          </p:cNvPr>
          <p:cNvSpPr/>
          <p:nvPr/>
        </p:nvSpPr>
        <p:spPr>
          <a:xfrm>
            <a:off x="307341" y="-4505603"/>
            <a:ext cx="3637722" cy="108336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A) Table de logarithmes</a:t>
            </a:r>
          </a:p>
        </p:txBody>
      </p:sp>
      <p:sp>
        <p:nvSpPr>
          <p:cNvPr id="8" name="Rectangle : coins arrondis 7">
            <a:extLst>
              <a:ext uri="{FF2B5EF4-FFF2-40B4-BE49-F238E27FC236}">
                <a16:creationId xmlns:a16="http://schemas.microsoft.com/office/drawing/2014/main" id="{410E1158-AB9B-55B2-4019-3FF331496EF7}"/>
              </a:ext>
            </a:extLst>
          </p:cNvPr>
          <p:cNvSpPr/>
          <p:nvPr/>
        </p:nvSpPr>
        <p:spPr>
          <a:xfrm>
            <a:off x="307341" y="-3403830"/>
            <a:ext cx="3637722" cy="108336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B) Notation d’exposant pour les entiers</a:t>
            </a:r>
          </a:p>
        </p:txBody>
      </p:sp>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EDECE82B-75F8-71B0-72B7-570042A555B6}"/>
                  </a:ext>
                </a:extLst>
              </p:cNvPr>
              <p:cNvSpPr txBox="1"/>
              <p:nvPr/>
            </p:nvSpPr>
            <p:spPr>
              <a:xfrm>
                <a:off x="1404409" y="2895967"/>
                <a:ext cx="9391650" cy="1077218"/>
              </a:xfrm>
              <a:prstGeom prst="rect">
                <a:avLst/>
              </a:prstGeom>
              <a:noFill/>
            </p:spPr>
            <p:txBody>
              <a:bodyPr wrap="square" rtlCol="0">
                <a:spAutoFit/>
              </a:bodyPr>
              <a:lstStyle/>
              <a:p>
                <a:pPr algn="ctr"/>
                <a:r>
                  <a:rPr lang="fr-CA" sz="3200" dirty="0">
                    <a:latin typeface="Radio Canada" pitchFamily="2" charset="0"/>
                    <a:ea typeface="CMU Sans Serif" panose="02000603000000000000" pitchFamily="2" charset="0"/>
                    <a:cs typeface="CMU Sans Serif" panose="02000603000000000000" pitchFamily="2" charset="0"/>
                  </a:rPr>
                  <a:t>I</a:t>
                </a:r>
                <a14:m>
                  <m:oMath xmlns:m="http://schemas.openxmlformats.org/officeDocument/2006/math">
                    <m:r>
                      <m:rPr>
                        <m:sty m:val="p"/>
                      </m:rPr>
                      <a:rPr lang="fr-CA" sz="3200" b="0" i="0" smtClean="0">
                        <a:latin typeface="Cambria Math" panose="02040503050406030204" pitchFamily="18" charset="0"/>
                        <a:ea typeface="CMU Sans Serif" panose="02000603000000000000" pitchFamily="2" charset="0"/>
                        <a:cs typeface="CMU Sans Serif" panose="02000603000000000000" pitchFamily="2" charset="0"/>
                      </a:rPr>
                      <m:t>l</m:t>
                    </m:r>
                    <m:r>
                      <a:rPr lang="fr-CA" sz="3200" b="0" i="0" smtClean="0">
                        <a:latin typeface="Cambria Math" panose="02040503050406030204" pitchFamily="18" charset="0"/>
                        <a:ea typeface="CMU Sans Serif" panose="02000603000000000000" pitchFamily="2" charset="0"/>
                        <a:cs typeface="CMU Sans Serif" panose="02000603000000000000" pitchFamily="2" charset="0"/>
                      </a:rPr>
                      <m:t> </m:t>
                    </m:r>
                    <m:r>
                      <m:rPr>
                        <m:sty m:val="p"/>
                      </m:rPr>
                      <a:rPr lang="fr-CA" sz="3200" b="0" i="0" smtClean="0">
                        <a:latin typeface="Cambria Math" panose="02040503050406030204" pitchFamily="18" charset="0"/>
                        <a:ea typeface="CMU Sans Serif" panose="02000603000000000000" pitchFamily="2" charset="0"/>
                        <a:cs typeface="CMU Sans Serif" panose="02000603000000000000" pitchFamily="2" charset="0"/>
                      </a:rPr>
                      <m:t>introduit</m:t>
                    </m:r>
                    <m:r>
                      <a:rPr lang="fr-CA" sz="3200" b="0" i="0" smtClean="0">
                        <a:latin typeface="Cambria Math" panose="02040503050406030204" pitchFamily="18" charset="0"/>
                        <a:ea typeface="CMU Sans Serif" panose="02000603000000000000" pitchFamily="2" charset="0"/>
                        <a:cs typeface="CMU Sans Serif" panose="02000603000000000000" pitchFamily="2" charset="0"/>
                      </a:rPr>
                      <m:t> </m:t>
                    </m:r>
                    <m:r>
                      <m:rPr>
                        <m:sty m:val="p"/>
                      </m:rPr>
                      <a:rPr lang="fr-CA" sz="3200" b="0" i="0" smtClean="0">
                        <a:latin typeface="Cambria Math" panose="02040503050406030204" pitchFamily="18" charset="0"/>
                        <a:ea typeface="CMU Sans Serif" panose="02000603000000000000" pitchFamily="2" charset="0"/>
                        <a:cs typeface="CMU Sans Serif" panose="02000603000000000000" pitchFamily="2" charset="0"/>
                      </a:rPr>
                      <m:t>la</m:t>
                    </m:r>
                    <m:r>
                      <a:rPr lang="fr-CA" sz="3200" b="0" i="0" smtClean="0">
                        <a:latin typeface="Cambria Math" panose="02040503050406030204" pitchFamily="18" charset="0"/>
                        <a:ea typeface="CMU Sans Serif" panose="02000603000000000000" pitchFamily="2" charset="0"/>
                        <a:cs typeface="CMU Sans Serif" panose="02000603000000000000" pitchFamily="2" charset="0"/>
                      </a:rPr>
                      <m:t> </m:t>
                    </m:r>
                    <m:r>
                      <m:rPr>
                        <m:sty m:val="p"/>
                      </m:rPr>
                      <a:rPr lang="fr-CA" sz="3200" b="0" i="0" smtClean="0">
                        <a:latin typeface="Cambria Math" panose="02040503050406030204" pitchFamily="18" charset="0"/>
                        <a:ea typeface="CMU Sans Serif" panose="02000603000000000000" pitchFamily="2" charset="0"/>
                        <a:cs typeface="CMU Sans Serif" panose="02000603000000000000" pitchFamily="2" charset="0"/>
                      </a:rPr>
                      <m:t>notation</m:t>
                    </m:r>
                    <m:r>
                      <a:rPr lang="fr-CA" sz="3200" b="0" i="0" smtClean="0">
                        <a:latin typeface="Cambria Math" panose="02040503050406030204" pitchFamily="18" charset="0"/>
                        <a:ea typeface="CMU Sans Serif" panose="02000603000000000000" pitchFamily="2" charset="0"/>
                        <a:cs typeface="CMU Sans Serif" panose="02000603000000000000" pitchFamily="2" charset="0"/>
                      </a:rPr>
                      <m:t> </m:t>
                    </m:r>
                    <m:r>
                      <m:rPr>
                        <m:sty m:val="p"/>
                      </m:rPr>
                      <a:rPr lang="fr-CA" sz="3200" b="0" i="0" smtClean="0">
                        <a:latin typeface="Cambria Math" panose="02040503050406030204" pitchFamily="18" charset="0"/>
                        <a:ea typeface="CMU Sans Serif" panose="02000603000000000000" pitchFamily="2" charset="0"/>
                        <a:cs typeface="CMU Sans Serif" panose="02000603000000000000" pitchFamily="2" charset="0"/>
                      </a:rPr>
                      <m:t>de</m:t>
                    </m:r>
                    <m:r>
                      <a:rPr lang="fr-CA" sz="3200" b="0" i="0" smtClean="0">
                        <a:latin typeface="Cambria Math" panose="02040503050406030204" pitchFamily="18" charset="0"/>
                        <a:ea typeface="CMU Sans Serif" panose="02000603000000000000" pitchFamily="2" charset="0"/>
                        <a:cs typeface="CMU Sans Serif" panose="02000603000000000000" pitchFamily="2" charset="0"/>
                      </a:rPr>
                      <m:t> </m:t>
                    </m:r>
                    <m:r>
                      <a:rPr lang="fr-CA" sz="3200" b="0" i="1" smtClean="0">
                        <a:latin typeface="Cambria Math" panose="02040503050406030204" pitchFamily="18" charset="0"/>
                        <a:ea typeface="CMU Sans Serif" panose="02000603000000000000" pitchFamily="2" charset="0"/>
                        <a:cs typeface="CMU Sans Serif" panose="02000603000000000000" pitchFamily="2" charset="0"/>
                      </a:rPr>
                      <m:t>𝑒</m:t>
                    </m:r>
                    <m:r>
                      <a:rPr lang="fr-CA" sz="3200" b="0" i="1" smtClean="0">
                        <a:latin typeface="Cambria Math" panose="02040503050406030204" pitchFamily="18" charset="0"/>
                        <a:ea typeface="CMU Sans Serif" panose="02000603000000000000" pitchFamily="2" charset="0"/>
                        <a:cs typeface="CMU Sans Serif" panose="02000603000000000000" pitchFamily="2" charset="0"/>
                      </a:rPr>
                      <m:t>.</m:t>
                    </m:r>
                  </m:oMath>
                </a14:m>
                <a:endParaRPr lang="fr-CA" sz="3200" dirty="0">
                  <a:latin typeface="Radio Canada" pitchFamily="2" charset="0"/>
                  <a:ea typeface="CMU Sans Serif" panose="02000603000000000000" pitchFamily="2" charset="0"/>
                  <a:cs typeface="CMU Sans Serif" panose="02000603000000000000" pitchFamily="2" charset="0"/>
                </a:endParaRPr>
              </a:p>
              <a:p>
                <a:pPr algn="ctr"/>
                <a:endParaRPr lang="fr-CA" sz="3200" dirty="0">
                  <a:latin typeface="Radio Canada" pitchFamily="2" charset="0"/>
                  <a:ea typeface="CMU Sans Serif" panose="02000603000000000000" pitchFamily="2" charset="0"/>
                  <a:cs typeface="CMU Sans Serif" panose="02000603000000000000" pitchFamily="2" charset="0"/>
                </a:endParaRPr>
              </a:p>
            </p:txBody>
          </p:sp>
        </mc:Choice>
        <mc:Fallback xmlns="">
          <p:sp>
            <p:nvSpPr>
              <p:cNvPr id="10" name="ZoneTexte 9">
                <a:extLst>
                  <a:ext uri="{FF2B5EF4-FFF2-40B4-BE49-F238E27FC236}">
                    <a16:creationId xmlns:a16="http://schemas.microsoft.com/office/drawing/2014/main" id="{EDECE82B-75F8-71B0-72B7-570042A555B6}"/>
                  </a:ext>
                </a:extLst>
              </p:cNvPr>
              <p:cNvSpPr txBox="1">
                <a:spLocks noRot="1" noChangeAspect="1" noMove="1" noResize="1" noEditPoints="1" noAdjustHandles="1" noChangeArrowheads="1" noChangeShapeType="1" noTextEdit="1"/>
              </p:cNvSpPr>
              <p:nvPr/>
            </p:nvSpPr>
            <p:spPr>
              <a:xfrm>
                <a:off x="1404409" y="2895967"/>
                <a:ext cx="9391650" cy="1077218"/>
              </a:xfrm>
              <a:prstGeom prst="rect">
                <a:avLst/>
              </a:prstGeom>
              <a:blipFill>
                <a:blip r:embed="rId5"/>
                <a:stretch>
                  <a:fillRect t="-7345"/>
                </a:stretch>
              </a:blipFill>
            </p:spPr>
            <p:txBody>
              <a:bodyPr/>
              <a:lstStyle/>
              <a:p>
                <a:r>
                  <a:rPr lang="fr-CA">
                    <a:noFill/>
                  </a:rPr>
                  <a:t> </a:t>
                </a:r>
              </a:p>
            </p:txBody>
          </p:sp>
        </mc:Fallback>
      </mc:AlternateContent>
      <p:sp>
        <p:nvSpPr>
          <p:cNvPr id="3" name="Rectangle : coins arrondis 2">
            <a:extLst>
              <a:ext uri="{FF2B5EF4-FFF2-40B4-BE49-F238E27FC236}">
                <a16:creationId xmlns:a16="http://schemas.microsoft.com/office/drawing/2014/main" id="{24F47ABD-F1CF-2410-4F2E-A87CD801E145}"/>
              </a:ext>
            </a:extLst>
          </p:cNvPr>
          <p:cNvSpPr/>
          <p:nvPr/>
        </p:nvSpPr>
        <p:spPr>
          <a:xfrm>
            <a:off x="5111262" y="656492"/>
            <a:ext cx="4196861" cy="984739"/>
          </a:xfrm>
          <a:prstGeom prst="roundRect">
            <a:avLst/>
          </a:prstGeom>
          <a:ln>
            <a:noFill/>
          </a:ln>
          <a:effectLst>
            <a:glow rad="63500">
              <a:schemeClr val="accent5">
                <a:satMod val="175000"/>
                <a:alpha val="40000"/>
              </a:schemeClr>
            </a:glow>
            <a:outerShdw blurRad="107950" dist="12700" dir="5400000" algn="ctr">
              <a:srgbClr val="000000"/>
            </a:outerShdw>
            <a:reflection blurRad="6350" stA="50000" endA="300" endPos="5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3200" dirty="0">
                <a:latin typeface="Radio Canada" pitchFamily="2" charset="0"/>
              </a:rPr>
              <a:t>1727: Euler</a:t>
            </a:r>
          </a:p>
        </p:txBody>
      </p:sp>
      <p:sp>
        <p:nvSpPr>
          <p:cNvPr id="11" name="Rectangle : coins arrondis 10">
            <a:extLst>
              <a:ext uri="{FF2B5EF4-FFF2-40B4-BE49-F238E27FC236}">
                <a16:creationId xmlns:a16="http://schemas.microsoft.com/office/drawing/2014/main" id="{F473A752-0BDB-DE7E-641D-A8278C23271A}"/>
              </a:ext>
            </a:extLst>
          </p:cNvPr>
          <p:cNvSpPr/>
          <p:nvPr/>
        </p:nvSpPr>
        <p:spPr>
          <a:xfrm>
            <a:off x="307341" y="-5541828"/>
            <a:ext cx="3637722" cy="108336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a:t>
            </a:r>
          </a:p>
        </p:txBody>
      </p:sp>
      <p:sp>
        <p:nvSpPr>
          <p:cNvPr id="12" name="Rectangle : coins arrondis 11">
            <a:extLst>
              <a:ext uri="{FF2B5EF4-FFF2-40B4-BE49-F238E27FC236}">
                <a16:creationId xmlns:a16="http://schemas.microsoft.com/office/drawing/2014/main" id="{58E73172-082D-A8AC-5E51-3921398EE935}"/>
              </a:ext>
            </a:extLst>
          </p:cNvPr>
          <p:cNvSpPr/>
          <p:nvPr/>
        </p:nvSpPr>
        <p:spPr>
          <a:xfrm>
            <a:off x="-185029" y="-5187832"/>
            <a:ext cx="3637722" cy="108336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Code de Hammurabi</a:t>
            </a:r>
          </a:p>
        </p:txBody>
      </p:sp>
    </p:spTree>
    <p:extLst>
      <p:ext uri="{BB962C8B-B14F-4D97-AF65-F5344CB8AC3E}">
        <p14:creationId xmlns:p14="http://schemas.microsoft.com/office/powerpoint/2010/main" val="1993432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580D5068-1C38-C068-DD64-1AD87370E862}"/>
              </a:ext>
            </a:extLst>
          </p:cNvPr>
          <p:cNvSpPr/>
          <p:nvPr/>
        </p:nvSpPr>
        <p:spPr>
          <a:xfrm>
            <a:off x="0" y="9588780"/>
            <a:ext cx="3637722" cy="108336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D) Concept de fonction</a:t>
            </a:r>
          </a:p>
        </p:txBody>
      </p:sp>
      <mc:AlternateContent xmlns:mc="http://schemas.openxmlformats.org/markup-compatibility/2006" xmlns:a14="http://schemas.microsoft.com/office/drawing/2010/main">
        <mc:Choice Requires="a14">
          <p:sp>
            <p:nvSpPr>
              <p:cNvPr id="5" name="Rectangle : coins arrondis 4">
                <a:extLst>
                  <a:ext uri="{FF2B5EF4-FFF2-40B4-BE49-F238E27FC236}">
                    <a16:creationId xmlns:a16="http://schemas.microsoft.com/office/drawing/2014/main" id="{511AD977-DE06-9953-A574-148D62A88177}"/>
                  </a:ext>
                </a:extLst>
              </p:cNvPr>
              <p:cNvSpPr/>
              <p:nvPr/>
            </p:nvSpPr>
            <p:spPr>
              <a:xfrm>
                <a:off x="0" y="10690553"/>
                <a:ext cx="3637722" cy="108336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E) Notation </a:t>
                </a:r>
                <a14:m>
                  <m:oMath xmlns:m="http://schemas.openxmlformats.org/officeDocument/2006/math">
                    <m:r>
                      <a:rPr lang="fr-CA" sz="2400" b="0" i="1" smtClean="0">
                        <a:latin typeface="Cambria Math" panose="02040503050406030204" pitchFamily="18" charset="0"/>
                      </a:rPr>
                      <m:t>𝑒</m:t>
                    </m:r>
                  </m:oMath>
                </a14:m>
                <a:endParaRPr lang="fr-CA" sz="2400" dirty="0">
                  <a:latin typeface="Radio Canada" pitchFamily="2" charset="0"/>
                </a:endParaRPr>
              </a:p>
            </p:txBody>
          </p:sp>
        </mc:Choice>
        <mc:Fallback xmlns="">
          <p:sp>
            <p:nvSpPr>
              <p:cNvPr id="5" name="Rectangle : coins arrondis 4">
                <a:extLst>
                  <a:ext uri="{FF2B5EF4-FFF2-40B4-BE49-F238E27FC236}">
                    <a16:creationId xmlns:a16="http://schemas.microsoft.com/office/drawing/2014/main" id="{511AD977-DE06-9953-A574-148D62A88177}"/>
                  </a:ext>
                </a:extLst>
              </p:cNvPr>
              <p:cNvSpPr>
                <a:spLocks noRot="1" noChangeAspect="1" noMove="1" noResize="1" noEditPoints="1" noAdjustHandles="1" noChangeArrowheads="1" noChangeShapeType="1" noTextEdit="1"/>
              </p:cNvSpPr>
              <p:nvPr/>
            </p:nvSpPr>
            <p:spPr>
              <a:xfrm>
                <a:off x="0" y="10690553"/>
                <a:ext cx="3637722" cy="1083366"/>
              </a:xfrm>
              <a:prstGeom prst="roundRect">
                <a:avLst/>
              </a:prstGeom>
              <a:blipFill>
                <a:blip r:embed="rId3"/>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6" name="Rectangle : coins arrondis 5">
                <a:extLst>
                  <a:ext uri="{FF2B5EF4-FFF2-40B4-BE49-F238E27FC236}">
                    <a16:creationId xmlns:a16="http://schemas.microsoft.com/office/drawing/2014/main" id="{8BCB27DA-17CE-8285-2037-A28B3D63E8BC}"/>
                  </a:ext>
                </a:extLst>
              </p:cNvPr>
              <p:cNvSpPr/>
              <p:nvPr/>
            </p:nvSpPr>
            <p:spPr>
              <a:xfrm>
                <a:off x="0" y="8487007"/>
                <a:ext cx="3637722" cy="108336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C) Fonction </a:t>
                </a:r>
                <a14:m>
                  <m:oMath xmlns:m="http://schemas.openxmlformats.org/officeDocument/2006/math">
                    <m:func>
                      <m:funcPr>
                        <m:ctrlPr>
                          <a:rPr lang="fr-CA" sz="2400" b="0" i="1" smtClean="0">
                            <a:latin typeface="Cambria Math" panose="02040503050406030204" pitchFamily="18" charset="0"/>
                          </a:rPr>
                        </m:ctrlPr>
                      </m:funcPr>
                      <m:fName>
                        <m:r>
                          <m:rPr>
                            <m:sty m:val="p"/>
                          </m:rPr>
                          <a:rPr lang="fr-CA" sz="2400" b="0" i="0" smtClean="0">
                            <a:latin typeface="Cambria Math" panose="02040503050406030204" pitchFamily="18" charset="0"/>
                          </a:rPr>
                          <m:t>ln</m:t>
                        </m:r>
                      </m:fName>
                      <m:e>
                        <m:r>
                          <a:rPr lang="fr-CA" sz="2400" b="0" i="1" smtClean="0">
                            <a:latin typeface="Cambria Math" panose="02040503050406030204" pitchFamily="18" charset="0"/>
                          </a:rPr>
                          <m:t>𝑥</m:t>
                        </m:r>
                      </m:e>
                    </m:func>
                  </m:oMath>
                </a14:m>
                <a:endParaRPr lang="fr-CA" sz="2400" dirty="0">
                  <a:latin typeface="Radio Canada" pitchFamily="2" charset="0"/>
                </a:endParaRPr>
              </a:p>
            </p:txBody>
          </p:sp>
        </mc:Choice>
        <mc:Fallback xmlns="">
          <p:sp>
            <p:nvSpPr>
              <p:cNvPr id="6" name="Rectangle : coins arrondis 5">
                <a:extLst>
                  <a:ext uri="{FF2B5EF4-FFF2-40B4-BE49-F238E27FC236}">
                    <a16:creationId xmlns:a16="http://schemas.microsoft.com/office/drawing/2014/main" id="{8BCB27DA-17CE-8285-2037-A28B3D63E8BC}"/>
                  </a:ext>
                </a:extLst>
              </p:cNvPr>
              <p:cNvSpPr>
                <a:spLocks noRot="1" noChangeAspect="1" noMove="1" noResize="1" noEditPoints="1" noAdjustHandles="1" noChangeArrowheads="1" noChangeShapeType="1" noTextEdit="1"/>
              </p:cNvSpPr>
              <p:nvPr/>
            </p:nvSpPr>
            <p:spPr>
              <a:xfrm>
                <a:off x="0" y="8487007"/>
                <a:ext cx="3637722" cy="1083366"/>
              </a:xfrm>
              <a:prstGeom prst="roundRect">
                <a:avLst/>
              </a:prstGeom>
              <a:blipFill>
                <a:blip r:embed="rId4"/>
                <a:stretch>
                  <a:fillRect/>
                </a:stretch>
              </a:blipFill>
            </p:spPr>
            <p:txBody>
              <a:bodyPr/>
              <a:lstStyle/>
              <a:p>
                <a:r>
                  <a:rPr lang="fr-CA">
                    <a:noFill/>
                  </a:rPr>
                  <a:t> </a:t>
                </a:r>
              </a:p>
            </p:txBody>
          </p:sp>
        </mc:Fallback>
      </mc:AlternateContent>
      <p:sp>
        <p:nvSpPr>
          <p:cNvPr id="7" name="Rectangle : coins arrondis 6">
            <a:extLst>
              <a:ext uri="{FF2B5EF4-FFF2-40B4-BE49-F238E27FC236}">
                <a16:creationId xmlns:a16="http://schemas.microsoft.com/office/drawing/2014/main" id="{79B07FE2-7FD6-839C-505E-890F0CC727E8}"/>
              </a:ext>
            </a:extLst>
          </p:cNvPr>
          <p:cNvSpPr/>
          <p:nvPr/>
        </p:nvSpPr>
        <p:spPr>
          <a:xfrm>
            <a:off x="96982" y="7066134"/>
            <a:ext cx="3637722" cy="108336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A) Table de logarithmes</a:t>
            </a:r>
          </a:p>
        </p:txBody>
      </p:sp>
      <p:sp>
        <p:nvSpPr>
          <p:cNvPr id="8" name="Rectangle : coins arrondis 7">
            <a:extLst>
              <a:ext uri="{FF2B5EF4-FFF2-40B4-BE49-F238E27FC236}">
                <a16:creationId xmlns:a16="http://schemas.microsoft.com/office/drawing/2014/main" id="{410E1158-AB9B-55B2-4019-3FF331496EF7}"/>
              </a:ext>
            </a:extLst>
          </p:cNvPr>
          <p:cNvSpPr/>
          <p:nvPr/>
        </p:nvSpPr>
        <p:spPr>
          <a:xfrm>
            <a:off x="0" y="7385234"/>
            <a:ext cx="3637722" cy="108336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B) Notation d’exposant pour les entiers</a:t>
            </a:r>
          </a:p>
        </p:txBody>
      </p:sp>
      <p:sp>
        <p:nvSpPr>
          <p:cNvPr id="10" name="ZoneTexte 9">
            <a:extLst>
              <a:ext uri="{FF2B5EF4-FFF2-40B4-BE49-F238E27FC236}">
                <a16:creationId xmlns:a16="http://schemas.microsoft.com/office/drawing/2014/main" id="{EDECE82B-75F8-71B0-72B7-570042A555B6}"/>
              </a:ext>
            </a:extLst>
          </p:cNvPr>
          <p:cNvSpPr txBox="1"/>
          <p:nvPr/>
        </p:nvSpPr>
        <p:spPr>
          <a:xfrm>
            <a:off x="1404409" y="2895967"/>
            <a:ext cx="9391650" cy="1569660"/>
          </a:xfrm>
          <a:prstGeom prst="rect">
            <a:avLst/>
          </a:prstGeom>
          <a:noFill/>
        </p:spPr>
        <p:txBody>
          <a:bodyPr wrap="square" rtlCol="0">
            <a:spAutoFit/>
          </a:bodyPr>
          <a:lstStyle/>
          <a:p>
            <a:r>
              <a:rPr lang="fr-CA" sz="3200" dirty="0">
                <a:latin typeface="Radio Canada" pitchFamily="2" charset="0"/>
                <a:ea typeface="CMU Sans Serif" panose="02000603000000000000" pitchFamily="2" charset="0"/>
                <a:cs typeface="CMU Sans Serif" panose="02000603000000000000" pitchFamily="2" charset="0"/>
              </a:rPr>
              <a:t>Texte juridique babylonien.</a:t>
            </a:r>
          </a:p>
          <a:p>
            <a:r>
              <a:rPr lang="fr-CA" sz="3200" dirty="0">
                <a:latin typeface="Radio Canada" pitchFamily="2" charset="0"/>
                <a:ea typeface="CMU Sans Serif" panose="02000603000000000000" pitchFamily="2" charset="0"/>
                <a:cs typeface="CMU Sans Serif" panose="02000603000000000000" pitchFamily="2" charset="0"/>
              </a:rPr>
              <a:t>On y parle de prêt à intérêts</a:t>
            </a:r>
          </a:p>
          <a:p>
            <a:pPr algn="ctr"/>
            <a:endParaRPr lang="fr-CA" sz="3200" dirty="0">
              <a:latin typeface="Radio Canada" pitchFamily="2" charset="0"/>
              <a:ea typeface="CMU Sans Serif" panose="02000603000000000000" pitchFamily="2" charset="0"/>
              <a:cs typeface="CMU Sans Serif" panose="02000603000000000000" pitchFamily="2" charset="0"/>
            </a:endParaRPr>
          </a:p>
        </p:txBody>
      </p:sp>
      <mc:AlternateContent xmlns:mc="http://schemas.openxmlformats.org/markup-compatibility/2006" xmlns:a14="http://schemas.microsoft.com/office/drawing/2010/main">
        <mc:Choice Requires="a14">
          <p:sp>
            <p:nvSpPr>
              <p:cNvPr id="3" name="Rectangle : coins arrondis 2">
                <a:extLst>
                  <a:ext uri="{FF2B5EF4-FFF2-40B4-BE49-F238E27FC236}">
                    <a16:creationId xmlns:a16="http://schemas.microsoft.com/office/drawing/2014/main" id="{24F47ABD-F1CF-2410-4F2E-A87CD801E145}"/>
                  </a:ext>
                </a:extLst>
              </p:cNvPr>
              <p:cNvSpPr/>
              <p:nvPr/>
            </p:nvSpPr>
            <p:spPr>
              <a:xfrm>
                <a:off x="5111261" y="656492"/>
                <a:ext cx="4725465" cy="984739"/>
              </a:xfrm>
              <a:prstGeom prst="roundRect">
                <a:avLst/>
              </a:prstGeom>
              <a:ln>
                <a:noFill/>
              </a:ln>
              <a:effectLst>
                <a:glow rad="63500">
                  <a:schemeClr val="accent5">
                    <a:satMod val="175000"/>
                    <a:alpha val="40000"/>
                  </a:schemeClr>
                </a:glow>
                <a:outerShdw blurRad="107950" dist="12700" dir="5400000" algn="ctr">
                  <a:srgbClr val="000000"/>
                </a:outerShdw>
                <a:reflection blurRad="6350" stA="50000" endA="300" endPos="5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fr-CA" sz="3200" i="1" smtClean="0">
                        <a:latin typeface="Cambria Math" panose="02040503050406030204" pitchFamily="18" charset="0"/>
                        <a:ea typeface="Cambria Math" panose="02040503050406030204" pitchFamily="18" charset="0"/>
                      </a:rPr>
                      <m:t>≈</m:t>
                    </m:r>
                    <m:r>
                      <a:rPr lang="fr-CA" sz="3200" b="0" i="1" smtClean="0">
                        <a:latin typeface="Cambria Math" panose="02040503050406030204" pitchFamily="18" charset="0"/>
                        <a:ea typeface="Cambria Math" panose="02040503050406030204" pitchFamily="18" charset="0"/>
                      </a:rPr>
                      <m:t>−</m:t>
                    </m:r>
                  </m:oMath>
                </a14:m>
                <a:r>
                  <a:rPr lang="fr-CA" sz="3200" dirty="0">
                    <a:latin typeface="Radio Canada" pitchFamily="2" charset="0"/>
                  </a:rPr>
                  <a:t>1750: Mésopotamie</a:t>
                </a:r>
              </a:p>
            </p:txBody>
          </p:sp>
        </mc:Choice>
        <mc:Fallback xmlns="">
          <p:sp>
            <p:nvSpPr>
              <p:cNvPr id="3" name="Rectangle : coins arrondis 2">
                <a:extLst>
                  <a:ext uri="{FF2B5EF4-FFF2-40B4-BE49-F238E27FC236}">
                    <a16:creationId xmlns:a16="http://schemas.microsoft.com/office/drawing/2014/main" id="{24F47ABD-F1CF-2410-4F2E-A87CD801E145}"/>
                  </a:ext>
                </a:extLst>
              </p:cNvPr>
              <p:cNvSpPr>
                <a:spLocks noRot="1" noChangeAspect="1" noMove="1" noResize="1" noEditPoints="1" noAdjustHandles="1" noChangeArrowheads="1" noChangeShapeType="1" noTextEdit="1"/>
              </p:cNvSpPr>
              <p:nvPr/>
            </p:nvSpPr>
            <p:spPr>
              <a:xfrm>
                <a:off x="5111261" y="656492"/>
                <a:ext cx="4725465" cy="984739"/>
              </a:xfrm>
              <a:prstGeom prst="roundRect">
                <a:avLst/>
              </a:prstGeom>
              <a:blipFill>
                <a:blip r:embed="rId5"/>
                <a:stretch>
                  <a:fillRect/>
                </a:stretch>
              </a:blipFill>
              <a:ln>
                <a:noFill/>
              </a:ln>
              <a:effectLst>
                <a:glow rad="63500">
                  <a:schemeClr val="accent5">
                    <a:satMod val="175000"/>
                    <a:alpha val="40000"/>
                  </a:schemeClr>
                </a:glow>
                <a:outerShdw blurRad="107950" dist="12700" dir="5400000" algn="ctr">
                  <a:srgbClr val="000000"/>
                </a:outerShdw>
                <a:reflection blurRad="6350" stA="50000" endA="300" endPos="55000" dir="5400000" sy="-100000" algn="bl" rotWithShape="0"/>
              </a:effectLst>
            </p:spPr>
            <p:txBody>
              <a:bodyPr/>
              <a:lstStyle/>
              <a:p>
                <a:r>
                  <a:rPr lang="fr-CA">
                    <a:noFill/>
                  </a:rPr>
                  <a:t> </a:t>
                </a:r>
              </a:p>
            </p:txBody>
          </p:sp>
        </mc:Fallback>
      </mc:AlternateContent>
      <p:sp>
        <p:nvSpPr>
          <p:cNvPr id="9" name="Rectangle : coins arrondis 8">
            <a:extLst>
              <a:ext uri="{FF2B5EF4-FFF2-40B4-BE49-F238E27FC236}">
                <a16:creationId xmlns:a16="http://schemas.microsoft.com/office/drawing/2014/main" id="{997E67D3-6A8B-E16B-CDF2-6B55793F166D}"/>
              </a:ext>
            </a:extLst>
          </p:cNvPr>
          <p:cNvSpPr/>
          <p:nvPr/>
        </p:nvSpPr>
        <p:spPr>
          <a:xfrm>
            <a:off x="96982" y="7276451"/>
            <a:ext cx="3637722" cy="108336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a:t>
            </a:r>
          </a:p>
        </p:txBody>
      </p:sp>
      <p:sp>
        <p:nvSpPr>
          <p:cNvPr id="12" name="Rectangle : coins arrondis 11">
            <a:extLst>
              <a:ext uri="{FF2B5EF4-FFF2-40B4-BE49-F238E27FC236}">
                <a16:creationId xmlns:a16="http://schemas.microsoft.com/office/drawing/2014/main" id="{9D49CCD1-2BD8-BDA1-4FB7-9C938B7E037D}"/>
              </a:ext>
            </a:extLst>
          </p:cNvPr>
          <p:cNvSpPr/>
          <p:nvPr/>
        </p:nvSpPr>
        <p:spPr>
          <a:xfrm>
            <a:off x="377679" y="557865"/>
            <a:ext cx="3637722" cy="108336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Code de Hammurabi</a:t>
            </a:r>
          </a:p>
        </p:txBody>
      </p:sp>
      <p:pic>
        <p:nvPicPr>
          <p:cNvPr id="13" name="Picture 2" descr="Description de cette image, également commentée ci-après">
            <a:extLst>
              <a:ext uri="{FF2B5EF4-FFF2-40B4-BE49-F238E27FC236}">
                <a16:creationId xmlns:a16="http://schemas.microsoft.com/office/drawing/2014/main" id="{B6C2A577-D58A-352B-DCC2-B754C9716F0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695" b="94609" l="10000" r="90000">
                        <a14:foregroundMark x1="43500" y1="12604" x2="55375" y2="8732"/>
                        <a14:foregroundMark x1="55375" y1="8732" x2="45875" y2="5695"/>
                        <a14:foregroundMark x1="61375" y1="5695" x2="63000" y2="8125"/>
                        <a14:foregroundMark x1="35375" y1="94837" x2="59750" y2="94609"/>
                        <a14:foregroundMark x1="59750" y1="94609" x2="64625" y2="92331"/>
                      </a14:backgroundRemoval>
                    </a14:imgEffect>
                  </a14:imgLayer>
                </a14:imgProps>
              </a:ext>
              <a:ext uri="{28A0092B-C50C-407E-A947-70E740481C1C}">
                <a14:useLocalDpi xmlns:a14="http://schemas.microsoft.com/office/drawing/2010/main" val="0"/>
              </a:ext>
            </a:extLst>
          </a:blip>
          <a:srcRect/>
          <a:stretch>
            <a:fillRect/>
          </a:stretch>
        </p:blipFill>
        <p:spPr bwMode="auto">
          <a:xfrm>
            <a:off x="8519393" y="901092"/>
            <a:ext cx="3618270" cy="5956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107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EDECE82B-75F8-71B0-72B7-570042A555B6}"/>
              </a:ext>
            </a:extLst>
          </p:cNvPr>
          <p:cNvSpPr txBox="1"/>
          <p:nvPr/>
        </p:nvSpPr>
        <p:spPr>
          <a:xfrm>
            <a:off x="443117" y="316890"/>
            <a:ext cx="9391650" cy="1077218"/>
          </a:xfrm>
          <a:prstGeom prst="rect">
            <a:avLst/>
          </a:prstGeom>
          <a:noFill/>
        </p:spPr>
        <p:txBody>
          <a:bodyPr wrap="square" rtlCol="0">
            <a:spAutoFit/>
          </a:bodyPr>
          <a:lstStyle/>
          <a:p>
            <a:r>
              <a:rPr lang="fr-CA" sz="3200" dirty="0">
                <a:latin typeface="Radio Canada" pitchFamily="2" charset="0"/>
                <a:ea typeface="CMU Sans Serif" panose="02000603000000000000" pitchFamily="2" charset="0"/>
                <a:cs typeface="CMU Sans Serif" panose="02000603000000000000" pitchFamily="2" charset="0"/>
              </a:rPr>
              <a:t>prêt à intérêts</a:t>
            </a:r>
          </a:p>
          <a:p>
            <a:pPr algn="ctr"/>
            <a:endParaRPr lang="fr-CA" sz="3200" dirty="0">
              <a:latin typeface="Radio Canada" pitchFamily="2" charset="0"/>
              <a:ea typeface="CMU Sans Serif" panose="02000603000000000000" pitchFamily="2" charset="0"/>
              <a:cs typeface="CMU Sans Serif" panose="02000603000000000000" pitchFamily="2" charset="0"/>
            </a:endParaRPr>
          </a:p>
        </p:txBody>
      </p:sp>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040EDAB0-5D82-D29B-0304-B4C410C90DB3}"/>
                  </a:ext>
                </a:extLst>
              </p:cNvPr>
              <p:cNvSpPr txBox="1"/>
              <p:nvPr/>
            </p:nvSpPr>
            <p:spPr>
              <a:xfrm>
                <a:off x="3434065" y="1262729"/>
                <a:ext cx="5323869" cy="83099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CA" sz="5200" b="0" i="1" smtClean="0">
                          <a:latin typeface="Cambria Math" panose="02040503050406030204" pitchFamily="18" charset="0"/>
                        </a:rPr>
                        <m:t>𝐶</m:t>
                      </m:r>
                      <m:d>
                        <m:dPr>
                          <m:ctrlPr>
                            <a:rPr lang="fr-CA" sz="5200" b="0" i="1" smtClean="0">
                              <a:latin typeface="Cambria Math" panose="02040503050406030204" pitchFamily="18" charset="0"/>
                            </a:rPr>
                          </m:ctrlPr>
                        </m:dPr>
                        <m:e>
                          <m:r>
                            <a:rPr lang="fr-CA" sz="5200" b="0" i="1" smtClean="0">
                              <a:latin typeface="Cambria Math" panose="02040503050406030204" pitchFamily="18" charset="0"/>
                            </a:rPr>
                            <m:t>𝑡</m:t>
                          </m:r>
                        </m:e>
                      </m:d>
                      <m:r>
                        <a:rPr lang="fr-CA" sz="5200" b="0" i="1" smtClean="0">
                          <a:latin typeface="Cambria Math" panose="02040503050406030204" pitchFamily="18" charset="0"/>
                        </a:rPr>
                        <m:t>=</m:t>
                      </m:r>
                      <m:sSub>
                        <m:sSubPr>
                          <m:ctrlPr>
                            <a:rPr lang="fr-CA" sz="5200" b="0" i="1" smtClean="0">
                              <a:latin typeface="Cambria Math" panose="02040503050406030204" pitchFamily="18" charset="0"/>
                            </a:rPr>
                          </m:ctrlPr>
                        </m:sSubPr>
                        <m:e>
                          <m:r>
                            <a:rPr lang="fr-CA" sz="5200" b="0" i="1" smtClean="0">
                              <a:latin typeface="Cambria Math" panose="02040503050406030204" pitchFamily="18" charset="0"/>
                            </a:rPr>
                            <m:t>𝐶</m:t>
                          </m:r>
                        </m:e>
                        <m:sub>
                          <m:r>
                            <a:rPr lang="fr-CA" sz="5200" b="0" i="1" smtClean="0">
                              <a:latin typeface="Cambria Math" panose="02040503050406030204" pitchFamily="18" charset="0"/>
                            </a:rPr>
                            <m:t>0</m:t>
                          </m:r>
                        </m:sub>
                      </m:sSub>
                      <m:sSup>
                        <m:sSupPr>
                          <m:ctrlPr>
                            <a:rPr lang="fr-CA" sz="5200" b="0" i="1" smtClean="0">
                              <a:latin typeface="Cambria Math" panose="02040503050406030204" pitchFamily="18" charset="0"/>
                            </a:rPr>
                          </m:ctrlPr>
                        </m:sSupPr>
                        <m:e>
                          <m:d>
                            <m:dPr>
                              <m:ctrlPr>
                                <a:rPr lang="fr-CA" sz="5200" b="0" i="1" smtClean="0">
                                  <a:latin typeface="Cambria Math" panose="02040503050406030204" pitchFamily="18" charset="0"/>
                                </a:rPr>
                              </m:ctrlPr>
                            </m:dPr>
                            <m:e>
                              <m:r>
                                <a:rPr lang="fr-CA" sz="5200" b="0" i="1" smtClean="0">
                                  <a:latin typeface="Cambria Math" panose="02040503050406030204" pitchFamily="18" charset="0"/>
                                </a:rPr>
                                <m:t>1+</m:t>
                              </m:r>
                              <m:r>
                                <a:rPr lang="fr-CA" sz="5200" b="0" i="1" smtClean="0">
                                  <a:latin typeface="Cambria Math" panose="02040503050406030204" pitchFamily="18" charset="0"/>
                                </a:rPr>
                                <m:t>𝑟</m:t>
                              </m:r>
                            </m:e>
                          </m:d>
                        </m:e>
                        <m:sup>
                          <m:r>
                            <a:rPr lang="fr-CA" sz="5200" b="0" i="1" smtClean="0">
                              <a:solidFill>
                                <a:schemeClr val="accent4">
                                  <a:lumMod val="50000"/>
                                </a:schemeClr>
                              </a:solidFill>
                              <a:effectLst>
                                <a:outerShdw blurRad="38100" dist="38100" dir="2700000" algn="tl">
                                  <a:srgbClr val="000000">
                                    <a:alpha val="43137"/>
                                  </a:srgbClr>
                                </a:outerShdw>
                              </a:effectLst>
                              <a:latin typeface="Cambria Math" panose="02040503050406030204" pitchFamily="18" charset="0"/>
                            </a:rPr>
                            <m:t>𝑡</m:t>
                          </m:r>
                        </m:sup>
                      </m:sSup>
                    </m:oMath>
                  </m:oMathPara>
                </a14:m>
                <a:endParaRPr lang="fr-CA" sz="5200" dirty="0">
                  <a:latin typeface="Radio Canada" pitchFamily="2" charset="0"/>
                </a:endParaRPr>
              </a:p>
            </p:txBody>
          </p:sp>
        </mc:Choice>
        <mc:Fallback xmlns="">
          <p:sp>
            <p:nvSpPr>
              <p:cNvPr id="2" name="ZoneTexte 1">
                <a:extLst>
                  <a:ext uri="{FF2B5EF4-FFF2-40B4-BE49-F238E27FC236}">
                    <a16:creationId xmlns:a16="http://schemas.microsoft.com/office/drawing/2014/main" id="{040EDAB0-5D82-D29B-0304-B4C410C90DB3}"/>
                  </a:ext>
                </a:extLst>
              </p:cNvPr>
              <p:cNvSpPr txBox="1">
                <a:spLocks noRot="1" noChangeAspect="1" noMove="1" noResize="1" noEditPoints="1" noAdjustHandles="1" noChangeArrowheads="1" noChangeShapeType="1" noTextEdit="1"/>
              </p:cNvSpPr>
              <p:nvPr/>
            </p:nvSpPr>
            <p:spPr>
              <a:xfrm>
                <a:off x="3434065" y="1262729"/>
                <a:ext cx="5323869" cy="830997"/>
              </a:xfrm>
              <a:prstGeom prst="rect">
                <a:avLst/>
              </a:prstGeom>
              <a:blipFill>
                <a:blip r:embed="rId3"/>
                <a:stretch>
                  <a:fillRect/>
                </a:stretch>
              </a:blipFill>
            </p:spPr>
            <p:txBody>
              <a:bodyPr/>
              <a:lstStyle/>
              <a:p>
                <a:r>
                  <a:rPr lang="fr-CA">
                    <a:noFill/>
                  </a:rPr>
                  <a:t> </a:t>
                </a:r>
              </a:p>
            </p:txBody>
          </p:sp>
        </mc:Fallback>
      </mc:AlternateContent>
      <p:pic>
        <p:nvPicPr>
          <p:cNvPr id="11" name="Image 10" descr="Une image contenant sablier, objet&#10;&#10;Description générée automatiquement">
            <a:extLst>
              <a:ext uri="{FF2B5EF4-FFF2-40B4-BE49-F238E27FC236}">
                <a16:creationId xmlns:a16="http://schemas.microsoft.com/office/drawing/2014/main" id="{7DEED226-797E-F1B2-C13D-D6666BEEC7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8918" y="3427830"/>
            <a:ext cx="2914165" cy="3429000"/>
          </a:xfrm>
          <a:prstGeom prst="rect">
            <a:avLst/>
          </a:prstGeom>
        </p:spPr>
      </p:pic>
      <p:pic>
        <p:nvPicPr>
          <p:cNvPr id="14" name="Image 13">
            <a:extLst>
              <a:ext uri="{FF2B5EF4-FFF2-40B4-BE49-F238E27FC236}">
                <a16:creationId xmlns:a16="http://schemas.microsoft.com/office/drawing/2014/main" id="{80AFAABB-BAED-8769-31EE-BBF6A6FBC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 y="3395662"/>
            <a:ext cx="5429250" cy="4071938"/>
          </a:xfrm>
          <a:prstGeom prst="rect">
            <a:avLst/>
          </a:prstGeom>
        </p:spPr>
      </p:pic>
      <p:pic>
        <p:nvPicPr>
          <p:cNvPr id="15" name="Image 14">
            <a:extLst>
              <a:ext uri="{FF2B5EF4-FFF2-40B4-BE49-F238E27FC236}">
                <a16:creationId xmlns:a16="http://schemas.microsoft.com/office/drawing/2014/main" id="{C6B0981F-0DDC-8E13-E407-9E1C59CBC8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10" y="3383940"/>
            <a:ext cx="5429250" cy="4071938"/>
          </a:xfrm>
          <a:prstGeom prst="rect">
            <a:avLst/>
          </a:prstGeom>
        </p:spPr>
      </p:pic>
    </p:spTree>
    <p:extLst>
      <p:ext uri="{BB962C8B-B14F-4D97-AF65-F5344CB8AC3E}">
        <p14:creationId xmlns:p14="http://schemas.microsoft.com/office/powerpoint/2010/main" val="17109792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1.66667E-6 1.85185E-6 L 0.55377 -0.00533 " pathEditMode="relative" rAng="0" ptsTypes="AA">
                                      <p:cBhvr>
                                        <p:cTn id="12" dur="2000" fill="hold"/>
                                        <p:tgtEl>
                                          <p:spTgt spid="14"/>
                                        </p:tgtEl>
                                        <p:attrNameLst>
                                          <p:attrName>ppt_x</p:attrName>
                                          <p:attrName>ppt_y</p:attrName>
                                        </p:attrNameLst>
                                      </p:cBhvr>
                                      <p:rCtr x="27682"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E52E0B28-5DAD-9565-7F09-10D442426E45}"/>
                  </a:ext>
                </a:extLst>
              </p:cNvPr>
              <p:cNvSpPr txBox="1"/>
              <p:nvPr/>
            </p:nvSpPr>
            <p:spPr>
              <a:xfrm>
                <a:off x="2153264" y="302278"/>
                <a:ext cx="7885471" cy="6253443"/>
              </a:xfrm>
              <a:prstGeom prst="rect">
                <a:avLst/>
              </a:prstGeom>
              <a:noFill/>
            </p:spPr>
            <p:txBody>
              <a:bodyPr wrap="square" rtlCol="0">
                <a:spAutoFit/>
              </a:bodyPr>
              <a:lstStyle/>
              <a:p>
                <a:pPr algn="ctr"/>
                <a:r>
                  <a:rPr lang="fr-CA" sz="5400" b="1" dirty="0">
                    <a:solidFill>
                      <a:srgbClr val="C00000"/>
                    </a:solidFill>
                    <a:latin typeface="Radio Canada" pitchFamily="2" charset="0"/>
                    <a:ea typeface="CMU Sans Serif" panose="02000603000000000000" pitchFamily="2" charset="0"/>
                    <a:cs typeface="CMU Sans Serif" panose="02000603000000000000" pitchFamily="2" charset="0"/>
                  </a:rPr>
                  <a:t>Règle du 72</a:t>
                </a:r>
                <a:br>
                  <a:rPr lang="fr-CA" sz="5400" dirty="0">
                    <a:latin typeface="Radio Canada" pitchFamily="2" charset="0"/>
                    <a:ea typeface="CMU Sans Serif" panose="02000603000000000000" pitchFamily="2" charset="0"/>
                    <a:cs typeface="CMU Sans Serif" panose="02000603000000000000" pitchFamily="2" charset="0"/>
                  </a:rPr>
                </a:br>
                <a:r>
                  <a:rPr lang="fr-CA" sz="5400" i="1" dirty="0">
                    <a:solidFill>
                      <a:schemeClr val="accent4"/>
                    </a:solidFill>
                    <a:latin typeface="CMU Serif" panose="02000603000000000000" pitchFamily="2" charset="0"/>
                    <a:ea typeface="CMU Serif" panose="02000603000000000000" pitchFamily="2" charset="0"/>
                    <a:cs typeface="CMU Serif" panose="02000603000000000000" pitchFamily="2" charset="0"/>
                  </a:rPr>
                  <a:t>Luca Pacioli </a:t>
                </a:r>
                <a:r>
                  <a:rPr lang="fr-CA" sz="5400" dirty="0">
                    <a:solidFill>
                      <a:schemeClr val="accent4"/>
                    </a:solidFill>
                    <a:latin typeface="Radio Canada" pitchFamily="2" charset="0"/>
                    <a:ea typeface="CMU Sans Serif" panose="02000603000000000000" pitchFamily="2" charset="0"/>
                    <a:cs typeface="CMU Sans Serif" panose="02000603000000000000" pitchFamily="2" charset="0"/>
                  </a:rPr>
                  <a:t>(1447-1517)</a:t>
                </a:r>
              </a:p>
              <a:p>
                <a:pPr algn="ctr"/>
                <a:endParaRPr lang="fr-CA" sz="5400" dirty="0">
                  <a:latin typeface="Radio Canada" pitchFamily="2" charset="0"/>
                  <a:ea typeface="CMU Sans Serif" panose="02000603000000000000" pitchFamily="2" charset="0"/>
                  <a:cs typeface="CMU Sans Serif" panose="02000603000000000000" pitchFamily="2" charset="0"/>
                </a:endParaRPr>
              </a:p>
              <a:p>
                <a:pPr algn="ctr"/>
                <a:r>
                  <a:rPr lang="fr-CA" sz="5400" dirty="0">
                    <a:latin typeface="Radio Canada" pitchFamily="2" charset="0"/>
                  </a:rPr>
                  <a:t>Il faut environ </a:t>
                </a:r>
                <a14:m>
                  <m:oMath xmlns:m="http://schemas.openxmlformats.org/officeDocument/2006/math">
                    <m:f>
                      <m:fPr>
                        <m:ctrlPr>
                          <a:rPr lang="fr-CA" sz="5400" b="0" i="1" smtClean="0">
                            <a:latin typeface="Cambria Math" panose="02040503050406030204" pitchFamily="18" charset="0"/>
                          </a:rPr>
                        </m:ctrlPr>
                      </m:fPr>
                      <m:num>
                        <m:r>
                          <a:rPr lang="fr-CA" sz="5400" b="0" i="1" smtClean="0">
                            <a:latin typeface="Cambria Math" panose="02040503050406030204" pitchFamily="18" charset="0"/>
                          </a:rPr>
                          <m:t>72</m:t>
                        </m:r>
                      </m:num>
                      <m:den>
                        <m:r>
                          <a:rPr lang="fr-CA" sz="5400" b="0" i="1" smtClean="0">
                            <a:latin typeface="Cambria Math" panose="02040503050406030204" pitchFamily="18" charset="0"/>
                          </a:rPr>
                          <m:t>𝑟</m:t>
                        </m:r>
                      </m:den>
                    </m:f>
                  </m:oMath>
                </a14:m>
                <a:r>
                  <a:rPr lang="fr-CA" sz="5400" dirty="0">
                    <a:latin typeface="Radio Canada" pitchFamily="2" charset="0"/>
                  </a:rPr>
                  <a:t> années pour doubler un capital à un taux d’intérêt de </a:t>
                </a:r>
                <a14:m>
                  <m:oMath xmlns:m="http://schemas.openxmlformats.org/officeDocument/2006/math">
                    <m:r>
                      <a:rPr lang="fr-CA" sz="5400" b="0" i="1" smtClean="0">
                        <a:latin typeface="Cambria Math" panose="02040503050406030204" pitchFamily="18" charset="0"/>
                      </a:rPr>
                      <m:t>𝑟</m:t>
                    </m:r>
                    <m:r>
                      <a:rPr lang="fr-CA" sz="5400" b="0" i="1" smtClean="0">
                        <a:latin typeface="Cambria Math" panose="02040503050406030204" pitchFamily="18" charset="0"/>
                      </a:rPr>
                      <m:t>%</m:t>
                    </m:r>
                  </m:oMath>
                </a14:m>
                <a:r>
                  <a:rPr lang="fr-CA" sz="5400" dirty="0">
                    <a:latin typeface="Radio Canada" pitchFamily="2" charset="0"/>
                  </a:rPr>
                  <a:t>.</a:t>
                </a:r>
                <a:r>
                  <a:rPr lang="fr-CA" sz="5400" dirty="0">
                    <a:latin typeface="Radio Canada" pitchFamily="2" charset="0"/>
                    <a:ea typeface="CMU Sans Serif" panose="02000603000000000000" pitchFamily="2" charset="0"/>
                    <a:cs typeface="CMU Sans Serif" panose="02000603000000000000" pitchFamily="2" charset="0"/>
                  </a:rPr>
                  <a:t> </a:t>
                </a:r>
              </a:p>
            </p:txBody>
          </p:sp>
        </mc:Choice>
        <mc:Fallback xmlns="">
          <p:sp>
            <p:nvSpPr>
              <p:cNvPr id="2" name="ZoneTexte 1">
                <a:extLst>
                  <a:ext uri="{FF2B5EF4-FFF2-40B4-BE49-F238E27FC236}">
                    <a16:creationId xmlns:a16="http://schemas.microsoft.com/office/drawing/2014/main" id="{E52E0B28-5DAD-9565-7F09-10D442426E45}"/>
                  </a:ext>
                </a:extLst>
              </p:cNvPr>
              <p:cNvSpPr txBox="1">
                <a:spLocks noRot="1" noChangeAspect="1" noMove="1" noResize="1" noEditPoints="1" noAdjustHandles="1" noChangeArrowheads="1" noChangeShapeType="1" noTextEdit="1"/>
              </p:cNvSpPr>
              <p:nvPr/>
            </p:nvSpPr>
            <p:spPr>
              <a:xfrm>
                <a:off x="2153264" y="302278"/>
                <a:ext cx="7885471" cy="6253443"/>
              </a:xfrm>
              <a:prstGeom prst="rect">
                <a:avLst/>
              </a:prstGeom>
              <a:blipFill>
                <a:blip r:embed="rId3"/>
                <a:stretch>
                  <a:fillRect l="-3014" t="-2732" r="-5178" b="-5073"/>
                </a:stretch>
              </a:blipFill>
            </p:spPr>
            <p:txBody>
              <a:bodyPr/>
              <a:lstStyle/>
              <a:p>
                <a:r>
                  <a:rPr lang="fr-CA">
                    <a:noFill/>
                  </a:rPr>
                  <a:t> </a:t>
                </a:r>
              </a:p>
            </p:txBody>
          </p:sp>
        </mc:Fallback>
      </mc:AlternateContent>
    </p:spTree>
    <p:extLst>
      <p:ext uri="{BB962C8B-B14F-4D97-AF65-F5344CB8AC3E}">
        <p14:creationId xmlns:p14="http://schemas.microsoft.com/office/powerpoint/2010/main" val="393203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ohn Napier Framed Print by Gary Brown">
            <a:extLst>
              <a:ext uri="{FF2B5EF4-FFF2-40B4-BE49-F238E27FC236}">
                <a16:creationId xmlns:a16="http://schemas.microsoft.com/office/drawing/2014/main" id="{050482BA-C66E-EDD9-D445-D3816200F0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33" t="25148" r="32667" b="22189"/>
          <a:stretch/>
        </p:blipFill>
        <p:spPr bwMode="auto">
          <a:xfrm>
            <a:off x="9055941" y="0"/>
            <a:ext cx="3136059" cy="4771099"/>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B00D7F94-C13B-0B45-11A3-E43225CA3B4A}"/>
              </a:ext>
            </a:extLst>
          </p:cNvPr>
          <p:cNvSpPr>
            <a:spLocks noGrp="1"/>
          </p:cNvSpPr>
          <p:nvPr>
            <p:ph type="title"/>
          </p:nvPr>
        </p:nvSpPr>
        <p:spPr/>
        <p:txBody>
          <a:bodyPr/>
          <a:lstStyle/>
          <a:p>
            <a:r>
              <a:rPr lang="fr-CA"/>
              <a:t>Retour à Napier </a:t>
            </a:r>
            <a:endParaRPr lang="fr-CA" dirty="0"/>
          </a:p>
        </p:txBody>
      </p:sp>
      <p:graphicFrame>
        <p:nvGraphicFramePr>
          <p:cNvPr id="4" name="Espace réservé du contenu 3">
            <a:extLst>
              <a:ext uri="{FF2B5EF4-FFF2-40B4-BE49-F238E27FC236}">
                <a16:creationId xmlns:a16="http://schemas.microsoft.com/office/drawing/2014/main" id="{748667DF-B576-1566-97D8-4A34FED6DE73}"/>
              </a:ext>
            </a:extLst>
          </p:cNvPr>
          <p:cNvGraphicFramePr>
            <a:graphicFrameLocks noGrp="1"/>
          </p:cNvGraphicFramePr>
          <p:nvPr>
            <p:ph idx="1"/>
            <p:extLst>
              <p:ext uri="{D42A27DB-BD31-4B8C-83A1-F6EECF244321}">
                <p14:modId xmlns:p14="http://schemas.microsoft.com/office/powerpoint/2010/main" val="899081442"/>
              </p:ext>
            </p:extLst>
          </p:nvPr>
        </p:nvGraphicFramePr>
        <p:xfrm>
          <a:off x="0" y="2506662"/>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1998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dgm id="{DB8FB2EA-D87A-47A1-B4D9-33319DC0DD02}"/>
                                            </p:graphicEl>
                                          </p:spTgt>
                                        </p:tgtEl>
                                        <p:attrNameLst>
                                          <p:attrName>style.visibility</p:attrName>
                                        </p:attrNameLst>
                                      </p:cBhvr>
                                      <p:to>
                                        <p:strVal val="visible"/>
                                      </p:to>
                                    </p:set>
                                    <p:animEffect transition="in" filter="wipe(left)">
                                      <p:cBhvr>
                                        <p:cTn id="7" dur="500"/>
                                        <p:tgtEl>
                                          <p:spTgt spid="4">
                                            <p:graphicEl>
                                              <a:dgm id="{DB8FB2EA-D87A-47A1-B4D9-33319DC0DD0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dgm id="{15EEF0FE-AC3B-42C7-B1FE-FD57DC815C47}"/>
                                            </p:graphicEl>
                                          </p:spTgt>
                                        </p:tgtEl>
                                        <p:attrNameLst>
                                          <p:attrName>style.visibility</p:attrName>
                                        </p:attrNameLst>
                                      </p:cBhvr>
                                      <p:to>
                                        <p:strVal val="visible"/>
                                      </p:to>
                                    </p:set>
                                    <p:animEffect transition="in" filter="wipe(left)">
                                      <p:cBhvr>
                                        <p:cTn id="12" dur="500"/>
                                        <p:tgtEl>
                                          <p:spTgt spid="4">
                                            <p:graphicEl>
                                              <a:dgm id="{15EEF0FE-AC3B-42C7-B1FE-FD57DC815C4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graphicEl>
                                              <a:dgm id="{1BF5C9C0-1704-439D-9D0E-4B4B9D013E9D}"/>
                                            </p:graphicEl>
                                          </p:spTgt>
                                        </p:tgtEl>
                                        <p:attrNameLst>
                                          <p:attrName>style.visibility</p:attrName>
                                        </p:attrNameLst>
                                      </p:cBhvr>
                                      <p:to>
                                        <p:strVal val="visible"/>
                                      </p:to>
                                    </p:set>
                                    <p:animEffect transition="in" filter="wipe(left)">
                                      <p:cBhvr>
                                        <p:cTn id="17" dur="500"/>
                                        <p:tgtEl>
                                          <p:spTgt spid="4">
                                            <p:graphicEl>
                                              <a:dgm id="{1BF5C9C0-1704-439D-9D0E-4B4B9D013E9D}"/>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graphicEl>
                                              <a:dgm id="{A549BC9A-1542-4DF2-8FD9-50F653D11A78}"/>
                                            </p:graphicEl>
                                          </p:spTgt>
                                        </p:tgtEl>
                                        <p:attrNameLst>
                                          <p:attrName>style.visibility</p:attrName>
                                        </p:attrNameLst>
                                      </p:cBhvr>
                                      <p:to>
                                        <p:strVal val="visible"/>
                                      </p:to>
                                    </p:set>
                                    <p:animEffect transition="in" filter="wipe(left)">
                                      <p:cBhvr>
                                        <p:cTn id="22" dur="500"/>
                                        <p:tgtEl>
                                          <p:spTgt spid="4">
                                            <p:graphicEl>
                                              <a:dgm id="{A549BC9A-1542-4DF2-8FD9-50F653D11A7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83BD154F-243F-C179-8F5B-3F6766CC3C33}"/>
              </a:ext>
            </a:extLst>
          </p:cNvPr>
          <p:cNvPicPr>
            <a:picLocks noChangeAspect="1"/>
          </p:cNvPicPr>
          <p:nvPr/>
        </p:nvPicPr>
        <p:blipFill>
          <a:blip r:embed="rId3"/>
          <a:stretch>
            <a:fillRect/>
          </a:stretch>
        </p:blipFill>
        <p:spPr>
          <a:xfrm>
            <a:off x="0" y="195469"/>
            <a:ext cx="12192000" cy="6467061"/>
          </a:xfrm>
          <a:prstGeom prst="rect">
            <a:avLst/>
          </a:prstGeom>
        </p:spPr>
      </p:pic>
      <p:pic>
        <p:nvPicPr>
          <p:cNvPr id="5" name="Picture 2" descr="John Napier Framed Print by Gary Brown">
            <a:extLst>
              <a:ext uri="{FF2B5EF4-FFF2-40B4-BE49-F238E27FC236}">
                <a16:creationId xmlns:a16="http://schemas.microsoft.com/office/drawing/2014/main" id="{050482BA-C66E-EDD9-D445-D3816200F00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333" t="25148" r="32667" b="22189"/>
          <a:stretch/>
        </p:blipFill>
        <p:spPr bwMode="auto">
          <a:xfrm>
            <a:off x="5274802" y="1248862"/>
            <a:ext cx="1433012" cy="2180138"/>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B00D7F94-C13B-0B45-11A3-E43225CA3B4A}"/>
              </a:ext>
            </a:extLst>
          </p:cNvPr>
          <p:cNvSpPr>
            <a:spLocks noGrp="1"/>
          </p:cNvSpPr>
          <p:nvPr>
            <p:ph type="title"/>
          </p:nvPr>
        </p:nvSpPr>
        <p:spPr>
          <a:xfrm>
            <a:off x="838200" y="365125"/>
            <a:ext cx="10515600" cy="1034297"/>
          </a:xfrm>
        </p:spPr>
        <p:txBody>
          <a:bodyPr/>
          <a:lstStyle/>
          <a:p>
            <a:pPr algn="ctr"/>
            <a:r>
              <a:rPr lang="fr-CA" dirty="0"/>
              <a:t>Retour à Napier </a:t>
            </a:r>
          </a:p>
        </p:txBody>
      </p:sp>
      <p:pic>
        <p:nvPicPr>
          <p:cNvPr id="1026" name="Picture 2" descr="Nicolaus Copernicus, Polish astronomer - Stock Image - C017/7118 - Science  Photo Library">
            <a:extLst>
              <a:ext uri="{FF2B5EF4-FFF2-40B4-BE49-F238E27FC236}">
                <a16:creationId xmlns:a16="http://schemas.microsoft.com/office/drawing/2014/main" id="{17BC970D-F9CB-9573-D3DC-CFFBD3F905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4353" y="1291738"/>
            <a:ext cx="1554957" cy="21372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aac newton by EdgarMartiarena on DeviantArt">
            <a:extLst>
              <a:ext uri="{FF2B5EF4-FFF2-40B4-BE49-F238E27FC236}">
                <a16:creationId xmlns:a16="http://schemas.microsoft.com/office/drawing/2014/main" id="{4D6089A8-6580-7EE8-9EF0-C83DAD4155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7647" y="1291738"/>
            <a:ext cx="1385373" cy="21723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Johannes Kepler Graphic Art Gallery - Astronomer / Math Genius Images">
            <a:extLst>
              <a:ext uri="{FF2B5EF4-FFF2-40B4-BE49-F238E27FC236}">
                <a16:creationId xmlns:a16="http://schemas.microsoft.com/office/drawing/2014/main" id="{C429ADE3-624F-40D2-A02C-61CFB8CA61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9737" y="4595446"/>
            <a:ext cx="1703964" cy="23855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alileo Galilei by EdgarMartiarena on DeviantArt">
            <a:extLst>
              <a:ext uri="{FF2B5EF4-FFF2-40B4-BE49-F238E27FC236}">
                <a16:creationId xmlns:a16="http://schemas.microsoft.com/office/drawing/2014/main" id="{261B627C-4F0D-3FDF-A2C5-5B57BA83A8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54468" y="4762292"/>
            <a:ext cx="1239575" cy="202839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artoon Solar System Graphic">
            <a:extLst>
              <a:ext uri="{FF2B5EF4-FFF2-40B4-BE49-F238E27FC236}">
                <a16:creationId xmlns:a16="http://schemas.microsoft.com/office/drawing/2014/main" id="{62208E82-B65B-049D-278C-790CFE450B3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30" y="-1312984"/>
            <a:ext cx="12236482" cy="8164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95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83BD154F-243F-C179-8F5B-3F6766CC3C33}"/>
              </a:ext>
            </a:extLst>
          </p:cNvPr>
          <p:cNvPicPr>
            <a:picLocks noChangeAspect="1"/>
          </p:cNvPicPr>
          <p:nvPr/>
        </p:nvPicPr>
        <p:blipFill>
          <a:blip r:embed="rId3"/>
          <a:stretch>
            <a:fillRect/>
          </a:stretch>
        </p:blipFill>
        <p:spPr>
          <a:xfrm>
            <a:off x="0" y="195469"/>
            <a:ext cx="12192000" cy="6467061"/>
          </a:xfrm>
          <a:prstGeom prst="rect">
            <a:avLst/>
          </a:prstGeom>
        </p:spPr>
      </p:pic>
      <p:pic>
        <p:nvPicPr>
          <p:cNvPr id="5" name="Picture 2" descr="John Napier Framed Print by Gary Brown">
            <a:extLst>
              <a:ext uri="{FF2B5EF4-FFF2-40B4-BE49-F238E27FC236}">
                <a16:creationId xmlns:a16="http://schemas.microsoft.com/office/drawing/2014/main" id="{050482BA-C66E-EDD9-D445-D3816200F00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7515" b="72337" l="32167" r="63167">
                        <a14:foregroundMark x1="38500" y1="56213" x2="57000" y2="56509"/>
                        <a14:foregroundMark x1="57000" y1="56509" x2="61333" y2="44675"/>
                        <a14:foregroundMark x1="61333" y1="44675" x2="56667" y2="32840"/>
                        <a14:foregroundMark x1="56667" y1="32840" x2="43167" y2="32840"/>
                        <a14:foregroundMark x1="43167" y1="32840" x2="38667" y2="45118"/>
                        <a14:foregroundMark x1="38667" y1="45118" x2="38833" y2="45710"/>
                        <a14:foregroundMark x1="45667" y1="29734" x2="50000" y2="29882"/>
                        <a14:foregroundMark x1="38500" y1="31953" x2="38167" y2="43047"/>
                        <a14:foregroundMark x1="60500" y1="32692" x2="61667" y2="56953"/>
                        <a14:foregroundMark x1="40667" y1="32101" x2="45000" y2="38757"/>
                        <a14:foregroundMark x1="40500" y1="34763" x2="44833" y2="42899"/>
                        <a14:foregroundMark x1="43000" y1="37574" x2="43000" y2="37574"/>
                        <a14:foregroundMark x1="47167" y1="27515" x2="47167" y2="27515"/>
                        <a14:foregroundMark x1="58833" y1="33432" x2="61667" y2="34615"/>
                        <a14:foregroundMark x1="43500" y1="38757" x2="42667" y2="40680"/>
                        <a14:foregroundMark x1="42000" y1="40385" x2="41333" y2="43935"/>
                        <a14:foregroundMark x1="37667" y1="57396" x2="39500" y2="57396"/>
                      </a14:backgroundRemoval>
                    </a14:imgEffect>
                  </a14:imgLayer>
                </a14:imgProps>
              </a:ext>
              <a:ext uri="{28A0092B-C50C-407E-A947-70E740481C1C}">
                <a14:useLocalDpi xmlns:a14="http://schemas.microsoft.com/office/drawing/2010/main" val="0"/>
              </a:ext>
            </a:extLst>
          </a:blip>
          <a:srcRect l="28333" t="25148" r="32667" b="22189"/>
          <a:stretch/>
        </p:blipFill>
        <p:spPr bwMode="auto">
          <a:xfrm>
            <a:off x="5274802" y="1248862"/>
            <a:ext cx="1433012" cy="2180138"/>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B00D7F94-C13B-0B45-11A3-E43225CA3B4A}"/>
              </a:ext>
            </a:extLst>
          </p:cNvPr>
          <p:cNvSpPr>
            <a:spLocks noGrp="1"/>
          </p:cNvSpPr>
          <p:nvPr>
            <p:ph type="title"/>
          </p:nvPr>
        </p:nvSpPr>
        <p:spPr>
          <a:xfrm>
            <a:off x="838200" y="365125"/>
            <a:ext cx="10515600" cy="1034297"/>
          </a:xfrm>
        </p:spPr>
        <p:txBody>
          <a:bodyPr/>
          <a:lstStyle/>
          <a:p>
            <a:pPr algn="ctr"/>
            <a:r>
              <a:rPr lang="fr-CA" dirty="0"/>
              <a:t>Retour à Napier </a:t>
            </a:r>
          </a:p>
        </p:txBody>
      </p:sp>
      <p:pic>
        <p:nvPicPr>
          <p:cNvPr id="1026" name="Picture 2" descr="Nicolaus Copernicus, Polish astronomer - Stock Image - C017/7118 - Science  Photo Library">
            <a:extLst>
              <a:ext uri="{FF2B5EF4-FFF2-40B4-BE49-F238E27FC236}">
                <a16:creationId xmlns:a16="http://schemas.microsoft.com/office/drawing/2014/main" id="{17BC970D-F9CB-9573-D3DC-CFFBD3F9053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414353" y="1291738"/>
            <a:ext cx="1554957" cy="21372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aac newton by EdgarMartiarena on DeviantArt">
            <a:extLst>
              <a:ext uri="{FF2B5EF4-FFF2-40B4-BE49-F238E27FC236}">
                <a16:creationId xmlns:a16="http://schemas.microsoft.com/office/drawing/2014/main" id="{4D6089A8-6580-7EE8-9EF0-C83DAD415588}"/>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599" b="95606" l="10000" r="90000">
                        <a14:foregroundMark x1="10222" y1="49610" x2="10222" y2="49610"/>
                        <a14:foregroundMark x1="34222" y1="7512" x2="59222" y2="8788"/>
                        <a14:foregroundMark x1="37222" y1="70021" x2="37222" y2="70021"/>
                        <a14:foregroundMark x1="43222" y1="5599" x2="43222" y2="5599"/>
                        <a14:foregroundMark x1="40222" y1="89157" x2="40222" y2="89157"/>
                        <a14:foregroundMark x1="50222" y1="87243" x2="50222" y2="87243"/>
                        <a14:foregroundMark x1="37333" y1="95606" x2="39000" y2="94189"/>
                      </a14:backgroundRemoval>
                    </a14:imgEffect>
                  </a14:imgLayer>
                </a14:imgProps>
              </a:ext>
              <a:ext uri="{28A0092B-C50C-407E-A947-70E740481C1C}">
                <a14:useLocalDpi xmlns:a14="http://schemas.microsoft.com/office/drawing/2010/main" val="0"/>
              </a:ext>
            </a:extLst>
          </a:blip>
          <a:srcRect/>
          <a:stretch>
            <a:fillRect/>
          </a:stretch>
        </p:blipFill>
        <p:spPr bwMode="auto">
          <a:xfrm>
            <a:off x="9777647" y="1291738"/>
            <a:ext cx="1385373" cy="21723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Johannes Kepler Graphic Art Gallery - Astronomer / Math Genius Images">
            <a:extLst>
              <a:ext uri="{FF2B5EF4-FFF2-40B4-BE49-F238E27FC236}">
                <a16:creationId xmlns:a16="http://schemas.microsoft.com/office/drawing/2014/main" id="{C429ADE3-624F-40D2-A02C-61CFB8CA6147}"/>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877" b="89771" l="4198" r="89877">
                        <a14:foregroundMark x1="40000" y1="28042" x2="65432" y2="41093"/>
                        <a14:foregroundMark x1="65432" y1="41093" x2="67160" y2="33510"/>
                        <a14:foregroundMark x1="37778" y1="34744" x2="43210" y2="42857"/>
                        <a14:foregroundMark x1="11358" y1="70194" x2="40741" y2="79894"/>
                        <a14:foregroundMark x1="5432" y1="69665" x2="5432" y2="69665"/>
                        <a14:foregroundMark x1="4198" y1="69665" x2="15802" y2="72134"/>
                      </a14:backgroundRemoval>
                    </a14:imgEffect>
                  </a14:imgLayer>
                </a14:imgProps>
              </a:ext>
              <a:ext uri="{28A0092B-C50C-407E-A947-70E740481C1C}">
                <a14:useLocalDpi xmlns:a14="http://schemas.microsoft.com/office/drawing/2010/main" val="0"/>
              </a:ext>
            </a:extLst>
          </a:blip>
          <a:srcRect/>
          <a:stretch>
            <a:fillRect/>
          </a:stretch>
        </p:blipFill>
        <p:spPr bwMode="auto">
          <a:xfrm>
            <a:off x="5079737" y="4595446"/>
            <a:ext cx="1703964" cy="23855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alileo Galilei by EdgarMartiarena on DeviantArt">
            <a:extLst>
              <a:ext uri="{FF2B5EF4-FFF2-40B4-BE49-F238E27FC236}">
                <a16:creationId xmlns:a16="http://schemas.microsoft.com/office/drawing/2014/main" id="{261B627C-4F0D-3FDF-A2C5-5B57BA83A8B2}"/>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3734" b="92329" l="8111" r="90000">
                        <a14:foregroundMark x1="19222" y1="43992" x2="19222" y2="43992"/>
                        <a14:foregroundMark x1="75111" y1="44331" x2="75111" y2="44331"/>
                        <a14:foregroundMark x1="36444" y1="6789" x2="61000" y2="10930"/>
                        <a14:foregroundMark x1="44444" y1="3734" x2="52333" y2="5295"/>
                        <a14:foregroundMark x1="46222" y1="87169" x2="46222" y2="87169"/>
                        <a14:foregroundMark x1="56667" y1="86762" x2="56667" y2="86762"/>
                        <a14:foregroundMark x1="14222" y1="46232" x2="19778" y2="42430"/>
                        <a14:foregroundMark x1="77556" y1="40190" x2="78222" y2="45078"/>
                        <a14:foregroundMark x1="62222" y1="92057" x2="64111" y2="92396"/>
                        <a14:foregroundMark x1="8111" y1="57502" x2="10556" y2="61982"/>
                      </a14:backgroundRemoval>
                    </a14:imgEffect>
                  </a14:imgLayer>
                </a14:imgProps>
              </a:ext>
              <a:ext uri="{28A0092B-C50C-407E-A947-70E740481C1C}">
                <a14:useLocalDpi xmlns:a14="http://schemas.microsoft.com/office/drawing/2010/main" val="0"/>
              </a:ext>
            </a:extLst>
          </a:blip>
          <a:srcRect/>
          <a:stretch>
            <a:fillRect/>
          </a:stretch>
        </p:blipFill>
        <p:spPr bwMode="auto">
          <a:xfrm>
            <a:off x="7054468" y="4762292"/>
            <a:ext cx="1239575" cy="2028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20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ohn Napier Framed Print by Gary Brown">
            <a:extLst>
              <a:ext uri="{FF2B5EF4-FFF2-40B4-BE49-F238E27FC236}">
                <a16:creationId xmlns:a16="http://schemas.microsoft.com/office/drawing/2014/main" id="{050482BA-C66E-EDD9-D445-D3816200F0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33" t="25148" r="32667" b="22189"/>
          <a:stretch/>
        </p:blipFill>
        <p:spPr bwMode="auto">
          <a:xfrm>
            <a:off x="10315725" y="1399422"/>
            <a:ext cx="1433012" cy="2180138"/>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B00D7F94-C13B-0B45-11A3-E43225CA3B4A}"/>
              </a:ext>
            </a:extLst>
          </p:cNvPr>
          <p:cNvSpPr>
            <a:spLocks noGrp="1"/>
          </p:cNvSpPr>
          <p:nvPr>
            <p:ph type="title"/>
          </p:nvPr>
        </p:nvSpPr>
        <p:spPr>
          <a:xfrm>
            <a:off x="0" y="365125"/>
            <a:ext cx="2514600" cy="1034297"/>
          </a:xfrm>
        </p:spPr>
        <p:txBody>
          <a:bodyPr/>
          <a:lstStyle/>
          <a:p>
            <a:pPr algn="ctr"/>
            <a:r>
              <a:rPr lang="fr-CA" dirty="0"/>
              <a:t>Napier </a:t>
            </a:r>
          </a:p>
        </p:txBody>
      </p:sp>
      <p:sp>
        <p:nvSpPr>
          <p:cNvPr id="3" name="ZoneTexte 2">
            <a:extLst>
              <a:ext uri="{FF2B5EF4-FFF2-40B4-BE49-F238E27FC236}">
                <a16:creationId xmlns:a16="http://schemas.microsoft.com/office/drawing/2014/main" id="{64AD675B-19EF-2B02-5269-7023807B74B1}"/>
              </a:ext>
            </a:extLst>
          </p:cNvPr>
          <p:cNvSpPr txBox="1"/>
          <p:nvPr/>
        </p:nvSpPr>
        <p:spPr>
          <a:xfrm>
            <a:off x="1430214" y="2508738"/>
            <a:ext cx="8581293" cy="2062103"/>
          </a:xfrm>
          <a:prstGeom prst="rect">
            <a:avLst/>
          </a:prstGeom>
          <a:noFill/>
        </p:spPr>
        <p:txBody>
          <a:bodyPr wrap="square" rtlCol="0">
            <a:spAutoFit/>
          </a:bodyPr>
          <a:lstStyle/>
          <a:p>
            <a:r>
              <a:rPr lang="fr-CA" sz="3200" dirty="0">
                <a:latin typeface="Radio Canada" pitchFamily="2" charset="0"/>
              </a:rPr>
              <a:t>Napier voulait rendre les calculs plus faciles.</a:t>
            </a:r>
          </a:p>
          <a:p>
            <a:endParaRPr lang="fr-CA" sz="3200" dirty="0">
              <a:latin typeface="Radio Canada" pitchFamily="2" charset="0"/>
            </a:endParaRPr>
          </a:p>
          <a:p>
            <a:r>
              <a:rPr lang="fr-CA" sz="3200" dirty="0">
                <a:latin typeface="Radio Canada" pitchFamily="2" charset="0"/>
              </a:rPr>
              <a:t>Particulièrement la multiplication et la division.</a:t>
            </a:r>
            <a:endParaRPr lang="fr-CA" dirty="0">
              <a:latin typeface="Radio Canada" pitchFamily="2" charset="0"/>
            </a:endParaRPr>
          </a:p>
        </p:txBody>
      </p:sp>
    </p:spTree>
    <p:extLst>
      <p:ext uri="{BB962C8B-B14F-4D97-AF65-F5344CB8AC3E}">
        <p14:creationId xmlns:p14="http://schemas.microsoft.com/office/powerpoint/2010/main" val="1779558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Rectangle, livre, capture d’écran&#10;&#10;Description générée automatiquement">
            <a:extLst>
              <a:ext uri="{FF2B5EF4-FFF2-40B4-BE49-F238E27FC236}">
                <a16:creationId xmlns:a16="http://schemas.microsoft.com/office/drawing/2014/main" id="{1FE3B8B6-42B1-0802-FC74-757648E88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1282" y="2171700"/>
            <a:ext cx="6350000" cy="4686300"/>
          </a:xfrm>
          <a:prstGeom prst="rect">
            <a:avLst/>
          </a:prstGeom>
        </p:spPr>
      </p:pic>
      <p:pic>
        <p:nvPicPr>
          <p:cNvPr id="5" name="Picture 2" descr="John Napier Framed Print by Gary Brown">
            <a:extLst>
              <a:ext uri="{FF2B5EF4-FFF2-40B4-BE49-F238E27FC236}">
                <a16:creationId xmlns:a16="http://schemas.microsoft.com/office/drawing/2014/main" id="{050482BA-C66E-EDD9-D445-D3816200F00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333" t="25148" r="32667" b="22189"/>
          <a:stretch/>
        </p:blipFill>
        <p:spPr bwMode="auto">
          <a:xfrm>
            <a:off x="10508270" y="0"/>
            <a:ext cx="1433012" cy="2180138"/>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EBC05B1B-181F-20B9-6EC6-A7772266E48B}"/>
              </a:ext>
            </a:extLst>
          </p:cNvPr>
          <p:cNvSpPr txBox="1"/>
          <p:nvPr/>
        </p:nvSpPr>
        <p:spPr>
          <a:xfrm>
            <a:off x="609600" y="1859340"/>
            <a:ext cx="3681047" cy="1569660"/>
          </a:xfrm>
          <a:prstGeom prst="rect">
            <a:avLst/>
          </a:prstGeom>
          <a:noFill/>
        </p:spPr>
        <p:txBody>
          <a:bodyPr wrap="square" rtlCol="0">
            <a:spAutoFit/>
          </a:bodyPr>
          <a:lstStyle/>
          <a:p>
            <a:r>
              <a:rPr lang="fr-CA" sz="3200" dirty="0">
                <a:latin typeface="Radio Canada" pitchFamily="2" charset="0"/>
              </a:rPr>
              <a:t>Napier inventa des bâtonnets de calcul.</a:t>
            </a:r>
            <a:endParaRPr lang="fr-CA" dirty="0">
              <a:latin typeface="Radio Canada" pitchFamily="2" charset="0"/>
            </a:endParaRPr>
          </a:p>
        </p:txBody>
      </p:sp>
      <p:sp>
        <p:nvSpPr>
          <p:cNvPr id="8" name="Titre 7">
            <a:extLst>
              <a:ext uri="{FF2B5EF4-FFF2-40B4-BE49-F238E27FC236}">
                <a16:creationId xmlns:a16="http://schemas.microsoft.com/office/drawing/2014/main" id="{7D00A0F3-F33C-AEE4-101A-752FB7791489}"/>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4014413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C32F318-F4F1-0E64-32FE-69CEC7654E9F}"/>
              </a:ext>
            </a:extLst>
          </p:cNvPr>
          <p:cNvSpPr txBox="1"/>
          <p:nvPr/>
        </p:nvSpPr>
        <p:spPr>
          <a:xfrm>
            <a:off x="505839" y="2859933"/>
            <a:ext cx="5383762" cy="2862322"/>
          </a:xfrm>
          <a:prstGeom prst="rect">
            <a:avLst/>
          </a:prstGeom>
          <a:noFill/>
        </p:spPr>
        <p:txBody>
          <a:bodyPr wrap="square" rtlCol="0">
            <a:spAutoFit/>
          </a:bodyPr>
          <a:lstStyle/>
          <a:p>
            <a:r>
              <a:rPr lang="fr-CA" sz="3600" dirty="0">
                <a:latin typeface="Radio Canada" pitchFamily="2" charset="0"/>
                <a:ea typeface="CMU Sans Serif" panose="02000603000000000000" pitchFamily="2" charset="0"/>
                <a:cs typeface="CMU Sans Serif" panose="02000603000000000000" pitchFamily="2" charset="0"/>
              </a:rPr>
              <a:t>Calculez les dimensions (à l’unité près) d’un carré qui a la même surface que ce rectangle.</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CB8C0699-3274-D2FB-4686-D38B9328512B}"/>
                  </a:ext>
                </a:extLst>
              </p:cNvPr>
              <p:cNvSpPr/>
              <p:nvPr/>
            </p:nvSpPr>
            <p:spPr>
              <a:xfrm>
                <a:off x="6302400" y="639000"/>
                <a:ext cx="4464000" cy="5868000"/>
              </a:xfrm>
              <a:prstGeom prst="rect">
                <a:avLst/>
              </a:prstGeom>
              <a:solidFill>
                <a:srgbClr val="A3310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fr-CA" sz="3600" b="0" i="1" dirty="0" smtClean="0">
                        <a:latin typeface="Cambria Math" panose="02040503050406030204" pitchFamily="18" charset="0"/>
                      </a:rPr>
                      <m:t>𝐴</m:t>
                    </m:r>
                    <m:r>
                      <a:rPr lang="fr-CA" sz="3600" b="0" i="1" dirty="0" smtClean="0">
                        <a:latin typeface="Cambria Math" panose="02040503050406030204" pitchFamily="18" charset="0"/>
                      </a:rPr>
                      <m:t>=1628×1238</m:t>
                    </m:r>
                  </m:oMath>
                </a14:m>
                <a:r>
                  <a:rPr lang="fr-CA" sz="3600" dirty="0">
                    <a:latin typeface="Radio Canada" pitchFamily="2" charset="0"/>
                  </a:rPr>
                  <a:t> </a:t>
                </a:r>
              </a:p>
            </p:txBody>
          </p:sp>
        </mc:Choice>
        <mc:Fallback xmlns="">
          <p:sp>
            <p:nvSpPr>
              <p:cNvPr id="3" name="Rectangle 2">
                <a:extLst>
                  <a:ext uri="{FF2B5EF4-FFF2-40B4-BE49-F238E27FC236}">
                    <a16:creationId xmlns:a16="http://schemas.microsoft.com/office/drawing/2014/main" id="{CB8C0699-3274-D2FB-4686-D38B9328512B}"/>
                  </a:ext>
                </a:extLst>
              </p:cNvPr>
              <p:cNvSpPr>
                <a:spLocks noRot="1" noChangeAspect="1" noMove="1" noResize="1" noEditPoints="1" noAdjustHandles="1" noChangeArrowheads="1" noChangeShapeType="1" noTextEdit="1"/>
              </p:cNvSpPr>
              <p:nvPr/>
            </p:nvSpPr>
            <p:spPr>
              <a:xfrm>
                <a:off x="6302400" y="639000"/>
                <a:ext cx="4464000" cy="5868000"/>
              </a:xfrm>
              <a:prstGeom prst="rect">
                <a:avLst/>
              </a:prstGeom>
              <a:blipFill>
                <a:blip r:embed="rId2"/>
                <a:stretch>
                  <a:fillRect/>
                </a:stretch>
              </a:blipFill>
              <a:ln>
                <a:solidFill>
                  <a:schemeClr val="tx1"/>
                </a:solidFill>
              </a:ln>
            </p:spPr>
            <p:txBody>
              <a:bodyPr/>
              <a:lstStyle/>
              <a:p>
                <a:r>
                  <a:rPr lang="fr-CA">
                    <a:noFill/>
                  </a:rPr>
                  <a:t> </a:t>
                </a:r>
              </a:p>
            </p:txBody>
          </p:sp>
        </mc:Fallback>
      </mc:AlternateContent>
      <p:sp>
        <p:nvSpPr>
          <p:cNvPr id="4" name="ZoneTexte 3">
            <a:extLst>
              <a:ext uri="{FF2B5EF4-FFF2-40B4-BE49-F238E27FC236}">
                <a16:creationId xmlns:a16="http://schemas.microsoft.com/office/drawing/2014/main" id="{4A77F71E-6D57-974F-CE46-8141A61D6C1A}"/>
              </a:ext>
            </a:extLst>
          </p:cNvPr>
          <p:cNvSpPr txBox="1"/>
          <p:nvPr/>
        </p:nvSpPr>
        <p:spPr>
          <a:xfrm>
            <a:off x="649517" y="664046"/>
            <a:ext cx="5652883" cy="1323439"/>
          </a:xfrm>
          <a:prstGeom prst="rect">
            <a:avLst/>
          </a:prstGeom>
          <a:noFill/>
        </p:spPr>
        <p:txBody>
          <a:bodyPr wrap="square" rtlCol="0">
            <a:spAutoFit/>
          </a:bodyPr>
          <a:lstStyle/>
          <a:p>
            <a:r>
              <a:rPr lang="fr-CA" sz="4800" dirty="0">
                <a:latin typeface="Radio Canada" pitchFamily="2" charset="0"/>
                <a:ea typeface="CMU Sans Serif" panose="02000603000000000000" pitchFamily="2" charset="0"/>
                <a:cs typeface="CMU Sans Serif" panose="02000603000000000000" pitchFamily="2" charset="0"/>
              </a:rPr>
              <a:t>Introduction</a:t>
            </a:r>
          </a:p>
          <a:p>
            <a:pPr algn="ctr"/>
            <a:endParaRPr lang="fr-CA" sz="3200" dirty="0">
              <a:latin typeface="Radio Canada" pitchFamily="2" charset="0"/>
              <a:ea typeface="CMU Sans Serif" panose="02000603000000000000" pitchFamily="2" charset="0"/>
              <a:cs typeface="CMU Sans Serif" panose="02000603000000000000" pitchFamily="2" charset="0"/>
            </a:endParaRPr>
          </a:p>
        </p:txBody>
      </p:sp>
    </p:spTree>
    <p:extLst>
      <p:ext uri="{BB962C8B-B14F-4D97-AF65-F5344CB8AC3E}">
        <p14:creationId xmlns:p14="http://schemas.microsoft.com/office/powerpoint/2010/main" val="54430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ohn Napier Framed Print by Gary Brown">
            <a:extLst>
              <a:ext uri="{FF2B5EF4-FFF2-40B4-BE49-F238E27FC236}">
                <a16:creationId xmlns:a16="http://schemas.microsoft.com/office/drawing/2014/main" id="{050482BA-C66E-EDD9-D445-D3816200F0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33" t="25148" r="32667" b="22189"/>
          <a:stretch/>
        </p:blipFill>
        <p:spPr bwMode="auto">
          <a:xfrm>
            <a:off x="10508270" y="0"/>
            <a:ext cx="1433012" cy="218013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EBC05B1B-181F-20B9-6EC6-A7772266E48B}"/>
                  </a:ext>
                </a:extLst>
              </p:cNvPr>
              <p:cNvSpPr txBox="1"/>
              <p:nvPr/>
            </p:nvSpPr>
            <p:spPr>
              <a:xfrm>
                <a:off x="609600" y="1859340"/>
                <a:ext cx="10152185" cy="3046988"/>
              </a:xfrm>
              <a:prstGeom prst="rect">
                <a:avLst/>
              </a:prstGeom>
              <a:noFill/>
            </p:spPr>
            <p:txBody>
              <a:bodyPr wrap="square" rtlCol="0">
                <a:spAutoFit/>
              </a:bodyPr>
              <a:lstStyle/>
              <a:p>
                <a:r>
                  <a:rPr lang="fr-CA" sz="3200" dirty="0">
                    <a:solidFill>
                      <a:schemeClr val="accent2"/>
                    </a:solidFill>
                    <a:latin typeface="Radio Canada" pitchFamily="2" charset="0"/>
                  </a:rPr>
                  <a:t>Objectif:</a:t>
                </a:r>
              </a:p>
              <a:p>
                <a:r>
                  <a:rPr lang="fr-CA" sz="3200" dirty="0">
                    <a:latin typeface="Radio Canada" pitchFamily="2" charset="0"/>
                  </a:rPr>
                  <a:t>Faire une multiplication comme une addition.</a:t>
                </a:r>
              </a:p>
              <a:p>
                <a:pPr marL="285750" indent="-285750">
                  <a:buFont typeface="Arial" panose="020B0604020202020204" pitchFamily="34" charset="0"/>
                  <a:buChar char="•"/>
                </a:pPr>
                <a:r>
                  <a:rPr lang="fr-CA" sz="3200" dirty="0">
                    <a:latin typeface="Radio Canada" pitchFamily="2" charset="0"/>
                  </a:rPr>
                  <a:t>Multiplier deux nombres à </a:t>
                </a:r>
                <a14:m>
                  <m:oMath xmlns:m="http://schemas.openxmlformats.org/officeDocument/2006/math">
                    <m:r>
                      <a:rPr lang="fr-CA" sz="3200" b="0" i="1" smtClean="0">
                        <a:latin typeface="Cambria Math" panose="02040503050406030204" pitchFamily="18" charset="0"/>
                      </a:rPr>
                      <m:t>𝑛</m:t>
                    </m:r>
                  </m:oMath>
                </a14:m>
                <a:r>
                  <a:rPr lang="fr-CA" sz="3200" dirty="0">
                    <a:latin typeface="Radio Canada" pitchFamily="2" charset="0"/>
                  </a:rPr>
                  <a:t> chiffres nécessite </a:t>
                </a:r>
                <a14:m>
                  <m:oMath xmlns:m="http://schemas.openxmlformats.org/officeDocument/2006/math">
                    <m:sSup>
                      <m:sSupPr>
                        <m:ctrlPr>
                          <a:rPr lang="fr-CA" sz="3200" b="0" i="1" smtClean="0">
                            <a:latin typeface="Cambria Math" panose="02040503050406030204" pitchFamily="18" charset="0"/>
                          </a:rPr>
                        </m:ctrlPr>
                      </m:sSupPr>
                      <m:e>
                        <m:r>
                          <a:rPr lang="fr-CA" sz="3200" b="0" i="1" smtClean="0">
                            <a:latin typeface="Cambria Math" panose="02040503050406030204" pitchFamily="18" charset="0"/>
                          </a:rPr>
                          <m:t>𝑛</m:t>
                        </m:r>
                      </m:e>
                      <m:sup>
                        <m:r>
                          <a:rPr lang="fr-CA" sz="3200" b="0" i="1" smtClean="0">
                            <a:latin typeface="Cambria Math" panose="02040503050406030204" pitchFamily="18" charset="0"/>
                          </a:rPr>
                          <m:t>2</m:t>
                        </m:r>
                      </m:sup>
                    </m:sSup>
                  </m:oMath>
                </a14:m>
                <a:r>
                  <a:rPr lang="fr-CA" sz="3200" dirty="0">
                    <a:latin typeface="Radio Canada" pitchFamily="2" charset="0"/>
                  </a:rPr>
                  <a:t> multiplications</a:t>
                </a:r>
                <a:r>
                  <a:rPr lang="fr-CA" dirty="0">
                    <a:latin typeface="Radio Canada" pitchFamily="2" charset="0"/>
                  </a:rPr>
                  <a:t> </a:t>
                </a:r>
              </a:p>
              <a:p>
                <a:pPr marL="285750" indent="-285750">
                  <a:buFont typeface="Arial" panose="020B0604020202020204" pitchFamily="34" charset="0"/>
                  <a:buChar char="•"/>
                </a:pPr>
                <a:r>
                  <a:rPr lang="fr-CA" sz="3200" dirty="0">
                    <a:latin typeface="Radio Canada" pitchFamily="2" charset="0"/>
                  </a:rPr>
                  <a:t>Avec deux nombres à </a:t>
                </a:r>
                <a14:m>
                  <m:oMath xmlns:m="http://schemas.openxmlformats.org/officeDocument/2006/math">
                    <m:r>
                      <a:rPr lang="fr-CA" sz="3200" b="0" i="1" smtClean="0">
                        <a:latin typeface="Cambria Math" panose="02040503050406030204" pitchFamily="18" charset="0"/>
                      </a:rPr>
                      <m:t>𝑛</m:t>
                    </m:r>
                  </m:oMath>
                </a14:m>
                <a:r>
                  <a:rPr lang="fr-CA" sz="3200" dirty="0">
                    <a:latin typeface="Radio Canada" pitchFamily="2" charset="0"/>
                  </a:rPr>
                  <a:t> chiffres, pour conserver </a:t>
                </a:r>
                <a14:m>
                  <m:oMath xmlns:m="http://schemas.openxmlformats.org/officeDocument/2006/math">
                    <m:r>
                      <a:rPr lang="fr-CA" sz="3200" b="0" i="1" smtClean="0">
                        <a:latin typeface="Cambria Math" panose="02040503050406030204" pitchFamily="18" charset="0"/>
                      </a:rPr>
                      <m:t>𝑛</m:t>
                    </m:r>
                  </m:oMath>
                </a14:m>
                <a:r>
                  <a:rPr lang="fr-CA" sz="3200" dirty="0">
                    <a:latin typeface="Radio Canada" pitchFamily="2" charset="0"/>
                  </a:rPr>
                  <a:t> chiffres significatifs, on ne peut pas arrondir. </a:t>
                </a:r>
                <a:endParaRPr lang="fr-CA" dirty="0">
                  <a:latin typeface="Radio Canada" pitchFamily="2" charset="0"/>
                </a:endParaRPr>
              </a:p>
            </p:txBody>
          </p:sp>
        </mc:Choice>
        <mc:Fallback xmlns="">
          <p:sp>
            <p:nvSpPr>
              <p:cNvPr id="6" name="ZoneTexte 5">
                <a:extLst>
                  <a:ext uri="{FF2B5EF4-FFF2-40B4-BE49-F238E27FC236}">
                    <a16:creationId xmlns:a16="http://schemas.microsoft.com/office/drawing/2014/main" id="{EBC05B1B-181F-20B9-6EC6-A7772266E48B}"/>
                  </a:ext>
                </a:extLst>
              </p:cNvPr>
              <p:cNvSpPr txBox="1">
                <a:spLocks noRot="1" noChangeAspect="1" noMove="1" noResize="1" noEditPoints="1" noAdjustHandles="1" noChangeArrowheads="1" noChangeShapeType="1" noTextEdit="1"/>
              </p:cNvSpPr>
              <p:nvPr/>
            </p:nvSpPr>
            <p:spPr>
              <a:xfrm>
                <a:off x="609600" y="1859340"/>
                <a:ext cx="10152185" cy="3046988"/>
              </a:xfrm>
              <a:prstGeom prst="rect">
                <a:avLst/>
              </a:prstGeom>
              <a:blipFill>
                <a:blip r:embed="rId4"/>
                <a:stretch>
                  <a:fillRect l="-1502" t="-2600" b="-5600"/>
                </a:stretch>
              </a:blipFill>
            </p:spPr>
            <p:txBody>
              <a:bodyPr/>
              <a:lstStyle/>
              <a:p>
                <a:r>
                  <a:rPr lang="fr-CA">
                    <a:noFill/>
                  </a:rPr>
                  <a:t> </a:t>
                </a:r>
              </a:p>
            </p:txBody>
          </p:sp>
        </mc:Fallback>
      </mc:AlternateContent>
      <p:pic>
        <p:nvPicPr>
          <p:cNvPr id="3" name="Picture 2" descr="Long Multiplication | ShowMe">
            <a:extLst>
              <a:ext uri="{FF2B5EF4-FFF2-40B4-BE49-F238E27FC236}">
                <a16:creationId xmlns:a16="http://schemas.microsoft.com/office/drawing/2014/main" id="{74D1D90E-669A-315A-F476-DA3F4E4BB6E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435" r="36486"/>
          <a:stretch/>
        </p:blipFill>
        <p:spPr bwMode="auto">
          <a:xfrm>
            <a:off x="10049478" y="3649224"/>
            <a:ext cx="2142522" cy="320877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7E904B3D-D975-053F-6A95-B6D8C2EF1C19}"/>
                  </a:ext>
                </a:extLst>
              </p:cNvPr>
              <p:cNvSpPr/>
              <p:nvPr/>
            </p:nvSpPr>
            <p:spPr>
              <a:xfrm>
                <a:off x="579739" y="5029200"/>
                <a:ext cx="9499600" cy="914400"/>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indent="0">
                  <a:buNone/>
                </a:pPr>
                <a14:m>
                  <m:oMathPara xmlns:m="http://schemas.openxmlformats.org/officeDocument/2006/math">
                    <m:oMathParaPr>
                      <m:jc m:val="centerGroup"/>
                    </m:oMathParaPr>
                    <m:oMath xmlns:m="http://schemas.openxmlformats.org/officeDocument/2006/math">
                      <m:r>
                        <a:rPr lang="fr-CA" sz="3000" i="1" dirty="0" smtClean="0">
                          <a:solidFill>
                            <a:schemeClr val="tx1"/>
                          </a:solidFill>
                          <a:latin typeface="Cambria Math" panose="02040503050406030204" pitchFamily="18" charset="0"/>
                        </a:rPr>
                        <m:t>5 000 004×5</m:t>
                      </m:r>
                      <m:r>
                        <a:rPr lang="fr-CA" sz="3000" b="0" i="1" dirty="0" smtClean="0">
                          <a:solidFill>
                            <a:schemeClr val="tx1"/>
                          </a:solidFill>
                          <a:latin typeface="Cambria Math" panose="02040503050406030204" pitchFamily="18" charset="0"/>
                        </a:rPr>
                        <m:t> </m:t>
                      </m:r>
                      <m:r>
                        <a:rPr lang="fr-CA" sz="3000" i="1" dirty="0">
                          <a:solidFill>
                            <a:schemeClr val="tx1"/>
                          </a:solidFill>
                          <a:latin typeface="Cambria Math" panose="02040503050406030204" pitchFamily="18" charset="0"/>
                        </a:rPr>
                        <m:t>000 004</m:t>
                      </m:r>
                      <m:r>
                        <a:rPr lang="fr-CA" sz="3000" i="1" dirty="0" smtClean="0">
                          <a:solidFill>
                            <a:schemeClr val="tx1"/>
                          </a:solidFill>
                          <a:latin typeface="Cambria Math" panose="02040503050406030204" pitchFamily="18" charset="0"/>
                        </a:rPr>
                        <m:t>= 25 000 040 000 016</m:t>
                      </m:r>
                    </m:oMath>
                  </m:oMathPara>
                </a14:m>
                <a:endParaRPr lang="fr-CA" sz="3000" dirty="0">
                  <a:solidFill>
                    <a:schemeClr val="tx1"/>
                  </a:solidFill>
                  <a:latin typeface="Radio Canada" pitchFamily="2" charset="0"/>
                  <a:ea typeface="CMU Sans Serif" panose="02000603000000000000" pitchFamily="2" charset="0"/>
                  <a:cs typeface="CMU Sans Serif" panose="02000603000000000000" pitchFamily="2" charset="0"/>
                </a:endParaRPr>
              </a:p>
            </p:txBody>
          </p:sp>
        </mc:Choice>
        <mc:Fallback xmlns="">
          <p:sp>
            <p:nvSpPr>
              <p:cNvPr id="7" name="Rectangle 6">
                <a:extLst>
                  <a:ext uri="{FF2B5EF4-FFF2-40B4-BE49-F238E27FC236}">
                    <a16:creationId xmlns:a16="http://schemas.microsoft.com/office/drawing/2014/main" id="{7E904B3D-D975-053F-6A95-B6D8C2EF1C19}"/>
                  </a:ext>
                </a:extLst>
              </p:cNvPr>
              <p:cNvSpPr>
                <a:spLocks noRot="1" noChangeAspect="1" noMove="1" noResize="1" noEditPoints="1" noAdjustHandles="1" noChangeArrowheads="1" noChangeShapeType="1" noTextEdit="1"/>
              </p:cNvSpPr>
              <p:nvPr/>
            </p:nvSpPr>
            <p:spPr>
              <a:xfrm>
                <a:off x="579739" y="5029200"/>
                <a:ext cx="9499600" cy="914400"/>
              </a:xfrm>
              <a:prstGeom prst="rect">
                <a:avLst/>
              </a:prstGeom>
              <a:blipFill>
                <a:blip r:embed="rId6"/>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B91B54FE-4F43-EBE8-C314-490C4779042A}"/>
                  </a:ext>
                </a:extLst>
              </p:cNvPr>
              <p:cNvSpPr/>
              <p:nvPr/>
            </p:nvSpPr>
            <p:spPr>
              <a:xfrm>
                <a:off x="579739" y="5943600"/>
                <a:ext cx="9499600" cy="914400"/>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a:rPr lang="fr-CA" sz="3200" i="1" dirty="0" smtClean="0">
                          <a:solidFill>
                            <a:schemeClr val="tx1"/>
                          </a:solidFill>
                          <a:latin typeface="Cambria Math" panose="02040503050406030204" pitchFamily="18" charset="0"/>
                        </a:rPr>
                        <m:t>5 000 004×5 000 000= 25 000 020 </m:t>
                      </m:r>
                      <m:r>
                        <a:rPr lang="fr-CA" sz="3200" i="1" dirty="0" smtClean="0">
                          <a:solidFill>
                            <a:schemeClr val="accent2"/>
                          </a:solidFill>
                          <a:latin typeface="Cambria Math" panose="02040503050406030204" pitchFamily="18" charset="0"/>
                        </a:rPr>
                        <m:t>000 000</m:t>
                      </m:r>
                    </m:oMath>
                  </m:oMathPara>
                </a14:m>
                <a:endParaRPr lang="fr-CA" sz="3200" dirty="0">
                  <a:latin typeface="Radio Canada" pitchFamily="2" charset="0"/>
                </a:endParaRPr>
              </a:p>
            </p:txBody>
          </p:sp>
        </mc:Choice>
        <mc:Fallback xmlns="">
          <p:sp>
            <p:nvSpPr>
              <p:cNvPr id="8" name="Rectangle 7">
                <a:extLst>
                  <a:ext uri="{FF2B5EF4-FFF2-40B4-BE49-F238E27FC236}">
                    <a16:creationId xmlns:a16="http://schemas.microsoft.com/office/drawing/2014/main" id="{B91B54FE-4F43-EBE8-C314-490C4779042A}"/>
                  </a:ext>
                </a:extLst>
              </p:cNvPr>
              <p:cNvSpPr>
                <a:spLocks noRot="1" noChangeAspect="1" noMove="1" noResize="1" noEditPoints="1" noAdjustHandles="1" noChangeArrowheads="1" noChangeShapeType="1" noTextEdit="1"/>
              </p:cNvSpPr>
              <p:nvPr/>
            </p:nvSpPr>
            <p:spPr>
              <a:xfrm>
                <a:off x="579739" y="5943600"/>
                <a:ext cx="9499600" cy="914400"/>
              </a:xfrm>
              <a:prstGeom prst="rect">
                <a:avLst/>
              </a:prstGeom>
              <a:blipFill>
                <a:blip r:embed="rId7"/>
                <a:stretch>
                  <a:fillRect/>
                </a:stretch>
              </a:blipFill>
            </p:spPr>
            <p:txBody>
              <a:bodyPr/>
              <a:lstStyle/>
              <a:p>
                <a:r>
                  <a:rPr lang="fr-CA">
                    <a:noFill/>
                  </a:rPr>
                  <a:t> </a:t>
                </a:r>
              </a:p>
            </p:txBody>
          </p:sp>
        </mc:Fallback>
      </mc:AlternateContent>
      <p:sp>
        <p:nvSpPr>
          <p:cNvPr id="10" name="Titre 9">
            <a:extLst>
              <a:ext uri="{FF2B5EF4-FFF2-40B4-BE49-F238E27FC236}">
                <a16:creationId xmlns:a16="http://schemas.microsoft.com/office/drawing/2014/main" id="{FBA627C2-0BD9-1C6E-34B6-39FEA0BD1222}"/>
              </a:ext>
            </a:extLst>
          </p:cNvPr>
          <p:cNvSpPr>
            <a:spLocks noGrp="1"/>
          </p:cNvSpPr>
          <p:nvPr>
            <p:ph type="title"/>
          </p:nvPr>
        </p:nvSpPr>
        <p:spPr/>
        <p:txBody>
          <a:bodyPr/>
          <a:lstStyle/>
          <a:p>
            <a:endParaRPr lang="fr-CA" dirty="0"/>
          </a:p>
        </p:txBody>
      </p:sp>
    </p:spTree>
    <p:extLst>
      <p:ext uri="{BB962C8B-B14F-4D97-AF65-F5344CB8AC3E}">
        <p14:creationId xmlns:p14="http://schemas.microsoft.com/office/powerpoint/2010/main" val="2985724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ohn Napier Framed Print by Gary Brown">
            <a:extLst>
              <a:ext uri="{FF2B5EF4-FFF2-40B4-BE49-F238E27FC236}">
                <a16:creationId xmlns:a16="http://schemas.microsoft.com/office/drawing/2014/main" id="{050482BA-C66E-EDD9-D445-D3816200F0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33" t="25148" r="32667" b="22189"/>
          <a:stretch/>
        </p:blipFill>
        <p:spPr bwMode="auto">
          <a:xfrm>
            <a:off x="10508270" y="0"/>
            <a:ext cx="1433012" cy="218013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C05BEDE1-090B-18C9-804B-942CE5A68230}"/>
                  </a:ext>
                </a:extLst>
              </p:cNvPr>
              <p:cNvSpPr txBox="1"/>
              <p:nvPr/>
            </p:nvSpPr>
            <p:spPr>
              <a:xfrm>
                <a:off x="879160" y="2414683"/>
                <a:ext cx="10464174" cy="101431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fr-CA" sz="3200" i="1" smtClean="0">
                              <a:latin typeface="Cambria Math" panose="02040503050406030204" pitchFamily="18" charset="0"/>
                            </a:rPr>
                          </m:ctrlPr>
                        </m:funcPr>
                        <m:fName>
                          <m:r>
                            <m:rPr>
                              <m:sty m:val="p"/>
                            </m:rPr>
                            <a:rPr lang="fr-CA" sz="3200">
                              <a:latin typeface="Cambria Math" panose="02040503050406030204" pitchFamily="18" charset="0"/>
                            </a:rPr>
                            <m:t>cos</m:t>
                          </m:r>
                        </m:fName>
                        <m:e>
                          <m:sSub>
                            <m:sSubPr>
                              <m:ctrlPr>
                                <a:rPr lang="fr-CA" sz="3200" b="0" i="1" smtClean="0">
                                  <a:latin typeface="Cambria Math" panose="02040503050406030204" pitchFamily="18" charset="0"/>
                                </a:rPr>
                              </m:ctrlPr>
                            </m:sSubPr>
                            <m:e>
                              <m:r>
                                <a:rPr lang="fr-CA" sz="3200" b="0" i="1" smtClean="0">
                                  <a:latin typeface="Cambria Math" panose="02040503050406030204" pitchFamily="18" charset="0"/>
                                </a:rPr>
                                <m:t>𝜃</m:t>
                              </m:r>
                            </m:e>
                            <m:sub>
                              <m:r>
                                <a:rPr lang="fr-CA" sz="3200" b="0" i="1" smtClean="0">
                                  <a:latin typeface="Cambria Math" panose="02040503050406030204" pitchFamily="18" charset="0"/>
                                </a:rPr>
                                <m:t>1</m:t>
                              </m:r>
                            </m:sub>
                          </m:sSub>
                        </m:e>
                      </m:func>
                      <m:func>
                        <m:funcPr>
                          <m:ctrlPr>
                            <a:rPr lang="fr-CA" sz="3200" i="1" smtClean="0">
                              <a:latin typeface="Cambria Math" panose="02040503050406030204" pitchFamily="18" charset="0"/>
                            </a:rPr>
                          </m:ctrlPr>
                        </m:funcPr>
                        <m:fName>
                          <m:r>
                            <m:rPr>
                              <m:sty m:val="p"/>
                            </m:rPr>
                            <a:rPr lang="fr-CA" sz="3200">
                              <a:latin typeface="Cambria Math" panose="02040503050406030204" pitchFamily="18" charset="0"/>
                            </a:rPr>
                            <m:t>cos</m:t>
                          </m:r>
                        </m:fName>
                        <m:e>
                          <m:sSub>
                            <m:sSubPr>
                              <m:ctrlPr>
                                <a:rPr lang="fr-CA" sz="3200" i="1">
                                  <a:latin typeface="Cambria Math" panose="02040503050406030204" pitchFamily="18" charset="0"/>
                                </a:rPr>
                              </m:ctrlPr>
                            </m:sSubPr>
                            <m:e>
                              <m:r>
                                <a:rPr lang="fr-CA" sz="3200" i="1">
                                  <a:latin typeface="Cambria Math" panose="02040503050406030204" pitchFamily="18" charset="0"/>
                                </a:rPr>
                                <m:t>𝜃</m:t>
                              </m:r>
                            </m:e>
                            <m:sub>
                              <m:r>
                                <a:rPr lang="fr-CA" sz="3200" b="0" i="1" smtClean="0">
                                  <a:latin typeface="Cambria Math" panose="02040503050406030204" pitchFamily="18" charset="0"/>
                                </a:rPr>
                                <m:t>2</m:t>
                              </m:r>
                            </m:sub>
                          </m:sSub>
                        </m:e>
                      </m:func>
                      <m:r>
                        <a:rPr lang="fr-CA" sz="3200" i="1">
                          <a:latin typeface="Cambria Math" panose="02040503050406030204" pitchFamily="18" charset="0"/>
                        </a:rPr>
                        <m:t>=</m:t>
                      </m:r>
                      <m:f>
                        <m:fPr>
                          <m:ctrlPr>
                            <a:rPr lang="fr-CA" sz="3200" i="1">
                              <a:latin typeface="Cambria Math" panose="02040503050406030204" pitchFamily="18" charset="0"/>
                            </a:rPr>
                          </m:ctrlPr>
                        </m:fPr>
                        <m:num>
                          <m:r>
                            <a:rPr lang="fr-CA" sz="3200" i="1">
                              <a:latin typeface="Cambria Math" panose="02040503050406030204" pitchFamily="18" charset="0"/>
                            </a:rPr>
                            <m:t>1</m:t>
                          </m:r>
                        </m:num>
                        <m:den>
                          <m:r>
                            <a:rPr lang="fr-CA" sz="3200" i="1">
                              <a:latin typeface="Cambria Math" panose="02040503050406030204" pitchFamily="18" charset="0"/>
                            </a:rPr>
                            <m:t>2</m:t>
                          </m:r>
                        </m:den>
                      </m:f>
                      <m:d>
                        <m:dPr>
                          <m:ctrlPr>
                            <a:rPr lang="fr-CA" sz="3200" i="1">
                              <a:latin typeface="Cambria Math" panose="02040503050406030204" pitchFamily="18" charset="0"/>
                            </a:rPr>
                          </m:ctrlPr>
                        </m:dPr>
                        <m:e>
                          <m:func>
                            <m:funcPr>
                              <m:ctrlPr>
                                <a:rPr lang="fr-CA" sz="3200" i="1">
                                  <a:latin typeface="Cambria Math" panose="02040503050406030204" pitchFamily="18" charset="0"/>
                                </a:rPr>
                              </m:ctrlPr>
                            </m:funcPr>
                            <m:fName>
                              <m:r>
                                <m:rPr>
                                  <m:sty m:val="p"/>
                                </m:rPr>
                                <a:rPr lang="fr-CA" sz="3200">
                                  <a:latin typeface="Cambria Math" panose="02040503050406030204" pitchFamily="18" charset="0"/>
                                </a:rPr>
                                <m:t>cos</m:t>
                              </m:r>
                            </m:fName>
                            <m:e>
                              <m:d>
                                <m:dPr>
                                  <m:ctrlPr>
                                    <a:rPr lang="fr-CA" sz="3200" i="1">
                                      <a:latin typeface="Cambria Math" panose="02040503050406030204" pitchFamily="18" charset="0"/>
                                    </a:rPr>
                                  </m:ctrlPr>
                                </m:dPr>
                                <m:e>
                                  <m:sSub>
                                    <m:sSubPr>
                                      <m:ctrlPr>
                                        <a:rPr lang="fr-CA" sz="3200" i="1">
                                          <a:latin typeface="Cambria Math" panose="02040503050406030204" pitchFamily="18" charset="0"/>
                                        </a:rPr>
                                      </m:ctrlPr>
                                    </m:sSubPr>
                                    <m:e>
                                      <m:r>
                                        <a:rPr lang="fr-CA" sz="3200" i="1">
                                          <a:latin typeface="Cambria Math" panose="02040503050406030204" pitchFamily="18" charset="0"/>
                                        </a:rPr>
                                        <m:t>𝜃</m:t>
                                      </m:r>
                                    </m:e>
                                    <m:sub>
                                      <m:r>
                                        <a:rPr lang="fr-CA" sz="3200" i="1">
                                          <a:latin typeface="Cambria Math" panose="02040503050406030204" pitchFamily="18" charset="0"/>
                                        </a:rPr>
                                        <m:t>1</m:t>
                                      </m:r>
                                    </m:sub>
                                  </m:sSub>
                                  <m:r>
                                    <a:rPr lang="fr-CA" sz="3200" i="1">
                                      <a:latin typeface="Cambria Math" panose="02040503050406030204" pitchFamily="18" charset="0"/>
                                    </a:rPr>
                                    <m:t>−</m:t>
                                  </m:r>
                                  <m:sSub>
                                    <m:sSubPr>
                                      <m:ctrlPr>
                                        <a:rPr lang="fr-CA" sz="3200" i="1">
                                          <a:latin typeface="Cambria Math" panose="02040503050406030204" pitchFamily="18" charset="0"/>
                                        </a:rPr>
                                      </m:ctrlPr>
                                    </m:sSubPr>
                                    <m:e>
                                      <m:r>
                                        <a:rPr lang="fr-CA" sz="3200" i="1">
                                          <a:latin typeface="Cambria Math" panose="02040503050406030204" pitchFamily="18" charset="0"/>
                                        </a:rPr>
                                        <m:t>𝜃</m:t>
                                      </m:r>
                                    </m:e>
                                    <m:sub>
                                      <m:r>
                                        <a:rPr lang="fr-CA" sz="3200" b="0" i="1" smtClean="0">
                                          <a:latin typeface="Cambria Math" panose="02040503050406030204" pitchFamily="18" charset="0"/>
                                        </a:rPr>
                                        <m:t>2</m:t>
                                      </m:r>
                                    </m:sub>
                                  </m:sSub>
                                </m:e>
                              </m:d>
                            </m:e>
                          </m:func>
                          <m:r>
                            <a:rPr lang="fr-CA" sz="3200" i="1">
                              <a:latin typeface="Cambria Math" panose="02040503050406030204" pitchFamily="18" charset="0"/>
                            </a:rPr>
                            <m:t>+</m:t>
                          </m:r>
                          <m:func>
                            <m:funcPr>
                              <m:ctrlPr>
                                <a:rPr lang="fr-CA" sz="3200" i="1">
                                  <a:latin typeface="Cambria Math" panose="02040503050406030204" pitchFamily="18" charset="0"/>
                                </a:rPr>
                              </m:ctrlPr>
                            </m:funcPr>
                            <m:fName>
                              <m:r>
                                <m:rPr>
                                  <m:sty m:val="p"/>
                                </m:rPr>
                                <a:rPr lang="fr-CA" sz="3200">
                                  <a:latin typeface="Cambria Math" panose="02040503050406030204" pitchFamily="18" charset="0"/>
                                </a:rPr>
                                <m:t>cos</m:t>
                              </m:r>
                            </m:fName>
                            <m:e>
                              <m:d>
                                <m:dPr>
                                  <m:ctrlPr>
                                    <a:rPr lang="fr-CA" sz="3200" i="1">
                                      <a:latin typeface="Cambria Math" panose="02040503050406030204" pitchFamily="18" charset="0"/>
                                    </a:rPr>
                                  </m:ctrlPr>
                                </m:dPr>
                                <m:e>
                                  <m:sSub>
                                    <m:sSubPr>
                                      <m:ctrlPr>
                                        <a:rPr lang="fr-CA" sz="3200" i="1">
                                          <a:latin typeface="Cambria Math" panose="02040503050406030204" pitchFamily="18" charset="0"/>
                                        </a:rPr>
                                      </m:ctrlPr>
                                    </m:sSubPr>
                                    <m:e>
                                      <m:r>
                                        <a:rPr lang="fr-CA" sz="3200" i="1">
                                          <a:latin typeface="Cambria Math" panose="02040503050406030204" pitchFamily="18" charset="0"/>
                                        </a:rPr>
                                        <m:t>𝜃</m:t>
                                      </m:r>
                                    </m:e>
                                    <m:sub>
                                      <m:r>
                                        <a:rPr lang="fr-CA" sz="3200" i="1">
                                          <a:latin typeface="Cambria Math" panose="02040503050406030204" pitchFamily="18" charset="0"/>
                                        </a:rPr>
                                        <m:t>1</m:t>
                                      </m:r>
                                    </m:sub>
                                  </m:sSub>
                                  <m:r>
                                    <a:rPr lang="fr-CA" sz="3200" i="1">
                                      <a:latin typeface="Cambria Math" panose="02040503050406030204" pitchFamily="18" charset="0"/>
                                    </a:rPr>
                                    <m:t>+</m:t>
                                  </m:r>
                                  <m:sSub>
                                    <m:sSubPr>
                                      <m:ctrlPr>
                                        <a:rPr lang="fr-CA" sz="3200" i="1">
                                          <a:latin typeface="Cambria Math" panose="02040503050406030204" pitchFamily="18" charset="0"/>
                                        </a:rPr>
                                      </m:ctrlPr>
                                    </m:sSubPr>
                                    <m:e>
                                      <m:r>
                                        <a:rPr lang="fr-CA" sz="3200" i="1">
                                          <a:latin typeface="Cambria Math" panose="02040503050406030204" pitchFamily="18" charset="0"/>
                                        </a:rPr>
                                        <m:t>𝜃</m:t>
                                      </m:r>
                                    </m:e>
                                    <m:sub>
                                      <m:r>
                                        <a:rPr lang="fr-CA" sz="3200" b="0" i="1" smtClean="0">
                                          <a:latin typeface="Cambria Math" panose="02040503050406030204" pitchFamily="18" charset="0"/>
                                        </a:rPr>
                                        <m:t>2</m:t>
                                      </m:r>
                                    </m:sub>
                                  </m:sSub>
                                </m:e>
                              </m:d>
                            </m:e>
                          </m:func>
                        </m:e>
                      </m:d>
                    </m:oMath>
                  </m:oMathPara>
                </a14:m>
                <a:endParaRPr lang="fr-CA" sz="3200" dirty="0">
                  <a:latin typeface="Radio Canada" pitchFamily="2" charset="0"/>
                </a:endParaRPr>
              </a:p>
            </p:txBody>
          </p:sp>
        </mc:Choice>
        <mc:Fallback xmlns="">
          <p:sp>
            <p:nvSpPr>
              <p:cNvPr id="11" name="ZoneTexte 10">
                <a:extLst>
                  <a:ext uri="{FF2B5EF4-FFF2-40B4-BE49-F238E27FC236}">
                    <a16:creationId xmlns:a16="http://schemas.microsoft.com/office/drawing/2014/main" id="{C05BEDE1-090B-18C9-804B-942CE5A68230}"/>
                  </a:ext>
                </a:extLst>
              </p:cNvPr>
              <p:cNvSpPr txBox="1">
                <a:spLocks noRot="1" noChangeAspect="1" noMove="1" noResize="1" noEditPoints="1" noAdjustHandles="1" noChangeArrowheads="1" noChangeShapeType="1" noTextEdit="1"/>
              </p:cNvSpPr>
              <p:nvPr/>
            </p:nvSpPr>
            <p:spPr>
              <a:xfrm>
                <a:off x="879160" y="2414683"/>
                <a:ext cx="10464174" cy="1014317"/>
              </a:xfrm>
              <a:prstGeom prst="rect">
                <a:avLst/>
              </a:prstGeom>
              <a:blipFill>
                <a:blip r:embed="rId4"/>
                <a:stretch>
                  <a:fillRect/>
                </a:stretch>
              </a:blipFill>
            </p:spPr>
            <p:txBody>
              <a:bodyPr/>
              <a:lstStyle/>
              <a:p>
                <a:r>
                  <a:rPr lang="fr-CA">
                    <a:noFill/>
                  </a:rPr>
                  <a:t> </a:t>
                </a:r>
              </a:p>
            </p:txBody>
          </p:sp>
        </mc:Fallback>
      </mc:AlternateContent>
      <p:pic>
        <p:nvPicPr>
          <p:cNvPr id="12" name="Image 11">
            <a:hlinkClick r:id="rId5" action="ppaction://hlinkfile"/>
            <a:extLst>
              <a:ext uri="{FF2B5EF4-FFF2-40B4-BE49-F238E27FC236}">
                <a16:creationId xmlns:a16="http://schemas.microsoft.com/office/drawing/2014/main" id="{F1B872FB-18A1-217A-42E2-BD5ABB2C58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59619" y="3429000"/>
            <a:ext cx="3228109" cy="3228109"/>
          </a:xfrm>
          <a:prstGeom prst="rect">
            <a:avLst/>
          </a:prstGeom>
        </p:spPr>
      </p:pic>
      <p:sp>
        <p:nvSpPr>
          <p:cNvPr id="13" name="ZoneTexte 12">
            <a:extLst>
              <a:ext uri="{FF2B5EF4-FFF2-40B4-BE49-F238E27FC236}">
                <a16:creationId xmlns:a16="http://schemas.microsoft.com/office/drawing/2014/main" id="{60BD146B-F821-46CA-E8D7-6963B435BF62}"/>
              </a:ext>
            </a:extLst>
          </p:cNvPr>
          <p:cNvSpPr txBox="1"/>
          <p:nvPr/>
        </p:nvSpPr>
        <p:spPr>
          <a:xfrm>
            <a:off x="848666" y="1512581"/>
            <a:ext cx="8581293" cy="1077218"/>
          </a:xfrm>
          <a:prstGeom prst="rect">
            <a:avLst/>
          </a:prstGeom>
          <a:noFill/>
        </p:spPr>
        <p:txBody>
          <a:bodyPr wrap="square" rtlCol="0">
            <a:spAutoFit/>
          </a:bodyPr>
          <a:lstStyle/>
          <a:p>
            <a:r>
              <a:rPr lang="fr-CA" sz="3200" dirty="0">
                <a:latin typeface="Radio Canada" pitchFamily="2" charset="0"/>
              </a:rPr>
              <a:t>Une solution existe déjà pour faire la multiplication comme une </a:t>
            </a:r>
            <a:r>
              <a:rPr lang="fr-CA" sz="3200" dirty="0" err="1">
                <a:latin typeface="Radio Canada" pitchFamily="2" charset="0"/>
              </a:rPr>
              <a:t>addtion</a:t>
            </a:r>
            <a:r>
              <a:rPr lang="fr-CA" sz="3200" dirty="0">
                <a:latin typeface="Radio Canada" pitchFamily="2" charset="0"/>
              </a:rPr>
              <a:t>.</a:t>
            </a:r>
            <a:endParaRPr lang="fr-CA" dirty="0">
              <a:latin typeface="Radio Canada" pitchFamily="2" charset="0"/>
            </a:endParaRPr>
          </a:p>
        </p:txBody>
      </p:sp>
      <p:sp>
        <p:nvSpPr>
          <p:cNvPr id="19" name="Titre 18">
            <a:extLst>
              <a:ext uri="{FF2B5EF4-FFF2-40B4-BE49-F238E27FC236}">
                <a16:creationId xmlns:a16="http://schemas.microsoft.com/office/drawing/2014/main" id="{A631567F-507B-FA49-B0E0-34133EC55480}"/>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3499354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ohn Napier Framed Print by Gary Brown">
            <a:extLst>
              <a:ext uri="{FF2B5EF4-FFF2-40B4-BE49-F238E27FC236}">
                <a16:creationId xmlns:a16="http://schemas.microsoft.com/office/drawing/2014/main" id="{050482BA-C66E-EDD9-D445-D3816200F0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33" t="25148" r="32667" b="22189"/>
          <a:stretch/>
        </p:blipFill>
        <p:spPr bwMode="auto">
          <a:xfrm>
            <a:off x="10508270" y="0"/>
            <a:ext cx="1433012" cy="218013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C05BEDE1-090B-18C9-804B-942CE5A68230}"/>
                  </a:ext>
                </a:extLst>
              </p:cNvPr>
              <p:cNvSpPr txBox="1"/>
              <p:nvPr/>
            </p:nvSpPr>
            <p:spPr>
              <a:xfrm>
                <a:off x="-120825" y="1165821"/>
                <a:ext cx="10464174" cy="101431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fr-CA" sz="3200" i="1" smtClean="0">
                              <a:latin typeface="Cambria Math" panose="02040503050406030204" pitchFamily="18" charset="0"/>
                            </a:rPr>
                          </m:ctrlPr>
                        </m:funcPr>
                        <m:fName>
                          <m:r>
                            <m:rPr>
                              <m:sty m:val="p"/>
                            </m:rPr>
                            <a:rPr lang="fr-CA" sz="3200">
                              <a:latin typeface="Cambria Math" panose="02040503050406030204" pitchFamily="18" charset="0"/>
                            </a:rPr>
                            <m:t>cos</m:t>
                          </m:r>
                        </m:fName>
                        <m:e>
                          <m:sSub>
                            <m:sSubPr>
                              <m:ctrlPr>
                                <a:rPr lang="fr-CA" sz="3200" b="0" i="1" smtClean="0">
                                  <a:latin typeface="Cambria Math" panose="02040503050406030204" pitchFamily="18" charset="0"/>
                                </a:rPr>
                              </m:ctrlPr>
                            </m:sSubPr>
                            <m:e>
                              <m:r>
                                <a:rPr lang="fr-CA" sz="3200" b="0" i="1" smtClean="0">
                                  <a:latin typeface="Cambria Math" panose="02040503050406030204" pitchFamily="18" charset="0"/>
                                </a:rPr>
                                <m:t>𝜃</m:t>
                              </m:r>
                            </m:e>
                            <m:sub>
                              <m:r>
                                <a:rPr lang="fr-CA" sz="3200" b="0" i="1" smtClean="0">
                                  <a:latin typeface="Cambria Math" panose="02040503050406030204" pitchFamily="18" charset="0"/>
                                </a:rPr>
                                <m:t>1</m:t>
                              </m:r>
                            </m:sub>
                          </m:sSub>
                        </m:e>
                      </m:func>
                      <m:func>
                        <m:funcPr>
                          <m:ctrlPr>
                            <a:rPr lang="fr-CA" sz="3200" i="1" smtClean="0">
                              <a:latin typeface="Cambria Math" panose="02040503050406030204" pitchFamily="18" charset="0"/>
                            </a:rPr>
                          </m:ctrlPr>
                        </m:funcPr>
                        <m:fName>
                          <m:r>
                            <m:rPr>
                              <m:sty m:val="p"/>
                            </m:rPr>
                            <a:rPr lang="fr-CA" sz="3200">
                              <a:latin typeface="Cambria Math" panose="02040503050406030204" pitchFamily="18" charset="0"/>
                            </a:rPr>
                            <m:t>cos</m:t>
                          </m:r>
                        </m:fName>
                        <m:e>
                          <m:sSub>
                            <m:sSubPr>
                              <m:ctrlPr>
                                <a:rPr lang="fr-CA" sz="3200" i="1">
                                  <a:latin typeface="Cambria Math" panose="02040503050406030204" pitchFamily="18" charset="0"/>
                                </a:rPr>
                              </m:ctrlPr>
                            </m:sSubPr>
                            <m:e>
                              <m:r>
                                <a:rPr lang="fr-CA" sz="3200" i="1">
                                  <a:latin typeface="Cambria Math" panose="02040503050406030204" pitchFamily="18" charset="0"/>
                                </a:rPr>
                                <m:t>𝜃</m:t>
                              </m:r>
                            </m:e>
                            <m:sub>
                              <m:r>
                                <a:rPr lang="fr-CA" sz="3200" b="0" i="1" smtClean="0">
                                  <a:latin typeface="Cambria Math" panose="02040503050406030204" pitchFamily="18" charset="0"/>
                                </a:rPr>
                                <m:t>2</m:t>
                              </m:r>
                            </m:sub>
                          </m:sSub>
                        </m:e>
                      </m:func>
                      <m:r>
                        <a:rPr lang="fr-CA" sz="3200" i="1">
                          <a:latin typeface="Cambria Math" panose="02040503050406030204" pitchFamily="18" charset="0"/>
                        </a:rPr>
                        <m:t>=</m:t>
                      </m:r>
                      <m:f>
                        <m:fPr>
                          <m:ctrlPr>
                            <a:rPr lang="fr-CA" sz="3200" i="1">
                              <a:latin typeface="Cambria Math" panose="02040503050406030204" pitchFamily="18" charset="0"/>
                            </a:rPr>
                          </m:ctrlPr>
                        </m:fPr>
                        <m:num>
                          <m:r>
                            <a:rPr lang="fr-CA" sz="3200" i="1">
                              <a:latin typeface="Cambria Math" panose="02040503050406030204" pitchFamily="18" charset="0"/>
                            </a:rPr>
                            <m:t>1</m:t>
                          </m:r>
                        </m:num>
                        <m:den>
                          <m:r>
                            <a:rPr lang="fr-CA" sz="3200" i="1">
                              <a:latin typeface="Cambria Math" panose="02040503050406030204" pitchFamily="18" charset="0"/>
                            </a:rPr>
                            <m:t>2</m:t>
                          </m:r>
                        </m:den>
                      </m:f>
                      <m:d>
                        <m:dPr>
                          <m:ctrlPr>
                            <a:rPr lang="fr-CA" sz="3200" i="1">
                              <a:latin typeface="Cambria Math" panose="02040503050406030204" pitchFamily="18" charset="0"/>
                            </a:rPr>
                          </m:ctrlPr>
                        </m:dPr>
                        <m:e>
                          <m:func>
                            <m:funcPr>
                              <m:ctrlPr>
                                <a:rPr lang="fr-CA" sz="3200" i="1">
                                  <a:latin typeface="Cambria Math" panose="02040503050406030204" pitchFamily="18" charset="0"/>
                                </a:rPr>
                              </m:ctrlPr>
                            </m:funcPr>
                            <m:fName>
                              <m:r>
                                <m:rPr>
                                  <m:sty m:val="p"/>
                                </m:rPr>
                                <a:rPr lang="fr-CA" sz="3200">
                                  <a:latin typeface="Cambria Math" panose="02040503050406030204" pitchFamily="18" charset="0"/>
                                </a:rPr>
                                <m:t>cos</m:t>
                              </m:r>
                            </m:fName>
                            <m:e>
                              <m:d>
                                <m:dPr>
                                  <m:ctrlPr>
                                    <a:rPr lang="fr-CA" sz="3200" i="1">
                                      <a:latin typeface="Cambria Math" panose="02040503050406030204" pitchFamily="18" charset="0"/>
                                    </a:rPr>
                                  </m:ctrlPr>
                                </m:dPr>
                                <m:e>
                                  <m:sSub>
                                    <m:sSubPr>
                                      <m:ctrlPr>
                                        <a:rPr lang="fr-CA" sz="3200" i="1">
                                          <a:latin typeface="Cambria Math" panose="02040503050406030204" pitchFamily="18" charset="0"/>
                                        </a:rPr>
                                      </m:ctrlPr>
                                    </m:sSubPr>
                                    <m:e>
                                      <m:r>
                                        <a:rPr lang="fr-CA" sz="3200" i="1">
                                          <a:latin typeface="Cambria Math" panose="02040503050406030204" pitchFamily="18" charset="0"/>
                                        </a:rPr>
                                        <m:t>𝜃</m:t>
                                      </m:r>
                                    </m:e>
                                    <m:sub>
                                      <m:r>
                                        <a:rPr lang="fr-CA" sz="3200" i="1">
                                          <a:latin typeface="Cambria Math" panose="02040503050406030204" pitchFamily="18" charset="0"/>
                                        </a:rPr>
                                        <m:t>1</m:t>
                                      </m:r>
                                    </m:sub>
                                  </m:sSub>
                                  <m:r>
                                    <a:rPr lang="fr-CA" sz="3200" i="1">
                                      <a:latin typeface="Cambria Math" panose="02040503050406030204" pitchFamily="18" charset="0"/>
                                    </a:rPr>
                                    <m:t>−</m:t>
                                  </m:r>
                                  <m:sSub>
                                    <m:sSubPr>
                                      <m:ctrlPr>
                                        <a:rPr lang="fr-CA" sz="3200" i="1">
                                          <a:latin typeface="Cambria Math" panose="02040503050406030204" pitchFamily="18" charset="0"/>
                                        </a:rPr>
                                      </m:ctrlPr>
                                    </m:sSubPr>
                                    <m:e>
                                      <m:r>
                                        <a:rPr lang="fr-CA" sz="3200" i="1">
                                          <a:latin typeface="Cambria Math" panose="02040503050406030204" pitchFamily="18" charset="0"/>
                                        </a:rPr>
                                        <m:t>𝜃</m:t>
                                      </m:r>
                                    </m:e>
                                    <m:sub>
                                      <m:r>
                                        <a:rPr lang="fr-CA" sz="3200" b="0" i="1" smtClean="0">
                                          <a:latin typeface="Cambria Math" panose="02040503050406030204" pitchFamily="18" charset="0"/>
                                        </a:rPr>
                                        <m:t>2</m:t>
                                      </m:r>
                                    </m:sub>
                                  </m:sSub>
                                </m:e>
                              </m:d>
                            </m:e>
                          </m:func>
                          <m:r>
                            <a:rPr lang="fr-CA" sz="3200" i="1">
                              <a:latin typeface="Cambria Math" panose="02040503050406030204" pitchFamily="18" charset="0"/>
                            </a:rPr>
                            <m:t>+</m:t>
                          </m:r>
                          <m:func>
                            <m:funcPr>
                              <m:ctrlPr>
                                <a:rPr lang="fr-CA" sz="3200" i="1">
                                  <a:latin typeface="Cambria Math" panose="02040503050406030204" pitchFamily="18" charset="0"/>
                                </a:rPr>
                              </m:ctrlPr>
                            </m:funcPr>
                            <m:fName>
                              <m:r>
                                <m:rPr>
                                  <m:sty m:val="p"/>
                                </m:rPr>
                                <a:rPr lang="fr-CA" sz="3200">
                                  <a:latin typeface="Cambria Math" panose="02040503050406030204" pitchFamily="18" charset="0"/>
                                </a:rPr>
                                <m:t>cos</m:t>
                              </m:r>
                            </m:fName>
                            <m:e>
                              <m:d>
                                <m:dPr>
                                  <m:ctrlPr>
                                    <a:rPr lang="fr-CA" sz="3200" i="1">
                                      <a:latin typeface="Cambria Math" panose="02040503050406030204" pitchFamily="18" charset="0"/>
                                    </a:rPr>
                                  </m:ctrlPr>
                                </m:dPr>
                                <m:e>
                                  <m:sSub>
                                    <m:sSubPr>
                                      <m:ctrlPr>
                                        <a:rPr lang="fr-CA" sz="3200" i="1">
                                          <a:latin typeface="Cambria Math" panose="02040503050406030204" pitchFamily="18" charset="0"/>
                                        </a:rPr>
                                      </m:ctrlPr>
                                    </m:sSubPr>
                                    <m:e>
                                      <m:r>
                                        <a:rPr lang="fr-CA" sz="3200" i="1">
                                          <a:latin typeface="Cambria Math" panose="02040503050406030204" pitchFamily="18" charset="0"/>
                                        </a:rPr>
                                        <m:t>𝜃</m:t>
                                      </m:r>
                                    </m:e>
                                    <m:sub>
                                      <m:r>
                                        <a:rPr lang="fr-CA" sz="3200" i="1">
                                          <a:latin typeface="Cambria Math" panose="02040503050406030204" pitchFamily="18" charset="0"/>
                                        </a:rPr>
                                        <m:t>1</m:t>
                                      </m:r>
                                    </m:sub>
                                  </m:sSub>
                                  <m:r>
                                    <a:rPr lang="fr-CA" sz="3200" i="1">
                                      <a:latin typeface="Cambria Math" panose="02040503050406030204" pitchFamily="18" charset="0"/>
                                    </a:rPr>
                                    <m:t>+</m:t>
                                  </m:r>
                                  <m:sSub>
                                    <m:sSubPr>
                                      <m:ctrlPr>
                                        <a:rPr lang="fr-CA" sz="3200" i="1">
                                          <a:latin typeface="Cambria Math" panose="02040503050406030204" pitchFamily="18" charset="0"/>
                                        </a:rPr>
                                      </m:ctrlPr>
                                    </m:sSubPr>
                                    <m:e>
                                      <m:r>
                                        <a:rPr lang="fr-CA" sz="3200" i="1">
                                          <a:latin typeface="Cambria Math" panose="02040503050406030204" pitchFamily="18" charset="0"/>
                                        </a:rPr>
                                        <m:t>𝜃</m:t>
                                      </m:r>
                                    </m:e>
                                    <m:sub>
                                      <m:r>
                                        <a:rPr lang="fr-CA" sz="3200" b="0" i="1" smtClean="0">
                                          <a:latin typeface="Cambria Math" panose="02040503050406030204" pitchFamily="18" charset="0"/>
                                        </a:rPr>
                                        <m:t>2</m:t>
                                      </m:r>
                                    </m:sub>
                                  </m:sSub>
                                </m:e>
                              </m:d>
                            </m:e>
                          </m:func>
                        </m:e>
                      </m:d>
                    </m:oMath>
                  </m:oMathPara>
                </a14:m>
                <a:endParaRPr lang="fr-CA" sz="3200" dirty="0">
                  <a:latin typeface="Radio Canada" pitchFamily="2" charset="0"/>
                </a:endParaRPr>
              </a:p>
            </p:txBody>
          </p:sp>
        </mc:Choice>
        <mc:Fallback xmlns="">
          <p:sp>
            <p:nvSpPr>
              <p:cNvPr id="11" name="ZoneTexte 10">
                <a:extLst>
                  <a:ext uri="{FF2B5EF4-FFF2-40B4-BE49-F238E27FC236}">
                    <a16:creationId xmlns:a16="http://schemas.microsoft.com/office/drawing/2014/main" id="{C05BEDE1-090B-18C9-804B-942CE5A68230}"/>
                  </a:ext>
                </a:extLst>
              </p:cNvPr>
              <p:cNvSpPr txBox="1">
                <a:spLocks noRot="1" noChangeAspect="1" noMove="1" noResize="1" noEditPoints="1" noAdjustHandles="1" noChangeArrowheads="1" noChangeShapeType="1" noTextEdit="1"/>
              </p:cNvSpPr>
              <p:nvPr/>
            </p:nvSpPr>
            <p:spPr>
              <a:xfrm>
                <a:off x="-120825" y="1165821"/>
                <a:ext cx="10464174" cy="1014317"/>
              </a:xfrm>
              <a:prstGeom prst="rect">
                <a:avLst/>
              </a:prstGeom>
              <a:blipFill>
                <a:blip r:embed="rId4"/>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graphicFrame>
            <p:nvGraphicFramePr>
              <p:cNvPr id="3" name="Tableau 2">
                <a:extLst>
                  <a:ext uri="{FF2B5EF4-FFF2-40B4-BE49-F238E27FC236}">
                    <a16:creationId xmlns:a16="http://schemas.microsoft.com/office/drawing/2014/main" id="{43A24232-F038-DE14-D672-CA10D79359D1}"/>
                  </a:ext>
                </a:extLst>
              </p:cNvPr>
              <p:cNvGraphicFramePr>
                <a:graphicFrameLocks noGrp="1"/>
              </p:cNvGraphicFramePr>
              <p:nvPr>
                <p:extLst>
                  <p:ext uri="{D42A27DB-BD31-4B8C-83A1-F6EECF244321}">
                    <p14:modId xmlns:p14="http://schemas.microsoft.com/office/powerpoint/2010/main" val="910929839"/>
                  </p:ext>
                </p:extLst>
              </p:nvPr>
            </p:nvGraphicFramePr>
            <p:xfrm>
              <a:off x="7471536" y="3306263"/>
              <a:ext cx="3886200" cy="2743200"/>
            </p:xfrm>
            <a:graphic>
              <a:graphicData uri="http://schemas.openxmlformats.org/drawingml/2006/table">
                <a:tbl>
                  <a:tblPr firstRow="1" bandRow="1">
                    <a:tableStyleId>{5202B0CA-FC54-4496-8BCA-5EF66A818D29}</a:tableStyleId>
                  </a:tblPr>
                  <a:tblGrid>
                    <a:gridCol w="1943100">
                      <a:extLst>
                        <a:ext uri="{9D8B030D-6E8A-4147-A177-3AD203B41FA5}">
                          <a16:colId xmlns:a16="http://schemas.microsoft.com/office/drawing/2014/main" val="2224006925"/>
                        </a:ext>
                      </a:extLst>
                    </a:gridCol>
                    <a:gridCol w="1943100">
                      <a:extLst>
                        <a:ext uri="{9D8B030D-6E8A-4147-A177-3AD203B41FA5}">
                          <a16:colId xmlns:a16="http://schemas.microsoft.com/office/drawing/2014/main" val="3978196075"/>
                        </a:ext>
                      </a:extLst>
                    </a:gridCol>
                  </a:tblGrid>
                  <a:tr h="475428">
                    <a:tc>
                      <a:txBody>
                        <a:bodyPr/>
                        <a:lstStyle/>
                        <a:p>
                          <a:pPr/>
                          <a14:m>
                            <m:oMathPara xmlns:m="http://schemas.openxmlformats.org/officeDocument/2006/math">
                              <m:oMathParaPr>
                                <m:jc m:val="centerGroup"/>
                              </m:oMathParaPr>
                              <m:oMath xmlns:m="http://schemas.openxmlformats.org/officeDocument/2006/math">
                                <m:r>
                                  <a:rPr lang="fr-CA" sz="3000" b="1" smtClean="0">
                                    <a:latin typeface="Cambria Math" panose="02040503050406030204" pitchFamily="18" charset="0"/>
                                  </a:rPr>
                                  <m:t>𝜽</m:t>
                                </m:r>
                              </m:oMath>
                            </m:oMathPara>
                          </a14:m>
                          <a:endParaRPr lang="fr-CA" sz="3000" dirty="0">
                            <a:latin typeface="Radio Canada" pitchFamily="2" charset="0"/>
                          </a:endParaRPr>
                        </a:p>
                      </a:txBody>
                      <a:tcPr/>
                    </a:tc>
                    <a:tc>
                      <a:txBody>
                        <a:bodyPr/>
                        <a:lstStyle/>
                        <a:p>
                          <a:pPr/>
                          <a14:m>
                            <m:oMathPara xmlns:m="http://schemas.openxmlformats.org/officeDocument/2006/math">
                              <m:oMathParaPr>
                                <m:jc m:val="centerGroup"/>
                              </m:oMathParaPr>
                              <m:oMath xmlns:m="http://schemas.openxmlformats.org/officeDocument/2006/math">
                                <m:r>
                                  <a:rPr lang="fr-CA" sz="3000" b="1" smtClean="0">
                                    <a:latin typeface="Cambria Math" panose="02040503050406030204" pitchFamily="18" charset="0"/>
                                  </a:rPr>
                                  <m:t>𝐜𝐨𝐬</m:t>
                                </m:r>
                                <m:r>
                                  <a:rPr lang="fr-CA" sz="3000" b="1" smtClean="0">
                                    <a:latin typeface="Cambria Math" panose="02040503050406030204" pitchFamily="18" charset="0"/>
                                  </a:rPr>
                                  <m:t> </m:t>
                                </m:r>
                                <m:r>
                                  <a:rPr lang="fr-CA" sz="3000" b="1" smtClean="0">
                                    <a:latin typeface="Cambria Math" panose="02040503050406030204" pitchFamily="18" charset="0"/>
                                  </a:rPr>
                                  <m:t>𝜽</m:t>
                                </m:r>
                              </m:oMath>
                            </m:oMathPara>
                          </a14:m>
                          <a:endParaRPr lang="fr-CA" sz="3000" dirty="0">
                            <a:latin typeface="Radio Canada" pitchFamily="2" charset="0"/>
                          </a:endParaRPr>
                        </a:p>
                      </a:txBody>
                      <a:tcPr/>
                    </a:tc>
                    <a:extLst>
                      <a:ext uri="{0D108BD9-81ED-4DB2-BD59-A6C34878D82A}">
                        <a16:rowId xmlns:a16="http://schemas.microsoft.com/office/drawing/2014/main" val="2036441837"/>
                      </a:ext>
                    </a:extLst>
                  </a:tr>
                  <a:tr h="475428">
                    <a:tc>
                      <a:txBody>
                        <a:bodyPr/>
                        <a:lstStyle/>
                        <a:p>
                          <a:pPr algn="ctr"/>
                          <a:r>
                            <a:rPr lang="fr-CA" sz="3000" dirty="0">
                              <a:latin typeface="Radio Canada" pitchFamily="2" charset="0"/>
                            </a:rPr>
                            <a:t>18°12’</a:t>
                          </a:r>
                          <a:endParaRPr lang="fr-CA" sz="3000" dirty="0">
                            <a:latin typeface="Constantia" panose="02030602050306030303" pitchFamily="18" charset="0"/>
                          </a:endParaRPr>
                        </a:p>
                      </a:txBody>
                      <a:tcPr/>
                    </a:tc>
                    <a:tc>
                      <a:txBody>
                        <a:bodyPr/>
                        <a:lstStyle/>
                        <a:p>
                          <a:pPr algn="ctr"/>
                          <a:r>
                            <a:rPr lang="fr-CA" sz="3000" dirty="0">
                              <a:latin typeface="Radio Canada" pitchFamily="2" charset="0"/>
                            </a:rPr>
                            <a:t>0,9500</a:t>
                          </a:r>
                          <a:endParaRPr lang="fr-CA" sz="3000" dirty="0">
                            <a:latin typeface="Constantia" panose="02030602050306030303" pitchFamily="18" charset="0"/>
                          </a:endParaRPr>
                        </a:p>
                      </a:txBody>
                      <a:tcPr/>
                    </a:tc>
                    <a:extLst>
                      <a:ext uri="{0D108BD9-81ED-4DB2-BD59-A6C34878D82A}">
                        <a16:rowId xmlns:a16="http://schemas.microsoft.com/office/drawing/2014/main" val="2919869343"/>
                      </a:ext>
                    </a:extLst>
                  </a:tr>
                  <a:tr h="475428">
                    <a:tc>
                      <a:txBody>
                        <a:bodyPr/>
                        <a:lstStyle/>
                        <a:p>
                          <a:pPr algn="ctr"/>
                          <a:r>
                            <a:rPr lang="fr-CA" sz="3000" dirty="0">
                              <a:latin typeface="Radio Canada" pitchFamily="2" charset="0"/>
                            </a:rPr>
                            <a:t>45°03’</a:t>
                          </a:r>
                          <a:endParaRPr lang="fr-CA" sz="3000" dirty="0">
                            <a:latin typeface="Constantia" panose="02030602050306030303" pitchFamily="18" charset="0"/>
                          </a:endParaRPr>
                        </a:p>
                      </a:txBody>
                      <a:tcPr/>
                    </a:tc>
                    <a:tc>
                      <a:txBody>
                        <a:bodyPr/>
                        <a:lstStyle/>
                        <a:p>
                          <a:pPr algn="ctr"/>
                          <a:r>
                            <a:rPr lang="fr-CA" sz="3000" dirty="0">
                              <a:latin typeface="Radio Canada" pitchFamily="2" charset="0"/>
                            </a:rPr>
                            <a:t>0,7065</a:t>
                          </a:r>
                          <a:endParaRPr lang="fr-CA" sz="3000" dirty="0">
                            <a:latin typeface="Constantia" panose="02030602050306030303" pitchFamily="18" charset="0"/>
                          </a:endParaRPr>
                        </a:p>
                      </a:txBody>
                      <a:tcPr/>
                    </a:tc>
                    <a:extLst>
                      <a:ext uri="{0D108BD9-81ED-4DB2-BD59-A6C34878D82A}">
                        <a16:rowId xmlns:a16="http://schemas.microsoft.com/office/drawing/2014/main" val="1332119272"/>
                      </a:ext>
                    </a:extLst>
                  </a:tr>
                  <a:tr h="475428">
                    <a:tc>
                      <a:txBody>
                        <a:bodyPr/>
                        <a:lstStyle/>
                        <a:p>
                          <a:pPr algn="ctr"/>
                          <a:r>
                            <a:rPr lang="fr-CA" sz="3000" dirty="0">
                              <a:latin typeface="Radio Canada" pitchFamily="2" charset="0"/>
                            </a:rPr>
                            <a:t>63°15’</a:t>
                          </a:r>
                          <a:endParaRPr lang="fr-CA" sz="3000" dirty="0">
                            <a:latin typeface="Constantia" panose="02030602050306030303" pitchFamily="18" charset="0"/>
                          </a:endParaRPr>
                        </a:p>
                      </a:txBody>
                      <a:tcPr/>
                    </a:tc>
                    <a:tc>
                      <a:txBody>
                        <a:bodyPr/>
                        <a:lstStyle/>
                        <a:p>
                          <a:pPr algn="ctr"/>
                          <a:r>
                            <a:rPr lang="fr-CA" sz="3000" dirty="0">
                              <a:latin typeface="Radio Canada" pitchFamily="2" charset="0"/>
                            </a:rPr>
                            <a:t>0,4500</a:t>
                          </a:r>
                          <a:endParaRPr lang="fr-CA" sz="3000" dirty="0">
                            <a:latin typeface="Constantia" panose="02030602050306030303" pitchFamily="18" charset="0"/>
                          </a:endParaRPr>
                        </a:p>
                      </a:txBody>
                      <a:tcPr/>
                    </a:tc>
                    <a:extLst>
                      <a:ext uri="{0D108BD9-81ED-4DB2-BD59-A6C34878D82A}">
                        <a16:rowId xmlns:a16="http://schemas.microsoft.com/office/drawing/2014/main" val="2525996294"/>
                      </a:ext>
                    </a:extLst>
                  </a:tr>
                  <a:tr h="475428">
                    <a:tc>
                      <a:txBody>
                        <a:bodyPr/>
                        <a:lstStyle/>
                        <a:p>
                          <a:pPr algn="ctr"/>
                          <a:r>
                            <a:rPr lang="fr-CA" sz="3000" dirty="0">
                              <a:latin typeface="Radio Canada" pitchFamily="2" charset="0"/>
                            </a:rPr>
                            <a:t>81°27’</a:t>
                          </a:r>
                          <a:endParaRPr lang="fr-CA" sz="3000" dirty="0">
                            <a:latin typeface="Constantia" panose="02030602050306030303" pitchFamily="18" charset="0"/>
                          </a:endParaRPr>
                        </a:p>
                      </a:txBody>
                      <a:tcPr/>
                    </a:tc>
                    <a:tc>
                      <a:txBody>
                        <a:bodyPr/>
                        <a:lstStyle/>
                        <a:p>
                          <a:pPr algn="ctr"/>
                          <a:r>
                            <a:rPr lang="fr-CA" sz="3000" dirty="0">
                              <a:latin typeface="Radio Canada" pitchFamily="2" charset="0"/>
                            </a:rPr>
                            <a:t>0,1487</a:t>
                          </a:r>
                          <a:endParaRPr lang="fr-CA" sz="3000" dirty="0">
                            <a:latin typeface="Constantia" panose="02030602050306030303" pitchFamily="18" charset="0"/>
                          </a:endParaRPr>
                        </a:p>
                      </a:txBody>
                      <a:tcPr/>
                    </a:tc>
                    <a:extLst>
                      <a:ext uri="{0D108BD9-81ED-4DB2-BD59-A6C34878D82A}">
                        <a16:rowId xmlns:a16="http://schemas.microsoft.com/office/drawing/2014/main" val="36914254"/>
                      </a:ext>
                    </a:extLst>
                  </a:tr>
                </a:tbl>
              </a:graphicData>
            </a:graphic>
          </p:graphicFrame>
        </mc:Choice>
        <mc:Fallback xmlns="">
          <p:graphicFrame>
            <p:nvGraphicFramePr>
              <p:cNvPr id="3" name="Tableau 2">
                <a:extLst>
                  <a:ext uri="{FF2B5EF4-FFF2-40B4-BE49-F238E27FC236}">
                    <a16:creationId xmlns:a16="http://schemas.microsoft.com/office/drawing/2014/main" id="{43A24232-F038-DE14-D672-CA10D79359D1}"/>
                  </a:ext>
                </a:extLst>
              </p:cNvPr>
              <p:cNvGraphicFramePr>
                <a:graphicFrameLocks noGrp="1"/>
              </p:cNvGraphicFramePr>
              <p:nvPr>
                <p:extLst>
                  <p:ext uri="{D42A27DB-BD31-4B8C-83A1-F6EECF244321}">
                    <p14:modId xmlns:p14="http://schemas.microsoft.com/office/powerpoint/2010/main" val="910929839"/>
                  </p:ext>
                </p:extLst>
              </p:nvPr>
            </p:nvGraphicFramePr>
            <p:xfrm>
              <a:off x="7471536" y="3306263"/>
              <a:ext cx="3886200" cy="2743200"/>
            </p:xfrm>
            <a:graphic>
              <a:graphicData uri="http://schemas.openxmlformats.org/drawingml/2006/table">
                <a:tbl>
                  <a:tblPr firstRow="1" bandRow="1">
                    <a:tableStyleId>{5202B0CA-FC54-4496-8BCA-5EF66A818D29}</a:tableStyleId>
                  </a:tblPr>
                  <a:tblGrid>
                    <a:gridCol w="1943100">
                      <a:extLst>
                        <a:ext uri="{9D8B030D-6E8A-4147-A177-3AD203B41FA5}">
                          <a16:colId xmlns:a16="http://schemas.microsoft.com/office/drawing/2014/main" val="2224006925"/>
                        </a:ext>
                      </a:extLst>
                    </a:gridCol>
                    <a:gridCol w="1943100">
                      <a:extLst>
                        <a:ext uri="{9D8B030D-6E8A-4147-A177-3AD203B41FA5}">
                          <a16:colId xmlns:a16="http://schemas.microsoft.com/office/drawing/2014/main" val="3978196075"/>
                        </a:ext>
                      </a:extLst>
                    </a:gridCol>
                  </a:tblGrid>
                  <a:tr h="548640">
                    <a:tc>
                      <a:txBody>
                        <a:bodyPr/>
                        <a:lstStyle/>
                        <a:p>
                          <a:endParaRPr lang="fr-FR"/>
                        </a:p>
                      </a:txBody>
                      <a:tcPr>
                        <a:blipFill>
                          <a:blip r:embed="rId5"/>
                          <a:stretch>
                            <a:fillRect r="-99688" b="-434444"/>
                          </a:stretch>
                        </a:blipFill>
                      </a:tcPr>
                    </a:tc>
                    <a:tc>
                      <a:txBody>
                        <a:bodyPr/>
                        <a:lstStyle/>
                        <a:p>
                          <a:endParaRPr lang="fr-FR"/>
                        </a:p>
                      </a:txBody>
                      <a:tcPr>
                        <a:blipFill>
                          <a:blip r:embed="rId5"/>
                          <a:stretch>
                            <a:fillRect l="-100313" b="-434444"/>
                          </a:stretch>
                        </a:blipFill>
                      </a:tcPr>
                    </a:tc>
                    <a:extLst>
                      <a:ext uri="{0D108BD9-81ED-4DB2-BD59-A6C34878D82A}">
                        <a16:rowId xmlns:a16="http://schemas.microsoft.com/office/drawing/2014/main" val="2036441837"/>
                      </a:ext>
                    </a:extLst>
                  </a:tr>
                  <a:tr h="548640">
                    <a:tc>
                      <a:txBody>
                        <a:bodyPr/>
                        <a:lstStyle/>
                        <a:p>
                          <a:pPr algn="ctr"/>
                          <a:r>
                            <a:rPr lang="fr-CA" sz="3000" dirty="0">
                              <a:latin typeface="Radio Canada" pitchFamily="2" charset="0"/>
                            </a:rPr>
                            <a:t>18°12’</a:t>
                          </a:r>
                          <a:endParaRPr lang="fr-CA" sz="3000" dirty="0">
                            <a:latin typeface="Constantia" panose="02030602050306030303" pitchFamily="18" charset="0"/>
                          </a:endParaRPr>
                        </a:p>
                      </a:txBody>
                      <a:tcPr/>
                    </a:tc>
                    <a:tc>
                      <a:txBody>
                        <a:bodyPr/>
                        <a:lstStyle/>
                        <a:p>
                          <a:pPr algn="ctr"/>
                          <a:r>
                            <a:rPr lang="fr-CA" sz="3000" dirty="0">
                              <a:latin typeface="Radio Canada" pitchFamily="2" charset="0"/>
                            </a:rPr>
                            <a:t>0,9500</a:t>
                          </a:r>
                          <a:endParaRPr lang="fr-CA" sz="3000" dirty="0">
                            <a:latin typeface="Constantia" panose="02030602050306030303" pitchFamily="18" charset="0"/>
                          </a:endParaRPr>
                        </a:p>
                      </a:txBody>
                      <a:tcPr/>
                    </a:tc>
                    <a:extLst>
                      <a:ext uri="{0D108BD9-81ED-4DB2-BD59-A6C34878D82A}">
                        <a16:rowId xmlns:a16="http://schemas.microsoft.com/office/drawing/2014/main" val="2919869343"/>
                      </a:ext>
                    </a:extLst>
                  </a:tr>
                  <a:tr h="548640">
                    <a:tc>
                      <a:txBody>
                        <a:bodyPr/>
                        <a:lstStyle/>
                        <a:p>
                          <a:pPr algn="ctr"/>
                          <a:r>
                            <a:rPr lang="fr-CA" sz="3000" dirty="0">
                              <a:latin typeface="Radio Canada" pitchFamily="2" charset="0"/>
                            </a:rPr>
                            <a:t>45°03’</a:t>
                          </a:r>
                          <a:endParaRPr lang="fr-CA" sz="3000" dirty="0">
                            <a:latin typeface="Constantia" panose="02030602050306030303" pitchFamily="18" charset="0"/>
                          </a:endParaRPr>
                        </a:p>
                      </a:txBody>
                      <a:tcPr/>
                    </a:tc>
                    <a:tc>
                      <a:txBody>
                        <a:bodyPr/>
                        <a:lstStyle/>
                        <a:p>
                          <a:pPr algn="ctr"/>
                          <a:r>
                            <a:rPr lang="fr-CA" sz="3000" dirty="0">
                              <a:latin typeface="Radio Canada" pitchFamily="2" charset="0"/>
                            </a:rPr>
                            <a:t>0,7065</a:t>
                          </a:r>
                          <a:endParaRPr lang="fr-CA" sz="3000" dirty="0">
                            <a:latin typeface="Constantia" panose="02030602050306030303" pitchFamily="18" charset="0"/>
                          </a:endParaRPr>
                        </a:p>
                      </a:txBody>
                      <a:tcPr/>
                    </a:tc>
                    <a:extLst>
                      <a:ext uri="{0D108BD9-81ED-4DB2-BD59-A6C34878D82A}">
                        <a16:rowId xmlns:a16="http://schemas.microsoft.com/office/drawing/2014/main" val="1332119272"/>
                      </a:ext>
                    </a:extLst>
                  </a:tr>
                  <a:tr h="548640">
                    <a:tc>
                      <a:txBody>
                        <a:bodyPr/>
                        <a:lstStyle/>
                        <a:p>
                          <a:pPr algn="ctr"/>
                          <a:r>
                            <a:rPr lang="fr-CA" sz="3000" dirty="0">
                              <a:latin typeface="Radio Canada" pitchFamily="2" charset="0"/>
                            </a:rPr>
                            <a:t>63°15’</a:t>
                          </a:r>
                          <a:endParaRPr lang="fr-CA" sz="3000" dirty="0">
                            <a:latin typeface="Constantia" panose="02030602050306030303" pitchFamily="18" charset="0"/>
                          </a:endParaRPr>
                        </a:p>
                      </a:txBody>
                      <a:tcPr/>
                    </a:tc>
                    <a:tc>
                      <a:txBody>
                        <a:bodyPr/>
                        <a:lstStyle/>
                        <a:p>
                          <a:pPr algn="ctr"/>
                          <a:r>
                            <a:rPr lang="fr-CA" sz="3000" dirty="0">
                              <a:latin typeface="Radio Canada" pitchFamily="2" charset="0"/>
                            </a:rPr>
                            <a:t>0,4500</a:t>
                          </a:r>
                          <a:endParaRPr lang="fr-CA" sz="3000" dirty="0">
                            <a:latin typeface="Constantia" panose="02030602050306030303" pitchFamily="18" charset="0"/>
                          </a:endParaRPr>
                        </a:p>
                      </a:txBody>
                      <a:tcPr/>
                    </a:tc>
                    <a:extLst>
                      <a:ext uri="{0D108BD9-81ED-4DB2-BD59-A6C34878D82A}">
                        <a16:rowId xmlns:a16="http://schemas.microsoft.com/office/drawing/2014/main" val="2525996294"/>
                      </a:ext>
                    </a:extLst>
                  </a:tr>
                  <a:tr h="548640">
                    <a:tc>
                      <a:txBody>
                        <a:bodyPr/>
                        <a:lstStyle/>
                        <a:p>
                          <a:pPr algn="ctr"/>
                          <a:r>
                            <a:rPr lang="fr-CA" sz="3000" dirty="0">
                              <a:latin typeface="Radio Canada" pitchFamily="2" charset="0"/>
                            </a:rPr>
                            <a:t>81°27’</a:t>
                          </a:r>
                          <a:endParaRPr lang="fr-CA" sz="3000" dirty="0">
                            <a:latin typeface="Constantia" panose="02030602050306030303" pitchFamily="18" charset="0"/>
                          </a:endParaRPr>
                        </a:p>
                      </a:txBody>
                      <a:tcPr/>
                    </a:tc>
                    <a:tc>
                      <a:txBody>
                        <a:bodyPr/>
                        <a:lstStyle/>
                        <a:p>
                          <a:pPr algn="ctr"/>
                          <a:r>
                            <a:rPr lang="fr-CA" sz="3000" dirty="0">
                              <a:latin typeface="Radio Canada" pitchFamily="2" charset="0"/>
                            </a:rPr>
                            <a:t>0,1487</a:t>
                          </a:r>
                          <a:endParaRPr lang="fr-CA" sz="3000" dirty="0">
                            <a:latin typeface="Constantia" panose="02030602050306030303" pitchFamily="18" charset="0"/>
                          </a:endParaRPr>
                        </a:p>
                      </a:txBody>
                      <a:tcPr/>
                    </a:tc>
                    <a:extLst>
                      <a:ext uri="{0D108BD9-81ED-4DB2-BD59-A6C34878D82A}">
                        <a16:rowId xmlns:a16="http://schemas.microsoft.com/office/drawing/2014/main" val="36914254"/>
                      </a:ext>
                    </a:extLst>
                  </a:tr>
                </a:tbl>
              </a:graphicData>
            </a:graphic>
          </p:graphicFrame>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E39AD310-4DB9-52D5-F221-8135E74A5F21}"/>
                  </a:ext>
                </a:extLst>
              </p:cNvPr>
              <p:cNvSpPr/>
              <p:nvPr/>
            </p:nvSpPr>
            <p:spPr>
              <a:xfrm>
                <a:off x="2777364" y="2890222"/>
                <a:ext cx="2751073" cy="923330"/>
              </a:xfrm>
              <a:prstGeom prst="rect">
                <a:avLst/>
              </a:prstGeom>
              <a:noFill/>
            </p:spPr>
            <p:txBody>
              <a:bodyPr wrap="none" lIns="91440" tIns="45720" rIns="91440" bIns="45720">
                <a:spAutoFit/>
              </a:bodyPr>
              <a:lstStyle/>
              <a:p>
                <a:pPr algn="ctr"/>
                <a14:m>
                  <m:oMathPara xmlns:m="http://schemas.openxmlformats.org/officeDocument/2006/math">
                    <m:oMathParaPr>
                      <m:jc m:val="centerGroup"/>
                    </m:oMathParaPr>
                    <m:oMath xmlns:m="http://schemas.openxmlformats.org/officeDocument/2006/math">
                      <m:r>
                        <a:rPr lang="fr-CA" sz="5400" b="0" i="1" cap="none" spc="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45×95</m:t>
                      </m:r>
                    </m:oMath>
                  </m:oMathPara>
                </a14:m>
                <a:endParaRPr lang="fr-FR" sz="5400" b="0" cap="none" spc="0" dirty="0">
                  <a:ln w="0"/>
                  <a:solidFill>
                    <a:schemeClr val="tx1"/>
                  </a:solidFill>
                  <a:effectLst>
                    <a:outerShdw blurRad="38100" dist="19050" dir="2700000" algn="tl" rotWithShape="0">
                      <a:schemeClr val="dk1">
                        <a:alpha val="40000"/>
                      </a:schemeClr>
                    </a:outerShdw>
                  </a:effectLst>
                  <a:latin typeface="Radio Canada" pitchFamily="2" charset="0"/>
                </a:endParaRPr>
              </a:p>
            </p:txBody>
          </p:sp>
        </mc:Choice>
        <mc:Fallback xmlns="">
          <p:sp>
            <p:nvSpPr>
              <p:cNvPr id="4" name="Rectangle 3">
                <a:extLst>
                  <a:ext uri="{FF2B5EF4-FFF2-40B4-BE49-F238E27FC236}">
                    <a16:creationId xmlns:a16="http://schemas.microsoft.com/office/drawing/2014/main" id="{E39AD310-4DB9-52D5-F221-8135E74A5F21}"/>
                  </a:ext>
                </a:extLst>
              </p:cNvPr>
              <p:cNvSpPr>
                <a:spLocks noRot="1" noChangeAspect="1" noMove="1" noResize="1" noEditPoints="1" noAdjustHandles="1" noChangeArrowheads="1" noChangeShapeType="1" noTextEdit="1"/>
              </p:cNvSpPr>
              <p:nvPr/>
            </p:nvSpPr>
            <p:spPr>
              <a:xfrm>
                <a:off x="2777364" y="2890222"/>
                <a:ext cx="2751073" cy="923330"/>
              </a:xfrm>
              <a:prstGeom prst="rect">
                <a:avLst/>
              </a:prstGeom>
              <a:blipFill>
                <a:blip r:embed="rId6"/>
                <a:stretch>
                  <a:fillRect/>
                </a:stretch>
              </a:blipFill>
            </p:spPr>
            <p:txBody>
              <a:bodyPr/>
              <a:lstStyle/>
              <a:p>
                <a:r>
                  <a:rPr lang="fr-CA">
                    <a:noFill/>
                  </a:rPr>
                  <a:t> </a:t>
                </a:r>
              </a:p>
            </p:txBody>
          </p:sp>
        </mc:Fallback>
      </mc:AlternateContent>
      <p:sp>
        <p:nvSpPr>
          <p:cNvPr id="7" name="Titre 6">
            <a:extLst>
              <a:ext uri="{FF2B5EF4-FFF2-40B4-BE49-F238E27FC236}">
                <a16:creationId xmlns:a16="http://schemas.microsoft.com/office/drawing/2014/main" id="{925BCEDA-F5BA-0419-F542-643CA2509157}"/>
              </a:ext>
            </a:extLst>
          </p:cNvPr>
          <p:cNvSpPr>
            <a:spLocks noGrp="1"/>
          </p:cNvSpPr>
          <p:nvPr>
            <p:ph type="title"/>
          </p:nvPr>
        </p:nvSpPr>
        <p:spPr/>
        <p:txBody>
          <a:bodyPr/>
          <a:lstStyle/>
          <a:p>
            <a:endParaRPr lang="fr-CA"/>
          </a:p>
        </p:txBody>
      </p:sp>
    </p:spTree>
    <p:extLst>
      <p:ext uri="{BB962C8B-B14F-4D97-AF65-F5344CB8AC3E}">
        <p14:creationId xmlns:p14="http://schemas.microsoft.com/office/powerpoint/2010/main" val="4044452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ohn Napier Framed Print by Gary Brown">
            <a:extLst>
              <a:ext uri="{FF2B5EF4-FFF2-40B4-BE49-F238E27FC236}">
                <a16:creationId xmlns:a16="http://schemas.microsoft.com/office/drawing/2014/main" id="{050482BA-C66E-EDD9-D445-D3816200F0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33" t="25148" r="32667" b="22189"/>
          <a:stretch/>
        </p:blipFill>
        <p:spPr bwMode="auto">
          <a:xfrm>
            <a:off x="10508270" y="0"/>
            <a:ext cx="1433012" cy="2180138"/>
          </a:xfrm>
          <a:prstGeom prst="rect">
            <a:avLst/>
          </a:prstGeom>
          <a:noFill/>
          <a:extLst>
            <a:ext uri="{909E8E84-426E-40DD-AFC4-6F175D3DCCD1}">
              <a14:hiddenFill xmlns:a14="http://schemas.microsoft.com/office/drawing/2010/main">
                <a:solidFill>
                  <a:srgbClr val="FFFFFF"/>
                </a:solidFill>
              </a14:hiddenFill>
            </a:ext>
          </a:extLst>
        </p:spPr>
      </p:pic>
      <p:sp>
        <p:nvSpPr>
          <p:cNvPr id="7" name="Titre 6">
            <a:extLst>
              <a:ext uri="{FF2B5EF4-FFF2-40B4-BE49-F238E27FC236}">
                <a16:creationId xmlns:a16="http://schemas.microsoft.com/office/drawing/2014/main" id="{925BCEDA-F5BA-0419-F542-643CA2509157}"/>
              </a:ext>
            </a:extLst>
          </p:cNvPr>
          <p:cNvSpPr>
            <a:spLocks noGrp="1"/>
          </p:cNvSpPr>
          <p:nvPr>
            <p:ph type="title"/>
          </p:nvPr>
        </p:nvSpPr>
        <p:spPr/>
        <p:txBody>
          <a:bodyPr/>
          <a:lstStyle/>
          <a:p>
            <a:r>
              <a:rPr lang="fr-CA" dirty="0"/>
              <a:t>Démarche de Napier</a:t>
            </a:r>
          </a:p>
        </p:txBody>
      </p:sp>
      <p:grpSp>
        <p:nvGrpSpPr>
          <p:cNvPr id="2" name="Groupe 1">
            <a:extLst>
              <a:ext uri="{FF2B5EF4-FFF2-40B4-BE49-F238E27FC236}">
                <a16:creationId xmlns:a16="http://schemas.microsoft.com/office/drawing/2014/main" id="{CE48BF52-EDAA-9D1C-7EAB-A3F5E0DF9924}"/>
              </a:ext>
            </a:extLst>
          </p:cNvPr>
          <p:cNvGrpSpPr/>
          <p:nvPr/>
        </p:nvGrpSpPr>
        <p:grpSpPr>
          <a:xfrm>
            <a:off x="1650020" y="2180138"/>
            <a:ext cx="8858250" cy="1551420"/>
            <a:chOff x="0" y="5340"/>
            <a:chExt cx="8858250" cy="1551420"/>
          </a:xfrm>
          <a:scene3d>
            <a:camera prst="orthographicFront"/>
            <a:lightRig rig="threePt" dir="t">
              <a:rot lat="0" lon="0" rev="7500000"/>
            </a:lightRig>
          </a:scene3d>
        </p:grpSpPr>
        <p:sp>
          <p:nvSpPr>
            <p:cNvPr id="6" name="Rectangle : coins arrondis 5">
              <a:extLst>
                <a:ext uri="{FF2B5EF4-FFF2-40B4-BE49-F238E27FC236}">
                  <a16:creationId xmlns:a16="http://schemas.microsoft.com/office/drawing/2014/main" id="{C9903A48-21DC-69A8-3A47-8435DFC51658}"/>
                </a:ext>
              </a:extLst>
            </p:cNvPr>
            <p:cNvSpPr/>
            <p:nvPr/>
          </p:nvSpPr>
          <p:spPr>
            <a:xfrm>
              <a:off x="0" y="5340"/>
              <a:ext cx="8858250" cy="1551420"/>
            </a:xfrm>
            <a:prstGeom prst="roundRect">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endParaRPr lang="fr-CA" dirty="0">
                <a:latin typeface="Radio Canada" pitchFamily="2" charset="0"/>
              </a:endParaRPr>
            </a:p>
          </p:txBody>
        </p:sp>
        <p:sp>
          <p:nvSpPr>
            <p:cNvPr id="8" name="Rectangle : coins arrondis 4">
              <a:extLst>
                <a:ext uri="{FF2B5EF4-FFF2-40B4-BE49-F238E27FC236}">
                  <a16:creationId xmlns:a16="http://schemas.microsoft.com/office/drawing/2014/main" id="{65121E90-E680-B4B6-D31C-358A9F7DBF0E}"/>
                </a:ext>
              </a:extLst>
            </p:cNvPr>
            <p:cNvSpPr txBox="1"/>
            <p:nvPr/>
          </p:nvSpPr>
          <p:spPr>
            <a:xfrm>
              <a:off x="75734" y="81074"/>
              <a:ext cx="8706782" cy="139995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fr-CA" sz="3900" kern="1200" dirty="0">
                  <a:latin typeface="Radio Canada" pitchFamily="2" charset="0"/>
                </a:rPr>
                <a:t>Faire correspondre une suite géométrique et une suite arithmétique.</a:t>
              </a:r>
            </a:p>
          </p:txBody>
        </p:sp>
      </p:grpSp>
      <p:pic>
        <p:nvPicPr>
          <p:cNvPr id="9" name="Image 8">
            <a:extLst>
              <a:ext uri="{FF2B5EF4-FFF2-40B4-BE49-F238E27FC236}">
                <a16:creationId xmlns:a16="http://schemas.microsoft.com/office/drawing/2014/main" id="{6D784FF1-FFCE-2AF4-AEC5-62F40264C9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6842" y="4116197"/>
            <a:ext cx="8376366" cy="2437003"/>
          </a:xfrm>
          <a:prstGeom prst="rect">
            <a:avLst/>
          </a:prstGeom>
        </p:spPr>
      </p:pic>
    </p:spTree>
    <p:extLst>
      <p:ext uri="{BB962C8B-B14F-4D97-AF65-F5344CB8AC3E}">
        <p14:creationId xmlns:p14="http://schemas.microsoft.com/office/powerpoint/2010/main" val="1126319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ohn Napier Framed Print by Gary Brown">
            <a:extLst>
              <a:ext uri="{FF2B5EF4-FFF2-40B4-BE49-F238E27FC236}">
                <a16:creationId xmlns:a16="http://schemas.microsoft.com/office/drawing/2014/main" id="{050482BA-C66E-EDD9-D445-D3816200F0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33" t="25148" r="32667" b="22189"/>
          <a:stretch/>
        </p:blipFill>
        <p:spPr bwMode="auto">
          <a:xfrm>
            <a:off x="10508270" y="0"/>
            <a:ext cx="1433012" cy="2180138"/>
          </a:xfrm>
          <a:prstGeom prst="rect">
            <a:avLst/>
          </a:prstGeom>
          <a:noFill/>
          <a:extLst>
            <a:ext uri="{909E8E84-426E-40DD-AFC4-6F175D3DCCD1}">
              <a14:hiddenFill xmlns:a14="http://schemas.microsoft.com/office/drawing/2010/main">
                <a:solidFill>
                  <a:srgbClr val="FFFFFF"/>
                </a:solidFill>
              </a14:hiddenFill>
            </a:ext>
          </a:extLst>
        </p:spPr>
      </p:pic>
      <p:sp>
        <p:nvSpPr>
          <p:cNvPr id="7" name="Titre 6">
            <a:extLst>
              <a:ext uri="{FF2B5EF4-FFF2-40B4-BE49-F238E27FC236}">
                <a16:creationId xmlns:a16="http://schemas.microsoft.com/office/drawing/2014/main" id="{925BCEDA-F5BA-0419-F542-643CA2509157}"/>
              </a:ext>
            </a:extLst>
          </p:cNvPr>
          <p:cNvSpPr>
            <a:spLocks noGrp="1"/>
          </p:cNvSpPr>
          <p:nvPr>
            <p:ph type="title"/>
          </p:nvPr>
        </p:nvSpPr>
        <p:spPr/>
        <p:txBody>
          <a:bodyPr/>
          <a:lstStyle/>
          <a:p>
            <a:r>
              <a:rPr lang="fr-CA" dirty="0"/>
              <a:t>Démarche de Napier</a:t>
            </a:r>
          </a:p>
        </p:txBody>
      </p:sp>
      <p:pic>
        <p:nvPicPr>
          <p:cNvPr id="9" name="Image 8">
            <a:extLst>
              <a:ext uri="{FF2B5EF4-FFF2-40B4-BE49-F238E27FC236}">
                <a16:creationId xmlns:a16="http://schemas.microsoft.com/office/drawing/2014/main" id="{6D784FF1-FFCE-2AF4-AEC5-62F40264C9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2180138"/>
            <a:ext cx="5235682" cy="1523259"/>
          </a:xfrm>
          <a:prstGeom prst="rect">
            <a:avLst/>
          </a:prstGeom>
        </p:spPr>
      </p:pic>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29BC4EFE-8184-6677-AA7A-DADC87FF1C61}"/>
                  </a:ext>
                </a:extLst>
              </p:cNvPr>
              <p:cNvSpPr>
                <a:spLocks noGrp="1"/>
              </p:cNvSpPr>
              <p:nvPr>
                <p:ph idx="1"/>
              </p:nvPr>
            </p:nvSpPr>
            <p:spPr>
              <a:xfrm>
                <a:off x="124663" y="1690688"/>
                <a:ext cx="6791951" cy="5167312"/>
              </a:xfrm>
            </p:spPr>
            <p:txBody>
              <a:bodyPr>
                <a:normAutofit/>
              </a:bodyPr>
              <a:lstStyle/>
              <a:p>
                <a:pPr marL="0" indent="0">
                  <a:lnSpc>
                    <a:spcPct val="120000"/>
                  </a:lnSpc>
                  <a:buNone/>
                </a:pPr>
                <a:r>
                  <a:rPr lang="fr-CA" sz="2400" dirty="0"/>
                  <a:t>Soit le segment </a:t>
                </a:r>
                <a14:m>
                  <m:oMath xmlns:m="http://schemas.openxmlformats.org/officeDocument/2006/math">
                    <m:r>
                      <a:rPr lang="fr-CA" sz="2400" i="1">
                        <a:latin typeface="Cambria Math" panose="02040503050406030204" pitchFamily="18" charset="0"/>
                      </a:rPr>
                      <m:t>𝑇𝑆</m:t>
                    </m:r>
                    <m:r>
                      <a:rPr lang="fr-CA" sz="2400" i="1">
                        <a:latin typeface="Cambria Math" panose="02040503050406030204" pitchFamily="18" charset="0"/>
                      </a:rPr>
                      <m:t> </m:t>
                    </m:r>
                  </m:oMath>
                </a14:m>
                <a:r>
                  <a:rPr lang="fr-CA" sz="2400" dirty="0"/>
                  <a:t> de longueur </a:t>
                </a:r>
                <a14:m>
                  <m:oMath xmlns:m="http://schemas.openxmlformats.org/officeDocument/2006/math">
                    <m:sSup>
                      <m:sSupPr>
                        <m:ctrlPr>
                          <a:rPr lang="fr-CA" sz="2400" b="0" i="1" smtClean="0">
                            <a:latin typeface="Cambria Math" panose="02040503050406030204" pitchFamily="18" charset="0"/>
                          </a:rPr>
                        </m:ctrlPr>
                      </m:sSupPr>
                      <m:e>
                        <m:r>
                          <a:rPr lang="fr-CA" sz="2400" b="0" i="1" smtClean="0">
                            <a:latin typeface="Cambria Math" panose="02040503050406030204" pitchFamily="18" charset="0"/>
                          </a:rPr>
                          <m:t>10</m:t>
                        </m:r>
                      </m:e>
                      <m:sup>
                        <m:r>
                          <a:rPr lang="fr-CA" sz="2400" b="0" i="1" smtClean="0">
                            <a:latin typeface="Cambria Math" panose="02040503050406030204" pitchFamily="18" charset="0"/>
                          </a:rPr>
                          <m:t>7</m:t>
                        </m:r>
                      </m:sup>
                    </m:sSup>
                    <m:r>
                      <a:rPr lang="fr-CA" sz="2400" b="0" i="1" smtClean="0">
                        <a:latin typeface="Cambria Math" panose="02040503050406030204" pitchFamily="18" charset="0"/>
                      </a:rPr>
                      <m:t> </m:t>
                    </m:r>
                  </m:oMath>
                </a14:m>
                <a:endParaRPr lang="fr-CA" sz="2400" dirty="0"/>
              </a:p>
              <a:p>
                <a:pPr marL="0" indent="0">
                  <a:lnSpc>
                    <a:spcPct val="120000"/>
                  </a:lnSpc>
                  <a:buNone/>
                </a:pPr>
                <a:r>
                  <a:rPr lang="fr-CA" sz="2400" dirty="0"/>
                  <a:t>Soit les points </a:t>
                </a:r>
                <a14:m>
                  <m:oMath xmlns:m="http://schemas.openxmlformats.org/officeDocument/2006/math">
                    <m:sSub>
                      <m:sSubPr>
                        <m:ctrlPr>
                          <a:rPr lang="fr-CA" sz="2400" b="0" i="1" smtClean="0">
                            <a:latin typeface="Cambria Math" panose="02040503050406030204" pitchFamily="18" charset="0"/>
                          </a:rPr>
                        </m:ctrlPr>
                      </m:sSubPr>
                      <m:e>
                        <m:r>
                          <a:rPr lang="fr-CA" sz="2400" b="0" i="1" smtClean="0">
                            <a:latin typeface="Cambria Math" panose="02040503050406030204" pitchFamily="18" charset="0"/>
                          </a:rPr>
                          <m:t>𝐵</m:t>
                        </m:r>
                      </m:e>
                      <m:sub>
                        <m:r>
                          <a:rPr lang="fr-CA" sz="2400" b="0" i="1" smtClean="0">
                            <a:latin typeface="Cambria Math" panose="02040503050406030204" pitchFamily="18" charset="0"/>
                          </a:rPr>
                          <m:t>0</m:t>
                        </m:r>
                      </m:sub>
                    </m:sSub>
                    <m:r>
                      <a:rPr lang="fr-CA" sz="2400" b="0" i="1" smtClean="0">
                        <a:latin typeface="Cambria Math" panose="02040503050406030204" pitchFamily="18" charset="0"/>
                      </a:rPr>
                      <m:t>, </m:t>
                    </m:r>
                    <m:sSub>
                      <m:sSubPr>
                        <m:ctrlPr>
                          <a:rPr lang="fr-CA" sz="2400" b="0" i="1" smtClean="0">
                            <a:latin typeface="Cambria Math" panose="02040503050406030204" pitchFamily="18" charset="0"/>
                          </a:rPr>
                        </m:ctrlPr>
                      </m:sSubPr>
                      <m:e>
                        <m:r>
                          <a:rPr lang="fr-CA" sz="2400" b="0" i="1" smtClean="0">
                            <a:latin typeface="Cambria Math" panose="02040503050406030204" pitchFamily="18" charset="0"/>
                          </a:rPr>
                          <m:t>𝐵</m:t>
                        </m:r>
                      </m:e>
                      <m:sub>
                        <m:r>
                          <a:rPr lang="fr-CA" sz="2400" b="0" i="1" smtClean="0">
                            <a:latin typeface="Cambria Math" panose="02040503050406030204" pitchFamily="18" charset="0"/>
                          </a:rPr>
                          <m:t>1</m:t>
                        </m:r>
                      </m:sub>
                    </m:sSub>
                    <m:r>
                      <a:rPr lang="fr-CA" sz="2400" b="0" i="1" smtClean="0">
                        <a:latin typeface="Cambria Math" panose="02040503050406030204" pitchFamily="18" charset="0"/>
                      </a:rPr>
                      <m:t>, … </m:t>
                    </m:r>
                  </m:oMath>
                </a14:m>
                <a:r>
                  <a:rPr lang="fr-CA" sz="2400" dirty="0"/>
                  <a:t>tels que </a:t>
                </a:r>
                <a:endParaRPr lang="fr-CA" sz="2400" b="0" i="1" dirty="0">
                  <a:latin typeface="Cambria Math" panose="02040503050406030204" pitchFamily="18" charset="0"/>
                </a:endParaRPr>
              </a:p>
              <a:p>
                <a:pPr marL="0" indent="0">
                  <a:lnSpc>
                    <a:spcPct val="120000"/>
                  </a:lnSpc>
                  <a:buNone/>
                </a:pPr>
                <a14:m>
                  <m:oMathPara xmlns:m="http://schemas.openxmlformats.org/officeDocument/2006/math">
                    <m:oMathParaPr>
                      <m:jc m:val="centerGroup"/>
                    </m:oMathParaPr>
                    <m:oMath xmlns:m="http://schemas.openxmlformats.org/officeDocument/2006/math">
                      <m:r>
                        <a:rPr lang="fr-CA" sz="2400" b="0" i="1" smtClean="0">
                          <a:latin typeface="Cambria Math" panose="02040503050406030204" pitchFamily="18" charset="0"/>
                        </a:rPr>
                        <m:t>𝐿</m:t>
                      </m:r>
                      <m:r>
                        <a:rPr lang="fr-CA" sz="2400" b="0" i="0" smtClean="0">
                          <a:latin typeface="Cambria Math" panose="02040503050406030204" pitchFamily="18" charset="0"/>
                        </a:rPr>
                        <m:t>=</m:t>
                      </m:r>
                      <m:sSub>
                        <m:sSubPr>
                          <m:ctrlPr>
                            <a:rPr lang="fr-CA" sz="2400" b="0" i="1" smtClean="0">
                              <a:latin typeface="Cambria Math" panose="02040503050406030204" pitchFamily="18" charset="0"/>
                            </a:rPr>
                          </m:ctrlPr>
                        </m:sSubPr>
                        <m:e>
                          <m:r>
                            <a:rPr lang="fr-CA" sz="2400" b="0" i="1" smtClean="0">
                              <a:latin typeface="Cambria Math" panose="02040503050406030204" pitchFamily="18" charset="0"/>
                            </a:rPr>
                            <m:t>𝐵</m:t>
                          </m:r>
                        </m:e>
                        <m:sub>
                          <m:r>
                            <a:rPr lang="fr-CA" sz="2400" b="0" i="1" smtClean="0">
                              <a:latin typeface="Cambria Math" panose="02040503050406030204" pitchFamily="18" charset="0"/>
                            </a:rPr>
                            <m:t>0</m:t>
                          </m:r>
                        </m:sub>
                      </m:sSub>
                      <m:sSub>
                        <m:sSubPr>
                          <m:ctrlPr>
                            <a:rPr lang="fr-CA" sz="2400" b="0" i="1" smtClean="0">
                              <a:latin typeface="Cambria Math" panose="02040503050406030204" pitchFamily="18" charset="0"/>
                            </a:rPr>
                          </m:ctrlPr>
                        </m:sSubPr>
                        <m:e>
                          <m:r>
                            <a:rPr lang="fr-CA" sz="2400" b="0" i="1" smtClean="0">
                              <a:latin typeface="Cambria Math" panose="02040503050406030204" pitchFamily="18" charset="0"/>
                            </a:rPr>
                            <m:t>𝐵</m:t>
                          </m:r>
                        </m:e>
                        <m:sub>
                          <m:r>
                            <a:rPr lang="fr-CA" sz="2400" b="0" i="1" smtClean="0">
                              <a:latin typeface="Cambria Math" panose="02040503050406030204" pitchFamily="18" charset="0"/>
                            </a:rPr>
                            <m:t>1</m:t>
                          </m:r>
                        </m:sub>
                      </m:sSub>
                      <m:r>
                        <a:rPr lang="fr-CA" sz="2400" b="0" i="1" smtClean="0">
                          <a:latin typeface="Cambria Math" panose="02040503050406030204" pitchFamily="18" charset="0"/>
                        </a:rPr>
                        <m:t>=</m:t>
                      </m:r>
                      <m:sSub>
                        <m:sSubPr>
                          <m:ctrlPr>
                            <a:rPr lang="fr-CA" sz="2400" b="0" i="1" smtClean="0">
                              <a:latin typeface="Cambria Math" panose="02040503050406030204" pitchFamily="18" charset="0"/>
                            </a:rPr>
                          </m:ctrlPr>
                        </m:sSubPr>
                        <m:e>
                          <m:r>
                            <a:rPr lang="fr-CA" sz="2400" b="0" i="1" smtClean="0">
                              <a:latin typeface="Cambria Math" panose="02040503050406030204" pitchFamily="18" charset="0"/>
                            </a:rPr>
                            <m:t>𝐵</m:t>
                          </m:r>
                        </m:e>
                        <m:sub>
                          <m:r>
                            <a:rPr lang="fr-CA" sz="2400" b="0" i="1" smtClean="0">
                              <a:latin typeface="Cambria Math" panose="02040503050406030204" pitchFamily="18" charset="0"/>
                            </a:rPr>
                            <m:t>1</m:t>
                          </m:r>
                        </m:sub>
                      </m:sSub>
                      <m:sSub>
                        <m:sSubPr>
                          <m:ctrlPr>
                            <a:rPr lang="fr-CA" sz="2400" b="0" i="1" smtClean="0">
                              <a:latin typeface="Cambria Math" panose="02040503050406030204" pitchFamily="18" charset="0"/>
                            </a:rPr>
                          </m:ctrlPr>
                        </m:sSubPr>
                        <m:e>
                          <m:r>
                            <a:rPr lang="fr-CA" sz="2400" b="0" i="1" smtClean="0">
                              <a:latin typeface="Cambria Math" panose="02040503050406030204" pitchFamily="18" charset="0"/>
                            </a:rPr>
                            <m:t>𝐵</m:t>
                          </m:r>
                        </m:e>
                        <m:sub>
                          <m:r>
                            <a:rPr lang="fr-CA" sz="2400" b="0" i="1" smtClean="0">
                              <a:latin typeface="Cambria Math" panose="02040503050406030204" pitchFamily="18" charset="0"/>
                            </a:rPr>
                            <m:t>2</m:t>
                          </m:r>
                        </m:sub>
                      </m:sSub>
                      <m:r>
                        <a:rPr lang="fr-CA" sz="2400" b="0" i="1" smtClean="0">
                          <a:latin typeface="Cambria Math" panose="02040503050406030204" pitchFamily="18" charset="0"/>
                        </a:rPr>
                        <m:t>=</m:t>
                      </m:r>
                      <m:sSub>
                        <m:sSubPr>
                          <m:ctrlPr>
                            <a:rPr lang="fr-CA" sz="2400" b="0" i="1" smtClean="0">
                              <a:latin typeface="Cambria Math" panose="02040503050406030204" pitchFamily="18" charset="0"/>
                            </a:rPr>
                          </m:ctrlPr>
                        </m:sSubPr>
                        <m:e>
                          <m:r>
                            <a:rPr lang="fr-CA" sz="2400" b="0" i="1" smtClean="0">
                              <a:latin typeface="Cambria Math" panose="02040503050406030204" pitchFamily="18" charset="0"/>
                            </a:rPr>
                            <m:t>𝐵</m:t>
                          </m:r>
                        </m:e>
                        <m:sub>
                          <m:r>
                            <a:rPr lang="fr-CA" sz="2400" b="0" i="1" smtClean="0">
                              <a:latin typeface="Cambria Math" panose="02040503050406030204" pitchFamily="18" charset="0"/>
                            </a:rPr>
                            <m:t>2</m:t>
                          </m:r>
                        </m:sub>
                      </m:sSub>
                      <m:sSub>
                        <m:sSubPr>
                          <m:ctrlPr>
                            <a:rPr lang="fr-CA" sz="2400" b="0" i="1" smtClean="0">
                              <a:latin typeface="Cambria Math" panose="02040503050406030204" pitchFamily="18" charset="0"/>
                            </a:rPr>
                          </m:ctrlPr>
                        </m:sSubPr>
                        <m:e>
                          <m:r>
                            <a:rPr lang="fr-CA" sz="2400" b="0" i="1" smtClean="0">
                              <a:latin typeface="Cambria Math" panose="02040503050406030204" pitchFamily="18" charset="0"/>
                            </a:rPr>
                            <m:t>𝐵</m:t>
                          </m:r>
                        </m:e>
                        <m:sub>
                          <m:r>
                            <a:rPr lang="fr-CA" sz="2400" b="0" i="1" smtClean="0">
                              <a:latin typeface="Cambria Math" panose="02040503050406030204" pitchFamily="18" charset="0"/>
                            </a:rPr>
                            <m:t>3</m:t>
                          </m:r>
                        </m:sub>
                      </m:sSub>
                      <m:r>
                        <a:rPr lang="fr-CA" sz="2400" b="0" i="1" smtClean="0">
                          <a:latin typeface="Cambria Math" panose="02040503050406030204" pitchFamily="18" charset="0"/>
                        </a:rPr>
                        <m:t>=…</m:t>
                      </m:r>
                    </m:oMath>
                  </m:oMathPara>
                </a14:m>
                <a:endParaRPr lang="fr-CA" sz="2400" dirty="0"/>
              </a:p>
              <a:p>
                <a:pPr marL="0" indent="0">
                  <a:lnSpc>
                    <a:spcPct val="120000"/>
                  </a:lnSpc>
                  <a:buNone/>
                </a:pPr>
                <a:r>
                  <a:rPr lang="fr-CA" sz="2400" dirty="0"/>
                  <a:t>associés à une suite arithmétique. </a:t>
                </a:r>
                <a14:m>
                  <m:oMath xmlns:m="http://schemas.openxmlformats.org/officeDocument/2006/math">
                    <m:sSub>
                      <m:sSubPr>
                        <m:ctrlPr>
                          <a:rPr lang="fr-CA" sz="2400" b="0" i="1" smtClean="0">
                            <a:latin typeface="Cambria Math" panose="02040503050406030204" pitchFamily="18" charset="0"/>
                          </a:rPr>
                        </m:ctrlPr>
                      </m:sSubPr>
                      <m:e>
                        <m:r>
                          <a:rPr lang="fr-CA" sz="2400" b="0" i="1" smtClean="0">
                            <a:latin typeface="Cambria Math" panose="02040503050406030204" pitchFamily="18" charset="0"/>
                          </a:rPr>
                          <m:t>𝐵</m:t>
                        </m:r>
                      </m:e>
                      <m:sub>
                        <m:r>
                          <a:rPr lang="fr-CA" sz="2400" b="0" i="1" smtClean="0">
                            <a:latin typeface="Cambria Math" panose="02040503050406030204" pitchFamily="18" charset="0"/>
                          </a:rPr>
                          <m:t>0</m:t>
                        </m:r>
                      </m:sub>
                    </m:sSub>
                    <m:sSub>
                      <m:sSubPr>
                        <m:ctrlPr>
                          <a:rPr lang="fr-CA" sz="2400" b="0" i="1" smtClean="0">
                            <a:latin typeface="Cambria Math" panose="02040503050406030204" pitchFamily="18" charset="0"/>
                          </a:rPr>
                        </m:ctrlPr>
                      </m:sSubPr>
                      <m:e>
                        <m:r>
                          <a:rPr lang="fr-CA" sz="2400" b="0" i="1" smtClean="0">
                            <a:latin typeface="Cambria Math" panose="02040503050406030204" pitchFamily="18" charset="0"/>
                          </a:rPr>
                          <m:t>𝐵</m:t>
                        </m:r>
                      </m:e>
                      <m:sub>
                        <m:r>
                          <a:rPr lang="fr-CA" sz="2400" b="0" i="1" smtClean="0">
                            <a:latin typeface="Cambria Math" panose="02040503050406030204" pitchFamily="18" charset="0"/>
                          </a:rPr>
                          <m:t>𝑘</m:t>
                        </m:r>
                      </m:sub>
                    </m:sSub>
                    <m:r>
                      <a:rPr lang="fr-CA" sz="2400" b="0" i="1" smtClean="0">
                        <a:latin typeface="Cambria Math" panose="02040503050406030204" pitchFamily="18" charset="0"/>
                      </a:rPr>
                      <m:t>=</m:t>
                    </m:r>
                    <m:r>
                      <a:rPr lang="fr-CA" sz="2400" b="0" i="1" smtClean="0">
                        <a:latin typeface="Cambria Math" panose="02040503050406030204" pitchFamily="18" charset="0"/>
                      </a:rPr>
                      <m:t>𝑘𝐿</m:t>
                    </m:r>
                  </m:oMath>
                </a14:m>
                <a:endParaRPr lang="fr-CA" sz="2400" dirty="0"/>
              </a:p>
              <a:p>
                <a:pPr marL="0" indent="0">
                  <a:lnSpc>
                    <a:spcPct val="120000"/>
                  </a:lnSpc>
                  <a:buNone/>
                </a:pPr>
                <a:r>
                  <a:rPr lang="fr-CA" sz="2400" dirty="0"/>
                  <a:t>Soit les points </a:t>
                </a:r>
                <a14:m>
                  <m:oMath xmlns:m="http://schemas.openxmlformats.org/officeDocument/2006/math">
                    <m:sSub>
                      <m:sSubPr>
                        <m:ctrlPr>
                          <a:rPr lang="fr-CA" sz="2400" b="0" i="1" smtClean="0">
                            <a:latin typeface="Cambria Math" panose="02040503050406030204" pitchFamily="18" charset="0"/>
                          </a:rPr>
                        </m:ctrlPr>
                      </m:sSubPr>
                      <m:e>
                        <m:r>
                          <a:rPr lang="fr-CA" sz="2400" b="0" i="1" smtClean="0">
                            <a:latin typeface="Cambria Math" panose="02040503050406030204" pitchFamily="18" charset="0"/>
                          </a:rPr>
                          <m:t>𝑇</m:t>
                        </m:r>
                      </m:e>
                      <m:sub>
                        <m:r>
                          <a:rPr lang="fr-CA" sz="2400" b="0" i="1" smtClean="0">
                            <a:latin typeface="Cambria Math" panose="02040503050406030204" pitchFamily="18" charset="0"/>
                          </a:rPr>
                          <m:t>0</m:t>
                        </m:r>
                      </m:sub>
                    </m:sSub>
                    <m:r>
                      <a:rPr lang="fr-CA" sz="2400" b="0" i="1" smtClean="0">
                        <a:latin typeface="Cambria Math" panose="02040503050406030204" pitchFamily="18" charset="0"/>
                      </a:rPr>
                      <m:t>,</m:t>
                    </m:r>
                    <m:sSub>
                      <m:sSubPr>
                        <m:ctrlPr>
                          <a:rPr lang="fr-CA" sz="2400" b="0" i="1" smtClean="0">
                            <a:latin typeface="Cambria Math" panose="02040503050406030204" pitchFamily="18" charset="0"/>
                          </a:rPr>
                        </m:ctrlPr>
                      </m:sSubPr>
                      <m:e>
                        <m:r>
                          <a:rPr lang="fr-CA" sz="2400" b="0" i="1" smtClean="0">
                            <a:latin typeface="Cambria Math" panose="02040503050406030204" pitchFamily="18" charset="0"/>
                          </a:rPr>
                          <m:t>𝑇</m:t>
                        </m:r>
                      </m:e>
                      <m:sub>
                        <m:r>
                          <a:rPr lang="fr-CA" sz="2400" b="0" i="1" smtClean="0">
                            <a:latin typeface="Cambria Math" panose="02040503050406030204" pitchFamily="18" charset="0"/>
                          </a:rPr>
                          <m:t>1</m:t>
                        </m:r>
                      </m:sub>
                    </m:sSub>
                    <m:r>
                      <a:rPr lang="fr-CA" sz="2400" b="0" i="1" smtClean="0">
                        <a:latin typeface="Cambria Math" panose="02040503050406030204" pitchFamily="18" charset="0"/>
                      </a:rPr>
                      <m:t>, …</m:t>
                    </m:r>
                  </m:oMath>
                </a14:m>
                <a:r>
                  <a:rPr lang="fr-CA" sz="2400" dirty="0"/>
                  <a:t> tels que </a:t>
                </a:r>
                <a:endParaRPr lang="fr-CA" sz="2400" b="0" i="1" dirty="0">
                  <a:latin typeface="Cambria Math" panose="02040503050406030204" pitchFamily="18" charset="0"/>
                </a:endParaRPr>
              </a:p>
              <a:p>
                <a:pPr marL="0" indent="0">
                  <a:lnSpc>
                    <a:spcPct val="120000"/>
                  </a:lnSpc>
                  <a:buNone/>
                </a:pPr>
                <a14:m>
                  <m:oMathPara xmlns:m="http://schemas.openxmlformats.org/officeDocument/2006/math">
                    <m:oMathParaPr>
                      <m:jc m:val="centerGroup"/>
                    </m:oMathParaPr>
                    <m:oMath xmlns:m="http://schemas.openxmlformats.org/officeDocument/2006/math">
                      <m:r>
                        <a:rPr lang="fr-CA" sz="2400" b="0" i="1" smtClean="0">
                          <a:latin typeface="Cambria Math" panose="02040503050406030204" pitchFamily="18" charset="0"/>
                        </a:rPr>
                        <m:t>𝑞</m:t>
                      </m:r>
                      <m:r>
                        <a:rPr lang="fr-CA" sz="2400" b="0" i="0" smtClean="0">
                          <a:latin typeface="Cambria Math" panose="02040503050406030204" pitchFamily="18" charset="0"/>
                        </a:rPr>
                        <m:t>=</m:t>
                      </m:r>
                      <m:f>
                        <m:fPr>
                          <m:ctrlPr>
                            <a:rPr lang="fr-CA" sz="2400" b="0" i="1" smtClean="0">
                              <a:latin typeface="Cambria Math" panose="02040503050406030204" pitchFamily="18" charset="0"/>
                            </a:rPr>
                          </m:ctrlPr>
                        </m:fPr>
                        <m:num>
                          <m:sSub>
                            <m:sSubPr>
                              <m:ctrlPr>
                                <a:rPr lang="fr-CA" sz="2400" b="0" i="1" smtClean="0">
                                  <a:latin typeface="Cambria Math" panose="02040503050406030204" pitchFamily="18" charset="0"/>
                                </a:rPr>
                              </m:ctrlPr>
                            </m:sSubPr>
                            <m:e>
                              <m:r>
                                <a:rPr lang="fr-CA" sz="2400" b="0" i="1" smtClean="0">
                                  <a:latin typeface="Cambria Math" panose="02040503050406030204" pitchFamily="18" charset="0"/>
                                </a:rPr>
                                <m:t>𝑇</m:t>
                              </m:r>
                            </m:e>
                            <m:sub>
                              <m:r>
                                <a:rPr lang="fr-CA" sz="2400" b="0" i="1" smtClean="0">
                                  <a:latin typeface="Cambria Math" panose="02040503050406030204" pitchFamily="18" charset="0"/>
                                </a:rPr>
                                <m:t>1</m:t>
                              </m:r>
                            </m:sub>
                          </m:sSub>
                          <m:r>
                            <a:rPr lang="fr-CA" sz="2400" b="0" i="1" smtClean="0">
                              <a:latin typeface="Cambria Math" panose="02040503050406030204" pitchFamily="18" charset="0"/>
                            </a:rPr>
                            <m:t>𝑆</m:t>
                          </m:r>
                        </m:num>
                        <m:den>
                          <m:sSub>
                            <m:sSubPr>
                              <m:ctrlPr>
                                <a:rPr lang="fr-CA" sz="2400" b="0" i="1" smtClean="0">
                                  <a:latin typeface="Cambria Math" panose="02040503050406030204" pitchFamily="18" charset="0"/>
                                </a:rPr>
                              </m:ctrlPr>
                            </m:sSubPr>
                            <m:e>
                              <m:r>
                                <a:rPr lang="fr-CA" sz="2400" b="0" i="1" smtClean="0">
                                  <a:latin typeface="Cambria Math" panose="02040503050406030204" pitchFamily="18" charset="0"/>
                                </a:rPr>
                                <m:t>𝑇</m:t>
                              </m:r>
                            </m:e>
                            <m:sub>
                              <m:r>
                                <a:rPr lang="fr-CA" sz="2400" b="0" i="1" smtClean="0">
                                  <a:latin typeface="Cambria Math" panose="02040503050406030204" pitchFamily="18" charset="0"/>
                                </a:rPr>
                                <m:t>0</m:t>
                              </m:r>
                            </m:sub>
                          </m:sSub>
                          <m:r>
                            <a:rPr lang="fr-CA" sz="2400" b="0" i="1" smtClean="0">
                              <a:latin typeface="Cambria Math" panose="02040503050406030204" pitchFamily="18" charset="0"/>
                            </a:rPr>
                            <m:t>𝑆</m:t>
                          </m:r>
                        </m:den>
                      </m:f>
                      <m:r>
                        <a:rPr lang="fr-CA" sz="2400" b="0" i="1" smtClean="0">
                          <a:latin typeface="Cambria Math" panose="02040503050406030204" pitchFamily="18" charset="0"/>
                        </a:rPr>
                        <m:t>=</m:t>
                      </m:r>
                      <m:f>
                        <m:fPr>
                          <m:ctrlPr>
                            <a:rPr lang="fr-CA" sz="2400" i="1">
                              <a:latin typeface="Cambria Math" panose="02040503050406030204" pitchFamily="18" charset="0"/>
                            </a:rPr>
                          </m:ctrlPr>
                        </m:fPr>
                        <m:num>
                          <m:sSub>
                            <m:sSubPr>
                              <m:ctrlPr>
                                <a:rPr lang="fr-CA" sz="2400" i="1">
                                  <a:latin typeface="Cambria Math" panose="02040503050406030204" pitchFamily="18" charset="0"/>
                                </a:rPr>
                              </m:ctrlPr>
                            </m:sSubPr>
                            <m:e>
                              <m:r>
                                <a:rPr lang="fr-CA" sz="2400" i="1">
                                  <a:latin typeface="Cambria Math" panose="02040503050406030204" pitchFamily="18" charset="0"/>
                                </a:rPr>
                                <m:t>𝑇</m:t>
                              </m:r>
                            </m:e>
                            <m:sub>
                              <m:r>
                                <a:rPr lang="fr-CA" sz="2400" b="0" i="1" smtClean="0">
                                  <a:latin typeface="Cambria Math" panose="02040503050406030204" pitchFamily="18" charset="0"/>
                                </a:rPr>
                                <m:t>2</m:t>
                              </m:r>
                            </m:sub>
                          </m:sSub>
                          <m:r>
                            <a:rPr lang="fr-CA" sz="2400" i="1">
                              <a:latin typeface="Cambria Math" panose="02040503050406030204" pitchFamily="18" charset="0"/>
                            </a:rPr>
                            <m:t>𝑆</m:t>
                          </m:r>
                        </m:num>
                        <m:den>
                          <m:sSub>
                            <m:sSubPr>
                              <m:ctrlPr>
                                <a:rPr lang="fr-CA" sz="2400" i="1">
                                  <a:latin typeface="Cambria Math" panose="02040503050406030204" pitchFamily="18" charset="0"/>
                                </a:rPr>
                              </m:ctrlPr>
                            </m:sSubPr>
                            <m:e>
                              <m:r>
                                <a:rPr lang="fr-CA" sz="2400" i="1">
                                  <a:latin typeface="Cambria Math" panose="02040503050406030204" pitchFamily="18" charset="0"/>
                                </a:rPr>
                                <m:t>𝑇</m:t>
                              </m:r>
                            </m:e>
                            <m:sub>
                              <m:r>
                                <a:rPr lang="fr-CA" sz="2400" b="0" i="1" smtClean="0">
                                  <a:latin typeface="Cambria Math" panose="02040503050406030204" pitchFamily="18" charset="0"/>
                                </a:rPr>
                                <m:t>1</m:t>
                              </m:r>
                            </m:sub>
                          </m:sSub>
                          <m:r>
                            <a:rPr lang="fr-CA" sz="2400" i="1">
                              <a:latin typeface="Cambria Math" panose="02040503050406030204" pitchFamily="18" charset="0"/>
                            </a:rPr>
                            <m:t>𝑆</m:t>
                          </m:r>
                        </m:den>
                      </m:f>
                      <m:r>
                        <a:rPr lang="fr-CA" sz="2400" b="0" i="1" smtClean="0">
                          <a:latin typeface="Cambria Math" panose="02040503050406030204" pitchFamily="18" charset="0"/>
                        </a:rPr>
                        <m:t>=</m:t>
                      </m:r>
                      <m:f>
                        <m:fPr>
                          <m:ctrlPr>
                            <a:rPr lang="fr-CA" sz="2400" i="1">
                              <a:latin typeface="Cambria Math" panose="02040503050406030204" pitchFamily="18" charset="0"/>
                            </a:rPr>
                          </m:ctrlPr>
                        </m:fPr>
                        <m:num>
                          <m:sSub>
                            <m:sSubPr>
                              <m:ctrlPr>
                                <a:rPr lang="fr-CA" sz="2400" i="1">
                                  <a:latin typeface="Cambria Math" panose="02040503050406030204" pitchFamily="18" charset="0"/>
                                </a:rPr>
                              </m:ctrlPr>
                            </m:sSubPr>
                            <m:e>
                              <m:r>
                                <a:rPr lang="fr-CA" sz="2400" i="1">
                                  <a:latin typeface="Cambria Math" panose="02040503050406030204" pitchFamily="18" charset="0"/>
                                </a:rPr>
                                <m:t>𝑇</m:t>
                              </m:r>
                            </m:e>
                            <m:sub>
                              <m:r>
                                <a:rPr lang="fr-CA" sz="2400" b="0" i="1" smtClean="0">
                                  <a:latin typeface="Cambria Math" panose="02040503050406030204" pitchFamily="18" charset="0"/>
                                </a:rPr>
                                <m:t>3</m:t>
                              </m:r>
                            </m:sub>
                          </m:sSub>
                          <m:r>
                            <a:rPr lang="fr-CA" sz="2400" i="1">
                              <a:latin typeface="Cambria Math" panose="02040503050406030204" pitchFamily="18" charset="0"/>
                            </a:rPr>
                            <m:t>𝑆</m:t>
                          </m:r>
                        </m:num>
                        <m:den>
                          <m:sSub>
                            <m:sSubPr>
                              <m:ctrlPr>
                                <a:rPr lang="fr-CA" sz="2400" b="0" i="1" smtClean="0">
                                  <a:latin typeface="Cambria Math" panose="02040503050406030204" pitchFamily="18" charset="0"/>
                                </a:rPr>
                              </m:ctrlPr>
                            </m:sSubPr>
                            <m:e>
                              <m:r>
                                <a:rPr lang="fr-CA" sz="2400" b="0" i="1" smtClean="0">
                                  <a:latin typeface="Cambria Math" panose="02040503050406030204" pitchFamily="18" charset="0"/>
                                </a:rPr>
                                <m:t>𝑇</m:t>
                              </m:r>
                            </m:e>
                            <m:sub>
                              <m:r>
                                <a:rPr lang="fr-CA" sz="2400" b="0" i="1" smtClean="0">
                                  <a:latin typeface="Cambria Math" panose="02040503050406030204" pitchFamily="18" charset="0"/>
                                </a:rPr>
                                <m:t>2</m:t>
                              </m:r>
                            </m:sub>
                          </m:sSub>
                          <m:r>
                            <a:rPr lang="fr-CA" sz="2400" i="1">
                              <a:latin typeface="Cambria Math" panose="02040503050406030204" pitchFamily="18" charset="0"/>
                            </a:rPr>
                            <m:t>𝑆</m:t>
                          </m:r>
                        </m:den>
                      </m:f>
                      <m:r>
                        <a:rPr lang="fr-CA" sz="2400" b="0" i="1" smtClean="0">
                          <a:latin typeface="Cambria Math" panose="02040503050406030204" pitchFamily="18" charset="0"/>
                        </a:rPr>
                        <m:t>=</m:t>
                      </m:r>
                      <m:f>
                        <m:fPr>
                          <m:ctrlPr>
                            <a:rPr lang="fr-CA" sz="2400" i="1">
                              <a:latin typeface="Cambria Math" panose="02040503050406030204" pitchFamily="18" charset="0"/>
                            </a:rPr>
                          </m:ctrlPr>
                        </m:fPr>
                        <m:num>
                          <m:sSub>
                            <m:sSubPr>
                              <m:ctrlPr>
                                <a:rPr lang="fr-CA" sz="2400" i="1">
                                  <a:latin typeface="Cambria Math" panose="02040503050406030204" pitchFamily="18" charset="0"/>
                                </a:rPr>
                              </m:ctrlPr>
                            </m:sSubPr>
                            <m:e>
                              <m:r>
                                <a:rPr lang="fr-CA" sz="2400" i="1">
                                  <a:latin typeface="Cambria Math" panose="02040503050406030204" pitchFamily="18" charset="0"/>
                                </a:rPr>
                                <m:t>𝑇</m:t>
                              </m:r>
                            </m:e>
                            <m:sub>
                              <m:r>
                                <a:rPr lang="fr-CA" sz="2400" b="0" i="1" smtClean="0">
                                  <a:latin typeface="Cambria Math" panose="02040503050406030204" pitchFamily="18" charset="0"/>
                                </a:rPr>
                                <m:t>4</m:t>
                              </m:r>
                            </m:sub>
                          </m:sSub>
                          <m:r>
                            <a:rPr lang="fr-CA" sz="2400" i="1">
                              <a:latin typeface="Cambria Math" panose="02040503050406030204" pitchFamily="18" charset="0"/>
                            </a:rPr>
                            <m:t>𝑆</m:t>
                          </m:r>
                        </m:num>
                        <m:den>
                          <m:sSub>
                            <m:sSubPr>
                              <m:ctrlPr>
                                <a:rPr lang="fr-CA" sz="2400" i="1">
                                  <a:latin typeface="Cambria Math" panose="02040503050406030204" pitchFamily="18" charset="0"/>
                                </a:rPr>
                              </m:ctrlPr>
                            </m:sSubPr>
                            <m:e>
                              <m:r>
                                <a:rPr lang="fr-CA" sz="2400" i="1">
                                  <a:latin typeface="Cambria Math" panose="02040503050406030204" pitchFamily="18" charset="0"/>
                                </a:rPr>
                                <m:t>𝑇</m:t>
                              </m:r>
                            </m:e>
                            <m:sub>
                              <m:r>
                                <a:rPr lang="fr-CA" sz="2400" b="0" i="1" smtClean="0">
                                  <a:latin typeface="Cambria Math" panose="02040503050406030204" pitchFamily="18" charset="0"/>
                                </a:rPr>
                                <m:t>3</m:t>
                              </m:r>
                            </m:sub>
                          </m:sSub>
                          <m:r>
                            <a:rPr lang="fr-CA" sz="2400" i="1">
                              <a:latin typeface="Cambria Math" panose="02040503050406030204" pitchFamily="18" charset="0"/>
                            </a:rPr>
                            <m:t>𝑆</m:t>
                          </m:r>
                        </m:den>
                      </m:f>
                      <m:r>
                        <a:rPr lang="fr-CA" sz="2400" b="0" i="1" smtClean="0">
                          <a:latin typeface="Cambria Math" panose="02040503050406030204" pitchFamily="18" charset="0"/>
                        </a:rPr>
                        <m:t>=…</m:t>
                      </m:r>
                    </m:oMath>
                  </m:oMathPara>
                </a14:m>
                <a:endParaRPr lang="fr-CA" sz="2400" b="0" dirty="0"/>
              </a:p>
              <a:p>
                <a:pPr marL="0" indent="0">
                  <a:lnSpc>
                    <a:spcPct val="120000"/>
                  </a:lnSpc>
                  <a:buNone/>
                </a:pPr>
                <a:r>
                  <a:rPr lang="fr-CA" sz="2400" dirty="0"/>
                  <a:t>associés à une suite géométrique. </a:t>
                </a:r>
                <a14:m>
                  <m:oMath xmlns:m="http://schemas.openxmlformats.org/officeDocument/2006/math">
                    <m:sSub>
                      <m:sSubPr>
                        <m:ctrlPr>
                          <a:rPr lang="fr-CA" sz="2400" i="1">
                            <a:latin typeface="Cambria Math" panose="02040503050406030204" pitchFamily="18" charset="0"/>
                          </a:rPr>
                        </m:ctrlPr>
                      </m:sSubPr>
                      <m:e>
                        <m:r>
                          <a:rPr lang="fr-CA" sz="2400" i="1">
                            <a:latin typeface="Cambria Math" panose="02040503050406030204" pitchFamily="18" charset="0"/>
                          </a:rPr>
                          <m:t>𝑇</m:t>
                        </m:r>
                      </m:e>
                      <m:sub>
                        <m:r>
                          <a:rPr lang="fr-CA" sz="2400" i="1">
                            <a:latin typeface="Cambria Math" panose="02040503050406030204" pitchFamily="18" charset="0"/>
                          </a:rPr>
                          <m:t>𝑘</m:t>
                        </m:r>
                      </m:sub>
                    </m:sSub>
                    <m:r>
                      <a:rPr lang="fr-CA" sz="2400" i="1">
                        <a:latin typeface="Cambria Math" panose="02040503050406030204" pitchFamily="18" charset="0"/>
                      </a:rPr>
                      <m:t>𝑆</m:t>
                    </m:r>
                    <m:r>
                      <a:rPr lang="fr-CA" sz="2400" b="0" i="1" smtClean="0">
                        <a:latin typeface="Cambria Math" panose="02040503050406030204" pitchFamily="18" charset="0"/>
                      </a:rPr>
                      <m:t>=</m:t>
                    </m:r>
                    <m:sSup>
                      <m:sSupPr>
                        <m:ctrlPr>
                          <a:rPr lang="fr-CA" sz="2400" b="0" i="1" smtClean="0">
                            <a:latin typeface="Cambria Math" panose="02040503050406030204" pitchFamily="18" charset="0"/>
                          </a:rPr>
                        </m:ctrlPr>
                      </m:sSupPr>
                      <m:e>
                        <m:r>
                          <a:rPr lang="fr-CA" sz="2400" b="0" i="1" smtClean="0">
                            <a:latin typeface="Cambria Math" panose="02040503050406030204" pitchFamily="18" charset="0"/>
                          </a:rPr>
                          <m:t>10</m:t>
                        </m:r>
                      </m:e>
                      <m:sup>
                        <m:r>
                          <a:rPr lang="fr-CA" sz="2400" b="0" i="1" smtClean="0">
                            <a:latin typeface="Cambria Math" panose="02040503050406030204" pitchFamily="18" charset="0"/>
                          </a:rPr>
                          <m:t>7</m:t>
                        </m:r>
                      </m:sup>
                    </m:sSup>
                    <m:sSup>
                      <m:sSupPr>
                        <m:ctrlPr>
                          <a:rPr lang="fr-CA" sz="2400" b="0" i="1" smtClean="0">
                            <a:latin typeface="Cambria Math" panose="02040503050406030204" pitchFamily="18" charset="0"/>
                          </a:rPr>
                        </m:ctrlPr>
                      </m:sSupPr>
                      <m:e>
                        <m:r>
                          <a:rPr lang="fr-CA" sz="2400" b="0" i="1" smtClean="0">
                            <a:latin typeface="Cambria Math" panose="02040503050406030204" pitchFamily="18" charset="0"/>
                          </a:rPr>
                          <m:t>𝑞</m:t>
                        </m:r>
                      </m:e>
                      <m:sup>
                        <m:r>
                          <a:rPr lang="fr-CA" sz="2400" b="0" i="1" smtClean="0">
                            <a:latin typeface="Cambria Math" panose="02040503050406030204" pitchFamily="18" charset="0"/>
                          </a:rPr>
                          <m:t>𝑘</m:t>
                        </m:r>
                      </m:sup>
                    </m:sSup>
                  </m:oMath>
                </a14:m>
                <a:endParaRPr lang="fr-CA" sz="2400" dirty="0"/>
              </a:p>
              <a:p>
                <a:pPr marL="0" indent="0">
                  <a:buNone/>
                </a:pPr>
                <a:endParaRPr lang="fr-CA" dirty="0"/>
              </a:p>
            </p:txBody>
          </p:sp>
        </mc:Choice>
        <mc:Fallback xmlns="">
          <p:sp>
            <p:nvSpPr>
              <p:cNvPr id="3" name="Espace réservé du contenu 2">
                <a:extLst>
                  <a:ext uri="{FF2B5EF4-FFF2-40B4-BE49-F238E27FC236}">
                    <a16:creationId xmlns:a16="http://schemas.microsoft.com/office/drawing/2014/main" id="{29BC4EFE-8184-6677-AA7A-DADC87FF1C61}"/>
                  </a:ext>
                </a:extLst>
              </p:cNvPr>
              <p:cNvSpPr>
                <a:spLocks noGrp="1" noRot="1" noChangeAspect="1" noMove="1" noResize="1" noEditPoints="1" noAdjustHandles="1" noChangeArrowheads="1" noChangeShapeType="1" noTextEdit="1"/>
              </p:cNvSpPr>
              <p:nvPr>
                <p:ph idx="1"/>
              </p:nvPr>
            </p:nvSpPr>
            <p:spPr>
              <a:xfrm>
                <a:off x="124663" y="1690688"/>
                <a:ext cx="6791951" cy="5167312"/>
              </a:xfrm>
              <a:blipFill>
                <a:blip r:embed="rId5"/>
                <a:stretch>
                  <a:fillRect l="-1345" t="-118"/>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4" name="Espace réservé du contenu 2">
                <a:extLst>
                  <a:ext uri="{FF2B5EF4-FFF2-40B4-BE49-F238E27FC236}">
                    <a16:creationId xmlns:a16="http://schemas.microsoft.com/office/drawing/2014/main" id="{A035DFEE-0CD2-7658-DA39-43C3322242C9}"/>
                  </a:ext>
                </a:extLst>
              </p:cNvPr>
              <p:cNvSpPr txBox="1">
                <a:spLocks/>
              </p:cNvSpPr>
              <p:nvPr/>
            </p:nvSpPr>
            <p:spPr>
              <a:xfrm>
                <a:off x="7324138" y="4291123"/>
                <a:ext cx="4617144" cy="222500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Tx/>
                  <a:buNone/>
                  <a:defRPr sz="1800" i="1" kern="1200">
                    <a:solidFill>
                      <a:schemeClr val="tx1"/>
                    </a:solidFill>
                    <a:latin typeface="+mn-lt"/>
                    <a:ea typeface="+mn-ea"/>
                    <a:cs typeface="+mn-cs"/>
                  </a:defRPr>
                </a:lvl2pPr>
                <a:lvl3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502920" indent="0" algn="l" defTabSz="914400" rtl="0" eaLnBrk="1" latinLnBrk="0" hangingPunct="1">
                  <a:lnSpc>
                    <a:spcPct val="120000"/>
                  </a:lnSpc>
                  <a:spcBef>
                    <a:spcPts val="500"/>
                  </a:spcBef>
                  <a:buFontTx/>
                  <a:buNone/>
                  <a:defRPr sz="1400" i="1" kern="1200">
                    <a:solidFill>
                      <a:schemeClr val="tx1"/>
                    </a:solidFill>
                    <a:latin typeface="+mn-lt"/>
                    <a:ea typeface="+mn-ea"/>
                    <a:cs typeface="+mn-cs"/>
                  </a:defRPr>
                </a:lvl4pPr>
                <a:lvl5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sz="2800" dirty="0">
                    <a:latin typeface="Radio Canada" pitchFamily="2" charset="0"/>
                  </a:rPr>
                  <a:t>Napier définit le logarithme </a:t>
                </a:r>
                <a:endParaRPr lang="fr-CA" sz="280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m:rPr>
                          <m:sty m:val="p"/>
                        </m:rPr>
                        <a:rPr lang="el-GR" sz="2800" i="1" smtClean="0">
                          <a:latin typeface="Cambria Math" panose="02040503050406030204" pitchFamily="18" charset="0"/>
                        </a:rPr>
                        <m:t>λ</m:t>
                      </m:r>
                      <m:d>
                        <m:dPr>
                          <m:ctrlPr>
                            <a:rPr lang="fr-CA" sz="2800" b="0" i="1" smtClean="0">
                              <a:latin typeface="Cambria Math" panose="02040503050406030204" pitchFamily="18" charset="0"/>
                            </a:rPr>
                          </m:ctrlPr>
                        </m:dPr>
                        <m:e>
                          <m:sSub>
                            <m:sSubPr>
                              <m:ctrlPr>
                                <a:rPr lang="fr-CA" sz="2800" b="0" i="1" smtClean="0">
                                  <a:latin typeface="Cambria Math" panose="02040503050406030204" pitchFamily="18" charset="0"/>
                                </a:rPr>
                              </m:ctrlPr>
                            </m:sSubPr>
                            <m:e>
                              <m:r>
                                <a:rPr lang="fr-CA" sz="2800" b="0" i="1" smtClean="0">
                                  <a:latin typeface="Cambria Math" panose="02040503050406030204" pitchFamily="18" charset="0"/>
                                </a:rPr>
                                <m:t>𝑇</m:t>
                              </m:r>
                            </m:e>
                            <m:sub>
                              <m:r>
                                <a:rPr lang="fr-CA" sz="2800" b="0" i="1" smtClean="0">
                                  <a:latin typeface="Cambria Math" panose="02040503050406030204" pitchFamily="18" charset="0"/>
                                </a:rPr>
                                <m:t>𝑘</m:t>
                              </m:r>
                            </m:sub>
                          </m:sSub>
                          <m:r>
                            <a:rPr lang="fr-CA" sz="2800" b="0" i="1" smtClean="0">
                              <a:latin typeface="Cambria Math" panose="02040503050406030204" pitchFamily="18" charset="0"/>
                            </a:rPr>
                            <m:t>𝑆</m:t>
                          </m:r>
                        </m:e>
                      </m:d>
                      <m:r>
                        <a:rPr lang="fr-CA" sz="2800" b="0" i="1" smtClean="0">
                          <a:latin typeface="Cambria Math" panose="02040503050406030204" pitchFamily="18" charset="0"/>
                        </a:rPr>
                        <m:t>=</m:t>
                      </m:r>
                      <m:sSub>
                        <m:sSubPr>
                          <m:ctrlPr>
                            <a:rPr lang="fr-CA" sz="2800" b="0" i="1" smtClean="0">
                              <a:latin typeface="Cambria Math" panose="02040503050406030204" pitchFamily="18" charset="0"/>
                            </a:rPr>
                          </m:ctrlPr>
                        </m:sSubPr>
                        <m:e>
                          <m:r>
                            <a:rPr lang="fr-CA" sz="2800" b="0" i="1" smtClean="0">
                              <a:latin typeface="Cambria Math" panose="02040503050406030204" pitchFamily="18" charset="0"/>
                            </a:rPr>
                            <m:t>𝐵</m:t>
                          </m:r>
                        </m:e>
                        <m:sub>
                          <m:r>
                            <a:rPr lang="fr-CA" sz="2800" b="0" i="1" smtClean="0">
                              <a:latin typeface="Cambria Math" panose="02040503050406030204" pitchFamily="18" charset="0"/>
                            </a:rPr>
                            <m:t>0</m:t>
                          </m:r>
                        </m:sub>
                      </m:sSub>
                      <m:sSub>
                        <m:sSubPr>
                          <m:ctrlPr>
                            <a:rPr lang="fr-CA" sz="2800" b="0" i="1" smtClean="0">
                              <a:latin typeface="Cambria Math" panose="02040503050406030204" pitchFamily="18" charset="0"/>
                            </a:rPr>
                          </m:ctrlPr>
                        </m:sSubPr>
                        <m:e>
                          <m:r>
                            <a:rPr lang="fr-CA" sz="2800" b="0" i="1" smtClean="0">
                              <a:latin typeface="Cambria Math" panose="02040503050406030204" pitchFamily="18" charset="0"/>
                            </a:rPr>
                            <m:t>𝐵</m:t>
                          </m:r>
                        </m:e>
                        <m:sub>
                          <m:r>
                            <a:rPr lang="fr-CA" sz="2800" b="0" i="1" smtClean="0">
                              <a:latin typeface="Cambria Math" panose="02040503050406030204" pitchFamily="18" charset="0"/>
                            </a:rPr>
                            <m:t>𝑘</m:t>
                          </m:r>
                        </m:sub>
                      </m:sSub>
                    </m:oMath>
                  </m:oMathPara>
                </a14:m>
                <a:endParaRPr lang="fr-CA" sz="2800"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m:rPr>
                          <m:sty m:val="p"/>
                        </m:rPr>
                        <a:rPr lang="el-GR" sz="2800" i="1">
                          <a:latin typeface="Cambria Math" panose="02040503050406030204" pitchFamily="18" charset="0"/>
                        </a:rPr>
                        <m:t>λ</m:t>
                      </m:r>
                      <m:d>
                        <m:dPr>
                          <m:ctrlPr>
                            <a:rPr lang="fr-CA" sz="2800" i="1">
                              <a:latin typeface="Cambria Math" panose="02040503050406030204" pitchFamily="18" charset="0"/>
                            </a:rPr>
                          </m:ctrlPr>
                        </m:dPr>
                        <m:e>
                          <m:sSup>
                            <m:sSupPr>
                              <m:ctrlPr>
                                <a:rPr lang="fr-CA" sz="2800" b="0" i="1" smtClean="0">
                                  <a:latin typeface="Cambria Math" panose="02040503050406030204" pitchFamily="18" charset="0"/>
                                </a:rPr>
                              </m:ctrlPr>
                            </m:sSupPr>
                            <m:e>
                              <m:r>
                                <a:rPr lang="fr-CA" sz="2800" b="0" i="1" smtClean="0">
                                  <a:latin typeface="Cambria Math" panose="02040503050406030204" pitchFamily="18" charset="0"/>
                                </a:rPr>
                                <m:t>10</m:t>
                              </m:r>
                            </m:e>
                            <m:sup>
                              <m:r>
                                <a:rPr lang="fr-CA" sz="2800" b="0" i="1" smtClean="0">
                                  <a:latin typeface="Cambria Math" panose="02040503050406030204" pitchFamily="18" charset="0"/>
                                </a:rPr>
                                <m:t>7</m:t>
                              </m:r>
                            </m:sup>
                          </m:sSup>
                          <m:sSup>
                            <m:sSupPr>
                              <m:ctrlPr>
                                <a:rPr lang="fr-CA" sz="2800" b="0" i="1" smtClean="0">
                                  <a:latin typeface="Cambria Math" panose="02040503050406030204" pitchFamily="18" charset="0"/>
                                </a:rPr>
                              </m:ctrlPr>
                            </m:sSupPr>
                            <m:e>
                              <m:r>
                                <a:rPr lang="fr-CA" sz="2800" b="0" i="1" smtClean="0">
                                  <a:latin typeface="Cambria Math" panose="02040503050406030204" pitchFamily="18" charset="0"/>
                                </a:rPr>
                                <m:t>𝑞</m:t>
                              </m:r>
                            </m:e>
                            <m:sup>
                              <m:r>
                                <a:rPr lang="fr-CA" sz="2800" b="0" i="1" smtClean="0">
                                  <a:latin typeface="Cambria Math" panose="02040503050406030204" pitchFamily="18" charset="0"/>
                                </a:rPr>
                                <m:t>𝑘</m:t>
                              </m:r>
                            </m:sup>
                          </m:sSup>
                        </m:e>
                      </m:d>
                      <m:r>
                        <a:rPr lang="fr-CA" sz="2800" i="1">
                          <a:latin typeface="Cambria Math" panose="02040503050406030204" pitchFamily="18" charset="0"/>
                        </a:rPr>
                        <m:t> </m:t>
                      </m:r>
                      <m:r>
                        <a:rPr lang="fr-CA" sz="2800" b="0" i="0" smtClean="0">
                          <a:latin typeface="Cambria Math" panose="02040503050406030204" pitchFamily="18" charset="0"/>
                        </a:rPr>
                        <m:t>=</m:t>
                      </m:r>
                      <m:r>
                        <a:rPr lang="fr-CA" sz="2800" b="0" i="1" smtClean="0">
                          <a:latin typeface="Cambria Math" panose="02040503050406030204" pitchFamily="18" charset="0"/>
                        </a:rPr>
                        <m:t>𝑘𝐿</m:t>
                      </m:r>
                    </m:oMath>
                  </m:oMathPara>
                </a14:m>
                <a:endParaRPr lang="fr-CA" sz="2800" i="1" dirty="0">
                  <a:latin typeface="Radio Canada" pitchFamily="2" charset="0"/>
                </a:endParaRPr>
              </a:p>
              <a:p>
                <a:pPr marL="0" indent="0">
                  <a:buNone/>
                </a:pPr>
                <a:endParaRPr lang="fr-CA" dirty="0">
                  <a:latin typeface="Radio Canada" pitchFamily="2" charset="0"/>
                </a:endParaRPr>
              </a:p>
              <a:p>
                <a:pPr marL="0" indent="0">
                  <a:buNone/>
                </a:pPr>
                <a:endParaRPr lang="fr-CA" dirty="0">
                  <a:latin typeface="Radio Canada" pitchFamily="2" charset="0"/>
                </a:endParaRPr>
              </a:p>
            </p:txBody>
          </p:sp>
        </mc:Choice>
        <mc:Fallback xmlns="">
          <p:sp>
            <p:nvSpPr>
              <p:cNvPr id="4" name="Espace réservé du contenu 2">
                <a:extLst>
                  <a:ext uri="{FF2B5EF4-FFF2-40B4-BE49-F238E27FC236}">
                    <a16:creationId xmlns:a16="http://schemas.microsoft.com/office/drawing/2014/main" id="{A035DFEE-0CD2-7658-DA39-43C3322242C9}"/>
                  </a:ext>
                </a:extLst>
              </p:cNvPr>
              <p:cNvSpPr txBox="1">
                <a:spLocks noRot="1" noChangeAspect="1" noMove="1" noResize="1" noEditPoints="1" noAdjustHandles="1" noChangeArrowheads="1" noChangeShapeType="1" noTextEdit="1"/>
              </p:cNvSpPr>
              <p:nvPr/>
            </p:nvSpPr>
            <p:spPr>
              <a:xfrm>
                <a:off x="7324138" y="4291123"/>
                <a:ext cx="4617144" cy="2225006"/>
              </a:xfrm>
              <a:prstGeom prst="rect">
                <a:avLst/>
              </a:prstGeom>
              <a:blipFill>
                <a:blip r:embed="rId6"/>
                <a:stretch>
                  <a:fillRect l="-2639" t="-822"/>
                </a:stretch>
              </a:blipFill>
            </p:spPr>
            <p:txBody>
              <a:bodyPr/>
              <a:lstStyle/>
              <a:p>
                <a:r>
                  <a:rPr lang="fr-CA">
                    <a:noFill/>
                  </a:rPr>
                  <a:t> </a:t>
                </a:r>
              </a:p>
            </p:txBody>
          </p:sp>
        </mc:Fallback>
      </mc:AlternateContent>
    </p:spTree>
    <p:extLst>
      <p:ext uri="{BB962C8B-B14F-4D97-AF65-F5344CB8AC3E}">
        <p14:creationId xmlns:p14="http://schemas.microsoft.com/office/powerpoint/2010/main" val="2966442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ohn Napier Framed Print by Gary Brown">
            <a:extLst>
              <a:ext uri="{FF2B5EF4-FFF2-40B4-BE49-F238E27FC236}">
                <a16:creationId xmlns:a16="http://schemas.microsoft.com/office/drawing/2014/main" id="{050482BA-C66E-EDD9-D445-D3816200F0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33" t="25148" r="32667" b="22189"/>
          <a:stretch/>
        </p:blipFill>
        <p:spPr bwMode="auto">
          <a:xfrm>
            <a:off x="10508270" y="0"/>
            <a:ext cx="1433012" cy="218013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Espace réservé du contenu 2">
                <a:extLst>
                  <a:ext uri="{FF2B5EF4-FFF2-40B4-BE49-F238E27FC236}">
                    <a16:creationId xmlns:a16="http://schemas.microsoft.com/office/drawing/2014/main" id="{A035DFEE-0CD2-7658-DA39-43C3322242C9}"/>
                  </a:ext>
                </a:extLst>
              </p:cNvPr>
              <p:cNvSpPr txBox="1">
                <a:spLocks/>
              </p:cNvSpPr>
              <p:nvPr/>
            </p:nvSpPr>
            <p:spPr>
              <a:xfrm>
                <a:off x="6076947" y="-538785"/>
                <a:ext cx="4617144" cy="222500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Tx/>
                  <a:buNone/>
                  <a:defRPr sz="1800" i="1" kern="1200">
                    <a:solidFill>
                      <a:schemeClr val="tx1"/>
                    </a:solidFill>
                    <a:latin typeface="+mn-lt"/>
                    <a:ea typeface="+mn-ea"/>
                    <a:cs typeface="+mn-cs"/>
                  </a:defRPr>
                </a:lvl2pPr>
                <a:lvl3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502920" indent="0" algn="l" defTabSz="914400" rtl="0" eaLnBrk="1" latinLnBrk="0" hangingPunct="1">
                  <a:lnSpc>
                    <a:spcPct val="120000"/>
                  </a:lnSpc>
                  <a:spcBef>
                    <a:spcPts val="500"/>
                  </a:spcBef>
                  <a:buFontTx/>
                  <a:buNone/>
                  <a:defRPr sz="1400" i="1" kern="1200">
                    <a:solidFill>
                      <a:schemeClr val="tx1"/>
                    </a:solidFill>
                    <a:latin typeface="+mn-lt"/>
                    <a:ea typeface="+mn-ea"/>
                    <a:cs typeface="+mn-cs"/>
                  </a:defRPr>
                </a:lvl4pPr>
                <a:lvl5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sz="2800" dirty="0">
                    <a:latin typeface="Radio Canada" pitchFamily="2" charset="0"/>
                  </a:rPr>
                  <a:t>Napier définit le logarithme </a:t>
                </a:r>
                <a:endParaRPr lang="fr-CA" sz="280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m:rPr>
                          <m:sty m:val="p"/>
                        </m:rPr>
                        <a:rPr lang="el-GR" sz="2800" i="1" smtClean="0">
                          <a:latin typeface="Cambria Math" panose="02040503050406030204" pitchFamily="18" charset="0"/>
                        </a:rPr>
                        <m:t>λ</m:t>
                      </m:r>
                      <m:d>
                        <m:dPr>
                          <m:ctrlPr>
                            <a:rPr lang="fr-CA" sz="2800" b="0" i="1" smtClean="0">
                              <a:latin typeface="Cambria Math" panose="02040503050406030204" pitchFamily="18" charset="0"/>
                            </a:rPr>
                          </m:ctrlPr>
                        </m:dPr>
                        <m:e>
                          <m:sSub>
                            <m:sSubPr>
                              <m:ctrlPr>
                                <a:rPr lang="fr-CA" sz="2800" b="0" i="1" smtClean="0">
                                  <a:latin typeface="Cambria Math" panose="02040503050406030204" pitchFamily="18" charset="0"/>
                                </a:rPr>
                              </m:ctrlPr>
                            </m:sSubPr>
                            <m:e>
                              <m:r>
                                <a:rPr lang="fr-CA" sz="2800" b="0" i="1" smtClean="0">
                                  <a:latin typeface="Cambria Math" panose="02040503050406030204" pitchFamily="18" charset="0"/>
                                </a:rPr>
                                <m:t>𝑇</m:t>
                              </m:r>
                            </m:e>
                            <m:sub>
                              <m:r>
                                <a:rPr lang="fr-CA" sz="2800" b="0" i="1" smtClean="0">
                                  <a:latin typeface="Cambria Math" panose="02040503050406030204" pitchFamily="18" charset="0"/>
                                </a:rPr>
                                <m:t>𝑘</m:t>
                              </m:r>
                            </m:sub>
                          </m:sSub>
                          <m:r>
                            <a:rPr lang="fr-CA" sz="2800" b="0" i="1" smtClean="0">
                              <a:latin typeface="Cambria Math" panose="02040503050406030204" pitchFamily="18" charset="0"/>
                            </a:rPr>
                            <m:t>𝑆</m:t>
                          </m:r>
                        </m:e>
                      </m:d>
                      <m:r>
                        <a:rPr lang="fr-CA" sz="2800" b="0" i="1" smtClean="0">
                          <a:latin typeface="Cambria Math" panose="02040503050406030204" pitchFamily="18" charset="0"/>
                        </a:rPr>
                        <m:t>=</m:t>
                      </m:r>
                      <m:sSub>
                        <m:sSubPr>
                          <m:ctrlPr>
                            <a:rPr lang="fr-CA" sz="2800" b="0" i="1" smtClean="0">
                              <a:latin typeface="Cambria Math" panose="02040503050406030204" pitchFamily="18" charset="0"/>
                            </a:rPr>
                          </m:ctrlPr>
                        </m:sSubPr>
                        <m:e>
                          <m:r>
                            <a:rPr lang="fr-CA" sz="2800" b="0" i="1" smtClean="0">
                              <a:latin typeface="Cambria Math" panose="02040503050406030204" pitchFamily="18" charset="0"/>
                            </a:rPr>
                            <m:t>𝐵</m:t>
                          </m:r>
                        </m:e>
                        <m:sub>
                          <m:r>
                            <a:rPr lang="fr-CA" sz="2800" b="0" i="1" smtClean="0">
                              <a:latin typeface="Cambria Math" panose="02040503050406030204" pitchFamily="18" charset="0"/>
                            </a:rPr>
                            <m:t>0</m:t>
                          </m:r>
                        </m:sub>
                      </m:sSub>
                      <m:sSub>
                        <m:sSubPr>
                          <m:ctrlPr>
                            <a:rPr lang="fr-CA" sz="2800" b="0" i="1" smtClean="0">
                              <a:latin typeface="Cambria Math" panose="02040503050406030204" pitchFamily="18" charset="0"/>
                            </a:rPr>
                          </m:ctrlPr>
                        </m:sSubPr>
                        <m:e>
                          <m:r>
                            <a:rPr lang="fr-CA" sz="2800" b="0" i="1" smtClean="0">
                              <a:latin typeface="Cambria Math" panose="02040503050406030204" pitchFamily="18" charset="0"/>
                            </a:rPr>
                            <m:t>𝐵</m:t>
                          </m:r>
                        </m:e>
                        <m:sub>
                          <m:r>
                            <a:rPr lang="fr-CA" sz="2800" b="0" i="1" smtClean="0">
                              <a:latin typeface="Cambria Math" panose="02040503050406030204" pitchFamily="18" charset="0"/>
                            </a:rPr>
                            <m:t>𝑘</m:t>
                          </m:r>
                        </m:sub>
                      </m:sSub>
                    </m:oMath>
                  </m:oMathPara>
                </a14:m>
                <a:endParaRPr lang="fr-CA" sz="2800"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m:rPr>
                          <m:sty m:val="p"/>
                        </m:rPr>
                        <a:rPr lang="el-GR" sz="2800" i="1">
                          <a:latin typeface="Cambria Math" panose="02040503050406030204" pitchFamily="18" charset="0"/>
                        </a:rPr>
                        <m:t>λ</m:t>
                      </m:r>
                      <m:d>
                        <m:dPr>
                          <m:ctrlPr>
                            <a:rPr lang="fr-CA" sz="2800" i="1">
                              <a:latin typeface="Cambria Math" panose="02040503050406030204" pitchFamily="18" charset="0"/>
                            </a:rPr>
                          </m:ctrlPr>
                        </m:dPr>
                        <m:e>
                          <m:sSup>
                            <m:sSupPr>
                              <m:ctrlPr>
                                <a:rPr lang="fr-CA" sz="2800" b="0" i="1" smtClean="0">
                                  <a:latin typeface="Cambria Math" panose="02040503050406030204" pitchFamily="18" charset="0"/>
                                </a:rPr>
                              </m:ctrlPr>
                            </m:sSupPr>
                            <m:e>
                              <m:r>
                                <a:rPr lang="fr-CA" sz="2800" b="0" i="1" smtClean="0">
                                  <a:latin typeface="Cambria Math" panose="02040503050406030204" pitchFamily="18" charset="0"/>
                                </a:rPr>
                                <m:t>10</m:t>
                              </m:r>
                            </m:e>
                            <m:sup>
                              <m:r>
                                <a:rPr lang="fr-CA" sz="2800" b="0" i="1" smtClean="0">
                                  <a:latin typeface="Cambria Math" panose="02040503050406030204" pitchFamily="18" charset="0"/>
                                </a:rPr>
                                <m:t>7</m:t>
                              </m:r>
                            </m:sup>
                          </m:sSup>
                          <m:sSup>
                            <m:sSupPr>
                              <m:ctrlPr>
                                <a:rPr lang="fr-CA" sz="2800" b="0" i="1" smtClean="0">
                                  <a:latin typeface="Cambria Math" panose="02040503050406030204" pitchFamily="18" charset="0"/>
                                </a:rPr>
                              </m:ctrlPr>
                            </m:sSupPr>
                            <m:e>
                              <m:r>
                                <a:rPr lang="fr-CA" sz="2800" b="0" i="1" smtClean="0">
                                  <a:latin typeface="Cambria Math" panose="02040503050406030204" pitchFamily="18" charset="0"/>
                                </a:rPr>
                                <m:t>𝑞</m:t>
                              </m:r>
                            </m:e>
                            <m:sup>
                              <m:r>
                                <a:rPr lang="fr-CA" sz="2800" b="0" i="1" smtClean="0">
                                  <a:latin typeface="Cambria Math" panose="02040503050406030204" pitchFamily="18" charset="0"/>
                                </a:rPr>
                                <m:t>𝑘</m:t>
                              </m:r>
                            </m:sup>
                          </m:sSup>
                        </m:e>
                      </m:d>
                      <m:r>
                        <a:rPr lang="fr-CA" sz="2800" i="1">
                          <a:latin typeface="Cambria Math" panose="02040503050406030204" pitchFamily="18" charset="0"/>
                        </a:rPr>
                        <m:t> </m:t>
                      </m:r>
                      <m:r>
                        <a:rPr lang="fr-CA" sz="2800" b="0" i="0" smtClean="0">
                          <a:latin typeface="Cambria Math" panose="02040503050406030204" pitchFamily="18" charset="0"/>
                        </a:rPr>
                        <m:t>=</m:t>
                      </m:r>
                      <m:r>
                        <a:rPr lang="fr-CA" sz="2800" b="0" i="1" smtClean="0">
                          <a:latin typeface="Cambria Math" panose="02040503050406030204" pitchFamily="18" charset="0"/>
                        </a:rPr>
                        <m:t>𝑘𝐿</m:t>
                      </m:r>
                    </m:oMath>
                  </m:oMathPara>
                </a14:m>
                <a:endParaRPr lang="fr-CA" sz="2800" i="1" dirty="0">
                  <a:latin typeface="Radio Canada" pitchFamily="2" charset="0"/>
                </a:endParaRPr>
              </a:p>
              <a:p>
                <a:pPr marL="0" indent="0">
                  <a:buNone/>
                </a:pPr>
                <a:endParaRPr lang="fr-CA" dirty="0">
                  <a:latin typeface="Radio Canada" pitchFamily="2" charset="0"/>
                </a:endParaRPr>
              </a:p>
              <a:p>
                <a:pPr marL="0" indent="0">
                  <a:buNone/>
                </a:pPr>
                <a:endParaRPr lang="fr-CA" dirty="0">
                  <a:latin typeface="Radio Canada" pitchFamily="2" charset="0"/>
                </a:endParaRPr>
              </a:p>
            </p:txBody>
          </p:sp>
        </mc:Choice>
        <mc:Fallback xmlns="">
          <p:sp>
            <p:nvSpPr>
              <p:cNvPr id="4" name="Espace réservé du contenu 2">
                <a:extLst>
                  <a:ext uri="{FF2B5EF4-FFF2-40B4-BE49-F238E27FC236}">
                    <a16:creationId xmlns:a16="http://schemas.microsoft.com/office/drawing/2014/main" id="{A035DFEE-0CD2-7658-DA39-43C3322242C9}"/>
                  </a:ext>
                </a:extLst>
              </p:cNvPr>
              <p:cNvSpPr txBox="1">
                <a:spLocks noRot="1" noChangeAspect="1" noMove="1" noResize="1" noEditPoints="1" noAdjustHandles="1" noChangeArrowheads="1" noChangeShapeType="1" noTextEdit="1"/>
              </p:cNvSpPr>
              <p:nvPr/>
            </p:nvSpPr>
            <p:spPr>
              <a:xfrm>
                <a:off x="6076947" y="-538785"/>
                <a:ext cx="4617144" cy="2225006"/>
              </a:xfrm>
              <a:prstGeom prst="rect">
                <a:avLst/>
              </a:prstGeom>
              <a:blipFill>
                <a:blip r:embed="rId4"/>
                <a:stretch>
                  <a:fillRect l="-2774" t="-822"/>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graphicFrame>
            <p:nvGraphicFramePr>
              <p:cNvPr id="12" name="Espace réservé du contenu 1">
                <a:extLst>
                  <a:ext uri="{FF2B5EF4-FFF2-40B4-BE49-F238E27FC236}">
                    <a16:creationId xmlns:a16="http://schemas.microsoft.com/office/drawing/2014/main" id="{F086C968-2E57-5310-FB48-4DA01BC9A34D}"/>
                  </a:ext>
                </a:extLst>
              </p:cNvPr>
              <p:cNvGraphicFramePr>
                <a:graphicFrameLocks noGrp="1"/>
              </p:cNvGraphicFramePr>
              <p:nvPr>
                <p:ph idx="1"/>
                <p:extLst>
                  <p:ext uri="{D42A27DB-BD31-4B8C-83A1-F6EECF244321}">
                    <p14:modId xmlns:p14="http://schemas.microsoft.com/office/powerpoint/2010/main" val="3585506880"/>
                  </p:ext>
                </p:extLst>
              </p:nvPr>
            </p:nvGraphicFramePr>
            <p:xfrm>
              <a:off x="222449" y="2135550"/>
              <a:ext cx="11438446" cy="460238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mc:Choice>
        <mc:Fallback xmlns="">
          <p:graphicFrame>
            <p:nvGraphicFramePr>
              <p:cNvPr id="12" name="Espace réservé du contenu 1">
                <a:extLst>
                  <a:ext uri="{FF2B5EF4-FFF2-40B4-BE49-F238E27FC236}">
                    <a16:creationId xmlns:a16="http://schemas.microsoft.com/office/drawing/2014/main" id="{F086C968-2E57-5310-FB48-4DA01BC9A34D}"/>
                  </a:ext>
                </a:extLst>
              </p:cNvPr>
              <p:cNvGraphicFramePr>
                <a:graphicFrameLocks noGrp="1"/>
              </p:cNvGraphicFramePr>
              <p:nvPr>
                <p:ph idx="1"/>
                <p:extLst>
                  <p:ext uri="{D42A27DB-BD31-4B8C-83A1-F6EECF244321}">
                    <p14:modId xmlns:p14="http://schemas.microsoft.com/office/powerpoint/2010/main" val="3585506880"/>
                  </p:ext>
                </p:extLst>
              </p:nvPr>
            </p:nvGraphicFramePr>
            <p:xfrm>
              <a:off x="222449" y="2135550"/>
              <a:ext cx="11438446" cy="460238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mc:Fallback>
      </mc:AlternateContent>
    </p:spTree>
    <p:extLst>
      <p:ext uri="{BB962C8B-B14F-4D97-AF65-F5344CB8AC3E}">
        <p14:creationId xmlns:p14="http://schemas.microsoft.com/office/powerpoint/2010/main" val="2857160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14:presetBounceEnd="42000">
                                      <p:stCondLst>
                                        <p:cond delay="0"/>
                                      </p:stCondLst>
                                      <p:childTnLst>
                                        <p:set>
                                          <p:cBhvr>
                                            <p:cTn id="10" dur="1" fill="hold">
                                              <p:stCondLst>
                                                <p:cond delay="0"/>
                                              </p:stCondLst>
                                            </p:cTn>
                                            <p:tgtEl>
                                              <p:spTgt spid="12">
                                                <p:graphicEl>
                                                  <a:dgm id="{39A797A2-D4A2-4844-832D-7911D142577B}"/>
                                                </p:graphicEl>
                                              </p:spTgt>
                                            </p:tgtEl>
                                            <p:attrNameLst>
                                              <p:attrName>style.visibility</p:attrName>
                                            </p:attrNameLst>
                                          </p:cBhvr>
                                          <p:to>
                                            <p:strVal val="visible"/>
                                          </p:to>
                                        </p:set>
                                        <p:anim calcmode="lin" valueType="num" p14:bounceEnd="42000">
                                          <p:cBhvr additive="base">
                                            <p:cTn id="11" dur="500" fill="hold"/>
                                            <p:tgtEl>
                                              <p:spTgt spid="12">
                                                <p:graphicEl>
                                                  <a:dgm id="{39A797A2-D4A2-4844-832D-7911D142577B}"/>
                                                </p:graphicEl>
                                              </p:spTgt>
                                            </p:tgtEl>
                                            <p:attrNameLst>
                                              <p:attrName>ppt_x</p:attrName>
                                            </p:attrNameLst>
                                          </p:cBhvr>
                                          <p:tavLst>
                                            <p:tav tm="0">
                                              <p:val>
                                                <p:strVal val="1+#ppt_w/2"/>
                                              </p:val>
                                            </p:tav>
                                            <p:tav tm="100000">
                                              <p:val>
                                                <p:strVal val="#ppt_x"/>
                                              </p:val>
                                            </p:tav>
                                          </p:tavLst>
                                        </p:anim>
                                        <p:anim calcmode="lin" valueType="num" p14:bounceEnd="42000">
                                          <p:cBhvr additive="base">
                                            <p:cTn id="12" dur="500" fill="hold"/>
                                            <p:tgtEl>
                                              <p:spTgt spid="12">
                                                <p:graphicEl>
                                                  <a:dgm id="{39A797A2-D4A2-4844-832D-7911D142577B}"/>
                                                </p:graphic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14:presetBounceEnd="42000">
                                      <p:stCondLst>
                                        <p:cond delay="0"/>
                                      </p:stCondLst>
                                      <p:childTnLst>
                                        <p:set>
                                          <p:cBhvr>
                                            <p:cTn id="16" dur="1" fill="hold">
                                              <p:stCondLst>
                                                <p:cond delay="0"/>
                                              </p:stCondLst>
                                            </p:cTn>
                                            <p:tgtEl>
                                              <p:spTgt spid="12">
                                                <p:graphicEl>
                                                  <a:dgm id="{CECEFAEC-83B9-4106-88D1-A999EB6A0021}"/>
                                                </p:graphicEl>
                                              </p:spTgt>
                                            </p:tgtEl>
                                            <p:attrNameLst>
                                              <p:attrName>style.visibility</p:attrName>
                                            </p:attrNameLst>
                                          </p:cBhvr>
                                          <p:to>
                                            <p:strVal val="visible"/>
                                          </p:to>
                                        </p:set>
                                        <p:anim calcmode="lin" valueType="num" p14:bounceEnd="42000">
                                          <p:cBhvr additive="base">
                                            <p:cTn id="17" dur="500" fill="hold"/>
                                            <p:tgtEl>
                                              <p:spTgt spid="12">
                                                <p:graphicEl>
                                                  <a:dgm id="{CECEFAEC-83B9-4106-88D1-A999EB6A0021}"/>
                                                </p:graphicEl>
                                              </p:spTgt>
                                            </p:tgtEl>
                                            <p:attrNameLst>
                                              <p:attrName>ppt_x</p:attrName>
                                            </p:attrNameLst>
                                          </p:cBhvr>
                                          <p:tavLst>
                                            <p:tav tm="0">
                                              <p:val>
                                                <p:strVal val="1+#ppt_w/2"/>
                                              </p:val>
                                            </p:tav>
                                            <p:tav tm="100000">
                                              <p:val>
                                                <p:strVal val="#ppt_x"/>
                                              </p:val>
                                            </p:tav>
                                          </p:tavLst>
                                        </p:anim>
                                        <p:anim calcmode="lin" valueType="num" p14:bounceEnd="42000">
                                          <p:cBhvr additive="base">
                                            <p:cTn id="18" dur="500" fill="hold"/>
                                            <p:tgtEl>
                                              <p:spTgt spid="12">
                                                <p:graphicEl>
                                                  <a:dgm id="{CECEFAEC-83B9-4106-88D1-A999EB6A0021}"/>
                                                </p:graphicEl>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14:presetBounceEnd="42000">
                                      <p:stCondLst>
                                        <p:cond delay="0"/>
                                      </p:stCondLst>
                                      <p:childTnLst>
                                        <p:set>
                                          <p:cBhvr>
                                            <p:cTn id="20" dur="1" fill="hold">
                                              <p:stCondLst>
                                                <p:cond delay="0"/>
                                              </p:stCondLst>
                                            </p:cTn>
                                            <p:tgtEl>
                                              <p:spTgt spid="12">
                                                <p:graphicEl>
                                                  <a:dgm id="{EDD8360B-CA2F-44BE-A9A6-660F89CB9621}"/>
                                                </p:graphicEl>
                                              </p:spTgt>
                                            </p:tgtEl>
                                            <p:attrNameLst>
                                              <p:attrName>style.visibility</p:attrName>
                                            </p:attrNameLst>
                                          </p:cBhvr>
                                          <p:to>
                                            <p:strVal val="visible"/>
                                          </p:to>
                                        </p:set>
                                        <p:anim calcmode="lin" valueType="num" p14:bounceEnd="42000">
                                          <p:cBhvr additive="base">
                                            <p:cTn id="21" dur="500" fill="hold"/>
                                            <p:tgtEl>
                                              <p:spTgt spid="12">
                                                <p:graphicEl>
                                                  <a:dgm id="{EDD8360B-CA2F-44BE-A9A6-660F89CB9621}"/>
                                                </p:graphicEl>
                                              </p:spTgt>
                                            </p:tgtEl>
                                            <p:attrNameLst>
                                              <p:attrName>ppt_x</p:attrName>
                                            </p:attrNameLst>
                                          </p:cBhvr>
                                          <p:tavLst>
                                            <p:tav tm="0">
                                              <p:val>
                                                <p:strVal val="1+#ppt_w/2"/>
                                              </p:val>
                                            </p:tav>
                                            <p:tav tm="100000">
                                              <p:val>
                                                <p:strVal val="#ppt_x"/>
                                              </p:val>
                                            </p:tav>
                                          </p:tavLst>
                                        </p:anim>
                                        <p:anim calcmode="lin" valueType="num" p14:bounceEnd="42000">
                                          <p:cBhvr additive="base">
                                            <p:cTn id="22" dur="500" fill="hold"/>
                                            <p:tgtEl>
                                              <p:spTgt spid="12">
                                                <p:graphicEl>
                                                  <a:dgm id="{EDD8360B-CA2F-44BE-A9A6-660F89CB9621}"/>
                                                </p:graphic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14:presetBounceEnd="42000">
                                      <p:stCondLst>
                                        <p:cond delay="0"/>
                                      </p:stCondLst>
                                      <p:childTnLst>
                                        <p:set>
                                          <p:cBhvr>
                                            <p:cTn id="26" dur="1" fill="hold">
                                              <p:stCondLst>
                                                <p:cond delay="0"/>
                                              </p:stCondLst>
                                            </p:cTn>
                                            <p:tgtEl>
                                              <p:spTgt spid="12">
                                                <p:graphicEl>
                                                  <a:dgm id="{EA5CE78B-58E4-4E4D-A580-2BB76F8783E3}"/>
                                                </p:graphicEl>
                                              </p:spTgt>
                                            </p:tgtEl>
                                            <p:attrNameLst>
                                              <p:attrName>style.visibility</p:attrName>
                                            </p:attrNameLst>
                                          </p:cBhvr>
                                          <p:to>
                                            <p:strVal val="visible"/>
                                          </p:to>
                                        </p:set>
                                        <p:anim calcmode="lin" valueType="num" p14:bounceEnd="42000">
                                          <p:cBhvr additive="base">
                                            <p:cTn id="27" dur="500" fill="hold"/>
                                            <p:tgtEl>
                                              <p:spTgt spid="12">
                                                <p:graphicEl>
                                                  <a:dgm id="{EA5CE78B-58E4-4E4D-A580-2BB76F8783E3}"/>
                                                </p:graphicEl>
                                              </p:spTgt>
                                            </p:tgtEl>
                                            <p:attrNameLst>
                                              <p:attrName>ppt_x</p:attrName>
                                            </p:attrNameLst>
                                          </p:cBhvr>
                                          <p:tavLst>
                                            <p:tav tm="0">
                                              <p:val>
                                                <p:strVal val="1+#ppt_w/2"/>
                                              </p:val>
                                            </p:tav>
                                            <p:tav tm="100000">
                                              <p:val>
                                                <p:strVal val="#ppt_x"/>
                                              </p:val>
                                            </p:tav>
                                          </p:tavLst>
                                        </p:anim>
                                        <p:anim calcmode="lin" valueType="num" p14:bounceEnd="42000">
                                          <p:cBhvr additive="base">
                                            <p:cTn id="28" dur="500" fill="hold"/>
                                            <p:tgtEl>
                                              <p:spTgt spid="12">
                                                <p:graphicEl>
                                                  <a:dgm id="{EA5CE78B-58E4-4E4D-A580-2BB76F8783E3}"/>
                                                </p:graphic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14:presetBounceEnd="42000">
                                      <p:stCondLst>
                                        <p:cond delay="0"/>
                                      </p:stCondLst>
                                      <p:childTnLst>
                                        <p:set>
                                          <p:cBhvr>
                                            <p:cTn id="30" dur="1" fill="hold">
                                              <p:stCondLst>
                                                <p:cond delay="0"/>
                                              </p:stCondLst>
                                            </p:cTn>
                                            <p:tgtEl>
                                              <p:spTgt spid="12">
                                                <p:graphicEl>
                                                  <a:dgm id="{D255C8E7-E2FB-4DDF-B65A-FD360A1D5ED6}"/>
                                                </p:graphicEl>
                                              </p:spTgt>
                                            </p:tgtEl>
                                            <p:attrNameLst>
                                              <p:attrName>style.visibility</p:attrName>
                                            </p:attrNameLst>
                                          </p:cBhvr>
                                          <p:to>
                                            <p:strVal val="visible"/>
                                          </p:to>
                                        </p:set>
                                        <p:anim calcmode="lin" valueType="num" p14:bounceEnd="42000">
                                          <p:cBhvr additive="base">
                                            <p:cTn id="31" dur="500" fill="hold"/>
                                            <p:tgtEl>
                                              <p:spTgt spid="12">
                                                <p:graphicEl>
                                                  <a:dgm id="{D255C8E7-E2FB-4DDF-B65A-FD360A1D5ED6}"/>
                                                </p:graphicEl>
                                              </p:spTgt>
                                            </p:tgtEl>
                                            <p:attrNameLst>
                                              <p:attrName>ppt_x</p:attrName>
                                            </p:attrNameLst>
                                          </p:cBhvr>
                                          <p:tavLst>
                                            <p:tav tm="0">
                                              <p:val>
                                                <p:strVal val="1+#ppt_w/2"/>
                                              </p:val>
                                            </p:tav>
                                            <p:tav tm="100000">
                                              <p:val>
                                                <p:strVal val="#ppt_x"/>
                                              </p:val>
                                            </p:tav>
                                          </p:tavLst>
                                        </p:anim>
                                        <p:anim calcmode="lin" valueType="num" p14:bounceEnd="42000">
                                          <p:cBhvr additive="base">
                                            <p:cTn id="32" dur="500" fill="hold"/>
                                            <p:tgtEl>
                                              <p:spTgt spid="12">
                                                <p:graphicEl>
                                                  <a:dgm id="{D255C8E7-E2FB-4DDF-B65A-FD360A1D5ED6}"/>
                                                </p:graphic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14:presetBounceEnd="42000">
                                      <p:stCondLst>
                                        <p:cond delay="0"/>
                                      </p:stCondLst>
                                      <p:childTnLst>
                                        <p:set>
                                          <p:cBhvr>
                                            <p:cTn id="36" dur="1" fill="hold">
                                              <p:stCondLst>
                                                <p:cond delay="0"/>
                                              </p:stCondLst>
                                            </p:cTn>
                                            <p:tgtEl>
                                              <p:spTgt spid="12">
                                                <p:graphicEl>
                                                  <a:dgm id="{28E36F09-324B-4C40-9BA3-9A6AF03A06C7}"/>
                                                </p:graphicEl>
                                              </p:spTgt>
                                            </p:tgtEl>
                                            <p:attrNameLst>
                                              <p:attrName>style.visibility</p:attrName>
                                            </p:attrNameLst>
                                          </p:cBhvr>
                                          <p:to>
                                            <p:strVal val="visible"/>
                                          </p:to>
                                        </p:set>
                                        <p:anim calcmode="lin" valueType="num" p14:bounceEnd="42000">
                                          <p:cBhvr additive="base">
                                            <p:cTn id="37" dur="500" fill="hold"/>
                                            <p:tgtEl>
                                              <p:spTgt spid="12">
                                                <p:graphicEl>
                                                  <a:dgm id="{28E36F09-324B-4C40-9BA3-9A6AF03A06C7}"/>
                                                </p:graphicEl>
                                              </p:spTgt>
                                            </p:tgtEl>
                                            <p:attrNameLst>
                                              <p:attrName>ppt_x</p:attrName>
                                            </p:attrNameLst>
                                          </p:cBhvr>
                                          <p:tavLst>
                                            <p:tav tm="0">
                                              <p:val>
                                                <p:strVal val="1+#ppt_w/2"/>
                                              </p:val>
                                            </p:tav>
                                            <p:tav tm="100000">
                                              <p:val>
                                                <p:strVal val="#ppt_x"/>
                                              </p:val>
                                            </p:tav>
                                          </p:tavLst>
                                        </p:anim>
                                        <p:anim calcmode="lin" valueType="num" p14:bounceEnd="42000">
                                          <p:cBhvr additive="base">
                                            <p:cTn id="38" dur="500" fill="hold"/>
                                            <p:tgtEl>
                                              <p:spTgt spid="12">
                                                <p:graphicEl>
                                                  <a:dgm id="{28E36F09-324B-4C40-9BA3-9A6AF03A06C7}"/>
                                                </p:graphicEl>
                                              </p:spTgt>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14:presetBounceEnd="42000">
                                      <p:stCondLst>
                                        <p:cond delay="0"/>
                                      </p:stCondLst>
                                      <p:childTnLst>
                                        <p:set>
                                          <p:cBhvr>
                                            <p:cTn id="40" dur="1" fill="hold">
                                              <p:stCondLst>
                                                <p:cond delay="0"/>
                                              </p:stCondLst>
                                            </p:cTn>
                                            <p:tgtEl>
                                              <p:spTgt spid="12">
                                                <p:graphicEl>
                                                  <a:dgm id="{1CA29E93-49F7-43C0-97D9-99EB26D800AA}"/>
                                                </p:graphicEl>
                                              </p:spTgt>
                                            </p:tgtEl>
                                            <p:attrNameLst>
                                              <p:attrName>style.visibility</p:attrName>
                                            </p:attrNameLst>
                                          </p:cBhvr>
                                          <p:to>
                                            <p:strVal val="visible"/>
                                          </p:to>
                                        </p:set>
                                        <p:anim calcmode="lin" valueType="num" p14:bounceEnd="42000">
                                          <p:cBhvr additive="base">
                                            <p:cTn id="41" dur="500" fill="hold"/>
                                            <p:tgtEl>
                                              <p:spTgt spid="12">
                                                <p:graphicEl>
                                                  <a:dgm id="{1CA29E93-49F7-43C0-97D9-99EB26D800AA}"/>
                                                </p:graphicEl>
                                              </p:spTgt>
                                            </p:tgtEl>
                                            <p:attrNameLst>
                                              <p:attrName>ppt_x</p:attrName>
                                            </p:attrNameLst>
                                          </p:cBhvr>
                                          <p:tavLst>
                                            <p:tav tm="0">
                                              <p:val>
                                                <p:strVal val="1+#ppt_w/2"/>
                                              </p:val>
                                            </p:tav>
                                            <p:tav tm="100000">
                                              <p:val>
                                                <p:strVal val="#ppt_x"/>
                                              </p:val>
                                            </p:tav>
                                          </p:tavLst>
                                        </p:anim>
                                        <p:anim calcmode="lin" valueType="num" p14:bounceEnd="42000">
                                          <p:cBhvr additive="base">
                                            <p:cTn id="42" dur="500" fill="hold"/>
                                            <p:tgtEl>
                                              <p:spTgt spid="12">
                                                <p:graphicEl>
                                                  <a:dgm id="{1CA29E93-49F7-43C0-97D9-99EB26D800AA}"/>
                                                </p:graphic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14:presetBounceEnd="42000">
                                      <p:stCondLst>
                                        <p:cond delay="0"/>
                                      </p:stCondLst>
                                      <p:childTnLst>
                                        <p:set>
                                          <p:cBhvr>
                                            <p:cTn id="46" dur="1" fill="hold">
                                              <p:stCondLst>
                                                <p:cond delay="0"/>
                                              </p:stCondLst>
                                            </p:cTn>
                                            <p:tgtEl>
                                              <p:spTgt spid="12">
                                                <p:graphicEl>
                                                  <a:dgm id="{5EF5A786-319E-477D-A201-C9C78FA912E2}"/>
                                                </p:graphicEl>
                                              </p:spTgt>
                                            </p:tgtEl>
                                            <p:attrNameLst>
                                              <p:attrName>style.visibility</p:attrName>
                                            </p:attrNameLst>
                                          </p:cBhvr>
                                          <p:to>
                                            <p:strVal val="visible"/>
                                          </p:to>
                                        </p:set>
                                        <p:anim calcmode="lin" valueType="num" p14:bounceEnd="42000">
                                          <p:cBhvr additive="base">
                                            <p:cTn id="47" dur="500" fill="hold"/>
                                            <p:tgtEl>
                                              <p:spTgt spid="12">
                                                <p:graphicEl>
                                                  <a:dgm id="{5EF5A786-319E-477D-A201-C9C78FA912E2}"/>
                                                </p:graphicEl>
                                              </p:spTgt>
                                            </p:tgtEl>
                                            <p:attrNameLst>
                                              <p:attrName>ppt_x</p:attrName>
                                            </p:attrNameLst>
                                          </p:cBhvr>
                                          <p:tavLst>
                                            <p:tav tm="0">
                                              <p:val>
                                                <p:strVal val="1+#ppt_w/2"/>
                                              </p:val>
                                            </p:tav>
                                            <p:tav tm="100000">
                                              <p:val>
                                                <p:strVal val="#ppt_x"/>
                                              </p:val>
                                            </p:tav>
                                          </p:tavLst>
                                        </p:anim>
                                        <p:anim calcmode="lin" valueType="num" p14:bounceEnd="42000">
                                          <p:cBhvr additive="base">
                                            <p:cTn id="48" dur="500" fill="hold"/>
                                            <p:tgtEl>
                                              <p:spTgt spid="12">
                                                <p:graphicEl>
                                                  <a:dgm id="{5EF5A786-319E-477D-A201-C9C78FA912E2}"/>
                                                </p:graphic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14:presetBounceEnd="42000">
                                      <p:stCondLst>
                                        <p:cond delay="0"/>
                                      </p:stCondLst>
                                      <p:childTnLst>
                                        <p:set>
                                          <p:cBhvr>
                                            <p:cTn id="50" dur="1" fill="hold">
                                              <p:stCondLst>
                                                <p:cond delay="0"/>
                                              </p:stCondLst>
                                            </p:cTn>
                                            <p:tgtEl>
                                              <p:spTgt spid="12">
                                                <p:graphicEl>
                                                  <a:dgm id="{B3013089-F67E-4113-B38C-4846F4CDB767}"/>
                                                </p:graphicEl>
                                              </p:spTgt>
                                            </p:tgtEl>
                                            <p:attrNameLst>
                                              <p:attrName>style.visibility</p:attrName>
                                            </p:attrNameLst>
                                          </p:cBhvr>
                                          <p:to>
                                            <p:strVal val="visible"/>
                                          </p:to>
                                        </p:set>
                                        <p:anim calcmode="lin" valueType="num" p14:bounceEnd="42000">
                                          <p:cBhvr additive="base">
                                            <p:cTn id="51" dur="500" fill="hold"/>
                                            <p:tgtEl>
                                              <p:spTgt spid="12">
                                                <p:graphicEl>
                                                  <a:dgm id="{B3013089-F67E-4113-B38C-4846F4CDB767}"/>
                                                </p:graphicEl>
                                              </p:spTgt>
                                            </p:tgtEl>
                                            <p:attrNameLst>
                                              <p:attrName>ppt_x</p:attrName>
                                            </p:attrNameLst>
                                          </p:cBhvr>
                                          <p:tavLst>
                                            <p:tav tm="0">
                                              <p:val>
                                                <p:strVal val="1+#ppt_w/2"/>
                                              </p:val>
                                            </p:tav>
                                            <p:tav tm="100000">
                                              <p:val>
                                                <p:strVal val="#ppt_x"/>
                                              </p:val>
                                            </p:tav>
                                          </p:tavLst>
                                        </p:anim>
                                        <p:anim calcmode="lin" valueType="num" p14:bounceEnd="42000">
                                          <p:cBhvr additive="base">
                                            <p:cTn id="52" dur="500" fill="hold"/>
                                            <p:tgtEl>
                                              <p:spTgt spid="12">
                                                <p:graphicEl>
                                                  <a:dgm id="{B3013089-F67E-4113-B38C-4846F4CDB767}"/>
                                                </p:graphic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14:presetBounceEnd="42000">
                                      <p:stCondLst>
                                        <p:cond delay="0"/>
                                      </p:stCondLst>
                                      <p:childTnLst>
                                        <p:set>
                                          <p:cBhvr>
                                            <p:cTn id="56" dur="1" fill="hold">
                                              <p:stCondLst>
                                                <p:cond delay="0"/>
                                              </p:stCondLst>
                                            </p:cTn>
                                            <p:tgtEl>
                                              <p:spTgt spid="12">
                                                <p:graphicEl>
                                                  <a:dgm id="{31B96428-683C-4F39-B601-FA940BEAC764}"/>
                                                </p:graphicEl>
                                              </p:spTgt>
                                            </p:tgtEl>
                                            <p:attrNameLst>
                                              <p:attrName>style.visibility</p:attrName>
                                            </p:attrNameLst>
                                          </p:cBhvr>
                                          <p:to>
                                            <p:strVal val="visible"/>
                                          </p:to>
                                        </p:set>
                                        <p:anim calcmode="lin" valueType="num" p14:bounceEnd="42000">
                                          <p:cBhvr additive="base">
                                            <p:cTn id="57" dur="500" fill="hold"/>
                                            <p:tgtEl>
                                              <p:spTgt spid="12">
                                                <p:graphicEl>
                                                  <a:dgm id="{31B96428-683C-4F39-B601-FA940BEAC764}"/>
                                                </p:graphicEl>
                                              </p:spTgt>
                                            </p:tgtEl>
                                            <p:attrNameLst>
                                              <p:attrName>ppt_x</p:attrName>
                                            </p:attrNameLst>
                                          </p:cBhvr>
                                          <p:tavLst>
                                            <p:tav tm="0">
                                              <p:val>
                                                <p:strVal val="1+#ppt_w/2"/>
                                              </p:val>
                                            </p:tav>
                                            <p:tav tm="100000">
                                              <p:val>
                                                <p:strVal val="#ppt_x"/>
                                              </p:val>
                                            </p:tav>
                                          </p:tavLst>
                                        </p:anim>
                                        <p:anim calcmode="lin" valueType="num" p14:bounceEnd="42000">
                                          <p:cBhvr additive="base">
                                            <p:cTn id="58" dur="500" fill="hold"/>
                                            <p:tgtEl>
                                              <p:spTgt spid="12">
                                                <p:graphicEl>
                                                  <a:dgm id="{31B96428-683C-4F39-B601-FA940BEAC764}"/>
                                                </p:graphicEl>
                                              </p:spTgt>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grpId="0" nodeType="clickEffect" p14:presetBounceEnd="42000">
                                      <p:stCondLst>
                                        <p:cond delay="0"/>
                                      </p:stCondLst>
                                      <p:childTnLst>
                                        <p:set>
                                          <p:cBhvr>
                                            <p:cTn id="62" dur="1" fill="hold">
                                              <p:stCondLst>
                                                <p:cond delay="0"/>
                                              </p:stCondLst>
                                            </p:cTn>
                                            <p:tgtEl>
                                              <p:spTgt spid="12">
                                                <p:graphicEl>
                                                  <a:dgm id="{4A590AD4-C46D-46CA-B7F0-1F94B4941C0E}"/>
                                                </p:graphicEl>
                                              </p:spTgt>
                                            </p:tgtEl>
                                            <p:attrNameLst>
                                              <p:attrName>style.visibility</p:attrName>
                                            </p:attrNameLst>
                                          </p:cBhvr>
                                          <p:to>
                                            <p:strVal val="visible"/>
                                          </p:to>
                                        </p:set>
                                        <p:anim calcmode="lin" valueType="num" p14:bounceEnd="42000">
                                          <p:cBhvr additive="base">
                                            <p:cTn id="63" dur="500" fill="hold"/>
                                            <p:tgtEl>
                                              <p:spTgt spid="12">
                                                <p:graphicEl>
                                                  <a:dgm id="{4A590AD4-C46D-46CA-B7F0-1F94B4941C0E}"/>
                                                </p:graphicEl>
                                              </p:spTgt>
                                            </p:tgtEl>
                                            <p:attrNameLst>
                                              <p:attrName>ppt_x</p:attrName>
                                            </p:attrNameLst>
                                          </p:cBhvr>
                                          <p:tavLst>
                                            <p:tav tm="0">
                                              <p:val>
                                                <p:strVal val="1+#ppt_w/2"/>
                                              </p:val>
                                            </p:tav>
                                            <p:tav tm="100000">
                                              <p:val>
                                                <p:strVal val="#ppt_x"/>
                                              </p:val>
                                            </p:tav>
                                          </p:tavLst>
                                        </p:anim>
                                        <p:anim calcmode="lin" valueType="num" p14:bounceEnd="42000">
                                          <p:cBhvr additive="base">
                                            <p:cTn id="64" dur="500" fill="hold"/>
                                            <p:tgtEl>
                                              <p:spTgt spid="12">
                                                <p:graphicEl>
                                                  <a:dgm id="{4A590AD4-C46D-46CA-B7F0-1F94B4941C0E}"/>
                                                </p:graphicEl>
                                              </p:spTgt>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14:presetBounceEnd="42000">
                                      <p:stCondLst>
                                        <p:cond delay="0"/>
                                      </p:stCondLst>
                                      <p:childTnLst>
                                        <p:set>
                                          <p:cBhvr>
                                            <p:cTn id="66" dur="1" fill="hold">
                                              <p:stCondLst>
                                                <p:cond delay="0"/>
                                              </p:stCondLst>
                                            </p:cTn>
                                            <p:tgtEl>
                                              <p:spTgt spid="12">
                                                <p:graphicEl>
                                                  <a:dgm id="{42AE672E-DFC7-41DA-A2F5-26126F523127}"/>
                                                </p:graphicEl>
                                              </p:spTgt>
                                            </p:tgtEl>
                                            <p:attrNameLst>
                                              <p:attrName>style.visibility</p:attrName>
                                            </p:attrNameLst>
                                          </p:cBhvr>
                                          <p:to>
                                            <p:strVal val="visible"/>
                                          </p:to>
                                        </p:set>
                                        <p:anim calcmode="lin" valueType="num" p14:bounceEnd="42000">
                                          <p:cBhvr additive="base">
                                            <p:cTn id="67" dur="500" fill="hold"/>
                                            <p:tgtEl>
                                              <p:spTgt spid="12">
                                                <p:graphicEl>
                                                  <a:dgm id="{42AE672E-DFC7-41DA-A2F5-26126F523127}"/>
                                                </p:graphicEl>
                                              </p:spTgt>
                                            </p:tgtEl>
                                            <p:attrNameLst>
                                              <p:attrName>ppt_x</p:attrName>
                                            </p:attrNameLst>
                                          </p:cBhvr>
                                          <p:tavLst>
                                            <p:tav tm="0">
                                              <p:val>
                                                <p:strVal val="1+#ppt_w/2"/>
                                              </p:val>
                                            </p:tav>
                                            <p:tav tm="100000">
                                              <p:val>
                                                <p:strVal val="#ppt_x"/>
                                              </p:val>
                                            </p:tav>
                                          </p:tavLst>
                                        </p:anim>
                                        <p:anim calcmode="lin" valueType="num" p14:bounceEnd="42000">
                                          <p:cBhvr additive="base">
                                            <p:cTn id="68" dur="500" fill="hold"/>
                                            <p:tgtEl>
                                              <p:spTgt spid="12">
                                                <p:graphicEl>
                                                  <a:dgm id="{42AE672E-DFC7-41DA-A2F5-26126F523127}"/>
                                                </p:graphic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14:presetBounceEnd="42000">
                                      <p:stCondLst>
                                        <p:cond delay="0"/>
                                      </p:stCondLst>
                                      <p:childTnLst>
                                        <p:set>
                                          <p:cBhvr>
                                            <p:cTn id="72" dur="1" fill="hold">
                                              <p:stCondLst>
                                                <p:cond delay="0"/>
                                              </p:stCondLst>
                                            </p:cTn>
                                            <p:tgtEl>
                                              <p:spTgt spid="12">
                                                <p:graphicEl>
                                                  <a:dgm id="{0320B419-4B3B-4FA3-8869-054C880AAED2}"/>
                                                </p:graphicEl>
                                              </p:spTgt>
                                            </p:tgtEl>
                                            <p:attrNameLst>
                                              <p:attrName>style.visibility</p:attrName>
                                            </p:attrNameLst>
                                          </p:cBhvr>
                                          <p:to>
                                            <p:strVal val="visible"/>
                                          </p:to>
                                        </p:set>
                                        <p:anim calcmode="lin" valueType="num" p14:bounceEnd="42000">
                                          <p:cBhvr additive="base">
                                            <p:cTn id="73" dur="500" fill="hold"/>
                                            <p:tgtEl>
                                              <p:spTgt spid="12">
                                                <p:graphicEl>
                                                  <a:dgm id="{0320B419-4B3B-4FA3-8869-054C880AAED2}"/>
                                                </p:graphicEl>
                                              </p:spTgt>
                                            </p:tgtEl>
                                            <p:attrNameLst>
                                              <p:attrName>ppt_x</p:attrName>
                                            </p:attrNameLst>
                                          </p:cBhvr>
                                          <p:tavLst>
                                            <p:tav tm="0">
                                              <p:val>
                                                <p:strVal val="1+#ppt_w/2"/>
                                              </p:val>
                                            </p:tav>
                                            <p:tav tm="100000">
                                              <p:val>
                                                <p:strVal val="#ppt_x"/>
                                              </p:val>
                                            </p:tav>
                                          </p:tavLst>
                                        </p:anim>
                                        <p:anim calcmode="lin" valueType="num" p14:bounceEnd="42000">
                                          <p:cBhvr additive="base">
                                            <p:cTn id="74" dur="500" fill="hold"/>
                                            <p:tgtEl>
                                              <p:spTgt spid="12">
                                                <p:graphicEl>
                                                  <a:dgm id="{0320B419-4B3B-4FA3-8869-054C880AAED2}"/>
                                                </p:graphicEl>
                                              </p:spTgt>
                                            </p:tgtEl>
                                            <p:attrNameLst>
                                              <p:attrName>ppt_y</p:attrName>
                                            </p:attrNameLst>
                                          </p:cBhvr>
                                          <p:tavLst>
                                            <p:tav tm="0">
                                              <p:val>
                                                <p:strVal val="#ppt_y"/>
                                              </p:val>
                                            </p:tav>
                                            <p:tav tm="100000">
                                              <p:val>
                                                <p:strVal val="#ppt_y"/>
                                              </p:val>
                                            </p:tav>
                                          </p:tavLst>
                                        </p:anim>
                                      </p:childTnLst>
                                    </p:cTn>
                                  </p:par>
                                  <p:par>
                                    <p:cTn id="75" presetID="2" presetClass="entr" presetSubtype="2" fill="hold" grpId="0" nodeType="withEffect" p14:presetBounceEnd="42000">
                                      <p:stCondLst>
                                        <p:cond delay="0"/>
                                      </p:stCondLst>
                                      <p:childTnLst>
                                        <p:set>
                                          <p:cBhvr>
                                            <p:cTn id="76" dur="1" fill="hold">
                                              <p:stCondLst>
                                                <p:cond delay="0"/>
                                              </p:stCondLst>
                                            </p:cTn>
                                            <p:tgtEl>
                                              <p:spTgt spid="12">
                                                <p:graphicEl>
                                                  <a:dgm id="{2DCE4BC7-FA64-404B-A471-B9AC9612F93F}"/>
                                                </p:graphicEl>
                                              </p:spTgt>
                                            </p:tgtEl>
                                            <p:attrNameLst>
                                              <p:attrName>style.visibility</p:attrName>
                                            </p:attrNameLst>
                                          </p:cBhvr>
                                          <p:to>
                                            <p:strVal val="visible"/>
                                          </p:to>
                                        </p:set>
                                        <p:anim calcmode="lin" valueType="num" p14:bounceEnd="42000">
                                          <p:cBhvr additive="base">
                                            <p:cTn id="77" dur="500" fill="hold"/>
                                            <p:tgtEl>
                                              <p:spTgt spid="12">
                                                <p:graphicEl>
                                                  <a:dgm id="{2DCE4BC7-FA64-404B-A471-B9AC9612F93F}"/>
                                                </p:graphicEl>
                                              </p:spTgt>
                                            </p:tgtEl>
                                            <p:attrNameLst>
                                              <p:attrName>ppt_x</p:attrName>
                                            </p:attrNameLst>
                                          </p:cBhvr>
                                          <p:tavLst>
                                            <p:tav tm="0">
                                              <p:val>
                                                <p:strVal val="1+#ppt_w/2"/>
                                              </p:val>
                                            </p:tav>
                                            <p:tav tm="100000">
                                              <p:val>
                                                <p:strVal val="#ppt_x"/>
                                              </p:val>
                                            </p:tav>
                                          </p:tavLst>
                                        </p:anim>
                                        <p:anim calcmode="lin" valueType="num" p14:bounceEnd="42000">
                                          <p:cBhvr additive="base">
                                            <p:cTn id="78" dur="500" fill="hold"/>
                                            <p:tgtEl>
                                              <p:spTgt spid="12">
                                                <p:graphicEl>
                                                  <a:dgm id="{2DCE4BC7-FA64-404B-A471-B9AC9612F93F}"/>
                                                </p:graphicEl>
                                              </p:spTgt>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2" fill="hold" grpId="0" nodeType="clickEffect" p14:presetBounceEnd="42000">
                                      <p:stCondLst>
                                        <p:cond delay="0"/>
                                      </p:stCondLst>
                                      <p:childTnLst>
                                        <p:set>
                                          <p:cBhvr>
                                            <p:cTn id="82" dur="1" fill="hold">
                                              <p:stCondLst>
                                                <p:cond delay="0"/>
                                              </p:stCondLst>
                                            </p:cTn>
                                            <p:tgtEl>
                                              <p:spTgt spid="12">
                                                <p:graphicEl>
                                                  <a:dgm id="{49EB107D-4295-4095-904D-D7794FFBBAAB}"/>
                                                </p:graphicEl>
                                              </p:spTgt>
                                            </p:tgtEl>
                                            <p:attrNameLst>
                                              <p:attrName>style.visibility</p:attrName>
                                            </p:attrNameLst>
                                          </p:cBhvr>
                                          <p:to>
                                            <p:strVal val="visible"/>
                                          </p:to>
                                        </p:set>
                                        <p:anim calcmode="lin" valueType="num" p14:bounceEnd="42000">
                                          <p:cBhvr additive="base">
                                            <p:cTn id="83" dur="500" fill="hold"/>
                                            <p:tgtEl>
                                              <p:spTgt spid="12">
                                                <p:graphicEl>
                                                  <a:dgm id="{49EB107D-4295-4095-904D-D7794FFBBAAB}"/>
                                                </p:graphicEl>
                                              </p:spTgt>
                                            </p:tgtEl>
                                            <p:attrNameLst>
                                              <p:attrName>ppt_x</p:attrName>
                                            </p:attrNameLst>
                                          </p:cBhvr>
                                          <p:tavLst>
                                            <p:tav tm="0">
                                              <p:val>
                                                <p:strVal val="1+#ppt_w/2"/>
                                              </p:val>
                                            </p:tav>
                                            <p:tav tm="100000">
                                              <p:val>
                                                <p:strVal val="#ppt_x"/>
                                              </p:val>
                                            </p:tav>
                                          </p:tavLst>
                                        </p:anim>
                                        <p:anim calcmode="lin" valueType="num" p14:bounceEnd="42000">
                                          <p:cBhvr additive="base">
                                            <p:cTn id="84" dur="500" fill="hold"/>
                                            <p:tgtEl>
                                              <p:spTgt spid="12">
                                                <p:graphicEl>
                                                  <a:dgm id="{49EB107D-4295-4095-904D-D7794FFBBAAB}"/>
                                                </p:graphicEl>
                                              </p:spTgt>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14:presetBounceEnd="42000">
                                      <p:stCondLst>
                                        <p:cond delay="0"/>
                                      </p:stCondLst>
                                      <p:childTnLst>
                                        <p:set>
                                          <p:cBhvr>
                                            <p:cTn id="86" dur="1" fill="hold">
                                              <p:stCondLst>
                                                <p:cond delay="0"/>
                                              </p:stCondLst>
                                            </p:cTn>
                                            <p:tgtEl>
                                              <p:spTgt spid="12">
                                                <p:graphicEl>
                                                  <a:dgm id="{383FAF46-53E1-47E6-8E13-82A8A8629967}"/>
                                                </p:graphicEl>
                                              </p:spTgt>
                                            </p:tgtEl>
                                            <p:attrNameLst>
                                              <p:attrName>style.visibility</p:attrName>
                                            </p:attrNameLst>
                                          </p:cBhvr>
                                          <p:to>
                                            <p:strVal val="visible"/>
                                          </p:to>
                                        </p:set>
                                        <p:anim calcmode="lin" valueType="num" p14:bounceEnd="42000">
                                          <p:cBhvr additive="base">
                                            <p:cTn id="87" dur="500" fill="hold"/>
                                            <p:tgtEl>
                                              <p:spTgt spid="12">
                                                <p:graphicEl>
                                                  <a:dgm id="{383FAF46-53E1-47E6-8E13-82A8A8629967}"/>
                                                </p:graphicEl>
                                              </p:spTgt>
                                            </p:tgtEl>
                                            <p:attrNameLst>
                                              <p:attrName>ppt_x</p:attrName>
                                            </p:attrNameLst>
                                          </p:cBhvr>
                                          <p:tavLst>
                                            <p:tav tm="0">
                                              <p:val>
                                                <p:strVal val="1+#ppt_w/2"/>
                                              </p:val>
                                            </p:tav>
                                            <p:tav tm="100000">
                                              <p:val>
                                                <p:strVal val="#ppt_x"/>
                                              </p:val>
                                            </p:tav>
                                          </p:tavLst>
                                        </p:anim>
                                        <p:anim calcmode="lin" valueType="num" p14:bounceEnd="42000">
                                          <p:cBhvr additive="base">
                                            <p:cTn id="88" dur="500" fill="hold"/>
                                            <p:tgtEl>
                                              <p:spTgt spid="12">
                                                <p:graphicEl>
                                                  <a:dgm id="{383FAF46-53E1-47E6-8E13-82A8A8629967}"/>
                                                </p:graphicEl>
                                              </p:spTgt>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2" fill="hold" grpId="0" nodeType="clickEffect" p14:presetBounceEnd="42000">
                                      <p:stCondLst>
                                        <p:cond delay="0"/>
                                      </p:stCondLst>
                                      <p:childTnLst>
                                        <p:set>
                                          <p:cBhvr>
                                            <p:cTn id="92" dur="1" fill="hold">
                                              <p:stCondLst>
                                                <p:cond delay="0"/>
                                              </p:stCondLst>
                                            </p:cTn>
                                            <p:tgtEl>
                                              <p:spTgt spid="12">
                                                <p:graphicEl>
                                                  <a:dgm id="{6E221056-2211-4DF0-97F8-70ED3069BF1F}"/>
                                                </p:graphicEl>
                                              </p:spTgt>
                                            </p:tgtEl>
                                            <p:attrNameLst>
                                              <p:attrName>style.visibility</p:attrName>
                                            </p:attrNameLst>
                                          </p:cBhvr>
                                          <p:to>
                                            <p:strVal val="visible"/>
                                          </p:to>
                                        </p:set>
                                        <p:anim calcmode="lin" valueType="num" p14:bounceEnd="42000">
                                          <p:cBhvr additive="base">
                                            <p:cTn id="93" dur="500" fill="hold"/>
                                            <p:tgtEl>
                                              <p:spTgt spid="12">
                                                <p:graphicEl>
                                                  <a:dgm id="{6E221056-2211-4DF0-97F8-70ED3069BF1F}"/>
                                                </p:graphicEl>
                                              </p:spTgt>
                                            </p:tgtEl>
                                            <p:attrNameLst>
                                              <p:attrName>ppt_x</p:attrName>
                                            </p:attrNameLst>
                                          </p:cBhvr>
                                          <p:tavLst>
                                            <p:tav tm="0">
                                              <p:val>
                                                <p:strVal val="1+#ppt_w/2"/>
                                              </p:val>
                                            </p:tav>
                                            <p:tav tm="100000">
                                              <p:val>
                                                <p:strVal val="#ppt_x"/>
                                              </p:val>
                                            </p:tav>
                                          </p:tavLst>
                                        </p:anim>
                                        <p:anim calcmode="lin" valueType="num" p14:bounceEnd="42000">
                                          <p:cBhvr additive="base">
                                            <p:cTn id="94" dur="500" fill="hold"/>
                                            <p:tgtEl>
                                              <p:spTgt spid="12">
                                                <p:graphicEl>
                                                  <a:dgm id="{6E221056-2211-4DF0-97F8-70ED3069BF1F}"/>
                                                </p:graphicEl>
                                              </p:spTgt>
                                            </p:tgtEl>
                                            <p:attrNameLst>
                                              <p:attrName>ppt_y</p:attrName>
                                            </p:attrNameLst>
                                          </p:cBhvr>
                                          <p:tavLst>
                                            <p:tav tm="0">
                                              <p:val>
                                                <p:strVal val="#ppt_y"/>
                                              </p:val>
                                            </p:tav>
                                            <p:tav tm="100000">
                                              <p:val>
                                                <p:strVal val="#ppt_y"/>
                                              </p:val>
                                            </p:tav>
                                          </p:tavLst>
                                        </p:anim>
                                      </p:childTnLst>
                                    </p:cTn>
                                  </p:par>
                                  <p:par>
                                    <p:cTn id="95" presetID="2" presetClass="entr" presetSubtype="2" fill="hold" grpId="0" nodeType="withEffect" p14:presetBounceEnd="42000">
                                      <p:stCondLst>
                                        <p:cond delay="0"/>
                                      </p:stCondLst>
                                      <p:childTnLst>
                                        <p:set>
                                          <p:cBhvr>
                                            <p:cTn id="96" dur="1" fill="hold">
                                              <p:stCondLst>
                                                <p:cond delay="0"/>
                                              </p:stCondLst>
                                            </p:cTn>
                                            <p:tgtEl>
                                              <p:spTgt spid="12">
                                                <p:graphicEl>
                                                  <a:dgm id="{23D677C3-AB58-4B8C-B944-AFC49B48977B}"/>
                                                </p:graphicEl>
                                              </p:spTgt>
                                            </p:tgtEl>
                                            <p:attrNameLst>
                                              <p:attrName>style.visibility</p:attrName>
                                            </p:attrNameLst>
                                          </p:cBhvr>
                                          <p:to>
                                            <p:strVal val="visible"/>
                                          </p:to>
                                        </p:set>
                                        <p:anim calcmode="lin" valueType="num" p14:bounceEnd="42000">
                                          <p:cBhvr additive="base">
                                            <p:cTn id="97" dur="500" fill="hold"/>
                                            <p:tgtEl>
                                              <p:spTgt spid="12">
                                                <p:graphicEl>
                                                  <a:dgm id="{23D677C3-AB58-4B8C-B944-AFC49B48977B}"/>
                                                </p:graphicEl>
                                              </p:spTgt>
                                            </p:tgtEl>
                                            <p:attrNameLst>
                                              <p:attrName>ppt_x</p:attrName>
                                            </p:attrNameLst>
                                          </p:cBhvr>
                                          <p:tavLst>
                                            <p:tav tm="0">
                                              <p:val>
                                                <p:strVal val="1+#ppt_w/2"/>
                                              </p:val>
                                            </p:tav>
                                            <p:tav tm="100000">
                                              <p:val>
                                                <p:strVal val="#ppt_x"/>
                                              </p:val>
                                            </p:tav>
                                          </p:tavLst>
                                        </p:anim>
                                        <p:anim calcmode="lin" valueType="num" p14:bounceEnd="42000">
                                          <p:cBhvr additive="base">
                                            <p:cTn id="98" dur="500" fill="hold"/>
                                            <p:tgtEl>
                                              <p:spTgt spid="12">
                                                <p:graphicEl>
                                                  <a:dgm id="{23D677C3-AB58-4B8C-B944-AFC49B48977B}"/>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12" grpId="0" uiExpand="1">
            <p:bldSub>
              <a:bldDgm bld="one"/>
            </p:bldSub>
          </p:bldGraphic>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12">
                                                <p:graphicEl>
                                                  <a:dgm id="{39A797A2-D4A2-4844-832D-7911D142577B}"/>
                                                </p:graphicEl>
                                              </p:spTgt>
                                            </p:tgtEl>
                                            <p:attrNameLst>
                                              <p:attrName>style.visibility</p:attrName>
                                            </p:attrNameLst>
                                          </p:cBhvr>
                                          <p:to>
                                            <p:strVal val="visible"/>
                                          </p:to>
                                        </p:set>
                                        <p:anim calcmode="lin" valueType="num">
                                          <p:cBhvr additive="base">
                                            <p:cTn id="11" dur="500" fill="hold"/>
                                            <p:tgtEl>
                                              <p:spTgt spid="12">
                                                <p:graphicEl>
                                                  <a:dgm id="{39A797A2-D4A2-4844-832D-7911D142577B}"/>
                                                </p:graphic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2">
                                                <p:graphicEl>
                                                  <a:dgm id="{39A797A2-D4A2-4844-832D-7911D142577B}"/>
                                                </p:graphic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2">
                                                <p:graphicEl>
                                                  <a:dgm id="{CECEFAEC-83B9-4106-88D1-A999EB6A0021}"/>
                                                </p:graphicEl>
                                              </p:spTgt>
                                            </p:tgtEl>
                                            <p:attrNameLst>
                                              <p:attrName>style.visibility</p:attrName>
                                            </p:attrNameLst>
                                          </p:cBhvr>
                                          <p:to>
                                            <p:strVal val="visible"/>
                                          </p:to>
                                        </p:set>
                                        <p:anim calcmode="lin" valueType="num">
                                          <p:cBhvr additive="base">
                                            <p:cTn id="17" dur="500" fill="hold"/>
                                            <p:tgtEl>
                                              <p:spTgt spid="12">
                                                <p:graphicEl>
                                                  <a:dgm id="{CECEFAEC-83B9-4106-88D1-A999EB6A0021}"/>
                                                </p:graphic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2">
                                                <p:graphicEl>
                                                  <a:dgm id="{CECEFAEC-83B9-4106-88D1-A999EB6A0021}"/>
                                                </p:graphicEl>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2">
                                                <p:graphicEl>
                                                  <a:dgm id="{EDD8360B-CA2F-44BE-A9A6-660F89CB9621}"/>
                                                </p:graphicEl>
                                              </p:spTgt>
                                            </p:tgtEl>
                                            <p:attrNameLst>
                                              <p:attrName>style.visibility</p:attrName>
                                            </p:attrNameLst>
                                          </p:cBhvr>
                                          <p:to>
                                            <p:strVal val="visible"/>
                                          </p:to>
                                        </p:set>
                                        <p:anim calcmode="lin" valueType="num">
                                          <p:cBhvr additive="base">
                                            <p:cTn id="21" dur="500" fill="hold"/>
                                            <p:tgtEl>
                                              <p:spTgt spid="12">
                                                <p:graphicEl>
                                                  <a:dgm id="{EDD8360B-CA2F-44BE-A9A6-660F89CB9621}"/>
                                                </p:graphic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2">
                                                <p:graphicEl>
                                                  <a:dgm id="{EDD8360B-CA2F-44BE-A9A6-660F89CB9621}"/>
                                                </p:graphic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2">
                                                <p:graphicEl>
                                                  <a:dgm id="{EA5CE78B-58E4-4E4D-A580-2BB76F8783E3}"/>
                                                </p:graphicEl>
                                              </p:spTgt>
                                            </p:tgtEl>
                                            <p:attrNameLst>
                                              <p:attrName>style.visibility</p:attrName>
                                            </p:attrNameLst>
                                          </p:cBhvr>
                                          <p:to>
                                            <p:strVal val="visible"/>
                                          </p:to>
                                        </p:set>
                                        <p:anim calcmode="lin" valueType="num">
                                          <p:cBhvr additive="base">
                                            <p:cTn id="27" dur="500" fill="hold"/>
                                            <p:tgtEl>
                                              <p:spTgt spid="12">
                                                <p:graphicEl>
                                                  <a:dgm id="{EA5CE78B-58E4-4E4D-A580-2BB76F8783E3}"/>
                                                </p:graphic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2">
                                                <p:graphicEl>
                                                  <a:dgm id="{EA5CE78B-58E4-4E4D-A580-2BB76F8783E3}"/>
                                                </p:graphic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2">
                                                <p:graphicEl>
                                                  <a:dgm id="{D255C8E7-E2FB-4DDF-B65A-FD360A1D5ED6}"/>
                                                </p:graphicEl>
                                              </p:spTgt>
                                            </p:tgtEl>
                                            <p:attrNameLst>
                                              <p:attrName>style.visibility</p:attrName>
                                            </p:attrNameLst>
                                          </p:cBhvr>
                                          <p:to>
                                            <p:strVal val="visible"/>
                                          </p:to>
                                        </p:set>
                                        <p:anim calcmode="lin" valueType="num">
                                          <p:cBhvr additive="base">
                                            <p:cTn id="31" dur="500" fill="hold"/>
                                            <p:tgtEl>
                                              <p:spTgt spid="12">
                                                <p:graphicEl>
                                                  <a:dgm id="{D255C8E7-E2FB-4DDF-B65A-FD360A1D5ED6}"/>
                                                </p:graphic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2">
                                                <p:graphicEl>
                                                  <a:dgm id="{D255C8E7-E2FB-4DDF-B65A-FD360A1D5ED6}"/>
                                                </p:graphic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2">
                                                <p:graphicEl>
                                                  <a:dgm id="{28E36F09-324B-4C40-9BA3-9A6AF03A06C7}"/>
                                                </p:graphicEl>
                                              </p:spTgt>
                                            </p:tgtEl>
                                            <p:attrNameLst>
                                              <p:attrName>style.visibility</p:attrName>
                                            </p:attrNameLst>
                                          </p:cBhvr>
                                          <p:to>
                                            <p:strVal val="visible"/>
                                          </p:to>
                                        </p:set>
                                        <p:anim calcmode="lin" valueType="num">
                                          <p:cBhvr additive="base">
                                            <p:cTn id="37" dur="500" fill="hold"/>
                                            <p:tgtEl>
                                              <p:spTgt spid="12">
                                                <p:graphicEl>
                                                  <a:dgm id="{28E36F09-324B-4C40-9BA3-9A6AF03A06C7}"/>
                                                </p:graphic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2">
                                                <p:graphicEl>
                                                  <a:dgm id="{28E36F09-324B-4C40-9BA3-9A6AF03A06C7}"/>
                                                </p:graphicEl>
                                              </p:spTgt>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2">
                                                <p:graphicEl>
                                                  <a:dgm id="{1CA29E93-49F7-43C0-97D9-99EB26D800AA}"/>
                                                </p:graphicEl>
                                              </p:spTgt>
                                            </p:tgtEl>
                                            <p:attrNameLst>
                                              <p:attrName>style.visibility</p:attrName>
                                            </p:attrNameLst>
                                          </p:cBhvr>
                                          <p:to>
                                            <p:strVal val="visible"/>
                                          </p:to>
                                        </p:set>
                                        <p:anim calcmode="lin" valueType="num">
                                          <p:cBhvr additive="base">
                                            <p:cTn id="41" dur="500" fill="hold"/>
                                            <p:tgtEl>
                                              <p:spTgt spid="12">
                                                <p:graphicEl>
                                                  <a:dgm id="{1CA29E93-49F7-43C0-97D9-99EB26D800AA}"/>
                                                </p:graphic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2">
                                                <p:graphicEl>
                                                  <a:dgm id="{1CA29E93-49F7-43C0-97D9-99EB26D800AA}"/>
                                                </p:graphic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12">
                                                <p:graphicEl>
                                                  <a:dgm id="{5EF5A786-319E-477D-A201-C9C78FA912E2}"/>
                                                </p:graphicEl>
                                              </p:spTgt>
                                            </p:tgtEl>
                                            <p:attrNameLst>
                                              <p:attrName>style.visibility</p:attrName>
                                            </p:attrNameLst>
                                          </p:cBhvr>
                                          <p:to>
                                            <p:strVal val="visible"/>
                                          </p:to>
                                        </p:set>
                                        <p:anim calcmode="lin" valueType="num">
                                          <p:cBhvr additive="base">
                                            <p:cTn id="47" dur="500" fill="hold"/>
                                            <p:tgtEl>
                                              <p:spTgt spid="12">
                                                <p:graphicEl>
                                                  <a:dgm id="{5EF5A786-319E-477D-A201-C9C78FA912E2}"/>
                                                </p:graphic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12">
                                                <p:graphicEl>
                                                  <a:dgm id="{5EF5A786-319E-477D-A201-C9C78FA912E2}"/>
                                                </p:graphic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12">
                                                <p:graphicEl>
                                                  <a:dgm id="{B3013089-F67E-4113-B38C-4846F4CDB767}"/>
                                                </p:graphicEl>
                                              </p:spTgt>
                                            </p:tgtEl>
                                            <p:attrNameLst>
                                              <p:attrName>style.visibility</p:attrName>
                                            </p:attrNameLst>
                                          </p:cBhvr>
                                          <p:to>
                                            <p:strVal val="visible"/>
                                          </p:to>
                                        </p:set>
                                        <p:anim calcmode="lin" valueType="num">
                                          <p:cBhvr additive="base">
                                            <p:cTn id="51" dur="500" fill="hold"/>
                                            <p:tgtEl>
                                              <p:spTgt spid="12">
                                                <p:graphicEl>
                                                  <a:dgm id="{B3013089-F67E-4113-B38C-4846F4CDB767}"/>
                                                </p:graphic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12">
                                                <p:graphicEl>
                                                  <a:dgm id="{B3013089-F67E-4113-B38C-4846F4CDB767}"/>
                                                </p:graphic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12">
                                                <p:graphicEl>
                                                  <a:dgm id="{31B96428-683C-4F39-B601-FA940BEAC764}"/>
                                                </p:graphicEl>
                                              </p:spTgt>
                                            </p:tgtEl>
                                            <p:attrNameLst>
                                              <p:attrName>style.visibility</p:attrName>
                                            </p:attrNameLst>
                                          </p:cBhvr>
                                          <p:to>
                                            <p:strVal val="visible"/>
                                          </p:to>
                                        </p:set>
                                        <p:anim calcmode="lin" valueType="num">
                                          <p:cBhvr additive="base">
                                            <p:cTn id="57" dur="500" fill="hold"/>
                                            <p:tgtEl>
                                              <p:spTgt spid="12">
                                                <p:graphicEl>
                                                  <a:dgm id="{31B96428-683C-4F39-B601-FA940BEAC764}"/>
                                                </p:graphic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12">
                                                <p:graphicEl>
                                                  <a:dgm id="{31B96428-683C-4F39-B601-FA940BEAC764}"/>
                                                </p:graphicEl>
                                              </p:spTgt>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grpId="0" nodeType="clickEffect">
                                      <p:stCondLst>
                                        <p:cond delay="0"/>
                                      </p:stCondLst>
                                      <p:childTnLst>
                                        <p:set>
                                          <p:cBhvr>
                                            <p:cTn id="62" dur="1" fill="hold">
                                              <p:stCondLst>
                                                <p:cond delay="0"/>
                                              </p:stCondLst>
                                            </p:cTn>
                                            <p:tgtEl>
                                              <p:spTgt spid="12">
                                                <p:graphicEl>
                                                  <a:dgm id="{4A590AD4-C46D-46CA-B7F0-1F94B4941C0E}"/>
                                                </p:graphicEl>
                                              </p:spTgt>
                                            </p:tgtEl>
                                            <p:attrNameLst>
                                              <p:attrName>style.visibility</p:attrName>
                                            </p:attrNameLst>
                                          </p:cBhvr>
                                          <p:to>
                                            <p:strVal val="visible"/>
                                          </p:to>
                                        </p:set>
                                        <p:anim calcmode="lin" valueType="num">
                                          <p:cBhvr additive="base">
                                            <p:cTn id="63" dur="500" fill="hold"/>
                                            <p:tgtEl>
                                              <p:spTgt spid="12">
                                                <p:graphicEl>
                                                  <a:dgm id="{4A590AD4-C46D-46CA-B7F0-1F94B4941C0E}"/>
                                                </p:graphic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12">
                                                <p:graphicEl>
                                                  <a:dgm id="{4A590AD4-C46D-46CA-B7F0-1F94B4941C0E}"/>
                                                </p:graphicEl>
                                              </p:spTgt>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12">
                                                <p:graphicEl>
                                                  <a:dgm id="{42AE672E-DFC7-41DA-A2F5-26126F523127}"/>
                                                </p:graphicEl>
                                              </p:spTgt>
                                            </p:tgtEl>
                                            <p:attrNameLst>
                                              <p:attrName>style.visibility</p:attrName>
                                            </p:attrNameLst>
                                          </p:cBhvr>
                                          <p:to>
                                            <p:strVal val="visible"/>
                                          </p:to>
                                        </p:set>
                                        <p:anim calcmode="lin" valueType="num">
                                          <p:cBhvr additive="base">
                                            <p:cTn id="67" dur="500" fill="hold"/>
                                            <p:tgtEl>
                                              <p:spTgt spid="12">
                                                <p:graphicEl>
                                                  <a:dgm id="{42AE672E-DFC7-41DA-A2F5-26126F523127}"/>
                                                </p:graphic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12">
                                                <p:graphicEl>
                                                  <a:dgm id="{42AE672E-DFC7-41DA-A2F5-26126F523127}"/>
                                                </p:graphic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12">
                                                <p:graphicEl>
                                                  <a:dgm id="{0320B419-4B3B-4FA3-8869-054C880AAED2}"/>
                                                </p:graphicEl>
                                              </p:spTgt>
                                            </p:tgtEl>
                                            <p:attrNameLst>
                                              <p:attrName>style.visibility</p:attrName>
                                            </p:attrNameLst>
                                          </p:cBhvr>
                                          <p:to>
                                            <p:strVal val="visible"/>
                                          </p:to>
                                        </p:set>
                                        <p:anim calcmode="lin" valueType="num">
                                          <p:cBhvr additive="base">
                                            <p:cTn id="73" dur="500" fill="hold"/>
                                            <p:tgtEl>
                                              <p:spTgt spid="12">
                                                <p:graphicEl>
                                                  <a:dgm id="{0320B419-4B3B-4FA3-8869-054C880AAED2}"/>
                                                </p:graphicEl>
                                              </p:spTgt>
                                            </p:tgtEl>
                                            <p:attrNameLst>
                                              <p:attrName>ppt_x</p:attrName>
                                            </p:attrNameLst>
                                          </p:cBhvr>
                                          <p:tavLst>
                                            <p:tav tm="0">
                                              <p:val>
                                                <p:strVal val="1+#ppt_w/2"/>
                                              </p:val>
                                            </p:tav>
                                            <p:tav tm="100000">
                                              <p:val>
                                                <p:strVal val="#ppt_x"/>
                                              </p:val>
                                            </p:tav>
                                          </p:tavLst>
                                        </p:anim>
                                        <p:anim calcmode="lin" valueType="num">
                                          <p:cBhvr additive="base">
                                            <p:cTn id="74" dur="500" fill="hold"/>
                                            <p:tgtEl>
                                              <p:spTgt spid="12">
                                                <p:graphicEl>
                                                  <a:dgm id="{0320B419-4B3B-4FA3-8869-054C880AAED2}"/>
                                                </p:graphicEl>
                                              </p:spTgt>
                                            </p:tgtEl>
                                            <p:attrNameLst>
                                              <p:attrName>ppt_y</p:attrName>
                                            </p:attrNameLst>
                                          </p:cBhvr>
                                          <p:tavLst>
                                            <p:tav tm="0">
                                              <p:val>
                                                <p:strVal val="#ppt_y"/>
                                              </p:val>
                                            </p:tav>
                                            <p:tav tm="100000">
                                              <p:val>
                                                <p:strVal val="#ppt_y"/>
                                              </p:val>
                                            </p:tav>
                                          </p:tavLst>
                                        </p:anim>
                                      </p:childTnLst>
                                    </p:cTn>
                                  </p:par>
                                  <p:par>
                                    <p:cTn id="75" presetID="2" presetClass="entr" presetSubtype="2" fill="hold" grpId="0" nodeType="withEffect">
                                      <p:stCondLst>
                                        <p:cond delay="0"/>
                                      </p:stCondLst>
                                      <p:childTnLst>
                                        <p:set>
                                          <p:cBhvr>
                                            <p:cTn id="76" dur="1" fill="hold">
                                              <p:stCondLst>
                                                <p:cond delay="0"/>
                                              </p:stCondLst>
                                            </p:cTn>
                                            <p:tgtEl>
                                              <p:spTgt spid="12">
                                                <p:graphicEl>
                                                  <a:dgm id="{2DCE4BC7-FA64-404B-A471-B9AC9612F93F}"/>
                                                </p:graphicEl>
                                              </p:spTgt>
                                            </p:tgtEl>
                                            <p:attrNameLst>
                                              <p:attrName>style.visibility</p:attrName>
                                            </p:attrNameLst>
                                          </p:cBhvr>
                                          <p:to>
                                            <p:strVal val="visible"/>
                                          </p:to>
                                        </p:set>
                                        <p:anim calcmode="lin" valueType="num">
                                          <p:cBhvr additive="base">
                                            <p:cTn id="77" dur="500" fill="hold"/>
                                            <p:tgtEl>
                                              <p:spTgt spid="12">
                                                <p:graphicEl>
                                                  <a:dgm id="{2DCE4BC7-FA64-404B-A471-B9AC9612F93F}"/>
                                                </p:graphicEl>
                                              </p:spTgt>
                                            </p:tgtEl>
                                            <p:attrNameLst>
                                              <p:attrName>ppt_x</p:attrName>
                                            </p:attrNameLst>
                                          </p:cBhvr>
                                          <p:tavLst>
                                            <p:tav tm="0">
                                              <p:val>
                                                <p:strVal val="1+#ppt_w/2"/>
                                              </p:val>
                                            </p:tav>
                                            <p:tav tm="100000">
                                              <p:val>
                                                <p:strVal val="#ppt_x"/>
                                              </p:val>
                                            </p:tav>
                                          </p:tavLst>
                                        </p:anim>
                                        <p:anim calcmode="lin" valueType="num">
                                          <p:cBhvr additive="base">
                                            <p:cTn id="78" dur="500" fill="hold"/>
                                            <p:tgtEl>
                                              <p:spTgt spid="12">
                                                <p:graphicEl>
                                                  <a:dgm id="{2DCE4BC7-FA64-404B-A471-B9AC9612F93F}"/>
                                                </p:graphicEl>
                                              </p:spTgt>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2" fill="hold" grpId="0" nodeType="clickEffect">
                                      <p:stCondLst>
                                        <p:cond delay="0"/>
                                      </p:stCondLst>
                                      <p:childTnLst>
                                        <p:set>
                                          <p:cBhvr>
                                            <p:cTn id="82" dur="1" fill="hold">
                                              <p:stCondLst>
                                                <p:cond delay="0"/>
                                              </p:stCondLst>
                                            </p:cTn>
                                            <p:tgtEl>
                                              <p:spTgt spid="12">
                                                <p:graphicEl>
                                                  <a:dgm id="{49EB107D-4295-4095-904D-D7794FFBBAAB}"/>
                                                </p:graphicEl>
                                              </p:spTgt>
                                            </p:tgtEl>
                                            <p:attrNameLst>
                                              <p:attrName>style.visibility</p:attrName>
                                            </p:attrNameLst>
                                          </p:cBhvr>
                                          <p:to>
                                            <p:strVal val="visible"/>
                                          </p:to>
                                        </p:set>
                                        <p:anim calcmode="lin" valueType="num">
                                          <p:cBhvr additive="base">
                                            <p:cTn id="83" dur="500" fill="hold"/>
                                            <p:tgtEl>
                                              <p:spTgt spid="12">
                                                <p:graphicEl>
                                                  <a:dgm id="{49EB107D-4295-4095-904D-D7794FFBBAAB}"/>
                                                </p:graphicEl>
                                              </p:spTgt>
                                            </p:tgtEl>
                                            <p:attrNameLst>
                                              <p:attrName>ppt_x</p:attrName>
                                            </p:attrNameLst>
                                          </p:cBhvr>
                                          <p:tavLst>
                                            <p:tav tm="0">
                                              <p:val>
                                                <p:strVal val="1+#ppt_w/2"/>
                                              </p:val>
                                            </p:tav>
                                            <p:tav tm="100000">
                                              <p:val>
                                                <p:strVal val="#ppt_x"/>
                                              </p:val>
                                            </p:tav>
                                          </p:tavLst>
                                        </p:anim>
                                        <p:anim calcmode="lin" valueType="num">
                                          <p:cBhvr additive="base">
                                            <p:cTn id="84" dur="500" fill="hold"/>
                                            <p:tgtEl>
                                              <p:spTgt spid="12">
                                                <p:graphicEl>
                                                  <a:dgm id="{49EB107D-4295-4095-904D-D7794FFBBAAB}"/>
                                                </p:graphicEl>
                                              </p:spTgt>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0"/>
                                      </p:stCondLst>
                                      <p:childTnLst>
                                        <p:set>
                                          <p:cBhvr>
                                            <p:cTn id="86" dur="1" fill="hold">
                                              <p:stCondLst>
                                                <p:cond delay="0"/>
                                              </p:stCondLst>
                                            </p:cTn>
                                            <p:tgtEl>
                                              <p:spTgt spid="12">
                                                <p:graphicEl>
                                                  <a:dgm id="{383FAF46-53E1-47E6-8E13-82A8A8629967}"/>
                                                </p:graphicEl>
                                              </p:spTgt>
                                            </p:tgtEl>
                                            <p:attrNameLst>
                                              <p:attrName>style.visibility</p:attrName>
                                            </p:attrNameLst>
                                          </p:cBhvr>
                                          <p:to>
                                            <p:strVal val="visible"/>
                                          </p:to>
                                        </p:set>
                                        <p:anim calcmode="lin" valueType="num">
                                          <p:cBhvr additive="base">
                                            <p:cTn id="87" dur="500" fill="hold"/>
                                            <p:tgtEl>
                                              <p:spTgt spid="12">
                                                <p:graphicEl>
                                                  <a:dgm id="{383FAF46-53E1-47E6-8E13-82A8A8629967}"/>
                                                </p:graphicEl>
                                              </p:spTgt>
                                            </p:tgtEl>
                                            <p:attrNameLst>
                                              <p:attrName>ppt_x</p:attrName>
                                            </p:attrNameLst>
                                          </p:cBhvr>
                                          <p:tavLst>
                                            <p:tav tm="0">
                                              <p:val>
                                                <p:strVal val="1+#ppt_w/2"/>
                                              </p:val>
                                            </p:tav>
                                            <p:tav tm="100000">
                                              <p:val>
                                                <p:strVal val="#ppt_x"/>
                                              </p:val>
                                            </p:tav>
                                          </p:tavLst>
                                        </p:anim>
                                        <p:anim calcmode="lin" valueType="num">
                                          <p:cBhvr additive="base">
                                            <p:cTn id="88" dur="500" fill="hold"/>
                                            <p:tgtEl>
                                              <p:spTgt spid="12">
                                                <p:graphicEl>
                                                  <a:dgm id="{383FAF46-53E1-47E6-8E13-82A8A8629967}"/>
                                                </p:graphicEl>
                                              </p:spTgt>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2" fill="hold" grpId="0" nodeType="clickEffect">
                                      <p:stCondLst>
                                        <p:cond delay="0"/>
                                      </p:stCondLst>
                                      <p:childTnLst>
                                        <p:set>
                                          <p:cBhvr>
                                            <p:cTn id="92" dur="1" fill="hold">
                                              <p:stCondLst>
                                                <p:cond delay="0"/>
                                              </p:stCondLst>
                                            </p:cTn>
                                            <p:tgtEl>
                                              <p:spTgt spid="12">
                                                <p:graphicEl>
                                                  <a:dgm id="{6E221056-2211-4DF0-97F8-70ED3069BF1F}"/>
                                                </p:graphicEl>
                                              </p:spTgt>
                                            </p:tgtEl>
                                            <p:attrNameLst>
                                              <p:attrName>style.visibility</p:attrName>
                                            </p:attrNameLst>
                                          </p:cBhvr>
                                          <p:to>
                                            <p:strVal val="visible"/>
                                          </p:to>
                                        </p:set>
                                        <p:anim calcmode="lin" valueType="num">
                                          <p:cBhvr additive="base">
                                            <p:cTn id="93" dur="500" fill="hold"/>
                                            <p:tgtEl>
                                              <p:spTgt spid="12">
                                                <p:graphicEl>
                                                  <a:dgm id="{6E221056-2211-4DF0-97F8-70ED3069BF1F}"/>
                                                </p:graphicEl>
                                              </p:spTgt>
                                            </p:tgtEl>
                                            <p:attrNameLst>
                                              <p:attrName>ppt_x</p:attrName>
                                            </p:attrNameLst>
                                          </p:cBhvr>
                                          <p:tavLst>
                                            <p:tav tm="0">
                                              <p:val>
                                                <p:strVal val="1+#ppt_w/2"/>
                                              </p:val>
                                            </p:tav>
                                            <p:tav tm="100000">
                                              <p:val>
                                                <p:strVal val="#ppt_x"/>
                                              </p:val>
                                            </p:tav>
                                          </p:tavLst>
                                        </p:anim>
                                        <p:anim calcmode="lin" valueType="num">
                                          <p:cBhvr additive="base">
                                            <p:cTn id="94" dur="500" fill="hold"/>
                                            <p:tgtEl>
                                              <p:spTgt spid="12">
                                                <p:graphicEl>
                                                  <a:dgm id="{6E221056-2211-4DF0-97F8-70ED3069BF1F}"/>
                                                </p:graphicEl>
                                              </p:spTgt>
                                            </p:tgtEl>
                                            <p:attrNameLst>
                                              <p:attrName>ppt_y</p:attrName>
                                            </p:attrNameLst>
                                          </p:cBhvr>
                                          <p:tavLst>
                                            <p:tav tm="0">
                                              <p:val>
                                                <p:strVal val="#ppt_y"/>
                                              </p:val>
                                            </p:tav>
                                            <p:tav tm="100000">
                                              <p:val>
                                                <p:strVal val="#ppt_y"/>
                                              </p:val>
                                            </p:tav>
                                          </p:tavLst>
                                        </p:anim>
                                      </p:childTnLst>
                                    </p:cTn>
                                  </p:par>
                                  <p:par>
                                    <p:cTn id="95" presetID="2" presetClass="entr" presetSubtype="2" fill="hold" grpId="0" nodeType="withEffect">
                                      <p:stCondLst>
                                        <p:cond delay="0"/>
                                      </p:stCondLst>
                                      <p:childTnLst>
                                        <p:set>
                                          <p:cBhvr>
                                            <p:cTn id="96" dur="1" fill="hold">
                                              <p:stCondLst>
                                                <p:cond delay="0"/>
                                              </p:stCondLst>
                                            </p:cTn>
                                            <p:tgtEl>
                                              <p:spTgt spid="12">
                                                <p:graphicEl>
                                                  <a:dgm id="{23D677C3-AB58-4B8C-B944-AFC49B48977B}"/>
                                                </p:graphicEl>
                                              </p:spTgt>
                                            </p:tgtEl>
                                            <p:attrNameLst>
                                              <p:attrName>style.visibility</p:attrName>
                                            </p:attrNameLst>
                                          </p:cBhvr>
                                          <p:to>
                                            <p:strVal val="visible"/>
                                          </p:to>
                                        </p:set>
                                        <p:anim calcmode="lin" valueType="num">
                                          <p:cBhvr additive="base">
                                            <p:cTn id="97" dur="500" fill="hold"/>
                                            <p:tgtEl>
                                              <p:spTgt spid="12">
                                                <p:graphicEl>
                                                  <a:dgm id="{23D677C3-AB58-4B8C-B944-AFC49B48977B}"/>
                                                </p:graphicEl>
                                              </p:spTgt>
                                            </p:tgtEl>
                                            <p:attrNameLst>
                                              <p:attrName>ppt_x</p:attrName>
                                            </p:attrNameLst>
                                          </p:cBhvr>
                                          <p:tavLst>
                                            <p:tav tm="0">
                                              <p:val>
                                                <p:strVal val="1+#ppt_w/2"/>
                                              </p:val>
                                            </p:tav>
                                            <p:tav tm="100000">
                                              <p:val>
                                                <p:strVal val="#ppt_x"/>
                                              </p:val>
                                            </p:tav>
                                          </p:tavLst>
                                        </p:anim>
                                        <p:anim calcmode="lin" valueType="num">
                                          <p:cBhvr additive="base">
                                            <p:cTn id="98" dur="500" fill="hold"/>
                                            <p:tgtEl>
                                              <p:spTgt spid="12">
                                                <p:graphicEl>
                                                  <a:dgm id="{23D677C3-AB58-4B8C-B944-AFC49B48977B}"/>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12" grpId="0" uiExpand="1">
            <p:bldSub>
              <a:bldDgm bld="one"/>
            </p:bldSub>
          </p:bldGraphic>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T" descr="Une image contenant table&#10;&#10;Description générée automatiquement">
            <a:extLst>
              <a:ext uri="{FF2B5EF4-FFF2-40B4-BE49-F238E27FC236}">
                <a16:creationId xmlns:a16="http://schemas.microsoft.com/office/drawing/2014/main" id="{F828C2B2-8A0B-3D90-C524-49F64C54D7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04626"/>
            <a:ext cx="12192000" cy="15001878"/>
          </a:xfrm>
          <a:prstGeom prst="rect">
            <a:avLst/>
          </a:prstGeom>
        </p:spPr>
      </p:pic>
      <p:pic>
        <p:nvPicPr>
          <p:cNvPr id="5" name="Picture 2" descr="John Napier Framed Print by Gary Brown">
            <a:extLst>
              <a:ext uri="{FF2B5EF4-FFF2-40B4-BE49-F238E27FC236}">
                <a16:creationId xmlns:a16="http://schemas.microsoft.com/office/drawing/2014/main" id="{050482BA-C66E-EDD9-D445-D3816200F00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333" t="25148" r="32667" b="22189"/>
          <a:stretch/>
        </p:blipFill>
        <p:spPr bwMode="auto">
          <a:xfrm>
            <a:off x="10508270" y="0"/>
            <a:ext cx="1433012" cy="218013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Rectangle : coins arrondis 5">
                <a:extLst>
                  <a:ext uri="{FF2B5EF4-FFF2-40B4-BE49-F238E27FC236}">
                    <a16:creationId xmlns:a16="http://schemas.microsoft.com/office/drawing/2014/main" id="{6379AD8A-7BBC-B0C6-2FD4-663963DA6C3B}"/>
                  </a:ext>
                </a:extLst>
              </p:cNvPr>
              <p:cNvSpPr/>
              <p:nvPr/>
            </p:nvSpPr>
            <p:spPr>
              <a:xfrm>
                <a:off x="219745" y="2266949"/>
                <a:ext cx="3071446" cy="914400"/>
              </a:xfrm>
              <a:prstGeom prst="roundRect">
                <a:avLst/>
              </a:prstGeom>
              <a:solidFill>
                <a:srgbClr val="AF5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Angle (</a:t>
                </a:r>
                <a14:m>
                  <m:oMath xmlns:m="http://schemas.openxmlformats.org/officeDocument/2006/math">
                    <m:r>
                      <a:rPr lang="fr-CA" sz="2400" b="0" i="1" smtClean="0">
                        <a:latin typeface="Cambria Math" panose="02040503050406030204" pitchFamily="18" charset="0"/>
                      </a:rPr>
                      <m:t>𝜃</m:t>
                    </m:r>
                  </m:oMath>
                </a14:m>
                <a:r>
                  <a:rPr lang="fr-CA" sz="2400" dirty="0">
                    <a:latin typeface="Radio Canada" pitchFamily="2" charset="0"/>
                  </a:rPr>
                  <a:t>) en degrés </a:t>
                </a:r>
              </a:p>
            </p:txBody>
          </p:sp>
        </mc:Choice>
        <mc:Fallback xmlns="">
          <p:sp>
            <p:nvSpPr>
              <p:cNvPr id="6" name="Rectangle : coins arrondis 5">
                <a:extLst>
                  <a:ext uri="{FF2B5EF4-FFF2-40B4-BE49-F238E27FC236}">
                    <a16:creationId xmlns:a16="http://schemas.microsoft.com/office/drawing/2014/main" id="{6379AD8A-7BBC-B0C6-2FD4-663963DA6C3B}"/>
                  </a:ext>
                </a:extLst>
              </p:cNvPr>
              <p:cNvSpPr>
                <a:spLocks noRot="1" noChangeAspect="1" noMove="1" noResize="1" noEditPoints="1" noAdjustHandles="1" noChangeArrowheads="1" noChangeShapeType="1" noTextEdit="1"/>
              </p:cNvSpPr>
              <p:nvPr/>
            </p:nvSpPr>
            <p:spPr>
              <a:xfrm>
                <a:off x="219745" y="2266949"/>
                <a:ext cx="3071446" cy="914400"/>
              </a:xfrm>
              <a:prstGeom prst="roundRect">
                <a:avLst/>
              </a:prstGeom>
              <a:blipFill>
                <a:blip r:embed="rId5"/>
                <a:stretch>
                  <a:fillRect l="-593" r="-2767"/>
                </a:stretch>
              </a:blipFill>
              <a:ln>
                <a:solidFill>
                  <a:schemeClr val="tx1"/>
                </a:solidFill>
              </a:ln>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7" name="Rectangle : coins arrondis 6">
                <a:extLst>
                  <a:ext uri="{FF2B5EF4-FFF2-40B4-BE49-F238E27FC236}">
                    <a16:creationId xmlns:a16="http://schemas.microsoft.com/office/drawing/2014/main" id="{2B3F7832-162F-FEC5-8398-6CA4BC35EDAE}"/>
                  </a:ext>
                </a:extLst>
              </p:cNvPr>
              <p:cNvSpPr/>
              <p:nvPr/>
            </p:nvSpPr>
            <p:spPr>
              <a:xfrm>
                <a:off x="219745" y="3172095"/>
                <a:ext cx="3714750" cy="914400"/>
              </a:xfrm>
              <a:prstGeom prst="roundRect">
                <a:avLst/>
              </a:prstGeom>
              <a:solidFill>
                <a:srgbClr val="AF5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et en minutes </a:t>
                </a:r>
                <a:br>
                  <a:rPr lang="fr-CA" sz="2400" dirty="0">
                    <a:latin typeface="Radio Canada" pitchFamily="2" charset="0"/>
                  </a:rPr>
                </a:br>
                <a:r>
                  <a:rPr lang="fr-CA" sz="2400" dirty="0">
                    <a:latin typeface="Radio Canada" pitchFamily="2" charset="0"/>
                  </a:rPr>
                  <a:t>(</a:t>
                </a:r>
                <a14:m>
                  <m:oMath xmlns:m="http://schemas.openxmlformats.org/officeDocument/2006/math">
                    <m:f>
                      <m:fPr>
                        <m:ctrlPr>
                          <a:rPr lang="fr-CA" sz="2400" i="1" dirty="0" smtClean="0">
                            <a:latin typeface="Cambria Math" panose="02040503050406030204" pitchFamily="18" charset="0"/>
                          </a:rPr>
                        </m:ctrlPr>
                      </m:fPr>
                      <m:num>
                        <m:r>
                          <a:rPr lang="fr-CA" sz="2400" i="1" dirty="0" smtClean="0">
                            <a:latin typeface="Cambria Math" panose="02040503050406030204" pitchFamily="18" charset="0"/>
                          </a:rPr>
                          <m:t>1</m:t>
                        </m:r>
                      </m:num>
                      <m:den>
                        <m:r>
                          <a:rPr lang="fr-CA" sz="2400" i="1" dirty="0" smtClean="0">
                            <a:latin typeface="Cambria Math" panose="02040503050406030204" pitchFamily="18" charset="0"/>
                          </a:rPr>
                          <m:t>60</m:t>
                        </m:r>
                      </m:den>
                    </m:f>
                  </m:oMath>
                </a14:m>
                <a:r>
                  <a:rPr lang="fr-CA" sz="2400" dirty="0">
                    <a:latin typeface="Radio Canada" pitchFamily="2" charset="0"/>
                  </a:rPr>
                  <a:t> de degré)</a:t>
                </a:r>
              </a:p>
            </p:txBody>
          </p:sp>
        </mc:Choice>
        <mc:Fallback xmlns="">
          <p:sp>
            <p:nvSpPr>
              <p:cNvPr id="7" name="Rectangle : coins arrondis 6">
                <a:extLst>
                  <a:ext uri="{FF2B5EF4-FFF2-40B4-BE49-F238E27FC236}">
                    <a16:creationId xmlns:a16="http://schemas.microsoft.com/office/drawing/2014/main" id="{2B3F7832-162F-FEC5-8398-6CA4BC35EDAE}"/>
                  </a:ext>
                </a:extLst>
              </p:cNvPr>
              <p:cNvSpPr>
                <a:spLocks noRot="1" noChangeAspect="1" noMove="1" noResize="1" noEditPoints="1" noAdjustHandles="1" noChangeArrowheads="1" noChangeShapeType="1" noTextEdit="1"/>
              </p:cNvSpPr>
              <p:nvPr/>
            </p:nvSpPr>
            <p:spPr>
              <a:xfrm>
                <a:off x="219745" y="3172095"/>
                <a:ext cx="3714750" cy="914400"/>
              </a:xfrm>
              <a:prstGeom prst="roundRect">
                <a:avLst/>
              </a:prstGeom>
              <a:blipFill>
                <a:blip r:embed="rId6"/>
                <a:stretch>
                  <a:fillRect t="-7895" b="-9868"/>
                </a:stretch>
              </a:blipFill>
              <a:ln>
                <a:solidFill>
                  <a:schemeClr val="tx1"/>
                </a:solidFill>
              </a:ln>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8" name="Rectangle : coins arrondis 7">
                <a:extLst>
                  <a:ext uri="{FF2B5EF4-FFF2-40B4-BE49-F238E27FC236}">
                    <a16:creationId xmlns:a16="http://schemas.microsoft.com/office/drawing/2014/main" id="{06FD1048-C269-B7CC-0A0B-5BB6F8DF61A5}"/>
                  </a:ext>
                </a:extLst>
              </p:cNvPr>
              <p:cNvSpPr/>
              <p:nvPr/>
            </p:nvSpPr>
            <p:spPr>
              <a:xfrm>
                <a:off x="9601201" y="3003415"/>
                <a:ext cx="2590800" cy="1019850"/>
              </a:xfrm>
              <a:prstGeom prst="roundRect">
                <a:avLst/>
              </a:prstGeom>
              <a:solidFill>
                <a:srgbClr val="AF5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Angle complémentaire (</a:t>
                </a:r>
                <a14:m>
                  <m:oMath xmlns:m="http://schemas.openxmlformats.org/officeDocument/2006/math">
                    <m:r>
                      <a:rPr lang="fr-CA" sz="2400" b="0" i="0" smtClean="0">
                        <a:latin typeface="Cambria Math" panose="02040503050406030204" pitchFamily="18" charset="0"/>
                      </a:rPr>
                      <m:t>90</m:t>
                    </m:r>
                    <m:r>
                      <a:rPr lang="fr-CA" sz="2400" b="0" i="1" smtClean="0">
                        <a:latin typeface="Cambria Math" panose="02040503050406030204" pitchFamily="18" charset="0"/>
                        <a:ea typeface="Cambria Math" panose="02040503050406030204" pitchFamily="18" charset="0"/>
                      </a:rPr>
                      <m:t>°−</m:t>
                    </m:r>
                    <m:r>
                      <a:rPr lang="fr-CA" sz="2400" b="0" i="1" smtClean="0">
                        <a:latin typeface="Cambria Math" panose="02040503050406030204" pitchFamily="18" charset="0"/>
                      </a:rPr>
                      <m:t>𝜃</m:t>
                    </m:r>
                  </m:oMath>
                </a14:m>
                <a:r>
                  <a:rPr lang="fr-CA" sz="2400" dirty="0">
                    <a:latin typeface="Radio Canada" pitchFamily="2" charset="0"/>
                  </a:rPr>
                  <a:t>)</a:t>
                </a:r>
              </a:p>
            </p:txBody>
          </p:sp>
        </mc:Choice>
        <mc:Fallback xmlns="">
          <p:sp>
            <p:nvSpPr>
              <p:cNvPr id="8" name="Rectangle : coins arrondis 7">
                <a:extLst>
                  <a:ext uri="{FF2B5EF4-FFF2-40B4-BE49-F238E27FC236}">
                    <a16:creationId xmlns:a16="http://schemas.microsoft.com/office/drawing/2014/main" id="{06FD1048-C269-B7CC-0A0B-5BB6F8DF61A5}"/>
                  </a:ext>
                </a:extLst>
              </p:cNvPr>
              <p:cNvSpPr>
                <a:spLocks noRot="1" noChangeAspect="1" noMove="1" noResize="1" noEditPoints="1" noAdjustHandles="1" noChangeArrowheads="1" noChangeShapeType="1" noTextEdit="1"/>
              </p:cNvSpPr>
              <p:nvPr/>
            </p:nvSpPr>
            <p:spPr>
              <a:xfrm>
                <a:off x="9601201" y="3003415"/>
                <a:ext cx="2590800" cy="1019850"/>
              </a:xfrm>
              <a:prstGeom prst="roundRect">
                <a:avLst/>
              </a:prstGeom>
              <a:blipFill>
                <a:blip r:embed="rId7"/>
                <a:stretch>
                  <a:fillRect l="-1405" t="-12426" r="-3981" b="-21302"/>
                </a:stretch>
              </a:blipFill>
              <a:ln>
                <a:solidFill>
                  <a:schemeClr val="tx1"/>
                </a:solidFill>
              </a:ln>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9" name="Rectangle : coins arrondis 8">
                <a:extLst>
                  <a:ext uri="{FF2B5EF4-FFF2-40B4-BE49-F238E27FC236}">
                    <a16:creationId xmlns:a16="http://schemas.microsoft.com/office/drawing/2014/main" id="{67592015-0EC1-6950-94CD-0FAF1B6B7F3B}"/>
                  </a:ext>
                </a:extLst>
              </p:cNvPr>
              <p:cNvSpPr/>
              <p:nvPr/>
            </p:nvSpPr>
            <p:spPr>
              <a:xfrm>
                <a:off x="9187102" y="4333435"/>
                <a:ext cx="2938501" cy="1019850"/>
              </a:xfrm>
              <a:prstGeom prst="roundRect">
                <a:avLst/>
              </a:prstGeom>
              <a:solidFill>
                <a:srgbClr val="AF5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fr-CA" sz="2400" b="0" i="1" smtClean="0">
                              <a:latin typeface="Cambria Math" panose="02040503050406030204" pitchFamily="18" charset="0"/>
                            </a:rPr>
                          </m:ctrlPr>
                        </m:sSupPr>
                        <m:e>
                          <m:r>
                            <a:rPr lang="fr-CA" sz="2400" b="0" i="1" smtClean="0">
                              <a:latin typeface="Cambria Math" panose="02040503050406030204" pitchFamily="18" charset="0"/>
                            </a:rPr>
                            <m:t>10</m:t>
                          </m:r>
                        </m:e>
                        <m:sup>
                          <m:r>
                            <a:rPr lang="fr-CA" sz="2400" b="0" i="1" smtClean="0">
                              <a:latin typeface="Cambria Math" panose="02040503050406030204" pitchFamily="18" charset="0"/>
                            </a:rPr>
                            <m:t>7</m:t>
                          </m:r>
                        </m:sup>
                      </m:sSup>
                      <m:r>
                        <a:rPr lang="fr-CA" sz="2400" b="0" i="1" smtClean="0">
                          <a:latin typeface="Cambria Math" panose="02040503050406030204" pitchFamily="18" charset="0"/>
                        </a:rPr>
                        <m:t>×</m:t>
                      </m:r>
                      <m:func>
                        <m:funcPr>
                          <m:ctrlPr>
                            <a:rPr lang="fr-CA" sz="2400" b="0" i="1" smtClean="0">
                              <a:latin typeface="Cambria Math" panose="02040503050406030204" pitchFamily="18" charset="0"/>
                            </a:rPr>
                          </m:ctrlPr>
                        </m:funcPr>
                        <m:fName>
                          <m:r>
                            <m:rPr>
                              <m:sty m:val="p"/>
                            </m:rPr>
                            <a:rPr lang="fr-CA" sz="2400" b="0" i="0" smtClean="0">
                              <a:latin typeface="Cambria Math" panose="02040503050406030204" pitchFamily="18" charset="0"/>
                            </a:rPr>
                            <m:t>sin</m:t>
                          </m:r>
                        </m:fName>
                        <m:e>
                          <m:r>
                            <a:rPr lang="fr-CA" sz="2400" b="0" i="1" smtClean="0">
                              <a:latin typeface="Cambria Math" panose="02040503050406030204" pitchFamily="18" charset="0"/>
                            </a:rPr>
                            <m:t>(90</m:t>
                          </m:r>
                          <m:r>
                            <a:rPr lang="fr-CA" sz="2400" b="0" i="1" smtClean="0">
                              <a:latin typeface="Cambria Math" panose="02040503050406030204" pitchFamily="18" charset="0"/>
                              <a:ea typeface="Cambria Math" panose="02040503050406030204" pitchFamily="18" charset="0"/>
                            </a:rPr>
                            <m:t>°−</m:t>
                          </m:r>
                          <m:r>
                            <a:rPr lang="fr-CA" sz="2400" b="0" i="1" smtClean="0">
                              <a:latin typeface="Cambria Math" panose="02040503050406030204" pitchFamily="18" charset="0"/>
                            </a:rPr>
                            <m:t>𝜃</m:t>
                          </m:r>
                          <m:r>
                            <a:rPr lang="fr-CA" sz="2400" b="0" i="1" smtClean="0">
                              <a:latin typeface="Cambria Math" panose="02040503050406030204" pitchFamily="18" charset="0"/>
                            </a:rPr>
                            <m:t>)</m:t>
                          </m:r>
                        </m:e>
                      </m:func>
                    </m:oMath>
                  </m:oMathPara>
                </a14:m>
                <a:endParaRPr lang="fr-CA" sz="2400" dirty="0">
                  <a:latin typeface="Radio Canada" pitchFamily="2" charset="0"/>
                </a:endParaRPr>
              </a:p>
              <a:p>
                <a:pPr algn="ctr"/>
                <a:r>
                  <a:rPr lang="fr-CA" sz="2400" dirty="0">
                    <a:latin typeface="Radio Canada" pitchFamily="2" charset="0"/>
                  </a:rPr>
                  <a:t>(</a:t>
                </a:r>
                <a14:m>
                  <m:oMath xmlns:m="http://schemas.openxmlformats.org/officeDocument/2006/math">
                    <m:sSup>
                      <m:sSupPr>
                        <m:ctrlPr>
                          <a:rPr lang="fr-CA" sz="2400" b="0" i="1" smtClean="0">
                            <a:latin typeface="Cambria Math" panose="02040503050406030204" pitchFamily="18" charset="0"/>
                          </a:rPr>
                        </m:ctrlPr>
                      </m:sSupPr>
                      <m:e>
                        <m:r>
                          <a:rPr lang="fr-CA" sz="2400" b="0" i="1" smtClean="0">
                            <a:latin typeface="Cambria Math" panose="02040503050406030204" pitchFamily="18" charset="0"/>
                          </a:rPr>
                          <m:t>10</m:t>
                        </m:r>
                      </m:e>
                      <m:sup>
                        <m:r>
                          <a:rPr lang="fr-CA" sz="2400" b="0" i="1" smtClean="0">
                            <a:latin typeface="Cambria Math" panose="02040503050406030204" pitchFamily="18" charset="0"/>
                          </a:rPr>
                          <m:t>7</m:t>
                        </m:r>
                      </m:sup>
                    </m:sSup>
                    <m:func>
                      <m:funcPr>
                        <m:ctrlPr>
                          <a:rPr lang="fr-CA" sz="2400" b="0" i="1" smtClean="0">
                            <a:latin typeface="Cambria Math" panose="02040503050406030204" pitchFamily="18" charset="0"/>
                          </a:rPr>
                        </m:ctrlPr>
                      </m:funcPr>
                      <m:fName>
                        <m:r>
                          <m:rPr>
                            <m:sty m:val="p"/>
                          </m:rPr>
                          <a:rPr lang="fr-CA" sz="2400" b="0" i="0" smtClean="0">
                            <a:latin typeface="Cambria Math" panose="02040503050406030204" pitchFamily="18" charset="0"/>
                          </a:rPr>
                          <m:t>cos</m:t>
                        </m:r>
                      </m:fName>
                      <m:e>
                        <m:r>
                          <a:rPr lang="fr-CA" sz="2400" b="0" i="1" smtClean="0">
                            <a:latin typeface="Cambria Math" panose="02040503050406030204" pitchFamily="18" charset="0"/>
                          </a:rPr>
                          <m:t>𝜃</m:t>
                        </m:r>
                      </m:e>
                    </m:func>
                  </m:oMath>
                </a14:m>
                <a:r>
                  <a:rPr lang="fr-CA" sz="2400" dirty="0">
                    <a:latin typeface="Radio Canada" pitchFamily="2" charset="0"/>
                  </a:rPr>
                  <a:t>)</a:t>
                </a:r>
              </a:p>
            </p:txBody>
          </p:sp>
        </mc:Choice>
        <mc:Fallback xmlns="">
          <p:sp>
            <p:nvSpPr>
              <p:cNvPr id="9" name="Rectangle : coins arrondis 8">
                <a:extLst>
                  <a:ext uri="{FF2B5EF4-FFF2-40B4-BE49-F238E27FC236}">
                    <a16:creationId xmlns:a16="http://schemas.microsoft.com/office/drawing/2014/main" id="{67592015-0EC1-6950-94CD-0FAF1B6B7F3B}"/>
                  </a:ext>
                </a:extLst>
              </p:cNvPr>
              <p:cNvSpPr>
                <a:spLocks noRot="1" noChangeAspect="1" noMove="1" noResize="1" noEditPoints="1" noAdjustHandles="1" noChangeArrowheads="1" noChangeShapeType="1" noTextEdit="1"/>
              </p:cNvSpPr>
              <p:nvPr/>
            </p:nvSpPr>
            <p:spPr>
              <a:xfrm>
                <a:off x="9187102" y="4333435"/>
                <a:ext cx="2938501" cy="1019850"/>
              </a:xfrm>
              <a:prstGeom prst="roundRect">
                <a:avLst/>
              </a:prstGeom>
              <a:blipFill>
                <a:blip r:embed="rId8"/>
                <a:stretch>
                  <a:fillRect b="-3550"/>
                </a:stretch>
              </a:blipFill>
              <a:ln>
                <a:solidFill>
                  <a:schemeClr val="tx1"/>
                </a:solidFill>
              </a:ln>
            </p:spPr>
            <p:txBody>
              <a:bodyPr/>
              <a:lstStyle/>
              <a:p>
                <a:r>
                  <a:rPr lang="fr-CA">
                    <a:noFill/>
                  </a:rPr>
                  <a:t> </a:t>
                </a:r>
              </a:p>
            </p:txBody>
          </p:sp>
        </mc:Fallback>
      </mc:AlternateContent>
      <p:sp>
        <p:nvSpPr>
          <p:cNvPr id="10" name="Rectangle : coins arrondis 9">
            <a:extLst>
              <a:ext uri="{FF2B5EF4-FFF2-40B4-BE49-F238E27FC236}">
                <a16:creationId xmlns:a16="http://schemas.microsoft.com/office/drawing/2014/main" id="{45784651-9042-7E9E-ABC5-2B1901E02DE3}"/>
              </a:ext>
            </a:extLst>
          </p:cNvPr>
          <p:cNvSpPr/>
          <p:nvPr/>
        </p:nvSpPr>
        <p:spPr>
          <a:xfrm>
            <a:off x="3056960" y="4259412"/>
            <a:ext cx="2014510" cy="914400"/>
          </a:xfrm>
          <a:prstGeom prst="roundRect">
            <a:avLst/>
          </a:prstGeom>
          <a:solidFill>
            <a:srgbClr val="AF5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Logarithme du sinus</a:t>
            </a:r>
          </a:p>
        </p:txBody>
      </p:sp>
      <p:sp>
        <p:nvSpPr>
          <p:cNvPr id="11" name="Rectangle : coins arrondis 10">
            <a:extLst>
              <a:ext uri="{FF2B5EF4-FFF2-40B4-BE49-F238E27FC236}">
                <a16:creationId xmlns:a16="http://schemas.microsoft.com/office/drawing/2014/main" id="{48960CD3-3FEC-F504-F00D-0582784806AA}"/>
              </a:ext>
            </a:extLst>
          </p:cNvPr>
          <p:cNvSpPr/>
          <p:nvPr/>
        </p:nvSpPr>
        <p:spPr>
          <a:xfrm>
            <a:off x="7158612" y="4312584"/>
            <a:ext cx="1993161" cy="914400"/>
          </a:xfrm>
          <a:prstGeom prst="roundRect">
            <a:avLst/>
          </a:prstGeom>
          <a:solidFill>
            <a:srgbClr val="AF5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Logarithme du cosinus</a:t>
            </a:r>
          </a:p>
        </p:txBody>
      </p:sp>
      <p:sp>
        <p:nvSpPr>
          <p:cNvPr id="13" name="Rectangle : coins arrondis 12">
            <a:extLst>
              <a:ext uri="{FF2B5EF4-FFF2-40B4-BE49-F238E27FC236}">
                <a16:creationId xmlns:a16="http://schemas.microsoft.com/office/drawing/2014/main" id="{E6C4C7DC-FF74-56FE-920A-C722064A0EE7}"/>
              </a:ext>
            </a:extLst>
          </p:cNvPr>
          <p:cNvSpPr/>
          <p:nvPr/>
        </p:nvSpPr>
        <p:spPr>
          <a:xfrm>
            <a:off x="5130123" y="3616179"/>
            <a:ext cx="1993161" cy="1153605"/>
          </a:xfrm>
          <a:prstGeom prst="roundRect">
            <a:avLst/>
          </a:prstGeom>
          <a:solidFill>
            <a:srgbClr val="AF5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Logarithme de la tangente</a:t>
            </a:r>
          </a:p>
        </p:txBody>
      </p:sp>
      <mc:AlternateContent xmlns:mc="http://schemas.openxmlformats.org/markup-compatibility/2006" xmlns:a14="http://schemas.microsoft.com/office/drawing/2010/main">
        <mc:Choice Requires="a14">
          <p:sp>
            <p:nvSpPr>
              <p:cNvPr id="14" name="Rectangle : coins arrondis 13">
                <a:extLst>
                  <a:ext uri="{FF2B5EF4-FFF2-40B4-BE49-F238E27FC236}">
                    <a16:creationId xmlns:a16="http://schemas.microsoft.com/office/drawing/2014/main" id="{03C097DE-B61E-1693-B216-4247682A39ED}"/>
                  </a:ext>
                </a:extLst>
              </p:cNvPr>
              <p:cNvSpPr/>
              <p:nvPr/>
            </p:nvSpPr>
            <p:spPr>
              <a:xfrm>
                <a:off x="1229502" y="4259412"/>
                <a:ext cx="1742000" cy="914400"/>
              </a:xfrm>
              <a:prstGeom prst="roundRect">
                <a:avLst/>
              </a:prstGeom>
              <a:solidFill>
                <a:srgbClr val="AF5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fr-CA" sz="2400" b="0" i="1" smtClean="0">
                              <a:latin typeface="Cambria Math" panose="02040503050406030204" pitchFamily="18" charset="0"/>
                            </a:rPr>
                          </m:ctrlPr>
                        </m:sSupPr>
                        <m:e>
                          <m:r>
                            <a:rPr lang="fr-CA" sz="2400" b="0" i="1" smtClean="0">
                              <a:latin typeface="Cambria Math" panose="02040503050406030204" pitchFamily="18" charset="0"/>
                            </a:rPr>
                            <m:t>10</m:t>
                          </m:r>
                        </m:e>
                        <m:sup>
                          <m:r>
                            <a:rPr lang="fr-CA" sz="2400" b="0" i="1" smtClean="0">
                              <a:latin typeface="Cambria Math" panose="02040503050406030204" pitchFamily="18" charset="0"/>
                            </a:rPr>
                            <m:t>7</m:t>
                          </m:r>
                        </m:sup>
                      </m:sSup>
                      <m:r>
                        <a:rPr lang="fr-CA" sz="2400" b="0" i="1" smtClean="0">
                          <a:latin typeface="Cambria Math" panose="02040503050406030204" pitchFamily="18" charset="0"/>
                        </a:rPr>
                        <m:t>×</m:t>
                      </m:r>
                      <m:func>
                        <m:funcPr>
                          <m:ctrlPr>
                            <a:rPr lang="fr-CA" sz="2400" b="0" i="1" smtClean="0">
                              <a:latin typeface="Cambria Math" panose="02040503050406030204" pitchFamily="18" charset="0"/>
                            </a:rPr>
                          </m:ctrlPr>
                        </m:funcPr>
                        <m:fName>
                          <m:r>
                            <m:rPr>
                              <m:sty m:val="p"/>
                            </m:rPr>
                            <a:rPr lang="fr-CA" sz="2400" b="0" i="0" smtClean="0">
                              <a:latin typeface="Cambria Math" panose="02040503050406030204" pitchFamily="18" charset="0"/>
                            </a:rPr>
                            <m:t>sin</m:t>
                          </m:r>
                        </m:fName>
                        <m:e>
                          <m:r>
                            <a:rPr lang="fr-CA" sz="2400" b="0" i="1" smtClean="0">
                              <a:latin typeface="Cambria Math" panose="02040503050406030204" pitchFamily="18" charset="0"/>
                            </a:rPr>
                            <m:t>𝜃</m:t>
                          </m:r>
                        </m:e>
                      </m:func>
                    </m:oMath>
                  </m:oMathPara>
                </a14:m>
                <a:endParaRPr lang="fr-CA" sz="2400" dirty="0">
                  <a:latin typeface="Radio Canada" pitchFamily="2" charset="0"/>
                </a:endParaRPr>
              </a:p>
            </p:txBody>
          </p:sp>
        </mc:Choice>
        <mc:Fallback xmlns="">
          <p:sp>
            <p:nvSpPr>
              <p:cNvPr id="14" name="Rectangle : coins arrondis 13">
                <a:extLst>
                  <a:ext uri="{FF2B5EF4-FFF2-40B4-BE49-F238E27FC236}">
                    <a16:creationId xmlns:a16="http://schemas.microsoft.com/office/drawing/2014/main" id="{03C097DE-B61E-1693-B216-4247682A39ED}"/>
                  </a:ext>
                </a:extLst>
              </p:cNvPr>
              <p:cNvSpPr>
                <a:spLocks noRot="1" noChangeAspect="1" noMove="1" noResize="1" noEditPoints="1" noAdjustHandles="1" noChangeArrowheads="1" noChangeShapeType="1" noTextEdit="1"/>
              </p:cNvSpPr>
              <p:nvPr/>
            </p:nvSpPr>
            <p:spPr>
              <a:xfrm>
                <a:off x="1229502" y="4259412"/>
                <a:ext cx="1742000" cy="914400"/>
              </a:xfrm>
              <a:prstGeom prst="roundRect">
                <a:avLst/>
              </a:prstGeom>
              <a:blipFill>
                <a:blip r:embed="rId9"/>
                <a:stretch>
                  <a:fillRect/>
                </a:stretch>
              </a:blipFill>
              <a:ln>
                <a:solidFill>
                  <a:schemeClr val="tx1"/>
                </a:solidFill>
              </a:ln>
            </p:spPr>
            <p:txBody>
              <a:bodyPr/>
              <a:lstStyle/>
              <a:p>
                <a:r>
                  <a:rPr lang="fr-CA">
                    <a:noFill/>
                  </a:rPr>
                  <a:t> </a:t>
                </a:r>
              </a:p>
            </p:txBody>
          </p:sp>
        </mc:Fallback>
      </mc:AlternateContent>
    </p:spTree>
    <p:extLst>
      <p:ext uri="{BB962C8B-B14F-4D97-AF65-F5344CB8AC3E}">
        <p14:creationId xmlns:p14="http://schemas.microsoft.com/office/powerpoint/2010/main" val="17412409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58000">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14:presetBounceEnd="58000">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14:bounceEnd="58000">
                                          <p:cBhvr additive="base">
                                            <p:cTn id="13" dur="500" fill="hold"/>
                                            <p:tgtEl>
                                              <p:spTgt spid="7"/>
                                            </p:tgtEl>
                                            <p:attrNameLst>
                                              <p:attrName>ppt_x</p:attrName>
                                            </p:attrNameLst>
                                          </p:cBhvr>
                                          <p:tavLst>
                                            <p:tav tm="0">
                                              <p:val>
                                                <p:strVal val="#ppt_x"/>
                                              </p:val>
                                            </p:tav>
                                            <p:tav tm="100000">
                                              <p:val>
                                                <p:strVal val="#ppt_x"/>
                                              </p:val>
                                            </p:tav>
                                          </p:tavLst>
                                        </p:anim>
                                        <p:anim calcmode="lin" valueType="num" p14:bounceEnd="58000">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14:presetBounceEnd="58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58000">
                                          <p:cBhvr additive="base">
                                            <p:cTn id="19" dur="500" fill="hold"/>
                                            <p:tgtEl>
                                              <p:spTgt spid="8"/>
                                            </p:tgtEl>
                                            <p:attrNameLst>
                                              <p:attrName>ppt_x</p:attrName>
                                            </p:attrNameLst>
                                          </p:cBhvr>
                                          <p:tavLst>
                                            <p:tav tm="0">
                                              <p:val>
                                                <p:strVal val="#ppt_x"/>
                                              </p:val>
                                            </p:tav>
                                            <p:tav tm="100000">
                                              <p:val>
                                                <p:strVal val="#ppt_x"/>
                                              </p:val>
                                            </p:tav>
                                          </p:tavLst>
                                        </p:anim>
                                        <p:anim calcmode="lin" valueType="num" p14:bounceEnd="58000">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14:presetBounceEnd="58000">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14:bounceEnd="58000">
                                          <p:cBhvr additive="base">
                                            <p:cTn id="25" dur="500" fill="hold"/>
                                            <p:tgtEl>
                                              <p:spTgt spid="14"/>
                                            </p:tgtEl>
                                            <p:attrNameLst>
                                              <p:attrName>ppt_x</p:attrName>
                                            </p:attrNameLst>
                                          </p:cBhvr>
                                          <p:tavLst>
                                            <p:tav tm="0">
                                              <p:val>
                                                <p:strVal val="#ppt_x"/>
                                              </p:val>
                                            </p:tav>
                                            <p:tav tm="100000">
                                              <p:val>
                                                <p:strVal val="#ppt_x"/>
                                              </p:val>
                                            </p:tav>
                                          </p:tavLst>
                                        </p:anim>
                                        <p:anim calcmode="lin" valueType="num" p14:bounceEnd="58000">
                                          <p:cBhvr additive="base">
                                            <p:cTn id="26"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14:presetBounceEnd="58000">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14:bounceEnd="58000">
                                          <p:cBhvr additive="base">
                                            <p:cTn id="31" dur="500" fill="hold"/>
                                            <p:tgtEl>
                                              <p:spTgt spid="9"/>
                                            </p:tgtEl>
                                            <p:attrNameLst>
                                              <p:attrName>ppt_x</p:attrName>
                                            </p:attrNameLst>
                                          </p:cBhvr>
                                          <p:tavLst>
                                            <p:tav tm="0">
                                              <p:val>
                                                <p:strVal val="#ppt_x"/>
                                              </p:val>
                                            </p:tav>
                                            <p:tav tm="100000">
                                              <p:val>
                                                <p:strVal val="#ppt_x"/>
                                              </p:val>
                                            </p:tav>
                                          </p:tavLst>
                                        </p:anim>
                                        <p:anim calcmode="lin" valueType="num" p14:bounceEnd="58000">
                                          <p:cBhvr additive="base">
                                            <p:cTn id="3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14:presetBounceEnd="58000">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14:bounceEnd="58000">
                                          <p:cBhvr additive="base">
                                            <p:cTn id="37" dur="500" fill="hold"/>
                                            <p:tgtEl>
                                              <p:spTgt spid="10"/>
                                            </p:tgtEl>
                                            <p:attrNameLst>
                                              <p:attrName>ppt_x</p:attrName>
                                            </p:attrNameLst>
                                          </p:cBhvr>
                                          <p:tavLst>
                                            <p:tav tm="0">
                                              <p:val>
                                                <p:strVal val="#ppt_x"/>
                                              </p:val>
                                            </p:tav>
                                            <p:tav tm="100000">
                                              <p:val>
                                                <p:strVal val="#ppt_x"/>
                                              </p:val>
                                            </p:tav>
                                          </p:tavLst>
                                        </p:anim>
                                        <p:anim calcmode="lin" valueType="num" p14:bounceEnd="58000">
                                          <p:cBhvr additive="base">
                                            <p:cTn id="3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14:presetBounceEnd="58000">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14:bounceEnd="58000">
                                          <p:cBhvr additive="base">
                                            <p:cTn id="43" dur="500" fill="hold"/>
                                            <p:tgtEl>
                                              <p:spTgt spid="11"/>
                                            </p:tgtEl>
                                            <p:attrNameLst>
                                              <p:attrName>ppt_x</p:attrName>
                                            </p:attrNameLst>
                                          </p:cBhvr>
                                          <p:tavLst>
                                            <p:tav tm="0">
                                              <p:val>
                                                <p:strVal val="#ppt_x"/>
                                              </p:val>
                                            </p:tav>
                                            <p:tav tm="100000">
                                              <p:val>
                                                <p:strVal val="#ppt_x"/>
                                              </p:val>
                                            </p:tav>
                                          </p:tavLst>
                                        </p:anim>
                                        <p:anim calcmode="lin" valueType="num" p14:bounceEnd="58000">
                                          <p:cBhvr additive="base">
                                            <p:cTn id="4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14:presetBounceEnd="58000">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14:bounceEnd="58000">
                                          <p:cBhvr additive="base">
                                            <p:cTn id="49" dur="500" fill="hold"/>
                                            <p:tgtEl>
                                              <p:spTgt spid="13"/>
                                            </p:tgtEl>
                                            <p:attrNameLst>
                                              <p:attrName>ppt_x</p:attrName>
                                            </p:attrNameLst>
                                          </p:cBhvr>
                                          <p:tavLst>
                                            <p:tav tm="0">
                                              <p:val>
                                                <p:strVal val="#ppt_x"/>
                                              </p:val>
                                            </p:tav>
                                            <p:tav tm="100000">
                                              <p:val>
                                                <p:strVal val="#ppt_x"/>
                                              </p:val>
                                            </p:tav>
                                          </p:tavLst>
                                        </p:anim>
                                        <p:anim calcmode="lin" valueType="num" p14:bounceEnd="58000">
                                          <p:cBhvr additive="base">
                                            <p:cTn id="5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3" grpId="0" animBg="1"/>
          <p:bldP spid="14"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T" descr="Une image contenant table&#10;&#10;Description générée automatiquement">
            <a:extLst>
              <a:ext uri="{FF2B5EF4-FFF2-40B4-BE49-F238E27FC236}">
                <a16:creationId xmlns:a16="http://schemas.microsoft.com/office/drawing/2014/main" id="{F828C2B2-8A0B-3D90-C524-49F64C54D7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04626"/>
            <a:ext cx="12192000" cy="15001878"/>
          </a:xfrm>
          <a:prstGeom prst="rect">
            <a:avLst/>
          </a:prstGeom>
        </p:spPr>
      </p:pic>
      <p:pic>
        <p:nvPicPr>
          <p:cNvPr id="5" name="Picture 2" descr="John Napier Framed Print by Gary Brown">
            <a:extLst>
              <a:ext uri="{FF2B5EF4-FFF2-40B4-BE49-F238E27FC236}">
                <a16:creationId xmlns:a16="http://schemas.microsoft.com/office/drawing/2014/main" id="{050482BA-C66E-EDD9-D445-D3816200F00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333" t="25148" r="32667" b="22189"/>
          <a:stretch/>
        </p:blipFill>
        <p:spPr bwMode="auto">
          <a:xfrm>
            <a:off x="10508270" y="0"/>
            <a:ext cx="1433012" cy="218013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 coins arrondis 12">
            <a:extLst>
              <a:ext uri="{FF2B5EF4-FFF2-40B4-BE49-F238E27FC236}">
                <a16:creationId xmlns:a16="http://schemas.microsoft.com/office/drawing/2014/main" id="{E6C4C7DC-FF74-56FE-920A-C722064A0EE7}"/>
              </a:ext>
            </a:extLst>
          </p:cNvPr>
          <p:cNvSpPr/>
          <p:nvPr/>
        </p:nvSpPr>
        <p:spPr>
          <a:xfrm>
            <a:off x="5224999" y="1090069"/>
            <a:ext cx="2160599" cy="1153605"/>
          </a:xfrm>
          <a:prstGeom prst="roundRect">
            <a:avLst/>
          </a:prstGeom>
          <a:solidFill>
            <a:srgbClr val="AF5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Logarithme de la tangente</a:t>
            </a:r>
          </a:p>
        </p:txBody>
      </p:sp>
      <p:sp>
        <p:nvSpPr>
          <p:cNvPr id="2" name="Légende : flèche vers le bas 1">
            <a:extLst>
              <a:ext uri="{FF2B5EF4-FFF2-40B4-BE49-F238E27FC236}">
                <a16:creationId xmlns:a16="http://schemas.microsoft.com/office/drawing/2014/main" id="{EEE5712D-FA80-8966-D8A1-61A94DA30ACE}"/>
              </a:ext>
            </a:extLst>
          </p:cNvPr>
          <p:cNvSpPr/>
          <p:nvPr/>
        </p:nvSpPr>
        <p:spPr>
          <a:xfrm>
            <a:off x="3448277" y="2404640"/>
            <a:ext cx="2026547" cy="2271750"/>
          </a:xfrm>
          <a:prstGeom prst="downArrowCallou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Lui</a:t>
            </a:r>
          </a:p>
        </p:txBody>
      </p:sp>
      <p:sp>
        <p:nvSpPr>
          <p:cNvPr id="3" name="Légende : flèche vers le bas 2">
            <a:extLst>
              <a:ext uri="{FF2B5EF4-FFF2-40B4-BE49-F238E27FC236}">
                <a16:creationId xmlns:a16="http://schemas.microsoft.com/office/drawing/2014/main" id="{DAE801E3-032D-C380-6A32-0C85C35767F8}"/>
              </a:ext>
            </a:extLst>
          </p:cNvPr>
          <p:cNvSpPr/>
          <p:nvPr/>
        </p:nvSpPr>
        <p:spPr>
          <a:xfrm>
            <a:off x="7385599" y="2481211"/>
            <a:ext cx="2026547" cy="2271750"/>
          </a:xfrm>
          <a:prstGeom prst="downArrowCallou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Lui</a:t>
            </a:r>
          </a:p>
        </p:txBody>
      </p:sp>
      <mc:AlternateContent xmlns:mc="http://schemas.openxmlformats.org/markup-compatibility/2006" xmlns:a14="http://schemas.microsoft.com/office/drawing/2010/main">
        <mc:Choice Requires="a14">
          <p:sp>
            <p:nvSpPr>
              <p:cNvPr id="4" name="Rectangle : coins arrondis 3">
                <a:extLst>
                  <a:ext uri="{FF2B5EF4-FFF2-40B4-BE49-F238E27FC236}">
                    <a16:creationId xmlns:a16="http://schemas.microsoft.com/office/drawing/2014/main" id="{34848BF8-A91B-09D5-14E2-632809C4E7C3}"/>
                  </a:ext>
                </a:extLst>
              </p:cNvPr>
              <p:cNvSpPr/>
              <p:nvPr/>
            </p:nvSpPr>
            <p:spPr>
              <a:xfrm>
                <a:off x="5937816" y="2844260"/>
                <a:ext cx="779362" cy="693294"/>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fr-CA" sz="2400" b="0" i="1" smtClean="0">
                          <a:latin typeface="Cambria Math" panose="02040503050406030204" pitchFamily="18" charset="0"/>
                        </a:rPr>
                        <m:t>−</m:t>
                      </m:r>
                    </m:oMath>
                  </m:oMathPara>
                </a14:m>
                <a:endParaRPr lang="fr-CA" sz="2400" dirty="0">
                  <a:latin typeface="Radio Canada" pitchFamily="2" charset="0"/>
                </a:endParaRPr>
              </a:p>
            </p:txBody>
          </p:sp>
        </mc:Choice>
        <mc:Fallback xmlns="">
          <p:sp>
            <p:nvSpPr>
              <p:cNvPr id="4" name="Rectangle : coins arrondis 3">
                <a:extLst>
                  <a:ext uri="{FF2B5EF4-FFF2-40B4-BE49-F238E27FC236}">
                    <a16:creationId xmlns:a16="http://schemas.microsoft.com/office/drawing/2014/main" id="{34848BF8-A91B-09D5-14E2-632809C4E7C3}"/>
                  </a:ext>
                </a:extLst>
              </p:cNvPr>
              <p:cNvSpPr>
                <a:spLocks noRot="1" noChangeAspect="1" noMove="1" noResize="1" noEditPoints="1" noAdjustHandles="1" noChangeArrowheads="1" noChangeShapeType="1" noTextEdit="1"/>
              </p:cNvSpPr>
              <p:nvPr/>
            </p:nvSpPr>
            <p:spPr>
              <a:xfrm>
                <a:off x="5937816" y="2844260"/>
                <a:ext cx="779362" cy="693294"/>
              </a:xfrm>
              <a:prstGeom prst="roundRect">
                <a:avLst/>
              </a:prstGeom>
              <a:blipFill>
                <a:blip r:embed="rId5"/>
                <a:stretch>
                  <a:fillRect/>
                </a:stretch>
              </a:blipFill>
              <a:ln>
                <a:solidFill>
                  <a:schemeClr val="tx1"/>
                </a:solidFill>
              </a:ln>
            </p:spPr>
            <p:txBody>
              <a:bodyPr/>
              <a:lstStyle/>
              <a:p>
                <a:r>
                  <a:rPr lang="fr-CA">
                    <a:noFill/>
                  </a:rPr>
                  <a:t> </a:t>
                </a:r>
              </a:p>
            </p:txBody>
          </p:sp>
        </mc:Fallback>
      </mc:AlternateContent>
    </p:spTree>
    <p:extLst>
      <p:ext uri="{BB962C8B-B14F-4D97-AF65-F5344CB8AC3E}">
        <p14:creationId xmlns:p14="http://schemas.microsoft.com/office/powerpoint/2010/main" val="343164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58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58000">
                                          <p:cBhvr additive="base">
                                            <p:cTn id="7" dur="500" fill="hold"/>
                                            <p:tgtEl>
                                              <p:spTgt spid="13"/>
                                            </p:tgtEl>
                                            <p:attrNameLst>
                                              <p:attrName>ppt_x</p:attrName>
                                            </p:attrNameLst>
                                          </p:cBhvr>
                                          <p:tavLst>
                                            <p:tav tm="0">
                                              <p:val>
                                                <p:strVal val="#ppt_x"/>
                                              </p:val>
                                            </p:tav>
                                            <p:tav tm="100000">
                                              <p:val>
                                                <p:strVal val="#ppt_x"/>
                                              </p:val>
                                            </p:tav>
                                          </p:tavLst>
                                        </p:anim>
                                        <p:anim calcmode="lin" valueType="num" p14:bounceEnd="58000">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2"/>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2" grpId="1" animBg="1"/>
          <p:bldP spid="3" grpId="0" animBg="1"/>
          <p:bldP spid="3" grpId="1" animBg="1"/>
          <p:bldP spid="4" grpId="0" animBg="1"/>
          <p:bldP spid="4"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2"/>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2" grpId="1" animBg="1"/>
          <p:bldP spid="3" grpId="0" animBg="1"/>
          <p:bldP spid="3" grpId="1" animBg="1"/>
          <p:bldP spid="4" grpId="0" animBg="1"/>
          <p:bldP spid="4" grpId="1"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ohn Napier Framed Print by Gary Brown">
            <a:extLst>
              <a:ext uri="{FF2B5EF4-FFF2-40B4-BE49-F238E27FC236}">
                <a16:creationId xmlns:a16="http://schemas.microsoft.com/office/drawing/2014/main" id="{050482BA-C66E-EDD9-D445-D3816200F0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33" t="25148" r="32667" b="22189"/>
          <a:stretch/>
        </p:blipFill>
        <p:spPr bwMode="auto">
          <a:xfrm>
            <a:off x="10508270" y="0"/>
            <a:ext cx="1433012" cy="2180138"/>
          </a:xfrm>
          <a:prstGeom prst="rect">
            <a:avLst/>
          </a:prstGeom>
          <a:noFill/>
          <a:extLst>
            <a:ext uri="{909E8E84-426E-40DD-AFC4-6F175D3DCCD1}">
              <a14:hiddenFill xmlns:a14="http://schemas.microsoft.com/office/drawing/2010/main">
                <a:solidFill>
                  <a:srgbClr val="FFFFFF"/>
                </a:solidFill>
              </a14:hiddenFill>
            </a:ext>
          </a:extLst>
        </p:spPr>
      </p:pic>
      <p:sp>
        <p:nvSpPr>
          <p:cNvPr id="7" name="Titre 6">
            <a:extLst>
              <a:ext uri="{FF2B5EF4-FFF2-40B4-BE49-F238E27FC236}">
                <a16:creationId xmlns:a16="http://schemas.microsoft.com/office/drawing/2014/main" id="{925BCEDA-F5BA-0419-F542-643CA2509157}"/>
              </a:ext>
            </a:extLst>
          </p:cNvPr>
          <p:cNvSpPr>
            <a:spLocks noGrp="1"/>
          </p:cNvSpPr>
          <p:nvPr>
            <p:ph type="title"/>
          </p:nvPr>
        </p:nvSpPr>
        <p:spPr>
          <a:xfrm>
            <a:off x="838200" y="365125"/>
            <a:ext cx="9128760" cy="1325563"/>
          </a:xfrm>
        </p:spPr>
        <p:txBody>
          <a:bodyPr/>
          <a:lstStyle/>
          <a:p>
            <a:r>
              <a:rPr lang="fr-CA" dirty="0"/>
              <a:t>Démarche de Napier de manière moderne</a:t>
            </a:r>
          </a:p>
        </p:txBody>
      </p:sp>
      <p:pic>
        <p:nvPicPr>
          <p:cNvPr id="3" name="Image 2">
            <a:extLst>
              <a:ext uri="{FF2B5EF4-FFF2-40B4-BE49-F238E27FC236}">
                <a16:creationId xmlns:a16="http://schemas.microsoft.com/office/drawing/2014/main" id="{BC7A176F-C627-11B8-64FC-AAA0494F45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3538" y="2180138"/>
            <a:ext cx="5568462" cy="1955753"/>
          </a:xfrm>
          <a:prstGeom prst="rect">
            <a:avLst/>
          </a:prstGeom>
        </p:spPr>
      </p:pic>
      <mc:AlternateContent xmlns:mc="http://schemas.openxmlformats.org/markup-compatibility/2006" xmlns:a14="http://schemas.microsoft.com/office/drawing/2010/main">
        <mc:Choice Requires="a14">
          <p:sp>
            <p:nvSpPr>
              <p:cNvPr id="4" name="Espace réservé du contenu 2">
                <a:extLst>
                  <a:ext uri="{FF2B5EF4-FFF2-40B4-BE49-F238E27FC236}">
                    <a16:creationId xmlns:a16="http://schemas.microsoft.com/office/drawing/2014/main" id="{9A61DEA0-0608-F752-C4E4-7616C3D2EE72}"/>
                  </a:ext>
                </a:extLst>
              </p:cNvPr>
              <p:cNvSpPr txBox="1">
                <a:spLocks/>
              </p:cNvSpPr>
              <p:nvPr/>
            </p:nvSpPr>
            <p:spPr>
              <a:xfrm>
                <a:off x="7324138" y="4360276"/>
                <a:ext cx="4617144" cy="1603160"/>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Tx/>
                  <a:buNone/>
                  <a:defRPr sz="1800" i="1" kern="1200">
                    <a:solidFill>
                      <a:schemeClr val="tx1"/>
                    </a:solidFill>
                    <a:latin typeface="+mn-lt"/>
                    <a:ea typeface="+mn-ea"/>
                    <a:cs typeface="+mn-cs"/>
                  </a:defRPr>
                </a:lvl2pPr>
                <a:lvl3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502920" indent="0" algn="l" defTabSz="914400" rtl="0" eaLnBrk="1" latinLnBrk="0" hangingPunct="1">
                  <a:lnSpc>
                    <a:spcPct val="120000"/>
                  </a:lnSpc>
                  <a:spcBef>
                    <a:spcPts val="500"/>
                  </a:spcBef>
                  <a:buFontTx/>
                  <a:buNone/>
                  <a:defRPr sz="1400" i="1" kern="1200">
                    <a:solidFill>
                      <a:schemeClr val="tx1"/>
                    </a:solidFill>
                    <a:latin typeface="+mn-lt"/>
                    <a:ea typeface="+mn-ea"/>
                    <a:cs typeface="+mn-cs"/>
                  </a:defRPr>
                </a:lvl4pPr>
                <a:lvl5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 xmlns:m="http://schemas.openxmlformats.org/officeDocument/2006/math">
                    <m:r>
                      <a:rPr lang="fr-CA" sz="2800" i="1">
                        <a:latin typeface="Cambria Math" panose="02040503050406030204" pitchFamily="18" charset="0"/>
                      </a:rPr>
                      <m:t>𝑥</m:t>
                    </m:r>
                    <m:d>
                      <m:dPr>
                        <m:ctrlPr>
                          <a:rPr lang="fr-CA" sz="2800" i="1">
                            <a:latin typeface="Cambria Math" panose="02040503050406030204" pitchFamily="18" charset="0"/>
                          </a:rPr>
                        </m:ctrlPr>
                      </m:dPr>
                      <m:e>
                        <m:r>
                          <a:rPr lang="fr-CA" sz="2800" i="1">
                            <a:latin typeface="Cambria Math" panose="02040503050406030204" pitchFamily="18" charset="0"/>
                          </a:rPr>
                          <m:t>𝑡</m:t>
                        </m:r>
                      </m:e>
                    </m:d>
                    <m:r>
                      <a:rPr lang="fr-CA" sz="2800" i="1">
                        <a:latin typeface="Cambria Math" panose="02040503050406030204" pitchFamily="18" charset="0"/>
                      </a:rPr>
                      <m:t>=</m:t>
                    </m:r>
                  </m:oMath>
                </a14:m>
                <a:r>
                  <a:rPr lang="fr-CA" sz="2800" dirty="0">
                    <a:latin typeface="Radio Canada" pitchFamily="2" charset="0"/>
                  </a:rPr>
                  <a:t>longueur de GS au temps </a:t>
                </a:r>
                <a14:m>
                  <m:oMath xmlns:m="http://schemas.openxmlformats.org/officeDocument/2006/math">
                    <m:r>
                      <a:rPr lang="fr-CA" sz="2800" i="1">
                        <a:latin typeface="Cambria Math" panose="02040503050406030204" pitchFamily="18" charset="0"/>
                      </a:rPr>
                      <m:t>𝑡</m:t>
                    </m:r>
                  </m:oMath>
                </a14:m>
                <a:endParaRPr lang="fr-CA" sz="2800" dirty="0">
                  <a:latin typeface="Radio Canada" pitchFamily="2" charset="0"/>
                </a:endParaRPr>
              </a:p>
              <a:p>
                <a:pPr marL="0" indent="0">
                  <a:buNone/>
                </a:pPr>
                <a14:m>
                  <m:oMath xmlns:m="http://schemas.openxmlformats.org/officeDocument/2006/math">
                    <m:r>
                      <a:rPr lang="fr-CA" sz="2800" i="1">
                        <a:latin typeface="Cambria Math" panose="02040503050406030204" pitchFamily="18" charset="0"/>
                      </a:rPr>
                      <m:t>𝑦</m:t>
                    </m:r>
                    <m:d>
                      <m:dPr>
                        <m:ctrlPr>
                          <a:rPr lang="fr-CA" sz="2800" i="1">
                            <a:latin typeface="Cambria Math" panose="02040503050406030204" pitchFamily="18" charset="0"/>
                          </a:rPr>
                        </m:ctrlPr>
                      </m:dPr>
                      <m:e>
                        <m:r>
                          <a:rPr lang="fr-CA" sz="2800" i="1">
                            <a:latin typeface="Cambria Math" panose="02040503050406030204" pitchFamily="18" charset="0"/>
                          </a:rPr>
                          <m:t>𝑡</m:t>
                        </m:r>
                      </m:e>
                    </m:d>
                    <m:r>
                      <a:rPr lang="fr-CA" sz="2800" i="1">
                        <a:latin typeface="Cambria Math" panose="02040503050406030204" pitchFamily="18" charset="0"/>
                      </a:rPr>
                      <m:t>=</m:t>
                    </m:r>
                  </m:oMath>
                </a14:m>
                <a:r>
                  <a:rPr lang="fr-CA" sz="2800" dirty="0">
                    <a:latin typeface="Radio Canada" pitchFamily="2" charset="0"/>
                  </a:rPr>
                  <a:t>longueur de BC au temps </a:t>
                </a:r>
                <a14:m>
                  <m:oMath xmlns:m="http://schemas.openxmlformats.org/officeDocument/2006/math">
                    <m:r>
                      <a:rPr lang="fr-CA" sz="2800" i="1">
                        <a:latin typeface="Cambria Math" panose="02040503050406030204" pitchFamily="18" charset="0"/>
                      </a:rPr>
                      <m:t>𝑡</m:t>
                    </m:r>
                  </m:oMath>
                </a14:m>
                <a:endParaRPr lang="fr-CA" sz="2800" dirty="0">
                  <a:latin typeface="Radio Canada" pitchFamily="2" charset="0"/>
                </a:endParaRPr>
              </a:p>
              <a:p>
                <a:pPr marL="0" indent="0">
                  <a:buNone/>
                </a:pPr>
                <a14:m>
                  <m:oMathPara xmlns:m="http://schemas.openxmlformats.org/officeDocument/2006/math">
                    <m:oMathParaPr>
                      <m:jc m:val="centerGroup"/>
                    </m:oMathParaPr>
                    <m:oMath xmlns:m="http://schemas.openxmlformats.org/officeDocument/2006/math">
                      <m:r>
                        <m:rPr>
                          <m:sty m:val="p"/>
                        </m:rPr>
                        <a:rPr lang="el-GR" sz="2800" i="1">
                          <a:latin typeface="Cambria Math" panose="02040503050406030204" pitchFamily="18" charset="0"/>
                        </a:rPr>
                        <m:t>λ</m:t>
                      </m:r>
                      <m:d>
                        <m:dPr>
                          <m:ctrlPr>
                            <a:rPr lang="fr-CA" sz="2800" i="1">
                              <a:latin typeface="Cambria Math" panose="02040503050406030204" pitchFamily="18" charset="0"/>
                            </a:rPr>
                          </m:ctrlPr>
                        </m:dPr>
                        <m:e>
                          <m:r>
                            <a:rPr lang="fr-CA" sz="2800" i="1">
                              <a:latin typeface="Cambria Math" panose="02040503050406030204" pitchFamily="18" charset="0"/>
                            </a:rPr>
                            <m:t>𝑥</m:t>
                          </m:r>
                          <m:r>
                            <a:rPr lang="fr-CA" sz="2800" i="1">
                              <a:latin typeface="Cambria Math" panose="02040503050406030204" pitchFamily="18" charset="0"/>
                            </a:rPr>
                            <m:t>(</m:t>
                          </m:r>
                          <m:r>
                            <a:rPr lang="fr-CA" sz="2800" i="1">
                              <a:latin typeface="Cambria Math" panose="02040503050406030204" pitchFamily="18" charset="0"/>
                            </a:rPr>
                            <m:t>𝑡</m:t>
                          </m:r>
                          <m:r>
                            <a:rPr lang="fr-CA" sz="2800" i="1">
                              <a:latin typeface="Cambria Math" panose="02040503050406030204" pitchFamily="18" charset="0"/>
                            </a:rPr>
                            <m:t>)</m:t>
                          </m:r>
                        </m:e>
                      </m:d>
                      <m:r>
                        <a:rPr lang="fr-CA" sz="2800" i="1">
                          <a:latin typeface="Cambria Math" panose="02040503050406030204" pitchFamily="18" charset="0"/>
                        </a:rPr>
                        <m:t>=</m:t>
                      </m:r>
                      <m:r>
                        <a:rPr lang="fr-CA" sz="2800" i="1">
                          <a:latin typeface="Cambria Math" panose="02040503050406030204" pitchFamily="18" charset="0"/>
                        </a:rPr>
                        <m:t>𝑦</m:t>
                      </m:r>
                      <m:r>
                        <a:rPr lang="fr-CA" sz="2800" i="1">
                          <a:latin typeface="Cambria Math" panose="02040503050406030204" pitchFamily="18" charset="0"/>
                        </a:rPr>
                        <m:t>(</m:t>
                      </m:r>
                      <m:r>
                        <a:rPr lang="fr-CA" sz="2800" i="1">
                          <a:latin typeface="Cambria Math" panose="02040503050406030204" pitchFamily="18" charset="0"/>
                        </a:rPr>
                        <m:t>𝑡</m:t>
                      </m:r>
                      <m:r>
                        <a:rPr lang="fr-CA" sz="2800" i="1">
                          <a:latin typeface="Cambria Math" panose="02040503050406030204" pitchFamily="18" charset="0"/>
                        </a:rPr>
                        <m:t>)</m:t>
                      </m:r>
                    </m:oMath>
                  </m:oMathPara>
                </a14:m>
                <a:endParaRPr lang="fr-CA" sz="2800" dirty="0">
                  <a:latin typeface="Radio Canada" pitchFamily="2" charset="0"/>
                </a:endParaRPr>
              </a:p>
              <a:p>
                <a:pPr marL="0" indent="0">
                  <a:buNone/>
                </a:pPr>
                <a:endParaRPr lang="fr-CA" dirty="0">
                  <a:latin typeface="Radio Canada" pitchFamily="2" charset="0"/>
                </a:endParaRPr>
              </a:p>
              <a:p>
                <a:pPr marL="0" indent="0">
                  <a:buNone/>
                </a:pPr>
                <a:endParaRPr lang="fr-CA" dirty="0">
                  <a:latin typeface="Radio Canada" pitchFamily="2" charset="0"/>
                </a:endParaRPr>
              </a:p>
            </p:txBody>
          </p:sp>
        </mc:Choice>
        <mc:Fallback xmlns="">
          <p:sp>
            <p:nvSpPr>
              <p:cNvPr id="4" name="Espace réservé du contenu 2">
                <a:extLst>
                  <a:ext uri="{FF2B5EF4-FFF2-40B4-BE49-F238E27FC236}">
                    <a16:creationId xmlns:a16="http://schemas.microsoft.com/office/drawing/2014/main" id="{9A61DEA0-0608-F752-C4E4-7616C3D2EE72}"/>
                  </a:ext>
                </a:extLst>
              </p:cNvPr>
              <p:cNvSpPr txBox="1">
                <a:spLocks noRot="1" noChangeAspect="1" noMove="1" noResize="1" noEditPoints="1" noAdjustHandles="1" noChangeArrowheads="1" noChangeShapeType="1" noTextEdit="1"/>
              </p:cNvSpPr>
              <p:nvPr/>
            </p:nvSpPr>
            <p:spPr>
              <a:xfrm>
                <a:off x="7324138" y="4360276"/>
                <a:ext cx="4617144" cy="1603160"/>
              </a:xfrm>
              <a:prstGeom prst="rect">
                <a:avLst/>
              </a:prstGeom>
              <a:blipFill>
                <a:blip r:embed="rId5"/>
                <a:stretch>
                  <a:fillRect l="-132" t="-2281"/>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0" name="Espace réservé du contenu 2">
                <a:extLst>
                  <a:ext uri="{FF2B5EF4-FFF2-40B4-BE49-F238E27FC236}">
                    <a16:creationId xmlns:a16="http://schemas.microsoft.com/office/drawing/2014/main" id="{D163992A-B8B6-9228-6A4A-1A8130EB5E3A}"/>
                  </a:ext>
                </a:extLst>
              </p:cNvPr>
              <p:cNvSpPr>
                <a:spLocks noGrp="1"/>
              </p:cNvSpPr>
              <p:nvPr>
                <p:ph idx="1"/>
              </p:nvPr>
            </p:nvSpPr>
            <p:spPr>
              <a:xfrm>
                <a:off x="127316" y="2699656"/>
                <a:ext cx="7416484" cy="1925685"/>
              </a:xfrm>
            </p:spPr>
            <p:txBody>
              <a:bodyPr>
                <a:normAutofit/>
              </a:bodyPr>
              <a:lstStyle/>
              <a:p>
                <a:pPr marL="0" indent="0">
                  <a:lnSpc>
                    <a:spcPct val="100000"/>
                  </a:lnSpc>
                  <a:buNone/>
                </a:pPr>
                <a14:m>
                  <m:oMath xmlns:m="http://schemas.openxmlformats.org/officeDocument/2006/math">
                    <m:r>
                      <a:rPr lang="fr-CA" b="0" i="1" smtClean="0">
                        <a:latin typeface="Cambria Math" panose="02040503050406030204" pitchFamily="18" charset="0"/>
                      </a:rPr>
                      <m:t>𝑥</m:t>
                    </m:r>
                    <m:d>
                      <m:dPr>
                        <m:ctrlPr>
                          <a:rPr lang="fr-CA" b="0" i="1" smtClean="0">
                            <a:latin typeface="Cambria Math" panose="02040503050406030204" pitchFamily="18" charset="0"/>
                          </a:rPr>
                        </m:ctrlPr>
                      </m:dPr>
                      <m:e>
                        <m:r>
                          <a:rPr lang="fr-CA" b="0" i="1" smtClean="0">
                            <a:latin typeface="Cambria Math" panose="02040503050406030204" pitchFamily="18" charset="0"/>
                          </a:rPr>
                          <m:t>𝑡</m:t>
                        </m:r>
                      </m:e>
                    </m:d>
                    <m:r>
                      <a:rPr lang="fr-CA" b="0" i="1" smtClean="0">
                        <a:latin typeface="Cambria Math" panose="02040503050406030204" pitchFamily="18" charset="0"/>
                      </a:rPr>
                      <m:t>=</m:t>
                    </m:r>
                    <m:sSup>
                      <m:sSupPr>
                        <m:ctrlPr>
                          <a:rPr lang="fr-CA" b="0" i="1" smtClean="0">
                            <a:latin typeface="Cambria Math" panose="02040503050406030204" pitchFamily="18" charset="0"/>
                          </a:rPr>
                        </m:ctrlPr>
                      </m:sSupPr>
                      <m:e>
                        <m:r>
                          <a:rPr lang="fr-CA" b="0" i="0" smtClean="0">
                            <a:latin typeface="Cambria Math" panose="02040503050406030204" pitchFamily="18" charset="0"/>
                          </a:rPr>
                          <m:t>10</m:t>
                        </m:r>
                      </m:e>
                      <m:sup>
                        <m:r>
                          <a:rPr lang="fr-CA" b="0" i="0" smtClean="0">
                            <a:latin typeface="Cambria Math" panose="02040503050406030204" pitchFamily="18" charset="0"/>
                          </a:rPr>
                          <m:t>7</m:t>
                        </m:r>
                      </m:sup>
                    </m:sSup>
                    <m:sSup>
                      <m:sSupPr>
                        <m:ctrlPr>
                          <a:rPr lang="fr-CA" b="0" i="1" smtClean="0">
                            <a:latin typeface="Cambria Math" panose="02040503050406030204" pitchFamily="18" charset="0"/>
                          </a:rPr>
                        </m:ctrlPr>
                      </m:sSupPr>
                      <m:e>
                        <m:r>
                          <a:rPr lang="fr-CA" b="0" i="1" smtClean="0">
                            <a:latin typeface="Cambria Math" panose="02040503050406030204" pitchFamily="18" charset="0"/>
                          </a:rPr>
                          <m:t>𝑞</m:t>
                        </m:r>
                      </m:e>
                      <m:sup>
                        <m:r>
                          <a:rPr lang="fr-CA" b="0" i="1" smtClean="0">
                            <a:latin typeface="Cambria Math" panose="02040503050406030204" pitchFamily="18" charset="0"/>
                          </a:rPr>
                          <m:t>𝑡</m:t>
                        </m:r>
                      </m:sup>
                    </m:sSup>
                  </m:oMath>
                </a14:m>
                <a:r>
                  <a:rPr lang="fr-CA" b="0" dirty="0"/>
                  <a:t> et </a:t>
                </a:r>
                <a14:m>
                  <m:oMath xmlns:m="http://schemas.openxmlformats.org/officeDocument/2006/math">
                    <m:r>
                      <a:rPr lang="fr-CA" b="0" i="1" smtClean="0">
                        <a:latin typeface="Cambria Math" panose="02040503050406030204" pitchFamily="18" charset="0"/>
                      </a:rPr>
                      <m:t>𝑦</m:t>
                    </m:r>
                    <m:d>
                      <m:dPr>
                        <m:ctrlPr>
                          <a:rPr lang="fr-CA" b="0" i="1" smtClean="0">
                            <a:latin typeface="Cambria Math" panose="02040503050406030204" pitchFamily="18" charset="0"/>
                          </a:rPr>
                        </m:ctrlPr>
                      </m:dPr>
                      <m:e>
                        <m:r>
                          <a:rPr lang="fr-CA" b="0" i="1" smtClean="0">
                            <a:latin typeface="Cambria Math" panose="02040503050406030204" pitchFamily="18" charset="0"/>
                          </a:rPr>
                          <m:t>𝑡</m:t>
                        </m:r>
                      </m:e>
                    </m:d>
                    <m:r>
                      <a:rPr lang="fr-CA" b="0" i="1" smtClean="0">
                        <a:latin typeface="Cambria Math" panose="02040503050406030204" pitchFamily="18" charset="0"/>
                      </a:rPr>
                      <m:t>=</m:t>
                    </m:r>
                    <m:sSup>
                      <m:sSupPr>
                        <m:ctrlPr>
                          <a:rPr lang="fr-CA" b="0" i="1" smtClean="0">
                            <a:latin typeface="Cambria Math" panose="02040503050406030204" pitchFamily="18" charset="0"/>
                          </a:rPr>
                        </m:ctrlPr>
                      </m:sSupPr>
                      <m:e>
                        <m:r>
                          <a:rPr lang="fr-CA" b="0" i="1" smtClean="0">
                            <a:latin typeface="Cambria Math" panose="02040503050406030204" pitchFamily="18" charset="0"/>
                          </a:rPr>
                          <m:t>10</m:t>
                        </m:r>
                      </m:e>
                      <m:sup>
                        <m:r>
                          <a:rPr lang="fr-CA" b="0" i="1" smtClean="0">
                            <a:latin typeface="Cambria Math" panose="02040503050406030204" pitchFamily="18" charset="0"/>
                          </a:rPr>
                          <m:t>7</m:t>
                        </m:r>
                      </m:sup>
                    </m:sSup>
                    <m:r>
                      <a:rPr lang="fr-CA" b="0" i="1" smtClean="0">
                        <a:latin typeface="Cambria Math" panose="02040503050406030204" pitchFamily="18" charset="0"/>
                      </a:rPr>
                      <m:t>𝑡</m:t>
                    </m:r>
                  </m:oMath>
                </a14:m>
                <a:endParaRPr lang="fr-CA" b="0" dirty="0"/>
              </a:p>
              <a:p>
                <a:pPr marL="0" indent="0">
                  <a:lnSpc>
                    <a:spcPct val="100000"/>
                  </a:lnSpc>
                  <a:buNone/>
                </a:pPr>
                <a:r>
                  <a:rPr lang="fr-CA" b="0" dirty="0"/>
                  <a:t>Position de </a:t>
                </a:r>
                <a14:m>
                  <m:oMath xmlns:m="http://schemas.openxmlformats.org/officeDocument/2006/math">
                    <m:r>
                      <a:rPr lang="fr-CA" b="0" i="1" smtClean="0">
                        <a:latin typeface="Cambria Math" panose="02040503050406030204" pitchFamily="18" charset="0"/>
                      </a:rPr>
                      <m:t>𝐺</m:t>
                    </m:r>
                    <m:r>
                      <a:rPr lang="fr-CA" b="0" i="1" smtClean="0">
                        <a:latin typeface="Cambria Math" panose="02040503050406030204" pitchFamily="18" charset="0"/>
                      </a:rPr>
                      <m:t>:</m:t>
                    </m:r>
                    <m:sSup>
                      <m:sSupPr>
                        <m:ctrlPr>
                          <a:rPr lang="fr-CA" b="0" i="1" smtClean="0">
                            <a:latin typeface="Cambria Math" panose="02040503050406030204" pitchFamily="18" charset="0"/>
                          </a:rPr>
                        </m:ctrlPr>
                      </m:sSupPr>
                      <m:e>
                        <m:r>
                          <a:rPr lang="fr-CA" b="0" i="1" smtClean="0">
                            <a:latin typeface="Cambria Math" panose="02040503050406030204" pitchFamily="18" charset="0"/>
                          </a:rPr>
                          <m:t>10</m:t>
                        </m:r>
                      </m:e>
                      <m:sup>
                        <m:r>
                          <a:rPr lang="fr-CA" b="0" i="1" smtClean="0">
                            <a:latin typeface="Cambria Math" panose="02040503050406030204" pitchFamily="18" charset="0"/>
                          </a:rPr>
                          <m:t>7</m:t>
                        </m:r>
                      </m:sup>
                    </m:sSup>
                    <m:r>
                      <a:rPr lang="fr-CA" b="0" i="1" smtClean="0">
                        <a:latin typeface="Cambria Math" panose="02040503050406030204" pitchFamily="18" charset="0"/>
                      </a:rPr>
                      <m:t>−</m:t>
                    </m:r>
                    <m:r>
                      <a:rPr lang="fr-CA" b="0" i="1" smtClean="0">
                        <a:latin typeface="Cambria Math" panose="02040503050406030204" pitchFamily="18" charset="0"/>
                      </a:rPr>
                      <m:t>𝑥</m:t>
                    </m:r>
                    <m:r>
                      <a:rPr lang="fr-CA" b="0" i="1" smtClean="0">
                        <a:latin typeface="Cambria Math" panose="02040503050406030204" pitchFamily="18" charset="0"/>
                      </a:rPr>
                      <m:t>(</m:t>
                    </m:r>
                    <m:r>
                      <a:rPr lang="fr-CA" b="0" i="1" smtClean="0">
                        <a:latin typeface="Cambria Math" panose="02040503050406030204" pitchFamily="18" charset="0"/>
                      </a:rPr>
                      <m:t>𝑡</m:t>
                    </m:r>
                    <m:r>
                      <a:rPr lang="fr-CA" b="0" i="1" smtClean="0">
                        <a:latin typeface="Cambria Math" panose="02040503050406030204" pitchFamily="18" charset="0"/>
                      </a:rPr>
                      <m:t>)</m:t>
                    </m:r>
                  </m:oMath>
                </a14:m>
                <a:endParaRPr lang="fr-CA" b="0" dirty="0"/>
              </a:p>
              <a:p>
                <a:pPr marL="0" indent="0">
                  <a:lnSpc>
                    <a:spcPct val="100000"/>
                  </a:lnSpc>
                  <a:buNone/>
                </a:pPr>
                <a:r>
                  <a:rPr lang="fr-CA" b="0" dirty="0"/>
                  <a:t>Calculons la vitesse de </a:t>
                </a:r>
                <a14:m>
                  <m:oMath xmlns:m="http://schemas.openxmlformats.org/officeDocument/2006/math">
                    <m:r>
                      <a:rPr lang="fr-CA" b="0" i="1" smtClean="0">
                        <a:latin typeface="Cambria Math" panose="02040503050406030204" pitchFamily="18" charset="0"/>
                      </a:rPr>
                      <m:t>𝐺</m:t>
                    </m:r>
                  </m:oMath>
                </a14:m>
                <a:endParaRPr lang="fr-CA" dirty="0">
                  <a:highlight>
                    <a:srgbClr val="FFFF00"/>
                  </a:highlight>
                </a:endParaRPr>
              </a:p>
            </p:txBody>
          </p:sp>
        </mc:Choice>
        <mc:Fallback xmlns="">
          <p:sp>
            <p:nvSpPr>
              <p:cNvPr id="10" name="Espace réservé du contenu 2">
                <a:extLst>
                  <a:ext uri="{FF2B5EF4-FFF2-40B4-BE49-F238E27FC236}">
                    <a16:creationId xmlns:a16="http://schemas.microsoft.com/office/drawing/2014/main" id="{D163992A-B8B6-9228-6A4A-1A8130EB5E3A}"/>
                  </a:ext>
                </a:extLst>
              </p:cNvPr>
              <p:cNvSpPr>
                <a:spLocks noGrp="1" noRot="1" noChangeAspect="1" noMove="1" noResize="1" noEditPoints="1" noAdjustHandles="1" noChangeArrowheads="1" noChangeShapeType="1" noTextEdit="1"/>
              </p:cNvSpPr>
              <p:nvPr>
                <p:ph idx="1"/>
              </p:nvPr>
            </p:nvSpPr>
            <p:spPr>
              <a:xfrm>
                <a:off x="127316" y="2699656"/>
                <a:ext cx="7416484" cy="1925685"/>
              </a:xfrm>
              <a:blipFill>
                <a:blip r:embed="rId6"/>
                <a:stretch>
                  <a:fillRect l="-1726" t="-3481"/>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1E8487A3-81DC-2A91-B010-DEDB8A82EFBF}"/>
                  </a:ext>
                </a:extLst>
              </p:cNvPr>
              <p:cNvSpPr txBox="1"/>
              <p:nvPr/>
            </p:nvSpPr>
            <p:spPr>
              <a:xfrm>
                <a:off x="0" y="5762031"/>
                <a:ext cx="9158514" cy="110799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CA" sz="4800" b="0" i="1" smtClean="0">
                          <a:latin typeface="Cambria Math" panose="02040503050406030204" pitchFamily="18" charset="0"/>
                        </a:rPr>
                        <m:t>𝜆</m:t>
                      </m:r>
                      <m:d>
                        <m:dPr>
                          <m:ctrlPr>
                            <a:rPr lang="fr-CA" sz="4800" b="0" i="1" smtClean="0">
                              <a:latin typeface="Cambria Math" panose="02040503050406030204" pitchFamily="18" charset="0"/>
                            </a:rPr>
                          </m:ctrlPr>
                        </m:dPr>
                        <m:e>
                          <m:r>
                            <a:rPr lang="fr-CA" sz="4800" b="0" i="1" smtClean="0">
                              <a:latin typeface="Cambria Math" panose="02040503050406030204" pitchFamily="18" charset="0"/>
                            </a:rPr>
                            <m:t>𝑥</m:t>
                          </m:r>
                        </m:e>
                      </m:d>
                      <m:r>
                        <a:rPr lang="fr-CA" sz="4800" b="0" i="1" smtClean="0">
                          <a:latin typeface="Cambria Math" panose="02040503050406030204" pitchFamily="18" charset="0"/>
                        </a:rPr>
                        <m:t>=</m:t>
                      </m:r>
                      <m:sSup>
                        <m:sSupPr>
                          <m:ctrlPr>
                            <a:rPr lang="fr-CA" sz="4800" b="0" i="1" smtClean="0">
                              <a:latin typeface="Cambria Math" panose="02040503050406030204" pitchFamily="18" charset="0"/>
                            </a:rPr>
                          </m:ctrlPr>
                        </m:sSupPr>
                        <m:e>
                          <m:r>
                            <a:rPr lang="fr-CA" sz="4800" b="0" i="1" smtClean="0">
                              <a:latin typeface="Cambria Math" panose="02040503050406030204" pitchFamily="18" charset="0"/>
                            </a:rPr>
                            <m:t>10</m:t>
                          </m:r>
                        </m:e>
                        <m:sup>
                          <m:r>
                            <a:rPr lang="fr-CA" sz="4800" b="0" i="1" smtClean="0">
                              <a:latin typeface="Cambria Math" panose="02040503050406030204" pitchFamily="18" charset="0"/>
                            </a:rPr>
                            <m:t>7</m:t>
                          </m:r>
                        </m:sup>
                      </m:sSup>
                      <m:d>
                        <m:dPr>
                          <m:ctrlPr>
                            <a:rPr lang="fr-CA" sz="4800" b="0" i="1" smtClean="0">
                              <a:latin typeface="Cambria Math" panose="02040503050406030204" pitchFamily="18" charset="0"/>
                            </a:rPr>
                          </m:ctrlPr>
                        </m:dPr>
                        <m:e>
                          <m:func>
                            <m:funcPr>
                              <m:ctrlPr>
                                <a:rPr lang="fr-CA" sz="4800" i="1">
                                  <a:latin typeface="Cambria Math" panose="02040503050406030204" pitchFamily="18" charset="0"/>
                                </a:rPr>
                              </m:ctrlPr>
                            </m:funcPr>
                            <m:fName>
                              <m:r>
                                <m:rPr>
                                  <m:sty m:val="p"/>
                                </m:rPr>
                                <a:rPr lang="fr-CA" sz="4800">
                                  <a:latin typeface="Cambria Math" panose="02040503050406030204" pitchFamily="18" charset="0"/>
                                </a:rPr>
                                <m:t>ln</m:t>
                              </m:r>
                            </m:fName>
                            <m:e>
                              <m:d>
                                <m:dPr>
                                  <m:ctrlPr>
                                    <a:rPr lang="fr-CA" sz="4800" i="1">
                                      <a:latin typeface="Cambria Math" panose="02040503050406030204" pitchFamily="18" charset="0"/>
                                    </a:rPr>
                                  </m:ctrlPr>
                                </m:dPr>
                                <m:e>
                                  <m:sSup>
                                    <m:sSupPr>
                                      <m:ctrlPr>
                                        <a:rPr lang="fr-CA" sz="4800" i="1">
                                          <a:latin typeface="Cambria Math" panose="02040503050406030204" pitchFamily="18" charset="0"/>
                                        </a:rPr>
                                      </m:ctrlPr>
                                    </m:sSupPr>
                                    <m:e>
                                      <m:r>
                                        <a:rPr lang="fr-CA" sz="4800" i="1">
                                          <a:latin typeface="Cambria Math" panose="02040503050406030204" pitchFamily="18" charset="0"/>
                                        </a:rPr>
                                        <m:t>10</m:t>
                                      </m:r>
                                    </m:e>
                                    <m:sup>
                                      <m:r>
                                        <a:rPr lang="fr-CA" sz="4800" i="1">
                                          <a:latin typeface="Cambria Math" panose="02040503050406030204" pitchFamily="18" charset="0"/>
                                        </a:rPr>
                                        <m:t>7</m:t>
                                      </m:r>
                                    </m:sup>
                                  </m:sSup>
                                </m:e>
                              </m:d>
                              <m:r>
                                <a:rPr lang="fr-CA" sz="4800" i="1">
                                  <a:latin typeface="Cambria Math" panose="02040503050406030204" pitchFamily="18" charset="0"/>
                                </a:rPr>
                                <m:t>−</m:t>
                              </m:r>
                              <m:func>
                                <m:funcPr>
                                  <m:ctrlPr>
                                    <a:rPr lang="fr-CA" sz="4800" i="1">
                                      <a:latin typeface="Cambria Math" panose="02040503050406030204" pitchFamily="18" charset="0"/>
                                    </a:rPr>
                                  </m:ctrlPr>
                                </m:funcPr>
                                <m:fName>
                                  <m:r>
                                    <m:rPr>
                                      <m:sty m:val="p"/>
                                    </m:rPr>
                                    <a:rPr lang="fr-CA" sz="4800">
                                      <a:latin typeface="Cambria Math" panose="02040503050406030204" pitchFamily="18" charset="0"/>
                                    </a:rPr>
                                    <m:t>ln</m:t>
                                  </m:r>
                                </m:fName>
                                <m:e>
                                  <m:d>
                                    <m:dPr>
                                      <m:ctrlPr>
                                        <a:rPr lang="fr-CA" sz="4800" i="1">
                                          <a:latin typeface="Cambria Math" panose="02040503050406030204" pitchFamily="18" charset="0"/>
                                        </a:rPr>
                                      </m:ctrlPr>
                                    </m:dPr>
                                    <m:e>
                                      <m:r>
                                        <a:rPr lang="fr-CA" sz="4800" i="1">
                                          <a:latin typeface="Cambria Math" panose="02040503050406030204" pitchFamily="18" charset="0"/>
                                        </a:rPr>
                                        <m:t>𝑥</m:t>
                                      </m:r>
                                    </m:e>
                                  </m:d>
                                </m:e>
                              </m:func>
                            </m:e>
                          </m:func>
                        </m:e>
                      </m:d>
                    </m:oMath>
                  </m:oMathPara>
                </a14:m>
                <a:endParaRPr lang="fr-CA" sz="4800" dirty="0">
                  <a:highlight>
                    <a:srgbClr val="FFFF00"/>
                  </a:highlight>
                  <a:latin typeface="Radio Canada" pitchFamily="2" charset="0"/>
                </a:endParaRPr>
              </a:p>
              <a:p>
                <a:endParaRPr lang="fr-CA" dirty="0">
                  <a:latin typeface="Radio Canada" pitchFamily="2" charset="0"/>
                </a:endParaRPr>
              </a:p>
            </p:txBody>
          </p:sp>
        </mc:Choice>
        <mc:Fallback xmlns="">
          <p:sp>
            <p:nvSpPr>
              <p:cNvPr id="11" name="ZoneTexte 10">
                <a:extLst>
                  <a:ext uri="{FF2B5EF4-FFF2-40B4-BE49-F238E27FC236}">
                    <a16:creationId xmlns:a16="http://schemas.microsoft.com/office/drawing/2014/main" id="{1E8487A3-81DC-2A91-B010-DEDB8A82EFBF}"/>
                  </a:ext>
                </a:extLst>
              </p:cNvPr>
              <p:cNvSpPr txBox="1">
                <a:spLocks noRot="1" noChangeAspect="1" noMove="1" noResize="1" noEditPoints="1" noAdjustHandles="1" noChangeArrowheads="1" noChangeShapeType="1" noTextEdit="1"/>
              </p:cNvSpPr>
              <p:nvPr/>
            </p:nvSpPr>
            <p:spPr>
              <a:xfrm>
                <a:off x="0" y="5762031"/>
                <a:ext cx="9158514" cy="1107996"/>
              </a:xfrm>
              <a:prstGeom prst="rect">
                <a:avLst/>
              </a:prstGeom>
              <a:blipFill>
                <a:blip r:embed="rId7"/>
                <a:stretch>
                  <a:fillRect/>
                </a:stretch>
              </a:blipFill>
            </p:spPr>
            <p:txBody>
              <a:bodyPr/>
              <a:lstStyle/>
              <a:p>
                <a:r>
                  <a:rPr lang="fr-CA">
                    <a:noFill/>
                  </a:rPr>
                  <a:t> </a:t>
                </a:r>
              </a:p>
            </p:txBody>
          </p:sp>
        </mc:Fallback>
      </mc:AlternateContent>
    </p:spTree>
    <p:extLst>
      <p:ext uri="{BB962C8B-B14F-4D97-AF65-F5344CB8AC3E}">
        <p14:creationId xmlns:p14="http://schemas.microsoft.com/office/powerpoint/2010/main" val="3080082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build="p"/>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ohn Napier Framed Print by Gary Brown">
            <a:extLst>
              <a:ext uri="{FF2B5EF4-FFF2-40B4-BE49-F238E27FC236}">
                <a16:creationId xmlns:a16="http://schemas.microsoft.com/office/drawing/2014/main" id="{050482BA-C66E-EDD9-D445-D3816200F0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33" t="25148" r="32667" b="22189"/>
          <a:stretch/>
        </p:blipFill>
        <p:spPr bwMode="auto">
          <a:xfrm>
            <a:off x="10508270" y="0"/>
            <a:ext cx="1433012" cy="2180138"/>
          </a:xfrm>
          <a:prstGeom prst="rect">
            <a:avLst/>
          </a:prstGeom>
          <a:noFill/>
          <a:extLst>
            <a:ext uri="{909E8E84-426E-40DD-AFC4-6F175D3DCCD1}">
              <a14:hiddenFill xmlns:a14="http://schemas.microsoft.com/office/drawing/2010/main">
                <a:solidFill>
                  <a:srgbClr val="FFFFFF"/>
                </a:solidFill>
              </a14:hiddenFill>
            </a:ext>
          </a:extLst>
        </p:spPr>
      </p:pic>
      <p:sp>
        <p:nvSpPr>
          <p:cNvPr id="7" name="Titre 6">
            <a:extLst>
              <a:ext uri="{FF2B5EF4-FFF2-40B4-BE49-F238E27FC236}">
                <a16:creationId xmlns:a16="http://schemas.microsoft.com/office/drawing/2014/main" id="{925BCEDA-F5BA-0419-F542-643CA2509157}"/>
              </a:ext>
            </a:extLst>
          </p:cNvPr>
          <p:cNvSpPr>
            <a:spLocks noGrp="1"/>
          </p:cNvSpPr>
          <p:nvPr>
            <p:ph type="title"/>
          </p:nvPr>
        </p:nvSpPr>
        <p:spPr>
          <a:xfrm>
            <a:off x="838200" y="365125"/>
            <a:ext cx="8227423" cy="1325563"/>
          </a:xfrm>
        </p:spPr>
        <p:txBody>
          <a:bodyPr/>
          <a:lstStyle/>
          <a:p>
            <a:r>
              <a:rPr lang="fr-CA" dirty="0"/>
              <a:t>Démarche de Napier de manière moderne</a:t>
            </a:r>
          </a:p>
        </p:txBody>
      </p:sp>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1E8487A3-81DC-2A91-B010-DEDB8A82EFBF}"/>
                  </a:ext>
                </a:extLst>
              </p:cNvPr>
              <p:cNvSpPr txBox="1"/>
              <p:nvPr/>
            </p:nvSpPr>
            <p:spPr>
              <a:xfrm>
                <a:off x="1093978" y="1690688"/>
                <a:ext cx="9158514" cy="110799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CA" sz="4800" b="0" i="1" smtClean="0">
                          <a:latin typeface="Cambria Math" panose="02040503050406030204" pitchFamily="18" charset="0"/>
                        </a:rPr>
                        <m:t>𝜆</m:t>
                      </m:r>
                      <m:d>
                        <m:dPr>
                          <m:ctrlPr>
                            <a:rPr lang="fr-CA" sz="4800" b="0" i="1" smtClean="0">
                              <a:latin typeface="Cambria Math" panose="02040503050406030204" pitchFamily="18" charset="0"/>
                            </a:rPr>
                          </m:ctrlPr>
                        </m:dPr>
                        <m:e>
                          <m:r>
                            <a:rPr lang="fr-CA" sz="4800" b="0" i="1" smtClean="0">
                              <a:latin typeface="Cambria Math" panose="02040503050406030204" pitchFamily="18" charset="0"/>
                            </a:rPr>
                            <m:t>𝑥</m:t>
                          </m:r>
                        </m:e>
                      </m:d>
                      <m:r>
                        <a:rPr lang="fr-CA" sz="4800" b="0" i="1" smtClean="0">
                          <a:latin typeface="Cambria Math" panose="02040503050406030204" pitchFamily="18" charset="0"/>
                        </a:rPr>
                        <m:t>=</m:t>
                      </m:r>
                      <m:sSup>
                        <m:sSupPr>
                          <m:ctrlPr>
                            <a:rPr lang="fr-CA" sz="4800" b="0" i="1" smtClean="0">
                              <a:latin typeface="Cambria Math" panose="02040503050406030204" pitchFamily="18" charset="0"/>
                            </a:rPr>
                          </m:ctrlPr>
                        </m:sSupPr>
                        <m:e>
                          <m:r>
                            <a:rPr lang="fr-CA" sz="4800" b="0" i="1" smtClean="0">
                              <a:latin typeface="Cambria Math" panose="02040503050406030204" pitchFamily="18" charset="0"/>
                            </a:rPr>
                            <m:t>10</m:t>
                          </m:r>
                        </m:e>
                        <m:sup>
                          <m:r>
                            <a:rPr lang="fr-CA" sz="4800" b="0" i="1" smtClean="0">
                              <a:latin typeface="Cambria Math" panose="02040503050406030204" pitchFamily="18" charset="0"/>
                            </a:rPr>
                            <m:t>7</m:t>
                          </m:r>
                        </m:sup>
                      </m:sSup>
                      <m:d>
                        <m:dPr>
                          <m:ctrlPr>
                            <a:rPr lang="fr-CA" sz="4800" b="0" i="1" smtClean="0">
                              <a:latin typeface="Cambria Math" panose="02040503050406030204" pitchFamily="18" charset="0"/>
                            </a:rPr>
                          </m:ctrlPr>
                        </m:dPr>
                        <m:e>
                          <m:func>
                            <m:funcPr>
                              <m:ctrlPr>
                                <a:rPr lang="fr-CA" sz="4800" i="1">
                                  <a:latin typeface="Cambria Math" panose="02040503050406030204" pitchFamily="18" charset="0"/>
                                </a:rPr>
                              </m:ctrlPr>
                            </m:funcPr>
                            <m:fName>
                              <m:r>
                                <m:rPr>
                                  <m:sty m:val="p"/>
                                </m:rPr>
                                <a:rPr lang="fr-CA" sz="4800">
                                  <a:latin typeface="Cambria Math" panose="02040503050406030204" pitchFamily="18" charset="0"/>
                                </a:rPr>
                                <m:t>ln</m:t>
                              </m:r>
                            </m:fName>
                            <m:e>
                              <m:d>
                                <m:dPr>
                                  <m:ctrlPr>
                                    <a:rPr lang="fr-CA" sz="4800" i="1">
                                      <a:latin typeface="Cambria Math" panose="02040503050406030204" pitchFamily="18" charset="0"/>
                                    </a:rPr>
                                  </m:ctrlPr>
                                </m:dPr>
                                <m:e>
                                  <m:sSup>
                                    <m:sSupPr>
                                      <m:ctrlPr>
                                        <a:rPr lang="fr-CA" sz="4800" i="1">
                                          <a:latin typeface="Cambria Math" panose="02040503050406030204" pitchFamily="18" charset="0"/>
                                        </a:rPr>
                                      </m:ctrlPr>
                                    </m:sSupPr>
                                    <m:e>
                                      <m:r>
                                        <a:rPr lang="fr-CA" sz="4800" i="1">
                                          <a:latin typeface="Cambria Math" panose="02040503050406030204" pitchFamily="18" charset="0"/>
                                        </a:rPr>
                                        <m:t>10</m:t>
                                      </m:r>
                                    </m:e>
                                    <m:sup>
                                      <m:r>
                                        <a:rPr lang="fr-CA" sz="4800" i="1">
                                          <a:latin typeface="Cambria Math" panose="02040503050406030204" pitchFamily="18" charset="0"/>
                                        </a:rPr>
                                        <m:t>7</m:t>
                                      </m:r>
                                    </m:sup>
                                  </m:sSup>
                                </m:e>
                              </m:d>
                              <m:r>
                                <a:rPr lang="fr-CA" sz="4800" i="1">
                                  <a:latin typeface="Cambria Math" panose="02040503050406030204" pitchFamily="18" charset="0"/>
                                </a:rPr>
                                <m:t>−</m:t>
                              </m:r>
                              <m:func>
                                <m:funcPr>
                                  <m:ctrlPr>
                                    <a:rPr lang="fr-CA" sz="4800" i="1">
                                      <a:latin typeface="Cambria Math" panose="02040503050406030204" pitchFamily="18" charset="0"/>
                                    </a:rPr>
                                  </m:ctrlPr>
                                </m:funcPr>
                                <m:fName>
                                  <m:r>
                                    <m:rPr>
                                      <m:sty m:val="p"/>
                                    </m:rPr>
                                    <a:rPr lang="fr-CA" sz="4800">
                                      <a:latin typeface="Cambria Math" panose="02040503050406030204" pitchFamily="18" charset="0"/>
                                    </a:rPr>
                                    <m:t>ln</m:t>
                                  </m:r>
                                </m:fName>
                                <m:e>
                                  <m:d>
                                    <m:dPr>
                                      <m:ctrlPr>
                                        <a:rPr lang="fr-CA" sz="4800" i="1">
                                          <a:latin typeface="Cambria Math" panose="02040503050406030204" pitchFamily="18" charset="0"/>
                                        </a:rPr>
                                      </m:ctrlPr>
                                    </m:dPr>
                                    <m:e>
                                      <m:r>
                                        <a:rPr lang="fr-CA" sz="4800" i="1">
                                          <a:latin typeface="Cambria Math" panose="02040503050406030204" pitchFamily="18" charset="0"/>
                                        </a:rPr>
                                        <m:t>𝑥</m:t>
                                      </m:r>
                                    </m:e>
                                  </m:d>
                                </m:e>
                              </m:func>
                            </m:e>
                          </m:func>
                        </m:e>
                      </m:d>
                    </m:oMath>
                  </m:oMathPara>
                </a14:m>
                <a:endParaRPr lang="fr-CA" sz="4800" dirty="0">
                  <a:highlight>
                    <a:srgbClr val="FFFF00"/>
                  </a:highlight>
                  <a:latin typeface="Radio Canada" pitchFamily="2" charset="0"/>
                </a:endParaRPr>
              </a:p>
              <a:p>
                <a:endParaRPr lang="fr-CA" dirty="0">
                  <a:latin typeface="Radio Canada" pitchFamily="2" charset="0"/>
                </a:endParaRPr>
              </a:p>
            </p:txBody>
          </p:sp>
        </mc:Choice>
        <mc:Fallback xmlns="">
          <p:sp>
            <p:nvSpPr>
              <p:cNvPr id="11" name="ZoneTexte 10">
                <a:extLst>
                  <a:ext uri="{FF2B5EF4-FFF2-40B4-BE49-F238E27FC236}">
                    <a16:creationId xmlns:a16="http://schemas.microsoft.com/office/drawing/2014/main" id="{1E8487A3-81DC-2A91-B010-DEDB8A82EFBF}"/>
                  </a:ext>
                </a:extLst>
              </p:cNvPr>
              <p:cNvSpPr txBox="1">
                <a:spLocks noRot="1" noChangeAspect="1" noMove="1" noResize="1" noEditPoints="1" noAdjustHandles="1" noChangeArrowheads="1" noChangeShapeType="1" noTextEdit="1"/>
              </p:cNvSpPr>
              <p:nvPr/>
            </p:nvSpPr>
            <p:spPr>
              <a:xfrm>
                <a:off x="1093978" y="1690688"/>
                <a:ext cx="9158514" cy="1107996"/>
              </a:xfrm>
              <a:prstGeom prst="rect">
                <a:avLst/>
              </a:prstGeom>
              <a:blipFill>
                <a:blip r:embed="rId4"/>
                <a:stretch>
                  <a:fillRect/>
                </a:stretch>
              </a:blipFill>
            </p:spPr>
            <p:txBody>
              <a:bodyPr/>
              <a:lstStyle/>
              <a:p>
                <a:r>
                  <a:rPr lang="fr-CA">
                    <a:noFill/>
                  </a:rPr>
                  <a:t> </a:t>
                </a:r>
              </a:p>
            </p:txBody>
          </p:sp>
        </mc:Fallback>
      </mc:AlternateContent>
      <p:pic>
        <p:nvPicPr>
          <p:cNvPr id="8" name="Espace réservé du contenu 7">
            <a:extLst>
              <a:ext uri="{FF2B5EF4-FFF2-40B4-BE49-F238E27FC236}">
                <a16:creationId xmlns:a16="http://schemas.microsoft.com/office/drawing/2014/main" id="{82C45A5A-E3C3-D832-9D8C-6A8009886C58}"/>
              </a:ext>
            </a:extLst>
          </p:cNvPr>
          <p:cNvPicPr>
            <a:picLocks noGrp="1" noChangeAspect="1"/>
          </p:cNvPicPr>
          <p:nvPr>
            <p:ph idx="1"/>
          </p:nvPr>
        </p:nvPicPr>
        <p:blipFill>
          <a:blip r:embed="rId5"/>
          <a:stretch>
            <a:fillRect/>
          </a:stretch>
        </p:blipFill>
        <p:spPr>
          <a:xfrm>
            <a:off x="582423" y="2801861"/>
            <a:ext cx="5555958" cy="4096664"/>
          </a:xfrm>
        </p:spPr>
      </p:pic>
      <p:pic>
        <p:nvPicPr>
          <p:cNvPr id="9" name="Image 8">
            <a:extLst>
              <a:ext uri="{FF2B5EF4-FFF2-40B4-BE49-F238E27FC236}">
                <a16:creationId xmlns:a16="http://schemas.microsoft.com/office/drawing/2014/main" id="{D55CA613-DE0A-16E5-5B4A-16293AB83BF8}"/>
              </a:ext>
            </a:extLst>
          </p:cNvPr>
          <p:cNvPicPr>
            <a:picLocks noChangeAspect="1"/>
          </p:cNvPicPr>
          <p:nvPr/>
        </p:nvPicPr>
        <p:blipFill>
          <a:blip r:embed="rId6"/>
          <a:stretch>
            <a:fillRect/>
          </a:stretch>
        </p:blipFill>
        <p:spPr>
          <a:xfrm>
            <a:off x="6890869" y="2798684"/>
            <a:ext cx="4789576" cy="4099251"/>
          </a:xfrm>
          <a:prstGeom prst="rect">
            <a:avLst/>
          </a:prstGeom>
        </p:spPr>
      </p:pic>
    </p:spTree>
    <p:extLst>
      <p:ext uri="{BB962C8B-B14F-4D97-AF65-F5344CB8AC3E}">
        <p14:creationId xmlns:p14="http://schemas.microsoft.com/office/powerpoint/2010/main" val="1008919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C32F318-F4F1-0E64-32FE-69CEC7654E9F}"/>
              </a:ext>
            </a:extLst>
          </p:cNvPr>
          <p:cNvSpPr txBox="1"/>
          <p:nvPr/>
        </p:nvSpPr>
        <p:spPr>
          <a:xfrm>
            <a:off x="505839" y="2859933"/>
            <a:ext cx="5383762" cy="2862322"/>
          </a:xfrm>
          <a:prstGeom prst="rect">
            <a:avLst/>
          </a:prstGeom>
          <a:noFill/>
        </p:spPr>
        <p:txBody>
          <a:bodyPr wrap="square" rtlCol="0">
            <a:spAutoFit/>
          </a:bodyPr>
          <a:lstStyle/>
          <a:p>
            <a:r>
              <a:rPr lang="fr-CA" sz="3600" dirty="0">
                <a:latin typeface="Radio Canada" pitchFamily="2" charset="0"/>
                <a:ea typeface="CMU Sans Serif" panose="02000603000000000000" pitchFamily="2" charset="0"/>
                <a:cs typeface="CMU Sans Serif" panose="02000603000000000000" pitchFamily="2" charset="0"/>
              </a:rPr>
              <a:t>Calculez les dimensions (à l’unité près) d’un carré qui a la même surface que ce rectangle.</a:t>
            </a:r>
          </a:p>
        </p:txBody>
      </p:sp>
      <mc:AlternateContent xmlns:mc="http://schemas.openxmlformats.org/markup-compatibility/2006" xmlns:a14="http://schemas.microsoft.com/office/drawing/2010/main">
        <mc:Choice Requires="a14">
          <p:sp>
            <p:nvSpPr>
              <p:cNvPr id="4" name="Rectangle 2">
                <a:extLst>
                  <a:ext uri="{FF2B5EF4-FFF2-40B4-BE49-F238E27FC236}">
                    <a16:creationId xmlns:a16="http://schemas.microsoft.com/office/drawing/2014/main" id="{4DEDE840-1595-043C-E5F7-A5B06D3EB083}"/>
                  </a:ext>
                </a:extLst>
              </p:cNvPr>
              <p:cNvSpPr/>
              <p:nvPr/>
            </p:nvSpPr>
            <p:spPr>
              <a:xfrm>
                <a:off x="6302400" y="639000"/>
                <a:ext cx="5112000" cy="5112000"/>
              </a:xfrm>
              <a:prstGeom prst="rect">
                <a:avLst/>
              </a:prstGeom>
              <a:solidFill>
                <a:srgbClr val="A3310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fr-CA" sz="3600" b="0" i="1" dirty="0" smtClean="0">
                        <a:latin typeface="Cambria Math" panose="02040503050406030204" pitchFamily="18" charset="0"/>
                      </a:rPr>
                      <m:t>𝐴</m:t>
                    </m:r>
                    <m:r>
                      <a:rPr lang="fr-CA" sz="3600" b="0" i="1" dirty="0" smtClean="0">
                        <a:latin typeface="Cambria Math" panose="02040503050406030204" pitchFamily="18" charset="0"/>
                      </a:rPr>
                      <m:t>=1628×1238</m:t>
                    </m:r>
                  </m:oMath>
                </a14:m>
                <a:r>
                  <a:rPr lang="fr-CA" sz="3600" dirty="0">
                    <a:latin typeface="Radio Canada" pitchFamily="2" charset="0"/>
                  </a:rPr>
                  <a:t> </a:t>
                </a:r>
              </a:p>
            </p:txBody>
          </p:sp>
        </mc:Choice>
        <mc:Fallback xmlns="">
          <p:sp>
            <p:nvSpPr>
              <p:cNvPr id="4" name="Rectangle 2">
                <a:extLst>
                  <a:ext uri="{FF2B5EF4-FFF2-40B4-BE49-F238E27FC236}">
                    <a16:creationId xmlns:a16="http://schemas.microsoft.com/office/drawing/2014/main" id="{4DEDE840-1595-043C-E5F7-A5B06D3EB083}"/>
                  </a:ext>
                </a:extLst>
              </p:cNvPr>
              <p:cNvSpPr>
                <a:spLocks noRot="1" noChangeAspect="1" noMove="1" noResize="1" noEditPoints="1" noAdjustHandles="1" noChangeArrowheads="1" noChangeShapeType="1" noTextEdit="1"/>
              </p:cNvSpPr>
              <p:nvPr/>
            </p:nvSpPr>
            <p:spPr>
              <a:xfrm>
                <a:off x="6302400" y="639000"/>
                <a:ext cx="5112000" cy="5112000"/>
              </a:xfrm>
              <a:prstGeom prst="rect">
                <a:avLst/>
              </a:prstGeom>
              <a:blipFill>
                <a:blip r:embed="rId2"/>
                <a:stretch>
                  <a:fillRect/>
                </a:stretch>
              </a:blipFill>
              <a:ln>
                <a:solidFill>
                  <a:schemeClr val="tx1"/>
                </a:solidFill>
              </a:ln>
            </p:spPr>
            <p:txBody>
              <a:bodyPr/>
              <a:lstStyle/>
              <a:p>
                <a:r>
                  <a:rPr lang="fr-CA">
                    <a:noFill/>
                  </a:rPr>
                  <a:t> </a:t>
                </a:r>
              </a:p>
            </p:txBody>
          </p:sp>
        </mc:Fallback>
      </mc:AlternateContent>
    </p:spTree>
    <p:extLst>
      <p:ext uri="{BB962C8B-B14F-4D97-AF65-F5344CB8AC3E}">
        <p14:creationId xmlns:p14="http://schemas.microsoft.com/office/powerpoint/2010/main" val="2358283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ohn Napier Framed Print by Gary Brown">
            <a:extLst>
              <a:ext uri="{FF2B5EF4-FFF2-40B4-BE49-F238E27FC236}">
                <a16:creationId xmlns:a16="http://schemas.microsoft.com/office/drawing/2014/main" id="{050482BA-C66E-EDD9-D445-D3816200F0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33" t="25148" r="32667" b="22189"/>
          <a:stretch/>
        </p:blipFill>
        <p:spPr bwMode="auto">
          <a:xfrm>
            <a:off x="10508270" y="0"/>
            <a:ext cx="1433012" cy="2180138"/>
          </a:xfrm>
          <a:prstGeom prst="rect">
            <a:avLst/>
          </a:prstGeom>
          <a:noFill/>
          <a:extLst>
            <a:ext uri="{909E8E84-426E-40DD-AFC4-6F175D3DCCD1}">
              <a14:hiddenFill xmlns:a14="http://schemas.microsoft.com/office/drawing/2010/main">
                <a:solidFill>
                  <a:srgbClr val="FFFFFF"/>
                </a:solidFill>
              </a14:hiddenFill>
            </a:ext>
          </a:extLst>
        </p:spPr>
      </p:pic>
      <p:sp>
        <p:nvSpPr>
          <p:cNvPr id="7" name="Titre 6">
            <a:extLst>
              <a:ext uri="{FF2B5EF4-FFF2-40B4-BE49-F238E27FC236}">
                <a16:creationId xmlns:a16="http://schemas.microsoft.com/office/drawing/2014/main" id="{925BCEDA-F5BA-0419-F542-643CA2509157}"/>
              </a:ext>
            </a:extLst>
          </p:cNvPr>
          <p:cNvSpPr>
            <a:spLocks noGrp="1"/>
          </p:cNvSpPr>
          <p:nvPr>
            <p:ph type="title"/>
          </p:nvPr>
        </p:nvSpPr>
        <p:spPr>
          <a:xfrm>
            <a:off x="838200" y="365125"/>
            <a:ext cx="9063446" cy="1325563"/>
          </a:xfrm>
        </p:spPr>
        <p:txBody>
          <a:bodyPr/>
          <a:lstStyle/>
          <a:p>
            <a:r>
              <a:rPr lang="fr-CA" dirty="0"/>
              <a:t>Démarche de Napier de manière moderne</a:t>
            </a:r>
          </a:p>
        </p:txBody>
      </p:sp>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1E8487A3-81DC-2A91-B010-DEDB8A82EFBF}"/>
                  </a:ext>
                </a:extLst>
              </p:cNvPr>
              <p:cNvSpPr txBox="1"/>
              <p:nvPr/>
            </p:nvSpPr>
            <p:spPr>
              <a:xfrm>
                <a:off x="1093978" y="1690688"/>
                <a:ext cx="9158514" cy="110799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CA" sz="4800" b="0" i="1" smtClean="0">
                          <a:latin typeface="Cambria Math" panose="02040503050406030204" pitchFamily="18" charset="0"/>
                        </a:rPr>
                        <m:t>𝜆</m:t>
                      </m:r>
                      <m:d>
                        <m:dPr>
                          <m:ctrlPr>
                            <a:rPr lang="fr-CA" sz="4800" b="0" i="1" smtClean="0">
                              <a:latin typeface="Cambria Math" panose="02040503050406030204" pitchFamily="18" charset="0"/>
                            </a:rPr>
                          </m:ctrlPr>
                        </m:dPr>
                        <m:e>
                          <m:r>
                            <a:rPr lang="fr-CA" sz="4800" b="0" i="1" smtClean="0">
                              <a:latin typeface="Cambria Math" panose="02040503050406030204" pitchFamily="18" charset="0"/>
                            </a:rPr>
                            <m:t>𝑥</m:t>
                          </m:r>
                        </m:e>
                      </m:d>
                      <m:r>
                        <a:rPr lang="fr-CA" sz="4800" b="0" i="1" smtClean="0">
                          <a:latin typeface="Cambria Math" panose="02040503050406030204" pitchFamily="18" charset="0"/>
                        </a:rPr>
                        <m:t>=</m:t>
                      </m:r>
                      <m:sSup>
                        <m:sSupPr>
                          <m:ctrlPr>
                            <a:rPr lang="fr-CA" sz="4800" b="0" i="1" smtClean="0">
                              <a:latin typeface="Cambria Math" panose="02040503050406030204" pitchFamily="18" charset="0"/>
                            </a:rPr>
                          </m:ctrlPr>
                        </m:sSupPr>
                        <m:e>
                          <m:r>
                            <a:rPr lang="fr-CA" sz="4800" b="0" i="1" smtClean="0">
                              <a:latin typeface="Cambria Math" panose="02040503050406030204" pitchFamily="18" charset="0"/>
                            </a:rPr>
                            <m:t>10</m:t>
                          </m:r>
                        </m:e>
                        <m:sup>
                          <m:r>
                            <a:rPr lang="fr-CA" sz="4800" b="0" i="1" smtClean="0">
                              <a:latin typeface="Cambria Math" panose="02040503050406030204" pitchFamily="18" charset="0"/>
                            </a:rPr>
                            <m:t>7</m:t>
                          </m:r>
                        </m:sup>
                      </m:sSup>
                      <m:d>
                        <m:dPr>
                          <m:ctrlPr>
                            <a:rPr lang="fr-CA" sz="4800" b="0" i="1" smtClean="0">
                              <a:latin typeface="Cambria Math" panose="02040503050406030204" pitchFamily="18" charset="0"/>
                            </a:rPr>
                          </m:ctrlPr>
                        </m:dPr>
                        <m:e>
                          <m:func>
                            <m:funcPr>
                              <m:ctrlPr>
                                <a:rPr lang="fr-CA" sz="4800" i="1">
                                  <a:latin typeface="Cambria Math" panose="02040503050406030204" pitchFamily="18" charset="0"/>
                                </a:rPr>
                              </m:ctrlPr>
                            </m:funcPr>
                            <m:fName>
                              <m:r>
                                <m:rPr>
                                  <m:sty m:val="p"/>
                                </m:rPr>
                                <a:rPr lang="fr-CA" sz="4800">
                                  <a:latin typeface="Cambria Math" panose="02040503050406030204" pitchFamily="18" charset="0"/>
                                </a:rPr>
                                <m:t>ln</m:t>
                              </m:r>
                            </m:fName>
                            <m:e>
                              <m:d>
                                <m:dPr>
                                  <m:ctrlPr>
                                    <a:rPr lang="fr-CA" sz="4800" i="1">
                                      <a:latin typeface="Cambria Math" panose="02040503050406030204" pitchFamily="18" charset="0"/>
                                    </a:rPr>
                                  </m:ctrlPr>
                                </m:dPr>
                                <m:e>
                                  <m:sSup>
                                    <m:sSupPr>
                                      <m:ctrlPr>
                                        <a:rPr lang="fr-CA" sz="4800" i="1">
                                          <a:latin typeface="Cambria Math" panose="02040503050406030204" pitchFamily="18" charset="0"/>
                                        </a:rPr>
                                      </m:ctrlPr>
                                    </m:sSupPr>
                                    <m:e>
                                      <m:r>
                                        <a:rPr lang="fr-CA" sz="4800" i="1">
                                          <a:latin typeface="Cambria Math" panose="02040503050406030204" pitchFamily="18" charset="0"/>
                                        </a:rPr>
                                        <m:t>10</m:t>
                                      </m:r>
                                    </m:e>
                                    <m:sup>
                                      <m:r>
                                        <a:rPr lang="fr-CA" sz="4800" i="1">
                                          <a:latin typeface="Cambria Math" panose="02040503050406030204" pitchFamily="18" charset="0"/>
                                        </a:rPr>
                                        <m:t>7</m:t>
                                      </m:r>
                                    </m:sup>
                                  </m:sSup>
                                </m:e>
                              </m:d>
                              <m:r>
                                <a:rPr lang="fr-CA" sz="4800" i="1">
                                  <a:latin typeface="Cambria Math" panose="02040503050406030204" pitchFamily="18" charset="0"/>
                                </a:rPr>
                                <m:t>−</m:t>
                              </m:r>
                              <m:func>
                                <m:funcPr>
                                  <m:ctrlPr>
                                    <a:rPr lang="fr-CA" sz="4800" i="1">
                                      <a:latin typeface="Cambria Math" panose="02040503050406030204" pitchFamily="18" charset="0"/>
                                    </a:rPr>
                                  </m:ctrlPr>
                                </m:funcPr>
                                <m:fName>
                                  <m:r>
                                    <m:rPr>
                                      <m:sty m:val="p"/>
                                    </m:rPr>
                                    <a:rPr lang="fr-CA" sz="4800">
                                      <a:latin typeface="Cambria Math" panose="02040503050406030204" pitchFamily="18" charset="0"/>
                                    </a:rPr>
                                    <m:t>ln</m:t>
                                  </m:r>
                                </m:fName>
                                <m:e>
                                  <m:d>
                                    <m:dPr>
                                      <m:ctrlPr>
                                        <a:rPr lang="fr-CA" sz="4800" i="1">
                                          <a:latin typeface="Cambria Math" panose="02040503050406030204" pitchFamily="18" charset="0"/>
                                        </a:rPr>
                                      </m:ctrlPr>
                                    </m:dPr>
                                    <m:e>
                                      <m:r>
                                        <a:rPr lang="fr-CA" sz="4800" i="1">
                                          <a:latin typeface="Cambria Math" panose="02040503050406030204" pitchFamily="18" charset="0"/>
                                        </a:rPr>
                                        <m:t>𝑥</m:t>
                                      </m:r>
                                    </m:e>
                                  </m:d>
                                </m:e>
                              </m:func>
                            </m:e>
                          </m:func>
                        </m:e>
                      </m:d>
                    </m:oMath>
                  </m:oMathPara>
                </a14:m>
                <a:endParaRPr lang="fr-CA" sz="4800" dirty="0">
                  <a:highlight>
                    <a:srgbClr val="FFFF00"/>
                  </a:highlight>
                  <a:latin typeface="Radio Canada" pitchFamily="2" charset="0"/>
                </a:endParaRPr>
              </a:p>
              <a:p>
                <a:endParaRPr lang="fr-CA" dirty="0">
                  <a:latin typeface="Radio Canada" pitchFamily="2" charset="0"/>
                </a:endParaRPr>
              </a:p>
            </p:txBody>
          </p:sp>
        </mc:Choice>
        <mc:Fallback xmlns="">
          <p:sp>
            <p:nvSpPr>
              <p:cNvPr id="11" name="ZoneTexte 10">
                <a:extLst>
                  <a:ext uri="{FF2B5EF4-FFF2-40B4-BE49-F238E27FC236}">
                    <a16:creationId xmlns:a16="http://schemas.microsoft.com/office/drawing/2014/main" id="{1E8487A3-81DC-2A91-B010-DEDB8A82EFBF}"/>
                  </a:ext>
                </a:extLst>
              </p:cNvPr>
              <p:cNvSpPr txBox="1">
                <a:spLocks noRot="1" noChangeAspect="1" noMove="1" noResize="1" noEditPoints="1" noAdjustHandles="1" noChangeArrowheads="1" noChangeShapeType="1" noTextEdit="1"/>
              </p:cNvSpPr>
              <p:nvPr/>
            </p:nvSpPr>
            <p:spPr>
              <a:xfrm>
                <a:off x="1093978" y="1690688"/>
                <a:ext cx="9158514" cy="1107996"/>
              </a:xfrm>
              <a:prstGeom prst="rect">
                <a:avLst/>
              </a:prstGeom>
              <a:blipFill>
                <a:blip r:embed="rId4"/>
                <a:stretch>
                  <a:fillRect/>
                </a:stretch>
              </a:blipFill>
            </p:spPr>
            <p:txBody>
              <a:bodyPr/>
              <a:lstStyle/>
              <a:p>
                <a:r>
                  <a:rPr lang="fr-CA">
                    <a:noFill/>
                  </a:rPr>
                  <a:t> </a:t>
                </a:r>
              </a:p>
            </p:txBody>
          </p:sp>
        </mc:Fallback>
      </mc:AlternateContent>
      <p:pic>
        <p:nvPicPr>
          <p:cNvPr id="4" name="!!T" descr="Une image contenant table&#10;&#10;Description générée automatiquement">
            <a:extLst>
              <a:ext uri="{FF2B5EF4-FFF2-40B4-BE49-F238E27FC236}">
                <a16:creationId xmlns:a16="http://schemas.microsoft.com/office/drawing/2014/main" id="{DC753F1C-D14E-2ACD-6083-31E9390E9D51}"/>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2742405"/>
            <a:ext cx="6096000" cy="7500939"/>
          </a:xfrm>
          <a:prstGeom prst="rect">
            <a:avLst/>
          </a:prstGeom>
        </p:spPr>
      </p:pic>
      <p:graphicFrame>
        <p:nvGraphicFramePr>
          <p:cNvPr id="6" name="Objet 5">
            <a:extLst>
              <a:ext uri="{FF2B5EF4-FFF2-40B4-BE49-F238E27FC236}">
                <a16:creationId xmlns:a16="http://schemas.microsoft.com/office/drawing/2014/main" id="{5459CF7C-3907-794D-1F66-5E282D678970}"/>
              </a:ext>
            </a:extLst>
          </p:cNvPr>
          <p:cNvGraphicFramePr>
            <a:graphicFrameLocks noChangeAspect="1"/>
          </p:cNvGraphicFramePr>
          <p:nvPr>
            <p:extLst>
              <p:ext uri="{D42A27DB-BD31-4B8C-83A1-F6EECF244321}">
                <p14:modId xmlns:p14="http://schemas.microsoft.com/office/powerpoint/2010/main" val="1052350117"/>
              </p:ext>
            </p:extLst>
          </p:nvPr>
        </p:nvGraphicFramePr>
        <p:xfrm>
          <a:off x="6167438" y="3429000"/>
          <a:ext cx="5953125" cy="4529138"/>
        </p:xfrm>
        <a:graphic>
          <a:graphicData uri="http://schemas.openxmlformats.org/presentationml/2006/ole">
            <mc:AlternateContent xmlns:mc="http://schemas.openxmlformats.org/markup-compatibility/2006">
              <mc:Choice xmlns:v="urn:schemas-microsoft-com:vml" Requires="v">
                <p:oleObj name="Worksheet" r:id="rId6" imgW="3444098" imgH="3070963" progId="Excel.Sheet.12">
                  <p:link updateAutomatic="1"/>
                </p:oleObj>
              </mc:Choice>
              <mc:Fallback>
                <p:oleObj name="Worksheet" r:id="rId6" imgW="3444098" imgH="3070963" progId="Excel.Sheet.12">
                  <p:link updateAutomatic="1"/>
                  <p:pic>
                    <p:nvPicPr>
                      <p:cNvPr id="6" name="Objet 5">
                        <a:extLst>
                          <a:ext uri="{FF2B5EF4-FFF2-40B4-BE49-F238E27FC236}">
                            <a16:creationId xmlns:a16="http://schemas.microsoft.com/office/drawing/2014/main" id="{5459CF7C-3907-794D-1F66-5E282D678970}"/>
                          </a:ext>
                        </a:extLst>
                      </p:cNvPr>
                      <p:cNvPicPr/>
                      <p:nvPr/>
                    </p:nvPicPr>
                    <p:blipFill>
                      <a:blip r:embed="rId7"/>
                      <a:stretch>
                        <a:fillRect/>
                      </a:stretch>
                    </p:blipFill>
                    <p:spPr>
                      <a:xfrm>
                        <a:off x="6167438" y="3429000"/>
                        <a:ext cx="5953125" cy="4529138"/>
                      </a:xfrm>
                      <a:prstGeom prst="rect">
                        <a:avLst/>
                      </a:prstGeom>
                    </p:spPr>
                  </p:pic>
                </p:oleObj>
              </mc:Fallback>
            </mc:AlternateContent>
          </a:graphicData>
        </a:graphic>
      </p:graphicFrame>
    </p:spTree>
    <p:extLst>
      <p:ext uri="{BB962C8B-B14F-4D97-AF65-F5344CB8AC3E}">
        <p14:creationId xmlns:p14="http://schemas.microsoft.com/office/powerpoint/2010/main" val="2961240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descr="Une image contenant texte, noir et blanc, Rectangle, carré&#10;&#10;Description générée automatiquement">
            <a:extLst>
              <a:ext uri="{FF2B5EF4-FFF2-40B4-BE49-F238E27FC236}">
                <a16:creationId xmlns:a16="http://schemas.microsoft.com/office/drawing/2014/main" id="{EDAAF0C2-69D9-48CC-76B2-28E9A0331365}"/>
              </a:ext>
            </a:extLst>
          </p:cNvPr>
          <p:cNvPicPr>
            <a:picLocks noChangeAspect="1"/>
          </p:cNvPicPr>
          <p:nvPr/>
        </p:nvPicPr>
        <p:blipFill rotWithShape="1">
          <a:blip r:embed="rId3">
            <a:extLst>
              <a:ext uri="{28A0092B-C50C-407E-A947-70E740481C1C}">
                <a14:useLocalDpi xmlns:a14="http://schemas.microsoft.com/office/drawing/2010/main" val="0"/>
              </a:ext>
            </a:extLst>
          </a:blip>
          <a:srcRect l="5932" t="8616" r="5962" b="7201"/>
          <a:stretch/>
        </p:blipFill>
        <p:spPr>
          <a:xfrm>
            <a:off x="6529285" y="1084696"/>
            <a:ext cx="4668982" cy="5773304"/>
          </a:xfrm>
          <a:prstGeom prst="rect">
            <a:avLst/>
          </a:prstGeom>
        </p:spPr>
      </p:pic>
      <p:pic>
        <p:nvPicPr>
          <p:cNvPr id="5" name="Picture 2" descr="John Napier Framed Print by Gary Brown">
            <a:extLst>
              <a:ext uri="{FF2B5EF4-FFF2-40B4-BE49-F238E27FC236}">
                <a16:creationId xmlns:a16="http://schemas.microsoft.com/office/drawing/2014/main" id="{050482BA-C66E-EDD9-D445-D3816200F00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333" t="25148" r="32667" b="22189"/>
          <a:stretch/>
        </p:blipFill>
        <p:spPr bwMode="auto">
          <a:xfrm>
            <a:off x="10508270" y="0"/>
            <a:ext cx="1433012" cy="2180138"/>
          </a:xfrm>
          <a:prstGeom prst="rect">
            <a:avLst/>
          </a:prstGeom>
          <a:noFill/>
          <a:extLst>
            <a:ext uri="{909E8E84-426E-40DD-AFC4-6F175D3DCCD1}">
              <a14:hiddenFill xmlns:a14="http://schemas.microsoft.com/office/drawing/2010/main">
                <a:solidFill>
                  <a:srgbClr val="FFFFFF"/>
                </a:solidFill>
              </a14:hiddenFill>
            </a:ext>
          </a:extLst>
        </p:spPr>
      </p:pic>
      <p:sp>
        <p:nvSpPr>
          <p:cNvPr id="7" name="Titre 6">
            <a:extLst>
              <a:ext uri="{FF2B5EF4-FFF2-40B4-BE49-F238E27FC236}">
                <a16:creationId xmlns:a16="http://schemas.microsoft.com/office/drawing/2014/main" id="{925BCEDA-F5BA-0419-F542-643CA2509157}"/>
              </a:ext>
            </a:extLst>
          </p:cNvPr>
          <p:cNvSpPr>
            <a:spLocks noGrp="1"/>
          </p:cNvSpPr>
          <p:nvPr>
            <p:ph type="title"/>
          </p:nvPr>
        </p:nvSpPr>
        <p:spPr/>
        <p:txBody>
          <a:bodyPr/>
          <a:lstStyle/>
          <a:p>
            <a:r>
              <a:rPr lang="fr-CA" dirty="0"/>
              <a:t>Essayons la table</a:t>
            </a:r>
          </a:p>
        </p:txBody>
      </p:sp>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FA50D926-BD2C-810E-E045-73E63132F5AA}"/>
                  </a:ext>
                </a:extLst>
              </p:cNvPr>
              <p:cNvSpPr txBox="1"/>
              <p:nvPr/>
            </p:nvSpPr>
            <p:spPr>
              <a:xfrm>
                <a:off x="401667" y="1887659"/>
                <a:ext cx="4255397" cy="3416320"/>
              </a:xfrm>
              <a:prstGeom prst="rect">
                <a:avLst/>
              </a:prstGeom>
              <a:noFill/>
            </p:spPr>
            <p:txBody>
              <a:bodyPr wrap="square" rtlCol="0">
                <a:spAutoFit/>
              </a:bodyPr>
              <a:lstStyle/>
              <a:p>
                <a:r>
                  <a:rPr lang="fr-CA" sz="3600" dirty="0">
                    <a:latin typeface="Radio Canada" pitchFamily="2" charset="0"/>
                    <a:ea typeface="CMU Sans Serif" panose="02000603000000000000" pitchFamily="2" charset="0"/>
                    <a:cs typeface="CMU Sans Serif" panose="02000603000000000000" pitchFamily="2" charset="0"/>
                  </a:rPr>
                  <a:t>Calculez les dimensions (à l’unité près) d’un carré qui a une surface de </a:t>
                </a:r>
                <a14:m>
                  <m:oMath xmlns:m="http://schemas.openxmlformats.org/officeDocument/2006/math">
                    <m:r>
                      <a:rPr lang="fr-CA" sz="3600" b="0" i="1" smtClean="0">
                        <a:latin typeface="Cambria Math" panose="02040503050406030204" pitchFamily="18" charset="0"/>
                        <a:ea typeface="CMU Sans Serif" panose="02000603000000000000" pitchFamily="2" charset="0"/>
                        <a:cs typeface="CMU Sans Serif" panose="02000603000000000000" pitchFamily="2" charset="0"/>
                      </a:rPr>
                      <m:t>1628×1238</m:t>
                    </m:r>
                  </m:oMath>
                </a14:m>
                <a:r>
                  <a:rPr lang="fr-CA" sz="3600" dirty="0">
                    <a:latin typeface="Radio Canada" pitchFamily="2" charset="0"/>
                    <a:ea typeface="CMU Sans Serif" panose="02000603000000000000" pitchFamily="2" charset="0"/>
                    <a:cs typeface="CMU Sans Serif" panose="02000603000000000000" pitchFamily="2" charset="0"/>
                  </a:rPr>
                  <a:t>.</a:t>
                </a:r>
              </a:p>
            </p:txBody>
          </p:sp>
        </mc:Choice>
        <mc:Fallback xmlns="">
          <p:sp>
            <p:nvSpPr>
              <p:cNvPr id="8" name="ZoneTexte 7">
                <a:extLst>
                  <a:ext uri="{FF2B5EF4-FFF2-40B4-BE49-F238E27FC236}">
                    <a16:creationId xmlns:a16="http://schemas.microsoft.com/office/drawing/2014/main" id="{FA50D926-BD2C-810E-E045-73E63132F5AA}"/>
                  </a:ext>
                </a:extLst>
              </p:cNvPr>
              <p:cNvSpPr txBox="1">
                <a:spLocks noRot="1" noChangeAspect="1" noMove="1" noResize="1" noEditPoints="1" noAdjustHandles="1" noChangeArrowheads="1" noChangeShapeType="1" noTextEdit="1"/>
              </p:cNvSpPr>
              <p:nvPr/>
            </p:nvSpPr>
            <p:spPr>
              <a:xfrm>
                <a:off x="401667" y="1887659"/>
                <a:ext cx="4255397" cy="3416320"/>
              </a:xfrm>
              <a:prstGeom prst="rect">
                <a:avLst/>
              </a:prstGeom>
              <a:blipFill>
                <a:blip r:embed="rId5"/>
                <a:stretch>
                  <a:fillRect l="-4441" t="-2857" b="-5893"/>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7D4EFDBF-F99E-7D6D-3130-811078FA3563}"/>
                  </a:ext>
                </a:extLst>
              </p:cNvPr>
              <p:cNvSpPr/>
              <p:nvPr/>
            </p:nvSpPr>
            <p:spPr>
              <a:xfrm>
                <a:off x="8528270" y="37906"/>
                <a:ext cx="1980000" cy="1980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fr-CA" sz="2400" b="0" i="1" dirty="0" smtClean="0">
                        <a:latin typeface="Cambria Math" panose="02040503050406030204" pitchFamily="18" charset="0"/>
                      </a:rPr>
                      <m:t>1628×1238</m:t>
                    </m:r>
                  </m:oMath>
                </a14:m>
                <a:r>
                  <a:rPr lang="fr-CA" sz="2400" dirty="0">
                    <a:latin typeface="Radio Canada" pitchFamily="2" charset="0"/>
                  </a:rPr>
                  <a:t> </a:t>
                </a:r>
              </a:p>
            </p:txBody>
          </p:sp>
        </mc:Choice>
        <mc:Fallback xmlns="">
          <p:sp>
            <p:nvSpPr>
              <p:cNvPr id="9" name="Rectangle 8">
                <a:extLst>
                  <a:ext uri="{FF2B5EF4-FFF2-40B4-BE49-F238E27FC236}">
                    <a16:creationId xmlns:a16="http://schemas.microsoft.com/office/drawing/2014/main" id="{7D4EFDBF-F99E-7D6D-3130-811078FA3563}"/>
                  </a:ext>
                </a:extLst>
              </p:cNvPr>
              <p:cNvSpPr>
                <a:spLocks noRot="1" noChangeAspect="1" noMove="1" noResize="1" noEditPoints="1" noAdjustHandles="1" noChangeArrowheads="1" noChangeShapeType="1" noTextEdit="1"/>
              </p:cNvSpPr>
              <p:nvPr/>
            </p:nvSpPr>
            <p:spPr>
              <a:xfrm>
                <a:off x="8528270" y="37906"/>
                <a:ext cx="1980000" cy="1980000"/>
              </a:xfrm>
              <a:prstGeom prst="rect">
                <a:avLst/>
              </a:prstGeom>
              <a:blipFill>
                <a:blip r:embed="rId6"/>
                <a:stretch>
                  <a:fillRect/>
                </a:stretch>
              </a:blipFill>
              <a:ln>
                <a:solidFill>
                  <a:schemeClr val="tx1"/>
                </a:solidFill>
              </a:ln>
            </p:spPr>
            <p:txBody>
              <a:bodyPr/>
              <a:lstStyle/>
              <a:p>
                <a:r>
                  <a:rPr lang="fr-CA">
                    <a:noFill/>
                  </a:rPr>
                  <a:t> </a:t>
                </a:r>
              </a:p>
            </p:txBody>
          </p:sp>
        </mc:Fallback>
      </mc:AlternateContent>
    </p:spTree>
    <p:extLst>
      <p:ext uri="{BB962C8B-B14F-4D97-AF65-F5344CB8AC3E}">
        <p14:creationId xmlns:p14="http://schemas.microsoft.com/office/powerpoint/2010/main" val="27941334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descr="Une image contenant texte, noir et blanc, Rectangle, carré&#10;&#10;Description générée automatiquement">
            <a:extLst>
              <a:ext uri="{FF2B5EF4-FFF2-40B4-BE49-F238E27FC236}">
                <a16:creationId xmlns:a16="http://schemas.microsoft.com/office/drawing/2014/main" id="{A10A2153-A306-D32E-9255-E280BBDE317B}"/>
              </a:ext>
            </a:extLst>
          </p:cNvPr>
          <p:cNvPicPr>
            <a:picLocks noChangeAspect="1"/>
          </p:cNvPicPr>
          <p:nvPr/>
        </p:nvPicPr>
        <p:blipFill rotWithShape="1">
          <a:blip r:embed="rId3">
            <a:extLst>
              <a:ext uri="{28A0092B-C50C-407E-A947-70E740481C1C}">
                <a14:useLocalDpi xmlns:a14="http://schemas.microsoft.com/office/drawing/2010/main" val="0"/>
              </a:ext>
            </a:extLst>
          </a:blip>
          <a:srcRect l="5932" t="8616" r="5962" b="7201"/>
          <a:stretch/>
        </p:blipFill>
        <p:spPr>
          <a:xfrm>
            <a:off x="6529285" y="1084696"/>
            <a:ext cx="4668982" cy="5773304"/>
          </a:xfrm>
          <a:prstGeom prst="rect">
            <a:avLst/>
          </a:prstGeom>
        </p:spPr>
      </p:pic>
      <p:pic>
        <p:nvPicPr>
          <p:cNvPr id="5" name="Picture 2" descr="John Napier Framed Print by Gary Brown">
            <a:extLst>
              <a:ext uri="{FF2B5EF4-FFF2-40B4-BE49-F238E27FC236}">
                <a16:creationId xmlns:a16="http://schemas.microsoft.com/office/drawing/2014/main" id="{050482BA-C66E-EDD9-D445-D3816200F00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333" t="25148" r="32667" b="22189"/>
          <a:stretch/>
        </p:blipFill>
        <p:spPr bwMode="auto">
          <a:xfrm>
            <a:off x="10508270" y="0"/>
            <a:ext cx="1433012" cy="2180138"/>
          </a:xfrm>
          <a:prstGeom prst="rect">
            <a:avLst/>
          </a:prstGeom>
          <a:noFill/>
          <a:extLst>
            <a:ext uri="{909E8E84-426E-40DD-AFC4-6F175D3DCCD1}">
              <a14:hiddenFill xmlns:a14="http://schemas.microsoft.com/office/drawing/2010/main">
                <a:solidFill>
                  <a:srgbClr val="FFFFFF"/>
                </a:solidFill>
              </a14:hiddenFill>
            </a:ext>
          </a:extLst>
        </p:spPr>
      </p:pic>
      <p:sp>
        <p:nvSpPr>
          <p:cNvPr id="7" name="Titre 6">
            <a:extLst>
              <a:ext uri="{FF2B5EF4-FFF2-40B4-BE49-F238E27FC236}">
                <a16:creationId xmlns:a16="http://schemas.microsoft.com/office/drawing/2014/main" id="{925BCEDA-F5BA-0419-F542-643CA2509157}"/>
              </a:ext>
            </a:extLst>
          </p:cNvPr>
          <p:cNvSpPr>
            <a:spLocks noGrp="1"/>
          </p:cNvSpPr>
          <p:nvPr>
            <p:ph type="title"/>
          </p:nvPr>
        </p:nvSpPr>
        <p:spPr>
          <a:xfrm>
            <a:off x="-7330" y="37906"/>
            <a:ext cx="10515600" cy="509546"/>
          </a:xfrm>
        </p:spPr>
        <p:txBody>
          <a:bodyPr>
            <a:normAutofit fontScale="90000"/>
          </a:bodyPr>
          <a:lstStyle/>
          <a:p>
            <a:r>
              <a:rPr lang="fr-CA" dirty="0"/>
              <a:t>Essayons la table</a:t>
            </a:r>
          </a:p>
        </p:txBody>
      </p:sp>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FA50D926-BD2C-810E-E045-73E63132F5AA}"/>
                  </a:ext>
                </a:extLst>
              </p:cNvPr>
              <p:cNvSpPr txBox="1"/>
              <p:nvPr/>
            </p:nvSpPr>
            <p:spPr>
              <a:xfrm>
                <a:off x="401667" y="585358"/>
                <a:ext cx="4255397" cy="19564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ad>
                        <m:radPr>
                          <m:degHide m:val="on"/>
                          <m:ctrlPr>
                            <a:rPr lang="fr-CA" sz="3600" b="0" i="1" smtClean="0">
                              <a:latin typeface="Cambria Math" panose="02040503050406030204" pitchFamily="18" charset="0"/>
                              <a:ea typeface="CMU Sans Serif" panose="02000603000000000000" pitchFamily="2" charset="0"/>
                              <a:cs typeface="CMU Sans Serif" panose="02000603000000000000" pitchFamily="2" charset="0"/>
                            </a:rPr>
                          </m:ctrlPr>
                        </m:radPr>
                        <m:deg/>
                        <m:e>
                          <m:r>
                            <a:rPr lang="fr-CA" sz="3600" b="0" i="1" smtClean="0">
                              <a:latin typeface="Cambria Math" panose="02040503050406030204" pitchFamily="18" charset="0"/>
                              <a:ea typeface="CMU Sans Serif" panose="02000603000000000000" pitchFamily="2" charset="0"/>
                              <a:cs typeface="CMU Sans Serif" panose="02000603000000000000" pitchFamily="2" charset="0"/>
                            </a:rPr>
                            <m:t>1628×1238</m:t>
                          </m:r>
                        </m:e>
                      </m:rad>
                      <m:r>
                        <a:rPr lang="fr-CA" sz="3600" b="0" i="0" smtClean="0">
                          <a:latin typeface="Cambria Math" panose="02040503050406030204" pitchFamily="18" charset="0"/>
                          <a:ea typeface="CMU Sans Serif" panose="02000603000000000000" pitchFamily="2" charset="0"/>
                          <a:cs typeface="CMU Sans Serif" panose="02000603000000000000" pitchFamily="2" charset="0"/>
                        </a:rPr>
                        <m:t>=</m:t>
                      </m:r>
                      <m:sSup>
                        <m:sSupPr>
                          <m:ctrlPr>
                            <a:rPr lang="fr-CA" sz="3600" b="0" i="1" smtClean="0">
                              <a:latin typeface="Cambria Math" panose="02040503050406030204" pitchFamily="18" charset="0"/>
                              <a:ea typeface="CMU Sans Serif" panose="02000603000000000000" pitchFamily="2" charset="0"/>
                              <a:cs typeface="CMU Sans Serif" panose="02000603000000000000" pitchFamily="2" charset="0"/>
                            </a:rPr>
                          </m:ctrlPr>
                        </m:sSupPr>
                        <m:e>
                          <m:r>
                            <a:rPr lang="fr-CA" sz="3600" b="0" i="1" smtClean="0">
                              <a:latin typeface="Cambria Math" panose="02040503050406030204" pitchFamily="18" charset="0"/>
                              <a:ea typeface="CMU Sans Serif" panose="02000603000000000000" pitchFamily="2" charset="0"/>
                              <a:cs typeface="CMU Sans Serif" panose="02000603000000000000" pitchFamily="2" charset="0"/>
                            </a:rPr>
                            <m:t>𝜆</m:t>
                          </m:r>
                        </m:e>
                        <m:sup>
                          <m:r>
                            <a:rPr lang="fr-CA" sz="3600" b="0" i="1" smtClean="0">
                              <a:latin typeface="Cambria Math" panose="02040503050406030204" pitchFamily="18" charset="0"/>
                              <a:ea typeface="CMU Sans Serif" panose="02000603000000000000" pitchFamily="2" charset="0"/>
                              <a:cs typeface="CMU Sans Serif" panose="02000603000000000000" pitchFamily="2" charset="0"/>
                            </a:rPr>
                            <m:t>−1</m:t>
                          </m:r>
                        </m:sup>
                      </m:sSup>
                      <m:d>
                        <m:dPr>
                          <m:ctrlPr>
                            <a:rPr lang="fr-CA" sz="3600" b="0" i="1" smtClean="0">
                              <a:latin typeface="Cambria Math" panose="02040503050406030204" pitchFamily="18" charset="0"/>
                              <a:ea typeface="CMU Sans Serif" panose="02000603000000000000" pitchFamily="2" charset="0"/>
                              <a:cs typeface="CMU Sans Serif" panose="02000603000000000000" pitchFamily="2" charset="0"/>
                            </a:rPr>
                          </m:ctrlPr>
                        </m:dPr>
                        <m:e>
                          <m:f>
                            <m:fPr>
                              <m:ctrlPr>
                                <a:rPr lang="fr-CA" sz="3600" b="0" i="1" smtClean="0">
                                  <a:latin typeface="Cambria Math" panose="02040503050406030204" pitchFamily="18" charset="0"/>
                                  <a:ea typeface="CMU Sans Serif" panose="02000603000000000000" pitchFamily="2" charset="0"/>
                                  <a:cs typeface="CMU Sans Serif" panose="02000603000000000000" pitchFamily="2" charset="0"/>
                                </a:rPr>
                              </m:ctrlPr>
                            </m:fPr>
                            <m:num>
                              <m:r>
                                <a:rPr lang="fr-CA" sz="3600" b="0" i="1" smtClean="0">
                                  <a:latin typeface="Cambria Math" panose="02040503050406030204" pitchFamily="18" charset="0"/>
                                  <a:ea typeface="CMU Sans Serif" panose="02000603000000000000" pitchFamily="2" charset="0"/>
                                  <a:cs typeface="CMU Sans Serif" panose="02000603000000000000" pitchFamily="2" charset="0"/>
                                </a:rPr>
                                <m:t>𝜆</m:t>
                              </m:r>
                              <m:d>
                                <m:dPr>
                                  <m:ctrlPr>
                                    <a:rPr lang="fr-CA" sz="3600" b="0" i="1" smtClean="0">
                                      <a:latin typeface="Cambria Math" panose="02040503050406030204" pitchFamily="18" charset="0"/>
                                      <a:ea typeface="CMU Sans Serif" panose="02000603000000000000" pitchFamily="2" charset="0"/>
                                      <a:cs typeface="CMU Sans Serif" panose="02000603000000000000" pitchFamily="2" charset="0"/>
                                    </a:rPr>
                                  </m:ctrlPr>
                                </m:dPr>
                                <m:e>
                                  <m:r>
                                    <a:rPr lang="fr-CA" sz="3600" b="0" i="1" smtClean="0">
                                      <a:latin typeface="Cambria Math" panose="02040503050406030204" pitchFamily="18" charset="0"/>
                                      <a:ea typeface="CMU Sans Serif" panose="02000603000000000000" pitchFamily="2" charset="0"/>
                                      <a:cs typeface="CMU Sans Serif" panose="02000603000000000000" pitchFamily="2" charset="0"/>
                                    </a:rPr>
                                    <m:t>1628</m:t>
                                  </m:r>
                                </m:e>
                              </m:d>
                              <m:r>
                                <a:rPr lang="fr-CA" sz="3600" b="0" i="1" smtClean="0">
                                  <a:latin typeface="Cambria Math" panose="02040503050406030204" pitchFamily="18" charset="0"/>
                                  <a:ea typeface="CMU Sans Serif" panose="02000603000000000000" pitchFamily="2" charset="0"/>
                                  <a:cs typeface="CMU Sans Serif" panose="02000603000000000000" pitchFamily="2" charset="0"/>
                                </a:rPr>
                                <m:t>+</m:t>
                              </m:r>
                              <m:r>
                                <a:rPr lang="fr-CA" sz="3600" b="0" i="1" smtClean="0">
                                  <a:latin typeface="Cambria Math" panose="02040503050406030204" pitchFamily="18" charset="0"/>
                                  <a:ea typeface="CMU Sans Serif" panose="02000603000000000000" pitchFamily="2" charset="0"/>
                                  <a:cs typeface="CMU Sans Serif" panose="02000603000000000000" pitchFamily="2" charset="0"/>
                                </a:rPr>
                                <m:t>𝜆</m:t>
                              </m:r>
                              <m:d>
                                <m:dPr>
                                  <m:ctrlPr>
                                    <a:rPr lang="fr-CA" sz="3600" b="0" i="1" smtClean="0">
                                      <a:latin typeface="Cambria Math" panose="02040503050406030204" pitchFamily="18" charset="0"/>
                                      <a:ea typeface="CMU Sans Serif" panose="02000603000000000000" pitchFamily="2" charset="0"/>
                                      <a:cs typeface="CMU Sans Serif" panose="02000603000000000000" pitchFamily="2" charset="0"/>
                                    </a:rPr>
                                  </m:ctrlPr>
                                </m:dPr>
                                <m:e>
                                  <m:r>
                                    <a:rPr lang="fr-CA" sz="3600" b="0" i="1" smtClean="0">
                                      <a:latin typeface="Cambria Math" panose="02040503050406030204" pitchFamily="18" charset="0"/>
                                      <a:ea typeface="CMU Sans Serif" panose="02000603000000000000" pitchFamily="2" charset="0"/>
                                      <a:cs typeface="CMU Sans Serif" panose="02000603000000000000" pitchFamily="2" charset="0"/>
                                    </a:rPr>
                                    <m:t>1238</m:t>
                                  </m:r>
                                </m:e>
                              </m:d>
                            </m:num>
                            <m:den>
                              <m:r>
                                <a:rPr lang="fr-CA" sz="3600" b="0" i="1" smtClean="0">
                                  <a:latin typeface="Cambria Math" panose="02040503050406030204" pitchFamily="18" charset="0"/>
                                  <a:ea typeface="CMU Sans Serif" panose="02000603000000000000" pitchFamily="2" charset="0"/>
                                  <a:cs typeface="CMU Sans Serif" panose="02000603000000000000" pitchFamily="2" charset="0"/>
                                </a:rPr>
                                <m:t>2</m:t>
                              </m:r>
                            </m:den>
                          </m:f>
                        </m:e>
                      </m:d>
                      <m:r>
                        <a:rPr lang="fr-CA" sz="3600" b="0" i="1" smtClean="0">
                          <a:latin typeface="Cambria Math" panose="02040503050406030204" pitchFamily="18" charset="0"/>
                          <a:ea typeface="CMU Sans Serif" panose="02000603000000000000" pitchFamily="2" charset="0"/>
                          <a:cs typeface="CMU Sans Serif" panose="02000603000000000000" pitchFamily="2" charset="0"/>
                        </a:rPr>
                        <m:t> </m:t>
                      </m:r>
                    </m:oMath>
                  </m:oMathPara>
                </a14:m>
                <a:endParaRPr lang="fr-CA" sz="3600" dirty="0">
                  <a:latin typeface="Radio Canada" pitchFamily="2" charset="0"/>
                  <a:ea typeface="CMU Sans Serif" panose="02000603000000000000" pitchFamily="2" charset="0"/>
                  <a:cs typeface="CMU Sans Serif" panose="02000603000000000000" pitchFamily="2" charset="0"/>
                </a:endParaRPr>
              </a:p>
            </p:txBody>
          </p:sp>
        </mc:Choice>
        <mc:Fallback xmlns="">
          <p:sp>
            <p:nvSpPr>
              <p:cNvPr id="8" name="ZoneTexte 7">
                <a:extLst>
                  <a:ext uri="{FF2B5EF4-FFF2-40B4-BE49-F238E27FC236}">
                    <a16:creationId xmlns:a16="http://schemas.microsoft.com/office/drawing/2014/main" id="{FA50D926-BD2C-810E-E045-73E63132F5AA}"/>
                  </a:ext>
                </a:extLst>
              </p:cNvPr>
              <p:cNvSpPr txBox="1">
                <a:spLocks noRot="1" noChangeAspect="1" noMove="1" noResize="1" noEditPoints="1" noAdjustHandles="1" noChangeArrowheads="1" noChangeShapeType="1" noTextEdit="1"/>
              </p:cNvSpPr>
              <p:nvPr/>
            </p:nvSpPr>
            <p:spPr>
              <a:xfrm>
                <a:off x="401667" y="585358"/>
                <a:ext cx="4255397" cy="1956498"/>
              </a:xfrm>
              <a:prstGeom prst="rect">
                <a:avLst/>
              </a:prstGeom>
              <a:blipFill>
                <a:blip r:embed="rId5"/>
                <a:stretch>
                  <a:fillRect r="-32235"/>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7D4EFDBF-F99E-7D6D-3130-811078FA3563}"/>
                  </a:ext>
                </a:extLst>
              </p:cNvPr>
              <p:cNvSpPr/>
              <p:nvPr/>
            </p:nvSpPr>
            <p:spPr>
              <a:xfrm>
                <a:off x="8528270" y="37906"/>
                <a:ext cx="1980000" cy="1980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fr-CA" sz="2400" b="0" i="1" dirty="0" smtClean="0">
                        <a:latin typeface="Cambria Math" panose="02040503050406030204" pitchFamily="18" charset="0"/>
                      </a:rPr>
                      <m:t>1628×1238</m:t>
                    </m:r>
                  </m:oMath>
                </a14:m>
                <a:r>
                  <a:rPr lang="fr-CA" sz="2400" dirty="0">
                    <a:latin typeface="Radio Canada" pitchFamily="2" charset="0"/>
                  </a:rPr>
                  <a:t> </a:t>
                </a:r>
              </a:p>
            </p:txBody>
          </p:sp>
        </mc:Choice>
        <mc:Fallback xmlns="">
          <p:sp>
            <p:nvSpPr>
              <p:cNvPr id="9" name="Rectangle 8">
                <a:extLst>
                  <a:ext uri="{FF2B5EF4-FFF2-40B4-BE49-F238E27FC236}">
                    <a16:creationId xmlns:a16="http://schemas.microsoft.com/office/drawing/2014/main" id="{7D4EFDBF-F99E-7D6D-3130-811078FA3563}"/>
                  </a:ext>
                </a:extLst>
              </p:cNvPr>
              <p:cNvSpPr>
                <a:spLocks noRot="1" noChangeAspect="1" noMove="1" noResize="1" noEditPoints="1" noAdjustHandles="1" noChangeArrowheads="1" noChangeShapeType="1" noTextEdit="1"/>
              </p:cNvSpPr>
              <p:nvPr/>
            </p:nvSpPr>
            <p:spPr>
              <a:xfrm>
                <a:off x="8528270" y="37906"/>
                <a:ext cx="1980000" cy="1980000"/>
              </a:xfrm>
              <a:prstGeom prst="rect">
                <a:avLst/>
              </a:prstGeom>
              <a:blipFill>
                <a:blip r:embed="rId6"/>
                <a:stretch>
                  <a:fillRect/>
                </a:stretch>
              </a:blipFill>
              <a:ln>
                <a:solidFill>
                  <a:schemeClr val="tx1"/>
                </a:solidFill>
              </a:ln>
            </p:spPr>
            <p:txBody>
              <a:bodyPr/>
              <a:lstStyle/>
              <a:p>
                <a:r>
                  <a:rPr lang="fr-CA">
                    <a:noFill/>
                  </a:rPr>
                  <a:t> </a:t>
                </a:r>
              </a:p>
            </p:txBody>
          </p:sp>
        </mc:Fallback>
      </mc:AlternateContent>
      <p:pic>
        <p:nvPicPr>
          <p:cNvPr id="3" name="Image 2">
            <a:extLst>
              <a:ext uri="{FF2B5EF4-FFF2-40B4-BE49-F238E27FC236}">
                <a16:creationId xmlns:a16="http://schemas.microsoft.com/office/drawing/2014/main" id="{9BD4EED2-0E9F-1A2E-5EC8-055694BF68C3}"/>
              </a:ext>
            </a:extLst>
          </p:cNvPr>
          <p:cNvPicPr>
            <a:picLocks noChangeAspect="1"/>
          </p:cNvPicPr>
          <p:nvPr/>
        </p:nvPicPr>
        <p:blipFill>
          <a:blip r:embed="rId7"/>
          <a:stretch>
            <a:fillRect/>
          </a:stretch>
        </p:blipFill>
        <p:spPr>
          <a:xfrm>
            <a:off x="0" y="3124043"/>
            <a:ext cx="4382112" cy="371527"/>
          </a:xfrm>
          <a:prstGeom prst="rect">
            <a:avLst/>
          </a:prstGeom>
        </p:spPr>
      </p:pic>
      <p:pic>
        <p:nvPicPr>
          <p:cNvPr id="6" name="Image 5">
            <a:extLst>
              <a:ext uri="{FF2B5EF4-FFF2-40B4-BE49-F238E27FC236}">
                <a16:creationId xmlns:a16="http://schemas.microsoft.com/office/drawing/2014/main" id="{14DD8B12-B67F-30C2-C659-D3000965A065}"/>
              </a:ext>
            </a:extLst>
          </p:cNvPr>
          <p:cNvPicPr>
            <a:picLocks noChangeAspect="1"/>
          </p:cNvPicPr>
          <p:nvPr/>
        </p:nvPicPr>
        <p:blipFill>
          <a:blip r:embed="rId8"/>
          <a:stretch>
            <a:fillRect/>
          </a:stretch>
        </p:blipFill>
        <p:spPr>
          <a:xfrm>
            <a:off x="2197" y="2541856"/>
            <a:ext cx="4372585" cy="571580"/>
          </a:xfrm>
          <a:prstGeom prst="rect">
            <a:avLst/>
          </a:prstGeom>
        </p:spPr>
      </p:pic>
      <p:pic>
        <p:nvPicPr>
          <p:cNvPr id="11" name="Image 10">
            <a:extLst>
              <a:ext uri="{FF2B5EF4-FFF2-40B4-BE49-F238E27FC236}">
                <a16:creationId xmlns:a16="http://schemas.microsoft.com/office/drawing/2014/main" id="{3FC1AD3F-510F-0C70-FEB8-EF6690A3A693}"/>
              </a:ext>
            </a:extLst>
          </p:cNvPr>
          <p:cNvPicPr>
            <a:picLocks noChangeAspect="1"/>
          </p:cNvPicPr>
          <p:nvPr/>
        </p:nvPicPr>
        <p:blipFill>
          <a:blip r:embed="rId9"/>
          <a:stretch>
            <a:fillRect/>
          </a:stretch>
        </p:blipFill>
        <p:spPr>
          <a:xfrm>
            <a:off x="-174" y="4234100"/>
            <a:ext cx="4353533" cy="371527"/>
          </a:xfrm>
          <a:prstGeom prst="rect">
            <a:avLst/>
          </a:prstGeom>
        </p:spPr>
      </p:pic>
      <p:pic>
        <p:nvPicPr>
          <p:cNvPr id="15" name="Image 14">
            <a:extLst>
              <a:ext uri="{FF2B5EF4-FFF2-40B4-BE49-F238E27FC236}">
                <a16:creationId xmlns:a16="http://schemas.microsoft.com/office/drawing/2014/main" id="{A187C209-FB76-0702-1E02-9E40BAB240E9}"/>
              </a:ext>
            </a:extLst>
          </p:cNvPr>
          <p:cNvPicPr>
            <a:picLocks noChangeAspect="1"/>
          </p:cNvPicPr>
          <p:nvPr/>
        </p:nvPicPr>
        <p:blipFill>
          <a:blip r:embed="rId10"/>
          <a:stretch>
            <a:fillRect/>
          </a:stretch>
        </p:blipFill>
        <p:spPr>
          <a:xfrm>
            <a:off x="-14030" y="3668563"/>
            <a:ext cx="4353533" cy="552527"/>
          </a:xfrm>
          <a:prstGeom prst="rect">
            <a:avLst/>
          </a:prstGeom>
        </p:spPr>
      </p:pic>
      <p:sp>
        <p:nvSpPr>
          <p:cNvPr id="16" name="Rectangle 15">
            <a:extLst>
              <a:ext uri="{FF2B5EF4-FFF2-40B4-BE49-F238E27FC236}">
                <a16:creationId xmlns:a16="http://schemas.microsoft.com/office/drawing/2014/main" id="{020150E5-A0B2-D3AF-121C-064F8B2CE13C}"/>
              </a:ext>
            </a:extLst>
          </p:cNvPr>
          <p:cNvSpPr/>
          <p:nvPr/>
        </p:nvSpPr>
        <p:spPr>
          <a:xfrm>
            <a:off x="4959927" y="2717382"/>
            <a:ext cx="7232073" cy="2577757"/>
          </a:xfrm>
          <a:prstGeom prst="rect">
            <a:avLst/>
          </a:prstGeom>
          <a:solidFill>
            <a:srgbClr val="DEDEDE">
              <a:alpha val="8902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dirty="0">
              <a:latin typeface="Radio Canada" pitchFamily="2" charset="0"/>
            </a:endParaRPr>
          </a:p>
        </p:txBody>
      </p:sp>
      <mc:AlternateContent xmlns:mc="http://schemas.openxmlformats.org/markup-compatibility/2006" xmlns:a14="http://schemas.microsoft.com/office/drawing/2010/main">
        <mc:Choice Requires="a14">
          <p:sp>
            <p:nvSpPr>
              <p:cNvPr id="18" name="ZoneTexte 17">
                <a:extLst>
                  <a:ext uri="{FF2B5EF4-FFF2-40B4-BE49-F238E27FC236}">
                    <a16:creationId xmlns:a16="http://schemas.microsoft.com/office/drawing/2014/main" id="{CA353029-73E6-08F1-5341-B2636186F28F}"/>
                  </a:ext>
                </a:extLst>
              </p:cNvPr>
              <p:cNvSpPr txBox="1"/>
              <p:nvPr/>
            </p:nvSpPr>
            <p:spPr>
              <a:xfrm>
                <a:off x="5104006" y="2835146"/>
                <a:ext cx="7153328" cy="257775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ad>
                        <m:radPr>
                          <m:degHide m:val="on"/>
                          <m:ctrlPr>
                            <a:rPr lang="fr-CA" sz="2400" b="0" i="1" smtClean="0">
                              <a:latin typeface="Cambria Math" panose="02040503050406030204" pitchFamily="18" charset="0"/>
                              <a:ea typeface="CMU Sans Serif" panose="02000603000000000000" pitchFamily="2" charset="0"/>
                              <a:cs typeface="CMU Sans Serif" panose="02000603000000000000" pitchFamily="2" charset="0"/>
                            </a:rPr>
                          </m:ctrlPr>
                        </m:radPr>
                        <m:deg/>
                        <m:e>
                          <m:r>
                            <a:rPr lang="fr-CA" sz="2400" b="0" i="1" smtClean="0">
                              <a:latin typeface="Cambria Math" panose="02040503050406030204" pitchFamily="18" charset="0"/>
                              <a:ea typeface="CMU Sans Serif" panose="02000603000000000000" pitchFamily="2" charset="0"/>
                              <a:cs typeface="CMU Sans Serif" panose="02000603000000000000" pitchFamily="2" charset="0"/>
                            </a:rPr>
                            <m:t>1628×1238</m:t>
                          </m:r>
                        </m:e>
                      </m:rad>
                      <m:r>
                        <a:rPr lang="fr-CA" sz="2400" b="0" i="0" smtClean="0">
                          <a:latin typeface="Cambria Math" panose="02040503050406030204" pitchFamily="18" charset="0"/>
                          <a:ea typeface="CMU Sans Serif" panose="02000603000000000000" pitchFamily="2" charset="0"/>
                          <a:cs typeface="CMU Sans Serif" panose="02000603000000000000" pitchFamily="2" charset="0"/>
                        </a:rPr>
                        <m:t>=</m:t>
                      </m:r>
                      <m:sSup>
                        <m:sSupPr>
                          <m:ctrlPr>
                            <a:rPr lang="fr-CA" sz="2400" b="0" i="1" smtClean="0">
                              <a:latin typeface="Cambria Math" panose="02040503050406030204" pitchFamily="18" charset="0"/>
                              <a:ea typeface="CMU Sans Serif" panose="02000603000000000000" pitchFamily="2" charset="0"/>
                              <a:cs typeface="CMU Sans Serif" panose="02000603000000000000" pitchFamily="2" charset="0"/>
                            </a:rPr>
                          </m:ctrlPr>
                        </m:sSupPr>
                        <m:e>
                          <m:r>
                            <a:rPr lang="fr-CA" sz="2400" b="0" i="1" smtClean="0">
                              <a:latin typeface="Cambria Math" panose="02040503050406030204" pitchFamily="18" charset="0"/>
                              <a:ea typeface="CMU Sans Serif" panose="02000603000000000000" pitchFamily="2" charset="0"/>
                              <a:cs typeface="CMU Sans Serif" panose="02000603000000000000" pitchFamily="2" charset="0"/>
                            </a:rPr>
                            <m:t>𝜆</m:t>
                          </m:r>
                        </m:e>
                        <m:sup>
                          <m:r>
                            <a:rPr lang="fr-CA" sz="2400" b="0" i="1" smtClean="0">
                              <a:latin typeface="Cambria Math" panose="02040503050406030204" pitchFamily="18" charset="0"/>
                              <a:ea typeface="CMU Sans Serif" panose="02000603000000000000" pitchFamily="2" charset="0"/>
                              <a:cs typeface="CMU Sans Serif" panose="02000603000000000000" pitchFamily="2" charset="0"/>
                            </a:rPr>
                            <m:t>−1</m:t>
                          </m:r>
                        </m:sup>
                      </m:sSup>
                      <m:d>
                        <m:dPr>
                          <m:ctrlPr>
                            <a:rPr lang="fr-CA" sz="2400" b="0" i="1" smtClean="0">
                              <a:latin typeface="Cambria Math" panose="02040503050406030204" pitchFamily="18" charset="0"/>
                              <a:ea typeface="CMU Sans Serif" panose="02000603000000000000" pitchFamily="2" charset="0"/>
                              <a:cs typeface="CMU Sans Serif" panose="02000603000000000000" pitchFamily="2" charset="0"/>
                            </a:rPr>
                          </m:ctrlPr>
                        </m:dPr>
                        <m:e>
                          <m:f>
                            <m:fPr>
                              <m:ctrlPr>
                                <a:rPr lang="fr-CA" sz="2400" b="0" i="1" smtClean="0">
                                  <a:latin typeface="Cambria Math" panose="02040503050406030204" pitchFamily="18" charset="0"/>
                                  <a:ea typeface="CMU Sans Serif" panose="02000603000000000000" pitchFamily="2" charset="0"/>
                                  <a:cs typeface="CMU Sans Serif" panose="02000603000000000000" pitchFamily="2" charset="0"/>
                                </a:rPr>
                              </m:ctrlPr>
                            </m:fPr>
                            <m:num>
                              <m:r>
                                <a:rPr lang="fr-CA" sz="2400" b="0" i="1" smtClean="0">
                                  <a:latin typeface="Cambria Math" panose="02040503050406030204" pitchFamily="18" charset="0"/>
                                  <a:ea typeface="CMU Sans Serif" panose="02000603000000000000" pitchFamily="2" charset="0"/>
                                  <a:cs typeface="CMU Sans Serif" panose="02000603000000000000" pitchFamily="2" charset="0"/>
                                </a:rPr>
                                <m:t>𝜆</m:t>
                              </m:r>
                              <m:d>
                                <m:dPr>
                                  <m:ctrlPr>
                                    <a:rPr lang="fr-CA" sz="2400" b="0" i="1" smtClean="0">
                                      <a:latin typeface="Cambria Math" panose="02040503050406030204" pitchFamily="18" charset="0"/>
                                      <a:ea typeface="CMU Sans Serif" panose="02000603000000000000" pitchFamily="2" charset="0"/>
                                      <a:cs typeface="CMU Sans Serif" panose="02000603000000000000" pitchFamily="2" charset="0"/>
                                    </a:rPr>
                                  </m:ctrlPr>
                                </m:dPr>
                                <m:e>
                                  <m:r>
                                    <a:rPr lang="fr-CA" sz="2400" b="0" i="1" smtClean="0">
                                      <a:latin typeface="Cambria Math" panose="02040503050406030204" pitchFamily="18" charset="0"/>
                                      <a:ea typeface="CMU Sans Serif" panose="02000603000000000000" pitchFamily="2" charset="0"/>
                                      <a:cs typeface="CMU Sans Serif" panose="02000603000000000000" pitchFamily="2" charset="0"/>
                                    </a:rPr>
                                    <m:t>1628</m:t>
                                  </m:r>
                                </m:e>
                              </m:d>
                              <m:r>
                                <a:rPr lang="fr-CA" sz="2400" b="0" i="1" smtClean="0">
                                  <a:latin typeface="Cambria Math" panose="02040503050406030204" pitchFamily="18" charset="0"/>
                                  <a:ea typeface="CMU Sans Serif" panose="02000603000000000000" pitchFamily="2" charset="0"/>
                                  <a:cs typeface="CMU Sans Serif" panose="02000603000000000000" pitchFamily="2" charset="0"/>
                                </a:rPr>
                                <m:t>+</m:t>
                              </m:r>
                              <m:r>
                                <a:rPr lang="fr-CA" sz="2400" b="0" i="1" smtClean="0">
                                  <a:latin typeface="Cambria Math" panose="02040503050406030204" pitchFamily="18" charset="0"/>
                                  <a:ea typeface="CMU Sans Serif" panose="02000603000000000000" pitchFamily="2" charset="0"/>
                                  <a:cs typeface="CMU Sans Serif" panose="02000603000000000000" pitchFamily="2" charset="0"/>
                                </a:rPr>
                                <m:t>𝜆</m:t>
                              </m:r>
                              <m:d>
                                <m:dPr>
                                  <m:ctrlPr>
                                    <a:rPr lang="fr-CA" sz="2400" b="0" i="1" smtClean="0">
                                      <a:latin typeface="Cambria Math" panose="02040503050406030204" pitchFamily="18" charset="0"/>
                                      <a:ea typeface="CMU Sans Serif" panose="02000603000000000000" pitchFamily="2" charset="0"/>
                                      <a:cs typeface="CMU Sans Serif" panose="02000603000000000000" pitchFamily="2" charset="0"/>
                                    </a:rPr>
                                  </m:ctrlPr>
                                </m:dPr>
                                <m:e>
                                  <m:r>
                                    <a:rPr lang="fr-CA" sz="2400" b="0" i="1" smtClean="0">
                                      <a:latin typeface="Cambria Math" panose="02040503050406030204" pitchFamily="18" charset="0"/>
                                      <a:ea typeface="CMU Sans Serif" panose="02000603000000000000" pitchFamily="2" charset="0"/>
                                      <a:cs typeface="CMU Sans Serif" panose="02000603000000000000" pitchFamily="2" charset="0"/>
                                    </a:rPr>
                                    <m:t>1238</m:t>
                                  </m:r>
                                </m:e>
                              </m:d>
                            </m:num>
                            <m:den>
                              <m:r>
                                <a:rPr lang="fr-CA" sz="2400" b="0" i="1" smtClean="0">
                                  <a:latin typeface="Cambria Math" panose="02040503050406030204" pitchFamily="18" charset="0"/>
                                  <a:ea typeface="CMU Sans Serif" panose="02000603000000000000" pitchFamily="2" charset="0"/>
                                  <a:cs typeface="CMU Sans Serif" panose="02000603000000000000" pitchFamily="2" charset="0"/>
                                </a:rPr>
                                <m:t>2</m:t>
                              </m:r>
                            </m:den>
                          </m:f>
                        </m:e>
                      </m:d>
                    </m:oMath>
                  </m:oMathPara>
                </a14:m>
                <a:endParaRPr lang="fr-CA" sz="2400" dirty="0">
                  <a:latin typeface="Radio Canada" pitchFamily="2" charset="0"/>
                </a:endParaRPr>
              </a:p>
              <a:p>
                <a:pPr/>
                <a14:m>
                  <m:oMathPara xmlns:m="http://schemas.openxmlformats.org/officeDocument/2006/math">
                    <m:oMathParaPr>
                      <m:jc m:val="left"/>
                    </m:oMathParaPr>
                    <m:oMath xmlns:m="http://schemas.openxmlformats.org/officeDocument/2006/math">
                      <m:rad>
                        <m:radPr>
                          <m:degHide m:val="on"/>
                          <m:ctrlPr>
                            <a:rPr lang="fr-CA" sz="2400" b="0" i="1" smtClean="0">
                              <a:solidFill>
                                <a:srgbClr val="DEDEDE"/>
                              </a:solidFill>
                              <a:latin typeface="Cambria Math" panose="02040503050406030204" pitchFamily="18" charset="0"/>
                              <a:ea typeface="CMU Sans Serif" panose="02000603000000000000" pitchFamily="2" charset="0"/>
                              <a:cs typeface="CMU Sans Serif" panose="02000603000000000000" pitchFamily="2" charset="0"/>
                            </a:rPr>
                          </m:ctrlPr>
                        </m:radPr>
                        <m:deg/>
                        <m:e>
                          <m:r>
                            <a:rPr lang="fr-CA" sz="2400" b="0" i="1" smtClean="0">
                              <a:solidFill>
                                <a:srgbClr val="DEDEDE"/>
                              </a:solidFill>
                              <a:latin typeface="Cambria Math" panose="02040503050406030204" pitchFamily="18" charset="0"/>
                              <a:ea typeface="CMU Sans Serif" panose="02000603000000000000" pitchFamily="2" charset="0"/>
                              <a:cs typeface="CMU Sans Serif" panose="02000603000000000000" pitchFamily="2" charset="0"/>
                            </a:rPr>
                            <m:t>1628×1238</m:t>
                          </m:r>
                        </m:e>
                      </m:rad>
                      <m:r>
                        <a:rPr lang="fr-CA" sz="2400" b="0" i="1" smtClean="0">
                          <a:latin typeface="Cambria Math" panose="02040503050406030204" pitchFamily="18" charset="0"/>
                          <a:ea typeface="Cambria Math" panose="02040503050406030204" pitchFamily="18" charset="0"/>
                          <a:cs typeface="CMU Sans Serif" panose="02000603000000000000" pitchFamily="2" charset="0"/>
                        </a:rPr>
                        <m:t>≈</m:t>
                      </m:r>
                      <m:sSup>
                        <m:sSupPr>
                          <m:ctrlPr>
                            <a:rPr lang="fr-CA" sz="2400" b="0" i="1" smtClean="0">
                              <a:latin typeface="Cambria Math" panose="02040503050406030204" pitchFamily="18" charset="0"/>
                              <a:ea typeface="CMU Sans Serif" panose="02000603000000000000" pitchFamily="2" charset="0"/>
                              <a:cs typeface="CMU Sans Serif" panose="02000603000000000000" pitchFamily="2" charset="0"/>
                            </a:rPr>
                          </m:ctrlPr>
                        </m:sSupPr>
                        <m:e>
                          <m:r>
                            <a:rPr lang="fr-CA" sz="2400" b="0" i="1" smtClean="0">
                              <a:latin typeface="Cambria Math" panose="02040503050406030204" pitchFamily="18" charset="0"/>
                              <a:ea typeface="CMU Sans Serif" panose="02000603000000000000" pitchFamily="2" charset="0"/>
                              <a:cs typeface="CMU Sans Serif" panose="02000603000000000000" pitchFamily="2" charset="0"/>
                            </a:rPr>
                            <m:t>𝜆</m:t>
                          </m:r>
                        </m:e>
                        <m:sup>
                          <m:r>
                            <a:rPr lang="fr-CA" sz="2400" b="0" i="1" smtClean="0">
                              <a:latin typeface="Cambria Math" panose="02040503050406030204" pitchFamily="18" charset="0"/>
                              <a:ea typeface="CMU Sans Serif" panose="02000603000000000000" pitchFamily="2" charset="0"/>
                              <a:cs typeface="CMU Sans Serif" panose="02000603000000000000" pitchFamily="2" charset="0"/>
                            </a:rPr>
                            <m:t>−1</m:t>
                          </m:r>
                        </m:sup>
                      </m:sSup>
                      <m:d>
                        <m:dPr>
                          <m:ctrlPr>
                            <a:rPr lang="fr-CA" sz="2400" b="0" i="1" smtClean="0">
                              <a:latin typeface="Cambria Math" panose="02040503050406030204" pitchFamily="18" charset="0"/>
                              <a:ea typeface="CMU Sans Serif" panose="02000603000000000000" pitchFamily="2" charset="0"/>
                              <a:cs typeface="CMU Sans Serif" panose="02000603000000000000" pitchFamily="2" charset="0"/>
                            </a:rPr>
                          </m:ctrlPr>
                        </m:dPr>
                        <m:e>
                          <m:f>
                            <m:fPr>
                              <m:ctrlPr>
                                <a:rPr lang="fr-CA" sz="2400" b="0" i="1" smtClean="0">
                                  <a:latin typeface="Cambria Math" panose="02040503050406030204" pitchFamily="18" charset="0"/>
                                  <a:ea typeface="CMU Sans Serif" panose="02000603000000000000" pitchFamily="2" charset="0"/>
                                  <a:cs typeface="CMU Sans Serif" panose="02000603000000000000" pitchFamily="2" charset="0"/>
                                </a:rPr>
                              </m:ctrlPr>
                            </m:fPr>
                            <m:num>
                              <m:r>
                                <a:rPr lang="fr-CA" sz="2400" b="0" i="1" smtClean="0">
                                  <a:latin typeface="Cambria Math" panose="02040503050406030204" pitchFamily="18" charset="0"/>
                                  <a:ea typeface="CMU Sans Serif" panose="02000603000000000000" pitchFamily="2" charset="0"/>
                                  <a:cs typeface="CMU Sans Serif" panose="02000603000000000000" pitchFamily="2" charset="0"/>
                                </a:rPr>
                                <m:t>18 155 277+20 833 604</m:t>
                              </m:r>
                            </m:num>
                            <m:den>
                              <m:r>
                                <a:rPr lang="fr-CA" sz="2400" b="0" i="1" smtClean="0">
                                  <a:latin typeface="Cambria Math" panose="02040503050406030204" pitchFamily="18" charset="0"/>
                                  <a:ea typeface="CMU Sans Serif" panose="02000603000000000000" pitchFamily="2" charset="0"/>
                                  <a:cs typeface="CMU Sans Serif" panose="02000603000000000000" pitchFamily="2" charset="0"/>
                                </a:rPr>
                                <m:t>2</m:t>
                              </m:r>
                            </m:den>
                          </m:f>
                        </m:e>
                      </m:d>
                    </m:oMath>
                  </m:oMathPara>
                </a14:m>
                <a:endParaRPr lang="fr-CA" sz="2400" dirty="0">
                  <a:latin typeface="Radio Canada" pitchFamily="2" charset="0"/>
                </a:endParaRPr>
              </a:p>
              <a:p>
                <a:pPr/>
                <a14:m>
                  <m:oMathPara xmlns:m="http://schemas.openxmlformats.org/officeDocument/2006/math">
                    <m:oMathParaPr>
                      <m:jc m:val="left"/>
                    </m:oMathParaPr>
                    <m:oMath xmlns:m="http://schemas.openxmlformats.org/officeDocument/2006/math">
                      <m:rad>
                        <m:radPr>
                          <m:degHide m:val="on"/>
                          <m:ctrlPr>
                            <a:rPr lang="fr-CA" sz="2400" b="0" i="1" smtClean="0">
                              <a:solidFill>
                                <a:srgbClr val="DEDEDE"/>
                              </a:solidFill>
                              <a:latin typeface="Cambria Math" panose="02040503050406030204" pitchFamily="18" charset="0"/>
                              <a:ea typeface="CMU Sans Serif" panose="02000603000000000000" pitchFamily="2" charset="0"/>
                              <a:cs typeface="CMU Sans Serif" panose="02000603000000000000" pitchFamily="2" charset="0"/>
                            </a:rPr>
                          </m:ctrlPr>
                        </m:radPr>
                        <m:deg/>
                        <m:e>
                          <m:r>
                            <a:rPr lang="fr-CA" sz="2400" b="0" i="1" smtClean="0">
                              <a:solidFill>
                                <a:srgbClr val="DEDEDE"/>
                              </a:solidFill>
                              <a:latin typeface="Cambria Math" panose="02040503050406030204" pitchFamily="18" charset="0"/>
                              <a:ea typeface="CMU Sans Serif" panose="02000603000000000000" pitchFamily="2" charset="0"/>
                              <a:cs typeface="CMU Sans Serif" panose="02000603000000000000" pitchFamily="2" charset="0"/>
                            </a:rPr>
                            <m:t>1628×1238</m:t>
                          </m:r>
                        </m:e>
                      </m:rad>
                      <m:r>
                        <a:rPr lang="fr-CA" sz="2400" b="0" i="1" smtClean="0">
                          <a:latin typeface="Cambria Math" panose="02040503050406030204" pitchFamily="18" charset="0"/>
                          <a:ea typeface="Cambria Math" panose="02040503050406030204" pitchFamily="18" charset="0"/>
                          <a:cs typeface="CMU Sans Serif" panose="02000603000000000000" pitchFamily="2" charset="0"/>
                        </a:rPr>
                        <m:t>≈</m:t>
                      </m:r>
                      <m:sSup>
                        <m:sSupPr>
                          <m:ctrlPr>
                            <a:rPr lang="fr-CA" sz="2400" b="0" i="1" smtClean="0">
                              <a:latin typeface="Cambria Math" panose="02040503050406030204" pitchFamily="18" charset="0"/>
                              <a:ea typeface="CMU Sans Serif" panose="02000603000000000000" pitchFamily="2" charset="0"/>
                              <a:cs typeface="CMU Sans Serif" panose="02000603000000000000" pitchFamily="2" charset="0"/>
                            </a:rPr>
                          </m:ctrlPr>
                        </m:sSupPr>
                        <m:e>
                          <m:r>
                            <a:rPr lang="fr-CA" sz="2400" b="0" i="1" smtClean="0">
                              <a:latin typeface="Cambria Math" panose="02040503050406030204" pitchFamily="18" charset="0"/>
                              <a:ea typeface="CMU Sans Serif" panose="02000603000000000000" pitchFamily="2" charset="0"/>
                              <a:cs typeface="CMU Sans Serif" panose="02000603000000000000" pitchFamily="2" charset="0"/>
                            </a:rPr>
                            <m:t>𝜆</m:t>
                          </m:r>
                        </m:e>
                        <m:sup>
                          <m:r>
                            <a:rPr lang="fr-CA" sz="2400" b="0" i="1" smtClean="0">
                              <a:latin typeface="Cambria Math" panose="02040503050406030204" pitchFamily="18" charset="0"/>
                              <a:ea typeface="CMU Sans Serif" panose="02000603000000000000" pitchFamily="2" charset="0"/>
                              <a:cs typeface="CMU Sans Serif" panose="02000603000000000000" pitchFamily="2" charset="0"/>
                            </a:rPr>
                            <m:t>−1</m:t>
                          </m:r>
                        </m:sup>
                      </m:sSup>
                      <m:d>
                        <m:dPr>
                          <m:ctrlPr>
                            <a:rPr lang="fr-CA" sz="2400" b="0" i="1" smtClean="0">
                              <a:latin typeface="Cambria Math" panose="02040503050406030204" pitchFamily="18" charset="0"/>
                              <a:ea typeface="CMU Sans Serif" panose="02000603000000000000" pitchFamily="2" charset="0"/>
                              <a:cs typeface="CMU Sans Serif" panose="02000603000000000000" pitchFamily="2" charset="0"/>
                            </a:rPr>
                          </m:ctrlPr>
                        </m:dPr>
                        <m:e>
                          <m:r>
                            <a:rPr lang="fr-CA" sz="2400" b="0" i="1" smtClean="0">
                              <a:latin typeface="Cambria Math" panose="02040503050406030204" pitchFamily="18" charset="0"/>
                              <a:ea typeface="CMU Sans Serif" panose="02000603000000000000" pitchFamily="2" charset="0"/>
                              <a:cs typeface="CMU Sans Serif" panose="02000603000000000000" pitchFamily="2" charset="0"/>
                            </a:rPr>
                            <m:t>19 519440,5</m:t>
                          </m:r>
                        </m:e>
                      </m:d>
                    </m:oMath>
                  </m:oMathPara>
                </a14:m>
                <a:endParaRPr lang="fr-CA" sz="2400" dirty="0">
                  <a:latin typeface="Radio Canada" pitchFamily="2" charset="0"/>
                </a:endParaRPr>
              </a:p>
              <a:p>
                <a14:m>
                  <m:oMath xmlns:m="http://schemas.openxmlformats.org/officeDocument/2006/math">
                    <m:rad>
                      <m:radPr>
                        <m:degHide m:val="on"/>
                        <m:ctrlPr>
                          <a:rPr lang="fr-CA" sz="2400" b="0" i="1" smtClean="0">
                            <a:solidFill>
                              <a:srgbClr val="DEDEDE"/>
                            </a:solidFill>
                            <a:latin typeface="Cambria Math" panose="02040503050406030204" pitchFamily="18" charset="0"/>
                            <a:ea typeface="CMU Sans Serif" panose="02000603000000000000" pitchFamily="2" charset="0"/>
                            <a:cs typeface="CMU Sans Serif" panose="02000603000000000000" pitchFamily="2" charset="0"/>
                          </a:rPr>
                        </m:ctrlPr>
                      </m:radPr>
                      <m:deg/>
                      <m:e>
                        <m:r>
                          <a:rPr lang="fr-CA" sz="2400" b="0" i="1" smtClean="0">
                            <a:solidFill>
                              <a:srgbClr val="DEDEDE"/>
                            </a:solidFill>
                            <a:latin typeface="Cambria Math" panose="02040503050406030204" pitchFamily="18" charset="0"/>
                            <a:ea typeface="CMU Sans Serif" panose="02000603000000000000" pitchFamily="2" charset="0"/>
                            <a:cs typeface="CMU Sans Serif" panose="02000603000000000000" pitchFamily="2" charset="0"/>
                          </a:rPr>
                          <m:t>1628×1238</m:t>
                        </m:r>
                      </m:e>
                    </m:rad>
                    <m:r>
                      <a:rPr lang="fr-CA" sz="2400" b="0" i="1" smtClean="0">
                        <a:latin typeface="Cambria Math" panose="02040503050406030204" pitchFamily="18" charset="0"/>
                        <a:ea typeface="Cambria Math" panose="02040503050406030204" pitchFamily="18" charset="0"/>
                        <a:cs typeface="CMU Sans Serif" panose="02000603000000000000" pitchFamily="2" charset="0"/>
                      </a:rPr>
                      <m:t>≈</m:t>
                    </m:r>
                    <m:r>
                      <a:rPr lang="fr-CA" sz="2400" b="0" i="1" smtClean="0">
                        <a:latin typeface="Cambria Math" panose="02040503050406030204" pitchFamily="18" charset="0"/>
                        <a:ea typeface="CMU Sans Serif" panose="02000603000000000000" pitchFamily="2" charset="0"/>
                        <a:cs typeface="CMU Sans Serif" panose="02000603000000000000" pitchFamily="2" charset="0"/>
                      </a:rPr>
                      <m:t>142</m:t>
                    </m:r>
                  </m:oMath>
                </a14:m>
                <a:r>
                  <a:rPr lang="fr-CA" sz="2400" dirty="0">
                    <a:latin typeface="Radio Canada" pitchFamily="2" charset="0"/>
                  </a:rPr>
                  <a:t>0,5</a:t>
                </a:r>
              </a:p>
            </p:txBody>
          </p:sp>
        </mc:Choice>
        <mc:Fallback xmlns="">
          <p:sp>
            <p:nvSpPr>
              <p:cNvPr id="18" name="ZoneTexte 17">
                <a:extLst>
                  <a:ext uri="{FF2B5EF4-FFF2-40B4-BE49-F238E27FC236}">
                    <a16:creationId xmlns:a16="http://schemas.microsoft.com/office/drawing/2014/main" id="{CA353029-73E6-08F1-5341-B2636186F28F}"/>
                  </a:ext>
                </a:extLst>
              </p:cNvPr>
              <p:cNvSpPr txBox="1">
                <a:spLocks noRot="1" noChangeAspect="1" noMove="1" noResize="1" noEditPoints="1" noAdjustHandles="1" noChangeArrowheads="1" noChangeShapeType="1" noTextEdit="1"/>
              </p:cNvSpPr>
              <p:nvPr/>
            </p:nvSpPr>
            <p:spPr>
              <a:xfrm>
                <a:off x="5104006" y="2835146"/>
                <a:ext cx="7153328" cy="2577757"/>
              </a:xfrm>
              <a:prstGeom prst="rect">
                <a:avLst/>
              </a:prstGeom>
              <a:blipFill>
                <a:blip r:embed="rId11"/>
                <a:stretch>
                  <a:fillRect b="-4255"/>
                </a:stretch>
              </a:blipFill>
            </p:spPr>
            <p:txBody>
              <a:bodyPr/>
              <a:lstStyle/>
              <a:p>
                <a:r>
                  <a:rPr lang="fr-CA">
                    <a:noFill/>
                  </a:rPr>
                  <a:t> </a:t>
                </a:r>
              </a:p>
            </p:txBody>
          </p:sp>
        </mc:Fallback>
      </mc:AlternateContent>
      <p:pic>
        <p:nvPicPr>
          <p:cNvPr id="22" name="Image 21">
            <a:extLst>
              <a:ext uri="{FF2B5EF4-FFF2-40B4-BE49-F238E27FC236}">
                <a16:creationId xmlns:a16="http://schemas.microsoft.com/office/drawing/2014/main" id="{8D61CB14-8D63-3249-46B6-2A34CCAFAE3A}"/>
              </a:ext>
            </a:extLst>
          </p:cNvPr>
          <p:cNvPicPr>
            <a:picLocks noChangeAspect="1"/>
          </p:cNvPicPr>
          <p:nvPr/>
        </p:nvPicPr>
        <p:blipFill>
          <a:blip r:embed="rId12"/>
          <a:stretch>
            <a:fillRect/>
          </a:stretch>
        </p:blipFill>
        <p:spPr>
          <a:xfrm>
            <a:off x="-18794" y="5107840"/>
            <a:ext cx="4363059" cy="571580"/>
          </a:xfrm>
          <a:prstGeom prst="rect">
            <a:avLst/>
          </a:prstGeom>
        </p:spPr>
      </p:pic>
      <p:pic>
        <p:nvPicPr>
          <p:cNvPr id="24" name="Image 23">
            <a:extLst>
              <a:ext uri="{FF2B5EF4-FFF2-40B4-BE49-F238E27FC236}">
                <a16:creationId xmlns:a16="http://schemas.microsoft.com/office/drawing/2014/main" id="{FED067C2-487A-3E19-7AC0-2C44FC5A4E4C}"/>
              </a:ext>
            </a:extLst>
          </p:cNvPr>
          <p:cNvPicPr>
            <a:picLocks noChangeAspect="1"/>
          </p:cNvPicPr>
          <p:nvPr/>
        </p:nvPicPr>
        <p:blipFill>
          <a:blip r:embed="rId13"/>
          <a:stretch>
            <a:fillRect/>
          </a:stretch>
        </p:blipFill>
        <p:spPr>
          <a:xfrm>
            <a:off x="-2567" y="5690027"/>
            <a:ext cx="4382112" cy="419158"/>
          </a:xfrm>
          <a:prstGeom prst="rect">
            <a:avLst/>
          </a:prstGeom>
        </p:spPr>
      </p:pic>
    </p:spTree>
    <p:extLst>
      <p:ext uri="{BB962C8B-B14F-4D97-AF65-F5344CB8AC3E}">
        <p14:creationId xmlns:p14="http://schemas.microsoft.com/office/powerpoint/2010/main" val="1179264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ohn Napier Framed Print by Gary Brown">
            <a:extLst>
              <a:ext uri="{FF2B5EF4-FFF2-40B4-BE49-F238E27FC236}">
                <a16:creationId xmlns:a16="http://schemas.microsoft.com/office/drawing/2014/main" id="{050482BA-C66E-EDD9-D445-D3816200F0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33" t="25148" r="32667" b="22189"/>
          <a:stretch/>
        </p:blipFill>
        <p:spPr bwMode="auto">
          <a:xfrm>
            <a:off x="10508270" y="0"/>
            <a:ext cx="1433012" cy="2180138"/>
          </a:xfrm>
          <a:prstGeom prst="rect">
            <a:avLst/>
          </a:prstGeom>
          <a:noFill/>
          <a:extLst>
            <a:ext uri="{909E8E84-426E-40DD-AFC4-6F175D3DCCD1}">
              <a14:hiddenFill xmlns:a14="http://schemas.microsoft.com/office/drawing/2010/main">
                <a:solidFill>
                  <a:srgbClr val="FFFFFF"/>
                </a:solidFill>
              </a14:hiddenFill>
            </a:ext>
          </a:extLst>
        </p:spPr>
      </p:pic>
      <p:sp>
        <p:nvSpPr>
          <p:cNvPr id="7" name="Titre 6">
            <a:extLst>
              <a:ext uri="{FF2B5EF4-FFF2-40B4-BE49-F238E27FC236}">
                <a16:creationId xmlns:a16="http://schemas.microsoft.com/office/drawing/2014/main" id="{925BCEDA-F5BA-0419-F542-643CA2509157}"/>
              </a:ext>
            </a:extLst>
          </p:cNvPr>
          <p:cNvSpPr>
            <a:spLocks noGrp="1"/>
          </p:cNvSpPr>
          <p:nvPr>
            <p:ph type="title"/>
          </p:nvPr>
        </p:nvSpPr>
        <p:spPr>
          <a:xfrm>
            <a:off x="477579" y="689070"/>
            <a:ext cx="10515600" cy="509546"/>
          </a:xfrm>
        </p:spPr>
        <p:txBody>
          <a:bodyPr>
            <a:normAutofit fontScale="90000"/>
          </a:bodyPr>
          <a:lstStyle/>
          <a:p>
            <a:r>
              <a:rPr lang="fr-CA" dirty="0"/>
              <a:t>Conclusion</a:t>
            </a:r>
          </a:p>
        </p:txBody>
      </p:sp>
      <p:sp>
        <p:nvSpPr>
          <p:cNvPr id="4" name="ZoneTexte 3">
            <a:extLst>
              <a:ext uri="{FF2B5EF4-FFF2-40B4-BE49-F238E27FC236}">
                <a16:creationId xmlns:a16="http://schemas.microsoft.com/office/drawing/2014/main" id="{9CAAFDB7-4C8F-20AA-EBBB-A48ED620F217}"/>
              </a:ext>
            </a:extLst>
          </p:cNvPr>
          <p:cNvSpPr txBox="1"/>
          <p:nvPr/>
        </p:nvSpPr>
        <p:spPr>
          <a:xfrm>
            <a:off x="1953491" y="2417141"/>
            <a:ext cx="10220266" cy="3970318"/>
          </a:xfrm>
          <a:prstGeom prst="rect">
            <a:avLst/>
          </a:prstGeom>
          <a:noFill/>
        </p:spPr>
        <p:txBody>
          <a:bodyPr wrap="square" rtlCol="0">
            <a:spAutoFit/>
          </a:bodyPr>
          <a:lstStyle/>
          <a:p>
            <a:r>
              <a:rPr lang="fr-CA" sz="3600" dirty="0">
                <a:latin typeface="Radio Canada" pitchFamily="2" charset="0"/>
                <a:ea typeface="CMU Sans Serif" panose="02000603000000000000" pitchFamily="2" charset="0"/>
                <a:cs typeface="CMU Sans Serif" panose="02000603000000000000" pitchFamily="2" charset="0"/>
              </a:rPr>
              <a:t>« </a:t>
            </a:r>
            <a:r>
              <a:rPr lang="fr-CA" sz="3600" dirty="0">
                <a:latin typeface="Radio Canada Light" pitchFamily="2" charset="0"/>
                <a:ea typeface="CMU Classical Serif" panose="02000603000000000000" pitchFamily="2" charset="0"/>
                <a:cs typeface="CMU Classical Serif" panose="02000603000000000000" pitchFamily="2" charset="0"/>
              </a:rPr>
              <a:t>…Je résous la question par le bienfait des logarithmes. Je ne pense pas que quelque chose soit supérieur à la théorie de Neper… </a:t>
            </a:r>
            <a:r>
              <a:rPr lang="fr-CA" sz="3600" dirty="0">
                <a:latin typeface="Radio Canada" pitchFamily="2" charset="0"/>
                <a:ea typeface="CMU Sans Serif" panose="02000603000000000000" pitchFamily="2" charset="0"/>
                <a:cs typeface="CMU Sans Serif" panose="02000603000000000000" pitchFamily="2" charset="0"/>
              </a:rPr>
              <a:t>»  Kepler</a:t>
            </a:r>
          </a:p>
          <a:p>
            <a:endParaRPr lang="fr-CA" sz="3600" dirty="0">
              <a:latin typeface="Radio Canada" pitchFamily="2" charset="0"/>
              <a:ea typeface="CMU Sans Serif" panose="02000603000000000000" pitchFamily="2" charset="0"/>
              <a:cs typeface="CMU Sans Serif" panose="02000603000000000000" pitchFamily="2" charset="0"/>
            </a:endParaRPr>
          </a:p>
          <a:p>
            <a:r>
              <a:rPr lang="fr-CA" sz="3600" dirty="0">
                <a:latin typeface="Radio Canada" pitchFamily="2" charset="0"/>
                <a:ea typeface="CMU Sans Serif" panose="02000603000000000000" pitchFamily="2" charset="0"/>
                <a:cs typeface="CMU Sans Serif" panose="02000603000000000000" pitchFamily="2" charset="0"/>
              </a:rPr>
              <a:t>«</a:t>
            </a:r>
            <a:r>
              <a:rPr lang="fr-CA" sz="3600" dirty="0">
                <a:latin typeface="Radio Canada Light" pitchFamily="2" charset="0"/>
                <a:ea typeface="CMU Classical Serif" panose="02000603000000000000" pitchFamily="2" charset="0"/>
                <a:cs typeface="CMU Classical Serif" panose="02000603000000000000" pitchFamily="2" charset="0"/>
              </a:rPr>
              <a:t>Les logarithmes, en réduisant les calculs de quelques mois à quelques jours, doublent quasiment la vie des astronomes.» </a:t>
            </a:r>
            <a:r>
              <a:rPr lang="fr-CA" sz="3600" dirty="0">
                <a:latin typeface="Radio Canada" pitchFamily="2" charset="0"/>
                <a:ea typeface="CMU Sans Serif" panose="02000603000000000000" pitchFamily="2" charset="0"/>
                <a:cs typeface="CMU Sans Serif" panose="02000603000000000000" pitchFamily="2" charset="0"/>
              </a:rPr>
              <a:t>Laplace</a:t>
            </a:r>
          </a:p>
        </p:txBody>
      </p:sp>
      <p:pic>
        <p:nvPicPr>
          <p:cNvPr id="10" name="Picture 6" descr="Johannes Kepler Graphic Art Gallery - Astronomer / Math Genius Images">
            <a:extLst>
              <a:ext uri="{FF2B5EF4-FFF2-40B4-BE49-F238E27FC236}">
                <a16:creationId xmlns:a16="http://schemas.microsoft.com/office/drawing/2014/main" id="{42B09F4D-809D-8EAE-570E-34A18E7BF0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80138"/>
            <a:ext cx="1703964" cy="238555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descr="Une image contenant Visage humain, portrait, habits, dessin&#10;&#10;Description générée automatiquement">
            <a:extLst>
              <a:ext uri="{FF2B5EF4-FFF2-40B4-BE49-F238E27FC236}">
                <a16:creationId xmlns:a16="http://schemas.microsoft.com/office/drawing/2014/main" id="{BC3E016A-51F7-202F-D67D-30BD2FA1E3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43" y="4621620"/>
            <a:ext cx="1685721" cy="1690302"/>
          </a:xfrm>
          <a:prstGeom prst="rect">
            <a:avLst/>
          </a:prstGeom>
        </p:spPr>
      </p:pic>
    </p:spTree>
    <p:extLst>
      <p:ext uri="{BB962C8B-B14F-4D97-AF65-F5344CB8AC3E}">
        <p14:creationId xmlns:p14="http://schemas.microsoft.com/office/powerpoint/2010/main" val="587563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ccromath">
            <a:extLst>
              <a:ext uri="{FF2B5EF4-FFF2-40B4-BE49-F238E27FC236}">
                <a16:creationId xmlns:a16="http://schemas.microsoft.com/office/drawing/2014/main" id="{AFC824FD-B976-C892-8348-BA3034EBF8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47925" cy="69051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upload.wikimedia.org/wikipedia/commons/thumb/9/95/...">
            <a:extLst>
              <a:ext uri="{FF2B5EF4-FFF2-40B4-BE49-F238E27FC236}">
                <a16:creationId xmlns:a16="http://schemas.microsoft.com/office/drawing/2014/main" id="{1C34DC9B-1958-D79F-0457-1B588069C6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2444" y="5122926"/>
            <a:ext cx="1771650" cy="17716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Facebook - Microsoft Apps">
            <a:extLst>
              <a:ext uri="{FF2B5EF4-FFF2-40B4-BE49-F238E27FC236}">
                <a16:creationId xmlns:a16="http://schemas.microsoft.com/office/drawing/2014/main" id="{0734FD46-51EA-CA2C-BC42-FF16CFB990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6352" y="5098542"/>
            <a:ext cx="1755648" cy="175564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1F945203-0B95-0BB9-12A2-A0C67D12B5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4490" y="-10589"/>
            <a:ext cx="5253952" cy="32747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B18191B-D477-3DC6-9F20-36E424DBED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8441" y="-1672"/>
            <a:ext cx="5253559" cy="327471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565478AA-D14F-00D5-EA1A-390EDBBF14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47441" y="3278529"/>
            <a:ext cx="5705856" cy="35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201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hlinkClick r:id="rId2" action="ppaction://hlinkfile"/>
            <a:extLst>
              <a:ext uri="{FF2B5EF4-FFF2-40B4-BE49-F238E27FC236}">
                <a16:creationId xmlns:a16="http://schemas.microsoft.com/office/drawing/2014/main" id="{6BA41FFA-0779-2C02-5487-5F9814789D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9679" y="2787198"/>
            <a:ext cx="3654121" cy="3654121"/>
          </a:xfrm>
          <a:prstGeom prst="rect">
            <a:avLst/>
          </a:prstGeom>
        </p:spPr>
      </p:pic>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399A8C11-9B65-42EB-1CF1-6D48EBEEC15C}"/>
                  </a:ext>
                </a:extLst>
              </p:cNvPr>
              <p:cNvSpPr txBox="1"/>
              <p:nvPr/>
            </p:nvSpPr>
            <p:spPr>
              <a:xfrm>
                <a:off x="505839" y="2859933"/>
                <a:ext cx="4640093" cy="1754326"/>
              </a:xfrm>
              <a:prstGeom prst="rect">
                <a:avLst/>
              </a:prstGeom>
              <a:noFill/>
            </p:spPr>
            <p:txBody>
              <a:bodyPr wrap="square" rtlCol="0">
                <a:spAutoFit/>
              </a:bodyPr>
              <a:lstStyle/>
              <a:p>
                <a:r>
                  <a:rPr lang="fr-CA" sz="3600" dirty="0">
                    <a:latin typeface="Radio Canada" pitchFamily="2" charset="0"/>
                    <a:ea typeface="CMU Sans Serif" panose="02000603000000000000" pitchFamily="2" charset="0"/>
                    <a:cs typeface="CMU Sans Serif" panose="02000603000000000000" pitchFamily="2" charset="0"/>
                  </a:rPr>
                  <a:t>Calculez la moyenne géométrique de </a:t>
                </a:r>
                <a14:m>
                  <m:oMath xmlns:m="http://schemas.openxmlformats.org/officeDocument/2006/math">
                    <m:r>
                      <a:rPr lang="fr-CA" sz="3600" b="0" i="1" smtClean="0">
                        <a:latin typeface="Cambria Math" panose="02040503050406030204" pitchFamily="18" charset="0"/>
                        <a:ea typeface="CMU Sans Serif" panose="02000603000000000000" pitchFamily="2" charset="0"/>
                        <a:cs typeface="CMU Sans Serif" panose="02000603000000000000" pitchFamily="2" charset="0"/>
                      </a:rPr>
                      <m:t>1628</m:t>
                    </m:r>
                  </m:oMath>
                </a14:m>
                <a:r>
                  <a:rPr lang="fr-CA" sz="3600" b="0" i="0" dirty="0">
                    <a:latin typeface="Radio Canada Light" pitchFamily="2" charset="0"/>
                    <a:ea typeface="CMU Sans Serif" panose="02000603000000000000" pitchFamily="2" charset="0"/>
                    <a:cs typeface="CMU Sans Serif" panose="02000603000000000000" pitchFamily="2" charset="0"/>
                  </a:rPr>
                  <a:t> </a:t>
                </a:r>
                <a:r>
                  <a:rPr lang="fr-CA" sz="3600" b="0" i="0" dirty="0">
                    <a:latin typeface="Radio Canada" pitchFamily="2" charset="0"/>
                    <a:ea typeface="CMU Sans Serif" panose="02000603000000000000" pitchFamily="2" charset="0"/>
                    <a:cs typeface="CMU Sans Serif" panose="02000603000000000000" pitchFamily="2" charset="0"/>
                  </a:rPr>
                  <a:t>et</a:t>
                </a:r>
                <a14:m>
                  <m:oMath xmlns:m="http://schemas.openxmlformats.org/officeDocument/2006/math">
                    <m:r>
                      <a:rPr lang="fr-CA" sz="3600" b="0" i="0" smtClean="0">
                        <a:latin typeface="Cambria Math" panose="02040503050406030204" pitchFamily="18" charset="0"/>
                        <a:ea typeface="CMU Sans Serif" panose="02000603000000000000" pitchFamily="2" charset="0"/>
                        <a:cs typeface="CMU Sans Serif" panose="02000603000000000000" pitchFamily="2" charset="0"/>
                      </a:rPr>
                      <m:t> </m:t>
                    </m:r>
                    <m:r>
                      <a:rPr lang="fr-CA" sz="3600" b="0" i="1" smtClean="0">
                        <a:latin typeface="Cambria Math" panose="02040503050406030204" pitchFamily="18" charset="0"/>
                        <a:ea typeface="CMU Sans Serif" panose="02000603000000000000" pitchFamily="2" charset="0"/>
                        <a:cs typeface="CMU Sans Serif" panose="02000603000000000000" pitchFamily="2" charset="0"/>
                      </a:rPr>
                      <m:t>1238</m:t>
                    </m:r>
                  </m:oMath>
                </a14:m>
                <a:r>
                  <a:rPr lang="fr-CA" sz="3600" dirty="0">
                    <a:latin typeface="Radio Canada" pitchFamily="2" charset="0"/>
                    <a:ea typeface="CMU Sans Serif" panose="02000603000000000000" pitchFamily="2" charset="0"/>
                    <a:cs typeface="CMU Sans Serif" panose="02000603000000000000" pitchFamily="2" charset="0"/>
                  </a:rPr>
                  <a:t>.</a:t>
                </a:r>
              </a:p>
            </p:txBody>
          </p:sp>
        </mc:Choice>
        <mc:Fallback xmlns="">
          <p:sp>
            <p:nvSpPr>
              <p:cNvPr id="2" name="ZoneTexte 1">
                <a:extLst>
                  <a:ext uri="{FF2B5EF4-FFF2-40B4-BE49-F238E27FC236}">
                    <a16:creationId xmlns:a16="http://schemas.microsoft.com/office/drawing/2014/main" id="{399A8C11-9B65-42EB-1CF1-6D48EBEEC15C}"/>
                  </a:ext>
                </a:extLst>
              </p:cNvPr>
              <p:cNvSpPr txBox="1">
                <a:spLocks noRot="1" noChangeAspect="1" noMove="1" noResize="1" noEditPoints="1" noAdjustHandles="1" noChangeArrowheads="1" noChangeShapeType="1" noTextEdit="1"/>
              </p:cNvSpPr>
              <p:nvPr/>
            </p:nvSpPr>
            <p:spPr>
              <a:xfrm>
                <a:off x="505839" y="2859933"/>
                <a:ext cx="4640093" cy="1754326"/>
              </a:xfrm>
              <a:prstGeom prst="rect">
                <a:avLst/>
              </a:prstGeom>
              <a:blipFill>
                <a:blip r:embed="rId4"/>
                <a:stretch>
                  <a:fillRect l="-4074" t="-5208" r="-3548" b="-12153"/>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37518BBE-8F64-C758-61FD-ED3DB5A2CDCD}"/>
                  </a:ext>
                </a:extLst>
              </p:cNvPr>
              <p:cNvSpPr txBox="1"/>
              <p:nvPr/>
            </p:nvSpPr>
            <p:spPr>
              <a:xfrm>
                <a:off x="6245157" y="1468015"/>
                <a:ext cx="3774332" cy="91788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ad>
                        <m:radPr>
                          <m:degHide m:val="on"/>
                          <m:ctrlPr>
                            <a:rPr lang="fr-CA" sz="4800" b="0" i="1" smtClean="0">
                              <a:latin typeface="Cambria Math" panose="02040503050406030204" pitchFamily="18" charset="0"/>
                            </a:rPr>
                          </m:ctrlPr>
                        </m:radPr>
                        <m:deg/>
                        <m:e>
                          <m:r>
                            <a:rPr lang="fr-CA" sz="4800" b="0" i="1" smtClean="0">
                              <a:latin typeface="Cambria Math" panose="02040503050406030204" pitchFamily="18" charset="0"/>
                            </a:rPr>
                            <m:t>1628×1238</m:t>
                          </m:r>
                        </m:e>
                      </m:rad>
                    </m:oMath>
                  </m:oMathPara>
                </a14:m>
                <a:endParaRPr lang="fr-CA" sz="4800" dirty="0">
                  <a:latin typeface="Radio Canada" pitchFamily="2" charset="0"/>
                </a:endParaRPr>
              </a:p>
            </p:txBody>
          </p:sp>
        </mc:Choice>
        <mc:Fallback xmlns="">
          <p:sp>
            <p:nvSpPr>
              <p:cNvPr id="3" name="ZoneTexte 2">
                <a:extLst>
                  <a:ext uri="{FF2B5EF4-FFF2-40B4-BE49-F238E27FC236}">
                    <a16:creationId xmlns:a16="http://schemas.microsoft.com/office/drawing/2014/main" id="{37518BBE-8F64-C758-61FD-ED3DB5A2CDCD}"/>
                  </a:ext>
                </a:extLst>
              </p:cNvPr>
              <p:cNvSpPr txBox="1">
                <a:spLocks noRot="1" noChangeAspect="1" noMove="1" noResize="1" noEditPoints="1" noAdjustHandles="1" noChangeArrowheads="1" noChangeShapeType="1" noTextEdit="1"/>
              </p:cNvSpPr>
              <p:nvPr/>
            </p:nvSpPr>
            <p:spPr>
              <a:xfrm>
                <a:off x="6245157" y="1468015"/>
                <a:ext cx="3774332" cy="917880"/>
              </a:xfrm>
              <a:prstGeom prst="rect">
                <a:avLst/>
              </a:prstGeom>
              <a:blipFill>
                <a:blip r:embed="rId5"/>
                <a:stretch>
                  <a:fillRect r="-3548"/>
                </a:stretch>
              </a:blipFill>
            </p:spPr>
            <p:txBody>
              <a:bodyPr/>
              <a:lstStyle/>
              <a:p>
                <a:r>
                  <a:rPr lang="fr-CA">
                    <a:noFill/>
                  </a:rPr>
                  <a:t> </a:t>
                </a:r>
              </a:p>
            </p:txBody>
          </p:sp>
        </mc:Fallback>
      </mc:AlternateContent>
      <p:cxnSp>
        <p:nvCxnSpPr>
          <p:cNvPr id="4" name="Connecteur droit 3">
            <a:extLst>
              <a:ext uri="{FF2B5EF4-FFF2-40B4-BE49-F238E27FC236}">
                <a16:creationId xmlns:a16="http://schemas.microsoft.com/office/drawing/2014/main" id="{909AB4E4-60B7-D5A0-F569-B944EC6B8E26}"/>
              </a:ext>
            </a:extLst>
          </p:cNvPr>
          <p:cNvCxnSpPr/>
          <p:nvPr/>
        </p:nvCxnSpPr>
        <p:spPr>
          <a:xfrm>
            <a:off x="8343900" y="3418407"/>
            <a:ext cx="2462719" cy="2307186"/>
          </a:xfrm>
          <a:prstGeom prst="line">
            <a:avLst/>
          </a:prstGeom>
          <a:ln w="2476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553416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37518BBE-8F64-C758-61FD-ED3DB5A2CDCD}"/>
                  </a:ext>
                </a:extLst>
              </p:cNvPr>
              <p:cNvSpPr txBox="1"/>
              <p:nvPr/>
            </p:nvSpPr>
            <p:spPr>
              <a:xfrm>
                <a:off x="216566" y="299864"/>
                <a:ext cx="3774332" cy="91788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ad>
                        <m:radPr>
                          <m:degHide m:val="on"/>
                          <m:ctrlPr>
                            <a:rPr lang="fr-CA" sz="4800" b="0" i="1" smtClean="0">
                              <a:latin typeface="Cambria Math" panose="02040503050406030204" pitchFamily="18" charset="0"/>
                            </a:rPr>
                          </m:ctrlPr>
                        </m:radPr>
                        <m:deg/>
                        <m:e>
                          <m:r>
                            <a:rPr lang="fr-CA" sz="4800" b="0" i="1" smtClean="0">
                              <a:latin typeface="Cambria Math" panose="02040503050406030204" pitchFamily="18" charset="0"/>
                            </a:rPr>
                            <m:t>1628×1238</m:t>
                          </m:r>
                        </m:e>
                      </m:rad>
                    </m:oMath>
                  </m:oMathPara>
                </a14:m>
                <a:endParaRPr lang="fr-CA" sz="4800" dirty="0">
                  <a:latin typeface="Radio Canada" pitchFamily="2" charset="0"/>
                </a:endParaRPr>
              </a:p>
            </p:txBody>
          </p:sp>
        </mc:Choice>
        <mc:Fallback xmlns="">
          <p:sp>
            <p:nvSpPr>
              <p:cNvPr id="3" name="ZoneTexte 2">
                <a:extLst>
                  <a:ext uri="{FF2B5EF4-FFF2-40B4-BE49-F238E27FC236}">
                    <a16:creationId xmlns:a16="http://schemas.microsoft.com/office/drawing/2014/main" id="{37518BBE-8F64-C758-61FD-ED3DB5A2CDCD}"/>
                  </a:ext>
                </a:extLst>
              </p:cNvPr>
              <p:cNvSpPr txBox="1">
                <a:spLocks noRot="1" noChangeAspect="1" noMove="1" noResize="1" noEditPoints="1" noAdjustHandles="1" noChangeArrowheads="1" noChangeShapeType="1" noTextEdit="1"/>
              </p:cNvSpPr>
              <p:nvPr/>
            </p:nvSpPr>
            <p:spPr>
              <a:xfrm>
                <a:off x="216566" y="299864"/>
                <a:ext cx="3774332" cy="917880"/>
              </a:xfrm>
              <a:prstGeom prst="rect">
                <a:avLst/>
              </a:prstGeom>
              <a:blipFill>
                <a:blip r:embed="rId4"/>
                <a:stretch>
                  <a:fillRect r="-3554"/>
                </a:stretch>
              </a:blipFill>
            </p:spPr>
            <p:txBody>
              <a:bodyPr/>
              <a:lstStyle/>
              <a:p>
                <a:r>
                  <a:rPr lang="fr-CA">
                    <a:noFill/>
                  </a:rPr>
                  <a:t> </a:t>
                </a:r>
              </a:p>
            </p:txBody>
          </p:sp>
        </mc:Fallback>
      </mc:AlternateContent>
      <p:pic>
        <p:nvPicPr>
          <p:cNvPr id="6" name="Calcul">
            <a:hlinkClick r:id="" action="ppaction://media"/>
            <a:extLst>
              <a:ext uri="{FF2B5EF4-FFF2-40B4-BE49-F238E27FC236}">
                <a16:creationId xmlns:a16="http://schemas.microsoft.com/office/drawing/2014/main" id="{DD3DB201-2A0A-346A-1E43-1D8CB648C19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26974" y="294722"/>
            <a:ext cx="9188726" cy="5168658"/>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Tree>
    <p:extLst>
      <p:ext uri="{BB962C8B-B14F-4D97-AF65-F5344CB8AC3E}">
        <p14:creationId xmlns:p14="http://schemas.microsoft.com/office/powerpoint/2010/main" val="3139844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580D5068-1C38-C068-DD64-1AD87370E862}"/>
              </a:ext>
            </a:extLst>
          </p:cNvPr>
          <p:cNvSpPr/>
          <p:nvPr/>
        </p:nvSpPr>
        <p:spPr>
          <a:xfrm>
            <a:off x="6853537" y="3991371"/>
            <a:ext cx="3637722" cy="108336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D) Concept de fonction</a:t>
            </a:r>
          </a:p>
        </p:txBody>
      </p:sp>
      <mc:AlternateContent xmlns:mc="http://schemas.openxmlformats.org/markup-compatibility/2006" xmlns:a14="http://schemas.microsoft.com/office/drawing/2010/main">
        <mc:Choice Requires="a14">
          <p:sp>
            <p:nvSpPr>
              <p:cNvPr id="5" name="Rectangle : coins arrondis 4">
                <a:extLst>
                  <a:ext uri="{FF2B5EF4-FFF2-40B4-BE49-F238E27FC236}">
                    <a16:creationId xmlns:a16="http://schemas.microsoft.com/office/drawing/2014/main" id="{511AD977-DE06-9953-A574-148D62A88177}"/>
                  </a:ext>
                </a:extLst>
              </p:cNvPr>
              <p:cNvSpPr/>
              <p:nvPr/>
            </p:nvSpPr>
            <p:spPr>
              <a:xfrm>
                <a:off x="6853537" y="5273129"/>
                <a:ext cx="3637722" cy="108336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E) Notation </a:t>
                </a:r>
                <a14:m>
                  <m:oMath xmlns:m="http://schemas.openxmlformats.org/officeDocument/2006/math">
                    <m:r>
                      <a:rPr lang="fr-CA" sz="2400" b="0" i="1" smtClean="0">
                        <a:latin typeface="Cambria Math" panose="02040503050406030204" pitchFamily="18" charset="0"/>
                      </a:rPr>
                      <m:t>𝑒</m:t>
                    </m:r>
                  </m:oMath>
                </a14:m>
                <a:endParaRPr lang="fr-CA" sz="2400" dirty="0">
                  <a:latin typeface="Radio Canada" pitchFamily="2" charset="0"/>
                </a:endParaRPr>
              </a:p>
            </p:txBody>
          </p:sp>
        </mc:Choice>
        <mc:Fallback xmlns="">
          <p:sp>
            <p:nvSpPr>
              <p:cNvPr id="5" name="Rectangle : coins arrondis 4">
                <a:extLst>
                  <a:ext uri="{FF2B5EF4-FFF2-40B4-BE49-F238E27FC236}">
                    <a16:creationId xmlns:a16="http://schemas.microsoft.com/office/drawing/2014/main" id="{511AD977-DE06-9953-A574-148D62A88177}"/>
                  </a:ext>
                </a:extLst>
              </p:cNvPr>
              <p:cNvSpPr>
                <a:spLocks noRot="1" noChangeAspect="1" noMove="1" noResize="1" noEditPoints="1" noAdjustHandles="1" noChangeArrowheads="1" noChangeShapeType="1" noTextEdit="1"/>
              </p:cNvSpPr>
              <p:nvPr/>
            </p:nvSpPr>
            <p:spPr>
              <a:xfrm>
                <a:off x="6853537" y="5273129"/>
                <a:ext cx="3637722" cy="1083366"/>
              </a:xfrm>
              <a:prstGeom prst="roundRect">
                <a:avLst/>
              </a:prstGeom>
              <a:blipFill>
                <a:blip r:embed="rId2"/>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6" name="Rectangle : coins arrondis 5">
                <a:extLst>
                  <a:ext uri="{FF2B5EF4-FFF2-40B4-BE49-F238E27FC236}">
                    <a16:creationId xmlns:a16="http://schemas.microsoft.com/office/drawing/2014/main" id="{8BCB27DA-17CE-8285-2037-A28B3D63E8BC}"/>
                  </a:ext>
                </a:extLst>
              </p:cNvPr>
              <p:cNvSpPr/>
              <p:nvPr/>
            </p:nvSpPr>
            <p:spPr>
              <a:xfrm>
                <a:off x="6853537" y="2709613"/>
                <a:ext cx="3637722" cy="108336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C) Fonction </a:t>
                </a:r>
                <a14:m>
                  <m:oMath xmlns:m="http://schemas.openxmlformats.org/officeDocument/2006/math">
                    <m:func>
                      <m:funcPr>
                        <m:ctrlPr>
                          <a:rPr lang="fr-CA" sz="2400" b="0" i="1" smtClean="0">
                            <a:latin typeface="Cambria Math" panose="02040503050406030204" pitchFamily="18" charset="0"/>
                          </a:rPr>
                        </m:ctrlPr>
                      </m:funcPr>
                      <m:fName>
                        <m:r>
                          <m:rPr>
                            <m:sty m:val="p"/>
                          </m:rPr>
                          <a:rPr lang="fr-CA" sz="2400" b="0" i="0" smtClean="0">
                            <a:latin typeface="Cambria Math" panose="02040503050406030204" pitchFamily="18" charset="0"/>
                          </a:rPr>
                          <m:t>ln</m:t>
                        </m:r>
                      </m:fName>
                      <m:e>
                        <m:r>
                          <a:rPr lang="fr-CA" sz="2400" b="0" i="1" smtClean="0">
                            <a:latin typeface="Cambria Math" panose="02040503050406030204" pitchFamily="18" charset="0"/>
                          </a:rPr>
                          <m:t>𝑥</m:t>
                        </m:r>
                      </m:e>
                    </m:func>
                  </m:oMath>
                </a14:m>
                <a:endParaRPr lang="fr-CA" sz="2400" dirty="0">
                  <a:latin typeface="Radio Canada" pitchFamily="2" charset="0"/>
                </a:endParaRPr>
              </a:p>
            </p:txBody>
          </p:sp>
        </mc:Choice>
        <mc:Fallback xmlns="">
          <p:sp>
            <p:nvSpPr>
              <p:cNvPr id="6" name="Rectangle : coins arrondis 5">
                <a:extLst>
                  <a:ext uri="{FF2B5EF4-FFF2-40B4-BE49-F238E27FC236}">
                    <a16:creationId xmlns:a16="http://schemas.microsoft.com/office/drawing/2014/main" id="{8BCB27DA-17CE-8285-2037-A28B3D63E8BC}"/>
                  </a:ext>
                </a:extLst>
              </p:cNvPr>
              <p:cNvSpPr>
                <a:spLocks noRot="1" noChangeAspect="1" noMove="1" noResize="1" noEditPoints="1" noAdjustHandles="1" noChangeArrowheads="1" noChangeShapeType="1" noTextEdit="1"/>
              </p:cNvSpPr>
              <p:nvPr/>
            </p:nvSpPr>
            <p:spPr>
              <a:xfrm>
                <a:off x="6853537" y="2709613"/>
                <a:ext cx="3637722" cy="1083366"/>
              </a:xfrm>
              <a:prstGeom prst="roundRect">
                <a:avLst/>
              </a:prstGeom>
              <a:blipFill>
                <a:blip r:embed="rId3"/>
                <a:stretch>
                  <a:fillRect/>
                </a:stretch>
              </a:blipFill>
            </p:spPr>
            <p:txBody>
              <a:bodyPr/>
              <a:lstStyle/>
              <a:p>
                <a:r>
                  <a:rPr lang="fr-CA">
                    <a:noFill/>
                  </a:rPr>
                  <a:t> </a:t>
                </a:r>
              </a:p>
            </p:txBody>
          </p:sp>
        </mc:Fallback>
      </mc:AlternateContent>
      <p:sp>
        <p:nvSpPr>
          <p:cNvPr id="7" name="Rectangle : coins arrondis 6">
            <a:extLst>
              <a:ext uri="{FF2B5EF4-FFF2-40B4-BE49-F238E27FC236}">
                <a16:creationId xmlns:a16="http://schemas.microsoft.com/office/drawing/2014/main" id="{79B07FE2-7FD6-839C-505E-890F0CC727E8}"/>
              </a:ext>
            </a:extLst>
          </p:cNvPr>
          <p:cNvSpPr/>
          <p:nvPr/>
        </p:nvSpPr>
        <p:spPr>
          <a:xfrm>
            <a:off x="6853537" y="146097"/>
            <a:ext cx="3637722" cy="108336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A) Table de logarithmes</a:t>
            </a:r>
          </a:p>
        </p:txBody>
      </p:sp>
      <p:sp>
        <p:nvSpPr>
          <p:cNvPr id="8" name="Rectangle : coins arrondis 7">
            <a:extLst>
              <a:ext uri="{FF2B5EF4-FFF2-40B4-BE49-F238E27FC236}">
                <a16:creationId xmlns:a16="http://schemas.microsoft.com/office/drawing/2014/main" id="{410E1158-AB9B-55B2-4019-3FF331496EF7}"/>
              </a:ext>
            </a:extLst>
          </p:cNvPr>
          <p:cNvSpPr/>
          <p:nvPr/>
        </p:nvSpPr>
        <p:spPr>
          <a:xfrm>
            <a:off x="6853537" y="1427855"/>
            <a:ext cx="3637722" cy="108336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B) Notation d’exposant (exposants entiers)</a:t>
            </a:r>
          </a:p>
        </p:txBody>
      </p:sp>
      <p:sp>
        <p:nvSpPr>
          <p:cNvPr id="9" name="ZoneTexte 8">
            <a:extLst>
              <a:ext uri="{FF2B5EF4-FFF2-40B4-BE49-F238E27FC236}">
                <a16:creationId xmlns:a16="http://schemas.microsoft.com/office/drawing/2014/main" id="{992BAE52-7FC7-B945-8B42-1F656D264A89}"/>
              </a:ext>
            </a:extLst>
          </p:cNvPr>
          <p:cNvSpPr txBox="1"/>
          <p:nvPr/>
        </p:nvSpPr>
        <p:spPr>
          <a:xfrm>
            <a:off x="932832" y="550692"/>
            <a:ext cx="4640093" cy="1754326"/>
          </a:xfrm>
          <a:prstGeom prst="rect">
            <a:avLst/>
          </a:prstGeom>
          <a:noFill/>
        </p:spPr>
        <p:txBody>
          <a:bodyPr wrap="square" rtlCol="0">
            <a:spAutoFit/>
          </a:bodyPr>
          <a:lstStyle/>
          <a:p>
            <a:r>
              <a:rPr lang="fr-CA" sz="3600" dirty="0">
                <a:latin typeface="Radio Canada" pitchFamily="2" charset="0"/>
                <a:ea typeface="CMU Sans Serif" panose="02000603000000000000" pitchFamily="2" charset="0"/>
                <a:cs typeface="CMU Sans Serif" panose="02000603000000000000" pitchFamily="2" charset="0"/>
              </a:rPr>
              <a:t>Placez en ordre chronologique ces événements.</a:t>
            </a:r>
          </a:p>
        </p:txBody>
      </p:sp>
    </p:spTree>
    <p:extLst>
      <p:ext uri="{BB962C8B-B14F-4D97-AF65-F5344CB8AC3E}">
        <p14:creationId xmlns:p14="http://schemas.microsoft.com/office/powerpoint/2010/main" val="2190970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580D5068-1C38-C068-DD64-1AD87370E862}"/>
              </a:ext>
            </a:extLst>
          </p:cNvPr>
          <p:cNvSpPr/>
          <p:nvPr/>
        </p:nvSpPr>
        <p:spPr>
          <a:xfrm>
            <a:off x="7158337" y="9829463"/>
            <a:ext cx="3637722" cy="108336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D) Concept de fonction</a:t>
            </a:r>
          </a:p>
        </p:txBody>
      </p:sp>
      <mc:AlternateContent xmlns:mc="http://schemas.openxmlformats.org/markup-compatibility/2006" xmlns:a14="http://schemas.microsoft.com/office/drawing/2010/main">
        <mc:Choice Requires="a14">
          <p:sp>
            <p:nvSpPr>
              <p:cNvPr id="5" name="Rectangle : coins arrondis 4">
                <a:extLst>
                  <a:ext uri="{FF2B5EF4-FFF2-40B4-BE49-F238E27FC236}">
                    <a16:creationId xmlns:a16="http://schemas.microsoft.com/office/drawing/2014/main" id="{511AD977-DE06-9953-A574-148D62A88177}"/>
                  </a:ext>
                </a:extLst>
              </p:cNvPr>
              <p:cNvSpPr/>
              <p:nvPr/>
            </p:nvSpPr>
            <p:spPr>
              <a:xfrm>
                <a:off x="7158337" y="11111221"/>
                <a:ext cx="3637722" cy="108336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E) Notation </a:t>
                </a:r>
                <a14:m>
                  <m:oMath xmlns:m="http://schemas.openxmlformats.org/officeDocument/2006/math">
                    <m:r>
                      <a:rPr lang="fr-CA" sz="2400" b="0" i="1" smtClean="0">
                        <a:latin typeface="Cambria Math" panose="02040503050406030204" pitchFamily="18" charset="0"/>
                      </a:rPr>
                      <m:t>𝑒</m:t>
                    </m:r>
                  </m:oMath>
                </a14:m>
                <a:endParaRPr lang="fr-CA" sz="2400" dirty="0">
                  <a:latin typeface="Radio Canada" pitchFamily="2" charset="0"/>
                </a:endParaRPr>
              </a:p>
            </p:txBody>
          </p:sp>
        </mc:Choice>
        <mc:Fallback xmlns="">
          <p:sp>
            <p:nvSpPr>
              <p:cNvPr id="5" name="Rectangle : coins arrondis 4">
                <a:extLst>
                  <a:ext uri="{FF2B5EF4-FFF2-40B4-BE49-F238E27FC236}">
                    <a16:creationId xmlns:a16="http://schemas.microsoft.com/office/drawing/2014/main" id="{511AD977-DE06-9953-A574-148D62A88177}"/>
                  </a:ext>
                </a:extLst>
              </p:cNvPr>
              <p:cNvSpPr>
                <a:spLocks noRot="1" noChangeAspect="1" noMove="1" noResize="1" noEditPoints="1" noAdjustHandles="1" noChangeArrowheads="1" noChangeShapeType="1" noTextEdit="1"/>
              </p:cNvSpPr>
              <p:nvPr/>
            </p:nvSpPr>
            <p:spPr>
              <a:xfrm>
                <a:off x="7158337" y="11111221"/>
                <a:ext cx="3637722" cy="1083366"/>
              </a:xfrm>
              <a:prstGeom prst="roundRect">
                <a:avLst/>
              </a:prstGeom>
              <a:blipFill>
                <a:blip r:embed="rId2"/>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6" name="Rectangle : coins arrondis 5">
                <a:extLst>
                  <a:ext uri="{FF2B5EF4-FFF2-40B4-BE49-F238E27FC236}">
                    <a16:creationId xmlns:a16="http://schemas.microsoft.com/office/drawing/2014/main" id="{8BCB27DA-17CE-8285-2037-A28B3D63E8BC}"/>
                  </a:ext>
                </a:extLst>
              </p:cNvPr>
              <p:cNvSpPr/>
              <p:nvPr/>
            </p:nvSpPr>
            <p:spPr>
              <a:xfrm>
                <a:off x="7158337" y="8547705"/>
                <a:ext cx="3637722" cy="108336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C) Fonction </a:t>
                </a:r>
                <a14:m>
                  <m:oMath xmlns:m="http://schemas.openxmlformats.org/officeDocument/2006/math">
                    <m:func>
                      <m:funcPr>
                        <m:ctrlPr>
                          <a:rPr lang="fr-CA" sz="2400" b="0" i="1" smtClean="0">
                            <a:latin typeface="Cambria Math" panose="02040503050406030204" pitchFamily="18" charset="0"/>
                          </a:rPr>
                        </m:ctrlPr>
                      </m:funcPr>
                      <m:fName>
                        <m:r>
                          <m:rPr>
                            <m:sty m:val="p"/>
                          </m:rPr>
                          <a:rPr lang="fr-CA" sz="2400" b="0" i="0" smtClean="0">
                            <a:latin typeface="Cambria Math" panose="02040503050406030204" pitchFamily="18" charset="0"/>
                          </a:rPr>
                          <m:t>ln</m:t>
                        </m:r>
                      </m:fName>
                      <m:e>
                        <m:r>
                          <a:rPr lang="fr-CA" sz="2400" b="0" i="1" smtClean="0">
                            <a:latin typeface="Cambria Math" panose="02040503050406030204" pitchFamily="18" charset="0"/>
                          </a:rPr>
                          <m:t>𝑥</m:t>
                        </m:r>
                      </m:e>
                    </m:func>
                  </m:oMath>
                </a14:m>
                <a:endParaRPr lang="fr-CA" sz="2400" dirty="0">
                  <a:latin typeface="Radio Canada" pitchFamily="2" charset="0"/>
                </a:endParaRPr>
              </a:p>
            </p:txBody>
          </p:sp>
        </mc:Choice>
        <mc:Fallback xmlns="">
          <p:sp>
            <p:nvSpPr>
              <p:cNvPr id="6" name="Rectangle : coins arrondis 5">
                <a:extLst>
                  <a:ext uri="{FF2B5EF4-FFF2-40B4-BE49-F238E27FC236}">
                    <a16:creationId xmlns:a16="http://schemas.microsoft.com/office/drawing/2014/main" id="{8BCB27DA-17CE-8285-2037-A28B3D63E8BC}"/>
                  </a:ext>
                </a:extLst>
              </p:cNvPr>
              <p:cNvSpPr>
                <a:spLocks noRot="1" noChangeAspect="1" noMove="1" noResize="1" noEditPoints="1" noAdjustHandles="1" noChangeArrowheads="1" noChangeShapeType="1" noTextEdit="1"/>
              </p:cNvSpPr>
              <p:nvPr/>
            </p:nvSpPr>
            <p:spPr>
              <a:xfrm>
                <a:off x="7158337" y="8547705"/>
                <a:ext cx="3637722" cy="1083366"/>
              </a:xfrm>
              <a:prstGeom prst="roundRect">
                <a:avLst/>
              </a:prstGeom>
              <a:blipFill>
                <a:blip r:embed="rId3"/>
                <a:stretch>
                  <a:fillRect/>
                </a:stretch>
              </a:blipFill>
            </p:spPr>
            <p:txBody>
              <a:bodyPr/>
              <a:lstStyle/>
              <a:p>
                <a:r>
                  <a:rPr lang="fr-CA">
                    <a:noFill/>
                  </a:rPr>
                  <a:t> </a:t>
                </a:r>
              </a:p>
            </p:txBody>
          </p:sp>
        </mc:Fallback>
      </mc:AlternateContent>
      <p:sp>
        <p:nvSpPr>
          <p:cNvPr id="7" name="Rectangle : coins arrondis 6">
            <a:extLst>
              <a:ext uri="{FF2B5EF4-FFF2-40B4-BE49-F238E27FC236}">
                <a16:creationId xmlns:a16="http://schemas.microsoft.com/office/drawing/2014/main" id="{79B07FE2-7FD6-839C-505E-890F0CC727E8}"/>
              </a:ext>
            </a:extLst>
          </p:cNvPr>
          <p:cNvSpPr/>
          <p:nvPr/>
        </p:nvSpPr>
        <p:spPr>
          <a:xfrm>
            <a:off x="710645" y="685359"/>
            <a:ext cx="3637722" cy="108336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A) Table de logarithmes</a:t>
            </a:r>
          </a:p>
        </p:txBody>
      </p:sp>
      <p:sp>
        <p:nvSpPr>
          <p:cNvPr id="8" name="Rectangle : coins arrondis 7">
            <a:extLst>
              <a:ext uri="{FF2B5EF4-FFF2-40B4-BE49-F238E27FC236}">
                <a16:creationId xmlns:a16="http://schemas.microsoft.com/office/drawing/2014/main" id="{410E1158-AB9B-55B2-4019-3FF331496EF7}"/>
              </a:ext>
            </a:extLst>
          </p:cNvPr>
          <p:cNvSpPr/>
          <p:nvPr/>
        </p:nvSpPr>
        <p:spPr>
          <a:xfrm>
            <a:off x="7158337" y="7265947"/>
            <a:ext cx="3637722" cy="108336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B) Notation d’exposant (exposants entiers)</a:t>
            </a:r>
          </a:p>
          <a:p>
            <a:pPr algn="ctr"/>
            <a:endParaRPr lang="fr-CA" sz="2400" dirty="0">
              <a:latin typeface="Radio Canada" pitchFamily="2" charset="0"/>
            </a:endParaRPr>
          </a:p>
        </p:txBody>
      </p:sp>
      <p:pic>
        <p:nvPicPr>
          <p:cNvPr id="2" name="Picture 2" descr="John Napier Framed Print by Gary Brown">
            <a:extLst>
              <a:ext uri="{FF2B5EF4-FFF2-40B4-BE49-F238E27FC236}">
                <a16:creationId xmlns:a16="http://schemas.microsoft.com/office/drawing/2014/main" id="{C85D6ACD-E732-5212-D9BD-240AAF1272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333" t="25148" r="32667" b="22189"/>
          <a:stretch/>
        </p:blipFill>
        <p:spPr bwMode="auto">
          <a:xfrm>
            <a:off x="10275141" y="0"/>
            <a:ext cx="1741982" cy="2650195"/>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EDECE82B-75F8-71B0-72B7-570042A555B6}"/>
              </a:ext>
            </a:extLst>
          </p:cNvPr>
          <p:cNvSpPr txBox="1"/>
          <p:nvPr/>
        </p:nvSpPr>
        <p:spPr>
          <a:xfrm>
            <a:off x="1404409" y="2895967"/>
            <a:ext cx="9391650" cy="2062103"/>
          </a:xfrm>
          <a:prstGeom prst="rect">
            <a:avLst/>
          </a:prstGeom>
          <a:noFill/>
        </p:spPr>
        <p:txBody>
          <a:bodyPr wrap="square" rtlCol="0">
            <a:spAutoFit/>
          </a:bodyPr>
          <a:lstStyle/>
          <a:p>
            <a:r>
              <a:rPr lang="fr-CA" sz="3200" dirty="0">
                <a:latin typeface="Radio Canada" pitchFamily="2" charset="0"/>
                <a:ea typeface="CMU Sans Serif" panose="02000603000000000000" pitchFamily="2" charset="0"/>
                <a:cs typeface="CMU Sans Serif" panose="02000603000000000000" pitchFamily="2" charset="0"/>
              </a:rPr>
              <a:t>Après plus de 20 ans de travail, il publie </a:t>
            </a:r>
            <a:r>
              <a:rPr lang="fr-CA" sz="3200" b="0" i="1" dirty="0" err="1">
                <a:solidFill>
                  <a:srgbClr val="202122"/>
                </a:solidFill>
                <a:effectLst/>
                <a:latin typeface="Radio Canada Light" pitchFamily="2" charset="0"/>
                <a:ea typeface="CMU Classical Serif" panose="02000603000000000000" pitchFamily="2" charset="0"/>
                <a:cs typeface="CMU Classical Serif" panose="02000603000000000000" pitchFamily="2" charset="0"/>
              </a:rPr>
              <a:t>Mirifici</a:t>
            </a:r>
            <a:r>
              <a:rPr lang="fr-CA" sz="3200" b="0" i="1" dirty="0">
                <a:solidFill>
                  <a:srgbClr val="202122"/>
                </a:solidFill>
                <a:effectLst/>
                <a:latin typeface="Radio Canada Light" pitchFamily="2" charset="0"/>
                <a:ea typeface="CMU Classical Serif" panose="02000603000000000000" pitchFamily="2" charset="0"/>
                <a:cs typeface="CMU Classical Serif" panose="02000603000000000000" pitchFamily="2" charset="0"/>
              </a:rPr>
              <a:t> </a:t>
            </a:r>
            <a:r>
              <a:rPr lang="fr-CA" sz="3200" b="0" i="1" dirty="0" err="1">
                <a:solidFill>
                  <a:srgbClr val="202122"/>
                </a:solidFill>
                <a:effectLst/>
                <a:latin typeface="Radio Canada Light" pitchFamily="2" charset="0"/>
                <a:ea typeface="CMU Classical Serif" panose="02000603000000000000" pitchFamily="2" charset="0"/>
                <a:cs typeface="CMU Classical Serif" panose="02000603000000000000" pitchFamily="2" charset="0"/>
              </a:rPr>
              <a:t>logarithmorum</a:t>
            </a:r>
            <a:r>
              <a:rPr lang="fr-CA" sz="3200" b="0" i="1" dirty="0">
                <a:solidFill>
                  <a:srgbClr val="202122"/>
                </a:solidFill>
                <a:effectLst/>
                <a:latin typeface="Radio Canada Light" pitchFamily="2" charset="0"/>
                <a:ea typeface="CMU Classical Serif" panose="02000603000000000000" pitchFamily="2" charset="0"/>
                <a:cs typeface="CMU Classical Serif" panose="02000603000000000000" pitchFamily="2" charset="0"/>
              </a:rPr>
              <a:t> </a:t>
            </a:r>
            <a:r>
              <a:rPr lang="fr-CA" sz="3200" b="0" i="1" dirty="0" err="1">
                <a:solidFill>
                  <a:srgbClr val="202122"/>
                </a:solidFill>
                <a:effectLst/>
                <a:latin typeface="Radio Canada Light" pitchFamily="2" charset="0"/>
                <a:ea typeface="CMU Classical Serif" panose="02000603000000000000" pitchFamily="2" charset="0"/>
                <a:cs typeface="CMU Classical Serif" panose="02000603000000000000" pitchFamily="2" charset="0"/>
              </a:rPr>
              <a:t>canonis</a:t>
            </a:r>
            <a:r>
              <a:rPr lang="fr-CA" sz="3200" b="0" i="1" dirty="0">
                <a:solidFill>
                  <a:srgbClr val="202122"/>
                </a:solidFill>
                <a:effectLst/>
                <a:latin typeface="Radio Canada Light" pitchFamily="2" charset="0"/>
                <a:ea typeface="CMU Classical Serif" panose="02000603000000000000" pitchFamily="2" charset="0"/>
                <a:cs typeface="CMU Classical Serif" panose="02000603000000000000" pitchFamily="2" charset="0"/>
              </a:rPr>
              <a:t> </a:t>
            </a:r>
            <a:r>
              <a:rPr lang="fr-CA" sz="3200" b="0" i="1" dirty="0" err="1">
                <a:solidFill>
                  <a:srgbClr val="202122"/>
                </a:solidFill>
                <a:effectLst/>
                <a:latin typeface="Radio Canada Light" pitchFamily="2" charset="0"/>
                <a:ea typeface="CMU Classical Serif" panose="02000603000000000000" pitchFamily="2" charset="0"/>
                <a:cs typeface="CMU Classical Serif" panose="02000603000000000000" pitchFamily="2" charset="0"/>
              </a:rPr>
              <a:t>descriptio</a:t>
            </a:r>
            <a:r>
              <a:rPr lang="fr-CA" sz="3200" dirty="0">
                <a:latin typeface="Radio Canada Light" pitchFamily="2" charset="0"/>
                <a:ea typeface="CMU Classical Serif" panose="02000603000000000000" pitchFamily="2" charset="0"/>
                <a:cs typeface="CMU Classical Serif" panose="02000603000000000000" pitchFamily="2" charset="0"/>
              </a:rPr>
              <a:t> </a:t>
            </a:r>
            <a:r>
              <a:rPr lang="fr-CA" sz="3200" dirty="0">
                <a:latin typeface="Radio Canada" pitchFamily="2" charset="0"/>
                <a:ea typeface="CMU Sans Serif" panose="02000603000000000000" pitchFamily="2" charset="0"/>
                <a:cs typeface="CMU Sans Serif" panose="02000603000000000000" pitchFamily="2" charset="0"/>
              </a:rPr>
              <a:t>dans lequel :</a:t>
            </a:r>
          </a:p>
          <a:p>
            <a:pPr marL="457200" indent="-457200">
              <a:buFont typeface="Arial" panose="020B0604020202020204" pitchFamily="34" charset="0"/>
              <a:buChar char="•"/>
            </a:pPr>
            <a:r>
              <a:rPr lang="fr-CA" sz="3200" dirty="0">
                <a:latin typeface="Radio Canada" pitchFamily="2" charset="0"/>
                <a:ea typeface="CMU Sans Serif" panose="02000603000000000000" pitchFamily="2" charset="0"/>
                <a:cs typeface="CMU Sans Serif" panose="02000603000000000000" pitchFamily="2" charset="0"/>
              </a:rPr>
              <a:t>il introduit le mot logarithme;</a:t>
            </a:r>
          </a:p>
          <a:p>
            <a:pPr marL="457200" indent="-457200">
              <a:buFont typeface="Arial" panose="020B0604020202020204" pitchFamily="34" charset="0"/>
              <a:buChar char="•"/>
            </a:pPr>
            <a:r>
              <a:rPr lang="fr-CA" sz="3200" dirty="0">
                <a:latin typeface="Radio Canada" pitchFamily="2" charset="0"/>
                <a:ea typeface="CMU Sans Serif" panose="02000603000000000000" pitchFamily="2" charset="0"/>
                <a:cs typeface="CMU Sans Serif" panose="02000603000000000000" pitchFamily="2" charset="0"/>
              </a:rPr>
              <a:t>il présente des tables de logarithmes.</a:t>
            </a:r>
          </a:p>
        </p:txBody>
      </p:sp>
      <p:sp>
        <p:nvSpPr>
          <p:cNvPr id="12" name="Rectangle : coins arrondis 11">
            <a:extLst>
              <a:ext uri="{FF2B5EF4-FFF2-40B4-BE49-F238E27FC236}">
                <a16:creationId xmlns:a16="http://schemas.microsoft.com/office/drawing/2014/main" id="{DB92B0BE-258A-AD4F-8824-AE0DB71ED41E}"/>
              </a:ext>
            </a:extLst>
          </p:cNvPr>
          <p:cNvSpPr/>
          <p:nvPr/>
        </p:nvSpPr>
        <p:spPr>
          <a:xfrm>
            <a:off x="5111262" y="656492"/>
            <a:ext cx="4196861" cy="984739"/>
          </a:xfrm>
          <a:prstGeom prst="roundRect">
            <a:avLst/>
          </a:prstGeom>
          <a:ln>
            <a:noFill/>
          </a:ln>
          <a:effectLst>
            <a:glow rad="63500">
              <a:schemeClr val="accent5">
                <a:satMod val="175000"/>
                <a:alpha val="40000"/>
              </a:schemeClr>
            </a:glow>
            <a:outerShdw blurRad="107950" dist="12700" dir="5400000" algn="ctr">
              <a:srgbClr val="000000"/>
            </a:outerShdw>
            <a:reflection blurRad="6350" stA="50000" endA="300" endPos="5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3200" dirty="0">
                <a:latin typeface="Radio Canada" pitchFamily="2" charset="0"/>
              </a:rPr>
              <a:t>1614: John Napier</a:t>
            </a:r>
          </a:p>
        </p:txBody>
      </p:sp>
    </p:spTree>
    <p:extLst>
      <p:ext uri="{BB962C8B-B14F-4D97-AF65-F5344CB8AC3E}">
        <p14:creationId xmlns:p14="http://schemas.microsoft.com/office/powerpoint/2010/main" val="37773277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580D5068-1C38-C068-DD64-1AD87370E862}"/>
              </a:ext>
            </a:extLst>
          </p:cNvPr>
          <p:cNvSpPr/>
          <p:nvPr/>
        </p:nvSpPr>
        <p:spPr>
          <a:xfrm>
            <a:off x="7158337" y="9829463"/>
            <a:ext cx="3637722" cy="108336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D) Concept de fonction</a:t>
            </a:r>
          </a:p>
        </p:txBody>
      </p:sp>
      <mc:AlternateContent xmlns:mc="http://schemas.openxmlformats.org/markup-compatibility/2006" xmlns:a14="http://schemas.microsoft.com/office/drawing/2010/main">
        <mc:Choice Requires="a14">
          <p:sp>
            <p:nvSpPr>
              <p:cNvPr id="5" name="Rectangle : coins arrondis 4">
                <a:extLst>
                  <a:ext uri="{FF2B5EF4-FFF2-40B4-BE49-F238E27FC236}">
                    <a16:creationId xmlns:a16="http://schemas.microsoft.com/office/drawing/2014/main" id="{511AD977-DE06-9953-A574-148D62A88177}"/>
                  </a:ext>
                </a:extLst>
              </p:cNvPr>
              <p:cNvSpPr/>
              <p:nvPr/>
            </p:nvSpPr>
            <p:spPr>
              <a:xfrm>
                <a:off x="7158337" y="11111221"/>
                <a:ext cx="3637722" cy="108336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E) Notation </a:t>
                </a:r>
                <a14:m>
                  <m:oMath xmlns:m="http://schemas.openxmlformats.org/officeDocument/2006/math">
                    <m:r>
                      <a:rPr lang="fr-CA" sz="2400" b="0" i="1" smtClean="0">
                        <a:latin typeface="Cambria Math" panose="02040503050406030204" pitchFamily="18" charset="0"/>
                      </a:rPr>
                      <m:t>𝑒</m:t>
                    </m:r>
                  </m:oMath>
                </a14:m>
                <a:endParaRPr lang="fr-CA" sz="2400" dirty="0">
                  <a:latin typeface="Radio Canada" pitchFamily="2" charset="0"/>
                </a:endParaRPr>
              </a:p>
            </p:txBody>
          </p:sp>
        </mc:Choice>
        <mc:Fallback xmlns="">
          <p:sp>
            <p:nvSpPr>
              <p:cNvPr id="5" name="Rectangle : coins arrondis 4">
                <a:extLst>
                  <a:ext uri="{FF2B5EF4-FFF2-40B4-BE49-F238E27FC236}">
                    <a16:creationId xmlns:a16="http://schemas.microsoft.com/office/drawing/2014/main" id="{511AD977-DE06-9953-A574-148D62A88177}"/>
                  </a:ext>
                </a:extLst>
              </p:cNvPr>
              <p:cNvSpPr>
                <a:spLocks noRot="1" noChangeAspect="1" noMove="1" noResize="1" noEditPoints="1" noAdjustHandles="1" noChangeArrowheads="1" noChangeShapeType="1" noTextEdit="1"/>
              </p:cNvSpPr>
              <p:nvPr/>
            </p:nvSpPr>
            <p:spPr>
              <a:xfrm>
                <a:off x="7158337" y="11111221"/>
                <a:ext cx="3637722" cy="1083366"/>
              </a:xfrm>
              <a:prstGeom prst="roundRect">
                <a:avLst/>
              </a:prstGeom>
              <a:blipFill>
                <a:blip r:embed="rId2"/>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6" name="Rectangle : coins arrondis 5">
                <a:extLst>
                  <a:ext uri="{FF2B5EF4-FFF2-40B4-BE49-F238E27FC236}">
                    <a16:creationId xmlns:a16="http://schemas.microsoft.com/office/drawing/2014/main" id="{8BCB27DA-17CE-8285-2037-A28B3D63E8BC}"/>
                  </a:ext>
                </a:extLst>
              </p:cNvPr>
              <p:cNvSpPr/>
              <p:nvPr/>
            </p:nvSpPr>
            <p:spPr>
              <a:xfrm>
                <a:off x="7158337" y="8547705"/>
                <a:ext cx="3637722" cy="108336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C) Fonction </a:t>
                </a:r>
                <a14:m>
                  <m:oMath xmlns:m="http://schemas.openxmlformats.org/officeDocument/2006/math">
                    <m:func>
                      <m:funcPr>
                        <m:ctrlPr>
                          <a:rPr lang="fr-CA" sz="2400" b="0" i="1" smtClean="0">
                            <a:latin typeface="Cambria Math" panose="02040503050406030204" pitchFamily="18" charset="0"/>
                          </a:rPr>
                        </m:ctrlPr>
                      </m:funcPr>
                      <m:fName>
                        <m:r>
                          <m:rPr>
                            <m:sty m:val="p"/>
                          </m:rPr>
                          <a:rPr lang="fr-CA" sz="2400" b="0" i="0" smtClean="0">
                            <a:latin typeface="Cambria Math" panose="02040503050406030204" pitchFamily="18" charset="0"/>
                          </a:rPr>
                          <m:t>ln</m:t>
                        </m:r>
                      </m:fName>
                      <m:e>
                        <m:r>
                          <a:rPr lang="fr-CA" sz="2400" b="0" i="1" smtClean="0">
                            <a:latin typeface="Cambria Math" panose="02040503050406030204" pitchFamily="18" charset="0"/>
                          </a:rPr>
                          <m:t>𝑥</m:t>
                        </m:r>
                      </m:e>
                    </m:func>
                  </m:oMath>
                </a14:m>
                <a:endParaRPr lang="fr-CA" sz="2400" dirty="0">
                  <a:latin typeface="Radio Canada" pitchFamily="2" charset="0"/>
                </a:endParaRPr>
              </a:p>
            </p:txBody>
          </p:sp>
        </mc:Choice>
        <mc:Fallback xmlns="">
          <p:sp>
            <p:nvSpPr>
              <p:cNvPr id="6" name="Rectangle : coins arrondis 5">
                <a:extLst>
                  <a:ext uri="{FF2B5EF4-FFF2-40B4-BE49-F238E27FC236}">
                    <a16:creationId xmlns:a16="http://schemas.microsoft.com/office/drawing/2014/main" id="{8BCB27DA-17CE-8285-2037-A28B3D63E8BC}"/>
                  </a:ext>
                </a:extLst>
              </p:cNvPr>
              <p:cNvSpPr>
                <a:spLocks noRot="1" noChangeAspect="1" noMove="1" noResize="1" noEditPoints="1" noAdjustHandles="1" noChangeArrowheads="1" noChangeShapeType="1" noTextEdit="1"/>
              </p:cNvSpPr>
              <p:nvPr/>
            </p:nvSpPr>
            <p:spPr>
              <a:xfrm>
                <a:off x="7158337" y="8547705"/>
                <a:ext cx="3637722" cy="1083366"/>
              </a:xfrm>
              <a:prstGeom prst="roundRect">
                <a:avLst/>
              </a:prstGeom>
              <a:blipFill>
                <a:blip r:embed="rId3"/>
                <a:stretch>
                  <a:fillRect/>
                </a:stretch>
              </a:blipFill>
            </p:spPr>
            <p:txBody>
              <a:bodyPr/>
              <a:lstStyle/>
              <a:p>
                <a:r>
                  <a:rPr lang="fr-CA">
                    <a:noFill/>
                  </a:rPr>
                  <a:t> </a:t>
                </a:r>
              </a:p>
            </p:txBody>
          </p:sp>
        </mc:Fallback>
      </mc:AlternateContent>
      <p:sp>
        <p:nvSpPr>
          <p:cNvPr id="7" name="Rectangle : coins arrondis 6">
            <a:extLst>
              <a:ext uri="{FF2B5EF4-FFF2-40B4-BE49-F238E27FC236}">
                <a16:creationId xmlns:a16="http://schemas.microsoft.com/office/drawing/2014/main" id="{79B07FE2-7FD6-839C-505E-890F0CC727E8}"/>
              </a:ext>
            </a:extLst>
          </p:cNvPr>
          <p:cNvSpPr/>
          <p:nvPr/>
        </p:nvSpPr>
        <p:spPr>
          <a:xfrm>
            <a:off x="-414452" y="-1235351"/>
            <a:ext cx="3637722" cy="108336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A) Table de logarithmes</a:t>
            </a:r>
          </a:p>
        </p:txBody>
      </p:sp>
      <p:sp>
        <p:nvSpPr>
          <p:cNvPr id="8" name="Rectangle : coins arrondis 7">
            <a:extLst>
              <a:ext uri="{FF2B5EF4-FFF2-40B4-BE49-F238E27FC236}">
                <a16:creationId xmlns:a16="http://schemas.microsoft.com/office/drawing/2014/main" id="{410E1158-AB9B-55B2-4019-3FF331496EF7}"/>
              </a:ext>
            </a:extLst>
          </p:cNvPr>
          <p:cNvSpPr/>
          <p:nvPr/>
        </p:nvSpPr>
        <p:spPr>
          <a:xfrm>
            <a:off x="593414" y="559466"/>
            <a:ext cx="3637722" cy="108336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B) Notation d’exposant (exposants entiers)</a:t>
            </a:r>
          </a:p>
        </p:txBody>
      </p:sp>
      <p:sp>
        <p:nvSpPr>
          <p:cNvPr id="10" name="ZoneTexte 9">
            <a:extLst>
              <a:ext uri="{FF2B5EF4-FFF2-40B4-BE49-F238E27FC236}">
                <a16:creationId xmlns:a16="http://schemas.microsoft.com/office/drawing/2014/main" id="{EDECE82B-75F8-71B0-72B7-570042A555B6}"/>
              </a:ext>
            </a:extLst>
          </p:cNvPr>
          <p:cNvSpPr txBox="1"/>
          <p:nvPr/>
        </p:nvSpPr>
        <p:spPr>
          <a:xfrm>
            <a:off x="1404409" y="2895967"/>
            <a:ext cx="9391650" cy="1077218"/>
          </a:xfrm>
          <a:prstGeom prst="rect">
            <a:avLst/>
          </a:prstGeom>
          <a:noFill/>
        </p:spPr>
        <p:txBody>
          <a:bodyPr wrap="square" rtlCol="0">
            <a:spAutoFit/>
          </a:bodyPr>
          <a:lstStyle/>
          <a:p>
            <a:pPr algn="ctr"/>
            <a:r>
              <a:rPr lang="fr-CA" sz="3200" dirty="0">
                <a:latin typeface="Radio Canada" pitchFamily="2" charset="0"/>
                <a:ea typeface="CMU Sans Serif" panose="02000603000000000000" pitchFamily="2" charset="0"/>
                <a:cs typeface="CMU Sans Serif" panose="02000603000000000000" pitchFamily="2" charset="0"/>
              </a:rPr>
              <a:t>Il introduit la notation d’exposant</a:t>
            </a:r>
            <a:br>
              <a:rPr lang="fr-CA" sz="3200" dirty="0">
                <a:latin typeface="Radio Canada" pitchFamily="2" charset="0"/>
                <a:ea typeface="CMU Sans Serif" panose="02000603000000000000" pitchFamily="2" charset="0"/>
                <a:cs typeface="CMU Sans Serif" panose="02000603000000000000" pitchFamily="2" charset="0"/>
              </a:rPr>
            </a:br>
            <a:r>
              <a:rPr lang="fr-CA" sz="3200" dirty="0">
                <a:latin typeface="Radio Canada" pitchFamily="2" charset="0"/>
                <a:ea typeface="CMU Sans Serif" panose="02000603000000000000" pitchFamily="2" charset="0"/>
                <a:cs typeface="CMU Sans Serif" panose="02000603000000000000" pitchFamily="2" charset="0"/>
              </a:rPr>
              <a:t>(entier)</a:t>
            </a:r>
          </a:p>
        </p:txBody>
      </p:sp>
      <p:sp>
        <p:nvSpPr>
          <p:cNvPr id="3" name="Rectangle : coins arrondis 2">
            <a:extLst>
              <a:ext uri="{FF2B5EF4-FFF2-40B4-BE49-F238E27FC236}">
                <a16:creationId xmlns:a16="http://schemas.microsoft.com/office/drawing/2014/main" id="{24F47ABD-F1CF-2410-4F2E-A87CD801E145}"/>
              </a:ext>
            </a:extLst>
          </p:cNvPr>
          <p:cNvSpPr/>
          <p:nvPr/>
        </p:nvSpPr>
        <p:spPr>
          <a:xfrm>
            <a:off x="5111262" y="656492"/>
            <a:ext cx="4196861" cy="984739"/>
          </a:xfrm>
          <a:prstGeom prst="roundRect">
            <a:avLst/>
          </a:prstGeom>
          <a:ln>
            <a:noFill/>
          </a:ln>
          <a:effectLst>
            <a:glow rad="63500">
              <a:schemeClr val="accent5">
                <a:satMod val="175000"/>
                <a:alpha val="40000"/>
              </a:schemeClr>
            </a:glow>
            <a:outerShdw blurRad="107950" dist="12700" dir="5400000" algn="ctr">
              <a:srgbClr val="000000"/>
            </a:outerShdw>
            <a:reflection blurRad="6350" stA="50000" endA="300" endPos="5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3200" dirty="0">
                <a:latin typeface="Radio Canada" pitchFamily="2" charset="0"/>
              </a:rPr>
              <a:t>1637: René Descartes</a:t>
            </a:r>
          </a:p>
        </p:txBody>
      </p:sp>
      <p:pic>
        <p:nvPicPr>
          <p:cNvPr id="9" name="Picture 2" descr="Cartoon René Descartes | Nano Gilevicz | Flickr">
            <a:extLst>
              <a:ext uri="{FF2B5EF4-FFF2-40B4-BE49-F238E27FC236}">
                <a16:creationId xmlns:a16="http://schemas.microsoft.com/office/drawing/2014/main" id="{BF4EA979-2624-DBF9-E5B7-F756100BD4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08126" y="15122"/>
            <a:ext cx="2483874" cy="2629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6799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4E06295-571F-68A4-544E-C48BB5075C31}"/>
              </a:ext>
            </a:extLst>
          </p:cNvPr>
          <p:cNvPicPr>
            <a:picLocks noChangeAspect="1"/>
          </p:cNvPicPr>
          <p:nvPr/>
        </p:nvPicPr>
        <p:blipFill>
          <a:blip r:embed="rId2"/>
          <a:stretch>
            <a:fillRect/>
          </a:stretch>
        </p:blipFill>
        <p:spPr>
          <a:xfrm>
            <a:off x="9058365" y="226694"/>
            <a:ext cx="2647950" cy="2041905"/>
          </a:xfrm>
          <a:prstGeom prst="rect">
            <a:avLst/>
          </a:prstGeom>
        </p:spPr>
      </p:pic>
      <p:sp>
        <p:nvSpPr>
          <p:cNvPr id="4" name="Rectangle : coins arrondis 3">
            <a:extLst>
              <a:ext uri="{FF2B5EF4-FFF2-40B4-BE49-F238E27FC236}">
                <a16:creationId xmlns:a16="http://schemas.microsoft.com/office/drawing/2014/main" id="{580D5068-1C38-C068-DD64-1AD87370E862}"/>
              </a:ext>
            </a:extLst>
          </p:cNvPr>
          <p:cNvSpPr/>
          <p:nvPr/>
        </p:nvSpPr>
        <p:spPr>
          <a:xfrm>
            <a:off x="7158337" y="9829463"/>
            <a:ext cx="3637722" cy="108336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D) Concept de fonction</a:t>
            </a:r>
          </a:p>
        </p:txBody>
      </p:sp>
      <mc:AlternateContent xmlns:mc="http://schemas.openxmlformats.org/markup-compatibility/2006" xmlns:a14="http://schemas.microsoft.com/office/drawing/2010/main">
        <mc:Choice Requires="a14">
          <p:sp>
            <p:nvSpPr>
              <p:cNvPr id="5" name="Rectangle : coins arrondis 4">
                <a:extLst>
                  <a:ext uri="{FF2B5EF4-FFF2-40B4-BE49-F238E27FC236}">
                    <a16:creationId xmlns:a16="http://schemas.microsoft.com/office/drawing/2014/main" id="{511AD977-DE06-9953-A574-148D62A88177}"/>
                  </a:ext>
                </a:extLst>
              </p:cNvPr>
              <p:cNvSpPr/>
              <p:nvPr/>
            </p:nvSpPr>
            <p:spPr>
              <a:xfrm>
                <a:off x="7158337" y="11111221"/>
                <a:ext cx="3637722" cy="108336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E) Notation </a:t>
                </a:r>
                <a14:m>
                  <m:oMath xmlns:m="http://schemas.openxmlformats.org/officeDocument/2006/math">
                    <m:r>
                      <a:rPr lang="fr-CA" sz="2400" b="0" i="1" smtClean="0">
                        <a:latin typeface="Cambria Math" panose="02040503050406030204" pitchFamily="18" charset="0"/>
                      </a:rPr>
                      <m:t>𝑒</m:t>
                    </m:r>
                  </m:oMath>
                </a14:m>
                <a:endParaRPr lang="fr-CA" sz="2400" dirty="0">
                  <a:latin typeface="Radio Canada" pitchFamily="2" charset="0"/>
                </a:endParaRPr>
              </a:p>
            </p:txBody>
          </p:sp>
        </mc:Choice>
        <mc:Fallback xmlns="">
          <p:sp>
            <p:nvSpPr>
              <p:cNvPr id="5" name="Rectangle : coins arrondis 4">
                <a:extLst>
                  <a:ext uri="{FF2B5EF4-FFF2-40B4-BE49-F238E27FC236}">
                    <a16:creationId xmlns:a16="http://schemas.microsoft.com/office/drawing/2014/main" id="{511AD977-DE06-9953-A574-148D62A88177}"/>
                  </a:ext>
                </a:extLst>
              </p:cNvPr>
              <p:cNvSpPr>
                <a:spLocks noRot="1" noChangeAspect="1" noMove="1" noResize="1" noEditPoints="1" noAdjustHandles="1" noChangeArrowheads="1" noChangeShapeType="1" noTextEdit="1"/>
              </p:cNvSpPr>
              <p:nvPr/>
            </p:nvSpPr>
            <p:spPr>
              <a:xfrm>
                <a:off x="7158337" y="11111221"/>
                <a:ext cx="3637722" cy="1083366"/>
              </a:xfrm>
              <a:prstGeom prst="roundRect">
                <a:avLst/>
              </a:prstGeom>
              <a:blipFill>
                <a:blip r:embed="rId3"/>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6" name="Rectangle : coins arrondis 5">
                <a:extLst>
                  <a:ext uri="{FF2B5EF4-FFF2-40B4-BE49-F238E27FC236}">
                    <a16:creationId xmlns:a16="http://schemas.microsoft.com/office/drawing/2014/main" id="{8BCB27DA-17CE-8285-2037-A28B3D63E8BC}"/>
                  </a:ext>
                </a:extLst>
              </p:cNvPr>
              <p:cNvSpPr/>
              <p:nvPr/>
            </p:nvSpPr>
            <p:spPr>
              <a:xfrm>
                <a:off x="687198" y="557865"/>
                <a:ext cx="3637722" cy="108336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C) Fonction </a:t>
                </a:r>
                <a14:m>
                  <m:oMath xmlns:m="http://schemas.openxmlformats.org/officeDocument/2006/math">
                    <m:func>
                      <m:funcPr>
                        <m:ctrlPr>
                          <a:rPr lang="fr-CA" sz="2400" b="0" i="1" smtClean="0">
                            <a:latin typeface="Cambria Math" panose="02040503050406030204" pitchFamily="18" charset="0"/>
                          </a:rPr>
                        </m:ctrlPr>
                      </m:funcPr>
                      <m:fName>
                        <m:r>
                          <m:rPr>
                            <m:sty m:val="p"/>
                          </m:rPr>
                          <a:rPr lang="fr-CA" sz="2400" b="0" i="0" smtClean="0">
                            <a:latin typeface="Cambria Math" panose="02040503050406030204" pitchFamily="18" charset="0"/>
                          </a:rPr>
                          <m:t>ln</m:t>
                        </m:r>
                      </m:fName>
                      <m:e>
                        <m:r>
                          <a:rPr lang="fr-CA" sz="2400" b="0" i="1" smtClean="0">
                            <a:latin typeface="Cambria Math" panose="02040503050406030204" pitchFamily="18" charset="0"/>
                          </a:rPr>
                          <m:t>𝑥</m:t>
                        </m:r>
                      </m:e>
                    </m:func>
                  </m:oMath>
                </a14:m>
                <a:endParaRPr lang="fr-CA" sz="2400" dirty="0">
                  <a:latin typeface="Radio Canada" pitchFamily="2" charset="0"/>
                </a:endParaRPr>
              </a:p>
            </p:txBody>
          </p:sp>
        </mc:Choice>
        <mc:Fallback xmlns="">
          <p:sp>
            <p:nvSpPr>
              <p:cNvPr id="6" name="Rectangle : coins arrondis 5">
                <a:extLst>
                  <a:ext uri="{FF2B5EF4-FFF2-40B4-BE49-F238E27FC236}">
                    <a16:creationId xmlns:a16="http://schemas.microsoft.com/office/drawing/2014/main" id="{8BCB27DA-17CE-8285-2037-A28B3D63E8BC}"/>
                  </a:ext>
                </a:extLst>
              </p:cNvPr>
              <p:cNvSpPr>
                <a:spLocks noRot="1" noChangeAspect="1" noMove="1" noResize="1" noEditPoints="1" noAdjustHandles="1" noChangeArrowheads="1" noChangeShapeType="1" noTextEdit="1"/>
              </p:cNvSpPr>
              <p:nvPr/>
            </p:nvSpPr>
            <p:spPr>
              <a:xfrm>
                <a:off x="687198" y="557865"/>
                <a:ext cx="3637722" cy="1083366"/>
              </a:xfrm>
              <a:prstGeom prst="roundRect">
                <a:avLst/>
              </a:prstGeom>
              <a:blipFill>
                <a:blip r:embed="rId4"/>
                <a:stretch>
                  <a:fillRect/>
                </a:stretch>
              </a:blipFill>
            </p:spPr>
            <p:txBody>
              <a:bodyPr/>
              <a:lstStyle/>
              <a:p>
                <a:r>
                  <a:rPr lang="fr-CA">
                    <a:noFill/>
                  </a:rPr>
                  <a:t> </a:t>
                </a:r>
              </a:p>
            </p:txBody>
          </p:sp>
        </mc:Fallback>
      </mc:AlternateContent>
      <p:sp>
        <p:nvSpPr>
          <p:cNvPr id="7" name="Rectangle : coins arrondis 6">
            <a:extLst>
              <a:ext uri="{FF2B5EF4-FFF2-40B4-BE49-F238E27FC236}">
                <a16:creationId xmlns:a16="http://schemas.microsoft.com/office/drawing/2014/main" id="{79B07FE2-7FD6-839C-505E-890F0CC727E8}"/>
              </a:ext>
            </a:extLst>
          </p:cNvPr>
          <p:cNvSpPr/>
          <p:nvPr/>
        </p:nvSpPr>
        <p:spPr>
          <a:xfrm>
            <a:off x="-836482" y="-3117139"/>
            <a:ext cx="3637722" cy="108336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A) Table de logarithmes</a:t>
            </a:r>
          </a:p>
        </p:txBody>
      </p:sp>
      <p:sp>
        <p:nvSpPr>
          <p:cNvPr id="8" name="Rectangle : coins arrondis 7">
            <a:extLst>
              <a:ext uri="{FF2B5EF4-FFF2-40B4-BE49-F238E27FC236}">
                <a16:creationId xmlns:a16="http://schemas.microsoft.com/office/drawing/2014/main" id="{410E1158-AB9B-55B2-4019-3FF331496EF7}"/>
              </a:ext>
            </a:extLst>
          </p:cNvPr>
          <p:cNvSpPr/>
          <p:nvPr/>
        </p:nvSpPr>
        <p:spPr>
          <a:xfrm>
            <a:off x="-602340" y="-1678553"/>
            <a:ext cx="3637722" cy="108336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latin typeface="Radio Canada" pitchFamily="2" charset="0"/>
              </a:rPr>
              <a:t>B) Notation d’exposant (exposants entiers)</a:t>
            </a:r>
          </a:p>
        </p:txBody>
      </p:sp>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EDECE82B-75F8-71B0-72B7-570042A555B6}"/>
                  </a:ext>
                </a:extLst>
              </p:cNvPr>
              <p:cNvSpPr txBox="1"/>
              <p:nvPr/>
            </p:nvSpPr>
            <p:spPr>
              <a:xfrm>
                <a:off x="1404409" y="2895967"/>
                <a:ext cx="9391650" cy="1775230"/>
              </a:xfrm>
              <a:prstGeom prst="rect">
                <a:avLst/>
              </a:prstGeom>
              <a:noFill/>
            </p:spPr>
            <p:txBody>
              <a:bodyPr wrap="square" rtlCol="0">
                <a:spAutoFit/>
              </a:bodyPr>
              <a:lstStyle/>
              <a:p>
                <a:pPr algn="ctr"/>
                <a:r>
                  <a:rPr lang="fr-CA" sz="3200" dirty="0">
                    <a:latin typeface="Radio Canada" pitchFamily="2" charset="0"/>
                    <a:ea typeface="CMU Sans Serif" panose="02000603000000000000" pitchFamily="2" charset="0"/>
                    <a:cs typeface="CMU Sans Serif" panose="02000603000000000000" pitchFamily="2" charset="0"/>
                  </a:rPr>
                  <a:t>La fonction </a:t>
                </a:r>
                <a14:m>
                  <m:oMath xmlns:m="http://schemas.openxmlformats.org/officeDocument/2006/math">
                    <m:r>
                      <m:rPr>
                        <m:sty m:val="p"/>
                      </m:rPr>
                      <a:rPr lang="fr-CA" sz="3200" b="0" i="0" smtClean="0">
                        <a:latin typeface="Cambria Math" panose="02040503050406030204" pitchFamily="18" charset="0"/>
                        <a:ea typeface="CMU Sans Serif" panose="02000603000000000000" pitchFamily="2" charset="0"/>
                        <a:cs typeface="CMU Sans Serif" panose="02000603000000000000" pitchFamily="2" charset="0"/>
                      </a:rPr>
                      <m:t>ln</m:t>
                    </m:r>
                    <m:r>
                      <a:rPr lang="fr-CA" sz="3200" b="0" i="1" smtClean="0">
                        <a:latin typeface="Cambria Math" panose="02040503050406030204" pitchFamily="18" charset="0"/>
                        <a:ea typeface="CMU Sans Serif" panose="02000603000000000000" pitchFamily="2" charset="0"/>
                        <a:cs typeface="CMU Sans Serif" panose="02000603000000000000" pitchFamily="2" charset="0"/>
                      </a:rPr>
                      <m:t>⁡(</m:t>
                    </m:r>
                    <m:r>
                      <a:rPr lang="fr-CA" sz="3200" b="0" i="1" smtClean="0">
                        <a:latin typeface="Cambria Math" panose="02040503050406030204" pitchFamily="18" charset="0"/>
                        <a:ea typeface="CMU Sans Serif" panose="02000603000000000000" pitchFamily="2" charset="0"/>
                        <a:cs typeface="CMU Sans Serif" panose="02000603000000000000" pitchFamily="2" charset="0"/>
                      </a:rPr>
                      <m:t>𝑥</m:t>
                    </m:r>
                    <m:r>
                      <a:rPr lang="fr-CA" sz="3200" b="0" i="1" smtClean="0">
                        <a:latin typeface="Cambria Math" panose="02040503050406030204" pitchFamily="18" charset="0"/>
                        <a:ea typeface="CMU Sans Serif" panose="02000603000000000000" pitchFamily="2" charset="0"/>
                        <a:cs typeface="CMU Sans Serif" panose="02000603000000000000" pitchFamily="2" charset="0"/>
                      </a:rPr>
                      <m:t>)</m:t>
                    </m:r>
                  </m:oMath>
                </a14:m>
                <a:r>
                  <a:rPr lang="fr-CA" sz="3200" dirty="0">
                    <a:latin typeface="Radio Canada" pitchFamily="2" charset="0"/>
                    <a:ea typeface="CMU Sans Serif" panose="02000603000000000000" pitchFamily="2" charset="0"/>
                    <a:cs typeface="CMU Sans Serif" panose="02000603000000000000" pitchFamily="2" charset="0"/>
                  </a:rPr>
                  <a:t> est développée pour calculer l’aire sous une hyperbole</a:t>
                </a:r>
              </a:p>
              <a:p>
                <a:pPr algn="ctr"/>
                <a14:m>
                  <m:oMath xmlns:m="http://schemas.openxmlformats.org/officeDocument/2006/math">
                    <m:r>
                      <a:rPr lang="fr-CA" sz="3200" b="0" i="1" smtClean="0">
                        <a:latin typeface="Cambria Math" panose="02040503050406030204" pitchFamily="18" charset="0"/>
                        <a:ea typeface="CMU Sans Serif" panose="02000603000000000000" pitchFamily="2" charset="0"/>
                        <a:cs typeface="CMU Sans Serif" panose="02000603000000000000" pitchFamily="2" charset="0"/>
                      </a:rPr>
                      <m:t>𝑦</m:t>
                    </m:r>
                    <m:r>
                      <a:rPr lang="fr-CA" sz="3200" b="0" i="1" smtClean="0">
                        <a:latin typeface="Cambria Math" panose="02040503050406030204" pitchFamily="18" charset="0"/>
                        <a:ea typeface="CMU Sans Serif" panose="02000603000000000000" pitchFamily="2" charset="0"/>
                        <a:cs typeface="CMU Sans Serif" panose="02000603000000000000" pitchFamily="2" charset="0"/>
                      </a:rPr>
                      <m:t>=</m:t>
                    </m:r>
                    <m:f>
                      <m:fPr>
                        <m:ctrlPr>
                          <a:rPr lang="fr-CA" sz="3200" b="0" i="1" smtClean="0">
                            <a:latin typeface="Cambria Math" panose="02040503050406030204" pitchFamily="18" charset="0"/>
                            <a:ea typeface="CMU Sans Serif" panose="02000603000000000000" pitchFamily="2" charset="0"/>
                            <a:cs typeface="CMU Sans Serif" panose="02000603000000000000" pitchFamily="2" charset="0"/>
                          </a:rPr>
                        </m:ctrlPr>
                      </m:fPr>
                      <m:num>
                        <m:r>
                          <a:rPr lang="fr-CA" sz="3200" b="0" i="1" smtClean="0">
                            <a:latin typeface="Cambria Math" panose="02040503050406030204" pitchFamily="18" charset="0"/>
                            <a:ea typeface="CMU Sans Serif" panose="02000603000000000000" pitchFamily="2" charset="0"/>
                            <a:cs typeface="CMU Sans Serif" panose="02000603000000000000" pitchFamily="2" charset="0"/>
                          </a:rPr>
                          <m:t>1</m:t>
                        </m:r>
                      </m:num>
                      <m:den>
                        <m:r>
                          <a:rPr lang="fr-CA" sz="3200" b="0" i="1" smtClean="0">
                            <a:latin typeface="Cambria Math" panose="02040503050406030204" pitchFamily="18" charset="0"/>
                            <a:ea typeface="CMU Sans Serif" panose="02000603000000000000" pitchFamily="2" charset="0"/>
                            <a:cs typeface="CMU Sans Serif" panose="02000603000000000000" pitchFamily="2" charset="0"/>
                          </a:rPr>
                          <m:t>𝑥</m:t>
                        </m:r>
                      </m:den>
                    </m:f>
                  </m:oMath>
                </a14:m>
                <a:r>
                  <a:rPr lang="fr-CA" sz="3200" dirty="0">
                    <a:latin typeface="Radio Canada" pitchFamily="2" charset="0"/>
                    <a:ea typeface="CMU Sans Serif" panose="02000603000000000000" pitchFamily="2" charset="0"/>
                    <a:cs typeface="CMU Sans Serif" panose="02000603000000000000" pitchFamily="2" charset="0"/>
                  </a:rPr>
                  <a:t> </a:t>
                </a:r>
              </a:p>
            </p:txBody>
          </p:sp>
        </mc:Choice>
        <mc:Fallback xmlns="">
          <p:sp>
            <p:nvSpPr>
              <p:cNvPr id="10" name="ZoneTexte 9">
                <a:extLst>
                  <a:ext uri="{FF2B5EF4-FFF2-40B4-BE49-F238E27FC236}">
                    <a16:creationId xmlns:a16="http://schemas.microsoft.com/office/drawing/2014/main" id="{EDECE82B-75F8-71B0-72B7-570042A555B6}"/>
                  </a:ext>
                </a:extLst>
              </p:cNvPr>
              <p:cNvSpPr txBox="1">
                <a:spLocks noRot="1" noChangeAspect="1" noMove="1" noResize="1" noEditPoints="1" noAdjustHandles="1" noChangeArrowheads="1" noChangeShapeType="1" noTextEdit="1"/>
              </p:cNvSpPr>
              <p:nvPr/>
            </p:nvSpPr>
            <p:spPr>
              <a:xfrm>
                <a:off x="1404409" y="2895967"/>
                <a:ext cx="9391650" cy="1775230"/>
              </a:xfrm>
              <a:prstGeom prst="rect">
                <a:avLst/>
              </a:prstGeom>
              <a:blipFill>
                <a:blip r:embed="rId5"/>
                <a:stretch>
                  <a:fillRect t="-4467"/>
                </a:stretch>
              </a:blipFill>
            </p:spPr>
            <p:txBody>
              <a:bodyPr/>
              <a:lstStyle/>
              <a:p>
                <a:r>
                  <a:rPr lang="fr-CA">
                    <a:noFill/>
                  </a:rPr>
                  <a:t> </a:t>
                </a:r>
              </a:p>
            </p:txBody>
          </p:sp>
        </mc:Fallback>
      </mc:AlternateContent>
      <p:sp>
        <p:nvSpPr>
          <p:cNvPr id="3" name="Rectangle : coins arrondis 2">
            <a:extLst>
              <a:ext uri="{FF2B5EF4-FFF2-40B4-BE49-F238E27FC236}">
                <a16:creationId xmlns:a16="http://schemas.microsoft.com/office/drawing/2014/main" id="{24F47ABD-F1CF-2410-4F2E-A87CD801E145}"/>
              </a:ext>
            </a:extLst>
          </p:cNvPr>
          <p:cNvSpPr/>
          <p:nvPr/>
        </p:nvSpPr>
        <p:spPr>
          <a:xfrm>
            <a:off x="5111262" y="656492"/>
            <a:ext cx="4196861" cy="984739"/>
          </a:xfrm>
          <a:prstGeom prst="roundRect">
            <a:avLst/>
          </a:prstGeom>
          <a:ln>
            <a:noFill/>
          </a:ln>
          <a:effectLst>
            <a:glow rad="63500">
              <a:schemeClr val="accent5">
                <a:satMod val="175000"/>
                <a:alpha val="40000"/>
              </a:schemeClr>
            </a:glow>
            <a:outerShdw blurRad="107950" dist="12700" dir="5400000" algn="ctr">
              <a:srgbClr val="000000"/>
            </a:outerShdw>
            <a:reflection blurRad="6350" stA="50000" endA="300" endPos="5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3200" dirty="0">
                <a:latin typeface="Radio Canada" pitchFamily="2" charset="0"/>
              </a:rPr>
              <a:t>1647-1667</a:t>
            </a:r>
          </a:p>
        </p:txBody>
      </p:sp>
    </p:spTree>
    <p:extLst>
      <p:ext uri="{BB962C8B-B14F-4D97-AF65-F5344CB8AC3E}">
        <p14:creationId xmlns:p14="http://schemas.microsoft.com/office/powerpoint/2010/main" val="818167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Personnalisé 1">
      <a:dk1>
        <a:sysClr val="windowText" lastClr="000000"/>
      </a:dk1>
      <a:lt1>
        <a:sysClr val="window" lastClr="FFFFFF"/>
      </a:lt1>
      <a:dk2>
        <a:srgbClr val="44546A"/>
      </a:dk2>
      <a:lt2>
        <a:srgbClr val="E7E6E6"/>
      </a:lt2>
      <a:accent1>
        <a:srgbClr val="025E4F"/>
      </a:accent1>
      <a:accent2>
        <a:srgbClr val="A32E00"/>
      </a:accent2>
      <a:accent3>
        <a:srgbClr val="56F0D6"/>
      </a:accent3>
      <a:accent4>
        <a:srgbClr val="F08256"/>
      </a:accent4>
      <a:accent5>
        <a:srgbClr val="B1FCF0"/>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1370</TotalTime>
  <Words>1373</Words>
  <Application>Microsoft Office PowerPoint</Application>
  <PresentationFormat>Grand écran</PresentationFormat>
  <Paragraphs>217</Paragraphs>
  <Slides>34</Slides>
  <Notes>24</Notes>
  <HiddenSlides>0</HiddenSlides>
  <MMClips>1</MMClips>
  <ScaleCrop>false</ScaleCrop>
  <HeadingPairs>
    <vt:vector size="8" baseType="variant">
      <vt:variant>
        <vt:lpstr>Polices utilisées</vt:lpstr>
      </vt:variant>
      <vt:variant>
        <vt:i4>8</vt:i4>
      </vt:variant>
      <vt:variant>
        <vt:lpstr>Thème</vt:lpstr>
      </vt:variant>
      <vt:variant>
        <vt:i4>2</vt:i4>
      </vt:variant>
      <vt:variant>
        <vt:lpstr>Liens</vt:lpstr>
      </vt:variant>
      <vt:variant>
        <vt:i4>1</vt:i4>
      </vt:variant>
      <vt:variant>
        <vt:lpstr>Titres des diapositives</vt:lpstr>
      </vt:variant>
      <vt:variant>
        <vt:i4>34</vt:i4>
      </vt:variant>
    </vt:vector>
  </HeadingPairs>
  <TitlesOfParts>
    <vt:vector size="45" baseType="lpstr">
      <vt:lpstr>Arial</vt:lpstr>
      <vt:lpstr>Cambria Math</vt:lpstr>
      <vt:lpstr>CMU Serif</vt:lpstr>
      <vt:lpstr>Constantia</vt:lpstr>
      <vt:lpstr>lucida grande</vt:lpstr>
      <vt:lpstr>Lucida Sans</vt:lpstr>
      <vt:lpstr>Radio Canada</vt:lpstr>
      <vt:lpstr>Radio Canada Light</vt:lpstr>
      <vt:lpstr>Thème Office</vt:lpstr>
      <vt:lpstr>1_Thème Office</vt:lpstr>
      <vt:lpstr>C:\Users\trahanan\Dropbox\Cegep\AMQ 2022\Camp\log-napier.xlsx!Feuil1!L1C1:L23C7</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Retour à Napier </vt:lpstr>
      <vt:lpstr>Retour à Napier </vt:lpstr>
      <vt:lpstr>Retour à Napier </vt:lpstr>
      <vt:lpstr>Napier </vt:lpstr>
      <vt:lpstr>Présentation PowerPoint</vt:lpstr>
      <vt:lpstr>Présentation PowerPoint</vt:lpstr>
      <vt:lpstr>Présentation PowerPoint</vt:lpstr>
      <vt:lpstr>Présentation PowerPoint</vt:lpstr>
      <vt:lpstr>Démarche de Napier</vt:lpstr>
      <vt:lpstr>Démarche de Napier</vt:lpstr>
      <vt:lpstr>Présentation PowerPoint</vt:lpstr>
      <vt:lpstr>Présentation PowerPoint</vt:lpstr>
      <vt:lpstr>Présentation PowerPoint</vt:lpstr>
      <vt:lpstr>Démarche de Napier de manière moderne</vt:lpstr>
      <vt:lpstr>Démarche de Napier de manière moderne</vt:lpstr>
      <vt:lpstr>Démarche de Napier de manière moderne</vt:lpstr>
      <vt:lpstr>Essayons la table</vt:lpstr>
      <vt:lpstr>Essayons la table</vt:lpstr>
      <vt:lpstr>Conclusion</vt:lpstr>
      <vt:lpstr>Présentation PowerPoint</vt:lpstr>
    </vt:vector>
  </TitlesOfParts>
  <Company>Cegep de Sherbrooke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Trahan, Anik</dc:creator>
  <cp:lastModifiedBy>Trahan, Anik</cp:lastModifiedBy>
  <cp:revision>1</cp:revision>
  <dcterms:created xsi:type="dcterms:W3CDTF">2024-02-17T17:55:39Z</dcterms:created>
  <dcterms:modified xsi:type="dcterms:W3CDTF">2024-02-19T17:08:06Z</dcterms:modified>
</cp:coreProperties>
</file>