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411AC-26EB-464D-B531-24B445F42A17}" v="18" dt="2024-03-10T02:14:42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47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57CB2807-7E14-4689-8366-9E80BE9FF9F5}"/>
    <pc:docChg chg="undo custSel addSld delSld modSld sldOrd">
      <pc:chgData name="Bérubé, Sylvain" userId="58a7b77c-805a-4492-9b5c-f61060aeaa67" providerId="ADAL" clId="{57CB2807-7E14-4689-8366-9E80BE9FF9F5}" dt="2024-02-05T06:12:05.271" v="1713" actId="20577"/>
      <pc:docMkLst>
        <pc:docMk/>
      </pc:docMkLst>
      <pc:sldChg chg="add">
        <pc:chgData name="Bérubé, Sylvain" userId="58a7b77c-805a-4492-9b5c-f61060aeaa67" providerId="ADAL" clId="{57CB2807-7E14-4689-8366-9E80BE9FF9F5}" dt="2024-02-05T02:19:18.729" v="0"/>
        <pc:sldMkLst>
          <pc:docMk/>
          <pc:sldMk cId="2451866452" sldId="256"/>
        </pc:sldMkLst>
      </pc:sldChg>
      <pc:sldChg chg="addSp modSp new mod">
        <pc:chgData name="Bérubé, Sylvain" userId="58a7b77c-805a-4492-9b5c-f61060aeaa67" providerId="ADAL" clId="{57CB2807-7E14-4689-8366-9E80BE9FF9F5}" dt="2024-02-05T02:27:32.002" v="6" actId="167"/>
        <pc:sldMkLst>
          <pc:docMk/>
          <pc:sldMk cId="1550925995" sldId="257"/>
        </pc:sldMkLst>
        <pc:spChg chg="add mod ord">
          <ac:chgData name="Bérubé, Sylvain" userId="58a7b77c-805a-4492-9b5c-f61060aeaa67" providerId="ADAL" clId="{57CB2807-7E14-4689-8366-9E80BE9FF9F5}" dt="2024-02-05T02:27:32.002" v="6" actId="167"/>
          <ac:spMkLst>
            <pc:docMk/>
            <pc:sldMk cId="1550925995" sldId="257"/>
            <ac:spMk id="6" creationId="{82A5A695-4AED-4FB5-9D8A-0C261346977D}"/>
          </ac:spMkLst>
        </pc:spChg>
        <pc:picChg chg="add">
          <ac:chgData name="Bérubé, Sylvain" userId="58a7b77c-805a-4492-9b5c-f61060aeaa67" providerId="ADAL" clId="{57CB2807-7E14-4689-8366-9E80BE9FF9F5}" dt="2024-02-05T02:27:01.679" v="2" actId="22"/>
          <ac:picMkLst>
            <pc:docMk/>
            <pc:sldMk cId="1550925995" sldId="257"/>
            <ac:picMk id="5" creationId="{A3439AA9-3DCF-6912-520D-1EF12B72D3CF}"/>
          </ac:picMkLst>
        </pc:picChg>
      </pc:sldChg>
      <pc:sldChg chg="modSp new mod ord">
        <pc:chgData name="Bérubé, Sylvain" userId="58a7b77c-805a-4492-9b5c-f61060aeaa67" providerId="ADAL" clId="{57CB2807-7E14-4689-8366-9E80BE9FF9F5}" dt="2024-02-05T02:39:24.476" v="317" actId="20577"/>
        <pc:sldMkLst>
          <pc:docMk/>
          <pc:sldMk cId="772619477" sldId="258"/>
        </pc:sldMkLst>
        <pc:spChg chg="mod">
          <ac:chgData name="Bérubé, Sylvain" userId="58a7b77c-805a-4492-9b5c-f61060aeaa67" providerId="ADAL" clId="{57CB2807-7E14-4689-8366-9E80BE9FF9F5}" dt="2024-02-05T02:28:34.293" v="62" actId="2711"/>
          <ac:spMkLst>
            <pc:docMk/>
            <pc:sldMk cId="772619477" sldId="258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24.476" v="317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modSp add mod">
        <pc:chgData name="Bérubé, Sylvain" userId="58a7b77c-805a-4492-9b5c-f61060aeaa67" providerId="ADAL" clId="{57CB2807-7E14-4689-8366-9E80BE9FF9F5}" dt="2024-02-05T02:40:24.510" v="368" actId="20577"/>
        <pc:sldMkLst>
          <pc:docMk/>
          <pc:sldMk cId="653959763" sldId="259"/>
        </pc:sldMkLst>
        <pc:spChg chg="mod">
          <ac:chgData name="Bérubé, Sylvain" userId="58a7b77c-805a-4492-9b5c-f61060aeaa67" providerId="ADAL" clId="{57CB2807-7E14-4689-8366-9E80BE9FF9F5}" dt="2024-02-05T02:34:07.892" v="262" actId="20577"/>
          <ac:spMkLst>
            <pc:docMk/>
            <pc:sldMk cId="653959763" sldId="259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40:24.510" v="368" actId="20577"/>
          <ac:spMkLst>
            <pc:docMk/>
            <pc:sldMk cId="653959763" sldId="259"/>
            <ac:spMk id="3" creationId="{297CB68A-39E0-91C4-E187-DEF53E47BD2D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2:39:53.948" v="318" actId="47"/>
        <pc:sldMkLst>
          <pc:docMk/>
          <pc:sldMk cId="6836349" sldId="260"/>
        </pc:sldMkLst>
        <pc:spChg chg="mod">
          <ac:chgData name="Bérubé, Sylvain" userId="58a7b77c-805a-4492-9b5c-f61060aeaa67" providerId="ADAL" clId="{57CB2807-7E14-4689-8366-9E80BE9FF9F5}" dt="2024-02-05T02:38:54.406" v="305" actId="20577"/>
          <ac:spMkLst>
            <pc:docMk/>
            <pc:sldMk cId="6836349" sldId="260"/>
            <ac:spMk id="2" creationId="{E30E3584-678F-EF58-43EC-880C4B342298}"/>
          </ac:spMkLst>
        </pc:spChg>
        <pc:spChg chg="mod">
          <ac:chgData name="Bérubé, Sylvain" userId="58a7b77c-805a-4492-9b5c-f61060aeaa67" providerId="ADAL" clId="{57CB2807-7E14-4689-8366-9E80BE9FF9F5}" dt="2024-02-05T02:39:02.165" v="306" actId="21"/>
          <ac:spMkLst>
            <pc:docMk/>
            <pc:sldMk cId="6836349" sldId="260"/>
            <ac:spMk id="3" creationId="{297CB68A-39E0-91C4-E187-DEF53E47BD2D}"/>
          </ac:spMkLst>
        </pc:spChg>
      </pc:sldChg>
      <pc:sldChg chg="new del ord">
        <pc:chgData name="Bérubé, Sylvain" userId="58a7b77c-805a-4492-9b5c-f61060aeaa67" providerId="ADAL" clId="{57CB2807-7E14-4689-8366-9E80BE9FF9F5}" dt="2024-02-05T02:38:19.722" v="293" actId="47"/>
        <pc:sldMkLst>
          <pc:docMk/>
          <pc:sldMk cId="1776278005" sldId="260"/>
        </pc:sldMkLst>
      </pc:sldChg>
      <pc:sldChg chg="addSp delSp modSp new mod setBg addAnim modAnim setClrOvrMap">
        <pc:chgData name="Bérubé, Sylvain" userId="58a7b77c-805a-4492-9b5c-f61060aeaa67" providerId="ADAL" clId="{57CB2807-7E14-4689-8366-9E80BE9FF9F5}" dt="2024-02-05T03:01:10.136" v="557" actId="20577"/>
        <pc:sldMkLst>
          <pc:docMk/>
          <pc:sldMk cId="2347940413" sldId="260"/>
        </pc:sldMkLst>
        <pc:spChg chg="mod ord">
          <ac:chgData name="Bérubé, Sylvain" userId="58a7b77c-805a-4492-9b5c-f61060aeaa67" providerId="ADAL" clId="{57CB2807-7E14-4689-8366-9E80BE9FF9F5}" dt="2024-02-05T03:01:10.136" v="557" actId="20577"/>
          <ac:spMkLst>
            <pc:docMk/>
            <pc:sldMk cId="2347940413" sldId="260"/>
            <ac:spMk id="2" creationId="{F1994C65-FBAC-2890-C8BC-A50CCB9B38B6}"/>
          </ac:spMkLst>
        </pc:spChg>
        <pc:spChg chg="del">
          <ac:chgData name="Bérubé, Sylvain" userId="58a7b77c-805a-4492-9b5c-f61060aeaa67" providerId="ADAL" clId="{57CB2807-7E14-4689-8366-9E80BE9FF9F5}" dt="2024-02-05T02:41:19.074" v="408" actId="478"/>
          <ac:spMkLst>
            <pc:docMk/>
            <pc:sldMk cId="2347940413" sldId="260"/>
            <ac:spMk id="3" creationId="{1B11DE99-295D-693D-EFC8-C7FD88167CC9}"/>
          </ac:spMkLst>
        </pc:spChg>
        <pc:spChg chg="add del mod ord">
          <ac:chgData name="Bérubé, Sylvain" userId="58a7b77c-805a-4492-9b5c-f61060aeaa67" providerId="ADAL" clId="{57CB2807-7E14-4689-8366-9E80BE9FF9F5}" dt="2024-02-05T02:53:56.991" v="492" actId="478"/>
          <ac:spMkLst>
            <pc:docMk/>
            <pc:sldMk cId="2347940413" sldId="260"/>
            <ac:spMk id="4" creationId="{0F715466-447C-4D4D-1083-E0769424519B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3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16.337" v="470" actId="26606"/>
          <ac:spMkLst>
            <pc:docMk/>
            <pc:sldMk cId="2347940413" sldId="260"/>
            <ac:spMk id="25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0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06.714" v="461" actId="26606"/>
          <ac:spMkLst>
            <pc:docMk/>
            <pc:sldMk cId="2347940413" sldId="260"/>
            <ac:spMk id="3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8" creationId="{7C1CFE70-2BD5-4661-8AF9-D097E65E70CE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39" creationId="{AEECF78C-1048-456C-88A0-441412321169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0" creationId="{5A6B4445-DDB3-4971-8FBA-4DCAF08C09F4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1" creationId="{F4C8155D-EBB3-4B50-B945-2D47A2C5CE37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2" creationId="{EE99A833-6C48-4919-98F7-4D15C73698E6}"/>
          </ac:spMkLst>
        </pc:spChg>
        <pc:spChg chg="add del">
          <ac:chgData name="Bérubé, Sylvain" userId="58a7b77c-805a-4492-9b5c-f61060aeaa67" providerId="ADAL" clId="{57CB2807-7E14-4689-8366-9E80BE9FF9F5}" dt="2024-02-05T02:53:12.442" v="467" actId="26606"/>
          <ac:spMkLst>
            <pc:docMk/>
            <pc:sldMk cId="2347940413" sldId="260"/>
            <ac:spMk id="43" creationId="{CF523106-7311-45AB-A97A-9BE6E22AC5EB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5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16.326" v="469" actId="26606"/>
          <ac:spMkLst>
            <pc:docMk/>
            <pc:sldMk cId="2347940413" sldId="260"/>
            <ac:spMk id="46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52.079" v="490" actId="26606"/>
          <ac:spMkLst>
            <pc:docMk/>
            <pc:sldMk cId="2347940413" sldId="260"/>
            <ac:spMk id="4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4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29.835" v="473" actId="26606"/>
          <ac:spMkLst>
            <pc:docMk/>
            <pc:sldMk cId="2347940413" sldId="260"/>
            <ac:spMk id="56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8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4.066" v="475" actId="26606"/>
          <ac:spMkLst>
            <pc:docMk/>
            <pc:sldMk cId="2347940413" sldId="260"/>
            <ac:spMk id="59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1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4.646" v="477" actId="26606"/>
          <ac:spMkLst>
            <pc:docMk/>
            <pc:sldMk cId="2347940413" sldId="260"/>
            <ac:spMk id="62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4" creationId="{5CB593EA-2F98-479F-B4C4-F366571FA64D}"/>
          </ac:spMkLst>
        </pc:spChg>
        <pc:spChg chg="add del">
          <ac:chgData name="Bérubé, Sylvain" userId="58a7b77c-805a-4492-9b5c-f61060aeaa67" providerId="ADAL" clId="{57CB2807-7E14-4689-8366-9E80BE9FF9F5}" dt="2024-02-05T02:53:35.995" v="479" actId="26606"/>
          <ac:spMkLst>
            <pc:docMk/>
            <pc:sldMk cId="2347940413" sldId="260"/>
            <ac:spMk id="65" creationId="{39BEB6D0-9E4E-4221-93D1-74ABECEE9EFC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7" creationId="{2A785343-5D24-4118-A2E4-665D196F60C2}"/>
          </ac:spMkLst>
        </pc:spChg>
        <pc:spChg chg="add del">
          <ac:chgData name="Bérubé, Sylvain" userId="58a7b77c-805a-4492-9b5c-f61060aeaa67" providerId="ADAL" clId="{57CB2807-7E14-4689-8366-9E80BE9FF9F5}" dt="2024-02-05T02:53:37.708" v="481" actId="26606"/>
          <ac:spMkLst>
            <pc:docMk/>
            <pc:sldMk cId="2347940413" sldId="260"/>
            <ac:spMk id="68" creationId="{32F4D216-10B7-4DCA-A0A1-068E9E32F4F2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4" creationId="{07977D39-626F-40D7-B00F-16E02602DD5A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5" creationId="{B905CDE4-B751-4B3E-B625-6E59F890341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6" creationId="{08108C16-F4C0-44AA-999D-17BD39219B24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7" creationId="{CDC29AC1-2821-4FCC-B597-88DAF39C36FE}"/>
          </ac:spMkLst>
        </pc:spChg>
        <pc:spChg chg="add del">
          <ac:chgData name="Bérubé, Sylvain" userId="58a7b77c-805a-4492-9b5c-f61060aeaa67" providerId="ADAL" clId="{57CB2807-7E14-4689-8366-9E80BE9FF9F5}" dt="2024-02-05T02:53:46.559" v="485" actId="26606"/>
          <ac:spMkLst>
            <pc:docMk/>
            <pc:sldMk cId="2347940413" sldId="260"/>
            <ac:spMk id="78" creationId="{C8F10CB3-3B5E-4C7A-98CF-B87454DDFA39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0" creationId="{23293907-0F26-4752-BCD0-3AC2C502638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1" creationId="{339141A8-FDFD-4ABE-A499-72C9669F4BE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2" creationId="{E916EF49-F958-4F28-A999-F8FA8D09AF86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3" creationId="{A7665D74-DFEA-412C-928C-F090E67084F3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4" creationId="{2335FEDF-EF88-4E68-9CF7-5A72EF32AFC2}"/>
          </ac:spMkLst>
        </pc:spChg>
        <pc:spChg chg="add del">
          <ac:chgData name="Bérubé, Sylvain" userId="58a7b77c-805a-4492-9b5c-f61060aeaa67" providerId="ADAL" clId="{57CB2807-7E14-4689-8366-9E80BE9FF9F5}" dt="2024-02-05T02:53:50.374" v="487" actId="26606"/>
          <ac:spMkLst>
            <pc:docMk/>
            <pc:sldMk cId="2347940413" sldId="260"/>
            <ac:spMk id="85" creationId="{837A7BE2-DF08-4ECE-A520-13927DBF4C5E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7" creationId="{0EFD753D-6A49-46DD-9E82-AA6E2C62B461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8" creationId="{138A5824-1F4A-4EE7-BC13-5BB48FC0809B}"/>
          </ac:spMkLst>
        </pc:spChg>
        <pc:spChg chg="add del">
          <ac:chgData name="Bérubé, Sylvain" userId="58a7b77c-805a-4492-9b5c-f61060aeaa67" providerId="ADAL" clId="{57CB2807-7E14-4689-8366-9E80BE9FF9F5}" dt="2024-02-05T02:53:52.075" v="489" actId="26606"/>
          <ac:spMkLst>
            <pc:docMk/>
            <pc:sldMk cId="2347940413" sldId="260"/>
            <ac:spMk id="89" creationId="{0F8BFD3B-29FB-4A95-BB51-220F8A6C5746}"/>
          </ac:spMkLst>
        </pc:spChg>
        <pc:spChg chg="add del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91" creationId="{12C63567-9A18-430B-817B-152D609F572F}"/>
          </ac:spMkLst>
        </pc:spChg>
        <pc:spChg chg="add del">
          <ac:chgData name="Bérubé, Sylvain" userId="58a7b77c-805a-4492-9b5c-f61060aeaa67" providerId="ADAL" clId="{57CB2807-7E14-4689-8366-9E80BE9FF9F5}" dt="2024-02-05T02:54:04.442" v="494" actId="26606"/>
          <ac:spMkLst>
            <pc:docMk/>
            <pc:sldMk cId="2347940413" sldId="260"/>
            <ac:spMk id="96" creationId="{53F29798-D584-4792-9B62-3F5F5C36D619}"/>
          </ac:spMkLst>
        </pc:spChg>
        <pc:spChg chg="add del">
          <ac:chgData name="Bérubé, Sylvain" userId="58a7b77c-805a-4492-9b5c-f61060aeaa67" providerId="ADAL" clId="{57CB2807-7E14-4689-8366-9E80BE9FF9F5}" dt="2024-02-05T02:54:19.516" v="496" actId="26606"/>
          <ac:spMkLst>
            <pc:docMk/>
            <pc:sldMk cId="2347940413" sldId="260"/>
            <ac:spMk id="98" creationId="{AAD8F19F-4A55-467B-BED0-8837659A90A4}"/>
          </ac:spMkLst>
        </pc:spChg>
        <pc:spChg chg="add">
          <ac:chgData name="Bérubé, Sylvain" userId="58a7b77c-805a-4492-9b5c-f61060aeaa67" providerId="ADAL" clId="{57CB2807-7E14-4689-8366-9E80BE9FF9F5}" dt="2024-02-05T02:54:19.516" v="497" actId="26606"/>
          <ac:spMkLst>
            <pc:docMk/>
            <pc:sldMk cId="2347940413" sldId="260"/>
            <ac:spMk id="100" creationId="{928F64C6-FE22-4FC1-A763-DFCC514811BD}"/>
          </ac:spMkLst>
        </pc:sp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6" creationId="{CF36C993-449D-EE3E-C6BF-AA6143DC53A6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8" creationId="{B13F41D6-5EAF-ADD6-D02F-448A76379B8B}"/>
          </ac:picMkLst>
        </pc:picChg>
        <pc:picChg chg="add del mod">
          <ac:chgData name="Bérubé, Sylvain" userId="58a7b77c-805a-4492-9b5c-f61060aeaa67" providerId="ADAL" clId="{57CB2807-7E14-4689-8366-9E80BE9FF9F5}" dt="2024-02-05T02:49:49.854" v="432" actId="478"/>
          <ac:picMkLst>
            <pc:docMk/>
            <pc:sldMk cId="2347940413" sldId="260"/>
            <ac:picMk id="10" creationId="{C36113C5-A0DE-D2C1-DD91-F24801971ADB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2" creationId="{EAFAAF6F-658F-AEA1-DF8E-5A8EDB36E630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4" creationId="{2997FB65-5C06-E44D-D8A8-28E53690AA1F}"/>
          </ac:picMkLst>
        </pc:picChg>
        <pc:picChg chg="add mod ord">
          <ac:chgData name="Bérubé, Sylvain" userId="58a7b77c-805a-4492-9b5c-f61060aeaa67" providerId="ADAL" clId="{57CB2807-7E14-4689-8366-9E80BE9FF9F5}" dt="2024-02-05T02:54:19.516" v="497" actId="26606"/>
          <ac:picMkLst>
            <pc:docMk/>
            <pc:sldMk cId="2347940413" sldId="260"/>
            <ac:picMk id="16" creationId="{D3FED2B0-485A-D63E-4BF8-1F1071628A6F}"/>
          </ac:picMkLst>
        </pc:picChg>
        <pc:picChg chg="add del mod ord">
          <ac:chgData name="Bérubé, Sylvain" userId="58a7b77c-805a-4492-9b5c-f61060aeaa67" providerId="ADAL" clId="{57CB2807-7E14-4689-8366-9E80BE9FF9F5}" dt="2024-02-05T02:53:27.746" v="471" actId="478"/>
          <ac:picMkLst>
            <pc:docMk/>
            <pc:sldMk cId="2347940413" sldId="260"/>
            <ac:picMk id="18" creationId="{565D91F0-0840-4185-546B-805B399269EB}"/>
          </ac:picMkLst>
        </pc:pic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7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28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4" creationId="{882DD753-EA38-4E86-91FB-05041A44A28E}"/>
          </ac:cxnSpMkLst>
        </pc:cxnChg>
        <pc:cxnChg chg="add del">
          <ac:chgData name="Bérubé, Sylvain" userId="58a7b77c-805a-4492-9b5c-f61060aeaa67" providerId="ADAL" clId="{57CB2807-7E14-4689-8366-9E80BE9FF9F5}" dt="2024-02-05T02:53:07.706" v="465" actId="26606"/>
          <ac:cxnSpMkLst>
            <pc:docMk/>
            <pc:sldMk cId="2347940413" sldId="260"/>
            <ac:cxnSpMk id="36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60" creationId="{6DA63E78-7704-45EF-B5D3-EADDF5D82674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0" creationId="{822A5670-0F7B-4199-AEAB-33FBA9CEA44D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1" creationId="{8BB1744D-A7DF-4B65-B6E3-DCF12BB2D869}"/>
          </ac:cxnSpMkLst>
        </pc:cxnChg>
        <pc:cxnChg chg="add del">
          <ac:chgData name="Bérubé, Sylvain" userId="58a7b77c-805a-4492-9b5c-f61060aeaa67" providerId="ADAL" clId="{57CB2807-7E14-4689-8366-9E80BE9FF9F5}" dt="2024-02-05T02:53:38.089" v="483" actId="26606"/>
          <ac:cxnSpMkLst>
            <pc:docMk/>
            <pc:sldMk cId="2347940413" sldId="260"/>
            <ac:cxnSpMk id="72" creationId="{882DD753-EA38-4E86-91FB-05041A44A28E}"/>
          </ac:cxnSpMkLst>
        </pc:cxnChg>
        <pc:cxnChg chg="add">
          <ac:chgData name="Bérubé, Sylvain" userId="58a7b77c-805a-4492-9b5c-f61060aeaa67" providerId="ADAL" clId="{57CB2807-7E14-4689-8366-9E80BE9FF9F5}" dt="2024-02-05T02:54:19.516" v="497" actId="26606"/>
          <ac:cxnSpMkLst>
            <pc:docMk/>
            <pc:sldMk cId="2347940413" sldId="260"/>
            <ac:cxnSpMk id="101" creationId="{5C34627B-48E6-4F4D-B843-97717A86B490}"/>
          </ac:cxnSpMkLst>
        </pc:cxnChg>
      </pc:sldChg>
      <pc:sldChg chg="addSp delSp modSp new mod">
        <pc:chgData name="Bérubé, Sylvain" userId="58a7b77c-805a-4492-9b5c-f61060aeaa67" providerId="ADAL" clId="{57CB2807-7E14-4689-8366-9E80BE9FF9F5}" dt="2024-02-05T02:55:27.928" v="513" actId="478"/>
        <pc:sldMkLst>
          <pc:docMk/>
          <pc:sldMk cId="2740734134" sldId="261"/>
        </pc:sldMkLst>
        <pc:spChg chg="del">
          <ac:chgData name="Bérubé, Sylvain" userId="58a7b77c-805a-4492-9b5c-f61060aeaa67" providerId="ADAL" clId="{57CB2807-7E14-4689-8366-9E80BE9FF9F5}" dt="2024-02-05T02:55:26.494" v="512" actId="478"/>
          <ac:spMkLst>
            <pc:docMk/>
            <pc:sldMk cId="2740734134" sldId="261"/>
            <ac:spMk id="2" creationId="{F0298B7C-65D9-4AAC-7655-18E5C653420F}"/>
          </ac:spMkLst>
        </pc:spChg>
        <pc:spChg chg="del mod">
          <ac:chgData name="Bérubé, Sylvain" userId="58a7b77c-805a-4492-9b5c-f61060aeaa67" providerId="ADAL" clId="{57CB2807-7E14-4689-8366-9E80BE9FF9F5}" dt="2024-02-05T02:55:27.928" v="513" actId="478"/>
          <ac:spMkLst>
            <pc:docMk/>
            <pc:sldMk cId="2740734134" sldId="261"/>
            <ac:spMk id="3" creationId="{695569DE-1584-072F-91D2-B200292B9965}"/>
          </ac:spMkLst>
        </pc:spChg>
        <pc:picChg chg="add del">
          <ac:chgData name="Bérubé, Sylvain" userId="58a7b77c-805a-4492-9b5c-f61060aeaa67" providerId="ADAL" clId="{57CB2807-7E14-4689-8366-9E80BE9FF9F5}" dt="2024-02-05T02:55:10.194" v="505" actId="22"/>
          <ac:picMkLst>
            <pc:docMk/>
            <pc:sldMk cId="2740734134" sldId="261"/>
            <ac:picMk id="5" creationId="{F7E86B8B-7DFD-0E10-B457-F7AA8C0E7BE6}"/>
          </ac:picMkLst>
        </pc:picChg>
        <pc:picChg chg="add mod ord">
          <ac:chgData name="Bérubé, Sylvain" userId="58a7b77c-805a-4492-9b5c-f61060aeaa67" providerId="ADAL" clId="{57CB2807-7E14-4689-8366-9E80BE9FF9F5}" dt="2024-02-05T02:55:24.771" v="511"/>
          <ac:picMkLst>
            <pc:docMk/>
            <pc:sldMk cId="2740734134" sldId="261"/>
            <ac:picMk id="7" creationId="{63968EEF-7867-2EC0-D19F-FF96C08A4705}"/>
          </ac:picMkLst>
        </pc:picChg>
      </pc:sldChg>
      <pc:sldChg chg="modSp new mod">
        <pc:chgData name="Bérubé, Sylvain" userId="58a7b77c-805a-4492-9b5c-f61060aeaa67" providerId="ADAL" clId="{57CB2807-7E14-4689-8366-9E80BE9FF9F5}" dt="2024-02-05T03:03:44.197" v="677" actId="20577"/>
        <pc:sldMkLst>
          <pc:docMk/>
          <pc:sldMk cId="1910492436" sldId="262"/>
        </pc:sldMkLst>
        <pc:spChg chg="mod">
          <ac:chgData name="Bérubé, Sylvain" userId="58a7b77c-805a-4492-9b5c-f61060aeaa67" providerId="ADAL" clId="{57CB2807-7E14-4689-8366-9E80BE9FF9F5}" dt="2024-02-05T03:01:23.406" v="599" actId="2711"/>
          <ac:spMkLst>
            <pc:docMk/>
            <pc:sldMk cId="1910492436" sldId="26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3:44.197" v="677" actId="20577"/>
          <ac:spMkLst>
            <pc:docMk/>
            <pc:sldMk cId="1910492436" sldId="262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08:30.475" v="879" actId="207"/>
        <pc:sldMkLst>
          <pc:docMk/>
          <pc:sldMk cId="3574543918" sldId="263"/>
        </pc:sldMkLst>
        <pc:spChg chg="mod">
          <ac:chgData name="Bérubé, Sylvain" userId="58a7b77c-805a-4492-9b5c-f61060aeaa67" providerId="ADAL" clId="{57CB2807-7E14-4689-8366-9E80BE9FF9F5}" dt="2024-02-05T03:07:15.586" v="686" actId="20577"/>
          <ac:spMkLst>
            <pc:docMk/>
            <pc:sldMk cId="3574543918" sldId="263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08:30.475" v="879" actId="207"/>
          <ac:spMkLst>
            <pc:docMk/>
            <pc:sldMk cId="3574543918" sldId="263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30.576" v="1149" actId="20577"/>
        <pc:sldMkLst>
          <pc:docMk/>
          <pc:sldMk cId="3428051682" sldId="264"/>
        </pc:sldMkLst>
        <pc:spChg chg="mod">
          <ac:chgData name="Bérubé, Sylvain" userId="58a7b77c-805a-4492-9b5c-f61060aeaa67" providerId="ADAL" clId="{57CB2807-7E14-4689-8366-9E80BE9FF9F5}" dt="2024-02-05T03:08:45.146" v="892" actId="20577"/>
          <ac:spMkLst>
            <pc:docMk/>
            <pc:sldMk cId="3428051682" sldId="26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30.576" v="1149" actId="20577"/>
          <ac:spMkLst>
            <pc:docMk/>
            <pc:sldMk cId="3428051682" sldId="264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3:41.206" v="1153" actId="20577"/>
        <pc:sldMkLst>
          <pc:docMk/>
          <pc:sldMk cId="3436802810" sldId="265"/>
        </pc:sldMkLst>
        <pc:spChg chg="mod">
          <ac:chgData name="Bérubé, Sylvain" userId="58a7b77c-805a-4492-9b5c-f61060aeaa67" providerId="ADAL" clId="{57CB2807-7E14-4689-8366-9E80BE9FF9F5}" dt="2024-02-05T03:23:38.956" v="1151" actId="20577"/>
          <ac:spMkLst>
            <pc:docMk/>
            <pc:sldMk cId="3436802810" sldId="265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3:41.206" v="1153" actId="20577"/>
          <ac:spMkLst>
            <pc:docMk/>
            <pc:sldMk cId="3436802810" sldId="265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24:08.846" v="1156" actId="20577"/>
        <pc:sldMkLst>
          <pc:docMk/>
          <pc:sldMk cId="4104167086" sldId="266"/>
        </pc:sldMkLst>
        <pc:spChg chg="mod">
          <ac:chgData name="Bérubé, Sylvain" userId="58a7b77c-805a-4492-9b5c-f61060aeaa67" providerId="ADAL" clId="{57CB2807-7E14-4689-8366-9E80BE9FF9F5}" dt="2024-02-05T03:24:08.846" v="1156" actId="20577"/>
          <ac:spMkLst>
            <pc:docMk/>
            <pc:sldMk cId="4104167086" sldId="266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03.796" v="1155" actId="20577"/>
          <ac:spMkLst>
            <pc:docMk/>
            <pc:sldMk cId="4104167086" sldId="266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35.436" v="1165" actId="20577"/>
        <pc:sldMkLst>
          <pc:docMk/>
          <pc:sldMk cId="1619240777" sldId="267"/>
        </pc:sldMkLst>
        <pc:spChg chg="mod">
          <ac:chgData name="Bérubé, Sylvain" userId="58a7b77c-805a-4492-9b5c-f61060aeaa67" providerId="ADAL" clId="{57CB2807-7E14-4689-8366-9E80BE9FF9F5}" dt="2024-02-05T03:46:35.436" v="1165" actId="20577"/>
          <ac:spMkLst>
            <pc:docMk/>
            <pc:sldMk cId="1619240777" sldId="26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24:14.106" v="1160" actId="20577"/>
          <ac:spMkLst>
            <pc:docMk/>
            <pc:sldMk cId="1619240777" sldId="267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46:29.816" v="1163" actId="20577"/>
        <pc:sldMkLst>
          <pc:docMk/>
          <pc:sldMk cId="1268942369" sldId="268"/>
        </pc:sldMkLst>
        <pc:spChg chg="mod">
          <ac:chgData name="Bérubé, Sylvain" userId="58a7b77c-805a-4492-9b5c-f61060aeaa67" providerId="ADAL" clId="{57CB2807-7E14-4689-8366-9E80BE9FF9F5}" dt="2024-02-05T03:46:29.816" v="1163" actId="20577"/>
          <ac:spMkLst>
            <pc:docMk/>
            <pc:sldMk cId="1268942369" sldId="26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2:25.608" v="1162" actId="20577"/>
          <ac:spMkLst>
            <pc:docMk/>
            <pc:sldMk cId="1268942369" sldId="26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30:51.117" v="1433" actId="20577"/>
        <pc:sldMkLst>
          <pc:docMk/>
          <pc:sldMk cId="903522697" sldId="269"/>
        </pc:sldMkLst>
        <pc:spChg chg="mod">
          <ac:chgData name="Bérubé, Sylvain" userId="58a7b77c-805a-4492-9b5c-f61060aeaa67" providerId="ADAL" clId="{57CB2807-7E14-4689-8366-9E80BE9FF9F5}" dt="2024-02-05T03:51:56.746" v="1197" actId="20577"/>
          <ac:spMkLst>
            <pc:docMk/>
            <pc:sldMk cId="903522697" sldId="26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51.117" v="1433" actId="20577"/>
          <ac:spMkLst>
            <pc:docMk/>
            <pc:sldMk cId="903522697" sldId="269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3:51:54.706" v="1196" actId="20577"/>
        <pc:sldMkLst>
          <pc:docMk/>
          <pc:sldMk cId="3771806786" sldId="270"/>
        </pc:sldMkLst>
        <pc:spChg chg="mod">
          <ac:chgData name="Bérubé, Sylvain" userId="58a7b77c-805a-4492-9b5c-f61060aeaa67" providerId="ADAL" clId="{57CB2807-7E14-4689-8366-9E80BE9FF9F5}" dt="2024-02-05T03:51:54.706" v="1196" actId="20577"/>
          <ac:spMkLst>
            <pc:docMk/>
            <pc:sldMk cId="3771806786" sldId="27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3:49:43.526" v="1195" actId="20577"/>
          <ac:spMkLst>
            <pc:docMk/>
            <pc:sldMk cId="3771806786" sldId="270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00:51.916" v="1240" actId="20577"/>
        <pc:sldMkLst>
          <pc:docMk/>
          <pc:sldMk cId="705915206" sldId="271"/>
        </pc:sldMkLst>
        <pc:spChg chg="mod">
          <ac:chgData name="Bérubé, Sylvain" userId="58a7b77c-805a-4492-9b5c-f61060aeaa67" providerId="ADAL" clId="{57CB2807-7E14-4689-8366-9E80BE9FF9F5}" dt="2024-02-05T03:52:18.146" v="1238" actId="20577"/>
          <ac:spMkLst>
            <pc:docMk/>
            <pc:sldMk cId="705915206" sldId="271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0:51.916" v="1240" actId="20577"/>
          <ac:spMkLst>
            <pc:docMk/>
            <pc:sldMk cId="705915206" sldId="271"/>
            <ac:spMk id="3" creationId="{87DFA796-95E1-63ED-8244-0D2B419C7819}"/>
          </ac:spMkLst>
        </pc:spChg>
      </pc:sldChg>
      <pc:sldChg chg="modSp add del mod">
        <pc:chgData name="Bérubé, Sylvain" userId="58a7b77c-805a-4492-9b5c-f61060aeaa67" providerId="ADAL" clId="{57CB2807-7E14-4689-8366-9E80BE9FF9F5}" dt="2024-02-05T04:03:25.576" v="1278" actId="47"/>
        <pc:sldMkLst>
          <pc:docMk/>
          <pc:sldMk cId="114801757" sldId="272"/>
        </pc:sldMkLst>
        <pc:spChg chg="mod">
          <ac:chgData name="Bérubé, Sylvain" userId="58a7b77c-805a-4492-9b5c-f61060aeaa67" providerId="ADAL" clId="{57CB2807-7E14-4689-8366-9E80BE9FF9F5}" dt="2024-02-05T04:02:01.346" v="1242" actId="20577"/>
          <ac:spMkLst>
            <pc:docMk/>
            <pc:sldMk cId="114801757" sldId="272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03:03.436" v="1277"/>
          <ac:spMkLst>
            <pc:docMk/>
            <pc:sldMk cId="114801757" sldId="272"/>
            <ac:spMk id="3" creationId="{87DFA796-95E1-63ED-8244-0D2B419C7819}"/>
          </ac:spMkLst>
        </pc:spChg>
      </pc:sldChg>
      <pc:sldChg chg="addSp delSp modSp new mod">
        <pc:chgData name="Bérubé, Sylvain" userId="58a7b77c-805a-4492-9b5c-f61060aeaa67" providerId="ADAL" clId="{57CB2807-7E14-4689-8366-9E80BE9FF9F5}" dt="2024-02-05T04:11:58.887" v="1330" actId="22"/>
        <pc:sldMkLst>
          <pc:docMk/>
          <pc:sldMk cId="2100133260" sldId="272"/>
        </pc:sldMkLst>
        <pc:spChg chg="mod">
          <ac:chgData name="Bérubé, Sylvain" userId="58a7b77c-805a-4492-9b5c-f61060aeaa67" providerId="ADAL" clId="{57CB2807-7E14-4689-8366-9E80BE9FF9F5}" dt="2024-02-05T04:11:49.237" v="1328" actId="14100"/>
          <ac:spMkLst>
            <pc:docMk/>
            <pc:sldMk cId="2100133260" sldId="272"/>
            <ac:spMk id="2" creationId="{E1DE2F9C-AAD7-5E5C-AB24-8D8CB3824AB7}"/>
          </ac:spMkLst>
        </pc:spChg>
        <pc:spChg chg="del">
          <ac:chgData name="Bérubé, Sylvain" userId="58a7b77c-805a-4492-9b5c-f61060aeaa67" providerId="ADAL" clId="{57CB2807-7E14-4689-8366-9E80BE9FF9F5}" dt="2024-02-05T04:11:24.367" v="1314" actId="478"/>
          <ac:spMkLst>
            <pc:docMk/>
            <pc:sldMk cId="2100133260" sldId="272"/>
            <ac:spMk id="3" creationId="{F3B3EEE6-F833-F716-966B-360FE215B443}"/>
          </ac:spMkLst>
        </pc:spChg>
        <pc:picChg chg="add del mod">
          <ac:chgData name="Bérubé, Sylvain" userId="58a7b77c-805a-4492-9b5c-f61060aeaa67" providerId="ADAL" clId="{57CB2807-7E14-4689-8366-9E80BE9FF9F5}" dt="2024-02-05T04:11:58.407" v="1329" actId="478"/>
          <ac:picMkLst>
            <pc:docMk/>
            <pc:sldMk cId="2100133260" sldId="272"/>
            <ac:picMk id="5" creationId="{29308238-ABD9-A23D-D95F-9C09A9CDF60B}"/>
          </ac:picMkLst>
        </pc:picChg>
        <pc:picChg chg="add">
          <ac:chgData name="Bérubé, Sylvain" userId="58a7b77c-805a-4492-9b5c-f61060aeaa67" providerId="ADAL" clId="{57CB2807-7E14-4689-8366-9E80BE9FF9F5}" dt="2024-02-05T04:11:58.887" v="1330" actId="22"/>
          <ac:picMkLst>
            <pc:docMk/>
            <pc:sldMk cId="2100133260" sldId="272"/>
            <ac:picMk id="7" creationId="{A826376E-953A-4594-CBCD-098EE3567DD7}"/>
          </ac:picMkLst>
        </pc:picChg>
      </pc:sldChg>
      <pc:sldChg chg="addSp delSp new mod">
        <pc:chgData name="Bérubé, Sylvain" userId="58a7b77c-805a-4492-9b5c-f61060aeaa67" providerId="ADAL" clId="{57CB2807-7E14-4689-8366-9E80BE9FF9F5}" dt="2024-02-05T04:12:20.007" v="1334" actId="22"/>
        <pc:sldMkLst>
          <pc:docMk/>
          <pc:sldMk cId="4208311007" sldId="273"/>
        </pc:sldMkLst>
        <pc:spChg chg="del">
          <ac:chgData name="Bérubé, Sylvain" userId="58a7b77c-805a-4492-9b5c-f61060aeaa67" providerId="ADAL" clId="{57CB2807-7E14-4689-8366-9E80BE9FF9F5}" dt="2024-02-05T04:12:08.137" v="1333" actId="478"/>
          <ac:spMkLst>
            <pc:docMk/>
            <pc:sldMk cId="4208311007" sldId="273"/>
            <ac:spMk id="2" creationId="{F93B609A-687D-4EDE-D62A-4A28F590C815}"/>
          </ac:spMkLst>
        </pc:spChg>
        <pc:spChg chg="del">
          <ac:chgData name="Bérubé, Sylvain" userId="58a7b77c-805a-4492-9b5c-f61060aeaa67" providerId="ADAL" clId="{57CB2807-7E14-4689-8366-9E80BE9FF9F5}" dt="2024-02-05T04:12:06.907" v="1332" actId="478"/>
          <ac:spMkLst>
            <pc:docMk/>
            <pc:sldMk cId="4208311007" sldId="273"/>
            <ac:spMk id="3" creationId="{F02D918F-C1BA-DDF7-E744-C8C6740F8BC5}"/>
          </ac:spMkLst>
        </pc:spChg>
        <pc:picChg chg="add">
          <ac:chgData name="Bérubé, Sylvain" userId="58a7b77c-805a-4492-9b5c-f61060aeaa67" providerId="ADAL" clId="{57CB2807-7E14-4689-8366-9E80BE9FF9F5}" dt="2024-02-05T04:12:20.007" v="1334" actId="22"/>
          <ac:picMkLst>
            <pc:docMk/>
            <pc:sldMk cId="4208311007" sldId="273"/>
            <ac:picMk id="5" creationId="{EC48FE70-63E9-452D-5FC2-05E8E79A70DB}"/>
          </ac:picMkLst>
        </pc:picChg>
      </pc:sldChg>
      <pc:sldChg chg="delSp new del mod">
        <pc:chgData name="Bérubé, Sylvain" userId="58a7b77c-805a-4492-9b5c-f61060aeaa67" providerId="ADAL" clId="{57CB2807-7E14-4689-8366-9E80BE9FF9F5}" dt="2024-02-05T04:13:36.007" v="1338" actId="47"/>
        <pc:sldMkLst>
          <pc:docMk/>
          <pc:sldMk cId="477113642" sldId="274"/>
        </pc:sldMkLst>
        <pc:spChg chg="del">
          <ac:chgData name="Bérubé, Sylvain" userId="58a7b77c-805a-4492-9b5c-f61060aeaa67" providerId="ADAL" clId="{57CB2807-7E14-4689-8366-9E80BE9FF9F5}" dt="2024-02-05T04:12:33.966" v="1337" actId="478"/>
          <ac:spMkLst>
            <pc:docMk/>
            <pc:sldMk cId="477113642" sldId="274"/>
            <ac:spMk id="2" creationId="{328156F2-DC20-3375-108F-53C30EA867B9}"/>
          </ac:spMkLst>
        </pc:spChg>
        <pc:spChg chg="del">
          <ac:chgData name="Bérubé, Sylvain" userId="58a7b77c-805a-4492-9b5c-f61060aeaa67" providerId="ADAL" clId="{57CB2807-7E14-4689-8366-9E80BE9FF9F5}" dt="2024-02-05T04:12:32.806" v="1336" actId="478"/>
          <ac:spMkLst>
            <pc:docMk/>
            <pc:sldMk cId="477113642" sldId="274"/>
            <ac:spMk id="3" creationId="{21BA3CDC-AF2D-C5DB-EDA8-24AE9D1E0DDB}"/>
          </ac:spMkLst>
        </pc:spChg>
      </pc:sldChg>
      <pc:sldChg chg="addSp delSp modSp add del mod">
        <pc:chgData name="Bérubé, Sylvain" userId="58a7b77c-805a-4492-9b5c-f61060aeaa67" providerId="ADAL" clId="{57CB2807-7E14-4689-8366-9E80BE9FF9F5}" dt="2024-02-05T04:21:53.687" v="1351" actId="47"/>
        <pc:sldMkLst>
          <pc:docMk/>
          <pc:sldMk cId="3344559869" sldId="274"/>
        </pc:sldMkLst>
        <pc:picChg chg="add del">
          <ac:chgData name="Bérubé, Sylvain" userId="58a7b77c-805a-4492-9b5c-f61060aeaa67" providerId="ADAL" clId="{57CB2807-7E14-4689-8366-9E80BE9FF9F5}" dt="2024-02-05T04:21:10.847" v="1341" actId="478"/>
          <ac:picMkLst>
            <pc:docMk/>
            <pc:sldMk cId="3344559869" sldId="274"/>
            <ac:picMk id="4" creationId="{F0B3D464-1331-8A7D-4921-940F9D29CA76}"/>
          </ac:picMkLst>
        </pc:picChg>
        <pc:picChg chg="add del mod">
          <ac:chgData name="Bérubé, Sylvain" userId="58a7b77c-805a-4492-9b5c-f61060aeaa67" providerId="ADAL" clId="{57CB2807-7E14-4689-8366-9E80BE9FF9F5}" dt="2024-02-05T04:21:38.347" v="1346" actId="21"/>
          <ac:picMkLst>
            <pc:docMk/>
            <pc:sldMk cId="3344559869" sldId="274"/>
            <ac:picMk id="6" creationId="{FB0E0DB1-CD9B-BF54-4578-3B08E3339D8A}"/>
          </ac:picMkLst>
        </pc:picChg>
        <pc:picChg chg="del">
          <ac:chgData name="Bérubé, Sylvain" userId="58a7b77c-805a-4492-9b5c-f61060aeaa67" providerId="ADAL" clId="{57CB2807-7E14-4689-8366-9E80BE9FF9F5}" dt="2024-02-05T04:21:11.292" v="1342" actId="478"/>
          <ac:picMkLst>
            <pc:docMk/>
            <pc:sldMk cId="3344559869" sldId="274"/>
            <ac:picMk id="7" creationId="{A826376E-953A-4594-CBCD-098EE3567DD7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1:45.607" v="1350" actId="14100"/>
        <pc:sldMkLst>
          <pc:docMk/>
          <pc:sldMk cId="228422632" sldId="275"/>
        </pc:sldMkLst>
        <pc:picChg chg="add mod">
          <ac:chgData name="Bérubé, Sylvain" userId="58a7b77c-805a-4492-9b5c-f61060aeaa67" providerId="ADAL" clId="{57CB2807-7E14-4689-8366-9E80BE9FF9F5}" dt="2024-02-05T04:21:45.607" v="1350" actId="14100"/>
          <ac:picMkLst>
            <pc:docMk/>
            <pc:sldMk cId="228422632" sldId="275"/>
            <ac:picMk id="3" creationId="{274E8C70-1D06-BD68-E99D-D76317AD6316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4:51:46.287" v="1550"/>
        <pc:sldMkLst>
          <pc:docMk/>
          <pc:sldMk cId="721664627" sldId="276"/>
        </pc:sldMkLst>
        <pc:spChg chg="mod">
          <ac:chgData name="Bérubé, Sylvain" userId="58a7b77c-805a-4492-9b5c-f61060aeaa67" providerId="ADAL" clId="{57CB2807-7E14-4689-8366-9E80BE9FF9F5}" dt="2024-02-05T04:24:21.447" v="1378" actId="20577"/>
          <ac:spMkLst>
            <pc:docMk/>
            <pc:sldMk cId="721664627" sldId="276"/>
            <ac:spMk id="2" creationId="{41932CBE-40B9-0571-EEB3-74BCD7A3B950}"/>
          </ac:spMkLst>
        </pc:spChg>
        <pc:spChg chg="del">
          <ac:chgData name="Bérubé, Sylvain" userId="58a7b77c-805a-4492-9b5c-f61060aeaa67" providerId="ADAL" clId="{57CB2807-7E14-4689-8366-9E80BE9FF9F5}" dt="2024-02-05T04:24:22.917" v="1379" actId="478"/>
          <ac:spMkLst>
            <pc:docMk/>
            <pc:sldMk cId="721664627" sldId="276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4:24:25.467" v="1380" actId="478"/>
          <ac:spMkLst>
            <pc:docMk/>
            <pc:sldMk cId="721664627" sldId="276"/>
            <ac:spMk id="5" creationId="{B9699999-CCF0-C5A3-8CBF-0D458678EB5F}"/>
          </ac:spMkLst>
        </pc:spChg>
        <pc:picChg chg="add mod">
          <ac:chgData name="Bérubé, Sylvain" userId="58a7b77c-805a-4492-9b5c-f61060aeaa67" providerId="ADAL" clId="{57CB2807-7E14-4689-8366-9E80BE9FF9F5}" dt="2024-02-05T04:24:47.767" v="1383" actId="1076"/>
          <ac:picMkLst>
            <pc:docMk/>
            <pc:sldMk cId="721664627" sldId="276"/>
            <ac:picMk id="7" creationId="{FFC7FC7E-6681-1421-6311-D5B067675372}"/>
          </ac:picMkLst>
        </pc:picChg>
      </pc:sldChg>
      <pc:sldChg chg="addSp modSp add mod">
        <pc:chgData name="Bérubé, Sylvain" userId="58a7b77c-805a-4492-9b5c-f61060aeaa67" providerId="ADAL" clId="{57CB2807-7E14-4689-8366-9E80BE9FF9F5}" dt="2024-02-05T04:29:50.929" v="1421" actId="1076"/>
        <pc:sldMkLst>
          <pc:docMk/>
          <pc:sldMk cId="1486464920" sldId="277"/>
        </pc:sldMkLst>
        <pc:spChg chg="mod">
          <ac:chgData name="Bérubé, Sylvain" userId="58a7b77c-805a-4492-9b5c-f61060aeaa67" providerId="ADAL" clId="{57CB2807-7E14-4689-8366-9E80BE9FF9F5}" dt="2024-02-05T04:29:27.837" v="1394" actId="20577"/>
          <ac:spMkLst>
            <pc:docMk/>
            <pc:sldMk cId="1486464920" sldId="277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29:37.387" v="1419" actId="20577"/>
          <ac:spMkLst>
            <pc:docMk/>
            <pc:sldMk cId="1486464920" sldId="277"/>
            <ac:spMk id="3" creationId="{87DFA796-95E1-63ED-8244-0D2B419C7819}"/>
          </ac:spMkLst>
        </pc:spChg>
        <pc:picChg chg="add mod">
          <ac:chgData name="Bérubé, Sylvain" userId="58a7b77c-805a-4492-9b5c-f61060aeaa67" providerId="ADAL" clId="{57CB2807-7E14-4689-8366-9E80BE9FF9F5}" dt="2024-02-05T04:29:50.929" v="1421" actId="1076"/>
          <ac:picMkLst>
            <pc:docMk/>
            <pc:sldMk cId="1486464920" sldId="277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4:30:01.380" v="1432" actId="20577"/>
        <pc:sldMkLst>
          <pc:docMk/>
          <pc:sldMk cId="1024235381" sldId="278"/>
        </pc:sldMkLst>
        <pc:spChg chg="mod">
          <ac:chgData name="Bérubé, Sylvain" userId="58a7b77c-805a-4492-9b5c-f61060aeaa67" providerId="ADAL" clId="{57CB2807-7E14-4689-8366-9E80BE9FF9F5}" dt="2024-02-05T04:29:58.441" v="1423" actId="20577"/>
          <ac:spMkLst>
            <pc:docMk/>
            <pc:sldMk cId="1024235381" sldId="278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30:01.380" v="1432" actId="20577"/>
          <ac:spMkLst>
            <pc:docMk/>
            <pc:sldMk cId="1024235381" sldId="278"/>
            <ac:spMk id="3" creationId="{87DFA796-95E1-63ED-8244-0D2B419C7819}"/>
          </ac:spMkLst>
        </pc:spChg>
      </pc:sldChg>
      <pc:sldChg chg="modSp add mod">
        <pc:chgData name="Bérubé, Sylvain" userId="58a7b77c-805a-4492-9b5c-f61060aeaa67" providerId="ADAL" clId="{57CB2807-7E14-4689-8366-9E80BE9FF9F5}" dt="2024-02-05T04:45:24.297" v="1522" actId="20577"/>
        <pc:sldMkLst>
          <pc:docMk/>
          <pc:sldMk cId="940950372" sldId="279"/>
        </pc:sldMkLst>
        <pc:spChg chg="mod">
          <ac:chgData name="Bérubé, Sylvain" userId="58a7b77c-805a-4492-9b5c-f61060aeaa67" providerId="ADAL" clId="{57CB2807-7E14-4689-8366-9E80BE9FF9F5}" dt="2024-02-05T04:45:22.577" v="1521" actId="20577"/>
          <ac:spMkLst>
            <pc:docMk/>
            <pc:sldMk cId="940950372" sldId="279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4:45:24.297" v="1522" actId="20577"/>
          <ac:spMkLst>
            <pc:docMk/>
            <pc:sldMk cId="940950372" sldId="279"/>
            <ac:spMk id="3" creationId="{87DFA796-95E1-63ED-8244-0D2B419C7819}"/>
          </ac:spMkLst>
        </pc:spChg>
        <pc:picChg chg="mod">
          <ac:chgData name="Bérubé, Sylvain" userId="58a7b77c-805a-4492-9b5c-f61060aeaa67" providerId="ADAL" clId="{57CB2807-7E14-4689-8366-9E80BE9FF9F5}" dt="2024-02-05T04:45:15.648" v="1519" actId="1076"/>
          <ac:picMkLst>
            <pc:docMk/>
            <pc:sldMk cId="940950372" sldId="279"/>
            <ac:picMk id="4" creationId="{3E453601-DC95-643A-7E25-34F660596EE1}"/>
          </ac:picMkLst>
        </pc:picChg>
      </pc:sldChg>
      <pc:sldChg chg="modSp add mod">
        <pc:chgData name="Bérubé, Sylvain" userId="58a7b77c-805a-4492-9b5c-f61060aeaa67" providerId="ADAL" clId="{57CB2807-7E14-4689-8366-9E80BE9FF9F5}" dt="2024-02-05T05:12:19.648" v="1654" actId="20577"/>
        <pc:sldMkLst>
          <pc:docMk/>
          <pc:sldMk cId="2275813877" sldId="280"/>
        </pc:sldMkLst>
        <pc:spChg chg="mod">
          <ac:chgData name="Bérubé, Sylvain" userId="58a7b77c-805a-4492-9b5c-f61060aeaa67" providerId="ADAL" clId="{57CB2807-7E14-4689-8366-9E80BE9FF9F5}" dt="2024-02-05T04:49:51.660" v="1524" actId="20577"/>
          <ac:spMkLst>
            <pc:docMk/>
            <pc:sldMk cId="2275813877" sldId="280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5:12:19.648" v="1654" actId="20577"/>
          <ac:spMkLst>
            <pc:docMk/>
            <pc:sldMk cId="2275813877" sldId="280"/>
            <ac:spMk id="3" creationId="{87DFA796-95E1-63ED-8244-0D2B419C7819}"/>
          </ac:spMkLst>
        </pc:spChg>
      </pc:sldChg>
      <pc:sldChg chg="addSp delSp modSp add mod">
        <pc:chgData name="Bérubé, Sylvain" userId="58a7b77c-805a-4492-9b5c-f61060aeaa67" providerId="ADAL" clId="{57CB2807-7E14-4689-8366-9E80BE9FF9F5}" dt="2024-02-05T04:52:23.607" v="1555" actId="22"/>
        <pc:sldMkLst>
          <pc:docMk/>
          <pc:sldMk cId="1477869095" sldId="281"/>
        </pc:sldMkLst>
        <pc:spChg chg="mod">
          <ac:chgData name="Bérubé, Sylvain" userId="58a7b77c-805a-4492-9b5c-f61060aeaa67" providerId="ADAL" clId="{57CB2807-7E14-4689-8366-9E80BE9FF9F5}" dt="2024-02-05T04:52:08.187" v="1551"/>
          <ac:spMkLst>
            <pc:docMk/>
            <pc:sldMk cId="1477869095" sldId="281"/>
            <ac:spMk id="2" creationId="{41932CBE-40B9-0571-EEB3-74BCD7A3B950}"/>
          </ac:spMkLst>
        </pc:spChg>
        <pc:spChg chg="del mod">
          <ac:chgData name="Bérubé, Sylvain" userId="58a7b77c-805a-4492-9b5c-f61060aeaa67" providerId="ADAL" clId="{57CB2807-7E14-4689-8366-9E80BE9FF9F5}" dt="2024-02-05T04:52:13.438" v="1554" actId="478"/>
          <ac:spMkLst>
            <pc:docMk/>
            <pc:sldMk cId="1477869095" sldId="281"/>
            <ac:spMk id="3" creationId="{87DFA796-95E1-63ED-8244-0D2B419C7819}"/>
          </ac:spMkLst>
        </pc:spChg>
        <pc:picChg chg="del">
          <ac:chgData name="Bérubé, Sylvain" userId="58a7b77c-805a-4492-9b5c-f61060aeaa67" providerId="ADAL" clId="{57CB2807-7E14-4689-8366-9E80BE9FF9F5}" dt="2024-02-05T04:52:10.537" v="1552" actId="478"/>
          <ac:picMkLst>
            <pc:docMk/>
            <pc:sldMk cId="1477869095" sldId="281"/>
            <ac:picMk id="4" creationId="{3E453601-DC95-643A-7E25-34F660596EE1}"/>
          </ac:picMkLst>
        </pc:picChg>
        <pc:picChg chg="add">
          <ac:chgData name="Bérubé, Sylvain" userId="58a7b77c-805a-4492-9b5c-f61060aeaa67" providerId="ADAL" clId="{57CB2807-7E14-4689-8366-9E80BE9FF9F5}" dt="2024-02-05T04:52:23.607" v="1555" actId="22"/>
          <ac:picMkLst>
            <pc:docMk/>
            <pc:sldMk cId="1477869095" sldId="281"/>
            <ac:picMk id="6" creationId="{1EF5A2F0-4466-ABFE-A46B-2E75A64A5691}"/>
          </ac:picMkLst>
        </pc:picChg>
      </pc:sldChg>
      <pc:sldChg chg="addSp delSp modSp add mod ord">
        <pc:chgData name="Bérubé, Sylvain" userId="58a7b77c-805a-4492-9b5c-f61060aeaa67" providerId="ADAL" clId="{57CB2807-7E14-4689-8366-9E80BE9FF9F5}" dt="2024-02-05T05:16:45.198" v="1702"/>
        <pc:sldMkLst>
          <pc:docMk/>
          <pc:sldMk cId="2479982338" sldId="282"/>
        </pc:sldMkLst>
        <pc:spChg chg="del mod">
          <ac:chgData name="Bérubé, Sylvain" userId="58a7b77c-805a-4492-9b5c-f61060aeaa67" providerId="ADAL" clId="{57CB2807-7E14-4689-8366-9E80BE9FF9F5}" dt="2024-02-05T05:14:01.278" v="1688" actId="478"/>
          <ac:spMkLst>
            <pc:docMk/>
            <pc:sldMk cId="2479982338" sldId="282"/>
            <ac:spMk id="2" creationId="{E1DE2F9C-AAD7-5E5C-AB24-8D8CB3824AB7}"/>
          </ac:spMkLst>
        </pc:spChg>
        <pc:spChg chg="add del mod">
          <ac:chgData name="Bérubé, Sylvain" userId="58a7b77c-805a-4492-9b5c-f61060aeaa67" providerId="ADAL" clId="{57CB2807-7E14-4689-8366-9E80BE9FF9F5}" dt="2024-02-05T05:14:02.658" v="1689" actId="478"/>
          <ac:spMkLst>
            <pc:docMk/>
            <pc:sldMk cId="2479982338" sldId="282"/>
            <ac:spMk id="6" creationId="{18FCFD49-23A7-86BE-9E25-FB9C50CAC76B}"/>
          </ac:spMkLst>
        </pc:spChg>
        <pc:picChg chg="add mod">
          <ac:chgData name="Bérubé, Sylvain" userId="58a7b77c-805a-4492-9b5c-f61060aeaa67" providerId="ADAL" clId="{57CB2807-7E14-4689-8366-9E80BE9FF9F5}" dt="2024-02-05T05:14:10.518" v="1691" actId="1076"/>
          <ac:picMkLst>
            <pc:docMk/>
            <pc:sldMk cId="2479982338" sldId="282"/>
            <ac:picMk id="4" creationId="{600DB965-F1B6-384F-2176-0621BC3D4F3B}"/>
          </ac:picMkLst>
        </pc:picChg>
        <pc:picChg chg="del mod">
          <ac:chgData name="Bérubé, Sylvain" userId="58a7b77c-805a-4492-9b5c-f61060aeaa67" providerId="ADAL" clId="{57CB2807-7E14-4689-8366-9E80BE9FF9F5}" dt="2024-02-05T05:13:39.383" v="1680" actId="478"/>
          <ac:picMkLst>
            <pc:docMk/>
            <pc:sldMk cId="2479982338" sldId="282"/>
            <ac:picMk id="7" creationId="{A826376E-953A-4594-CBCD-098EE3567DD7}"/>
          </ac:picMkLst>
        </pc:picChg>
      </pc:sldChg>
      <pc:sldChg chg="add ord">
        <pc:chgData name="Bérubé, Sylvain" userId="58a7b77c-805a-4492-9b5c-f61060aeaa67" providerId="ADAL" clId="{57CB2807-7E14-4689-8366-9E80BE9FF9F5}" dt="2024-02-05T05:14:13.618" v="1693"/>
        <pc:sldMkLst>
          <pc:docMk/>
          <pc:sldMk cId="164679701" sldId="283"/>
        </pc:sldMkLst>
      </pc:sldChg>
      <pc:sldChg chg="addSp delSp modSp add mod">
        <pc:chgData name="Bérubé, Sylvain" userId="58a7b77c-805a-4492-9b5c-f61060aeaa67" providerId="ADAL" clId="{57CB2807-7E14-4689-8366-9E80BE9FF9F5}" dt="2024-02-05T06:12:05.271" v="1713" actId="20577"/>
        <pc:sldMkLst>
          <pc:docMk/>
          <pc:sldMk cId="387939228" sldId="284"/>
        </pc:sldMkLst>
        <pc:spChg chg="del">
          <ac:chgData name="Bérubé, Sylvain" userId="58a7b77c-805a-4492-9b5c-f61060aeaa67" providerId="ADAL" clId="{57CB2807-7E14-4689-8366-9E80BE9FF9F5}" dt="2024-02-05T05:16:33.818" v="1695" actId="478"/>
          <ac:spMkLst>
            <pc:docMk/>
            <pc:sldMk cId="387939228" sldId="284"/>
            <ac:spMk id="2" creationId="{41932CBE-40B9-0571-EEB3-74BCD7A3B950}"/>
          </ac:spMkLst>
        </pc:spChg>
        <pc:spChg chg="mod">
          <ac:chgData name="Bérubé, Sylvain" userId="58a7b77c-805a-4492-9b5c-f61060aeaa67" providerId="ADAL" clId="{57CB2807-7E14-4689-8366-9E80BE9FF9F5}" dt="2024-02-05T06:12:05.271" v="1713" actId="20577"/>
          <ac:spMkLst>
            <pc:docMk/>
            <pc:sldMk cId="387939228" sldId="284"/>
            <ac:spMk id="3" creationId="{87DFA796-95E1-63ED-8244-0D2B419C7819}"/>
          </ac:spMkLst>
        </pc:spChg>
        <pc:spChg chg="add del mod">
          <ac:chgData name="Bérubé, Sylvain" userId="58a7b77c-805a-4492-9b5c-f61060aeaa67" providerId="ADAL" clId="{57CB2807-7E14-4689-8366-9E80BE9FF9F5}" dt="2024-02-05T05:16:35.778" v="1696" actId="478"/>
          <ac:spMkLst>
            <pc:docMk/>
            <pc:sldMk cId="387939228" sldId="284"/>
            <ac:spMk id="6" creationId="{9A53B3EF-902B-BF96-7278-D62249B2B491}"/>
          </ac:spMkLst>
        </pc:spChg>
        <pc:picChg chg="del">
          <ac:chgData name="Bérubé, Sylvain" userId="58a7b77c-805a-4492-9b5c-f61060aeaa67" providerId="ADAL" clId="{57CB2807-7E14-4689-8366-9E80BE9FF9F5}" dt="2024-02-05T05:16:39.708" v="1699" actId="478"/>
          <ac:picMkLst>
            <pc:docMk/>
            <pc:sldMk cId="387939228" sldId="284"/>
            <ac:picMk id="4" creationId="{3E453601-DC95-643A-7E25-34F660596EE1}"/>
          </ac:picMkLst>
        </pc:picChg>
        <pc:picChg chg="add mod">
          <ac:chgData name="Bérubé, Sylvain" userId="58a7b77c-805a-4492-9b5c-f61060aeaa67" providerId="ADAL" clId="{57CB2807-7E14-4689-8366-9E80BE9FF9F5}" dt="2024-02-05T05:16:50.908" v="1703" actId="1076"/>
          <ac:picMkLst>
            <pc:docMk/>
            <pc:sldMk cId="387939228" sldId="284"/>
            <ac:picMk id="7" creationId="{90A48B3D-BC8F-0506-6881-69A0AE0F6DE0}"/>
          </ac:picMkLst>
        </pc:picChg>
      </pc:sldChg>
    </pc:docChg>
  </pc:docChgLst>
  <pc:docChgLst>
    <pc:chgData name="Bérubé, Sylvain" userId="58a7b77c-805a-4492-9b5c-f61060aeaa67" providerId="ADAL" clId="{B44411AC-26EB-464D-B531-24B445F42A17}"/>
    <pc:docChg chg="undo redo custSel addSld delSld modSld">
      <pc:chgData name="Bérubé, Sylvain" userId="58a7b77c-805a-4492-9b5c-f61060aeaa67" providerId="ADAL" clId="{B44411AC-26EB-464D-B531-24B445F42A17}" dt="2024-03-10T02:14:58.047" v="98" actId="207"/>
      <pc:docMkLst>
        <pc:docMk/>
      </pc:docMkLst>
      <pc:sldChg chg="add del">
        <pc:chgData name="Bérubé, Sylvain" userId="58a7b77c-805a-4492-9b5c-f61060aeaa67" providerId="ADAL" clId="{B44411AC-26EB-464D-B531-24B445F42A17}" dt="2024-03-10T02:14:32.628" v="85"/>
        <pc:sldMkLst>
          <pc:docMk/>
          <pc:sldMk cId="207284469" sldId="257"/>
        </pc:sldMkLst>
      </pc:sldChg>
      <pc:sldChg chg="addSp delSp modSp add del mod">
        <pc:chgData name="Bérubé, Sylvain" userId="58a7b77c-805a-4492-9b5c-f61060aeaa67" providerId="ADAL" clId="{B44411AC-26EB-464D-B531-24B445F42A17}" dt="2024-03-10T02:14:40.068" v="94" actId="478"/>
        <pc:sldMkLst>
          <pc:docMk/>
          <pc:sldMk cId="1550925995" sldId="257"/>
        </pc:sldMkLst>
        <pc:spChg chg="del">
          <ac:chgData name="Bérubé, Sylvain" userId="58a7b77c-805a-4492-9b5c-f61060aeaa67" providerId="ADAL" clId="{B44411AC-26EB-464D-B531-24B445F42A17}" dt="2024-03-10T01:47:46.306" v="6" actId="478"/>
          <ac:spMkLst>
            <pc:docMk/>
            <pc:sldMk cId="1550925995" sldId="257"/>
            <ac:spMk id="2" creationId="{DCEA52FE-D1DA-07E2-0FCF-EADEF3D1D5A4}"/>
          </ac:spMkLst>
        </pc:spChg>
        <pc:spChg chg="del">
          <ac:chgData name="Bérubé, Sylvain" userId="58a7b77c-805a-4492-9b5c-f61060aeaa67" providerId="ADAL" clId="{B44411AC-26EB-464D-B531-24B445F42A17}" dt="2024-03-10T01:47:58.236" v="10" actId="478"/>
          <ac:spMkLst>
            <pc:docMk/>
            <pc:sldMk cId="1550925995" sldId="257"/>
            <ac:spMk id="3" creationId="{783D0281-6AAE-5618-D233-50D03BADBC8E}"/>
          </ac:spMkLst>
        </pc:spChg>
        <pc:spChg chg="del">
          <ac:chgData name="Bérubé, Sylvain" userId="58a7b77c-805a-4492-9b5c-f61060aeaa67" providerId="ADAL" clId="{B44411AC-26EB-464D-B531-24B445F42A17}" dt="2024-03-10T01:47:48.306" v="7" actId="478"/>
          <ac:spMkLst>
            <pc:docMk/>
            <pc:sldMk cId="1550925995" sldId="257"/>
            <ac:spMk id="6" creationId="{82A5A695-4AED-4FB5-9D8A-0C261346977D}"/>
          </ac:spMkLst>
        </pc:spChg>
        <pc:spChg chg="add mod ord">
          <ac:chgData name="Bérubé, Sylvain" userId="58a7b77c-805a-4492-9b5c-f61060aeaa67" providerId="ADAL" clId="{B44411AC-26EB-464D-B531-24B445F42A17}" dt="2024-03-10T02:14:34.098" v="88" actId="13926"/>
          <ac:spMkLst>
            <pc:docMk/>
            <pc:sldMk cId="1550925995" sldId="257"/>
            <ac:spMk id="8" creationId="{5F7F8465-D0D9-AEAA-FC5B-9CBC095B9F70}"/>
          </ac:spMkLst>
        </pc:spChg>
        <pc:picChg chg="add del">
          <ac:chgData name="Bérubé, Sylvain" userId="58a7b77c-805a-4492-9b5c-f61060aeaa67" providerId="ADAL" clId="{B44411AC-26EB-464D-B531-24B445F42A17}" dt="2024-03-10T02:14:34.558" v="89" actId="22"/>
          <ac:picMkLst>
            <pc:docMk/>
            <pc:sldMk cId="1550925995" sldId="257"/>
            <ac:picMk id="3" creationId="{8FFD0AE7-C689-CA05-4C85-E7810243FB15}"/>
          </ac:picMkLst>
        </pc:picChg>
        <pc:picChg chg="del">
          <ac:chgData name="Bérubé, Sylvain" userId="58a7b77c-805a-4492-9b5c-f61060aeaa67" providerId="ADAL" clId="{B44411AC-26EB-464D-B531-24B445F42A17}" dt="2024-03-10T01:48:57.481" v="11" actId="478"/>
          <ac:picMkLst>
            <pc:docMk/>
            <pc:sldMk cId="1550925995" sldId="257"/>
            <ac:picMk id="5" creationId="{A3439AA9-3DCF-6912-520D-1EF12B72D3CF}"/>
          </ac:picMkLst>
        </pc:picChg>
        <pc:picChg chg="add del">
          <ac:chgData name="Bérubé, Sylvain" userId="58a7b77c-805a-4492-9b5c-f61060aeaa67" providerId="ADAL" clId="{B44411AC-26EB-464D-B531-24B445F42A17}" dt="2024-03-10T02:14:40.068" v="94" actId="478"/>
          <ac:picMkLst>
            <pc:docMk/>
            <pc:sldMk cId="1550925995" sldId="257"/>
            <ac:picMk id="7" creationId="{5E47915E-B1C0-D801-3AA2-D7FD30E0BB22}"/>
          </ac:picMkLst>
        </pc:picChg>
      </pc:sldChg>
      <pc:sldChg chg="modSp del mod">
        <pc:chgData name="Bérubé, Sylvain" userId="58a7b77c-805a-4492-9b5c-f61060aeaa67" providerId="ADAL" clId="{B44411AC-26EB-464D-B531-24B445F42A17}" dt="2024-03-10T01:47:43.946" v="5" actId="47"/>
        <pc:sldMkLst>
          <pc:docMk/>
          <pc:sldMk cId="772619477" sldId="258"/>
        </pc:sldMkLst>
        <pc:spChg chg="mod">
          <ac:chgData name="Bérubé, Sylvain" userId="58a7b77c-805a-4492-9b5c-f61060aeaa67" providerId="ADAL" clId="{B44411AC-26EB-464D-B531-24B445F42A17}" dt="2024-03-10T01:47:34.796" v="3" actId="20577"/>
          <ac:spMkLst>
            <pc:docMk/>
            <pc:sldMk cId="772619477" sldId="258"/>
            <ac:spMk id="3" creationId="{297CB68A-39E0-91C4-E187-DEF53E47BD2D}"/>
          </ac:spMkLst>
        </pc:spChg>
      </pc:sldChg>
      <pc:sldChg chg="del">
        <pc:chgData name="Bérubé, Sylvain" userId="58a7b77c-805a-4492-9b5c-f61060aeaa67" providerId="ADAL" clId="{B44411AC-26EB-464D-B531-24B445F42A17}" dt="2024-03-10T01:47:40.455" v="4" actId="47"/>
        <pc:sldMkLst>
          <pc:docMk/>
          <pc:sldMk cId="653959763" sldId="259"/>
        </pc:sldMkLst>
      </pc:sldChg>
      <pc:sldChg chg="del">
        <pc:chgData name="Bérubé, Sylvain" userId="58a7b77c-805a-4492-9b5c-f61060aeaa67" providerId="ADAL" clId="{B44411AC-26EB-464D-B531-24B445F42A17}" dt="2024-03-10T01:47:52.816" v="8" actId="47"/>
        <pc:sldMkLst>
          <pc:docMk/>
          <pc:sldMk cId="2347940413" sldId="260"/>
        </pc:sldMkLst>
      </pc:sldChg>
      <pc:sldChg chg="add">
        <pc:chgData name="Bérubé, Sylvain" userId="58a7b77c-805a-4492-9b5c-f61060aeaa67" providerId="ADAL" clId="{B44411AC-26EB-464D-B531-24B445F42A17}" dt="2024-03-10T01:49:48.726" v="38"/>
        <pc:sldMkLst>
          <pc:docMk/>
          <pc:sldMk cId="50916252" sldId="261"/>
        </pc:sldMkLst>
      </pc:sldChg>
      <pc:sldChg chg="del">
        <pc:chgData name="Bérubé, Sylvain" userId="58a7b77c-805a-4492-9b5c-f61060aeaa67" providerId="ADAL" clId="{B44411AC-26EB-464D-B531-24B445F42A17}" dt="2024-03-10T01:47:55.716" v="9" actId="47"/>
        <pc:sldMkLst>
          <pc:docMk/>
          <pc:sldMk cId="2740734134" sldId="261"/>
        </pc:sldMkLst>
      </pc:sldChg>
      <pc:sldChg chg="add">
        <pc:chgData name="Bérubé, Sylvain" userId="58a7b77c-805a-4492-9b5c-f61060aeaa67" providerId="ADAL" clId="{B44411AC-26EB-464D-B531-24B445F42A17}" dt="2024-03-10T01:50:04.396" v="40"/>
        <pc:sldMkLst>
          <pc:docMk/>
          <pc:sldMk cId="1688071915" sldId="262"/>
        </pc:sldMkLst>
      </pc:sldChg>
      <pc:sldChg chg="del">
        <pc:chgData name="Bérubé, Sylvain" userId="58a7b77c-805a-4492-9b5c-f61060aeaa67" providerId="ADAL" clId="{B44411AC-26EB-464D-B531-24B445F42A17}" dt="2024-03-10T01:49:10.646" v="13" actId="47"/>
        <pc:sldMkLst>
          <pc:docMk/>
          <pc:sldMk cId="1910492436" sldId="262"/>
        </pc:sldMkLst>
      </pc:sldChg>
      <pc:sldChg chg="del">
        <pc:chgData name="Bérubé, Sylvain" userId="58a7b77c-805a-4492-9b5c-f61060aeaa67" providerId="ADAL" clId="{B44411AC-26EB-464D-B531-24B445F42A17}" dt="2024-03-10T01:49:11.046" v="14" actId="47"/>
        <pc:sldMkLst>
          <pc:docMk/>
          <pc:sldMk cId="3574543918" sldId="263"/>
        </pc:sldMkLst>
      </pc:sldChg>
      <pc:sldChg chg="add">
        <pc:chgData name="Bérubé, Sylvain" userId="58a7b77c-805a-4492-9b5c-f61060aeaa67" providerId="ADAL" clId="{B44411AC-26EB-464D-B531-24B445F42A17}" dt="2024-03-10T01:50:16.956" v="41"/>
        <pc:sldMkLst>
          <pc:docMk/>
          <pc:sldMk cId="3996464077" sldId="263"/>
        </pc:sldMkLst>
      </pc:sldChg>
      <pc:sldChg chg="del">
        <pc:chgData name="Bérubé, Sylvain" userId="58a7b77c-805a-4492-9b5c-f61060aeaa67" providerId="ADAL" clId="{B44411AC-26EB-464D-B531-24B445F42A17}" dt="2024-03-10T01:49:11.256" v="15" actId="47"/>
        <pc:sldMkLst>
          <pc:docMk/>
          <pc:sldMk cId="3428051682" sldId="264"/>
        </pc:sldMkLst>
      </pc:sldChg>
      <pc:sldChg chg="add">
        <pc:chgData name="Bérubé, Sylvain" userId="58a7b77c-805a-4492-9b5c-f61060aeaa67" providerId="ADAL" clId="{B44411AC-26EB-464D-B531-24B445F42A17}" dt="2024-03-10T01:53:17.631" v="42"/>
        <pc:sldMkLst>
          <pc:docMk/>
          <pc:sldMk cId="3634880244" sldId="264"/>
        </pc:sldMkLst>
      </pc:sldChg>
      <pc:sldChg chg="add">
        <pc:chgData name="Bérubé, Sylvain" userId="58a7b77c-805a-4492-9b5c-f61060aeaa67" providerId="ADAL" clId="{B44411AC-26EB-464D-B531-24B445F42A17}" dt="2024-03-10T01:53:23.191" v="43"/>
        <pc:sldMkLst>
          <pc:docMk/>
          <pc:sldMk cId="1590293244" sldId="265"/>
        </pc:sldMkLst>
      </pc:sldChg>
      <pc:sldChg chg="del">
        <pc:chgData name="Bérubé, Sylvain" userId="58a7b77c-805a-4492-9b5c-f61060aeaa67" providerId="ADAL" clId="{B44411AC-26EB-464D-B531-24B445F42A17}" dt="2024-03-10T01:49:11.426" v="16" actId="47"/>
        <pc:sldMkLst>
          <pc:docMk/>
          <pc:sldMk cId="3436802810" sldId="265"/>
        </pc:sldMkLst>
      </pc:sldChg>
      <pc:sldChg chg="modSp add mod">
        <pc:chgData name="Bérubé, Sylvain" userId="58a7b77c-805a-4492-9b5c-f61060aeaa67" providerId="ADAL" clId="{B44411AC-26EB-464D-B531-24B445F42A17}" dt="2024-03-10T02:00:32.347" v="75" actId="20577"/>
        <pc:sldMkLst>
          <pc:docMk/>
          <pc:sldMk cId="2449432508" sldId="266"/>
        </pc:sldMkLst>
        <pc:spChg chg="mod">
          <ac:chgData name="Bérubé, Sylvain" userId="58a7b77c-805a-4492-9b5c-f61060aeaa67" providerId="ADAL" clId="{B44411AC-26EB-464D-B531-24B445F42A17}" dt="2024-03-10T02:00:32.347" v="75" actId="20577"/>
          <ac:spMkLst>
            <pc:docMk/>
            <pc:sldMk cId="2449432508" sldId="266"/>
            <ac:spMk id="3" creationId="{00000000-0000-0000-0000-000000000000}"/>
          </ac:spMkLst>
        </pc:spChg>
      </pc:sldChg>
      <pc:sldChg chg="del">
        <pc:chgData name="Bérubé, Sylvain" userId="58a7b77c-805a-4492-9b5c-f61060aeaa67" providerId="ADAL" clId="{B44411AC-26EB-464D-B531-24B445F42A17}" dt="2024-03-10T01:49:11.596" v="17" actId="47"/>
        <pc:sldMkLst>
          <pc:docMk/>
          <pc:sldMk cId="4104167086" sldId="266"/>
        </pc:sldMkLst>
      </pc:sldChg>
      <pc:sldChg chg="add">
        <pc:chgData name="Bérubé, Sylvain" userId="58a7b77c-805a-4492-9b5c-f61060aeaa67" providerId="ADAL" clId="{B44411AC-26EB-464D-B531-24B445F42A17}" dt="2024-03-10T01:53:49.046" v="45"/>
        <pc:sldMkLst>
          <pc:docMk/>
          <pc:sldMk cId="117252523" sldId="267"/>
        </pc:sldMkLst>
      </pc:sldChg>
      <pc:sldChg chg="del">
        <pc:chgData name="Bérubé, Sylvain" userId="58a7b77c-805a-4492-9b5c-f61060aeaa67" providerId="ADAL" clId="{B44411AC-26EB-464D-B531-24B445F42A17}" dt="2024-03-10T01:49:11.966" v="19" actId="47"/>
        <pc:sldMkLst>
          <pc:docMk/>
          <pc:sldMk cId="1619240777" sldId="267"/>
        </pc:sldMkLst>
      </pc:sldChg>
      <pc:sldChg chg="del">
        <pc:chgData name="Bérubé, Sylvain" userId="58a7b77c-805a-4492-9b5c-f61060aeaa67" providerId="ADAL" clId="{B44411AC-26EB-464D-B531-24B445F42A17}" dt="2024-03-10T01:49:11.786" v="18" actId="47"/>
        <pc:sldMkLst>
          <pc:docMk/>
          <pc:sldMk cId="1268942369" sldId="268"/>
        </pc:sldMkLst>
      </pc:sldChg>
      <pc:sldChg chg="add">
        <pc:chgData name="Bérubé, Sylvain" userId="58a7b77c-805a-4492-9b5c-f61060aeaa67" providerId="ADAL" clId="{B44411AC-26EB-464D-B531-24B445F42A17}" dt="2024-03-10T01:53:52.256" v="46"/>
        <pc:sldMkLst>
          <pc:docMk/>
          <pc:sldMk cId="2250673568" sldId="268"/>
        </pc:sldMkLst>
      </pc:sldChg>
      <pc:sldChg chg="addSp modSp add mod">
        <pc:chgData name="Bérubé, Sylvain" userId="58a7b77c-805a-4492-9b5c-f61060aeaa67" providerId="ADAL" clId="{B44411AC-26EB-464D-B531-24B445F42A17}" dt="2024-03-10T01:54:38.096" v="56" actId="1076"/>
        <pc:sldMkLst>
          <pc:docMk/>
          <pc:sldMk cId="318685399" sldId="269"/>
        </pc:sldMkLst>
        <pc:spChg chg="mod">
          <ac:chgData name="Bérubé, Sylvain" userId="58a7b77c-805a-4492-9b5c-f61060aeaa67" providerId="ADAL" clId="{B44411AC-26EB-464D-B531-24B445F42A17}" dt="2024-03-10T01:54:26.656" v="55" actId="14100"/>
          <ac:spMkLst>
            <pc:docMk/>
            <pc:sldMk cId="318685399" sldId="269"/>
            <ac:spMk id="3" creationId="{00000000-0000-0000-0000-000000000000}"/>
          </ac:spMkLst>
        </pc:spChg>
        <pc:picChg chg="add mod">
          <ac:chgData name="Bérubé, Sylvain" userId="58a7b77c-805a-4492-9b5c-f61060aeaa67" providerId="ADAL" clId="{B44411AC-26EB-464D-B531-24B445F42A17}" dt="2024-03-10T01:54:38.096" v="56" actId="1076"/>
          <ac:picMkLst>
            <pc:docMk/>
            <pc:sldMk cId="318685399" sldId="269"/>
            <ac:picMk id="4" creationId="{289042A1-839A-3B34-FE08-4F63653898F4}"/>
          </ac:picMkLst>
        </pc:picChg>
      </pc:sldChg>
      <pc:sldChg chg="del">
        <pc:chgData name="Bérubé, Sylvain" userId="58a7b77c-805a-4492-9b5c-f61060aeaa67" providerId="ADAL" clId="{B44411AC-26EB-464D-B531-24B445F42A17}" dt="2024-03-10T01:49:12.381" v="21" actId="47"/>
        <pc:sldMkLst>
          <pc:docMk/>
          <pc:sldMk cId="903522697" sldId="269"/>
        </pc:sldMkLst>
      </pc:sldChg>
      <pc:sldChg chg="add">
        <pc:chgData name="Bérubé, Sylvain" userId="58a7b77c-805a-4492-9b5c-f61060aeaa67" providerId="ADAL" clId="{B44411AC-26EB-464D-B531-24B445F42A17}" dt="2024-03-10T01:53:59.506" v="48"/>
        <pc:sldMkLst>
          <pc:docMk/>
          <pc:sldMk cId="2482336028" sldId="270"/>
        </pc:sldMkLst>
      </pc:sldChg>
      <pc:sldChg chg="del">
        <pc:chgData name="Bérubé, Sylvain" userId="58a7b77c-805a-4492-9b5c-f61060aeaa67" providerId="ADAL" clId="{B44411AC-26EB-464D-B531-24B445F42A17}" dt="2024-03-10T01:49:12.186" v="20" actId="47"/>
        <pc:sldMkLst>
          <pc:docMk/>
          <pc:sldMk cId="3771806786" sldId="270"/>
        </pc:sldMkLst>
      </pc:sldChg>
      <pc:sldChg chg="del">
        <pc:chgData name="Bérubé, Sylvain" userId="58a7b77c-805a-4492-9b5c-f61060aeaa67" providerId="ADAL" clId="{B44411AC-26EB-464D-B531-24B445F42A17}" dt="2024-03-10T01:49:12.546" v="22" actId="47"/>
        <pc:sldMkLst>
          <pc:docMk/>
          <pc:sldMk cId="705915206" sldId="271"/>
        </pc:sldMkLst>
      </pc:sldChg>
      <pc:sldChg chg="add del">
        <pc:chgData name="Bérubé, Sylvain" userId="58a7b77c-805a-4492-9b5c-f61060aeaa67" providerId="ADAL" clId="{B44411AC-26EB-464D-B531-24B445F42A17}" dt="2024-03-10T02:14:38.618" v="92"/>
        <pc:sldMkLst>
          <pc:docMk/>
          <pc:sldMk cId="896012058" sldId="271"/>
        </pc:sldMkLst>
      </pc:sldChg>
      <pc:sldChg chg="addSp delSp modSp add mod">
        <pc:chgData name="Bérubé, Sylvain" userId="58a7b77c-805a-4492-9b5c-f61060aeaa67" providerId="ADAL" clId="{B44411AC-26EB-464D-B531-24B445F42A17}" dt="2024-03-10T02:14:58.047" v="98" actId="207"/>
        <pc:sldMkLst>
          <pc:docMk/>
          <pc:sldMk cId="1360369569" sldId="272"/>
        </pc:sldMkLst>
        <pc:spChg chg="mod">
          <ac:chgData name="Bérubé, Sylvain" userId="58a7b77c-805a-4492-9b5c-f61060aeaa67" providerId="ADAL" clId="{B44411AC-26EB-464D-B531-24B445F42A17}" dt="2024-03-10T02:14:58.047" v="98" actId="207"/>
          <ac:spMkLst>
            <pc:docMk/>
            <pc:sldMk cId="1360369569" sldId="272"/>
            <ac:spMk id="8" creationId="{5F7F8465-D0D9-AEAA-FC5B-9CBC095B9F70}"/>
          </ac:spMkLst>
        </pc:spChg>
        <pc:picChg chg="add">
          <ac:chgData name="Bérubé, Sylvain" userId="58a7b77c-805a-4492-9b5c-f61060aeaa67" providerId="ADAL" clId="{B44411AC-26EB-464D-B531-24B445F42A17}" dt="2024-03-10T02:14:54.318" v="97" actId="22"/>
          <ac:picMkLst>
            <pc:docMk/>
            <pc:sldMk cId="1360369569" sldId="272"/>
            <ac:picMk id="3" creationId="{22FBB7AE-94F6-DBA7-F3E2-689375ABA79F}"/>
          </ac:picMkLst>
        </pc:picChg>
        <pc:picChg chg="del">
          <ac:chgData name="Bérubé, Sylvain" userId="58a7b77c-805a-4492-9b5c-f61060aeaa67" providerId="ADAL" clId="{B44411AC-26EB-464D-B531-24B445F42A17}" dt="2024-03-10T02:14:43.988" v="96" actId="478"/>
          <ac:picMkLst>
            <pc:docMk/>
            <pc:sldMk cId="1360369569" sldId="272"/>
            <ac:picMk id="7" creationId="{5E47915E-B1C0-D801-3AA2-D7FD30E0BB22}"/>
          </ac:picMkLst>
        </pc:picChg>
      </pc:sldChg>
      <pc:sldChg chg="del">
        <pc:chgData name="Bérubé, Sylvain" userId="58a7b77c-805a-4492-9b5c-f61060aeaa67" providerId="ADAL" clId="{B44411AC-26EB-464D-B531-24B445F42A17}" dt="2024-03-10T01:49:13.346" v="23" actId="47"/>
        <pc:sldMkLst>
          <pc:docMk/>
          <pc:sldMk cId="2100133260" sldId="272"/>
        </pc:sldMkLst>
      </pc:sldChg>
      <pc:sldChg chg="del">
        <pc:chgData name="Bérubé, Sylvain" userId="58a7b77c-805a-4492-9b5c-f61060aeaa67" providerId="ADAL" clId="{B44411AC-26EB-464D-B531-24B445F42A17}" dt="2024-03-10T01:49:13.706" v="25" actId="47"/>
        <pc:sldMkLst>
          <pc:docMk/>
          <pc:sldMk cId="4208311007" sldId="273"/>
        </pc:sldMkLst>
      </pc:sldChg>
      <pc:sldChg chg="del">
        <pc:chgData name="Bérubé, Sylvain" userId="58a7b77c-805a-4492-9b5c-f61060aeaa67" providerId="ADAL" clId="{B44411AC-26EB-464D-B531-24B445F42A17}" dt="2024-03-10T01:49:13.526" v="24" actId="47"/>
        <pc:sldMkLst>
          <pc:docMk/>
          <pc:sldMk cId="228422632" sldId="275"/>
        </pc:sldMkLst>
      </pc:sldChg>
      <pc:sldChg chg="del">
        <pc:chgData name="Bérubé, Sylvain" userId="58a7b77c-805a-4492-9b5c-f61060aeaa67" providerId="ADAL" clId="{B44411AC-26EB-464D-B531-24B445F42A17}" dt="2024-03-10T01:49:14.286" v="28" actId="47"/>
        <pc:sldMkLst>
          <pc:docMk/>
          <pc:sldMk cId="721664627" sldId="276"/>
        </pc:sldMkLst>
      </pc:sldChg>
      <pc:sldChg chg="del">
        <pc:chgData name="Bérubé, Sylvain" userId="58a7b77c-805a-4492-9b5c-f61060aeaa67" providerId="ADAL" clId="{B44411AC-26EB-464D-B531-24B445F42A17}" dt="2024-03-10T01:49:13.916" v="26" actId="47"/>
        <pc:sldMkLst>
          <pc:docMk/>
          <pc:sldMk cId="1486464920" sldId="277"/>
        </pc:sldMkLst>
      </pc:sldChg>
      <pc:sldChg chg="del">
        <pc:chgData name="Bérubé, Sylvain" userId="58a7b77c-805a-4492-9b5c-f61060aeaa67" providerId="ADAL" clId="{B44411AC-26EB-464D-B531-24B445F42A17}" dt="2024-03-10T01:49:14.096" v="27" actId="47"/>
        <pc:sldMkLst>
          <pc:docMk/>
          <pc:sldMk cId="1024235381" sldId="278"/>
        </pc:sldMkLst>
      </pc:sldChg>
      <pc:sldChg chg="del">
        <pc:chgData name="Bérubé, Sylvain" userId="58a7b77c-805a-4492-9b5c-f61060aeaa67" providerId="ADAL" clId="{B44411AC-26EB-464D-B531-24B445F42A17}" dt="2024-03-10T01:49:14.506" v="29" actId="47"/>
        <pc:sldMkLst>
          <pc:docMk/>
          <pc:sldMk cId="940950372" sldId="279"/>
        </pc:sldMkLst>
      </pc:sldChg>
      <pc:sldChg chg="del">
        <pc:chgData name="Bérubé, Sylvain" userId="58a7b77c-805a-4492-9b5c-f61060aeaa67" providerId="ADAL" clId="{B44411AC-26EB-464D-B531-24B445F42A17}" dt="2024-03-10T01:49:14.706" v="30" actId="47"/>
        <pc:sldMkLst>
          <pc:docMk/>
          <pc:sldMk cId="2275813877" sldId="280"/>
        </pc:sldMkLst>
      </pc:sldChg>
      <pc:sldChg chg="del">
        <pc:chgData name="Bérubé, Sylvain" userId="58a7b77c-805a-4492-9b5c-f61060aeaa67" providerId="ADAL" clId="{B44411AC-26EB-464D-B531-24B445F42A17}" dt="2024-03-10T01:49:14.846" v="31" actId="47"/>
        <pc:sldMkLst>
          <pc:docMk/>
          <pc:sldMk cId="1477869095" sldId="281"/>
        </pc:sldMkLst>
      </pc:sldChg>
      <pc:sldChg chg="del">
        <pc:chgData name="Bérubé, Sylvain" userId="58a7b77c-805a-4492-9b5c-f61060aeaa67" providerId="ADAL" clId="{B44411AC-26EB-464D-B531-24B445F42A17}" dt="2024-03-10T01:49:15.786" v="33" actId="47"/>
        <pc:sldMkLst>
          <pc:docMk/>
          <pc:sldMk cId="2479982338" sldId="282"/>
        </pc:sldMkLst>
      </pc:sldChg>
      <pc:sldChg chg="del">
        <pc:chgData name="Bérubé, Sylvain" userId="58a7b77c-805a-4492-9b5c-f61060aeaa67" providerId="ADAL" clId="{B44411AC-26EB-464D-B531-24B445F42A17}" dt="2024-03-10T01:49:15.061" v="32" actId="47"/>
        <pc:sldMkLst>
          <pc:docMk/>
          <pc:sldMk cId="164679701" sldId="283"/>
        </pc:sldMkLst>
      </pc:sldChg>
      <pc:sldChg chg="del">
        <pc:chgData name="Bérubé, Sylvain" userId="58a7b77c-805a-4492-9b5c-f61060aeaa67" providerId="ADAL" clId="{B44411AC-26EB-464D-B531-24B445F42A17}" dt="2024-03-10T01:49:50.436" v="39" actId="47"/>
        <pc:sldMkLst>
          <pc:docMk/>
          <pc:sldMk cId="387939228" sldId="284"/>
        </pc:sldMkLst>
      </pc:sldChg>
      <pc:sldChg chg="delSp del mod">
        <pc:chgData name="Bérubé, Sylvain" userId="58a7b77c-805a-4492-9b5c-f61060aeaa67" providerId="ADAL" clId="{B44411AC-26EB-464D-B531-24B445F42A17}" dt="2024-03-10T02:01:00.727" v="77" actId="47"/>
        <pc:sldMkLst>
          <pc:docMk/>
          <pc:sldMk cId="2576169895" sldId="285"/>
        </pc:sldMkLst>
        <pc:picChg chg="del">
          <ac:chgData name="Bérubé, Sylvain" userId="58a7b77c-805a-4492-9b5c-f61060aeaa67" providerId="ADAL" clId="{B44411AC-26EB-464D-B531-24B445F42A17}" dt="2024-03-10T02:00:54.727" v="76" actId="478"/>
          <ac:picMkLst>
            <pc:docMk/>
            <pc:sldMk cId="2576169895" sldId="285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7666DA-C022-5A6C-53CA-5D56EE6B8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CF1BED-4FB2-F595-86D1-46BBCC332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5234AB-2E7A-0736-61AA-668422E1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8216CC-5517-6674-9774-959F28D5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BD0E4D-6E68-BC80-A687-1AB47A9C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612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F4CBE-5EF5-9C2D-196A-A3C4E6D06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98A064-6538-27DB-9C28-2C153ACEC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06DA4-7C1C-3D7E-566C-A1C52636F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075D9-7AAA-B3EC-A8A0-4E25CA6D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2383F-F015-8300-F38F-C304B7A6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2523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1CE89F-9739-E9FB-8BA5-561E0DA8D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D14C777-3F01-4212-D92A-F50535E68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F46DFA-D97D-A0E3-F711-92452FDE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C0792C-D8B5-E4C9-B9F5-7F73C884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79406-BA4E-70FB-004E-BCB126A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242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32991-0B6B-1C28-D620-9FC3B573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1AF82-454A-E049-C79F-E9106B15E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F7CCBA-F2F2-5723-587E-39314497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0F7647-FE39-6F5D-1A51-7352BFEA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C76DA4-1193-33FA-E7F7-ED3B8D9F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366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91C86-6DE2-90D8-DEF0-DC37E2792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6B115E-DFFF-A4AE-E334-3CB14E120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592A6-55F4-74A8-07CD-E5B03DC5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05237-060E-4625-7299-5CD2FB6F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224DED-5AD7-E6E5-4AF9-F399410D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2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65B3B-7620-6777-2677-2AD45847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16B8F7-3FEE-42E0-59B9-64CE6D66C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9E8C82-A124-7FFC-CB10-5C77371D3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695EB3-5AB7-B28A-F3B3-54659D6B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19F531-1B94-2328-EEBF-E3E9A3A2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0ACB1F-EF75-8D77-0F44-1058706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04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55469-9355-E4A4-21A2-77A55E4C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ED47EC-AE88-7592-475E-822324927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69EE6D-7FEC-3528-E635-064C37733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B611CB-33B1-B2F7-F621-ADCA5DB60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0447082-FB02-C0D7-E986-96BCDA22A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D4F0F4-5CC9-D5BF-310F-EB11998F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2DCE64-BFDA-8B62-FC2B-9122D9D7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699220-76D8-3BBC-5669-7678338B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18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6C285-60D8-3EB3-B1B9-5B13ECF9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420E14-0E53-3A3F-255A-F42B81023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2E0994-0F86-FA19-94E7-3A27478A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E37BF5-86C0-FF48-0468-FB282B48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62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CA9FA-430A-0D51-C54F-8BA17D20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71400C-3768-CA97-EFAF-22E465DF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E06912-D0A5-1576-2614-D70E61B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841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02D82-68B5-A5C3-7EBE-AA82A226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F8A1BB-71B2-4766-0A42-2BD28B37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DB391D-A3B8-A235-551A-33080DB3F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8007B3-B9E7-C074-718E-989005CA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18CC65-D1B5-E502-5DEA-6B24EE2F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1E8BFE-1F92-0AF2-A9A9-219B69C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85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76A02-F329-EF45-9AA5-9FEDE0F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1DBFB9-B203-9F83-BF0B-3CD9786AD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DE711-0F9E-A5DC-FC3A-984F4F419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FE24D2-88C4-99FB-30CF-8EAE8D26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8B7A7-FD94-19F9-2D23-0B558006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9D36FF-772C-6759-290C-83EA8FD9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645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CB03A5-F918-C778-ACBB-88031565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FCB02-40C1-B98D-4375-DD4A50EB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1CAA7-D9E8-AC8B-BFA7-5CDCD7FCF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DF24B-D3C8-4374-BD2E-F4A13BB2126C}" type="datetimeFigureOut">
              <a:rPr lang="fr-CA" smtClean="0"/>
              <a:t>2024-03-09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3071E-CB6E-3759-6351-C4A9E1C73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0B0717-8B3E-AC0A-33B4-B153337B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A6840-EDBF-4F5C-B592-1E3221061FC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826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xkcd.com/832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859BA9-D4FB-50AA-FC1A-2AC1DFDEC178}"/>
              </a:ext>
            </a:extLst>
          </p:cNvPr>
          <p:cNvSpPr/>
          <p:nvPr/>
        </p:nvSpPr>
        <p:spPr>
          <a:xfrm>
            <a:off x="8301226" y="5990253"/>
            <a:ext cx="3890774" cy="867747"/>
          </a:xfrm>
          <a:prstGeom prst="rect">
            <a:avLst/>
          </a:prstGeom>
          <a:solidFill>
            <a:srgbClr val="5F7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C7193-E5DC-7191-A3E2-4063833F19A0}"/>
              </a:ext>
            </a:extLst>
          </p:cNvPr>
          <p:cNvSpPr/>
          <p:nvPr/>
        </p:nvSpPr>
        <p:spPr>
          <a:xfrm>
            <a:off x="0" y="5990253"/>
            <a:ext cx="3890776" cy="867747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9" name="Image 8" descr="Une image contenant texte, affiche, livre, Prospectus&#10;&#10;Description générée automatiquement">
            <a:extLst>
              <a:ext uri="{FF2B5EF4-FFF2-40B4-BE49-F238E27FC236}">
                <a16:creationId xmlns:a16="http://schemas.microsoft.com/office/drawing/2014/main" id="{44845EC0-655A-FB71-58ED-1D7D3E842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08" y="0"/>
            <a:ext cx="3876192" cy="5990253"/>
          </a:xfrm>
          <a:prstGeom prst="rect">
            <a:avLst/>
          </a:prstGeom>
        </p:spPr>
      </p:pic>
      <p:pic>
        <p:nvPicPr>
          <p:cNvPr id="7" name="Image 6" descr="Une image contenant texte, livre, affiche&#10;&#10;Description générée automatiquement">
            <a:extLst>
              <a:ext uri="{FF2B5EF4-FFF2-40B4-BE49-F238E27FC236}">
                <a16:creationId xmlns:a16="http://schemas.microsoft.com/office/drawing/2014/main" id="{CE3826F6-D6B1-6632-2034-DDECA6AFD1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2230" cy="5999584"/>
          </a:xfrm>
          <a:prstGeom prst="rect">
            <a:avLst/>
          </a:prstGeom>
        </p:spPr>
      </p:pic>
      <p:pic>
        <p:nvPicPr>
          <p:cNvPr id="5" name="Image 4" descr="Une image contenant texte, livre, affiche, graphisme&#10;&#10;Description générée automatiquement">
            <a:extLst>
              <a:ext uri="{FF2B5EF4-FFF2-40B4-BE49-F238E27FC236}">
                <a16:creationId xmlns:a16="http://schemas.microsoft.com/office/drawing/2014/main" id="{3EDD9BA5-FE0C-9EF6-EEB9-FE44C5CF2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51" y="0"/>
            <a:ext cx="4437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 descr="Une image contenant candélabre&#10;&#10;Description générée automatiquement">
            <a:extLst>
              <a:ext uri="{FF2B5EF4-FFF2-40B4-BE49-F238E27FC236}">
                <a16:creationId xmlns:a16="http://schemas.microsoft.com/office/drawing/2014/main" id="{0646EB28-06E6-EAB5-B1D9-9C3C52281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51" y="1050587"/>
            <a:ext cx="370489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 : Consignes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7382069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Trouvez une partenaire et jouez deux parties de ce jeu, où à tour de rôle vous êtes le premier joueur. Pour ces parties, utilisez la configuration 1-3-5-7.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Si ces parties sont brèves, prenez le temps d'en jouer deux autres.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Avec votre partenaire, analyser ce jeu et tentez de le résoudre.</a:t>
            </a:r>
          </a:p>
        </p:txBody>
      </p:sp>
      <p:pic>
        <p:nvPicPr>
          <p:cNvPr id="4" name="Image 3" descr="Une image contenant candélabre&#10;&#10;Description générée automatiquement">
            <a:extLst>
              <a:ext uri="{FF2B5EF4-FFF2-40B4-BE49-F238E27FC236}">
                <a16:creationId xmlns:a16="http://schemas.microsoft.com/office/drawing/2014/main" id="{289042A1-839A-3B34-FE08-4F6365389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88" y="1196502"/>
            <a:ext cx="3525739" cy="5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 : Pour aller plus loin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1 tas ayant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2 tas ayant respectivement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3 tas ayant respectivement 1,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1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𝑛 tas ayant chacun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 (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 …, </m:t>
                        </m:r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quel joueur a une stratégie gagnante? Comment doit-il s’y prendre?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  <a:blipFill>
                <a:blip r:embed="rId2"/>
                <a:stretch>
                  <a:fillRect l="-1217" t="-2081" r="-11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336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Nim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 : Pour aller plus loin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1 tas ayant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2 tas ayant respectivement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3 tas ayant respectivement 1,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et 1 pions, quel joueur a une stratégie gagnante? Comment doit-il s’y prendre?</a:t>
                </a:r>
              </a:p>
              <a:p>
                <a:pPr marL="0" indent="0">
                  <a:buNone/>
                </a:pPr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S'il y a initialement 𝑛 tas ayant chacun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pions (</a:t>
                </a:r>
                <a14:m>
                  <m:oMath xmlns:m="http://schemas.openxmlformats.org/officeDocument/2006/math"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fr-CA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1, …, </m:t>
                        </m:r>
                        <m:r>
                          <a:rPr lang="fr-CA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CA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), quel joueur a une stratégie gagnante? Comment doit-il s’y prendre?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502"/>
                <a:ext cx="10515600" cy="4980461"/>
              </a:xfrm>
              <a:blipFill>
                <a:blip r:embed="rId2"/>
                <a:stretch>
                  <a:fillRect l="-1217" t="-2081" r="-11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01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F8465-D0D9-AEAA-FC5B-9CBC095B9F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FBB7AE-94F6-DBA7-F3E2-689375ABA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40" y="0"/>
            <a:ext cx="733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9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F8465-D0D9-AEAA-FC5B-9CBC095B9F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B82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47915E-B1C0-D801-3AA2-D7FD30E0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54" y="0"/>
            <a:ext cx="6923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On appelle habituellement jeu de stratégie combinatoire un jeu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opposant deux joueurs,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dans lequel les joueurs jouent à tour de rôle,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dont tous les éléments sont connus,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où le hasard n'intervient pas pendant le déroulement du jeu,</a:t>
            </a:r>
          </a:p>
          <a:p>
            <a:pPr marL="514350" indent="-514350">
              <a:buFont typeface="+mj-lt"/>
              <a:buAutoNum type="arabicPeriod"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ayant une condition de victoire.</a:t>
            </a:r>
          </a:p>
          <a:p>
            <a:pPr marL="0" indent="0">
              <a:buNone/>
            </a:pPr>
            <a:endParaRPr lang="fr-CA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Tic-tac-</a:t>
            </a:r>
            <a:r>
              <a:rPr lang="fr-CA" b="1" dirty="0" err="1">
                <a:latin typeface="Cambria" panose="02040503050406030204" pitchFamily="18" charset="0"/>
                <a:ea typeface="Cambria" panose="02040503050406030204" pitchFamily="18" charset="0"/>
              </a:rPr>
              <a:t>toe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63" y="1050587"/>
            <a:ext cx="5147874" cy="51407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8807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5924C4CE-41E8-41C5-8144-F0CD8911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43466"/>
            <a:ext cx="5921628" cy="6266273"/>
          </a:xfrm>
          <a:prstGeom prst="rect">
            <a:avLst/>
          </a:prstGeom>
        </p:spPr>
      </p:pic>
      <p:pic>
        <p:nvPicPr>
          <p:cNvPr id="6" name="Image 5">
            <a:hlinkClick r:id="rId2"/>
            <a:extLst>
              <a:ext uri="{FF2B5EF4-FFF2-40B4-BE49-F238E27FC236}">
                <a16:creationId xmlns:a16="http://schemas.microsoft.com/office/drawing/2014/main" id="{FA01CE76-90E1-4EC1-9C5C-826C85C4D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405" y="643466"/>
            <a:ext cx="5888269" cy="6214533"/>
          </a:xfrm>
          <a:prstGeom prst="rect">
            <a:avLst/>
          </a:prstGeom>
        </p:spPr>
      </p:pic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D2B491EE-3A23-490D-A572-483082FF1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408" y="82307"/>
            <a:ext cx="3393184" cy="75820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9646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</a:t>
            </a:r>
          </a:p>
        </p:txBody>
      </p:sp>
      <p:pic>
        <p:nvPicPr>
          <p:cNvPr id="6" name="images1">
            <a:extLst>
              <a:ext uri="{FF2B5EF4-FFF2-40B4-BE49-F238E27FC236}">
                <a16:creationId xmlns:a16="http://schemas.microsoft.com/office/drawing/2014/main" id="{C06E1CB1-325C-44CF-19C3-EA1C3C5F81F8}"/>
              </a:ext>
            </a:extLst>
          </p:cNvPr>
          <p:cNvPicPr/>
          <p:nvPr/>
        </p:nvPicPr>
        <p:blipFill rotWithShape="1">
          <a:blip r:embed="rId2"/>
          <a:srcRect l="8539" r="16234"/>
          <a:stretch/>
        </p:blipFill>
        <p:spPr>
          <a:xfrm>
            <a:off x="3312396" y="1050587"/>
            <a:ext cx="556720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80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 : Consignes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Trouvez une partenaire et jouez deux parties de ce jeu, où à tour de rôle vous êtes le visiteur et un villageois. Pour ces parties, utilisez 20 objets.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Si ces parties sont brèves, prenez le temps d'en jouer deux autres. Vous pouvez varier le nombre d'objets en début de partie.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Avec votre partenaire, analyser ce jeu et tentez de le résoudre. Lorsqu'il y a 20 objets initialement sur le tapis, quel joueur a une stratégie gagnante ? Comment doit-il s’y prendre ?</a:t>
            </a:r>
          </a:p>
        </p:txBody>
      </p:sp>
    </p:spTree>
    <p:extLst>
      <p:ext uri="{BB962C8B-B14F-4D97-AF65-F5344CB8AC3E}">
        <p14:creationId xmlns:p14="http://schemas.microsoft.com/office/powerpoint/2010/main" val="159029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Vic le Viking : Pour aller plus loin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196502"/>
            <a:ext cx="10515600" cy="4980461"/>
          </a:xfrm>
        </p:spPr>
        <p:txBody>
          <a:bodyPr/>
          <a:lstStyle/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Sachant que le visiteur avait 20 objets, d'après vous, comment Vic le Viking a pu s'y prendre pour déjouer le visiteur ?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S'il y a initialement 𝑛 objets sur le tapis, et que chaque joueur peut en sélectionner entre 1 et 𝑚, quel joueur a une stratégie gagnante ? Comment doit-il s’y prendre ?</a:t>
            </a:r>
          </a:p>
          <a:p>
            <a:pPr marL="0" indent="0">
              <a:buNone/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S'il y a initialement 100 objets sur le tapis, et que chaque joueur peut en sélectionner entre 1, 3 ou 7, quel joueur a une stratégie gagnante ? Comment doit-il s’y prendre ?</a:t>
            </a:r>
          </a:p>
        </p:txBody>
      </p:sp>
    </p:spTree>
    <p:extLst>
      <p:ext uri="{BB962C8B-B14F-4D97-AF65-F5344CB8AC3E}">
        <p14:creationId xmlns:p14="http://schemas.microsoft.com/office/powerpoint/2010/main" val="24494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1116"/>
            <a:ext cx="10515600" cy="899471"/>
          </a:xfrm>
        </p:spPr>
        <p:txBody>
          <a:bodyPr>
            <a:normAutofit/>
          </a:bodyPr>
          <a:lstStyle/>
          <a:p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Échecs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66469E-1135-B019-462B-DB84A000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804" y="1050587"/>
            <a:ext cx="5410392" cy="53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25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532</Words>
  <Application>Microsoft Office PowerPoint</Application>
  <PresentationFormat>Grand écran</PresentationFormat>
  <Paragraphs>33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Cambria Math</vt:lpstr>
      <vt:lpstr>Thème Office</vt:lpstr>
      <vt:lpstr>Présentation PowerPoint</vt:lpstr>
      <vt:lpstr>Présentation PowerPoint</vt:lpstr>
      <vt:lpstr>Définition</vt:lpstr>
      <vt:lpstr>Tic-tac-toe</vt:lpstr>
      <vt:lpstr>Présentation PowerPoint</vt:lpstr>
      <vt:lpstr>Vic le Viking</vt:lpstr>
      <vt:lpstr>Vic le Viking : Consignes</vt:lpstr>
      <vt:lpstr>Vic le Viking : Pour aller plus loin</vt:lpstr>
      <vt:lpstr>Échecs</vt:lpstr>
      <vt:lpstr>Nim</vt:lpstr>
      <vt:lpstr>Nim : Consignes</vt:lpstr>
      <vt:lpstr>Nim : Pour aller plus loin</vt:lpstr>
      <vt:lpstr>Nim : Pour aller plus loin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Bérubé, Sylvain</dc:creator>
  <cp:lastModifiedBy>Bérubé, Sylvain</cp:lastModifiedBy>
  <cp:revision>2</cp:revision>
  <dcterms:created xsi:type="dcterms:W3CDTF">2024-02-05T02:18:49Z</dcterms:created>
  <dcterms:modified xsi:type="dcterms:W3CDTF">2024-03-10T02:14:59Z</dcterms:modified>
</cp:coreProperties>
</file>