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2.xml" ContentType="application/vnd.openxmlformats-officedocument.themeOverride+xml"/>
  <Override PartName="/ppt/notesSlides/notesSlide13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3.xml" ContentType="application/vnd.openxmlformats-officedocument.themeOverr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diagrams/data7.xml" ContentType="application/vnd.openxmlformats-officedocument.drawingml.diagramData+xml"/>
  <Override PartName="/ppt/diagrams/layout60.xml" ContentType="application/vnd.openxmlformats-officedocument.drawingml.diagramLayout+xml"/>
  <Override PartName="/ppt/diagrams/quickStyle60.xml" ContentType="application/vnd.openxmlformats-officedocument.drawingml.diagramStyle+xml"/>
  <Override PartName="/ppt/diagrams/colors60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98" r:id="rId2"/>
    <p:sldId id="277" r:id="rId3"/>
    <p:sldId id="258" r:id="rId4"/>
    <p:sldId id="259" r:id="rId5"/>
    <p:sldId id="297" r:id="rId6"/>
    <p:sldId id="296" r:id="rId7"/>
    <p:sldId id="262" r:id="rId8"/>
    <p:sldId id="299" r:id="rId9"/>
    <p:sldId id="300" r:id="rId10"/>
    <p:sldId id="263" r:id="rId11"/>
    <p:sldId id="267" r:id="rId12"/>
    <p:sldId id="264" r:id="rId13"/>
    <p:sldId id="265" r:id="rId14"/>
    <p:sldId id="266" r:id="rId15"/>
    <p:sldId id="294" r:id="rId16"/>
    <p:sldId id="269" r:id="rId17"/>
    <p:sldId id="268" r:id="rId18"/>
    <p:sldId id="270" r:id="rId19"/>
    <p:sldId id="293" r:id="rId20"/>
    <p:sldId id="278" r:id="rId21"/>
    <p:sldId id="271" r:id="rId22"/>
    <p:sldId id="274" r:id="rId23"/>
    <p:sldId id="275" r:id="rId24"/>
    <p:sldId id="279" r:id="rId25"/>
    <p:sldId id="276" r:id="rId2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E0313"/>
    <a:srgbClr val="946003"/>
    <a:srgbClr val="025E4F"/>
    <a:srgbClr val="A5A5A5"/>
    <a:srgbClr val="430008"/>
    <a:srgbClr val="452C00"/>
    <a:srgbClr val="002C25"/>
    <a:srgbClr val="ED7D31"/>
    <a:srgbClr val="CC9A00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E98F31D-8556-46AC-BE9C-765852915FC3}" v="10" dt="2024-04-15T14:14:22.35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9631B5-78F2-41C9-869B-9F39066F8104}" styleName="Style moyen 3 - Accentuation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25" autoAdjust="0"/>
    <p:restoredTop sz="83166" autoAdjust="0"/>
  </p:normalViewPr>
  <p:slideViewPr>
    <p:cSldViewPr snapToGrid="0" showGuides="1">
      <p:cViewPr varScale="1">
        <p:scale>
          <a:sx n="95" d="100"/>
          <a:sy n="95" d="100"/>
        </p:scale>
        <p:origin x="390" y="7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ahan, Anik" userId="54262fd3-4634-4131-bb90-0ce55e74faae" providerId="ADAL" clId="{8E98F31D-8556-46AC-BE9C-765852915FC3}"/>
    <pc:docChg chg="custSel addSld delSld modSld sldOrd">
      <pc:chgData name="Trahan, Anik" userId="54262fd3-4634-4131-bb90-0ce55e74faae" providerId="ADAL" clId="{8E98F31D-8556-46AC-BE9C-765852915FC3}" dt="2024-04-15T14:14:22.350" v="95"/>
      <pc:docMkLst>
        <pc:docMk/>
      </pc:docMkLst>
      <pc:sldChg chg="modSp modNotesTx">
        <pc:chgData name="Trahan, Anik" userId="54262fd3-4634-4131-bb90-0ce55e74faae" providerId="ADAL" clId="{8E98F31D-8556-46AC-BE9C-765852915FC3}" dt="2024-04-15T13:58:30.629" v="71" actId="20577"/>
        <pc:sldMkLst>
          <pc:docMk/>
          <pc:sldMk cId="3098237190" sldId="259"/>
        </pc:sldMkLst>
        <pc:graphicFrameChg chg="mod">
          <ac:chgData name="Trahan, Anik" userId="54262fd3-4634-4131-bb90-0ce55e74faae" providerId="ADAL" clId="{8E98F31D-8556-46AC-BE9C-765852915FC3}" dt="2024-04-15T13:55:44.625" v="4"/>
          <ac:graphicFrameMkLst>
            <pc:docMk/>
            <pc:sldMk cId="3098237190" sldId="259"/>
            <ac:graphicFrameMk id="8" creationId="{F6CDE9AA-027D-4E1F-862A-A0C0A7B09FB2}"/>
          </ac:graphicFrameMkLst>
        </pc:graphicFrameChg>
      </pc:sldChg>
      <pc:sldChg chg="modSp">
        <pc:chgData name="Trahan, Anik" userId="54262fd3-4634-4131-bb90-0ce55e74faae" providerId="ADAL" clId="{8E98F31D-8556-46AC-BE9C-765852915FC3}" dt="2024-04-15T13:55:44.625" v="4"/>
        <pc:sldMkLst>
          <pc:docMk/>
          <pc:sldMk cId="278024575" sldId="262"/>
        </pc:sldMkLst>
        <pc:graphicFrameChg chg="mod">
          <ac:chgData name="Trahan, Anik" userId="54262fd3-4634-4131-bb90-0ce55e74faae" providerId="ADAL" clId="{8E98F31D-8556-46AC-BE9C-765852915FC3}" dt="2024-04-15T13:55:44.625" v="4"/>
          <ac:graphicFrameMkLst>
            <pc:docMk/>
            <pc:sldMk cId="278024575" sldId="262"/>
            <ac:graphicFrameMk id="9" creationId="{799F2E9B-1D6B-4B77-8D37-B04D7429714C}"/>
          </ac:graphicFrameMkLst>
        </pc:graphicFrameChg>
      </pc:sldChg>
      <pc:sldChg chg="ord modAnim">
        <pc:chgData name="Trahan, Anik" userId="54262fd3-4634-4131-bb90-0ce55e74faae" providerId="ADAL" clId="{8E98F31D-8556-46AC-BE9C-765852915FC3}" dt="2024-04-15T14:14:22.350" v="95"/>
        <pc:sldMkLst>
          <pc:docMk/>
          <pc:sldMk cId="1787723300" sldId="263"/>
        </pc:sldMkLst>
      </pc:sldChg>
      <pc:sldChg chg="modSp">
        <pc:chgData name="Trahan, Anik" userId="54262fd3-4634-4131-bb90-0ce55e74faae" providerId="ADAL" clId="{8E98F31D-8556-46AC-BE9C-765852915FC3}" dt="2024-04-14T23:24:08.840" v="3" actId="20577"/>
        <pc:sldMkLst>
          <pc:docMk/>
          <pc:sldMk cId="617453236" sldId="269"/>
        </pc:sldMkLst>
        <pc:spChg chg="mod">
          <ac:chgData name="Trahan, Anik" userId="54262fd3-4634-4131-bb90-0ce55e74faae" providerId="ADAL" clId="{8E98F31D-8556-46AC-BE9C-765852915FC3}" dt="2024-04-14T23:24:08.840" v="3" actId="20577"/>
          <ac:spMkLst>
            <pc:docMk/>
            <pc:sldMk cId="617453236" sldId="269"/>
            <ac:spMk id="3" creationId="{0B5123D0-0A9C-4E5D-8807-2276D809DBED}"/>
          </ac:spMkLst>
        </pc:spChg>
      </pc:sldChg>
      <pc:sldChg chg="modSp mod">
        <pc:chgData name="Trahan, Anik" userId="54262fd3-4634-4131-bb90-0ce55e74faae" providerId="ADAL" clId="{8E98F31D-8556-46AC-BE9C-765852915FC3}" dt="2024-04-15T13:57:13.442" v="12" actId="1038"/>
        <pc:sldMkLst>
          <pc:docMk/>
          <pc:sldMk cId="4052595243" sldId="277"/>
        </pc:sldMkLst>
        <pc:graphicFrameChg chg="mod">
          <ac:chgData name="Trahan, Anik" userId="54262fd3-4634-4131-bb90-0ce55e74faae" providerId="ADAL" clId="{8E98F31D-8556-46AC-BE9C-765852915FC3}" dt="2024-04-15T13:55:44.625" v="4"/>
          <ac:graphicFrameMkLst>
            <pc:docMk/>
            <pc:sldMk cId="4052595243" sldId="277"/>
            <ac:graphicFrameMk id="23" creationId="{E96DB515-37C9-74ED-13E5-ED7A97E53B88}"/>
          </ac:graphicFrameMkLst>
        </pc:graphicFrameChg>
        <pc:graphicFrameChg chg="mod">
          <ac:chgData name="Trahan, Anik" userId="54262fd3-4634-4131-bb90-0ce55e74faae" providerId="ADAL" clId="{8E98F31D-8556-46AC-BE9C-765852915FC3}" dt="2024-04-15T13:57:13.442" v="12" actId="1038"/>
          <ac:graphicFrameMkLst>
            <pc:docMk/>
            <pc:sldMk cId="4052595243" sldId="277"/>
            <ac:graphicFrameMk id="24" creationId="{12218472-90A1-8699-DF9E-9F01E3547EF7}"/>
          </ac:graphicFrameMkLst>
        </pc:graphicFrameChg>
      </pc:sldChg>
      <pc:sldChg chg="del">
        <pc:chgData name="Trahan, Anik" userId="54262fd3-4634-4131-bb90-0ce55e74faae" providerId="ADAL" clId="{8E98F31D-8556-46AC-BE9C-765852915FC3}" dt="2024-04-14T23:23:47.149" v="1" actId="2696"/>
        <pc:sldMkLst>
          <pc:docMk/>
          <pc:sldMk cId="2123123576" sldId="295"/>
        </pc:sldMkLst>
      </pc:sldChg>
      <pc:sldChg chg="modSp">
        <pc:chgData name="Trahan, Anik" userId="54262fd3-4634-4131-bb90-0ce55e74faae" providerId="ADAL" clId="{8E98F31D-8556-46AC-BE9C-765852915FC3}" dt="2024-04-15T13:55:44.625" v="4"/>
        <pc:sldMkLst>
          <pc:docMk/>
          <pc:sldMk cId="1486189791" sldId="296"/>
        </pc:sldMkLst>
        <pc:graphicFrameChg chg="mod">
          <ac:chgData name="Trahan, Anik" userId="54262fd3-4634-4131-bb90-0ce55e74faae" providerId="ADAL" clId="{8E98F31D-8556-46AC-BE9C-765852915FC3}" dt="2024-04-15T13:55:44.625" v="4"/>
          <ac:graphicFrameMkLst>
            <pc:docMk/>
            <pc:sldMk cId="1486189791" sldId="296"/>
            <ac:graphicFrameMk id="12" creationId="{5AC75694-D326-4116-BAD4-E1C9A99F8B28}"/>
          </ac:graphicFrameMkLst>
        </pc:graphicFrameChg>
      </pc:sldChg>
      <pc:sldChg chg="modSp">
        <pc:chgData name="Trahan, Anik" userId="54262fd3-4634-4131-bb90-0ce55e74faae" providerId="ADAL" clId="{8E98F31D-8556-46AC-BE9C-765852915FC3}" dt="2024-04-15T13:55:44.625" v="4"/>
        <pc:sldMkLst>
          <pc:docMk/>
          <pc:sldMk cId="2046149001" sldId="297"/>
        </pc:sldMkLst>
        <pc:graphicFrameChg chg="mod">
          <ac:chgData name="Trahan, Anik" userId="54262fd3-4634-4131-bb90-0ce55e74faae" providerId="ADAL" clId="{8E98F31D-8556-46AC-BE9C-765852915FC3}" dt="2024-04-15T13:55:44.625" v="4"/>
          <ac:graphicFrameMkLst>
            <pc:docMk/>
            <pc:sldMk cId="2046149001" sldId="297"/>
            <ac:graphicFrameMk id="4" creationId="{5B522EFD-3810-42C9-88E5-7771929B07EF}"/>
          </ac:graphicFrameMkLst>
        </pc:graphicFrameChg>
      </pc:sldChg>
      <pc:sldChg chg="delSp add mod ord delAnim">
        <pc:chgData name="Trahan, Anik" userId="54262fd3-4634-4131-bb90-0ce55e74faae" providerId="ADAL" clId="{8E98F31D-8556-46AC-BE9C-765852915FC3}" dt="2024-04-15T14:14:15.212" v="91"/>
        <pc:sldMkLst>
          <pc:docMk/>
          <pc:sldMk cId="3114599788" sldId="299"/>
        </pc:sldMkLst>
        <pc:spChg chg="del">
          <ac:chgData name="Trahan, Anik" userId="54262fd3-4634-4131-bb90-0ce55e74faae" providerId="ADAL" clId="{8E98F31D-8556-46AC-BE9C-765852915FC3}" dt="2024-04-15T14:11:03.314" v="73" actId="478"/>
          <ac:spMkLst>
            <pc:docMk/>
            <pc:sldMk cId="3114599788" sldId="299"/>
            <ac:spMk id="5" creationId="{FA502AAE-6392-4D91-9DE8-F5593B0E4FA8}"/>
          </ac:spMkLst>
        </pc:spChg>
      </pc:sldChg>
      <pc:sldChg chg="addSp delSp modSp new mod setBg modAnim">
        <pc:chgData name="Trahan, Anik" userId="54262fd3-4634-4131-bb90-0ce55e74faae" providerId="ADAL" clId="{8E98F31D-8556-46AC-BE9C-765852915FC3}" dt="2024-04-15T14:14:02.202" v="89"/>
        <pc:sldMkLst>
          <pc:docMk/>
          <pc:sldMk cId="3171163271" sldId="300"/>
        </pc:sldMkLst>
        <pc:spChg chg="mod">
          <ac:chgData name="Trahan, Anik" userId="54262fd3-4634-4131-bb90-0ce55e74faae" providerId="ADAL" clId="{8E98F31D-8556-46AC-BE9C-765852915FC3}" dt="2024-04-15T14:12:08.825" v="78" actId="26606"/>
          <ac:spMkLst>
            <pc:docMk/>
            <pc:sldMk cId="3171163271" sldId="300"/>
            <ac:spMk id="2" creationId="{36857F5C-B94F-6043-D951-5300B47D8C4B}"/>
          </ac:spMkLst>
        </pc:spChg>
        <pc:spChg chg="del">
          <ac:chgData name="Trahan, Anik" userId="54262fd3-4634-4131-bb90-0ce55e74faae" providerId="ADAL" clId="{8E98F31D-8556-46AC-BE9C-765852915FC3}" dt="2024-04-15T14:11:43.057" v="75"/>
          <ac:spMkLst>
            <pc:docMk/>
            <pc:sldMk cId="3171163271" sldId="300"/>
            <ac:spMk id="3" creationId="{9E05DD02-B956-B917-827A-805F9CE011E3}"/>
          </ac:spMkLst>
        </pc:spChg>
        <pc:spChg chg="add">
          <ac:chgData name="Trahan, Anik" userId="54262fd3-4634-4131-bb90-0ce55e74faae" providerId="ADAL" clId="{8E98F31D-8556-46AC-BE9C-765852915FC3}" dt="2024-04-15T14:12:08.825" v="78" actId="26606"/>
          <ac:spMkLst>
            <pc:docMk/>
            <pc:sldMk cId="3171163271" sldId="300"/>
            <ac:spMk id="1030" creationId="{115AA3AE-1F5E-204F-EF54-3D8E93BE6515}"/>
          </ac:spMkLst>
        </pc:spChg>
        <pc:spChg chg="add">
          <ac:chgData name="Trahan, Anik" userId="54262fd3-4634-4131-bb90-0ce55e74faae" providerId="ADAL" clId="{8E98F31D-8556-46AC-BE9C-765852915FC3}" dt="2024-04-15T14:12:08.825" v="78" actId="26606"/>
          <ac:spMkLst>
            <pc:docMk/>
            <pc:sldMk cId="3171163271" sldId="300"/>
            <ac:spMk id="1033" creationId="{DC39DE25-0E4E-0AA7-0932-1D78C2372786}"/>
          </ac:spMkLst>
        </pc:spChg>
        <pc:spChg chg="add">
          <ac:chgData name="Trahan, Anik" userId="54262fd3-4634-4131-bb90-0ce55e74faae" providerId="ADAL" clId="{8E98F31D-8556-46AC-BE9C-765852915FC3}" dt="2024-04-15T14:12:08.825" v="78" actId="26606"/>
          <ac:spMkLst>
            <pc:docMk/>
            <pc:sldMk cId="3171163271" sldId="300"/>
            <ac:spMk id="1035" creationId="{9C3A50E9-9119-7BC3-083B-2D84CCC78E47}"/>
          </ac:spMkLst>
        </pc:spChg>
        <pc:spChg chg="add">
          <ac:chgData name="Trahan, Anik" userId="54262fd3-4634-4131-bb90-0ce55e74faae" providerId="ADAL" clId="{8E98F31D-8556-46AC-BE9C-765852915FC3}" dt="2024-04-15T14:12:08.825" v="78" actId="26606"/>
          <ac:spMkLst>
            <pc:docMk/>
            <pc:sldMk cId="3171163271" sldId="300"/>
            <ac:spMk id="1037" creationId="{AE3A741D-C19B-960A-5803-1C5887147820}"/>
          </ac:spMkLst>
        </pc:spChg>
        <pc:picChg chg="add mod">
          <ac:chgData name="Trahan, Anik" userId="54262fd3-4634-4131-bb90-0ce55e74faae" providerId="ADAL" clId="{8E98F31D-8556-46AC-BE9C-765852915FC3}" dt="2024-04-15T14:13:42.284" v="88" actId="1076"/>
          <ac:picMkLst>
            <pc:docMk/>
            <pc:sldMk cId="3171163271" sldId="300"/>
            <ac:picMk id="4" creationId="{BF56D1FA-9DCB-99B5-C02F-163EA4A4098E}"/>
          </ac:picMkLst>
        </pc:picChg>
        <pc:picChg chg="add mod">
          <ac:chgData name="Trahan, Anik" userId="54262fd3-4634-4131-bb90-0ce55e74faae" providerId="ADAL" clId="{8E98F31D-8556-46AC-BE9C-765852915FC3}" dt="2024-04-15T14:12:08.825" v="78" actId="26606"/>
          <ac:picMkLst>
            <pc:docMk/>
            <pc:sldMk cId="3171163271" sldId="300"/>
            <ac:picMk id="1026" creationId="{D315A13F-A494-2225-C4FF-886D0A24CC53}"/>
          </ac:picMkLst>
        </pc:picChg>
      </pc:sldChg>
    </pc:docChg>
  </pc:docChgLst>
  <pc:docChgLst>
    <pc:chgData name="Trahan, Anik" userId="54262fd3-4634-4131-bb90-0ce55e74faae" providerId="ADAL" clId="{87E3F3D0-1896-48A5-8F3C-16904FC45336}"/>
    <pc:docChg chg="undo custSel addSld delSld modSld">
      <pc:chgData name="Trahan, Anik" userId="54262fd3-4634-4131-bb90-0ce55e74faae" providerId="ADAL" clId="{87E3F3D0-1896-48A5-8F3C-16904FC45336}" dt="2024-04-08T01:44:33.624" v="22" actId="255"/>
      <pc:docMkLst>
        <pc:docMk/>
      </pc:docMkLst>
      <pc:sldChg chg="del">
        <pc:chgData name="Trahan, Anik" userId="54262fd3-4634-4131-bb90-0ce55e74faae" providerId="ADAL" clId="{87E3F3D0-1896-48A5-8F3C-16904FC45336}" dt="2024-04-08T01:43:26.532" v="0" actId="2696"/>
        <pc:sldMkLst>
          <pc:docMk/>
          <pc:sldMk cId="2803640477" sldId="292"/>
        </pc:sldMkLst>
      </pc:sldChg>
      <pc:sldChg chg="addSp delSp modSp new mod setBg">
        <pc:chgData name="Trahan, Anik" userId="54262fd3-4634-4131-bb90-0ce55e74faae" providerId="ADAL" clId="{87E3F3D0-1896-48A5-8F3C-16904FC45336}" dt="2024-04-08T01:44:33.624" v="22" actId="255"/>
        <pc:sldMkLst>
          <pc:docMk/>
          <pc:sldMk cId="2328565374" sldId="298"/>
        </pc:sldMkLst>
        <pc:spChg chg="del mod">
          <ac:chgData name="Trahan, Anik" userId="54262fd3-4634-4131-bb90-0ce55e74faae" providerId="ADAL" clId="{87E3F3D0-1896-48A5-8F3C-16904FC45336}" dt="2024-04-08T01:44:16.151" v="8" actId="478"/>
          <ac:spMkLst>
            <pc:docMk/>
            <pc:sldMk cId="2328565374" sldId="298"/>
            <ac:spMk id="2" creationId="{5FBEB335-D56E-22C9-DDE4-BBA22A514D74}"/>
          </ac:spMkLst>
        </pc:spChg>
        <pc:spChg chg="mod">
          <ac:chgData name="Trahan, Anik" userId="54262fd3-4634-4131-bb90-0ce55e74faae" providerId="ADAL" clId="{87E3F3D0-1896-48A5-8F3C-16904FC45336}" dt="2024-04-08T01:44:33.624" v="22" actId="255"/>
          <ac:spMkLst>
            <pc:docMk/>
            <pc:sldMk cId="2328565374" sldId="298"/>
            <ac:spMk id="3" creationId="{C9858CD6-EE0B-8CCA-F0BB-869951729508}"/>
          </ac:spMkLst>
        </pc:spChg>
        <pc:spChg chg="add">
          <ac:chgData name="Trahan, Anik" userId="54262fd3-4634-4131-bb90-0ce55e74faae" providerId="ADAL" clId="{87E3F3D0-1896-48A5-8F3C-16904FC45336}" dt="2024-04-08T01:44:02.584" v="5" actId="26606"/>
          <ac:spMkLst>
            <pc:docMk/>
            <pc:sldMk cId="2328565374" sldId="298"/>
            <ac:spMk id="10" creationId="{6F828D28-8E09-41CC-8229-3070B5467A96}"/>
          </ac:spMkLst>
        </pc:spChg>
        <pc:spChg chg="add">
          <ac:chgData name="Trahan, Anik" userId="54262fd3-4634-4131-bb90-0ce55e74faae" providerId="ADAL" clId="{87E3F3D0-1896-48A5-8F3C-16904FC45336}" dt="2024-04-08T01:44:02.584" v="5" actId="26606"/>
          <ac:spMkLst>
            <pc:docMk/>
            <pc:sldMk cId="2328565374" sldId="298"/>
            <ac:spMk id="12" creationId="{D5B012D8-7F27-4758-9AC6-C889B154BD73}"/>
          </ac:spMkLst>
        </pc:spChg>
        <pc:spChg chg="add">
          <ac:chgData name="Trahan, Anik" userId="54262fd3-4634-4131-bb90-0ce55e74faae" providerId="ADAL" clId="{87E3F3D0-1896-48A5-8F3C-16904FC45336}" dt="2024-04-08T01:44:02.584" v="5" actId="26606"/>
          <ac:spMkLst>
            <pc:docMk/>
            <pc:sldMk cId="2328565374" sldId="298"/>
            <ac:spMk id="14" creationId="{4063B759-00FC-46D1-9898-8E8625268FAF}"/>
          </ac:spMkLst>
        </pc:spChg>
        <pc:picChg chg="add del mod ord">
          <ac:chgData name="Trahan, Anik" userId="54262fd3-4634-4131-bb90-0ce55e74faae" providerId="ADAL" clId="{87E3F3D0-1896-48A5-8F3C-16904FC45336}" dt="2024-04-08T01:44:10.776" v="7" actId="478"/>
          <ac:picMkLst>
            <pc:docMk/>
            <pc:sldMk cId="2328565374" sldId="298"/>
            <ac:picMk id="5" creationId="{2C5A174B-DF22-6D32-9B03-22CDE1ECCD31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D:\Users\darze\Dropbox\Cegep\AMQ%202022\Camp\Benford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rahanan\Dropbox\Cegep\AMQ%202022\Camp\Benford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sers\darze\Dropbox\Cegep\AMQ%202022\Camp\Benford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Users\darze\Dropbox\Cegep\AMQ%202022\Camp\Benford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file:///C:\Users\trahanan\Dropbox\Cegep\AMQ%202022\Camp\Benford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file:///C:\Users\trahanan\Dropbox\Cegep\AMQ%202022\Camp\Benford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Feuil1!$L$1</c:f>
              <c:strCache>
                <c:ptCount val="1"/>
                <c:pt idx="0">
                  <c:v>km²</c:v>
                </c:pt>
              </c:strCache>
            </c:strRef>
          </c:tx>
          <c:spPr>
            <a:gradFill flip="none" rotWithShape="1">
              <a:gsLst>
                <a:gs pos="0">
                  <a:schemeClr val="accent1"/>
                </a:gs>
                <a:gs pos="75000">
                  <a:schemeClr val="accent1">
                    <a:lumMod val="60000"/>
                    <a:lumOff val="40000"/>
                  </a:schemeClr>
                </a:gs>
                <a:gs pos="51000">
                  <a:schemeClr val="accent1">
                    <a:alpha val="75000"/>
                  </a:schemeClr>
                </a:gs>
                <a:gs pos="100000">
                  <a:schemeClr val="accent1"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ellipse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Feuil1!$K$2:$K$10</c:f>
              <c:numCache>
                <c:formatCode>General</c:formatCode>
                <c:ptCount val="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</c:numCache>
            </c:numRef>
          </c:cat>
          <c:val>
            <c:numRef>
              <c:f>Feuil1!$L$2:$L$10</c:f>
              <c:numCache>
                <c:formatCode>General</c:formatCode>
                <c:ptCount val="9"/>
                <c:pt idx="0">
                  <c:v>54</c:v>
                </c:pt>
                <c:pt idx="1">
                  <c:v>39</c:v>
                </c:pt>
                <c:pt idx="2">
                  <c:v>23</c:v>
                </c:pt>
                <c:pt idx="3">
                  <c:v>20</c:v>
                </c:pt>
                <c:pt idx="4">
                  <c:v>12</c:v>
                </c:pt>
                <c:pt idx="5">
                  <c:v>14</c:v>
                </c:pt>
                <c:pt idx="6">
                  <c:v>17</c:v>
                </c:pt>
                <c:pt idx="7">
                  <c:v>6</c:v>
                </c:pt>
                <c:pt idx="8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749-4DDD-B16F-5DF6645BB1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5"/>
        <c:overlap val="-70"/>
        <c:axId val="120140063"/>
        <c:axId val="120138399"/>
      </c:barChart>
      <c:catAx>
        <c:axId val="1201400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20138399"/>
        <c:crosses val="autoZero"/>
        <c:auto val="1"/>
        <c:lblAlgn val="ctr"/>
        <c:lblOffset val="100"/>
        <c:noMultiLvlLbl val="0"/>
      </c:catAx>
      <c:valAx>
        <c:axId val="120138399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tx1">
                      <a:lumMod val="5000"/>
                      <a:lumOff val="95000"/>
                    </a:schemeClr>
                  </a:gs>
                  <a:gs pos="0">
                    <a:schemeClr val="tx1">
                      <a:lumMod val="25000"/>
                      <a:lumOff val="7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201400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784949366046348E-2"/>
          <c:y val="4.768518018755858E-2"/>
          <c:w val="0.9704301012679073"/>
          <c:h val="0.7487737258411905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Feuil1!$L$1</c:f>
              <c:strCache>
                <c:ptCount val="1"/>
                <c:pt idx="0">
                  <c:v>km²</c:v>
                </c:pt>
              </c:strCache>
            </c:strRef>
          </c:tx>
          <c:spPr>
            <a:solidFill>
              <a:srgbClr val="025E4F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8E031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8F8-4244-9612-78D97D05F15D}"/>
              </c:ext>
            </c:extLst>
          </c:dPt>
          <c:dLbls>
            <c:spPr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ellipse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Feuil1!$K$2:$K$10</c:f>
              <c:numCache>
                <c:formatCode>General</c:formatCode>
                <c:ptCount val="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</c:numCache>
            </c:numRef>
          </c:cat>
          <c:val>
            <c:numRef>
              <c:f>Feuil1!$L$2:$L$10</c:f>
              <c:numCache>
                <c:formatCode>General</c:formatCode>
                <c:ptCount val="9"/>
                <c:pt idx="0">
                  <c:v>54</c:v>
                </c:pt>
                <c:pt idx="1">
                  <c:v>39</c:v>
                </c:pt>
                <c:pt idx="2">
                  <c:v>23</c:v>
                </c:pt>
                <c:pt idx="3">
                  <c:v>20</c:v>
                </c:pt>
                <c:pt idx="4">
                  <c:v>12</c:v>
                </c:pt>
                <c:pt idx="5">
                  <c:v>14</c:v>
                </c:pt>
                <c:pt idx="6">
                  <c:v>17</c:v>
                </c:pt>
                <c:pt idx="7">
                  <c:v>6</c:v>
                </c:pt>
                <c:pt idx="8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8F8-4244-9612-78D97D05F1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5"/>
        <c:overlap val="-70"/>
        <c:axId val="120140063"/>
        <c:axId val="120138399"/>
      </c:barChart>
      <c:catAx>
        <c:axId val="1201400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20138399"/>
        <c:crosses val="autoZero"/>
        <c:auto val="1"/>
        <c:lblAlgn val="ctr"/>
        <c:lblOffset val="100"/>
        <c:noMultiLvlLbl val="0"/>
      </c:catAx>
      <c:valAx>
        <c:axId val="120138399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tx1">
                      <a:lumMod val="5000"/>
                      <a:lumOff val="95000"/>
                    </a:schemeClr>
                  </a:gs>
                  <a:gs pos="0">
                    <a:schemeClr val="tx1">
                      <a:lumMod val="25000"/>
                      <a:lumOff val="7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201400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Feuil2!$B$1</c:f>
              <c:strCache>
                <c:ptCount val="1"/>
                <c:pt idx="0">
                  <c:v>Nb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A16-4C69-ACAB-B7AC126001C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A16-4C69-ACAB-B7AC126001C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A16-4C69-ACAB-B7AC126001C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A16-4C69-ACAB-B7AC126001C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A16-4C69-ACAB-B7AC126001C5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FA16-4C69-ACAB-B7AC126001C5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FA16-4C69-ACAB-B7AC126001C5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FA16-4C69-ACAB-B7AC126001C5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FA16-4C69-ACAB-B7AC126001C5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FA16-4C69-ACAB-B7AC126001C5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FA16-4C69-ACAB-B7AC126001C5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FA16-4C69-ACAB-B7AC126001C5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FA16-4C69-ACAB-B7AC126001C5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FA16-4C69-ACAB-B7AC126001C5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D-FA16-4C69-ACAB-B7AC126001C5}"/>
              </c:ext>
            </c:extLst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F-FA16-4C69-ACAB-B7AC126001C5}"/>
              </c:ext>
            </c:extLst>
          </c:dPt>
          <c:dPt>
            <c:idx val="16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1-FA16-4C69-ACAB-B7AC126001C5}"/>
              </c:ext>
            </c:extLst>
          </c:dPt>
          <c:dPt>
            <c:idx val="17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3-FA16-4C69-ACAB-B7AC126001C5}"/>
              </c:ext>
            </c:extLst>
          </c:dPt>
          <c:dPt>
            <c:idx val="18"/>
            <c:bubble3D val="0"/>
            <c:spPr>
              <a:solidFill>
                <a:schemeClr val="accent1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5-FA16-4C69-ACAB-B7AC126001C5}"/>
              </c:ext>
            </c:extLst>
          </c:dPt>
          <c:dPt>
            <c:idx val="19"/>
            <c:bubble3D val="0"/>
            <c:spPr>
              <a:solidFill>
                <a:schemeClr val="accent2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7-FA16-4C69-ACAB-B7AC126001C5}"/>
              </c:ext>
            </c:extLst>
          </c:dPt>
          <c:dPt>
            <c:idx val="20"/>
            <c:bubble3D val="0"/>
            <c:spPr>
              <a:solidFill>
                <a:schemeClr val="accent3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9-FA16-4C69-ACAB-B7AC126001C5}"/>
              </c:ext>
            </c:extLst>
          </c:dPt>
          <c:dPt>
            <c:idx val="21"/>
            <c:bubble3D val="0"/>
            <c:spPr>
              <a:solidFill>
                <a:schemeClr val="accent4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B-FA16-4C69-ACAB-B7AC126001C5}"/>
              </c:ext>
            </c:extLst>
          </c:dPt>
          <c:dPt>
            <c:idx val="22"/>
            <c:bubble3D val="0"/>
            <c:spPr>
              <a:solidFill>
                <a:schemeClr val="accent5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D-FA16-4C69-ACAB-B7AC126001C5}"/>
              </c:ext>
            </c:extLst>
          </c:dPt>
          <c:dPt>
            <c:idx val="23"/>
            <c:bubble3D val="0"/>
            <c:spPr>
              <a:solidFill>
                <a:schemeClr val="accent6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F-FA16-4C69-ACAB-B7AC126001C5}"/>
              </c:ext>
            </c:extLst>
          </c:dPt>
          <c:dPt>
            <c:idx val="24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1-FA16-4C69-ACAB-B7AC126001C5}"/>
              </c:ext>
            </c:extLst>
          </c:dPt>
          <c:dPt>
            <c:idx val="25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3-FA16-4C69-ACAB-B7AC126001C5}"/>
              </c:ext>
            </c:extLst>
          </c:dPt>
          <c:dPt>
            <c:idx val="26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5-FA16-4C69-ACAB-B7AC126001C5}"/>
              </c:ext>
            </c:extLst>
          </c:dPt>
          <c:dPt>
            <c:idx val="27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7-FA16-4C69-ACAB-B7AC126001C5}"/>
              </c:ext>
            </c:extLst>
          </c:dPt>
          <c:dPt>
            <c:idx val="28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9-FA16-4C69-ACAB-B7AC126001C5}"/>
              </c:ext>
            </c:extLst>
          </c:dPt>
          <c:dPt>
            <c:idx val="29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B-FA16-4C69-ACAB-B7AC126001C5}"/>
              </c:ext>
            </c:extLst>
          </c:dPt>
          <c:dPt>
            <c:idx val="30"/>
            <c:bubble3D val="0"/>
            <c:spPr>
              <a:solidFill>
                <a:schemeClr val="accent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D-FA16-4C69-ACAB-B7AC126001C5}"/>
              </c:ext>
            </c:extLst>
          </c:dPt>
          <c:dPt>
            <c:idx val="31"/>
            <c:bubble3D val="0"/>
            <c:spPr>
              <a:solidFill>
                <a:schemeClr val="accent2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3F-FA16-4C69-ACAB-B7AC126001C5}"/>
              </c:ext>
            </c:extLst>
          </c:dPt>
          <c:dPt>
            <c:idx val="32"/>
            <c:bubble3D val="0"/>
            <c:spPr>
              <a:solidFill>
                <a:schemeClr val="accent3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1-FA16-4C69-ACAB-B7AC126001C5}"/>
              </c:ext>
            </c:extLst>
          </c:dPt>
          <c:dPt>
            <c:idx val="33"/>
            <c:bubble3D val="0"/>
            <c:spPr>
              <a:solidFill>
                <a:schemeClr val="accent4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3-FA16-4C69-ACAB-B7AC126001C5}"/>
              </c:ext>
            </c:extLst>
          </c:dPt>
          <c:dPt>
            <c:idx val="34"/>
            <c:bubble3D val="0"/>
            <c:spPr>
              <a:solidFill>
                <a:schemeClr val="accent5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5-FA16-4C69-ACAB-B7AC126001C5}"/>
              </c:ext>
            </c:extLst>
          </c:dPt>
          <c:dPt>
            <c:idx val="35"/>
            <c:bubble3D val="0"/>
            <c:spPr>
              <a:solidFill>
                <a:schemeClr val="accent6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7-FA16-4C69-ACAB-B7AC126001C5}"/>
              </c:ext>
            </c:extLst>
          </c:dPt>
          <c:dPt>
            <c:idx val="36"/>
            <c:bubble3D val="0"/>
            <c:spPr>
              <a:solidFill>
                <a:schemeClr val="accent1">
                  <a:lumMod val="70000"/>
                  <a:lumOff val="3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9-FA16-4C69-ACAB-B7AC126001C5}"/>
              </c:ext>
            </c:extLst>
          </c:dPt>
          <c:dPt>
            <c:idx val="37"/>
            <c:bubble3D val="0"/>
            <c:spPr>
              <a:solidFill>
                <a:schemeClr val="accent2">
                  <a:lumMod val="70000"/>
                  <a:lumOff val="3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B-FA16-4C69-ACAB-B7AC126001C5}"/>
              </c:ext>
            </c:extLst>
          </c:dPt>
          <c:dPt>
            <c:idx val="38"/>
            <c:bubble3D val="0"/>
            <c:spPr>
              <a:solidFill>
                <a:schemeClr val="accent3">
                  <a:lumMod val="70000"/>
                  <a:lumOff val="3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D-FA16-4C69-ACAB-B7AC126001C5}"/>
              </c:ext>
            </c:extLst>
          </c:dPt>
          <c:dPt>
            <c:idx val="39"/>
            <c:bubble3D val="0"/>
            <c:spPr>
              <a:solidFill>
                <a:schemeClr val="accent4">
                  <a:lumMod val="70000"/>
                  <a:lumOff val="3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4F-FA16-4C69-ACAB-B7AC126001C5}"/>
              </c:ext>
            </c:extLst>
          </c:dPt>
          <c:dPt>
            <c:idx val="40"/>
            <c:bubble3D val="0"/>
            <c:spPr>
              <a:solidFill>
                <a:schemeClr val="accent5">
                  <a:lumMod val="70000"/>
                  <a:lumOff val="3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51-FA16-4C69-ACAB-B7AC126001C5}"/>
              </c:ext>
            </c:extLst>
          </c:dPt>
          <c:dPt>
            <c:idx val="41"/>
            <c:bubble3D val="0"/>
            <c:spPr>
              <a:solidFill>
                <a:schemeClr val="accent6">
                  <a:lumMod val="70000"/>
                  <a:lumOff val="3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53-FA16-4C69-ACAB-B7AC126001C5}"/>
              </c:ext>
            </c:extLst>
          </c:dPt>
          <c:dPt>
            <c:idx val="42"/>
            <c:bubble3D val="0"/>
            <c:spPr>
              <a:solidFill>
                <a:schemeClr val="accent1">
                  <a:lumMod val="7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55-FA16-4C69-ACAB-B7AC126001C5}"/>
              </c:ext>
            </c:extLst>
          </c:dPt>
          <c:dPt>
            <c:idx val="43"/>
            <c:bubble3D val="0"/>
            <c:spPr>
              <a:solidFill>
                <a:schemeClr val="accent2">
                  <a:lumMod val="7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57-FA16-4C69-ACAB-B7AC126001C5}"/>
              </c:ext>
            </c:extLst>
          </c:dPt>
          <c:dPt>
            <c:idx val="44"/>
            <c:bubble3D val="0"/>
            <c:spPr>
              <a:solidFill>
                <a:schemeClr val="accent3">
                  <a:lumMod val="7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59-FA16-4C69-ACAB-B7AC126001C5}"/>
              </c:ext>
            </c:extLst>
          </c:dPt>
          <c:dPt>
            <c:idx val="45"/>
            <c:bubble3D val="0"/>
            <c:spPr>
              <a:solidFill>
                <a:schemeClr val="accent4">
                  <a:lumMod val="7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5B-FA16-4C69-ACAB-B7AC126001C5}"/>
              </c:ext>
            </c:extLst>
          </c:dPt>
          <c:dPt>
            <c:idx val="46"/>
            <c:bubble3D val="0"/>
            <c:spPr>
              <a:solidFill>
                <a:schemeClr val="accent5">
                  <a:lumMod val="7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5D-FA16-4C69-ACAB-B7AC126001C5}"/>
              </c:ext>
            </c:extLst>
          </c:dPt>
          <c:dPt>
            <c:idx val="47"/>
            <c:bubble3D val="0"/>
            <c:spPr>
              <a:solidFill>
                <a:schemeClr val="accent6">
                  <a:lumMod val="7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5F-FA16-4C69-ACAB-B7AC126001C5}"/>
              </c:ext>
            </c:extLst>
          </c:dPt>
          <c:dPt>
            <c:idx val="48"/>
            <c:bubble3D val="0"/>
            <c:spPr>
              <a:solidFill>
                <a:schemeClr val="accent1">
                  <a:lumMod val="50000"/>
                  <a:lumOff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61-FA16-4C69-ACAB-B7AC126001C5}"/>
              </c:ext>
            </c:extLst>
          </c:dPt>
          <c:dPt>
            <c:idx val="49"/>
            <c:bubble3D val="0"/>
            <c:spPr>
              <a:solidFill>
                <a:schemeClr val="accent2">
                  <a:lumMod val="50000"/>
                  <a:lumOff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63-FA16-4C69-ACAB-B7AC126001C5}"/>
              </c:ext>
            </c:extLst>
          </c:dPt>
          <c:dPt>
            <c:idx val="50"/>
            <c:bubble3D val="0"/>
            <c:spPr>
              <a:solidFill>
                <a:schemeClr val="accent3">
                  <a:lumMod val="50000"/>
                  <a:lumOff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65-FA16-4C69-ACAB-B7AC126001C5}"/>
              </c:ext>
            </c:extLst>
          </c:dPt>
          <c:dPt>
            <c:idx val="51"/>
            <c:bubble3D val="0"/>
            <c:spPr>
              <a:solidFill>
                <a:schemeClr val="accent4">
                  <a:lumMod val="50000"/>
                  <a:lumOff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67-FA16-4C69-ACAB-B7AC126001C5}"/>
              </c:ext>
            </c:extLst>
          </c:dPt>
          <c:dPt>
            <c:idx val="52"/>
            <c:bubble3D val="0"/>
            <c:spPr>
              <a:solidFill>
                <a:schemeClr val="accent5">
                  <a:lumMod val="50000"/>
                  <a:lumOff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69-FA16-4C69-ACAB-B7AC126001C5}"/>
              </c:ext>
            </c:extLst>
          </c:dPt>
          <c:dPt>
            <c:idx val="53"/>
            <c:bubble3D val="0"/>
            <c:spPr>
              <a:solidFill>
                <a:schemeClr val="accent6">
                  <a:lumMod val="50000"/>
                  <a:lumOff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6B-FA16-4C69-ACAB-B7AC126001C5}"/>
              </c:ext>
            </c:extLst>
          </c:dPt>
          <c:dPt>
            <c:idx val="54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6D-FA16-4C69-ACAB-B7AC126001C5}"/>
              </c:ext>
            </c:extLst>
          </c:dPt>
          <c:dPt>
            <c:idx val="55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6F-FA16-4C69-ACAB-B7AC126001C5}"/>
              </c:ext>
            </c:extLst>
          </c:dPt>
          <c:dPt>
            <c:idx val="56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71-FA16-4C69-ACAB-B7AC126001C5}"/>
              </c:ext>
            </c:extLst>
          </c:dPt>
          <c:dPt>
            <c:idx val="57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73-FA16-4C69-ACAB-B7AC126001C5}"/>
              </c:ext>
            </c:extLst>
          </c:dPt>
          <c:dPt>
            <c:idx val="58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75-FA16-4C69-ACAB-B7AC126001C5}"/>
              </c:ext>
            </c:extLst>
          </c:dPt>
          <c:dPt>
            <c:idx val="59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77-FA16-4C69-ACAB-B7AC126001C5}"/>
              </c:ext>
            </c:extLst>
          </c:dPt>
          <c:dPt>
            <c:idx val="60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79-FA16-4C69-ACAB-B7AC126001C5}"/>
              </c:ext>
            </c:extLst>
          </c:dPt>
          <c:dPt>
            <c:idx val="61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7B-FA16-4C69-ACAB-B7AC126001C5}"/>
              </c:ext>
            </c:extLst>
          </c:dPt>
          <c:dPt>
            <c:idx val="62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7D-FA16-4C69-ACAB-B7AC126001C5}"/>
              </c:ext>
            </c:extLst>
          </c:dPt>
          <c:dPt>
            <c:idx val="63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7F-FA16-4C69-ACAB-B7AC126001C5}"/>
              </c:ext>
            </c:extLst>
          </c:dPt>
          <c:dPt>
            <c:idx val="64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81-FA16-4C69-ACAB-B7AC126001C5}"/>
              </c:ext>
            </c:extLst>
          </c:dPt>
          <c:dPt>
            <c:idx val="65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83-FA16-4C69-ACAB-B7AC126001C5}"/>
              </c:ext>
            </c:extLst>
          </c:dPt>
          <c:dPt>
            <c:idx val="66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85-FA16-4C69-ACAB-B7AC126001C5}"/>
              </c:ext>
            </c:extLst>
          </c:dPt>
          <c:dPt>
            <c:idx val="67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87-FA16-4C69-ACAB-B7AC126001C5}"/>
              </c:ext>
            </c:extLst>
          </c:dPt>
          <c:dPt>
            <c:idx val="68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89-FA16-4C69-ACAB-B7AC126001C5}"/>
              </c:ext>
            </c:extLst>
          </c:dPt>
          <c:dPt>
            <c:idx val="69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8B-FA16-4C69-ACAB-B7AC126001C5}"/>
              </c:ext>
            </c:extLst>
          </c:dPt>
          <c:dPt>
            <c:idx val="70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8D-FA16-4C69-ACAB-B7AC126001C5}"/>
              </c:ext>
            </c:extLst>
          </c:dPt>
          <c:dPt>
            <c:idx val="71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8F-FA16-4C69-ACAB-B7AC126001C5}"/>
              </c:ext>
            </c:extLst>
          </c:dPt>
          <c:dPt>
            <c:idx val="72"/>
            <c:bubble3D val="0"/>
            <c:spPr>
              <a:solidFill>
                <a:schemeClr val="accent1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91-FA16-4C69-ACAB-B7AC126001C5}"/>
              </c:ext>
            </c:extLst>
          </c:dPt>
          <c:dPt>
            <c:idx val="73"/>
            <c:bubble3D val="0"/>
            <c:spPr>
              <a:solidFill>
                <a:schemeClr val="accent2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93-FA16-4C69-ACAB-B7AC126001C5}"/>
              </c:ext>
            </c:extLst>
          </c:dPt>
          <c:dPt>
            <c:idx val="74"/>
            <c:bubble3D val="0"/>
            <c:spPr>
              <a:solidFill>
                <a:schemeClr val="accent3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95-FA16-4C69-ACAB-B7AC126001C5}"/>
              </c:ext>
            </c:extLst>
          </c:dPt>
          <c:dPt>
            <c:idx val="75"/>
            <c:bubble3D val="0"/>
            <c:spPr>
              <a:solidFill>
                <a:schemeClr val="accent4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97-FA16-4C69-ACAB-B7AC126001C5}"/>
              </c:ext>
            </c:extLst>
          </c:dPt>
          <c:dPt>
            <c:idx val="76"/>
            <c:bubble3D val="0"/>
            <c:spPr>
              <a:solidFill>
                <a:schemeClr val="accent5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99-FA16-4C69-ACAB-B7AC126001C5}"/>
              </c:ext>
            </c:extLst>
          </c:dPt>
          <c:dPt>
            <c:idx val="77"/>
            <c:bubble3D val="0"/>
            <c:spPr>
              <a:solidFill>
                <a:schemeClr val="accent6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9B-FA16-4C69-ACAB-B7AC126001C5}"/>
              </c:ext>
            </c:extLst>
          </c:dPt>
          <c:dPt>
            <c:idx val="78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9D-FA16-4C69-ACAB-B7AC126001C5}"/>
              </c:ext>
            </c:extLst>
          </c:dPt>
          <c:dPt>
            <c:idx val="79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9F-FA16-4C69-ACAB-B7AC126001C5}"/>
              </c:ext>
            </c:extLst>
          </c:dPt>
          <c:dPt>
            <c:idx val="8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A1-FA16-4C69-ACAB-B7AC126001C5}"/>
              </c:ext>
            </c:extLst>
          </c:dPt>
          <c:dPt>
            <c:idx val="81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A3-FA16-4C69-ACAB-B7AC126001C5}"/>
              </c:ext>
            </c:extLst>
          </c:dPt>
          <c:dPt>
            <c:idx val="82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A5-FA16-4C69-ACAB-B7AC126001C5}"/>
              </c:ext>
            </c:extLst>
          </c:dPt>
          <c:dPt>
            <c:idx val="83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A7-FA16-4C69-ACAB-B7AC126001C5}"/>
              </c:ext>
            </c:extLst>
          </c:dPt>
          <c:dPt>
            <c:idx val="84"/>
            <c:bubble3D val="0"/>
            <c:spPr>
              <a:solidFill>
                <a:schemeClr val="accent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A9-FA16-4C69-ACAB-B7AC126001C5}"/>
              </c:ext>
            </c:extLst>
          </c:dPt>
          <c:dPt>
            <c:idx val="85"/>
            <c:bubble3D val="0"/>
            <c:spPr>
              <a:solidFill>
                <a:schemeClr val="accent2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AB-FA16-4C69-ACAB-B7AC126001C5}"/>
              </c:ext>
            </c:extLst>
          </c:dPt>
          <c:dPt>
            <c:idx val="86"/>
            <c:bubble3D val="0"/>
            <c:spPr>
              <a:solidFill>
                <a:schemeClr val="accent3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AD-FA16-4C69-ACAB-B7AC126001C5}"/>
              </c:ext>
            </c:extLst>
          </c:dPt>
          <c:dPt>
            <c:idx val="87"/>
            <c:bubble3D val="0"/>
            <c:spPr>
              <a:solidFill>
                <a:schemeClr val="accent4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AF-FA16-4C69-ACAB-B7AC126001C5}"/>
              </c:ext>
            </c:extLst>
          </c:dPt>
          <c:dPt>
            <c:idx val="88"/>
            <c:bubble3D val="0"/>
            <c:spPr>
              <a:solidFill>
                <a:schemeClr val="accent5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B1-FA16-4C69-ACAB-B7AC126001C5}"/>
              </c:ext>
            </c:extLst>
          </c:dPt>
          <c:dPt>
            <c:idx val="89"/>
            <c:bubble3D val="0"/>
            <c:spPr>
              <a:solidFill>
                <a:schemeClr val="accent6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B3-FA16-4C69-ACAB-B7AC126001C5}"/>
              </c:ext>
            </c:extLst>
          </c:dPt>
          <c:dPt>
            <c:idx val="90"/>
            <c:bubble3D val="0"/>
            <c:spPr>
              <a:solidFill>
                <a:schemeClr val="accent1">
                  <a:lumMod val="70000"/>
                  <a:lumOff val="3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B5-FA16-4C69-ACAB-B7AC126001C5}"/>
              </c:ext>
            </c:extLst>
          </c:dPt>
          <c:dPt>
            <c:idx val="91"/>
            <c:bubble3D val="0"/>
            <c:spPr>
              <a:solidFill>
                <a:schemeClr val="accent2">
                  <a:lumMod val="70000"/>
                  <a:lumOff val="3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B7-FA16-4C69-ACAB-B7AC126001C5}"/>
              </c:ext>
            </c:extLst>
          </c:dPt>
          <c:dPt>
            <c:idx val="92"/>
            <c:bubble3D val="0"/>
            <c:spPr>
              <a:solidFill>
                <a:schemeClr val="accent3">
                  <a:lumMod val="70000"/>
                  <a:lumOff val="3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B9-FA16-4C69-ACAB-B7AC126001C5}"/>
              </c:ext>
            </c:extLst>
          </c:dPt>
          <c:dPt>
            <c:idx val="93"/>
            <c:bubble3D val="0"/>
            <c:spPr>
              <a:solidFill>
                <a:schemeClr val="accent4">
                  <a:lumMod val="70000"/>
                  <a:lumOff val="3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BB-FA16-4C69-ACAB-B7AC126001C5}"/>
              </c:ext>
            </c:extLst>
          </c:dPt>
          <c:dPt>
            <c:idx val="94"/>
            <c:bubble3D val="0"/>
            <c:spPr>
              <a:solidFill>
                <a:schemeClr val="accent5">
                  <a:lumMod val="70000"/>
                  <a:lumOff val="3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BD-FA16-4C69-ACAB-B7AC126001C5}"/>
              </c:ext>
            </c:extLst>
          </c:dPt>
          <c:dPt>
            <c:idx val="95"/>
            <c:bubble3D val="0"/>
            <c:spPr>
              <a:solidFill>
                <a:schemeClr val="accent6">
                  <a:lumMod val="70000"/>
                  <a:lumOff val="3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BF-FA16-4C69-ACAB-B7AC126001C5}"/>
              </c:ext>
            </c:extLst>
          </c:dPt>
          <c:dPt>
            <c:idx val="96"/>
            <c:bubble3D val="0"/>
            <c:spPr>
              <a:solidFill>
                <a:schemeClr val="accent1">
                  <a:lumMod val="7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C1-FA16-4C69-ACAB-B7AC126001C5}"/>
              </c:ext>
            </c:extLst>
          </c:dPt>
          <c:dPt>
            <c:idx val="97"/>
            <c:bubble3D val="0"/>
            <c:spPr>
              <a:solidFill>
                <a:schemeClr val="accent2">
                  <a:lumMod val="7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C3-FA16-4C69-ACAB-B7AC126001C5}"/>
              </c:ext>
            </c:extLst>
          </c:dPt>
          <c:dPt>
            <c:idx val="98"/>
            <c:bubble3D val="0"/>
            <c:spPr>
              <a:solidFill>
                <a:schemeClr val="accent3">
                  <a:lumMod val="7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C5-FA16-4C69-ACAB-B7AC126001C5}"/>
              </c:ext>
            </c:extLst>
          </c:dPt>
          <c:dPt>
            <c:idx val="99"/>
            <c:bubble3D val="0"/>
            <c:spPr>
              <a:solidFill>
                <a:schemeClr val="accent4">
                  <a:lumMod val="7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C7-FA16-4C69-ACAB-B7AC126001C5}"/>
              </c:ext>
            </c:extLst>
          </c:dPt>
          <c:dPt>
            <c:idx val="100"/>
            <c:bubble3D val="0"/>
            <c:spPr>
              <a:solidFill>
                <a:schemeClr val="accent5">
                  <a:lumMod val="7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C9-FA16-4C69-ACAB-B7AC126001C5}"/>
              </c:ext>
            </c:extLst>
          </c:dPt>
          <c:dPt>
            <c:idx val="101"/>
            <c:bubble3D val="0"/>
            <c:spPr>
              <a:solidFill>
                <a:schemeClr val="accent6">
                  <a:lumMod val="7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CB-FA16-4C69-ACAB-B7AC126001C5}"/>
              </c:ext>
            </c:extLst>
          </c:dPt>
          <c:dPt>
            <c:idx val="102"/>
            <c:bubble3D val="0"/>
            <c:spPr>
              <a:solidFill>
                <a:schemeClr val="accent1">
                  <a:lumMod val="50000"/>
                  <a:lumOff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CD-FA16-4C69-ACAB-B7AC126001C5}"/>
              </c:ext>
            </c:extLst>
          </c:dPt>
          <c:dPt>
            <c:idx val="103"/>
            <c:bubble3D val="0"/>
            <c:spPr>
              <a:solidFill>
                <a:schemeClr val="accent2">
                  <a:lumMod val="50000"/>
                  <a:lumOff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CF-FA16-4C69-ACAB-B7AC126001C5}"/>
              </c:ext>
            </c:extLst>
          </c:dPt>
          <c:dPt>
            <c:idx val="104"/>
            <c:bubble3D val="0"/>
            <c:spPr>
              <a:solidFill>
                <a:schemeClr val="accent3">
                  <a:lumMod val="50000"/>
                  <a:lumOff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D1-FA16-4C69-ACAB-B7AC126001C5}"/>
              </c:ext>
            </c:extLst>
          </c:dPt>
          <c:dPt>
            <c:idx val="105"/>
            <c:bubble3D val="0"/>
            <c:spPr>
              <a:solidFill>
                <a:schemeClr val="accent4">
                  <a:lumMod val="50000"/>
                  <a:lumOff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D3-FA16-4C69-ACAB-B7AC126001C5}"/>
              </c:ext>
            </c:extLst>
          </c:dPt>
          <c:dPt>
            <c:idx val="106"/>
            <c:bubble3D val="0"/>
            <c:spPr>
              <a:solidFill>
                <a:schemeClr val="accent5">
                  <a:lumMod val="50000"/>
                  <a:lumOff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D5-FA16-4C69-ACAB-B7AC126001C5}"/>
              </c:ext>
            </c:extLst>
          </c:dPt>
          <c:dPt>
            <c:idx val="107"/>
            <c:bubble3D val="0"/>
            <c:spPr>
              <a:solidFill>
                <a:schemeClr val="accent6">
                  <a:lumMod val="50000"/>
                  <a:lumOff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D7-FA16-4C69-ACAB-B7AC126001C5}"/>
              </c:ext>
            </c:extLst>
          </c:dPt>
          <c:dPt>
            <c:idx val="108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D9-FA16-4C69-ACAB-B7AC126001C5}"/>
              </c:ext>
            </c:extLst>
          </c:dPt>
          <c:dPt>
            <c:idx val="109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DB-FA16-4C69-ACAB-B7AC126001C5}"/>
              </c:ext>
            </c:extLst>
          </c:dPt>
          <c:dPt>
            <c:idx val="110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DD-FA16-4C69-ACAB-B7AC126001C5}"/>
              </c:ext>
            </c:extLst>
          </c:dPt>
          <c:dPt>
            <c:idx val="11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DF-FA16-4C69-ACAB-B7AC126001C5}"/>
              </c:ext>
            </c:extLst>
          </c:dPt>
          <c:dPt>
            <c:idx val="112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E1-FA16-4C69-ACAB-B7AC126001C5}"/>
              </c:ext>
            </c:extLst>
          </c:dPt>
          <c:dPt>
            <c:idx val="113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E3-FA16-4C69-ACAB-B7AC126001C5}"/>
              </c:ext>
            </c:extLst>
          </c:dPt>
          <c:dPt>
            <c:idx val="114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E5-FA16-4C69-ACAB-B7AC126001C5}"/>
              </c:ext>
            </c:extLst>
          </c:dPt>
          <c:dPt>
            <c:idx val="115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E7-FA16-4C69-ACAB-B7AC126001C5}"/>
              </c:ext>
            </c:extLst>
          </c:dPt>
          <c:dPt>
            <c:idx val="116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E9-FA16-4C69-ACAB-B7AC126001C5}"/>
              </c:ext>
            </c:extLst>
          </c:dPt>
          <c:dPt>
            <c:idx val="117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EB-FA16-4C69-ACAB-B7AC126001C5}"/>
              </c:ext>
            </c:extLst>
          </c:dPt>
          <c:dPt>
            <c:idx val="118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ED-FA16-4C69-ACAB-B7AC126001C5}"/>
              </c:ext>
            </c:extLst>
          </c:dPt>
          <c:dPt>
            <c:idx val="119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EF-FA16-4C69-ACAB-B7AC126001C5}"/>
              </c:ext>
            </c:extLst>
          </c:dPt>
          <c:dPt>
            <c:idx val="120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F1-FA16-4C69-ACAB-B7AC126001C5}"/>
              </c:ext>
            </c:extLst>
          </c:dPt>
          <c:dPt>
            <c:idx val="121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F3-FA16-4C69-ACAB-B7AC126001C5}"/>
              </c:ext>
            </c:extLst>
          </c:dPt>
          <c:dPt>
            <c:idx val="122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F5-FA16-4C69-ACAB-B7AC126001C5}"/>
              </c:ext>
            </c:extLst>
          </c:dPt>
          <c:dPt>
            <c:idx val="123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F7-FA16-4C69-ACAB-B7AC126001C5}"/>
              </c:ext>
            </c:extLst>
          </c:dPt>
          <c:dPt>
            <c:idx val="124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F9-FA16-4C69-ACAB-B7AC126001C5}"/>
              </c:ext>
            </c:extLst>
          </c:dPt>
          <c:dPt>
            <c:idx val="125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FB-FA16-4C69-ACAB-B7AC126001C5}"/>
              </c:ext>
            </c:extLst>
          </c:dPt>
          <c:dPt>
            <c:idx val="126"/>
            <c:bubble3D val="0"/>
            <c:spPr>
              <a:solidFill>
                <a:schemeClr val="accent1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FD-FA16-4C69-ACAB-B7AC126001C5}"/>
              </c:ext>
            </c:extLst>
          </c:dPt>
          <c:dPt>
            <c:idx val="127"/>
            <c:bubble3D val="0"/>
            <c:spPr>
              <a:solidFill>
                <a:schemeClr val="accent2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FF-FA16-4C69-ACAB-B7AC126001C5}"/>
              </c:ext>
            </c:extLst>
          </c:dPt>
          <c:dPt>
            <c:idx val="128"/>
            <c:bubble3D val="0"/>
            <c:spPr>
              <a:solidFill>
                <a:schemeClr val="accent3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101-FA16-4C69-ACAB-B7AC126001C5}"/>
              </c:ext>
            </c:extLst>
          </c:dPt>
          <c:dPt>
            <c:idx val="129"/>
            <c:bubble3D val="0"/>
            <c:spPr>
              <a:solidFill>
                <a:schemeClr val="accent4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103-FA16-4C69-ACAB-B7AC126001C5}"/>
              </c:ext>
            </c:extLst>
          </c:dPt>
          <c:dPt>
            <c:idx val="130"/>
            <c:bubble3D val="0"/>
            <c:spPr>
              <a:solidFill>
                <a:schemeClr val="accent5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105-FA16-4C69-ACAB-B7AC126001C5}"/>
              </c:ext>
            </c:extLst>
          </c:dPt>
          <c:dPt>
            <c:idx val="131"/>
            <c:bubble3D val="0"/>
            <c:spPr>
              <a:solidFill>
                <a:schemeClr val="accent6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107-FA16-4C69-ACAB-B7AC126001C5}"/>
              </c:ext>
            </c:extLst>
          </c:dPt>
          <c:dPt>
            <c:idx val="132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109-FA16-4C69-ACAB-B7AC126001C5}"/>
              </c:ext>
            </c:extLst>
          </c:dPt>
          <c:dPt>
            <c:idx val="133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10B-FA16-4C69-ACAB-B7AC126001C5}"/>
              </c:ext>
            </c:extLst>
          </c:dPt>
          <c:dPt>
            <c:idx val="134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10D-FA16-4C69-ACAB-B7AC126001C5}"/>
              </c:ext>
            </c:extLst>
          </c:dPt>
          <c:dPt>
            <c:idx val="135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10F-FA16-4C69-ACAB-B7AC126001C5}"/>
              </c:ext>
            </c:extLst>
          </c:dPt>
          <c:dPt>
            <c:idx val="136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111-FA16-4C69-ACAB-B7AC126001C5}"/>
              </c:ext>
            </c:extLst>
          </c:dPt>
          <c:dPt>
            <c:idx val="137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113-FA16-4C69-ACAB-B7AC126001C5}"/>
              </c:ext>
            </c:extLst>
          </c:dPt>
          <c:dPt>
            <c:idx val="138"/>
            <c:bubble3D val="0"/>
            <c:spPr>
              <a:solidFill>
                <a:schemeClr val="accent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115-FA16-4C69-ACAB-B7AC126001C5}"/>
              </c:ext>
            </c:extLst>
          </c:dPt>
          <c:dPt>
            <c:idx val="139"/>
            <c:bubble3D val="0"/>
            <c:spPr>
              <a:solidFill>
                <a:schemeClr val="accent2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117-FA16-4C69-ACAB-B7AC126001C5}"/>
              </c:ext>
            </c:extLst>
          </c:dPt>
          <c:dPt>
            <c:idx val="140"/>
            <c:bubble3D val="0"/>
            <c:spPr>
              <a:solidFill>
                <a:schemeClr val="accent3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119-FA16-4C69-ACAB-B7AC126001C5}"/>
              </c:ext>
            </c:extLst>
          </c:dPt>
          <c:dPt>
            <c:idx val="141"/>
            <c:bubble3D val="0"/>
            <c:spPr>
              <a:solidFill>
                <a:schemeClr val="accent4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11B-FA16-4C69-ACAB-B7AC126001C5}"/>
              </c:ext>
            </c:extLst>
          </c:dPt>
          <c:dPt>
            <c:idx val="142"/>
            <c:bubble3D val="0"/>
            <c:spPr>
              <a:solidFill>
                <a:schemeClr val="accent5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11D-FA16-4C69-ACAB-B7AC126001C5}"/>
              </c:ext>
            </c:extLst>
          </c:dPt>
          <c:dPt>
            <c:idx val="143"/>
            <c:bubble3D val="0"/>
            <c:spPr>
              <a:solidFill>
                <a:schemeClr val="accent6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11F-FA16-4C69-ACAB-B7AC126001C5}"/>
              </c:ext>
            </c:extLst>
          </c:dPt>
          <c:dPt>
            <c:idx val="144"/>
            <c:bubble3D val="0"/>
            <c:spPr>
              <a:solidFill>
                <a:schemeClr val="accent1">
                  <a:lumMod val="70000"/>
                  <a:lumOff val="3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121-FA16-4C69-ACAB-B7AC126001C5}"/>
              </c:ext>
            </c:extLst>
          </c:dPt>
          <c:dPt>
            <c:idx val="145"/>
            <c:bubble3D val="0"/>
            <c:spPr>
              <a:solidFill>
                <a:schemeClr val="accent2">
                  <a:lumMod val="70000"/>
                  <a:lumOff val="3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123-FA16-4C69-ACAB-B7AC126001C5}"/>
              </c:ext>
            </c:extLst>
          </c:dPt>
          <c:dPt>
            <c:idx val="146"/>
            <c:bubble3D val="0"/>
            <c:spPr>
              <a:solidFill>
                <a:schemeClr val="accent3">
                  <a:lumMod val="70000"/>
                  <a:lumOff val="3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125-FA16-4C69-ACAB-B7AC126001C5}"/>
              </c:ext>
            </c:extLst>
          </c:dPt>
          <c:dPt>
            <c:idx val="147"/>
            <c:bubble3D val="0"/>
            <c:spPr>
              <a:solidFill>
                <a:schemeClr val="accent4">
                  <a:lumMod val="70000"/>
                  <a:lumOff val="3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127-FA16-4C69-ACAB-B7AC126001C5}"/>
              </c:ext>
            </c:extLst>
          </c:dPt>
          <c:dPt>
            <c:idx val="148"/>
            <c:bubble3D val="0"/>
            <c:spPr>
              <a:solidFill>
                <a:schemeClr val="accent5">
                  <a:lumMod val="70000"/>
                  <a:lumOff val="3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129-FA16-4C69-ACAB-B7AC126001C5}"/>
              </c:ext>
            </c:extLst>
          </c:dPt>
          <c:dPt>
            <c:idx val="149"/>
            <c:bubble3D val="0"/>
            <c:spPr>
              <a:solidFill>
                <a:schemeClr val="accent6">
                  <a:lumMod val="70000"/>
                  <a:lumOff val="3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12B-FA16-4C69-ACAB-B7AC126001C5}"/>
              </c:ext>
            </c:extLst>
          </c:dPt>
          <c:dPt>
            <c:idx val="150"/>
            <c:bubble3D val="0"/>
            <c:spPr>
              <a:solidFill>
                <a:schemeClr val="accent1">
                  <a:lumMod val="7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12D-FA16-4C69-ACAB-B7AC126001C5}"/>
              </c:ext>
            </c:extLst>
          </c:dPt>
          <c:dPt>
            <c:idx val="151"/>
            <c:bubble3D val="0"/>
            <c:spPr>
              <a:solidFill>
                <a:schemeClr val="accent2">
                  <a:lumMod val="7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12F-FA16-4C69-ACAB-B7AC126001C5}"/>
              </c:ext>
            </c:extLst>
          </c:dPt>
          <c:dPt>
            <c:idx val="152"/>
            <c:bubble3D val="0"/>
            <c:spPr>
              <a:solidFill>
                <a:schemeClr val="accent3">
                  <a:lumMod val="7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131-FA16-4C69-ACAB-B7AC126001C5}"/>
              </c:ext>
            </c:extLst>
          </c:dPt>
          <c:dPt>
            <c:idx val="153"/>
            <c:bubble3D val="0"/>
            <c:spPr>
              <a:solidFill>
                <a:schemeClr val="accent4">
                  <a:lumMod val="7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133-FA16-4C69-ACAB-B7AC126001C5}"/>
              </c:ext>
            </c:extLst>
          </c:dPt>
          <c:dPt>
            <c:idx val="154"/>
            <c:bubble3D val="0"/>
            <c:spPr>
              <a:solidFill>
                <a:schemeClr val="accent5">
                  <a:lumMod val="7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135-FA16-4C69-ACAB-B7AC126001C5}"/>
              </c:ext>
            </c:extLst>
          </c:dPt>
          <c:dPt>
            <c:idx val="155"/>
            <c:bubble3D val="0"/>
            <c:spPr>
              <a:solidFill>
                <a:schemeClr val="accent6">
                  <a:lumMod val="7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137-FA16-4C69-ACAB-B7AC126001C5}"/>
              </c:ext>
            </c:extLst>
          </c:dPt>
          <c:dPt>
            <c:idx val="156"/>
            <c:bubble3D val="0"/>
            <c:spPr>
              <a:solidFill>
                <a:schemeClr val="accent1">
                  <a:lumMod val="50000"/>
                  <a:lumOff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139-FA16-4C69-ACAB-B7AC126001C5}"/>
              </c:ext>
            </c:extLst>
          </c:dPt>
          <c:dPt>
            <c:idx val="157"/>
            <c:bubble3D val="0"/>
            <c:spPr>
              <a:solidFill>
                <a:schemeClr val="accent2">
                  <a:lumMod val="50000"/>
                  <a:lumOff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13B-FA16-4C69-ACAB-B7AC126001C5}"/>
              </c:ext>
            </c:extLst>
          </c:dPt>
          <c:dPt>
            <c:idx val="158"/>
            <c:bubble3D val="0"/>
            <c:spPr>
              <a:solidFill>
                <a:schemeClr val="accent3">
                  <a:lumMod val="50000"/>
                  <a:lumOff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13D-FA16-4C69-ACAB-B7AC126001C5}"/>
              </c:ext>
            </c:extLst>
          </c:dPt>
          <c:dPt>
            <c:idx val="159"/>
            <c:bubble3D val="0"/>
            <c:spPr>
              <a:solidFill>
                <a:schemeClr val="accent4">
                  <a:lumMod val="50000"/>
                  <a:lumOff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13F-FA16-4C69-ACAB-B7AC126001C5}"/>
              </c:ext>
            </c:extLst>
          </c:dPt>
          <c:dPt>
            <c:idx val="160"/>
            <c:bubble3D val="0"/>
            <c:spPr>
              <a:solidFill>
                <a:schemeClr val="accent5">
                  <a:lumMod val="50000"/>
                  <a:lumOff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141-FA16-4C69-ACAB-B7AC126001C5}"/>
              </c:ext>
            </c:extLst>
          </c:dPt>
          <c:dPt>
            <c:idx val="161"/>
            <c:bubble3D val="0"/>
            <c:spPr>
              <a:solidFill>
                <a:schemeClr val="accent6">
                  <a:lumMod val="50000"/>
                  <a:lumOff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143-FA16-4C69-ACAB-B7AC126001C5}"/>
              </c:ext>
            </c:extLst>
          </c:dPt>
          <c:dPt>
            <c:idx val="162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145-FA16-4C69-ACAB-B7AC126001C5}"/>
              </c:ext>
            </c:extLst>
          </c:dPt>
          <c:dPt>
            <c:idx val="163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147-FA16-4C69-ACAB-B7AC126001C5}"/>
              </c:ext>
            </c:extLst>
          </c:dPt>
          <c:dPt>
            <c:idx val="164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149-FA16-4C69-ACAB-B7AC126001C5}"/>
              </c:ext>
            </c:extLst>
          </c:dPt>
          <c:dPt>
            <c:idx val="165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14B-FA16-4C69-ACAB-B7AC126001C5}"/>
              </c:ext>
            </c:extLst>
          </c:dPt>
          <c:dPt>
            <c:idx val="166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14D-FA16-4C69-ACAB-B7AC126001C5}"/>
              </c:ext>
            </c:extLst>
          </c:dPt>
          <c:dPt>
            <c:idx val="167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14F-FA16-4C69-ACAB-B7AC126001C5}"/>
              </c:ext>
            </c:extLst>
          </c:dPt>
          <c:dPt>
            <c:idx val="168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151-FA16-4C69-ACAB-B7AC126001C5}"/>
              </c:ext>
            </c:extLst>
          </c:dPt>
          <c:dPt>
            <c:idx val="169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153-FA16-4C69-ACAB-B7AC126001C5}"/>
              </c:ext>
            </c:extLst>
          </c:dPt>
          <c:dPt>
            <c:idx val="170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155-FA16-4C69-ACAB-B7AC126001C5}"/>
              </c:ext>
            </c:extLst>
          </c:dPt>
          <c:dPt>
            <c:idx val="171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157-FA16-4C69-ACAB-B7AC126001C5}"/>
              </c:ext>
            </c:extLst>
          </c:dPt>
          <c:dPt>
            <c:idx val="172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159-FA16-4C69-ACAB-B7AC126001C5}"/>
              </c:ext>
            </c:extLst>
          </c:dPt>
          <c:dPt>
            <c:idx val="173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15B-FA16-4C69-ACAB-B7AC126001C5}"/>
              </c:ext>
            </c:extLst>
          </c:dPt>
          <c:dPt>
            <c:idx val="174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15D-FA16-4C69-ACAB-B7AC126001C5}"/>
              </c:ext>
            </c:extLst>
          </c:dPt>
          <c:dPt>
            <c:idx val="175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15F-FA16-4C69-ACAB-B7AC126001C5}"/>
              </c:ext>
            </c:extLst>
          </c:dPt>
          <c:dPt>
            <c:idx val="176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161-FA16-4C69-ACAB-B7AC126001C5}"/>
              </c:ext>
            </c:extLst>
          </c:dPt>
          <c:dPt>
            <c:idx val="177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163-FA16-4C69-ACAB-B7AC126001C5}"/>
              </c:ext>
            </c:extLst>
          </c:dPt>
          <c:dPt>
            <c:idx val="178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165-FA16-4C69-ACAB-B7AC126001C5}"/>
              </c:ext>
            </c:extLst>
          </c:dPt>
          <c:dPt>
            <c:idx val="179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167-FA16-4C69-ACAB-B7AC126001C5}"/>
              </c:ext>
            </c:extLst>
          </c:dPt>
          <c:dPt>
            <c:idx val="180"/>
            <c:bubble3D val="0"/>
            <c:spPr>
              <a:solidFill>
                <a:schemeClr val="accent1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169-FA16-4C69-ACAB-B7AC126001C5}"/>
              </c:ext>
            </c:extLst>
          </c:dPt>
          <c:dPt>
            <c:idx val="181"/>
            <c:bubble3D val="0"/>
            <c:spPr>
              <a:solidFill>
                <a:schemeClr val="accent2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16B-FA16-4C69-ACAB-B7AC126001C5}"/>
              </c:ext>
            </c:extLst>
          </c:dPt>
          <c:dPt>
            <c:idx val="182"/>
            <c:bubble3D val="0"/>
            <c:spPr>
              <a:solidFill>
                <a:schemeClr val="accent3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16D-FA16-4C69-ACAB-B7AC126001C5}"/>
              </c:ext>
            </c:extLst>
          </c:dPt>
          <c:dPt>
            <c:idx val="183"/>
            <c:bubble3D val="0"/>
            <c:spPr>
              <a:solidFill>
                <a:schemeClr val="accent4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16F-FA16-4C69-ACAB-B7AC126001C5}"/>
              </c:ext>
            </c:extLst>
          </c:dPt>
          <c:dPt>
            <c:idx val="184"/>
            <c:bubble3D val="0"/>
            <c:spPr>
              <a:solidFill>
                <a:schemeClr val="accent5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171-FA16-4C69-ACAB-B7AC126001C5}"/>
              </c:ext>
            </c:extLst>
          </c:dPt>
          <c:dPt>
            <c:idx val="185"/>
            <c:bubble3D val="0"/>
            <c:spPr>
              <a:solidFill>
                <a:schemeClr val="accent6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173-FA16-4C69-ACAB-B7AC126001C5}"/>
              </c:ext>
            </c:extLst>
          </c:dPt>
          <c:dPt>
            <c:idx val="186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175-FA16-4C69-ACAB-B7AC126001C5}"/>
              </c:ext>
            </c:extLst>
          </c:dPt>
          <c:dPt>
            <c:idx val="187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177-FA16-4C69-ACAB-B7AC126001C5}"/>
              </c:ext>
            </c:extLst>
          </c:dPt>
          <c:dPt>
            <c:idx val="188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179-FA16-4C69-ACAB-B7AC126001C5}"/>
              </c:ext>
            </c:extLst>
          </c:dPt>
          <c:dPt>
            <c:idx val="189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17B-FA16-4C69-ACAB-B7AC126001C5}"/>
              </c:ext>
            </c:extLst>
          </c:dPt>
          <c:dPt>
            <c:idx val="19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17D-FA16-4C69-ACAB-B7AC126001C5}"/>
              </c:ext>
            </c:extLst>
          </c:dPt>
          <c:dPt>
            <c:idx val="191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17F-FA16-4C69-ACAB-B7AC126001C5}"/>
              </c:ext>
            </c:extLst>
          </c:dPt>
          <c:dPt>
            <c:idx val="192"/>
            <c:bubble3D val="0"/>
            <c:spPr>
              <a:solidFill>
                <a:schemeClr val="accent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181-FA16-4C69-ACAB-B7AC126001C5}"/>
              </c:ext>
            </c:extLst>
          </c:dPt>
          <c:dPt>
            <c:idx val="193"/>
            <c:bubble3D val="0"/>
            <c:spPr>
              <a:solidFill>
                <a:schemeClr val="accent2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183-FA16-4C69-ACAB-B7AC126001C5}"/>
              </c:ext>
            </c:extLst>
          </c:dPt>
          <c:dPt>
            <c:idx val="194"/>
            <c:bubble3D val="0"/>
            <c:spPr>
              <a:solidFill>
                <a:schemeClr val="accent3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185-FA16-4C69-ACAB-B7AC126001C5}"/>
              </c:ext>
            </c:extLst>
          </c:dPt>
          <c:dPt>
            <c:idx val="195"/>
            <c:bubble3D val="0"/>
            <c:spPr>
              <a:solidFill>
                <a:schemeClr val="accent4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187-FA16-4C69-ACAB-B7AC126001C5}"/>
              </c:ext>
            </c:extLst>
          </c:dPt>
          <c:dPt>
            <c:idx val="196"/>
            <c:bubble3D val="0"/>
            <c:spPr>
              <a:solidFill>
                <a:schemeClr val="accent5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189-FA16-4C69-ACAB-B7AC126001C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in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Feuil2!$A$2:$A$198</c:f>
              <c:strCache>
                <c:ptCount val="197"/>
                <c:pt idx="0">
                  <c:v>Afghanistan</c:v>
                </c:pt>
                <c:pt idx="1">
                  <c:v>Afrique du Sud</c:v>
                </c:pt>
                <c:pt idx="2">
                  <c:v>Albanie</c:v>
                </c:pt>
                <c:pt idx="3">
                  <c:v>Algérie</c:v>
                </c:pt>
                <c:pt idx="4">
                  <c:v>Allemagne</c:v>
                </c:pt>
                <c:pt idx="5">
                  <c:v>Andorre</c:v>
                </c:pt>
                <c:pt idx="6">
                  <c:v>Angola</c:v>
                </c:pt>
                <c:pt idx="7">
                  <c:v>Antigua et Barbuda</c:v>
                </c:pt>
                <c:pt idx="8">
                  <c:v>Arabie Saoudite</c:v>
                </c:pt>
                <c:pt idx="9">
                  <c:v>Argentine</c:v>
                </c:pt>
                <c:pt idx="10">
                  <c:v>Arménie</c:v>
                </c:pt>
                <c:pt idx="11">
                  <c:v>Australie</c:v>
                </c:pt>
                <c:pt idx="12">
                  <c:v>Autriche</c:v>
                </c:pt>
                <c:pt idx="13">
                  <c:v>Azerbaïdjan</c:v>
                </c:pt>
                <c:pt idx="14">
                  <c:v>Bahamas</c:v>
                </c:pt>
                <c:pt idx="15">
                  <c:v>Bahreïn</c:v>
                </c:pt>
                <c:pt idx="16">
                  <c:v>Bangladesh</c:v>
                </c:pt>
                <c:pt idx="17">
                  <c:v>Barbade</c:v>
                </c:pt>
                <c:pt idx="18">
                  <c:v>Belarus</c:v>
                </c:pt>
                <c:pt idx="19">
                  <c:v>Belgique</c:v>
                </c:pt>
                <c:pt idx="20">
                  <c:v>Belize</c:v>
                </c:pt>
                <c:pt idx="21">
                  <c:v>Bénin</c:v>
                </c:pt>
                <c:pt idx="22">
                  <c:v>Bhoutan</c:v>
                </c:pt>
                <c:pt idx="23">
                  <c:v>Bolivie</c:v>
                </c:pt>
                <c:pt idx="24">
                  <c:v>Bosnie-Herzégovine</c:v>
                </c:pt>
                <c:pt idx="25">
                  <c:v>Botswana</c:v>
                </c:pt>
                <c:pt idx="26">
                  <c:v>Brésil</c:v>
                </c:pt>
                <c:pt idx="27">
                  <c:v>Brunei</c:v>
                </c:pt>
                <c:pt idx="28">
                  <c:v>Bulgarie</c:v>
                </c:pt>
                <c:pt idx="29">
                  <c:v>Burkina Faso</c:v>
                </c:pt>
                <c:pt idx="30">
                  <c:v>Burundi</c:v>
                </c:pt>
                <c:pt idx="31">
                  <c:v>Cambodge</c:v>
                </c:pt>
                <c:pt idx="32">
                  <c:v>Cameroun</c:v>
                </c:pt>
                <c:pt idx="33">
                  <c:v>Canada</c:v>
                </c:pt>
                <c:pt idx="34">
                  <c:v>Cap-Vert</c:v>
                </c:pt>
                <c:pt idx="35">
                  <c:v>Centrafrique</c:v>
                </c:pt>
                <c:pt idx="36">
                  <c:v>Chili</c:v>
                </c:pt>
                <c:pt idx="37">
                  <c:v>Chine</c:v>
                </c:pt>
                <c:pt idx="38">
                  <c:v>Chypre</c:v>
                </c:pt>
                <c:pt idx="39">
                  <c:v>Colombie</c:v>
                </c:pt>
                <c:pt idx="40">
                  <c:v>Comores</c:v>
                </c:pt>
                <c:pt idx="41">
                  <c:v>Congo-Brazzaville</c:v>
                </c:pt>
                <c:pt idx="42">
                  <c:v>Congo-Kinshasa</c:v>
                </c:pt>
                <c:pt idx="43">
                  <c:v>Corée du Nord</c:v>
                </c:pt>
                <c:pt idx="44">
                  <c:v>Corée du Sud</c:v>
                </c:pt>
                <c:pt idx="45">
                  <c:v>Costa Rica</c:v>
                </c:pt>
                <c:pt idx="46">
                  <c:v>Côte d'Ivoire</c:v>
                </c:pt>
                <c:pt idx="47">
                  <c:v>Croatie</c:v>
                </c:pt>
                <c:pt idx="48">
                  <c:v>Cuba</c:v>
                </c:pt>
                <c:pt idx="49">
                  <c:v>Danemark</c:v>
                </c:pt>
                <c:pt idx="50">
                  <c:v>Djibouti</c:v>
                </c:pt>
                <c:pt idx="51">
                  <c:v>Dominicaine (Rép.)</c:v>
                </c:pt>
                <c:pt idx="52">
                  <c:v>Dominique</c:v>
                </c:pt>
                <c:pt idx="53">
                  <c:v>Egypte</c:v>
                </c:pt>
                <c:pt idx="54">
                  <c:v>Emirats Arabes Unis</c:v>
                </c:pt>
                <c:pt idx="55">
                  <c:v>Equateur</c:v>
                </c:pt>
                <c:pt idx="56">
                  <c:v>Erythrée</c:v>
                </c:pt>
                <c:pt idx="57">
                  <c:v>Espagne</c:v>
                </c:pt>
                <c:pt idx="58">
                  <c:v>Estonie</c:v>
                </c:pt>
                <c:pt idx="59">
                  <c:v>Eswatini</c:v>
                </c:pt>
                <c:pt idx="60">
                  <c:v>Etats-Unis</c:v>
                </c:pt>
                <c:pt idx="61">
                  <c:v>Ethiopie</c:v>
                </c:pt>
                <c:pt idx="62">
                  <c:v>Fidji</c:v>
                </c:pt>
                <c:pt idx="63">
                  <c:v>Finlande</c:v>
                </c:pt>
                <c:pt idx="64">
                  <c:v>France</c:v>
                </c:pt>
                <c:pt idx="65">
                  <c:v>Gabon</c:v>
                </c:pt>
                <c:pt idx="66">
                  <c:v>Gambie</c:v>
                </c:pt>
                <c:pt idx="67">
                  <c:v>Géorgie</c:v>
                </c:pt>
                <c:pt idx="68">
                  <c:v>Ghana</c:v>
                </c:pt>
                <c:pt idx="69">
                  <c:v>Grèce</c:v>
                </c:pt>
                <c:pt idx="70">
                  <c:v>Grenade</c:v>
                </c:pt>
                <c:pt idx="71">
                  <c:v>Guatemala</c:v>
                </c:pt>
                <c:pt idx="72">
                  <c:v>Guinée</c:v>
                </c:pt>
                <c:pt idx="73">
                  <c:v>Guinée-Bissau</c:v>
                </c:pt>
                <c:pt idx="74">
                  <c:v>Guinée équatoriale</c:v>
                </c:pt>
                <c:pt idx="75">
                  <c:v>Guyana</c:v>
                </c:pt>
                <c:pt idx="76">
                  <c:v>Haïti</c:v>
                </c:pt>
                <c:pt idx="77">
                  <c:v>Honduras</c:v>
                </c:pt>
                <c:pt idx="78">
                  <c:v>Hongrie</c:v>
                </c:pt>
                <c:pt idx="79">
                  <c:v>Inde</c:v>
                </c:pt>
                <c:pt idx="80">
                  <c:v>Indonésie</c:v>
                </c:pt>
                <c:pt idx="81">
                  <c:v>Irak</c:v>
                </c:pt>
                <c:pt idx="82">
                  <c:v>Iran</c:v>
                </c:pt>
                <c:pt idx="83">
                  <c:v>Irlande</c:v>
                </c:pt>
                <c:pt idx="84">
                  <c:v>Islande</c:v>
                </c:pt>
                <c:pt idx="85">
                  <c:v>Israël</c:v>
                </c:pt>
                <c:pt idx="86">
                  <c:v>Italie</c:v>
                </c:pt>
                <c:pt idx="87">
                  <c:v>Jamaïque</c:v>
                </c:pt>
                <c:pt idx="88">
                  <c:v>Japon</c:v>
                </c:pt>
                <c:pt idx="89">
                  <c:v>Jordanie</c:v>
                </c:pt>
                <c:pt idx="90">
                  <c:v>Kazakhstan</c:v>
                </c:pt>
                <c:pt idx="91">
                  <c:v>Kenya</c:v>
                </c:pt>
                <c:pt idx="92">
                  <c:v>Kirghizistan</c:v>
                </c:pt>
                <c:pt idx="93">
                  <c:v>Kiribati</c:v>
                </c:pt>
                <c:pt idx="94">
                  <c:v>Kosovo</c:v>
                </c:pt>
                <c:pt idx="95">
                  <c:v>Koweït</c:v>
                </c:pt>
                <c:pt idx="96">
                  <c:v>Laos</c:v>
                </c:pt>
                <c:pt idx="97">
                  <c:v>Lesotho</c:v>
                </c:pt>
                <c:pt idx="98">
                  <c:v>Lettonie</c:v>
                </c:pt>
                <c:pt idx="99">
                  <c:v>Liban</c:v>
                </c:pt>
                <c:pt idx="100">
                  <c:v>Libéria</c:v>
                </c:pt>
                <c:pt idx="101">
                  <c:v>Libye</c:v>
                </c:pt>
                <c:pt idx="102">
                  <c:v>Liechtenstein</c:v>
                </c:pt>
                <c:pt idx="103">
                  <c:v>Lituanie</c:v>
                </c:pt>
                <c:pt idx="104">
                  <c:v>Luxembourg</c:v>
                </c:pt>
                <c:pt idx="105">
                  <c:v>Macédoine du Nord</c:v>
                </c:pt>
                <c:pt idx="106">
                  <c:v>Madagascar</c:v>
                </c:pt>
                <c:pt idx="107">
                  <c:v>Malaisie</c:v>
                </c:pt>
                <c:pt idx="108">
                  <c:v>Malawi</c:v>
                </c:pt>
                <c:pt idx="109">
                  <c:v>Maldives</c:v>
                </c:pt>
                <c:pt idx="110">
                  <c:v>Mali</c:v>
                </c:pt>
                <c:pt idx="111">
                  <c:v>Malte</c:v>
                </c:pt>
                <c:pt idx="112">
                  <c:v>Maroc</c:v>
                </c:pt>
                <c:pt idx="113">
                  <c:v>Marshall</c:v>
                </c:pt>
                <c:pt idx="114">
                  <c:v>Maurice</c:v>
                </c:pt>
                <c:pt idx="115">
                  <c:v>Mauritanie</c:v>
                </c:pt>
                <c:pt idx="116">
                  <c:v>Mexique</c:v>
                </c:pt>
                <c:pt idx="117">
                  <c:v>Micronésie</c:v>
                </c:pt>
                <c:pt idx="118">
                  <c:v>Moldavie</c:v>
                </c:pt>
                <c:pt idx="119">
                  <c:v>Monaco</c:v>
                </c:pt>
                <c:pt idx="120">
                  <c:v>Mongolie</c:v>
                </c:pt>
                <c:pt idx="121">
                  <c:v>Monténégro</c:v>
                </c:pt>
                <c:pt idx="122">
                  <c:v>Mozambique</c:v>
                </c:pt>
                <c:pt idx="123">
                  <c:v>Myanmar-Birmanie</c:v>
                </c:pt>
                <c:pt idx="124">
                  <c:v>Namibie</c:v>
                </c:pt>
                <c:pt idx="125">
                  <c:v>Nauru</c:v>
                </c:pt>
                <c:pt idx="126">
                  <c:v>Népal</c:v>
                </c:pt>
                <c:pt idx="127">
                  <c:v>Nicaragua</c:v>
                </c:pt>
                <c:pt idx="128">
                  <c:v>Niger</c:v>
                </c:pt>
                <c:pt idx="129">
                  <c:v>Nigéria</c:v>
                </c:pt>
                <c:pt idx="130">
                  <c:v>Norvège</c:v>
                </c:pt>
                <c:pt idx="131">
                  <c:v>Nouvelle Zélande</c:v>
                </c:pt>
                <c:pt idx="132">
                  <c:v>Oman</c:v>
                </c:pt>
                <c:pt idx="133">
                  <c:v>Ouganda</c:v>
                </c:pt>
                <c:pt idx="134">
                  <c:v>Ouzbékistan</c:v>
                </c:pt>
                <c:pt idx="135">
                  <c:v>Pakistan</c:v>
                </c:pt>
                <c:pt idx="136">
                  <c:v>Palau</c:v>
                </c:pt>
                <c:pt idx="137">
                  <c:v>Palestine</c:v>
                </c:pt>
                <c:pt idx="138">
                  <c:v>Panama</c:v>
                </c:pt>
                <c:pt idx="139">
                  <c:v>Papouasie</c:v>
                </c:pt>
                <c:pt idx="140">
                  <c:v>Paraguay</c:v>
                </c:pt>
                <c:pt idx="141">
                  <c:v>Pays Bas</c:v>
                </c:pt>
                <c:pt idx="142">
                  <c:v>Pérou</c:v>
                </c:pt>
                <c:pt idx="143">
                  <c:v>Philippines</c:v>
                </c:pt>
                <c:pt idx="144">
                  <c:v>Pologne</c:v>
                </c:pt>
                <c:pt idx="145">
                  <c:v>Portugal</c:v>
                </c:pt>
                <c:pt idx="146">
                  <c:v>Qatar</c:v>
                </c:pt>
                <c:pt idx="147">
                  <c:v>Roumanie</c:v>
                </c:pt>
                <c:pt idx="148">
                  <c:v>Royaume-Uni</c:v>
                </c:pt>
                <c:pt idx="149">
                  <c:v>Russie</c:v>
                </c:pt>
                <c:pt idx="150">
                  <c:v>Rwanda</c:v>
                </c:pt>
                <c:pt idx="151">
                  <c:v>Saint Kitts</c:v>
                </c:pt>
                <c:pt idx="152">
                  <c:v>Saint Marin</c:v>
                </c:pt>
                <c:pt idx="153">
                  <c:v>Saint Vincent</c:v>
                </c:pt>
                <c:pt idx="154">
                  <c:v>Sainte Lucie</c:v>
                </c:pt>
                <c:pt idx="155">
                  <c:v>Salomon</c:v>
                </c:pt>
                <c:pt idx="156">
                  <c:v>Salvador</c:v>
                </c:pt>
                <c:pt idx="157">
                  <c:v>Samoa</c:v>
                </c:pt>
                <c:pt idx="158">
                  <c:v>Sao Tomé</c:v>
                </c:pt>
                <c:pt idx="159">
                  <c:v>Sénégal</c:v>
                </c:pt>
                <c:pt idx="160">
                  <c:v>Serbie</c:v>
                </c:pt>
                <c:pt idx="161">
                  <c:v>Seychelles</c:v>
                </c:pt>
                <c:pt idx="162">
                  <c:v>Sierra Leone</c:v>
                </c:pt>
                <c:pt idx="163">
                  <c:v>Singapour</c:v>
                </c:pt>
                <c:pt idx="164">
                  <c:v>Slovaquie</c:v>
                </c:pt>
                <c:pt idx="165">
                  <c:v>Slovénie</c:v>
                </c:pt>
                <c:pt idx="166">
                  <c:v>Somalie</c:v>
                </c:pt>
                <c:pt idx="167">
                  <c:v>Soudan</c:v>
                </c:pt>
                <c:pt idx="168">
                  <c:v>Sri Lanka</c:v>
                </c:pt>
                <c:pt idx="169">
                  <c:v>Sud-Soudan</c:v>
                </c:pt>
                <c:pt idx="170">
                  <c:v>Suède</c:v>
                </c:pt>
                <c:pt idx="171">
                  <c:v>Suisse</c:v>
                </c:pt>
                <c:pt idx="172">
                  <c:v>Surinam</c:v>
                </c:pt>
                <c:pt idx="173">
                  <c:v>Syrie</c:v>
                </c:pt>
                <c:pt idx="174">
                  <c:v>Tadjikistan</c:v>
                </c:pt>
                <c:pt idx="175">
                  <c:v>Taïwan</c:v>
                </c:pt>
                <c:pt idx="176">
                  <c:v>Tanzanie</c:v>
                </c:pt>
                <c:pt idx="177">
                  <c:v>Tchad</c:v>
                </c:pt>
                <c:pt idx="178">
                  <c:v>Tchéquie</c:v>
                </c:pt>
                <c:pt idx="179">
                  <c:v>Thaïlande</c:v>
                </c:pt>
                <c:pt idx="180">
                  <c:v>Timor oriental</c:v>
                </c:pt>
                <c:pt idx="181">
                  <c:v>Togo</c:v>
                </c:pt>
                <c:pt idx="182">
                  <c:v>Tonga</c:v>
                </c:pt>
                <c:pt idx="183">
                  <c:v>Trinité et Tobago</c:v>
                </c:pt>
                <c:pt idx="184">
                  <c:v>Tunisie</c:v>
                </c:pt>
                <c:pt idx="185">
                  <c:v>Turkménistan</c:v>
                </c:pt>
                <c:pt idx="186">
                  <c:v>Turquie</c:v>
                </c:pt>
                <c:pt idx="187">
                  <c:v>Tuvalu</c:v>
                </c:pt>
                <c:pt idx="188">
                  <c:v>Ukraine</c:v>
                </c:pt>
                <c:pt idx="189">
                  <c:v>Uruguay</c:v>
                </c:pt>
                <c:pt idx="190">
                  <c:v>Vanuatu</c:v>
                </c:pt>
                <c:pt idx="191">
                  <c:v>Vatican</c:v>
                </c:pt>
                <c:pt idx="192">
                  <c:v>Venezuela</c:v>
                </c:pt>
                <c:pt idx="193">
                  <c:v>Vietnam</c:v>
                </c:pt>
                <c:pt idx="194">
                  <c:v>Yémen</c:v>
                </c:pt>
                <c:pt idx="195">
                  <c:v>Zambie</c:v>
                </c:pt>
                <c:pt idx="196">
                  <c:v>Zimbabwe</c:v>
                </c:pt>
              </c:strCache>
            </c:strRef>
          </c:cat>
          <c:val>
            <c:numRef>
              <c:f>Feuil2!$B$2:$B$198</c:f>
              <c:numCache>
                <c:formatCode>General</c:formatCode>
                <c:ptCount val="197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  <c:pt idx="61">
                  <c:v>1</c:v>
                </c:pt>
                <c:pt idx="62">
                  <c:v>1</c:v>
                </c:pt>
                <c:pt idx="63">
                  <c:v>1</c:v>
                </c:pt>
                <c:pt idx="64">
                  <c:v>1</c:v>
                </c:pt>
                <c:pt idx="65">
                  <c:v>1</c:v>
                </c:pt>
                <c:pt idx="66">
                  <c:v>1</c:v>
                </c:pt>
                <c:pt idx="67">
                  <c:v>1</c:v>
                </c:pt>
                <c:pt idx="68">
                  <c:v>1</c:v>
                </c:pt>
                <c:pt idx="69">
                  <c:v>1</c:v>
                </c:pt>
                <c:pt idx="70">
                  <c:v>1</c:v>
                </c:pt>
                <c:pt idx="71">
                  <c:v>1</c:v>
                </c:pt>
                <c:pt idx="72">
                  <c:v>1</c:v>
                </c:pt>
                <c:pt idx="73">
                  <c:v>1</c:v>
                </c:pt>
                <c:pt idx="74">
                  <c:v>1</c:v>
                </c:pt>
                <c:pt idx="75">
                  <c:v>1</c:v>
                </c:pt>
                <c:pt idx="76">
                  <c:v>1</c:v>
                </c:pt>
                <c:pt idx="77">
                  <c:v>1</c:v>
                </c:pt>
                <c:pt idx="78">
                  <c:v>1</c:v>
                </c:pt>
                <c:pt idx="79">
                  <c:v>1</c:v>
                </c:pt>
                <c:pt idx="80">
                  <c:v>1</c:v>
                </c:pt>
                <c:pt idx="81">
                  <c:v>1</c:v>
                </c:pt>
                <c:pt idx="82">
                  <c:v>1</c:v>
                </c:pt>
                <c:pt idx="83">
                  <c:v>1</c:v>
                </c:pt>
                <c:pt idx="84">
                  <c:v>1</c:v>
                </c:pt>
                <c:pt idx="85">
                  <c:v>1</c:v>
                </c:pt>
                <c:pt idx="86">
                  <c:v>1</c:v>
                </c:pt>
                <c:pt idx="87">
                  <c:v>1</c:v>
                </c:pt>
                <c:pt idx="88">
                  <c:v>1</c:v>
                </c:pt>
                <c:pt idx="89">
                  <c:v>1</c:v>
                </c:pt>
                <c:pt idx="90">
                  <c:v>1</c:v>
                </c:pt>
                <c:pt idx="91">
                  <c:v>1</c:v>
                </c:pt>
                <c:pt idx="92">
                  <c:v>1</c:v>
                </c:pt>
                <c:pt idx="93">
                  <c:v>1</c:v>
                </c:pt>
                <c:pt idx="94">
                  <c:v>1</c:v>
                </c:pt>
                <c:pt idx="95">
                  <c:v>1</c:v>
                </c:pt>
                <c:pt idx="96">
                  <c:v>1</c:v>
                </c:pt>
                <c:pt idx="97">
                  <c:v>1</c:v>
                </c:pt>
                <c:pt idx="98">
                  <c:v>1</c:v>
                </c:pt>
                <c:pt idx="99">
                  <c:v>1</c:v>
                </c:pt>
                <c:pt idx="100">
                  <c:v>1</c:v>
                </c:pt>
                <c:pt idx="101">
                  <c:v>1</c:v>
                </c:pt>
                <c:pt idx="102">
                  <c:v>1</c:v>
                </c:pt>
                <c:pt idx="103">
                  <c:v>1</c:v>
                </c:pt>
                <c:pt idx="104">
                  <c:v>1</c:v>
                </c:pt>
                <c:pt idx="105">
                  <c:v>1</c:v>
                </c:pt>
                <c:pt idx="106">
                  <c:v>1</c:v>
                </c:pt>
                <c:pt idx="107">
                  <c:v>1</c:v>
                </c:pt>
                <c:pt idx="108">
                  <c:v>1</c:v>
                </c:pt>
                <c:pt idx="109">
                  <c:v>1</c:v>
                </c:pt>
                <c:pt idx="110">
                  <c:v>1</c:v>
                </c:pt>
                <c:pt idx="111">
                  <c:v>1</c:v>
                </c:pt>
                <c:pt idx="112">
                  <c:v>1</c:v>
                </c:pt>
                <c:pt idx="113">
                  <c:v>1</c:v>
                </c:pt>
                <c:pt idx="114">
                  <c:v>1</c:v>
                </c:pt>
                <c:pt idx="115">
                  <c:v>1</c:v>
                </c:pt>
                <c:pt idx="116">
                  <c:v>1</c:v>
                </c:pt>
                <c:pt idx="117">
                  <c:v>1</c:v>
                </c:pt>
                <c:pt idx="118">
                  <c:v>1</c:v>
                </c:pt>
                <c:pt idx="119">
                  <c:v>1</c:v>
                </c:pt>
                <c:pt idx="120">
                  <c:v>1</c:v>
                </c:pt>
                <c:pt idx="121">
                  <c:v>1</c:v>
                </c:pt>
                <c:pt idx="122">
                  <c:v>1</c:v>
                </c:pt>
                <c:pt idx="123">
                  <c:v>1</c:v>
                </c:pt>
                <c:pt idx="124">
                  <c:v>1</c:v>
                </c:pt>
                <c:pt idx="125">
                  <c:v>1</c:v>
                </c:pt>
                <c:pt idx="126">
                  <c:v>1</c:v>
                </c:pt>
                <c:pt idx="127">
                  <c:v>1</c:v>
                </c:pt>
                <c:pt idx="128">
                  <c:v>1</c:v>
                </c:pt>
                <c:pt idx="129">
                  <c:v>1</c:v>
                </c:pt>
                <c:pt idx="130">
                  <c:v>1</c:v>
                </c:pt>
                <c:pt idx="131">
                  <c:v>1</c:v>
                </c:pt>
                <c:pt idx="132">
                  <c:v>1</c:v>
                </c:pt>
                <c:pt idx="133">
                  <c:v>1</c:v>
                </c:pt>
                <c:pt idx="134">
                  <c:v>1</c:v>
                </c:pt>
                <c:pt idx="135">
                  <c:v>1</c:v>
                </c:pt>
                <c:pt idx="136">
                  <c:v>1</c:v>
                </c:pt>
                <c:pt idx="137">
                  <c:v>1</c:v>
                </c:pt>
                <c:pt idx="138">
                  <c:v>1</c:v>
                </c:pt>
                <c:pt idx="139">
                  <c:v>1</c:v>
                </c:pt>
                <c:pt idx="140">
                  <c:v>1</c:v>
                </c:pt>
                <c:pt idx="141">
                  <c:v>1</c:v>
                </c:pt>
                <c:pt idx="142">
                  <c:v>1</c:v>
                </c:pt>
                <c:pt idx="143">
                  <c:v>1</c:v>
                </c:pt>
                <c:pt idx="144">
                  <c:v>1</c:v>
                </c:pt>
                <c:pt idx="145">
                  <c:v>1</c:v>
                </c:pt>
                <c:pt idx="146">
                  <c:v>1</c:v>
                </c:pt>
                <c:pt idx="147">
                  <c:v>1</c:v>
                </c:pt>
                <c:pt idx="148">
                  <c:v>1</c:v>
                </c:pt>
                <c:pt idx="149">
                  <c:v>1</c:v>
                </c:pt>
                <c:pt idx="150">
                  <c:v>1</c:v>
                </c:pt>
                <c:pt idx="151">
                  <c:v>1</c:v>
                </c:pt>
                <c:pt idx="152">
                  <c:v>1</c:v>
                </c:pt>
                <c:pt idx="153">
                  <c:v>1</c:v>
                </c:pt>
                <c:pt idx="154">
                  <c:v>1</c:v>
                </c:pt>
                <c:pt idx="155">
                  <c:v>1</c:v>
                </c:pt>
                <c:pt idx="156">
                  <c:v>1</c:v>
                </c:pt>
                <c:pt idx="157">
                  <c:v>1</c:v>
                </c:pt>
                <c:pt idx="158">
                  <c:v>1</c:v>
                </c:pt>
                <c:pt idx="159">
                  <c:v>1</c:v>
                </c:pt>
                <c:pt idx="160">
                  <c:v>1</c:v>
                </c:pt>
                <c:pt idx="161">
                  <c:v>1</c:v>
                </c:pt>
                <c:pt idx="162">
                  <c:v>1</c:v>
                </c:pt>
                <c:pt idx="163">
                  <c:v>1</c:v>
                </c:pt>
                <c:pt idx="164">
                  <c:v>1</c:v>
                </c:pt>
                <c:pt idx="165">
                  <c:v>1</c:v>
                </c:pt>
                <c:pt idx="166">
                  <c:v>1</c:v>
                </c:pt>
                <c:pt idx="167">
                  <c:v>1</c:v>
                </c:pt>
                <c:pt idx="168">
                  <c:v>1</c:v>
                </c:pt>
                <c:pt idx="169">
                  <c:v>1</c:v>
                </c:pt>
                <c:pt idx="170">
                  <c:v>1</c:v>
                </c:pt>
                <c:pt idx="171">
                  <c:v>1</c:v>
                </c:pt>
                <c:pt idx="172">
                  <c:v>1</c:v>
                </c:pt>
                <c:pt idx="173">
                  <c:v>1</c:v>
                </c:pt>
                <c:pt idx="174">
                  <c:v>1</c:v>
                </c:pt>
                <c:pt idx="175">
                  <c:v>1</c:v>
                </c:pt>
                <c:pt idx="176">
                  <c:v>1</c:v>
                </c:pt>
                <c:pt idx="177">
                  <c:v>1</c:v>
                </c:pt>
                <c:pt idx="178">
                  <c:v>1</c:v>
                </c:pt>
                <c:pt idx="179">
                  <c:v>1</c:v>
                </c:pt>
                <c:pt idx="180">
                  <c:v>1</c:v>
                </c:pt>
                <c:pt idx="181">
                  <c:v>1</c:v>
                </c:pt>
                <c:pt idx="182">
                  <c:v>1</c:v>
                </c:pt>
                <c:pt idx="183">
                  <c:v>1</c:v>
                </c:pt>
                <c:pt idx="184">
                  <c:v>1</c:v>
                </c:pt>
                <c:pt idx="185">
                  <c:v>1</c:v>
                </c:pt>
                <c:pt idx="186">
                  <c:v>1</c:v>
                </c:pt>
                <c:pt idx="187">
                  <c:v>1</c:v>
                </c:pt>
                <c:pt idx="188">
                  <c:v>1</c:v>
                </c:pt>
                <c:pt idx="189">
                  <c:v>1</c:v>
                </c:pt>
                <c:pt idx="190">
                  <c:v>1</c:v>
                </c:pt>
                <c:pt idx="191">
                  <c:v>1</c:v>
                </c:pt>
                <c:pt idx="192">
                  <c:v>1</c:v>
                </c:pt>
                <c:pt idx="193">
                  <c:v>1</c:v>
                </c:pt>
                <c:pt idx="194">
                  <c:v>1</c:v>
                </c:pt>
                <c:pt idx="195">
                  <c:v>1</c:v>
                </c:pt>
                <c:pt idx="19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18A-FA16-4C69-ACAB-B7AC126001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'Feuil1 (2)'!$L$1</c:f>
              <c:strCache>
                <c:ptCount val="1"/>
                <c:pt idx="0">
                  <c:v>km²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numRef>
              <c:f>'Feuil1 (2)'!$K$2:$K$10</c:f>
              <c:numCache>
                <c:formatCode>General</c:formatCode>
                <c:ptCount val="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</c:numCache>
            </c:numRef>
          </c:cat>
          <c:val>
            <c:numRef>
              <c:f>'Feuil1 (2)'!$L$2:$L$10</c:f>
              <c:numCache>
                <c:formatCode>General</c:formatCode>
                <c:ptCount val="9"/>
                <c:pt idx="0">
                  <c:v>0.27411167512690354</c:v>
                </c:pt>
                <c:pt idx="1">
                  <c:v>0.19796954314720813</c:v>
                </c:pt>
                <c:pt idx="2">
                  <c:v>0.116751269035533</c:v>
                </c:pt>
                <c:pt idx="3">
                  <c:v>0.10152284263959391</c:v>
                </c:pt>
                <c:pt idx="4">
                  <c:v>6.0913705583756347E-2</c:v>
                </c:pt>
                <c:pt idx="5">
                  <c:v>7.6142131979695438E-2</c:v>
                </c:pt>
                <c:pt idx="6">
                  <c:v>8.6294416243654817E-2</c:v>
                </c:pt>
                <c:pt idx="7">
                  <c:v>3.0456852791878174E-2</c:v>
                </c:pt>
                <c:pt idx="8">
                  <c:v>5.5837563451776651E-2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46-45E8-885E-B267F887FDCE}"/>
            </c:ext>
          </c:extLst>
        </c:ser>
        <c:ser>
          <c:idx val="1"/>
          <c:order val="1"/>
          <c:tx>
            <c:strRef>
              <c:f>'Feuil1 (2)'!$M$1</c:f>
              <c:strCache>
                <c:ptCount val="1"/>
                <c:pt idx="0">
                  <c:v>miles²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numRef>
              <c:f>'Feuil1 (2)'!$K$2:$K$10</c:f>
              <c:numCache>
                <c:formatCode>General</c:formatCode>
                <c:ptCount val="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</c:numCache>
            </c:numRef>
          </c:cat>
          <c:val>
            <c:numRef>
              <c:f>'Feuil1 (2)'!$M$2:$M$10</c:f>
              <c:numCache>
                <c:formatCode>General</c:formatCode>
                <c:ptCount val="9"/>
                <c:pt idx="0">
                  <c:v>0.32994923857868019</c:v>
                </c:pt>
                <c:pt idx="1">
                  <c:v>0.17258883248730963</c:v>
                </c:pt>
                <c:pt idx="2">
                  <c:v>0.12690355329949238</c:v>
                </c:pt>
                <c:pt idx="3">
                  <c:v>0.12182741116751269</c:v>
                </c:pt>
                <c:pt idx="4">
                  <c:v>4.060913705583756E-2</c:v>
                </c:pt>
                <c:pt idx="5">
                  <c:v>6.0913705583756347E-2</c:v>
                </c:pt>
                <c:pt idx="6">
                  <c:v>5.0761421319796954E-2</c:v>
                </c:pt>
                <c:pt idx="7">
                  <c:v>4.5685279187817257E-2</c:v>
                </c:pt>
                <c:pt idx="8">
                  <c:v>5.0761421319796954E-2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D46-45E8-885E-B267F887FDCE}"/>
            </c:ext>
          </c:extLst>
        </c:ser>
        <c:ser>
          <c:idx val="2"/>
          <c:order val="2"/>
          <c:tx>
            <c:strRef>
              <c:f>'Feuil1 (2)'!$N$1</c:f>
              <c:strCache>
                <c:ptCount val="1"/>
                <c:pt idx="0">
                  <c:v>population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numRef>
              <c:f>'Feuil1 (2)'!$K$2:$K$10</c:f>
              <c:numCache>
                <c:formatCode>General</c:formatCode>
                <c:ptCount val="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</c:numCache>
            </c:numRef>
          </c:cat>
          <c:val>
            <c:numRef>
              <c:f>'Feuil1 (2)'!$N$2:$N$10</c:f>
              <c:numCache>
                <c:formatCode>General</c:formatCode>
                <c:ptCount val="9"/>
                <c:pt idx="0">
                  <c:v>0.29949238578680204</c:v>
                </c:pt>
                <c:pt idx="1">
                  <c:v>0.15228426395939088</c:v>
                </c:pt>
                <c:pt idx="2">
                  <c:v>0.15228426395939088</c:v>
                </c:pt>
                <c:pt idx="3">
                  <c:v>8.1218274111675121E-2</c:v>
                </c:pt>
                <c:pt idx="4">
                  <c:v>0.10152284263959391</c:v>
                </c:pt>
                <c:pt idx="5">
                  <c:v>7.1065989847715741E-2</c:v>
                </c:pt>
                <c:pt idx="6">
                  <c:v>3.553299492385787E-2</c:v>
                </c:pt>
                <c:pt idx="7">
                  <c:v>5.5837563451776651E-2</c:v>
                </c:pt>
                <c:pt idx="8">
                  <c:v>5.0761421319796954E-2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D46-45E8-885E-B267F887FDCE}"/>
            </c:ext>
          </c:extLst>
        </c:ser>
        <c:ser>
          <c:idx val="3"/>
          <c:order val="3"/>
          <c:tx>
            <c:strRef>
              <c:f>'Feuil1 (2)'!$O$1</c:f>
              <c:strCache>
                <c:ptCount val="1"/>
                <c:pt idx="0">
                  <c:v>% théorique</c:v>
                </c:pt>
              </c:strCache>
            </c:strRef>
          </c:tx>
          <c:spPr>
            <a:solidFill>
              <a:srgbClr val="A5A5A5"/>
            </a:solidFill>
            <a:ln>
              <a:noFill/>
            </a:ln>
            <a:effectLst/>
          </c:spPr>
          <c:invertIfNegative val="0"/>
          <c:cat>
            <c:numRef>
              <c:f>'Feuil1 (2)'!$K$2:$K$10</c:f>
              <c:numCache>
                <c:formatCode>General</c:formatCode>
                <c:ptCount val="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</c:numCache>
            </c:numRef>
          </c:cat>
          <c:val>
            <c:numRef>
              <c:f>'Feuil1 (2)'!$O$2:$O$10</c:f>
              <c:numCache>
                <c:formatCode>General</c:formatCode>
                <c:ptCount val="9"/>
                <c:pt idx="0">
                  <c:v>0.3010299956639812</c:v>
                </c:pt>
                <c:pt idx="1">
                  <c:v>0.17609125905568124</c:v>
                </c:pt>
                <c:pt idx="2">
                  <c:v>0.12493873660829996</c:v>
                </c:pt>
                <c:pt idx="3">
                  <c:v>9.6910013008056461E-2</c:v>
                </c:pt>
                <c:pt idx="4">
                  <c:v>7.9181246047624776E-2</c:v>
                </c:pt>
                <c:pt idx="5">
                  <c:v>6.6946789630613179E-2</c:v>
                </c:pt>
                <c:pt idx="6">
                  <c:v>5.7991946977686726E-2</c:v>
                </c:pt>
                <c:pt idx="7">
                  <c:v>5.1152522447381332E-2</c:v>
                </c:pt>
                <c:pt idx="8">
                  <c:v>4.5757490560675129E-2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D46-45E8-885E-B267F887FD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699570248"/>
        <c:axId val="780123112"/>
      </c:barChart>
      <c:catAx>
        <c:axId val="699570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780123112"/>
        <c:crosses val="autoZero"/>
        <c:auto val="1"/>
        <c:lblAlgn val="ctr"/>
        <c:lblOffset val="100"/>
        <c:noMultiLvlLbl val="0"/>
      </c:catAx>
      <c:valAx>
        <c:axId val="780123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6995702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'Feuil1 (2)'!$L$1</c:f>
              <c:strCache>
                <c:ptCount val="1"/>
                <c:pt idx="0">
                  <c:v>km²</c:v>
                </c:pt>
              </c:strCache>
            </c:strRef>
          </c:tx>
          <c:spPr>
            <a:solidFill>
              <a:srgbClr val="025E4F"/>
            </a:solidFill>
            <a:ln>
              <a:noFill/>
            </a:ln>
            <a:effectLst/>
          </c:spPr>
          <c:invertIfNegative val="0"/>
          <c:cat>
            <c:numRef>
              <c:f>'Feuil1 (2)'!$K$2:$K$10</c:f>
              <c:numCache>
                <c:formatCode>General</c:formatCode>
                <c:ptCount val="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</c:numCache>
            </c:numRef>
          </c:cat>
          <c:val>
            <c:numRef>
              <c:f>'Feuil1 (2)'!$L$2:$L$10</c:f>
              <c:numCache>
                <c:formatCode>General</c:formatCode>
                <c:ptCount val="9"/>
                <c:pt idx="0">
                  <c:v>0.27411167512690354</c:v>
                </c:pt>
                <c:pt idx="1">
                  <c:v>0.19796954314720813</c:v>
                </c:pt>
                <c:pt idx="2">
                  <c:v>0.116751269035533</c:v>
                </c:pt>
                <c:pt idx="3">
                  <c:v>0.10152284263959391</c:v>
                </c:pt>
                <c:pt idx="4">
                  <c:v>6.0913705583756347E-2</c:v>
                </c:pt>
                <c:pt idx="5">
                  <c:v>7.6142131979695438E-2</c:v>
                </c:pt>
                <c:pt idx="6">
                  <c:v>8.6294416243654817E-2</c:v>
                </c:pt>
                <c:pt idx="7">
                  <c:v>3.0456852791878174E-2</c:v>
                </c:pt>
                <c:pt idx="8">
                  <c:v>5.5837563451776651E-2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46-45E8-885E-B267F887FDCE}"/>
            </c:ext>
          </c:extLst>
        </c:ser>
        <c:ser>
          <c:idx val="1"/>
          <c:order val="1"/>
          <c:tx>
            <c:strRef>
              <c:f>'Feuil1 (2)'!$M$1</c:f>
              <c:strCache>
                <c:ptCount val="1"/>
                <c:pt idx="0">
                  <c:v>miles²</c:v>
                </c:pt>
              </c:strCache>
            </c:strRef>
          </c:tx>
          <c:spPr>
            <a:solidFill>
              <a:srgbClr val="946003"/>
            </a:solidFill>
            <a:ln>
              <a:noFill/>
            </a:ln>
            <a:effectLst/>
          </c:spPr>
          <c:invertIfNegative val="0"/>
          <c:cat>
            <c:numRef>
              <c:f>'Feuil1 (2)'!$K$2:$K$10</c:f>
              <c:numCache>
                <c:formatCode>General</c:formatCode>
                <c:ptCount val="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</c:numCache>
            </c:numRef>
          </c:cat>
          <c:val>
            <c:numRef>
              <c:f>'Feuil1 (2)'!$M$2:$M$10</c:f>
              <c:numCache>
                <c:formatCode>General</c:formatCode>
                <c:ptCount val="9"/>
                <c:pt idx="0">
                  <c:v>0.32994923857868019</c:v>
                </c:pt>
                <c:pt idx="1">
                  <c:v>0.17258883248730963</c:v>
                </c:pt>
                <c:pt idx="2">
                  <c:v>0.12690355329949238</c:v>
                </c:pt>
                <c:pt idx="3">
                  <c:v>0.12182741116751269</c:v>
                </c:pt>
                <c:pt idx="4">
                  <c:v>4.060913705583756E-2</c:v>
                </c:pt>
                <c:pt idx="5">
                  <c:v>6.0913705583756347E-2</c:v>
                </c:pt>
                <c:pt idx="6">
                  <c:v>5.0761421319796954E-2</c:v>
                </c:pt>
                <c:pt idx="7">
                  <c:v>4.5685279187817257E-2</c:v>
                </c:pt>
                <c:pt idx="8">
                  <c:v>5.0761421319796954E-2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D46-45E8-885E-B267F887FDCE}"/>
            </c:ext>
          </c:extLst>
        </c:ser>
        <c:ser>
          <c:idx val="2"/>
          <c:order val="2"/>
          <c:tx>
            <c:strRef>
              <c:f>'Feuil1 (2)'!$N$1</c:f>
              <c:strCache>
                <c:ptCount val="1"/>
                <c:pt idx="0">
                  <c:v>population</c:v>
                </c:pt>
              </c:strCache>
            </c:strRef>
          </c:tx>
          <c:spPr>
            <a:solidFill>
              <a:srgbClr val="8E0313"/>
            </a:solidFill>
            <a:ln>
              <a:noFill/>
            </a:ln>
            <a:effectLst/>
          </c:spPr>
          <c:invertIfNegative val="0"/>
          <c:cat>
            <c:numRef>
              <c:f>'Feuil1 (2)'!$K$2:$K$10</c:f>
              <c:numCache>
                <c:formatCode>General</c:formatCode>
                <c:ptCount val="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</c:numCache>
            </c:numRef>
          </c:cat>
          <c:val>
            <c:numRef>
              <c:f>'Feuil1 (2)'!$N$2:$N$10</c:f>
              <c:numCache>
                <c:formatCode>General</c:formatCode>
                <c:ptCount val="9"/>
                <c:pt idx="0">
                  <c:v>0.29949238578680204</c:v>
                </c:pt>
                <c:pt idx="1">
                  <c:v>0.15228426395939088</c:v>
                </c:pt>
                <c:pt idx="2">
                  <c:v>0.15228426395939088</c:v>
                </c:pt>
                <c:pt idx="3">
                  <c:v>8.1218274111675121E-2</c:v>
                </c:pt>
                <c:pt idx="4">
                  <c:v>0.10152284263959391</c:v>
                </c:pt>
                <c:pt idx="5">
                  <c:v>7.1065989847715741E-2</c:v>
                </c:pt>
                <c:pt idx="6">
                  <c:v>3.553299492385787E-2</c:v>
                </c:pt>
                <c:pt idx="7">
                  <c:v>5.5837563451776651E-2</c:v>
                </c:pt>
                <c:pt idx="8">
                  <c:v>5.0761421319796954E-2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D46-45E8-885E-B267F887FDCE}"/>
            </c:ext>
          </c:extLst>
        </c:ser>
        <c:ser>
          <c:idx val="3"/>
          <c:order val="3"/>
          <c:tx>
            <c:strRef>
              <c:f>'Feuil1 (2)'!$O$1</c:f>
              <c:strCache>
                <c:ptCount val="1"/>
                <c:pt idx="0">
                  <c:v>% théorique</c:v>
                </c:pt>
              </c:strCache>
            </c:strRef>
          </c:tx>
          <c:spPr>
            <a:solidFill>
              <a:srgbClr val="A5A5A5"/>
            </a:solidFill>
            <a:ln>
              <a:noFill/>
            </a:ln>
            <a:effectLst/>
          </c:spPr>
          <c:invertIfNegative val="0"/>
          <c:cat>
            <c:numRef>
              <c:f>'Feuil1 (2)'!$K$2:$K$10</c:f>
              <c:numCache>
                <c:formatCode>General</c:formatCode>
                <c:ptCount val="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</c:numCache>
            </c:numRef>
          </c:cat>
          <c:val>
            <c:numRef>
              <c:f>'Feuil1 (2)'!$O$2:$O$10</c:f>
              <c:numCache>
                <c:formatCode>General</c:formatCode>
                <c:ptCount val="9"/>
                <c:pt idx="0">
                  <c:v>0.3010299956639812</c:v>
                </c:pt>
                <c:pt idx="1">
                  <c:v>0.17609125905568124</c:v>
                </c:pt>
                <c:pt idx="2">
                  <c:v>0.12493873660829996</c:v>
                </c:pt>
                <c:pt idx="3">
                  <c:v>9.6910013008056461E-2</c:v>
                </c:pt>
                <c:pt idx="4">
                  <c:v>7.9181246047624776E-2</c:v>
                </c:pt>
                <c:pt idx="5">
                  <c:v>6.6946789630613179E-2</c:v>
                </c:pt>
                <c:pt idx="6">
                  <c:v>5.7991946977686726E-2</c:v>
                </c:pt>
                <c:pt idx="7">
                  <c:v>5.1152522447381332E-2</c:v>
                </c:pt>
                <c:pt idx="8">
                  <c:v>4.5757490560675129E-2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D46-45E8-885E-B267F887FD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699570248"/>
        <c:axId val="780123112"/>
      </c:barChart>
      <c:catAx>
        <c:axId val="699570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780123112"/>
        <c:crosses val="autoZero"/>
        <c:auto val="1"/>
        <c:lblAlgn val="ctr"/>
        <c:lblOffset val="100"/>
        <c:noMultiLvlLbl val="0"/>
      </c:catAx>
      <c:valAx>
        <c:axId val="780123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6995702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0.png"/><Relationship Id="rId1" Type="http://schemas.openxmlformats.org/officeDocument/2006/relationships/image" Target="../media/image19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AFB0B6-753B-4876-97EC-8149EE7FFEF0}" type="doc">
      <dgm:prSet loTypeId="urn:microsoft.com/office/officeart/2005/8/layout/venn1" loCatId="relationship" qsTypeId="urn:microsoft.com/office/officeart/2009/2/quickstyle/3d8" qsCatId="3D" csTypeId="urn:microsoft.com/office/officeart/2005/8/colors/colorful1" csCatId="colorful" phldr="1"/>
      <dgm:spPr/>
      <dgm:t>
        <a:bodyPr/>
        <a:lstStyle/>
        <a:p>
          <a:endParaRPr lang="fr-CA"/>
        </a:p>
      </dgm:t>
    </dgm:pt>
    <dgm:pt modelId="{31D6AA80-C745-4146-A157-8916702541B1}">
      <dgm:prSet/>
      <dgm:spPr>
        <a:solidFill>
          <a:srgbClr val="946003">
            <a:alpha val="50000"/>
          </a:srgbClr>
        </a:solidFill>
      </dgm:spPr>
      <dgm:t>
        <a:bodyPr/>
        <a:lstStyle/>
        <a:p>
          <a:r>
            <a:rPr lang="fr-CA" dirty="0"/>
            <a:t>Quel est le premier chiffre de la superficie de ce pays ?</a:t>
          </a:r>
        </a:p>
      </dgm:t>
    </dgm:pt>
    <dgm:pt modelId="{6252A924-F0B1-441C-A833-D437C03D3090}" type="parTrans" cxnId="{4BED29DA-03B9-44F5-93D2-FBFB68038C25}">
      <dgm:prSet/>
      <dgm:spPr/>
      <dgm:t>
        <a:bodyPr/>
        <a:lstStyle/>
        <a:p>
          <a:endParaRPr lang="fr-CA"/>
        </a:p>
      </dgm:t>
    </dgm:pt>
    <dgm:pt modelId="{E613E53B-F541-4459-9204-C81CB8FF5D1A}" type="sibTrans" cxnId="{4BED29DA-03B9-44F5-93D2-FBFB68038C25}">
      <dgm:prSet/>
      <dgm:spPr/>
      <dgm:t>
        <a:bodyPr/>
        <a:lstStyle/>
        <a:p>
          <a:endParaRPr lang="fr-CA"/>
        </a:p>
      </dgm:t>
    </dgm:pt>
    <dgm:pt modelId="{D774FE88-DD4B-41A0-88EB-C0C42F04D826}" type="pres">
      <dgm:prSet presAssocID="{64AFB0B6-753B-4876-97EC-8149EE7FFEF0}" presName="compositeShape" presStyleCnt="0">
        <dgm:presLayoutVars>
          <dgm:chMax val="7"/>
          <dgm:dir/>
          <dgm:resizeHandles val="exact"/>
        </dgm:presLayoutVars>
      </dgm:prSet>
      <dgm:spPr/>
    </dgm:pt>
    <dgm:pt modelId="{C67CDF9F-451D-4974-A3EF-3B7C41FEAA18}" type="pres">
      <dgm:prSet presAssocID="{31D6AA80-C745-4146-A157-8916702541B1}" presName="circ1TxSh" presStyleLbl="vennNode1" presStyleIdx="0" presStyleCnt="1"/>
      <dgm:spPr/>
    </dgm:pt>
  </dgm:ptLst>
  <dgm:cxnLst>
    <dgm:cxn modelId="{0660EE6E-38B3-400B-AB29-419EFF0805D3}" type="presOf" srcId="{64AFB0B6-753B-4876-97EC-8149EE7FFEF0}" destId="{D774FE88-DD4B-41A0-88EB-C0C42F04D826}" srcOrd="0" destOrd="0" presId="urn:microsoft.com/office/officeart/2005/8/layout/venn1"/>
    <dgm:cxn modelId="{35888072-DF80-46B2-9A60-099D8137EDC1}" type="presOf" srcId="{31D6AA80-C745-4146-A157-8916702541B1}" destId="{C67CDF9F-451D-4974-A3EF-3B7C41FEAA18}" srcOrd="0" destOrd="0" presId="urn:microsoft.com/office/officeart/2005/8/layout/venn1"/>
    <dgm:cxn modelId="{4BED29DA-03B9-44F5-93D2-FBFB68038C25}" srcId="{64AFB0B6-753B-4876-97EC-8149EE7FFEF0}" destId="{31D6AA80-C745-4146-A157-8916702541B1}" srcOrd="0" destOrd="0" parTransId="{6252A924-F0B1-441C-A833-D437C03D3090}" sibTransId="{E613E53B-F541-4459-9204-C81CB8FF5D1A}"/>
    <dgm:cxn modelId="{0FBB1B7B-0FD9-4268-BEE8-5077165AFD3D}" type="presParOf" srcId="{D774FE88-DD4B-41A0-88EB-C0C42F04D826}" destId="{C67CDF9F-451D-4974-A3EF-3B7C41FEAA18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0B9F748-26BC-4404-8693-BBF2B4987925}" type="doc">
      <dgm:prSet loTypeId="urn:microsoft.com/office/officeart/2005/8/layout/hProcess11" loCatId="process" qsTypeId="urn:microsoft.com/office/officeart/2005/8/quickstyle/simple1" qsCatId="simple" csTypeId="urn:microsoft.com/office/officeart/2005/8/colors/accent3_4" csCatId="accent3"/>
      <dgm:spPr/>
      <dgm:t>
        <a:bodyPr/>
        <a:lstStyle/>
        <a:p>
          <a:endParaRPr lang="fr-CA"/>
        </a:p>
      </dgm:t>
    </dgm:pt>
    <dgm:pt modelId="{391A929C-AC41-4775-811B-BDE94017F1CC}">
      <dgm:prSet/>
      <dgm:spPr/>
      <dgm:t>
        <a:bodyPr/>
        <a:lstStyle/>
        <a:p>
          <a:r>
            <a:rPr lang="fr-CA" dirty="0">
              <a:solidFill>
                <a:schemeClr val="bg1">
                  <a:lumMod val="95000"/>
                </a:schemeClr>
              </a:solidFill>
            </a:rPr>
            <a:t>1881</a:t>
          </a:r>
        </a:p>
      </dgm:t>
    </dgm:pt>
    <dgm:pt modelId="{8A798F95-0BC7-48D5-9458-6B8A5496C562}" type="parTrans" cxnId="{D1F8FC10-0595-4ACC-A3BD-09CFA7BD76BD}">
      <dgm:prSet/>
      <dgm:spPr/>
      <dgm:t>
        <a:bodyPr/>
        <a:lstStyle/>
        <a:p>
          <a:endParaRPr lang="fr-CA"/>
        </a:p>
      </dgm:t>
    </dgm:pt>
    <dgm:pt modelId="{7E2055B7-ECD3-4BE3-9E47-A79046E36A12}" type="sibTrans" cxnId="{D1F8FC10-0595-4ACC-A3BD-09CFA7BD76BD}">
      <dgm:prSet/>
      <dgm:spPr/>
      <dgm:t>
        <a:bodyPr/>
        <a:lstStyle/>
        <a:p>
          <a:endParaRPr lang="fr-CA"/>
        </a:p>
      </dgm:t>
    </dgm:pt>
    <dgm:pt modelId="{AFFCAA08-2B4E-4F36-AFA8-AF0E67383971}">
      <dgm:prSet/>
      <dgm:spPr/>
      <dgm:t>
        <a:bodyPr/>
        <a:lstStyle/>
        <a:p>
          <a:r>
            <a:rPr lang="fr-CA" dirty="0">
              <a:solidFill>
                <a:schemeClr val="bg1">
                  <a:lumMod val="95000"/>
                </a:schemeClr>
              </a:solidFill>
            </a:rPr>
            <a:t>1938</a:t>
          </a:r>
        </a:p>
      </dgm:t>
    </dgm:pt>
    <dgm:pt modelId="{E347785F-7D99-4D0D-8CA3-E0AA2322E674}" type="parTrans" cxnId="{DD4F0052-5C16-49F6-99B5-68FB5E80C2DB}">
      <dgm:prSet/>
      <dgm:spPr/>
      <dgm:t>
        <a:bodyPr/>
        <a:lstStyle/>
        <a:p>
          <a:endParaRPr lang="fr-CA"/>
        </a:p>
      </dgm:t>
    </dgm:pt>
    <dgm:pt modelId="{26710051-2202-4A95-8224-6F43441B7FA9}" type="sibTrans" cxnId="{DD4F0052-5C16-49F6-99B5-68FB5E80C2DB}">
      <dgm:prSet/>
      <dgm:spPr/>
      <dgm:t>
        <a:bodyPr/>
        <a:lstStyle/>
        <a:p>
          <a:endParaRPr lang="fr-CA"/>
        </a:p>
      </dgm:t>
    </dgm:pt>
    <dgm:pt modelId="{A7C39F7A-D4D9-41BC-9140-DC2624F0D45E}">
      <dgm:prSet/>
      <dgm:spPr/>
      <dgm:t>
        <a:bodyPr/>
        <a:lstStyle/>
        <a:p>
          <a:r>
            <a:rPr lang="fr-CA" dirty="0">
              <a:solidFill>
                <a:schemeClr val="bg1">
                  <a:lumMod val="95000"/>
                </a:schemeClr>
              </a:solidFill>
            </a:rPr>
            <a:t>1995</a:t>
          </a:r>
        </a:p>
      </dgm:t>
    </dgm:pt>
    <dgm:pt modelId="{DF416D02-CE3F-40C8-B663-7EEF4277F9AC}" type="parTrans" cxnId="{6130AEBF-07D4-46D3-882B-4AA4242BB0B6}">
      <dgm:prSet/>
      <dgm:spPr/>
      <dgm:t>
        <a:bodyPr/>
        <a:lstStyle/>
        <a:p>
          <a:endParaRPr lang="fr-CA"/>
        </a:p>
      </dgm:t>
    </dgm:pt>
    <dgm:pt modelId="{F396AD25-AC4D-4D90-8030-B18ACA38CC8A}" type="sibTrans" cxnId="{6130AEBF-07D4-46D3-882B-4AA4242BB0B6}">
      <dgm:prSet/>
      <dgm:spPr/>
      <dgm:t>
        <a:bodyPr/>
        <a:lstStyle/>
        <a:p>
          <a:endParaRPr lang="fr-CA"/>
        </a:p>
      </dgm:t>
    </dgm:pt>
    <dgm:pt modelId="{3FC39784-12CA-4F37-9FE3-336A637F3FEB}" type="pres">
      <dgm:prSet presAssocID="{E0B9F748-26BC-4404-8693-BBF2B4987925}" presName="Name0" presStyleCnt="0">
        <dgm:presLayoutVars>
          <dgm:dir/>
          <dgm:resizeHandles val="exact"/>
        </dgm:presLayoutVars>
      </dgm:prSet>
      <dgm:spPr/>
    </dgm:pt>
    <dgm:pt modelId="{4D43E466-98AB-425A-BE49-39EBABDD3F49}" type="pres">
      <dgm:prSet presAssocID="{E0B9F748-26BC-4404-8693-BBF2B4987925}" presName="arrow" presStyleLbl="bgShp" presStyleIdx="0" presStyleCnt="1"/>
      <dgm:spPr/>
    </dgm:pt>
    <dgm:pt modelId="{9BA0D115-3E6B-4CF8-8314-AF9B9A55A09C}" type="pres">
      <dgm:prSet presAssocID="{E0B9F748-26BC-4404-8693-BBF2B4987925}" presName="points" presStyleCnt="0"/>
      <dgm:spPr/>
    </dgm:pt>
    <dgm:pt modelId="{398F0D1B-0FBD-4172-85D0-0319858DD49B}" type="pres">
      <dgm:prSet presAssocID="{391A929C-AC41-4775-811B-BDE94017F1CC}" presName="compositeA" presStyleCnt="0"/>
      <dgm:spPr/>
    </dgm:pt>
    <dgm:pt modelId="{FE7FDF91-4216-40B9-819C-38920EDEC7CA}" type="pres">
      <dgm:prSet presAssocID="{391A929C-AC41-4775-811B-BDE94017F1CC}" presName="textA" presStyleLbl="revTx" presStyleIdx="0" presStyleCnt="3">
        <dgm:presLayoutVars>
          <dgm:bulletEnabled val="1"/>
        </dgm:presLayoutVars>
      </dgm:prSet>
      <dgm:spPr/>
    </dgm:pt>
    <dgm:pt modelId="{92C70534-F9FB-4F03-9B01-09C3AC418938}" type="pres">
      <dgm:prSet presAssocID="{391A929C-AC41-4775-811B-BDE94017F1CC}" presName="circleA" presStyleLbl="node1" presStyleIdx="0" presStyleCnt="3"/>
      <dgm:spPr/>
    </dgm:pt>
    <dgm:pt modelId="{624CCDB7-3896-429D-BE2E-88437461252A}" type="pres">
      <dgm:prSet presAssocID="{391A929C-AC41-4775-811B-BDE94017F1CC}" presName="spaceA" presStyleCnt="0"/>
      <dgm:spPr/>
    </dgm:pt>
    <dgm:pt modelId="{344B3142-445D-4B04-8D22-1F42A99801A8}" type="pres">
      <dgm:prSet presAssocID="{7E2055B7-ECD3-4BE3-9E47-A79046E36A12}" presName="space" presStyleCnt="0"/>
      <dgm:spPr/>
    </dgm:pt>
    <dgm:pt modelId="{1AC17C07-DB47-4081-A819-D87B4444990D}" type="pres">
      <dgm:prSet presAssocID="{AFFCAA08-2B4E-4F36-AFA8-AF0E67383971}" presName="compositeB" presStyleCnt="0"/>
      <dgm:spPr/>
    </dgm:pt>
    <dgm:pt modelId="{EF718FC4-E88A-477A-8FEF-0BAE05B359A4}" type="pres">
      <dgm:prSet presAssocID="{AFFCAA08-2B4E-4F36-AFA8-AF0E67383971}" presName="textB" presStyleLbl="revTx" presStyleIdx="1" presStyleCnt="3" custLinFactY="-57753" custLinFactNeighborX="821" custLinFactNeighborY="-100000">
        <dgm:presLayoutVars>
          <dgm:bulletEnabled val="1"/>
        </dgm:presLayoutVars>
      </dgm:prSet>
      <dgm:spPr/>
    </dgm:pt>
    <dgm:pt modelId="{FBF92EB5-4A3D-4918-B112-4A3BCF32B607}" type="pres">
      <dgm:prSet presAssocID="{AFFCAA08-2B4E-4F36-AFA8-AF0E67383971}" presName="circleB" presStyleLbl="node1" presStyleIdx="1" presStyleCnt="3"/>
      <dgm:spPr/>
    </dgm:pt>
    <dgm:pt modelId="{90D9A7AA-2F90-49D7-B8A3-66C90ABF54EE}" type="pres">
      <dgm:prSet presAssocID="{AFFCAA08-2B4E-4F36-AFA8-AF0E67383971}" presName="spaceB" presStyleCnt="0"/>
      <dgm:spPr/>
    </dgm:pt>
    <dgm:pt modelId="{E8474304-2928-46E1-94CC-D265EE11B19D}" type="pres">
      <dgm:prSet presAssocID="{26710051-2202-4A95-8224-6F43441B7FA9}" presName="space" presStyleCnt="0"/>
      <dgm:spPr/>
    </dgm:pt>
    <dgm:pt modelId="{C80A119D-B603-4DD5-BD15-CAD62B369E76}" type="pres">
      <dgm:prSet presAssocID="{A7C39F7A-D4D9-41BC-9140-DC2624F0D45E}" presName="compositeA" presStyleCnt="0"/>
      <dgm:spPr/>
    </dgm:pt>
    <dgm:pt modelId="{9A6FEFAB-6013-4A19-A45E-B66694CE2A77}" type="pres">
      <dgm:prSet presAssocID="{A7C39F7A-D4D9-41BC-9140-DC2624F0D45E}" presName="textA" presStyleLbl="revTx" presStyleIdx="2" presStyleCnt="3">
        <dgm:presLayoutVars>
          <dgm:bulletEnabled val="1"/>
        </dgm:presLayoutVars>
      </dgm:prSet>
      <dgm:spPr/>
    </dgm:pt>
    <dgm:pt modelId="{6DEDD003-B2E3-40D1-B528-6AD488198B27}" type="pres">
      <dgm:prSet presAssocID="{A7C39F7A-D4D9-41BC-9140-DC2624F0D45E}" presName="circleA" presStyleLbl="node1" presStyleIdx="2" presStyleCnt="3"/>
      <dgm:spPr/>
    </dgm:pt>
    <dgm:pt modelId="{58331CD3-8899-4A04-BDA0-7D3CB602B226}" type="pres">
      <dgm:prSet presAssocID="{A7C39F7A-D4D9-41BC-9140-DC2624F0D45E}" presName="spaceA" presStyleCnt="0"/>
      <dgm:spPr/>
    </dgm:pt>
  </dgm:ptLst>
  <dgm:cxnLst>
    <dgm:cxn modelId="{D1F8FC10-0595-4ACC-A3BD-09CFA7BD76BD}" srcId="{E0B9F748-26BC-4404-8693-BBF2B4987925}" destId="{391A929C-AC41-4775-811B-BDE94017F1CC}" srcOrd="0" destOrd="0" parTransId="{8A798F95-0BC7-48D5-9458-6B8A5496C562}" sibTransId="{7E2055B7-ECD3-4BE3-9E47-A79046E36A12}"/>
    <dgm:cxn modelId="{359DA235-C3F2-4730-97EC-5691C2023EA2}" type="presOf" srcId="{A7C39F7A-D4D9-41BC-9140-DC2624F0D45E}" destId="{9A6FEFAB-6013-4A19-A45E-B66694CE2A77}" srcOrd="0" destOrd="0" presId="urn:microsoft.com/office/officeart/2005/8/layout/hProcess11"/>
    <dgm:cxn modelId="{BE7A4B3C-E7C5-49F1-A287-3E9E22E9FF1F}" type="presOf" srcId="{E0B9F748-26BC-4404-8693-BBF2B4987925}" destId="{3FC39784-12CA-4F37-9FE3-336A637F3FEB}" srcOrd="0" destOrd="0" presId="urn:microsoft.com/office/officeart/2005/8/layout/hProcess11"/>
    <dgm:cxn modelId="{DD4F0052-5C16-49F6-99B5-68FB5E80C2DB}" srcId="{E0B9F748-26BC-4404-8693-BBF2B4987925}" destId="{AFFCAA08-2B4E-4F36-AFA8-AF0E67383971}" srcOrd="1" destOrd="0" parTransId="{E347785F-7D99-4D0D-8CA3-E0AA2322E674}" sibTransId="{26710051-2202-4A95-8224-6F43441B7FA9}"/>
    <dgm:cxn modelId="{5A49EB9C-3972-4654-86B0-456DFDC96EEB}" type="presOf" srcId="{391A929C-AC41-4775-811B-BDE94017F1CC}" destId="{FE7FDF91-4216-40B9-819C-38920EDEC7CA}" srcOrd="0" destOrd="0" presId="urn:microsoft.com/office/officeart/2005/8/layout/hProcess11"/>
    <dgm:cxn modelId="{6130AEBF-07D4-46D3-882B-4AA4242BB0B6}" srcId="{E0B9F748-26BC-4404-8693-BBF2B4987925}" destId="{A7C39F7A-D4D9-41BC-9140-DC2624F0D45E}" srcOrd="2" destOrd="0" parTransId="{DF416D02-CE3F-40C8-B663-7EEF4277F9AC}" sibTransId="{F396AD25-AC4D-4D90-8030-B18ACA38CC8A}"/>
    <dgm:cxn modelId="{5D9164FD-3A35-41D9-B30A-63C3FD4C794B}" type="presOf" srcId="{AFFCAA08-2B4E-4F36-AFA8-AF0E67383971}" destId="{EF718FC4-E88A-477A-8FEF-0BAE05B359A4}" srcOrd="0" destOrd="0" presId="urn:microsoft.com/office/officeart/2005/8/layout/hProcess11"/>
    <dgm:cxn modelId="{99E16EE2-BE7A-4545-BF14-42CD4F6D5CDB}" type="presParOf" srcId="{3FC39784-12CA-4F37-9FE3-336A637F3FEB}" destId="{4D43E466-98AB-425A-BE49-39EBABDD3F49}" srcOrd="0" destOrd="0" presId="urn:microsoft.com/office/officeart/2005/8/layout/hProcess11"/>
    <dgm:cxn modelId="{B2437F8E-3B66-4755-8FBB-5B2B3ED8D721}" type="presParOf" srcId="{3FC39784-12CA-4F37-9FE3-336A637F3FEB}" destId="{9BA0D115-3E6B-4CF8-8314-AF9B9A55A09C}" srcOrd="1" destOrd="0" presId="urn:microsoft.com/office/officeart/2005/8/layout/hProcess11"/>
    <dgm:cxn modelId="{B809A3DE-FD5B-4CE7-A46E-30605DDE4E3D}" type="presParOf" srcId="{9BA0D115-3E6B-4CF8-8314-AF9B9A55A09C}" destId="{398F0D1B-0FBD-4172-85D0-0319858DD49B}" srcOrd="0" destOrd="0" presId="urn:microsoft.com/office/officeart/2005/8/layout/hProcess11"/>
    <dgm:cxn modelId="{3C90BBC2-5A7E-4A55-BEF5-EFC18FB43E32}" type="presParOf" srcId="{398F0D1B-0FBD-4172-85D0-0319858DD49B}" destId="{FE7FDF91-4216-40B9-819C-38920EDEC7CA}" srcOrd="0" destOrd="0" presId="urn:microsoft.com/office/officeart/2005/8/layout/hProcess11"/>
    <dgm:cxn modelId="{7A8FA9F5-8F56-4376-A0AD-39933705B55E}" type="presParOf" srcId="{398F0D1B-0FBD-4172-85D0-0319858DD49B}" destId="{92C70534-F9FB-4F03-9B01-09C3AC418938}" srcOrd="1" destOrd="0" presId="urn:microsoft.com/office/officeart/2005/8/layout/hProcess11"/>
    <dgm:cxn modelId="{847F96F6-449B-4608-A6BC-9E4DC2C2E402}" type="presParOf" srcId="{398F0D1B-0FBD-4172-85D0-0319858DD49B}" destId="{624CCDB7-3896-429D-BE2E-88437461252A}" srcOrd="2" destOrd="0" presId="urn:microsoft.com/office/officeart/2005/8/layout/hProcess11"/>
    <dgm:cxn modelId="{3397A776-AE6C-4FD4-9DFD-0629C95FEAFE}" type="presParOf" srcId="{9BA0D115-3E6B-4CF8-8314-AF9B9A55A09C}" destId="{344B3142-445D-4B04-8D22-1F42A99801A8}" srcOrd="1" destOrd="0" presId="urn:microsoft.com/office/officeart/2005/8/layout/hProcess11"/>
    <dgm:cxn modelId="{DB93E26E-48AE-46A8-AF00-2CF44B6ABCCF}" type="presParOf" srcId="{9BA0D115-3E6B-4CF8-8314-AF9B9A55A09C}" destId="{1AC17C07-DB47-4081-A819-D87B4444990D}" srcOrd="2" destOrd="0" presId="urn:microsoft.com/office/officeart/2005/8/layout/hProcess11"/>
    <dgm:cxn modelId="{F3743300-94A0-4C9E-A117-3E9E2F33FB71}" type="presParOf" srcId="{1AC17C07-DB47-4081-A819-D87B4444990D}" destId="{EF718FC4-E88A-477A-8FEF-0BAE05B359A4}" srcOrd="0" destOrd="0" presId="urn:microsoft.com/office/officeart/2005/8/layout/hProcess11"/>
    <dgm:cxn modelId="{6C00E03F-4FA7-4865-B364-525BFF9DE943}" type="presParOf" srcId="{1AC17C07-DB47-4081-A819-D87B4444990D}" destId="{FBF92EB5-4A3D-4918-B112-4A3BCF32B607}" srcOrd="1" destOrd="0" presId="urn:microsoft.com/office/officeart/2005/8/layout/hProcess11"/>
    <dgm:cxn modelId="{F91861E6-E0A4-49E9-AECE-19D93568D936}" type="presParOf" srcId="{1AC17C07-DB47-4081-A819-D87B4444990D}" destId="{90D9A7AA-2F90-49D7-B8A3-66C90ABF54EE}" srcOrd="2" destOrd="0" presId="urn:microsoft.com/office/officeart/2005/8/layout/hProcess11"/>
    <dgm:cxn modelId="{7025A1DF-7FCA-421D-8FAB-AD3112C59156}" type="presParOf" srcId="{9BA0D115-3E6B-4CF8-8314-AF9B9A55A09C}" destId="{E8474304-2928-46E1-94CC-D265EE11B19D}" srcOrd="3" destOrd="0" presId="urn:microsoft.com/office/officeart/2005/8/layout/hProcess11"/>
    <dgm:cxn modelId="{735C9F2A-3590-4224-AA93-52300F7DCDC7}" type="presParOf" srcId="{9BA0D115-3E6B-4CF8-8314-AF9B9A55A09C}" destId="{C80A119D-B603-4DD5-BD15-CAD62B369E76}" srcOrd="4" destOrd="0" presId="urn:microsoft.com/office/officeart/2005/8/layout/hProcess11"/>
    <dgm:cxn modelId="{30F1232D-CB94-4F35-A485-9B28F407F028}" type="presParOf" srcId="{C80A119D-B603-4DD5-BD15-CAD62B369E76}" destId="{9A6FEFAB-6013-4A19-A45E-B66694CE2A77}" srcOrd="0" destOrd="0" presId="urn:microsoft.com/office/officeart/2005/8/layout/hProcess11"/>
    <dgm:cxn modelId="{4646BCA3-EA76-4D8A-B97D-29FF30BB210E}" type="presParOf" srcId="{C80A119D-B603-4DD5-BD15-CAD62B369E76}" destId="{6DEDD003-B2E3-40D1-B528-6AD488198B27}" srcOrd="1" destOrd="0" presId="urn:microsoft.com/office/officeart/2005/8/layout/hProcess11"/>
    <dgm:cxn modelId="{0C71C48B-7126-4A42-9303-90EF29F44876}" type="presParOf" srcId="{C80A119D-B603-4DD5-BD15-CAD62B369E76}" destId="{58331CD3-8899-4A04-BDA0-7D3CB602B226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42D180A-BE61-41A7-BCF9-21C2E8D4B030}" type="doc">
      <dgm:prSet loTypeId="urn:microsoft.com/office/officeart/2005/8/layout/vList2" loCatId="list" qsTypeId="urn:microsoft.com/office/officeart/2005/8/quickstyle/3d1" qsCatId="3D" csTypeId="urn:microsoft.com/office/officeart/2005/8/colors/accent3_5" csCatId="accent3" phldr="1"/>
      <dgm:spPr/>
      <dgm:t>
        <a:bodyPr/>
        <a:lstStyle/>
        <a:p>
          <a:endParaRPr lang="fr-CA"/>
        </a:p>
      </dgm:t>
    </dgm:pt>
    <dgm:pt modelId="{AC3801CD-85B1-44D8-A8E9-384E060DFEAB}">
      <dgm:prSet/>
      <dgm:spPr/>
      <dgm:t>
        <a:bodyPr/>
        <a:lstStyle/>
        <a:p>
          <a:r>
            <a:rPr lang="fr-CA" dirty="0"/>
            <a:t>Biographie</a:t>
          </a:r>
        </a:p>
      </dgm:t>
    </dgm:pt>
    <dgm:pt modelId="{DA59AB25-BCF0-4D57-ADD1-0EB5458A6D56}" type="parTrans" cxnId="{F7C7B865-DB46-4131-97D6-F358EEDF8A78}">
      <dgm:prSet/>
      <dgm:spPr/>
      <dgm:t>
        <a:bodyPr/>
        <a:lstStyle/>
        <a:p>
          <a:endParaRPr lang="fr-CA"/>
        </a:p>
      </dgm:t>
    </dgm:pt>
    <dgm:pt modelId="{D4D4A537-49F2-4909-A9CF-B879D026860C}" type="sibTrans" cxnId="{F7C7B865-DB46-4131-97D6-F358EEDF8A78}">
      <dgm:prSet/>
      <dgm:spPr/>
      <dgm:t>
        <a:bodyPr/>
        <a:lstStyle/>
        <a:p>
          <a:endParaRPr lang="fr-CA"/>
        </a:p>
      </dgm:t>
    </dgm:pt>
    <dgm:pt modelId="{61D97FCD-6340-4F95-8180-C5F58692333E}">
      <dgm:prSet/>
      <dgm:spPr/>
      <dgm:t>
        <a:bodyPr/>
        <a:lstStyle/>
        <a:p>
          <a:pPr>
            <a:lnSpc>
              <a:spcPct val="100000"/>
            </a:lnSpc>
          </a:pPr>
          <a:r>
            <a:rPr lang="fr-CA" dirty="0"/>
            <a:t>Astronome, mathématicien, économiste, statisticien et auteur de science fiction.</a:t>
          </a:r>
        </a:p>
      </dgm:t>
    </dgm:pt>
    <dgm:pt modelId="{E47FDC58-958A-4CB1-809B-B316656213D3}" type="parTrans" cxnId="{DBA289D2-3403-46A8-85D1-838B7959BB00}">
      <dgm:prSet/>
      <dgm:spPr/>
      <dgm:t>
        <a:bodyPr/>
        <a:lstStyle/>
        <a:p>
          <a:endParaRPr lang="fr-CA"/>
        </a:p>
      </dgm:t>
    </dgm:pt>
    <dgm:pt modelId="{0B9431B8-4E8D-4CEA-A26A-19ADAA1FED4A}" type="sibTrans" cxnId="{DBA289D2-3403-46A8-85D1-838B7959BB00}">
      <dgm:prSet/>
      <dgm:spPr/>
      <dgm:t>
        <a:bodyPr/>
        <a:lstStyle/>
        <a:p>
          <a:endParaRPr lang="fr-CA"/>
        </a:p>
      </dgm:t>
    </dgm:pt>
    <dgm:pt modelId="{16C926A8-0C9F-4A57-B07C-DC77E3455689}">
      <dgm:prSet/>
      <dgm:spPr/>
      <dgm:t>
        <a:bodyPr/>
        <a:lstStyle/>
        <a:p>
          <a:r>
            <a:rPr lang="fr-CA"/>
            <a:t>1881</a:t>
          </a:r>
        </a:p>
      </dgm:t>
    </dgm:pt>
    <dgm:pt modelId="{6712C893-FED9-462E-AD77-B7284BDD9E85}" type="parTrans" cxnId="{1FA771B7-BDE9-4AAD-A061-4BDA6233C06E}">
      <dgm:prSet/>
      <dgm:spPr/>
      <dgm:t>
        <a:bodyPr/>
        <a:lstStyle/>
        <a:p>
          <a:endParaRPr lang="fr-CA"/>
        </a:p>
      </dgm:t>
    </dgm:pt>
    <dgm:pt modelId="{C5A99155-4305-4D69-802A-5DC2D5D9CB9F}" type="sibTrans" cxnId="{1FA771B7-BDE9-4AAD-A061-4BDA6233C06E}">
      <dgm:prSet/>
      <dgm:spPr/>
      <dgm:t>
        <a:bodyPr/>
        <a:lstStyle/>
        <a:p>
          <a:endParaRPr lang="fr-CA"/>
        </a:p>
      </dgm:t>
    </dgm:pt>
    <dgm:pt modelId="{790C469E-C155-4589-9496-59A1DD527C25}">
      <dgm:prSet/>
      <dgm:spPr/>
      <dgm:t>
        <a:bodyPr/>
        <a:lstStyle/>
        <a:p>
          <a:pPr>
            <a:lnSpc>
              <a:spcPct val="90000"/>
            </a:lnSpc>
          </a:pPr>
          <a:r>
            <a:rPr lang="fr-CA"/>
            <a:t>Il remarque que certaines pages des tables de logarithmes sont plus usées.</a:t>
          </a:r>
        </a:p>
      </dgm:t>
    </dgm:pt>
    <dgm:pt modelId="{D0F2FAC2-4FD5-4FC6-9F91-830F381F48E4}" type="parTrans" cxnId="{3598AC76-17C8-4D0A-B6FB-67F74D76929F}">
      <dgm:prSet/>
      <dgm:spPr/>
      <dgm:t>
        <a:bodyPr/>
        <a:lstStyle/>
        <a:p>
          <a:endParaRPr lang="fr-CA"/>
        </a:p>
      </dgm:t>
    </dgm:pt>
    <dgm:pt modelId="{D9A081E3-66A4-4E4E-A31B-36AC27162EC1}" type="sibTrans" cxnId="{3598AC76-17C8-4D0A-B6FB-67F74D76929F}">
      <dgm:prSet/>
      <dgm:spPr/>
      <dgm:t>
        <a:bodyPr/>
        <a:lstStyle/>
        <a:p>
          <a:endParaRPr lang="fr-CA"/>
        </a:p>
      </dgm:t>
    </dgm:pt>
    <dgm:pt modelId="{51B42D00-648D-47E9-A8E9-E8E84F2A53E3}">
      <dgm:prSet/>
      <dgm:spPr/>
      <dgm:t>
        <a:bodyPr/>
        <a:lstStyle/>
        <a:p>
          <a:pPr>
            <a:lnSpc>
              <a:spcPct val="100000"/>
            </a:lnSpc>
          </a:pPr>
          <a:r>
            <a:rPr lang="fr-CA" dirty="0"/>
            <a:t>Il établit expérimentalement une loi de distribution.</a:t>
          </a:r>
        </a:p>
      </dgm:t>
    </dgm:pt>
    <dgm:pt modelId="{E29CA972-7699-447E-8E87-00826D46CE9A}" type="parTrans" cxnId="{05146024-A55B-4FD5-94A7-EC09BB92E924}">
      <dgm:prSet/>
      <dgm:spPr/>
      <dgm:t>
        <a:bodyPr/>
        <a:lstStyle/>
        <a:p>
          <a:endParaRPr lang="fr-CA"/>
        </a:p>
      </dgm:t>
    </dgm:pt>
    <dgm:pt modelId="{68D5A545-7CB0-4E86-A080-4D866A8FEA47}" type="sibTrans" cxnId="{05146024-A55B-4FD5-94A7-EC09BB92E924}">
      <dgm:prSet/>
      <dgm:spPr/>
      <dgm:t>
        <a:bodyPr/>
        <a:lstStyle/>
        <a:p>
          <a:endParaRPr lang="fr-CA"/>
        </a:p>
      </dgm:t>
    </dgm:pt>
    <dgm:pt modelId="{FE9475F0-BD83-451C-90E8-7E58C7694840}">
      <dgm:prSet/>
      <dgm:spPr/>
      <dgm:t>
        <a:bodyPr/>
        <a:lstStyle/>
        <a:p>
          <a:pPr>
            <a:lnSpc>
              <a:spcPct val="90000"/>
            </a:lnSpc>
          </a:pPr>
          <a:r>
            <a:rPr lang="fr-CA" dirty="0"/>
            <a:t>Américain né au Canada</a:t>
          </a:r>
        </a:p>
      </dgm:t>
    </dgm:pt>
    <dgm:pt modelId="{90AA63BA-B8E8-48AB-844E-9BFB50F119D2}" type="parTrans" cxnId="{E869D0DD-3564-4745-99AE-B7CD27FF88D1}">
      <dgm:prSet/>
      <dgm:spPr/>
      <dgm:t>
        <a:bodyPr/>
        <a:lstStyle/>
        <a:p>
          <a:endParaRPr lang="fr-CA"/>
        </a:p>
      </dgm:t>
    </dgm:pt>
    <dgm:pt modelId="{2ECBEFCA-3627-4DFA-BFF8-9510C7FC1669}" type="sibTrans" cxnId="{E869D0DD-3564-4745-99AE-B7CD27FF88D1}">
      <dgm:prSet/>
      <dgm:spPr/>
      <dgm:t>
        <a:bodyPr/>
        <a:lstStyle/>
        <a:p>
          <a:endParaRPr lang="fr-CA"/>
        </a:p>
      </dgm:t>
    </dgm:pt>
    <dgm:pt modelId="{AC6D0990-4F81-49B3-A18D-5A4D4EA725FA}" type="pres">
      <dgm:prSet presAssocID="{342D180A-BE61-41A7-BCF9-21C2E8D4B030}" presName="linear" presStyleCnt="0">
        <dgm:presLayoutVars>
          <dgm:animLvl val="lvl"/>
          <dgm:resizeHandles val="exact"/>
        </dgm:presLayoutVars>
      </dgm:prSet>
      <dgm:spPr/>
    </dgm:pt>
    <dgm:pt modelId="{E22F2E35-2110-4FB2-AB8A-43F370CB78D8}" type="pres">
      <dgm:prSet presAssocID="{AC3801CD-85B1-44D8-A8E9-384E060DFEAB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94A28382-C087-4CA1-A144-B30918149467}" type="pres">
      <dgm:prSet presAssocID="{AC3801CD-85B1-44D8-A8E9-384E060DFEAB}" presName="childText" presStyleLbl="revTx" presStyleIdx="0" presStyleCnt="2">
        <dgm:presLayoutVars>
          <dgm:bulletEnabled val="1"/>
        </dgm:presLayoutVars>
      </dgm:prSet>
      <dgm:spPr/>
    </dgm:pt>
    <dgm:pt modelId="{754FE4E0-B0F6-450E-AFC1-9127A85E0A20}" type="pres">
      <dgm:prSet presAssocID="{16C926A8-0C9F-4A57-B07C-DC77E3455689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5C398E39-26ED-4754-8494-D5700A5F1CF1}" type="pres">
      <dgm:prSet presAssocID="{16C926A8-0C9F-4A57-B07C-DC77E3455689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8B26CF11-C519-4CDE-91A3-701F74D83D47}" type="presOf" srcId="{342D180A-BE61-41A7-BCF9-21C2E8D4B030}" destId="{AC6D0990-4F81-49B3-A18D-5A4D4EA725FA}" srcOrd="0" destOrd="0" presId="urn:microsoft.com/office/officeart/2005/8/layout/vList2"/>
    <dgm:cxn modelId="{05146024-A55B-4FD5-94A7-EC09BB92E924}" srcId="{16C926A8-0C9F-4A57-B07C-DC77E3455689}" destId="{51B42D00-648D-47E9-A8E9-E8E84F2A53E3}" srcOrd="1" destOrd="0" parTransId="{E29CA972-7699-447E-8E87-00826D46CE9A}" sibTransId="{68D5A545-7CB0-4E86-A080-4D866A8FEA47}"/>
    <dgm:cxn modelId="{47897D44-2FA5-40B6-9435-F62390FF43A9}" type="presOf" srcId="{AC3801CD-85B1-44D8-A8E9-384E060DFEAB}" destId="{E22F2E35-2110-4FB2-AB8A-43F370CB78D8}" srcOrd="0" destOrd="0" presId="urn:microsoft.com/office/officeart/2005/8/layout/vList2"/>
    <dgm:cxn modelId="{22EAD464-2CE9-4F89-B9F8-957B78D51962}" type="presOf" srcId="{51B42D00-648D-47E9-A8E9-E8E84F2A53E3}" destId="{5C398E39-26ED-4754-8494-D5700A5F1CF1}" srcOrd="0" destOrd="1" presId="urn:microsoft.com/office/officeart/2005/8/layout/vList2"/>
    <dgm:cxn modelId="{F2A25845-4527-4510-94AF-955AC09B958E}" type="presOf" srcId="{FE9475F0-BD83-451C-90E8-7E58C7694840}" destId="{94A28382-C087-4CA1-A144-B30918149467}" srcOrd="0" destOrd="0" presId="urn:microsoft.com/office/officeart/2005/8/layout/vList2"/>
    <dgm:cxn modelId="{F7C7B865-DB46-4131-97D6-F358EEDF8A78}" srcId="{342D180A-BE61-41A7-BCF9-21C2E8D4B030}" destId="{AC3801CD-85B1-44D8-A8E9-384E060DFEAB}" srcOrd="0" destOrd="0" parTransId="{DA59AB25-BCF0-4D57-ADD1-0EB5458A6D56}" sibTransId="{D4D4A537-49F2-4909-A9CF-B879D026860C}"/>
    <dgm:cxn modelId="{B8356F55-8F25-4B74-BEC5-C1B07833CE13}" type="presOf" srcId="{61D97FCD-6340-4F95-8180-C5F58692333E}" destId="{94A28382-C087-4CA1-A144-B30918149467}" srcOrd="0" destOrd="1" presId="urn:microsoft.com/office/officeart/2005/8/layout/vList2"/>
    <dgm:cxn modelId="{3598AC76-17C8-4D0A-B6FB-67F74D76929F}" srcId="{16C926A8-0C9F-4A57-B07C-DC77E3455689}" destId="{790C469E-C155-4589-9496-59A1DD527C25}" srcOrd="0" destOrd="0" parTransId="{D0F2FAC2-4FD5-4FC6-9F91-830F381F48E4}" sibTransId="{D9A081E3-66A4-4E4E-A31B-36AC27162EC1}"/>
    <dgm:cxn modelId="{1FA771B7-BDE9-4AAD-A061-4BDA6233C06E}" srcId="{342D180A-BE61-41A7-BCF9-21C2E8D4B030}" destId="{16C926A8-0C9F-4A57-B07C-DC77E3455689}" srcOrd="1" destOrd="0" parTransId="{6712C893-FED9-462E-AD77-B7284BDD9E85}" sibTransId="{C5A99155-4305-4D69-802A-5DC2D5D9CB9F}"/>
    <dgm:cxn modelId="{DBA289D2-3403-46A8-85D1-838B7959BB00}" srcId="{AC3801CD-85B1-44D8-A8E9-384E060DFEAB}" destId="{61D97FCD-6340-4F95-8180-C5F58692333E}" srcOrd="1" destOrd="0" parTransId="{E47FDC58-958A-4CB1-809B-B316656213D3}" sibTransId="{0B9431B8-4E8D-4CEA-A26A-19ADAA1FED4A}"/>
    <dgm:cxn modelId="{C28F39D6-A3CE-404E-AA7A-07378C6D20DA}" type="presOf" srcId="{16C926A8-0C9F-4A57-B07C-DC77E3455689}" destId="{754FE4E0-B0F6-450E-AFC1-9127A85E0A20}" srcOrd="0" destOrd="0" presId="urn:microsoft.com/office/officeart/2005/8/layout/vList2"/>
    <dgm:cxn modelId="{E869D0DD-3564-4745-99AE-B7CD27FF88D1}" srcId="{AC3801CD-85B1-44D8-A8E9-384E060DFEAB}" destId="{FE9475F0-BD83-451C-90E8-7E58C7694840}" srcOrd="0" destOrd="0" parTransId="{90AA63BA-B8E8-48AB-844E-9BFB50F119D2}" sibTransId="{2ECBEFCA-3627-4DFA-BFF8-9510C7FC1669}"/>
    <dgm:cxn modelId="{208F5FE8-0755-4540-8185-6CE8B805B0B4}" type="presOf" srcId="{790C469E-C155-4589-9496-59A1DD527C25}" destId="{5C398E39-26ED-4754-8494-D5700A5F1CF1}" srcOrd="0" destOrd="0" presId="urn:microsoft.com/office/officeart/2005/8/layout/vList2"/>
    <dgm:cxn modelId="{CD542838-6BA0-4B4C-9037-05ECEACCC832}" type="presParOf" srcId="{AC6D0990-4F81-49B3-A18D-5A4D4EA725FA}" destId="{E22F2E35-2110-4FB2-AB8A-43F370CB78D8}" srcOrd="0" destOrd="0" presId="urn:microsoft.com/office/officeart/2005/8/layout/vList2"/>
    <dgm:cxn modelId="{0423FCD3-690D-40E7-8C75-44FA0977F77D}" type="presParOf" srcId="{AC6D0990-4F81-49B3-A18D-5A4D4EA725FA}" destId="{94A28382-C087-4CA1-A144-B30918149467}" srcOrd="1" destOrd="0" presId="urn:microsoft.com/office/officeart/2005/8/layout/vList2"/>
    <dgm:cxn modelId="{25322694-FA3D-41F3-B70D-3E9CD3AB5B08}" type="presParOf" srcId="{AC6D0990-4F81-49B3-A18D-5A4D4EA725FA}" destId="{754FE4E0-B0F6-450E-AFC1-9127A85E0A20}" srcOrd="2" destOrd="0" presId="urn:microsoft.com/office/officeart/2005/8/layout/vList2"/>
    <dgm:cxn modelId="{B2F60A2E-6603-4C72-859B-D8D538080D12}" type="presParOf" srcId="{AC6D0990-4F81-49B3-A18D-5A4D4EA725FA}" destId="{5C398E39-26ED-4754-8494-D5700A5F1CF1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42D180A-BE61-41A7-BCF9-21C2E8D4B030}" type="doc">
      <dgm:prSet loTypeId="urn:microsoft.com/office/officeart/2005/8/layout/vList2" loCatId="list" qsTypeId="urn:microsoft.com/office/officeart/2005/8/quickstyle/3d1" qsCatId="3D" csTypeId="urn:microsoft.com/office/officeart/2005/8/colors/accent3_5" csCatId="accent3" phldr="1"/>
      <dgm:spPr/>
      <dgm:t>
        <a:bodyPr/>
        <a:lstStyle/>
        <a:p>
          <a:endParaRPr lang="fr-CA"/>
        </a:p>
      </dgm:t>
    </dgm:pt>
    <dgm:pt modelId="{AC3801CD-85B1-44D8-A8E9-384E060DFEAB}">
      <dgm:prSet/>
      <dgm:spPr/>
      <dgm:t>
        <a:bodyPr/>
        <a:lstStyle/>
        <a:p>
          <a:r>
            <a:rPr lang="fr-CA" dirty="0"/>
            <a:t>Biographie</a:t>
          </a:r>
        </a:p>
      </dgm:t>
    </dgm:pt>
    <dgm:pt modelId="{DA59AB25-BCF0-4D57-ADD1-0EB5458A6D56}" type="parTrans" cxnId="{F7C7B865-DB46-4131-97D6-F358EEDF8A78}">
      <dgm:prSet/>
      <dgm:spPr/>
      <dgm:t>
        <a:bodyPr/>
        <a:lstStyle/>
        <a:p>
          <a:endParaRPr lang="fr-CA"/>
        </a:p>
      </dgm:t>
    </dgm:pt>
    <dgm:pt modelId="{D4D4A537-49F2-4909-A9CF-B879D026860C}" type="sibTrans" cxnId="{F7C7B865-DB46-4131-97D6-F358EEDF8A78}">
      <dgm:prSet/>
      <dgm:spPr/>
      <dgm:t>
        <a:bodyPr/>
        <a:lstStyle/>
        <a:p>
          <a:endParaRPr lang="fr-CA"/>
        </a:p>
      </dgm:t>
    </dgm:pt>
    <dgm:pt modelId="{61D97FCD-6340-4F95-8180-C5F58692333E}">
      <dgm:prSet/>
      <dgm:spPr/>
      <dgm:t>
        <a:bodyPr/>
        <a:lstStyle/>
        <a:p>
          <a:pPr>
            <a:lnSpc>
              <a:spcPct val="100000"/>
            </a:lnSpc>
          </a:pPr>
          <a:r>
            <a:rPr lang="fr-CA" dirty="0"/>
            <a:t>Ingénieur et physicien.</a:t>
          </a:r>
        </a:p>
      </dgm:t>
    </dgm:pt>
    <dgm:pt modelId="{E47FDC58-958A-4CB1-809B-B316656213D3}" type="parTrans" cxnId="{DBA289D2-3403-46A8-85D1-838B7959BB00}">
      <dgm:prSet/>
      <dgm:spPr/>
      <dgm:t>
        <a:bodyPr/>
        <a:lstStyle/>
        <a:p>
          <a:endParaRPr lang="fr-CA"/>
        </a:p>
      </dgm:t>
    </dgm:pt>
    <dgm:pt modelId="{0B9431B8-4E8D-4CEA-A26A-19ADAA1FED4A}" type="sibTrans" cxnId="{DBA289D2-3403-46A8-85D1-838B7959BB00}">
      <dgm:prSet/>
      <dgm:spPr/>
      <dgm:t>
        <a:bodyPr/>
        <a:lstStyle/>
        <a:p>
          <a:endParaRPr lang="fr-CA"/>
        </a:p>
      </dgm:t>
    </dgm:pt>
    <dgm:pt modelId="{16C926A8-0C9F-4A57-B07C-DC77E3455689}">
      <dgm:prSet/>
      <dgm:spPr/>
      <dgm:t>
        <a:bodyPr/>
        <a:lstStyle/>
        <a:p>
          <a:r>
            <a:rPr lang="fr-CA" dirty="0"/>
            <a:t>1938</a:t>
          </a:r>
        </a:p>
      </dgm:t>
    </dgm:pt>
    <dgm:pt modelId="{6712C893-FED9-462E-AD77-B7284BDD9E85}" type="parTrans" cxnId="{1FA771B7-BDE9-4AAD-A061-4BDA6233C06E}">
      <dgm:prSet/>
      <dgm:spPr/>
      <dgm:t>
        <a:bodyPr/>
        <a:lstStyle/>
        <a:p>
          <a:endParaRPr lang="fr-CA"/>
        </a:p>
      </dgm:t>
    </dgm:pt>
    <dgm:pt modelId="{C5A99155-4305-4D69-802A-5DC2D5D9CB9F}" type="sibTrans" cxnId="{1FA771B7-BDE9-4AAD-A061-4BDA6233C06E}">
      <dgm:prSet/>
      <dgm:spPr/>
      <dgm:t>
        <a:bodyPr/>
        <a:lstStyle/>
        <a:p>
          <a:endParaRPr lang="fr-CA"/>
        </a:p>
      </dgm:t>
    </dgm:pt>
    <dgm:pt modelId="{790C469E-C155-4589-9496-59A1DD527C25}">
      <dgm:prSet/>
      <dgm:spPr/>
      <dgm:t>
        <a:bodyPr/>
        <a:lstStyle/>
        <a:p>
          <a:pPr>
            <a:lnSpc>
              <a:spcPct val="90000"/>
            </a:lnSpc>
          </a:pPr>
          <a:r>
            <a:rPr lang="fr-CA" dirty="0"/>
            <a:t>Même découverte que Newcomb.</a:t>
          </a:r>
        </a:p>
      </dgm:t>
    </dgm:pt>
    <dgm:pt modelId="{D0F2FAC2-4FD5-4FC6-9F91-830F381F48E4}" type="parTrans" cxnId="{3598AC76-17C8-4D0A-B6FB-67F74D76929F}">
      <dgm:prSet/>
      <dgm:spPr/>
      <dgm:t>
        <a:bodyPr/>
        <a:lstStyle/>
        <a:p>
          <a:endParaRPr lang="fr-CA"/>
        </a:p>
      </dgm:t>
    </dgm:pt>
    <dgm:pt modelId="{D9A081E3-66A4-4E4E-A31B-36AC27162EC1}" type="sibTrans" cxnId="{3598AC76-17C8-4D0A-B6FB-67F74D76929F}">
      <dgm:prSet/>
      <dgm:spPr/>
      <dgm:t>
        <a:bodyPr/>
        <a:lstStyle/>
        <a:p>
          <a:endParaRPr lang="fr-CA"/>
        </a:p>
      </dgm:t>
    </dgm:pt>
    <dgm:pt modelId="{51B42D00-648D-47E9-A8E9-E8E84F2A53E3}">
      <dgm:prSet/>
      <dgm:spPr/>
      <dgm:t>
        <a:bodyPr/>
        <a:lstStyle/>
        <a:p>
          <a:pPr>
            <a:lnSpc>
              <a:spcPct val="100000"/>
            </a:lnSpc>
          </a:pPr>
          <a:r>
            <a:rPr lang="fr-CA" dirty="0"/>
            <a:t>Il publie 20 229 observations selon « sa loi » qui popularise.</a:t>
          </a:r>
        </a:p>
      </dgm:t>
    </dgm:pt>
    <dgm:pt modelId="{E29CA972-7699-447E-8E87-00826D46CE9A}" type="parTrans" cxnId="{05146024-A55B-4FD5-94A7-EC09BB92E924}">
      <dgm:prSet/>
      <dgm:spPr/>
      <dgm:t>
        <a:bodyPr/>
        <a:lstStyle/>
        <a:p>
          <a:endParaRPr lang="fr-CA"/>
        </a:p>
      </dgm:t>
    </dgm:pt>
    <dgm:pt modelId="{68D5A545-7CB0-4E86-A080-4D866A8FEA47}" type="sibTrans" cxnId="{05146024-A55B-4FD5-94A7-EC09BB92E924}">
      <dgm:prSet/>
      <dgm:spPr/>
      <dgm:t>
        <a:bodyPr/>
        <a:lstStyle/>
        <a:p>
          <a:endParaRPr lang="fr-CA"/>
        </a:p>
      </dgm:t>
    </dgm:pt>
    <dgm:pt modelId="{FE9475F0-BD83-451C-90E8-7E58C7694840}">
      <dgm:prSet/>
      <dgm:spPr/>
      <dgm:t>
        <a:bodyPr/>
        <a:lstStyle/>
        <a:p>
          <a:pPr>
            <a:lnSpc>
              <a:spcPct val="90000"/>
            </a:lnSpc>
          </a:pPr>
          <a:r>
            <a:rPr lang="fr-CA" dirty="0"/>
            <a:t>Américain</a:t>
          </a:r>
        </a:p>
      </dgm:t>
    </dgm:pt>
    <dgm:pt modelId="{90AA63BA-B8E8-48AB-844E-9BFB50F119D2}" type="parTrans" cxnId="{E869D0DD-3564-4745-99AE-B7CD27FF88D1}">
      <dgm:prSet/>
      <dgm:spPr/>
      <dgm:t>
        <a:bodyPr/>
        <a:lstStyle/>
        <a:p>
          <a:endParaRPr lang="fr-CA"/>
        </a:p>
      </dgm:t>
    </dgm:pt>
    <dgm:pt modelId="{2ECBEFCA-3627-4DFA-BFF8-9510C7FC1669}" type="sibTrans" cxnId="{E869D0DD-3564-4745-99AE-B7CD27FF88D1}">
      <dgm:prSet/>
      <dgm:spPr/>
      <dgm:t>
        <a:bodyPr/>
        <a:lstStyle/>
        <a:p>
          <a:endParaRPr lang="fr-CA"/>
        </a:p>
      </dgm:t>
    </dgm:pt>
    <dgm:pt modelId="{AC6D0990-4F81-49B3-A18D-5A4D4EA725FA}" type="pres">
      <dgm:prSet presAssocID="{342D180A-BE61-41A7-BCF9-21C2E8D4B030}" presName="linear" presStyleCnt="0">
        <dgm:presLayoutVars>
          <dgm:animLvl val="lvl"/>
          <dgm:resizeHandles val="exact"/>
        </dgm:presLayoutVars>
      </dgm:prSet>
      <dgm:spPr/>
    </dgm:pt>
    <dgm:pt modelId="{E22F2E35-2110-4FB2-AB8A-43F370CB78D8}" type="pres">
      <dgm:prSet presAssocID="{AC3801CD-85B1-44D8-A8E9-384E060DFEAB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94A28382-C087-4CA1-A144-B30918149467}" type="pres">
      <dgm:prSet presAssocID="{AC3801CD-85B1-44D8-A8E9-384E060DFEAB}" presName="childText" presStyleLbl="revTx" presStyleIdx="0" presStyleCnt="2">
        <dgm:presLayoutVars>
          <dgm:bulletEnabled val="1"/>
        </dgm:presLayoutVars>
      </dgm:prSet>
      <dgm:spPr/>
    </dgm:pt>
    <dgm:pt modelId="{754FE4E0-B0F6-450E-AFC1-9127A85E0A20}" type="pres">
      <dgm:prSet presAssocID="{16C926A8-0C9F-4A57-B07C-DC77E3455689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5C398E39-26ED-4754-8494-D5700A5F1CF1}" type="pres">
      <dgm:prSet presAssocID="{16C926A8-0C9F-4A57-B07C-DC77E3455689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8B26CF11-C519-4CDE-91A3-701F74D83D47}" type="presOf" srcId="{342D180A-BE61-41A7-BCF9-21C2E8D4B030}" destId="{AC6D0990-4F81-49B3-A18D-5A4D4EA725FA}" srcOrd="0" destOrd="0" presId="urn:microsoft.com/office/officeart/2005/8/layout/vList2"/>
    <dgm:cxn modelId="{05146024-A55B-4FD5-94A7-EC09BB92E924}" srcId="{16C926A8-0C9F-4A57-B07C-DC77E3455689}" destId="{51B42D00-648D-47E9-A8E9-E8E84F2A53E3}" srcOrd="1" destOrd="0" parTransId="{E29CA972-7699-447E-8E87-00826D46CE9A}" sibTransId="{68D5A545-7CB0-4E86-A080-4D866A8FEA47}"/>
    <dgm:cxn modelId="{47897D44-2FA5-40B6-9435-F62390FF43A9}" type="presOf" srcId="{AC3801CD-85B1-44D8-A8E9-384E060DFEAB}" destId="{E22F2E35-2110-4FB2-AB8A-43F370CB78D8}" srcOrd="0" destOrd="0" presId="urn:microsoft.com/office/officeart/2005/8/layout/vList2"/>
    <dgm:cxn modelId="{22EAD464-2CE9-4F89-B9F8-957B78D51962}" type="presOf" srcId="{51B42D00-648D-47E9-A8E9-E8E84F2A53E3}" destId="{5C398E39-26ED-4754-8494-D5700A5F1CF1}" srcOrd="0" destOrd="1" presId="urn:microsoft.com/office/officeart/2005/8/layout/vList2"/>
    <dgm:cxn modelId="{F2A25845-4527-4510-94AF-955AC09B958E}" type="presOf" srcId="{FE9475F0-BD83-451C-90E8-7E58C7694840}" destId="{94A28382-C087-4CA1-A144-B30918149467}" srcOrd="0" destOrd="0" presId="urn:microsoft.com/office/officeart/2005/8/layout/vList2"/>
    <dgm:cxn modelId="{F7C7B865-DB46-4131-97D6-F358EEDF8A78}" srcId="{342D180A-BE61-41A7-BCF9-21C2E8D4B030}" destId="{AC3801CD-85B1-44D8-A8E9-384E060DFEAB}" srcOrd="0" destOrd="0" parTransId="{DA59AB25-BCF0-4D57-ADD1-0EB5458A6D56}" sibTransId="{D4D4A537-49F2-4909-A9CF-B879D026860C}"/>
    <dgm:cxn modelId="{B8356F55-8F25-4B74-BEC5-C1B07833CE13}" type="presOf" srcId="{61D97FCD-6340-4F95-8180-C5F58692333E}" destId="{94A28382-C087-4CA1-A144-B30918149467}" srcOrd="0" destOrd="1" presId="urn:microsoft.com/office/officeart/2005/8/layout/vList2"/>
    <dgm:cxn modelId="{3598AC76-17C8-4D0A-B6FB-67F74D76929F}" srcId="{16C926A8-0C9F-4A57-B07C-DC77E3455689}" destId="{790C469E-C155-4589-9496-59A1DD527C25}" srcOrd="0" destOrd="0" parTransId="{D0F2FAC2-4FD5-4FC6-9F91-830F381F48E4}" sibTransId="{D9A081E3-66A4-4E4E-A31B-36AC27162EC1}"/>
    <dgm:cxn modelId="{1FA771B7-BDE9-4AAD-A061-4BDA6233C06E}" srcId="{342D180A-BE61-41A7-BCF9-21C2E8D4B030}" destId="{16C926A8-0C9F-4A57-B07C-DC77E3455689}" srcOrd="1" destOrd="0" parTransId="{6712C893-FED9-462E-AD77-B7284BDD9E85}" sibTransId="{C5A99155-4305-4D69-802A-5DC2D5D9CB9F}"/>
    <dgm:cxn modelId="{DBA289D2-3403-46A8-85D1-838B7959BB00}" srcId="{AC3801CD-85B1-44D8-A8E9-384E060DFEAB}" destId="{61D97FCD-6340-4F95-8180-C5F58692333E}" srcOrd="1" destOrd="0" parTransId="{E47FDC58-958A-4CB1-809B-B316656213D3}" sibTransId="{0B9431B8-4E8D-4CEA-A26A-19ADAA1FED4A}"/>
    <dgm:cxn modelId="{C28F39D6-A3CE-404E-AA7A-07378C6D20DA}" type="presOf" srcId="{16C926A8-0C9F-4A57-B07C-DC77E3455689}" destId="{754FE4E0-B0F6-450E-AFC1-9127A85E0A20}" srcOrd="0" destOrd="0" presId="urn:microsoft.com/office/officeart/2005/8/layout/vList2"/>
    <dgm:cxn modelId="{E869D0DD-3564-4745-99AE-B7CD27FF88D1}" srcId="{AC3801CD-85B1-44D8-A8E9-384E060DFEAB}" destId="{FE9475F0-BD83-451C-90E8-7E58C7694840}" srcOrd="0" destOrd="0" parTransId="{90AA63BA-B8E8-48AB-844E-9BFB50F119D2}" sibTransId="{2ECBEFCA-3627-4DFA-BFF8-9510C7FC1669}"/>
    <dgm:cxn modelId="{208F5FE8-0755-4540-8185-6CE8B805B0B4}" type="presOf" srcId="{790C469E-C155-4589-9496-59A1DD527C25}" destId="{5C398E39-26ED-4754-8494-D5700A5F1CF1}" srcOrd="0" destOrd="0" presId="urn:microsoft.com/office/officeart/2005/8/layout/vList2"/>
    <dgm:cxn modelId="{CD542838-6BA0-4B4C-9037-05ECEACCC832}" type="presParOf" srcId="{AC6D0990-4F81-49B3-A18D-5A4D4EA725FA}" destId="{E22F2E35-2110-4FB2-AB8A-43F370CB78D8}" srcOrd="0" destOrd="0" presId="urn:microsoft.com/office/officeart/2005/8/layout/vList2"/>
    <dgm:cxn modelId="{0423FCD3-690D-40E7-8C75-44FA0977F77D}" type="presParOf" srcId="{AC6D0990-4F81-49B3-A18D-5A4D4EA725FA}" destId="{94A28382-C087-4CA1-A144-B30918149467}" srcOrd="1" destOrd="0" presId="urn:microsoft.com/office/officeart/2005/8/layout/vList2"/>
    <dgm:cxn modelId="{25322694-FA3D-41F3-B70D-3E9CD3AB5B08}" type="presParOf" srcId="{AC6D0990-4F81-49B3-A18D-5A4D4EA725FA}" destId="{754FE4E0-B0F6-450E-AFC1-9127A85E0A20}" srcOrd="2" destOrd="0" presId="urn:microsoft.com/office/officeart/2005/8/layout/vList2"/>
    <dgm:cxn modelId="{B2F60A2E-6603-4C72-859B-D8D538080D12}" type="presParOf" srcId="{AC6D0990-4F81-49B3-A18D-5A4D4EA725FA}" destId="{5C398E39-26ED-4754-8494-D5700A5F1CF1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42D180A-BE61-41A7-BCF9-21C2E8D4B030}" type="doc">
      <dgm:prSet loTypeId="urn:microsoft.com/office/officeart/2005/8/layout/vList2" loCatId="list" qsTypeId="urn:microsoft.com/office/officeart/2005/8/quickstyle/3d1" qsCatId="3D" csTypeId="urn:microsoft.com/office/officeart/2005/8/colors/accent3_5" csCatId="accent3" phldr="1"/>
      <dgm:spPr/>
      <dgm:t>
        <a:bodyPr/>
        <a:lstStyle/>
        <a:p>
          <a:endParaRPr lang="fr-CA"/>
        </a:p>
      </dgm:t>
    </dgm:pt>
    <dgm:pt modelId="{AC3801CD-85B1-44D8-A8E9-384E060DFEAB}">
      <dgm:prSet/>
      <dgm:spPr/>
      <dgm:t>
        <a:bodyPr/>
        <a:lstStyle/>
        <a:p>
          <a:r>
            <a:rPr lang="fr-CA" dirty="0"/>
            <a:t>Biographie</a:t>
          </a:r>
        </a:p>
      </dgm:t>
    </dgm:pt>
    <dgm:pt modelId="{DA59AB25-BCF0-4D57-ADD1-0EB5458A6D56}" type="parTrans" cxnId="{F7C7B865-DB46-4131-97D6-F358EEDF8A78}">
      <dgm:prSet/>
      <dgm:spPr/>
      <dgm:t>
        <a:bodyPr/>
        <a:lstStyle/>
        <a:p>
          <a:endParaRPr lang="fr-CA"/>
        </a:p>
      </dgm:t>
    </dgm:pt>
    <dgm:pt modelId="{D4D4A537-49F2-4909-A9CF-B879D026860C}" type="sibTrans" cxnId="{F7C7B865-DB46-4131-97D6-F358EEDF8A78}">
      <dgm:prSet/>
      <dgm:spPr/>
      <dgm:t>
        <a:bodyPr/>
        <a:lstStyle/>
        <a:p>
          <a:endParaRPr lang="fr-CA"/>
        </a:p>
      </dgm:t>
    </dgm:pt>
    <dgm:pt modelId="{61D97FCD-6340-4F95-8180-C5F58692333E}">
      <dgm:prSet/>
      <dgm:spPr/>
      <dgm:t>
        <a:bodyPr/>
        <a:lstStyle/>
        <a:p>
          <a:pPr>
            <a:lnSpc>
              <a:spcPct val="100000"/>
            </a:lnSpc>
          </a:pPr>
          <a:r>
            <a:rPr lang="fr-CA" dirty="0"/>
            <a:t>Mathématicien</a:t>
          </a:r>
        </a:p>
      </dgm:t>
    </dgm:pt>
    <dgm:pt modelId="{E47FDC58-958A-4CB1-809B-B316656213D3}" type="parTrans" cxnId="{DBA289D2-3403-46A8-85D1-838B7959BB00}">
      <dgm:prSet/>
      <dgm:spPr/>
      <dgm:t>
        <a:bodyPr/>
        <a:lstStyle/>
        <a:p>
          <a:endParaRPr lang="fr-CA"/>
        </a:p>
      </dgm:t>
    </dgm:pt>
    <dgm:pt modelId="{0B9431B8-4E8D-4CEA-A26A-19ADAA1FED4A}" type="sibTrans" cxnId="{DBA289D2-3403-46A8-85D1-838B7959BB00}">
      <dgm:prSet/>
      <dgm:spPr/>
      <dgm:t>
        <a:bodyPr/>
        <a:lstStyle/>
        <a:p>
          <a:endParaRPr lang="fr-CA"/>
        </a:p>
      </dgm:t>
    </dgm:pt>
    <dgm:pt modelId="{16C926A8-0C9F-4A57-B07C-DC77E3455689}">
      <dgm:prSet/>
      <dgm:spPr/>
      <dgm:t>
        <a:bodyPr/>
        <a:lstStyle/>
        <a:p>
          <a:r>
            <a:rPr lang="fr-CA" dirty="0"/>
            <a:t>1995</a:t>
          </a:r>
        </a:p>
      </dgm:t>
    </dgm:pt>
    <dgm:pt modelId="{6712C893-FED9-462E-AD77-B7284BDD9E85}" type="parTrans" cxnId="{1FA771B7-BDE9-4AAD-A061-4BDA6233C06E}">
      <dgm:prSet/>
      <dgm:spPr/>
      <dgm:t>
        <a:bodyPr/>
        <a:lstStyle/>
        <a:p>
          <a:endParaRPr lang="fr-CA"/>
        </a:p>
      </dgm:t>
    </dgm:pt>
    <dgm:pt modelId="{C5A99155-4305-4D69-802A-5DC2D5D9CB9F}" type="sibTrans" cxnId="{1FA771B7-BDE9-4AAD-A061-4BDA6233C06E}">
      <dgm:prSet/>
      <dgm:spPr/>
      <dgm:t>
        <a:bodyPr/>
        <a:lstStyle/>
        <a:p>
          <a:endParaRPr lang="fr-CA"/>
        </a:p>
      </dgm:t>
    </dgm:pt>
    <dgm:pt modelId="{790C469E-C155-4589-9496-59A1DD527C25}">
      <dgm:prSet/>
      <dgm:spPr/>
      <dgm:t>
        <a:bodyPr/>
        <a:lstStyle/>
        <a:p>
          <a:pPr>
            <a:lnSpc>
              <a:spcPct val="90000"/>
            </a:lnSpc>
          </a:pPr>
          <a:r>
            <a:rPr lang="fr-CA" dirty="0"/>
            <a:t>Il démontre rigoureusement la loi de Benford.</a:t>
          </a:r>
        </a:p>
      </dgm:t>
    </dgm:pt>
    <dgm:pt modelId="{D0F2FAC2-4FD5-4FC6-9F91-830F381F48E4}" type="parTrans" cxnId="{3598AC76-17C8-4D0A-B6FB-67F74D76929F}">
      <dgm:prSet/>
      <dgm:spPr/>
      <dgm:t>
        <a:bodyPr/>
        <a:lstStyle/>
        <a:p>
          <a:endParaRPr lang="fr-CA"/>
        </a:p>
      </dgm:t>
    </dgm:pt>
    <dgm:pt modelId="{D9A081E3-66A4-4E4E-A31B-36AC27162EC1}" type="sibTrans" cxnId="{3598AC76-17C8-4D0A-B6FB-67F74D76929F}">
      <dgm:prSet/>
      <dgm:spPr/>
      <dgm:t>
        <a:bodyPr/>
        <a:lstStyle/>
        <a:p>
          <a:endParaRPr lang="fr-CA"/>
        </a:p>
      </dgm:t>
    </dgm:pt>
    <dgm:pt modelId="{FE9475F0-BD83-451C-90E8-7E58C7694840}">
      <dgm:prSet/>
      <dgm:spPr/>
      <dgm:t>
        <a:bodyPr/>
        <a:lstStyle/>
        <a:p>
          <a:pPr>
            <a:lnSpc>
              <a:spcPct val="90000"/>
            </a:lnSpc>
          </a:pPr>
          <a:r>
            <a:rPr lang="fr-CA" dirty="0"/>
            <a:t>Américain</a:t>
          </a:r>
        </a:p>
      </dgm:t>
    </dgm:pt>
    <dgm:pt modelId="{90AA63BA-B8E8-48AB-844E-9BFB50F119D2}" type="parTrans" cxnId="{E869D0DD-3564-4745-99AE-B7CD27FF88D1}">
      <dgm:prSet/>
      <dgm:spPr/>
      <dgm:t>
        <a:bodyPr/>
        <a:lstStyle/>
        <a:p>
          <a:endParaRPr lang="fr-CA"/>
        </a:p>
      </dgm:t>
    </dgm:pt>
    <dgm:pt modelId="{2ECBEFCA-3627-4DFA-BFF8-9510C7FC1669}" type="sibTrans" cxnId="{E869D0DD-3564-4745-99AE-B7CD27FF88D1}">
      <dgm:prSet/>
      <dgm:spPr/>
      <dgm:t>
        <a:bodyPr/>
        <a:lstStyle/>
        <a:p>
          <a:endParaRPr lang="fr-CA"/>
        </a:p>
      </dgm:t>
    </dgm:pt>
    <dgm:pt modelId="{AC6D0990-4F81-49B3-A18D-5A4D4EA725FA}" type="pres">
      <dgm:prSet presAssocID="{342D180A-BE61-41A7-BCF9-21C2E8D4B030}" presName="linear" presStyleCnt="0">
        <dgm:presLayoutVars>
          <dgm:animLvl val="lvl"/>
          <dgm:resizeHandles val="exact"/>
        </dgm:presLayoutVars>
      </dgm:prSet>
      <dgm:spPr/>
    </dgm:pt>
    <dgm:pt modelId="{E22F2E35-2110-4FB2-AB8A-43F370CB78D8}" type="pres">
      <dgm:prSet presAssocID="{AC3801CD-85B1-44D8-A8E9-384E060DFEAB}" presName="parentText" presStyleLbl="node1" presStyleIdx="0" presStyleCnt="2" custLinFactX="14151" custLinFactNeighborX="100000" custLinFactNeighborY="-4065">
        <dgm:presLayoutVars>
          <dgm:chMax val="0"/>
          <dgm:bulletEnabled val="1"/>
        </dgm:presLayoutVars>
      </dgm:prSet>
      <dgm:spPr/>
    </dgm:pt>
    <dgm:pt modelId="{94A28382-C087-4CA1-A144-B30918149467}" type="pres">
      <dgm:prSet presAssocID="{AC3801CD-85B1-44D8-A8E9-384E060DFEAB}" presName="childText" presStyleLbl="revTx" presStyleIdx="0" presStyleCnt="2" custLinFactNeighborX="26671" custLinFactNeighborY="-10426">
        <dgm:presLayoutVars>
          <dgm:bulletEnabled val="1"/>
        </dgm:presLayoutVars>
      </dgm:prSet>
      <dgm:spPr/>
    </dgm:pt>
    <dgm:pt modelId="{754FE4E0-B0F6-450E-AFC1-9127A85E0A20}" type="pres">
      <dgm:prSet presAssocID="{16C926A8-0C9F-4A57-B07C-DC77E3455689}" presName="parentText" presStyleLbl="node1" presStyleIdx="1" presStyleCnt="2" custLinFactNeighborX="26671" custLinFactNeighborY="-4027">
        <dgm:presLayoutVars>
          <dgm:chMax val="0"/>
          <dgm:bulletEnabled val="1"/>
        </dgm:presLayoutVars>
      </dgm:prSet>
      <dgm:spPr/>
    </dgm:pt>
    <dgm:pt modelId="{5C398E39-26ED-4754-8494-D5700A5F1CF1}" type="pres">
      <dgm:prSet presAssocID="{16C926A8-0C9F-4A57-B07C-DC77E3455689}" presName="childText" presStyleLbl="revTx" presStyleIdx="1" presStyleCnt="2" custLinFactNeighborX="26671" custLinFactNeighborY="-10426">
        <dgm:presLayoutVars>
          <dgm:bulletEnabled val="1"/>
        </dgm:presLayoutVars>
      </dgm:prSet>
      <dgm:spPr/>
    </dgm:pt>
  </dgm:ptLst>
  <dgm:cxnLst>
    <dgm:cxn modelId="{8B26CF11-C519-4CDE-91A3-701F74D83D47}" type="presOf" srcId="{342D180A-BE61-41A7-BCF9-21C2E8D4B030}" destId="{AC6D0990-4F81-49B3-A18D-5A4D4EA725FA}" srcOrd="0" destOrd="0" presId="urn:microsoft.com/office/officeart/2005/8/layout/vList2"/>
    <dgm:cxn modelId="{47897D44-2FA5-40B6-9435-F62390FF43A9}" type="presOf" srcId="{AC3801CD-85B1-44D8-A8E9-384E060DFEAB}" destId="{E22F2E35-2110-4FB2-AB8A-43F370CB78D8}" srcOrd="0" destOrd="0" presId="urn:microsoft.com/office/officeart/2005/8/layout/vList2"/>
    <dgm:cxn modelId="{F2A25845-4527-4510-94AF-955AC09B958E}" type="presOf" srcId="{FE9475F0-BD83-451C-90E8-7E58C7694840}" destId="{94A28382-C087-4CA1-A144-B30918149467}" srcOrd="0" destOrd="0" presId="urn:microsoft.com/office/officeart/2005/8/layout/vList2"/>
    <dgm:cxn modelId="{F7C7B865-DB46-4131-97D6-F358EEDF8A78}" srcId="{342D180A-BE61-41A7-BCF9-21C2E8D4B030}" destId="{AC3801CD-85B1-44D8-A8E9-384E060DFEAB}" srcOrd="0" destOrd="0" parTransId="{DA59AB25-BCF0-4D57-ADD1-0EB5458A6D56}" sibTransId="{D4D4A537-49F2-4909-A9CF-B879D026860C}"/>
    <dgm:cxn modelId="{B8356F55-8F25-4B74-BEC5-C1B07833CE13}" type="presOf" srcId="{61D97FCD-6340-4F95-8180-C5F58692333E}" destId="{94A28382-C087-4CA1-A144-B30918149467}" srcOrd="0" destOrd="1" presId="urn:microsoft.com/office/officeart/2005/8/layout/vList2"/>
    <dgm:cxn modelId="{3598AC76-17C8-4D0A-B6FB-67F74D76929F}" srcId="{16C926A8-0C9F-4A57-B07C-DC77E3455689}" destId="{790C469E-C155-4589-9496-59A1DD527C25}" srcOrd="0" destOrd="0" parTransId="{D0F2FAC2-4FD5-4FC6-9F91-830F381F48E4}" sibTransId="{D9A081E3-66A4-4E4E-A31B-36AC27162EC1}"/>
    <dgm:cxn modelId="{1FA771B7-BDE9-4AAD-A061-4BDA6233C06E}" srcId="{342D180A-BE61-41A7-BCF9-21C2E8D4B030}" destId="{16C926A8-0C9F-4A57-B07C-DC77E3455689}" srcOrd="1" destOrd="0" parTransId="{6712C893-FED9-462E-AD77-B7284BDD9E85}" sibTransId="{C5A99155-4305-4D69-802A-5DC2D5D9CB9F}"/>
    <dgm:cxn modelId="{DBA289D2-3403-46A8-85D1-838B7959BB00}" srcId="{AC3801CD-85B1-44D8-A8E9-384E060DFEAB}" destId="{61D97FCD-6340-4F95-8180-C5F58692333E}" srcOrd="1" destOrd="0" parTransId="{E47FDC58-958A-4CB1-809B-B316656213D3}" sibTransId="{0B9431B8-4E8D-4CEA-A26A-19ADAA1FED4A}"/>
    <dgm:cxn modelId="{C28F39D6-A3CE-404E-AA7A-07378C6D20DA}" type="presOf" srcId="{16C926A8-0C9F-4A57-B07C-DC77E3455689}" destId="{754FE4E0-B0F6-450E-AFC1-9127A85E0A20}" srcOrd="0" destOrd="0" presId="urn:microsoft.com/office/officeart/2005/8/layout/vList2"/>
    <dgm:cxn modelId="{E869D0DD-3564-4745-99AE-B7CD27FF88D1}" srcId="{AC3801CD-85B1-44D8-A8E9-384E060DFEAB}" destId="{FE9475F0-BD83-451C-90E8-7E58C7694840}" srcOrd="0" destOrd="0" parTransId="{90AA63BA-B8E8-48AB-844E-9BFB50F119D2}" sibTransId="{2ECBEFCA-3627-4DFA-BFF8-9510C7FC1669}"/>
    <dgm:cxn modelId="{208F5FE8-0755-4540-8185-6CE8B805B0B4}" type="presOf" srcId="{790C469E-C155-4589-9496-59A1DD527C25}" destId="{5C398E39-26ED-4754-8494-D5700A5F1CF1}" srcOrd="0" destOrd="0" presId="urn:microsoft.com/office/officeart/2005/8/layout/vList2"/>
    <dgm:cxn modelId="{CD542838-6BA0-4B4C-9037-05ECEACCC832}" type="presParOf" srcId="{AC6D0990-4F81-49B3-A18D-5A4D4EA725FA}" destId="{E22F2E35-2110-4FB2-AB8A-43F370CB78D8}" srcOrd="0" destOrd="0" presId="urn:microsoft.com/office/officeart/2005/8/layout/vList2"/>
    <dgm:cxn modelId="{0423FCD3-690D-40E7-8C75-44FA0977F77D}" type="presParOf" srcId="{AC6D0990-4F81-49B3-A18D-5A4D4EA725FA}" destId="{94A28382-C087-4CA1-A144-B30918149467}" srcOrd="1" destOrd="0" presId="urn:microsoft.com/office/officeart/2005/8/layout/vList2"/>
    <dgm:cxn modelId="{25322694-FA3D-41F3-B70D-3E9CD3AB5B08}" type="presParOf" srcId="{AC6D0990-4F81-49B3-A18D-5A4D4EA725FA}" destId="{754FE4E0-B0F6-450E-AFC1-9127A85E0A20}" srcOrd="2" destOrd="0" presId="urn:microsoft.com/office/officeart/2005/8/layout/vList2"/>
    <dgm:cxn modelId="{B2F60A2E-6603-4C72-859B-D8D538080D12}" type="presParOf" srcId="{AC6D0990-4F81-49B3-A18D-5A4D4EA725FA}" destId="{5C398E39-26ED-4754-8494-D5700A5F1CF1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2CF0A5E-6D16-4DF6-9E69-A39DC49DC48A}" type="doc">
      <dgm:prSet loTypeId="urn:microsoft.com/office/officeart/2005/8/layout/vList3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fr-CA"/>
        </a:p>
      </dgm:t>
    </dgm:pt>
    <mc:AlternateContent xmlns:mc="http://schemas.openxmlformats.org/markup-compatibility/2006" xmlns:a14="http://schemas.microsoft.com/office/drawing/2010/main">
      <mc:Choice Requires="a14">
        <dgm:pt modelId="{28995FDD-2BEB-482F-AA9E-CF4313FD4E2A}">
          <dgm:prSet/>
          <dgm:spPr>
            <a:solidFill>
              <a:srgbClr val="8E0313"/>
            </a:solidFill>
          </dgm:spPr>
          <dgm:t>
            <a:bodyPr/>
            <a:lstStyle/>
            <a:p>
              <a14:m>
                <m:oMath xmlns:m="http://schemas.openxmlformats.org/officeDocument/2006/math">
                  <m:r>
                    <a:rPr lang="fr-CA" sz="3000" b="0" i="1" smtClean="0">
                      <a:latin typeface="Cambria Math" panose="02040503050406030204" pitchFamily="18" charset="0"/>
                    </a:rPr>
                    <m:t>𝑓</m:t>
                  </m:r>
                  <m:r>
                    <a:rPr lang="fr-CA" sz="3000" b="0" i="1" smtClean="0">
                      <a:latin typeface="Cambria Math" panose="02040503050406030204" pitchFamily="18" charset="0"/>
                    </a:rPr>
                    <m:t>(</m:t>
                  </m:r>
                  <m:r>
                    <a:rPr lang="fr-CA" sz="3000" b="0" i="1" smtClean="0">
                      <a:latin typeface="Cambria Math" panose="02040503050406030204" pitchFamily="18" charset="0"/>
                    </a:rPr>
                    <m:t>𝑥</m:t>
                  </m:r>
                  <m:r>
                    <a:rPr lang="fr-CA" sz="3000" b="0" i="1" smtClean="0">
                      <a:latin typeface="Cambria Math" panose="02040503050406030204" pitchFamily="18" charset="0"/>
                    </a:rPr>
                    <m:t>)</m:t>
                  </m:r>
                </m:oMath>
              </a14:m>
              <a:r>
                <a:rPr lang="fr-CA" sz="3000" dirty="0"/>
                <a:t> est une </a:t>
              </a:r>
              <a:r>
                <a:rPr lang="fr-CA" sz="3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fonction</a:t>
              </a:r>
              <a:r>
                <a:rPr lang="fr-CA" sz="3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fr-CA" sz="3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de densité </a:t>
              </a:r>
              <a:r>
                <a:rPr lang="fr-CA" sz="3000" dirty="0"/>
                <a:t>si </a:t>
              </a:r>
            </a:p>
          </dgm:t>
        </dgm:pt>
      </mc:Choice>
      <mc:Fallback xmlns="">
        <dgm:pt modelId="{28995FDD-2BEB-482F-AA9E-CF4313FD4E2A}">
          <dgm:prSet/>
          <dgm:spPr>
            <a:solidFill>
              <a:srgbClr val="8E0313"/>
            </a:solidFill>
          </dgm:spPr>
          <dgm:t>
            <a:bodyPr/>
            <a:lstStyle/>
            <a:p>
              <a:r>
                <a:rPr lang="fr-CA" sz="3000" b="0" i="0">
                  <a:latin typeface="Cambria Math" panose="02040503050406030204" pitchFamily="18" charset="0"/>
                </a:rPr>
                <a:t>𝑓(𝑥)</a:t>
              </a:r>
              <a:r>
                <a:rPr lang="fr-CA" sz="3000" dirty="0"/>
                <a:t> est une </a:t>
              </a:r>
              <a:r>
                <a:rPr lang="fr-CA" sz="3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fonction</a:t>
              </a:r>
              <a:r>
                <a:rPr lang="fr-CA" sz="3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fr-CA" sz="3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de densité </a:t>
              </a:r>
              <a:r>
                <a:rPr lang="fr-CA" sz="3000" dirty="0"/>
                <a:t>si </a:t>
              </a:r>
            </a:p>
          </dgm:t>
        </dgm:pt>
      </mc:Fallback>
    </mc:AlternateContent>
    <dgm:pt modelId="{742BF531-E086-4EDD-9A7D-CAC06C912FA3}" type="parTrans" cxnId="{FBA3176A-06F3-44EE-A875-EAA8E2F9B458}">
      <dgm:prSet/>
      <dgm:spPr/>
      <dgm:t>
        <a:bodyPr/>
        <a:lstStyle/>
        <a:p>
          <a:endParaRPr lang="fr-CA"/>
        </a:p>
      </dgm:t>
    </dgm:pt>
    <dgm:pt modelId="{4B99A6DA-57EB-45CD-9817-2F8C349E91B5}" type="sibTrans" cxnId="{FBA3176A-06F3-44EE-A875-EAA8E2F9B458}">
      <dgm:prSet/>
      <dgm:spPr/>
      <dgm:t>
        <a:bodyPr/>
        <a:lstStyle/>
        <a:p>
          <a:endParaRPr lang="fr-CA"/>
        </a:p>
      </dgm:t>
    </dgm:pt>
    <mc:AlternateContent xmlns:mc="http://schemas.openxmlformats.org/markup-compatibility/2006" xmlns:a14="http://schemas.microsoft.com/office/drawing/2010/main">
      <mc:Choice Requires="a14">
        <dgm:pt modelId="{B652C76D-E664-4663-A816-ADC8629CD3F5}">
          <dgm:prSet custT="1"/>
          <dgm:spPr>
            <a:solidFill>
              <a:srgbClr val="8E0313"/>
            </a:solidFill>
          </dgm:spPr>
          <dgm:t>
            <a:bodyPr/>
            <a:lstStyle/>
            <a:p>
              <a14:m>
                <m:oMath xmlns:m="http://schemas.openxmlformats.org/officeDocument/2006/math">
                  <m:r>
                    <a:rPr lang="fr-CA" sz="3000" b="0" i="1" smtClean="0">
                      <a:latin typeface="Cambria Math" panose="02040503050406030204" pitchFamily="18" charset="0"/>
                    </a:rPr>
                    <m:t>𝑓</m:t>
                  </m:r>
                  <m:d>
                    <m:dPr>
                      <m:ctrlPr>
                        <a:rPr lang="fr-CA" sz="3000" b="0" i="1">
                          <a:latin typeface="Cambria Math" panose="02040503050406030204" pitchFamily="18" charset="0"/>
                        </a:rPr>
                      </m:ctrlPr>
                    </m:dPr>
                    <m:e>
                      <m:r>
                        <a:rPr lang="fr-CA" sz="3000" b="0" i="1">
                          <a:latin typeface="Cambria Math" panose="02040503050406030204" pitchFamily="18" charset="0"/>
                        </a:rPr>
                        <m:t>𝑥</m:t>
                      </m:r>
                    </m:e>
                  </m:d>
                  <m:r>
                    <a:rPr lang="fr-CA" sz="3000" b="0" i="1">
                      <a:latin typeface="Cambria Math" panose="02040503050406030204" pitchFamily="18" charset="0"/>
                    </a:rPr>
                    <m:t>≥0</m:t>
                  </m:r>
                </m:oMath>
              </a14:m>
              <a:r>
                <a:rPr lang="fr-CA" sz="3000" dirty="0"/>
                <a:t> pour tout </a:t>
              </a:r>
              <a14:m>
                <m:oMath xmlns:m="http://schemas.openxmlformats.org/officeDocument/2006/math">
                  <m:r>
                    <a:rPr lang="fr-CA" sz="3000" b="0" i="1">
                      <a:latin typeface="Cambria Math" panose="02040503050406030204" pitchFamily="18" charset="0"/>
                    </a:rPr>
                    <m:t>𝑥</m:t>
                  </m:r>
                  <m:r>
                    <a:rPr lang="fr-CA" sz="3000" b="0" i="1">
                      <a:latin typeface="Cambria Math" panose="02040503050406030204" pitchFamily="18" charset="0"/>
                    </a:rPr>
                    <m:t>∈</m:t>
                  </m:r>
                  <m:r>
                    <a:rPr lang="fr-CA" sz="3000" b="0" i="1">
                      <a:latin typeface="Cambria Math" panose="02040503050406030204" pitchFamily="18" charset="0"/>
                    </a:rPr>
                    <m:t>ℝ</m:t>
                  </m:r>
                </m:oMath>
              </a14:m>
              <a:endParaRPr lang="fr-CA" sz="3000" dirty="0"/>
            </a:p>
          </dgm:t>
        </dgm:pt>
      </mc:Choice>
      <mc:Fallback xmlns="">
        <dgm:pt modelId="{B652C76D-E664-4663-A816-ADC8629CD3F5}">
          <dgm:prSet custT="1"/>
          <dgm:spPr>
            <a:solidFill>
              <a:srgbClr val="8E0313"/>
            </a:solidFill>
          </dgm:spPr>
          <dgm:t>
            <a:bodyPr/>
            <a:lstStyle/>
            <a:p>
              <a:r>
                <a:rPr lang="fr-CA" sz="3000" b="0" i="0">
                  <a:latin typeface="Cambria Math" panose="02040503050406030204" pitchFamily="18" charset="0"/>
                </a:rPr>
                <a:t>𝑓(𝑥)≥0</a:t>
              </a:r>
              <a:r>
                <a:rPr lang="fr-CA" sz="3000" dirty="0"/>
                <a:t> pour tout </a:t>
              </a:r>
              <a:r>
                <a:rPr lang="fr-CA" sz="3000" b="0" i="0">
                  <a:latin typeface="Cambria Math" panose="02040503050406030204" pitchFamily="18" charset="0"/>
                </a:rPr>
                <a:t>𝑥∈ℝ</a:t>
              </a:r>
              <a:endParaRPr lang="fr-CA" sz="3000" dirty="0"/>
            </a:p>
          </dgm:t>
        </dgm:pt>
      </mc:Fallback>
    </mc:AlternateContent>
    <dgm:pt modelId="{1B75074C-3993-498C-B490-9EA01F2125ED}" type="parTrans" cxnId="{D07EFEAA-427F-4452-B9B8-8CF50130B1AE}">
      <dgm:prSet/>
      <dgm:spPr/>
      <dgm:t>
        <a:bodyPr/>
        <a:lstStyle/>
        <a:p>
          <a:endParaRPr lang="fr-CA"/>
        </a:p>
      </dgm:t>
    </dgm:pt>
    <dgm:pt modelId="{6FA977A5-34E2-4EAB-8233-E9534DBB8E35}" type="sibTrans" cxnId="{D07EFEAA-427F-4452-B9B8-8CF50130B1AE}">
      <dgm:prSet/>
      <dgm:spPr/>
      <dgm:t>
        <a:bodyPr/>
        <a:lstStyle/>
        <a:p>
          <a:endParaRPr lang="fr-CA"/>
        </a:p>
      </dgm:t>
    </dgm:pt>
    <mc:AlternateContent xmlns:mc="http://schemas.openxmlformats.org/markup-compatibility/2006" xmlns:a14="http://schemas.microsoft.com/office/drawing/2010/main">
      <mc:Choice Requires="a14">
        <dgm:pt modelId="{E76955BA-4978-4A8B-A8B6-940D9E9569BE}">
          <dgm:prSet custT="1"/>
          <dgm:spPr>
            <a:solidFill>
              <a:srgbClr val="8E0313"/>
            </a:solidFill>
          </dgm:spPr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nary>
                      <m:naryPr>
                        <m:ctrlPr>
                          <a:rPr lang="fr-CA" sz="30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fr-CA" sz="3000" b="0" i="1">
                            <a:latin typeface="Cambria Math" panose="02040503050406030204" pitchFamily="18" charset="0"/>
                          </a:rPr>
                          <m:t>−∞</m:t>
                        </m:r>
                      </m:sub>
                      <m:sup>
                        <m:r>
                          <a:rPr lang="fr-CA" sz="3000" b="0" i="1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a:rPr lang="fr-CA" sz="3000" b="0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fr-CA" sz="3000" b="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CA" sz="3000" b="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fr-CA" sz="3000" b="0" i="1">
                            <a:latin typeface="Cambria Math" panose="02040503050406030204" pitchFamily="18" charset="0"/>
                          </a:rPr>
                          <m:t>𝑑𝑥</m:t>
                        </m:r>
                        <m:r>
                          <a:rPr lang="fr-CA" sz="3000" b="0" i="1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nary>
                  </m:oMath>
                </m:oMathPara>
              </a14:m>
              <a:endParaRPr lang="fr-CA" sz="3000" dirty="0"/>
            </a:p>
          </dgm:t>
        </dgm:pt>
      </mc:Choice>
      <mc:Fallback xmlns="">
        <dgm:pt modelId="{E76955BA-4978-4A8B-A8B6-940D9E9569BE}">
          <dgm:prSet custT="1"/>
          <dgm:spPr>
            <a:solidFill>
              <a:srgbClr val="8E0313"/>
            </a:solidFill>
          </dgm:spPr>
          <dgm:t>
            <a:bodyPr/>
            <a:lstStyle/>
            <a:p>
              <a:pPr/>
              <a:r>
                <a:rPr lang="fr-CA" sz="3000" i="0">
                  <a:latin typeface="Cambria Math" panose="02040503050406030204" pitchFamily="18" charset="0"/>
                </a:rPr>
                <a:t>∫</a:t>
              </a:r>
              <a:r>
                <a:rPr lang="fr-CA" sz="3000" b="0" i="0">
                  <a:latin typeface="Cambria Math" panose="02040503050406030204" pitchFamily="18" charset="0"/>
                </a:rPr>
                <a:t>_(−∞)^∞▒〖𝑓(𝑥)𝑑𝑥=1〗</a:t>
              </a:r>
              <a:endParaRPr lang="fr-CA" sz="3000" dirty="0"/>
            </a:p>
          </dgm:t>
        </dgm:pt>
      </mc:Fallback>
    </mc:AlternateContent>
    <dgm:pt modelId="{44B80917-70AB-4338-83A4-700F5ECD65DB}" type="parTrans" cxnId="{0B803EE9-2774-42E5-91C5-571F8AAF6BEB}">
      <dgm:prSet/>
      <dgm:spPr/>
      <dgm:t>
        <a:bodyPr/>
        <a:lstStyle/>
        <a:p>
          <a:endParaRPr lang="fr-CA"/>
        </a:p>
      </dgm:t>
    </dgm:pt>
    <dgm:pt modelId="{812108C3-6488-4F4C-9006-2FEE69C29ACB}" type="sibTrans" cxnId="{0B803EE9-2774-42E5-91C5-571F8AAF6BEB}">
      <dgm:prSet/>
      <dgm:spPr/>
      <dgm:t>
        <a:bodyPr/>
        <a:lstStyle/>
        <a:p>
          <a:endParaRPr lang="fr-CA"/>
        </a:p>
      </dgm:t>
    </dgm:pt>
    <mc:AlternateContent xmlns:mc="http://schemas.openxmlformats.org/markup-compatibility/2006" xmlns:a14="http://schemas.microsoft.com/office/drawing/2010/main">
      <mc:Choice Requires="a14">
        <dgm:pt modelId="{799E935B-91ED-4CBD-AE6C-7C91553A166C}">
          <dgm:prSet/>
          <dgm:spPr>
            <a:solidFill>
              <a:srgbClr val="025E4F"/>
            </a:solidFill>
          </dgm:spPr>
          <dgm:t>
            <a:bodyPr/>
            <a:lstStyle/>
            <a:p>
              <a:r>
                <a:rPr lang="fr-CA" dirty="0"/>
                <a:t>La </a:t>
              </a:r>
              <a:r>
                <a:rPr lang="fr-CA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fonction de répartition </a:t>
              </a:r>
              <a:r>
                <a:rPr lang="fr-CA" dirty="0"/>
                <a:t>de </a:t>
              </a:r>
              <a14:m>
                <m:oMath xmlns:m="http://schemas.openxmlformats.org/officeDocument/2006/math">
                  <m:r>
                    <a:rPr lang="fr-CA" b="0" i="1">
                      <a:latin typeface="Cambria Math" panose="02040503050406030204" pitchFamily="18" charset="0"/>
                    </a:rPr>
                    <m:t>𝑓</m:t>
                  </m:r>
                  <m:r>
                    <a:rPr lang="fr-CA" b="0" i="1">
                      <a:latin typeface="Cambria Math" panose="02040503050406030204" pitchFamily="18" charset="0"/>
                    </a:rPr>
                    <m:t>(</m:t>
                  </m:r>
                  <m:r>
                    <a:rPr lang="fr-CA" b="0" i="1">
                      <a:latin typeface="Cambria Math" panose="02040503050406030204" pitchFamily="18" charset="0"/>
                    </a:rPr>
                    <m:t>𝑥</m:t>
                  </m:r>
                  <m:r>
                    <a:rPr lang="fr-CA" b="0" i="1">
                      <a:latin typeface="Cambria Math" panose="02040503050406030204" pitchFamily="18" charset="0"/>
                    </a:rPr>
                    <m:t>)</m:t>
                  </m:r>
                </m:oMath>
              </a14:m>
              <a:r>
                <a:rPr lang="fr-CA" dirty="0"/>
                <a:t> est la fonction </a:t>
              </a:r>
              <a:endParaRPr lang="fr-CA" b="0" i="1" dirty="0"/>
            </a:p>
            <a:p>
              <a14:m>
                <m:oMath xmlns:m="http://schemas.openxmlformats.org/officeDocument/2006/math">
                  <m:r>
                    <a:rPr lang="fr-CA" b="0" i="1">
                      <a:latin typeface="Cambria Math" panose="02040503050406030204" pitchFamily="18" charset="0"/>
                    </a:rPr>
                    <m:t>𝐹</m:t>
                  </m:r>
                  <m:d>
                    <m:dPr>
                      <m:ctrlPr>
                        <a:rPr lang="fr-CA" b="0" i="1">
                          <a:latin typeface="Cambria Math" panose="02040503050406030204" pitchFamily="18" charset="0"/>
                        </a:rPr>
                      </m:ctrlPr>
                    </m:dPr>
                    <m:e>
                      <m:r>
                        <a:rPr lang="fr-CA" b="0" i="1">
                          <a:latin typeface="Cambria Math" panose="02040503050406030204" pitchFamily="18" charset="0"/>
                        </a:rPr>
                        <m:t>𝑥</m:t>
                      </m:r>
                    </m:e>
                  </m:d>
                  <m:r>
                    <a:rPr lang="fr-CA" b="0" i="1">
                      <a:latin typeface="Cambria Math" panose="02040503050406030204" pitchFamily="18" charset="0"/>
                    </a:rPr>
                    <m:t>=</m:t>
                  </m:r>
                  <m:nary>
                    <m:naryPr>
                      <m:ctrlPr>
                        <a:rPr lang="fr-CA" b="0" i="1">
                          <a:latin typeface="Cambria Math" panose="02040503050406030204" pitchFamily="18" charset="0"/>
                        </a:rPr>
                      </m:ctrlPr>
                    </m:naryPr>
                    <m:sub>
                      <m:r>
                        <m:rPr>
                          <m:brk m:alnAt="23"/>
                        </m:rPr>
                        <a:rPr lang="fr-CA" b="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fr-CA" b="0" i="1">
                          <a:latin typeface="Cambria Math" panose="02040503050406030204" pitchFamily="18" charset="0"/>
                        </a:rPr>
                        <m:t>∞</m:t>
                      </m:r>
                    </m:sub>
                    <m:sup>
                      <m:r>
                        <a:rPr lang="fr-CA" b="0" i="1">
                          <a:latin typeface="Cambria Math" panose="02040503050406030204" pitchFamily="18" charset="0"/>
                        </a:rPr>
                        <m:t>𝑥</m:t>
                      </m:r>
                    </m:sup>
                    <m:e>
                      <m:r>
                        <a:rPr lang="fr-CA" b="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fr-CA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CA" b="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  <m:r>
                        <a:rPr lang="fr-CA" b="0" i="1">
                          <a:latin typeface="Cambria Math" panose="02040503050406030204" pitchFamily="18" charset="0"/>
                        </a:rPr>
                        <m:t>𝑑𝑢</m:t>
                      </m:r>
                    </m:e>
                  </m:nary>
                </m:oMath>
              </a14:m>
              <a:r>
                <a:rPr lang="fr-CA" dirty="0"/>
                <a:t>. </a:t>
              </a:r>
            </a:p>
          </dgm:t>
        </dgm:pt>
      </mc:Choice>
      <mc:Fallback xmlns="">
        <dgm:pt modelId="{799E935B-91ED-4CBD-AE6C-7C91553A166C}">
          <dgm:prSet/>
          <dgm:spPr>
            <a:solidFill>
              <a:srgbClr val="025E4F"/>
            </a:solidFill>
          </dgm:spPr>
          <dgm:t>
            <a:bodyPr/>
            <a:lstStyle/>
            <a:p>
              <a:r>
                <a:rPr lang="fr-CA" dirty="0"/>
                <a:t>La </a:t>
              </a:r>
              <a:r>
                <a:rPr lang="fr-CA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fonction de répartition </a:t>
              </a:r>
              <a:r>
                <a:rPr lang="fr-CA" dirty="0"/>
                <a:t>de </a:t>
              </a:r>
              <a:r>
                <a:rPr lang="fr-CA" b="0" i="0">
                  <a:latin typeface="Cambria Math" panose="02040503050406030204" pitchFamily="18" charset="0"/>
                </a:rPr>
                <a:t>𝑓(𝑥)</a:t>
              </a:r>
              <a:r>
                <a:rPr lang="fr-CA" dirty="0"/>
                <a:t> est la fonction </a:t>
              </a:r>
              <a:endParaRPr lang="fr-CA" b="0" i="1" dirty="0"/>
            </a:p>
            <a:p>
              <a:r>
                <a:rPr lang="fr-CA" b="0" i="0">
                  <a:latin typeface="Cambria Math" panose="02040503050406030204" pitchFamily="18" charset="0"/>
                </a:rPr>
                <a:t>𝐹(𝑥)=∫_(−∞)^𝑥▒𝑓(𝑢)𝑑𝑢</a:t>
              </a:r>
              <a:r>
                <a:rPr lang="fr-CA" dirty="0"/>
                <a:t>. </a:t>
              </a:r>
            </a:p>
          </dgm:t>
        </dgm:pt>
      </mc:Fallback>
    </mc:AlternateContent>
    <dgm:pt modelId="{1497B945-2B26-4B49-B5DF-E5F39482FBA0}" type="parTrans" cxnId="{BD05C9BA-0C76-4FDD-9CBB-A91435F81AA9}">
      <dgm:prSet/>
      <dgm:spPr/>
      <dgm:t>
        <a:bodyPr/>
        <a:lstStyle/>
        <a:p>
          <a:endParaRPr lang="fr-CA"/>
        </a:p>
      </dgm:t>
    </dgm:pt>
    <dgm:pt modelId="{48B0A568-62FA-440A-BE4D-1EB11359F6CB}" type="sibTrans" cxnId="{BD05C9BA-0C76-4FDD-9CBB-A91435F81AA9}">
      <dgm:prSet/>
      <dgm:spPr/>
      <dgm:t>
        <a:bodyPr/>
        <a:lstStyle/>
        <a:p>
          <a:endParaRPr lang="fr-CA"/>
        </a:p>
      </dgm:t>
    </dgm:pt>
    <dgm:pt modelId="{14AA6D6F-5468-481D-A296-DE4ABEF956DE}" type="pres">
      <dgm:prSet presAssocID="{02CF0A5E-6D16-4DF6-9E69-A39DC49DC48A}" presName="linearFlow" presStyleCnt="0">
        <dgm:presLayoutVars>
          <dgm:dir/>
          <dgm:resizeHandles val="exact"/>
        </dgm:presLayoutVars>
      </dgm:prSet>
      <dgm:spPr/>
    </dgm:pt>
    <dgm:pt modelId="{93CAA407-497D-46ED-B67D-238B3E77DE19}" type="pres">
      <dgm:prSet presAssocID="{28995FDD-2BEB-482F-AA9E-CF4313FD4E2A}" presName="composite" presStyleCnt="0"/>
      <dgm:spPr/>
    </dgm:pt>
    <dgm:pt modelId="{C0132452-C5A7-4B53-A923-6D0D3A05C69D}" type="pres">
      <dgm:prSet presAssocID="{28995FDD-2BEB-482F-AA9E-CF4313FD4E2A}" presName="imgShp" presStyleLbl="fgImgPlace1" presStyleIdx="0" presStyleCnt="2"/>
      <dgm:spPr>
        <a:noFill/>
        <a:ln>
          <a:noFill/>
        </a:ln>
      </dgm:spPr>
    </dgm:pt>
    <dgm:pt modelId="{93061D1D-5B51-43F4-9C86-CD61B5237A65}" type="pres">
      <dgm:prSet presAssocID="{28995FDD-2BEB-482F-AA9E-CF4313FD4E2A}" presName="txShp" presStyleLbl="node1" presStyleIdx="0" presStyleCnt="2">
        <dgm:presLayoutVars>
          <dgm:bulletEnabled val="1"/>
        </dgm:presLayoutVars>
      </dgm:prSet>
      <dgm:spPr/>
    </dgm:pt>
    <dgm:pt modelId="{5B4FA5F6-5C2A-4772-9980-6DAF8DE29A63}" type="pres">
      <dgm:prSet presAssocID="{4B99A6DA-57EB-45CD-9817-2F8C349E91B5}" presName="spacing" presStyleCnt="0"/>
      <dgm:spPr/>
    </dgm:pt>
    <dgm:pt modelId="{EF3B189B-EF48-48E7-8410-0335851AEAC5}" type="pres">
      <dgm:prSet presAssocID="{799E935B-91ED-4CBD-AE6C-7C91553A166C}" presName="composite" presStyleCnt="0"/>
      <dgm:spPr/>
    </dgm:pt>
    <dgm:pt modelId="{DD3B5477-78DA-4F96-8791-833D661C3251}" type="pres">
      <dgm:prSet presAssocID="{799E935B-91ED-4CBD-AE6C-7C91553A166C}" presName="imgShp" presStyleLbl="fgImgPlace1" presStyleIdx="1" presStyleCnt="2"/>
      <dgm:spPr>
        <a:noFill/>
        <a:ln>
          <a:noFill/>
        </a:ln>
      </dgm:spPr>
    </dgm:pt>
    <dgm:pt modelId="{01AD2A24-FB5C-4ED3-AC8C-6723728338C5}" type="pres">
      <dgm:prSet presAssocID="{799E935B-91ED-4CBD-AE6C-7C91553A166C}" presName="txShp" presStyleLbl="node1" presStyleIdx="1" presStyleCnt="2">
        <dgm:presLayoutVars>
          <dgm:bulletEnabled val="1"/>
        </dgm:presLayoutVars>
      </dgm:prSet>
      <dgm:spPr/>
    </dgm:pt>
  </dgm:ptLst>
  <dgm:cxnLst>
    <dgm:cxn modelId="{D34B7521-6CBE-49D9-A8ED-52F25D2D50FF}" type="presOf" srcId="{799E935B-91ED-4CBD-AE6C-7C91553A166C}" destId="{01AD2A24-FB5C-4ED3-AC8C-6723728338C5}" srcOrd="0" destOrd="0" presId="urn:microsoft.com/office/officeart/2005/8/layout/vList3"/>
    <dgm:cxn modelId="{8D365043-44E4-499C-A179-F7199C5EA27A}" type="presOf" srcId="{E76955BA-4978-4A8B-A8B6-940D9E9569BE}" destId="{93061D1D-5B51-43F4-9C86-CD61B5237A65}" srcOrd="0" destOrd="2" presId="urn:microsoft.com/office/officeart/2005/8/layout/vList3"/>
    <dgm:cxn modelId="{FBA3176A-06F3-44EE-A875-EAA8E2F9B458}" srcId="{02CF0A5E-6D16-4DF6-9E69-A39DC49DC48A}" destId="{28995FDD-2BEB-482F-AA9E-CF4313FD4E2A}" srcOrd="0" destOrd="0" parTransId="{742BF531-E086-4EDD-9A7D-CAC06C912FA3}" sibTransId="{4B99A6DA-57EB-45CD-9817-2F8C349E91B5}"/>
    <dgm:cxn modelId="{B6903A8B-E6D3-443B-9DCE-A83F12B44D29}" type="presOf" srcId="{28995FDD-2BEB-482F-AA9E-CF4313FD4E2A}" destId="{93061D1D-5B51-43F4-9C86-CD61B5237A65}" srcOrd="0" destOrd="0" presId="urn:microsoft.com/office/officeart/2005/8/layout/vList3"/>
    <dgm:cxn modelId="{16A7E59D-A167-484B-825B-2516DD8C40B5}" type="presOf" srcId="{B652C76D-E664-4663-A816-ADC8629CD3F5}" destId="{93061D1D-5B51-43F4-9C86-CD61B5237A65}" srcOrd="0" destOrd="1" presId="urn:microsoft.com/office/officeart/2005/8/layout/vList3"/>
    <dgm:cxn modelId="{D07EFEAA-427F-4452-B9B8-8CF50130B1AE}" srcId="{28995FDD-2BEB-482F-AA9E-CF4313FD4E2A}" destId="{B652C76D-E664-4663-A816-ADC8629CD3F5}" srcOrd="0" destOrd="0" parTransId="{1B75074C-3993-498C-B490-9EA01F2125ED}" sibTransId="{6FA977A5-34E2-4EAB-8233-E9534DBB8E35}"/>
    <dgm:cxn modelId="{333310B6-FA48-416F-B0AF-864C1C254B36}" type="presOf" srcId="{02CF0A5E-6D16-4DF6-9E69-A39DC49DC48A}" destId="{14AA6D6F-5468-481D-A296-DE4ABEF956DE}" srcOrd="0" destOrd="0" presId="urn:microsoft.com/office/officeart/2005/8/layout/vList3"/>
    <dgm:cxn modelId="{BD05C9BA-0C76-4FDD-9CBB-A91435F81AA9}" srcId="{02CF0A5E-6D16-4DF6-9E69-A39DC49DC48A}" destId="{799E935B-91ED-4CBD-AE6C-7C91553A166C}" srcOrd="1" destOrd="0" parTransId="{1497B945-2B26-4B49-B5DF-E5F39482FBA0}" sibTransId="{48B0A568-62FA-440A-BE4D-1EB11359F6CB}"/>
    <dgm:cxn modelId="{0B803EE9-2774-42E5-91C5-571F8AAF6BEB}" srcId="{28995FDD-2BEB-482F-AA9E-CF4313FD4E2A}" destId="{E76955BA-4978-4A8B-A8B6-940D9E9569BE}" srcOrd="1" destOrd="0" parTransId="{44B80917-70AB-4338-83A4-700F5ECD65DB}" sibTransId="{812108C3-6488-4F4C-9006-2FEE69C29ACB}"/>
    <dgm:cxn modelId="{5AEF865D-1163-40B5-B84D-4CCCD455C5BA}" type="presParOf" srcId="{14AA6D6F-5468-481D-A296-DE4ABEF956DE}" destId="{93CAA407-497D-46ED-B67D-238B3E77DE19}" srcOrd="0" destOrd="0" presId="urn:microsoft.com/office/officeart/2005/8/layout/vList3"/>
    <dgm:cxn modelId="{FA442D39-4A69-4301-BEB6-15279A50B41B}" type="presParOf" srcId="{93CAA407-497D-46ED-B67D-238B3E77DE19}" destId="{C0132452-C5A7-4B53-A923-6D0D3A05C69D}" srcOrd="0" destOrd="0" presId="urn:microsoft.com/office/officeart/2005/8/layout/vList3"/>
    <dgm:cxn modelId="{CF12744E-AE10-4F8F-8584-347E53D30AA5}" type="presParOf" srcId="{93CAA407-497D-46ED-B67D-238B3E77DE19}" destId="{93061D1D-5B51-43F4-9C86-CD61B5237A65}" srcOrd="1" destOrd="0" presId="urn:microsoft.com/office/officeart/2005/8/layout/vList3"/>
    <dgm:cxn modelId="{80E7BFE3-EF46-483E-ADA6-86CB9F5EFFA4}" type="presParOf" srcId="{14AA6D6F-5468-481D-A296-DE4ABEF956DE}" destId="{5B4FA5F6-5C2A-4772-9980-6DAF8DE29A63}" srcOrd="1" destOrd="0" presId="urn:microsoft.com/office/officeart/2005/8/layout/vList3"/>
    <dgm:cxn modelId="{6D01E093-748B-4502-9D77-99878918D75D}" type="presParOf" srcId="{14AA6D6F-5468-481D-A296-DE4ABEF956DE}" destId="{EF3B189B-EF48-48E7-8410-0335851AEAC5}" srcOrd="2" destOrd="0" presId="urn:microsoft.com/office/officeart/2005/8/layout/vList3"/>
    <dgm:cxn modelId="{CA5D68D9-DF4D-478E-9C57-4BAE24D88D03}" type="presParOf" srcId="{EF3B189B-EF48-48E7-8410-0335851AEAC5}" destId="{DD3B5477-78DA-4F96-8791-833D661C3251}" srcOrd="0" destOrd="0" presId="urn:microsoft.com/office/officeart/2005/8/layout/vList3"/>
    <dgm:cxn modelId="{8032DEBF-F911-4AA2-8C1A-F22298642343}" type="presParOf" srcId="{EF3B189B-EF48-48E7-8410-0335851AEAC5}" destId="{01AD2A24-FB5C-4ED3-AC8C-6723728338C5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2CF0A5E-6D16-4DF6-9E69-A39DC49DC48A}" type="doc">
      <dgm:prSet loTypeId="urn:microsoft.com/office/officeart/2005/8/layout/vList3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fr-CA"/>
        </a:p>
      </dgm:t>
    </dgm:pt>
    <dgm:pt modelId="{28995FDD-2BEB-482F-AA9E-CF4313FD4E2A}">
      <dgm:prSet/>
      <dgm:spPr>
        <a:blipFill>
          <a:blip xmlns:r="http://schemas.openxmlformats.org/officeDocument/2006/relationships" r:embed="rId1"/>
          <a:stretch>
            <a:fillRect t="-2885" r="-957"/>
          </a:stretch>
        </a:blipFill>
      </dgm:spPr>
      <dgm:t>
        <a:bodyPr/>
        <a:lstStyle/>
        <a:p>
          <a:r>
            <a:rPr lang="fr-CA">
              <a:noFill/>
            </a:rPr>
            <a:t> </a:t>
          </a:r>
        </a:p>
      </dgm:t>
    </dgm:pt>
    <dgm:pt modelId="{742BF531-E086-4EDD-9A7D-CAC06C912FA3}" type="parTrans" cxnId="{FBA3176A-06F3-44EE-A875-EAA8E2F9B458}">
      <dgm:prSet/>
      <dgm:spPr/>
      <dgm:t>
        <a:bodyPr/>
        <a:lstStyle/>
        <a:p>
          <a:endParaRPr lang="fr-CA"/>
        </a:p>
      </dgm:t>
    </dgm:pt>
    <dgm:pt modelId="{4B99A6DA-57EB-45CD-9817-2F8C349E91B5}" type="sibTrans" cxnId="{FBA3176A-06F3-44EE-A875-EAA8E2F9B458}">
      <dgm:prSet/>
      <dgm:spPr/>
      <dgm:t>
        <a:bodyPr/>
        <a:lstStyle/>
        <a:p>
          <a:endParaRPr lang="fr-CA"/>
        </a:p>
      </dgm:t>
    </dgm:pt>
    <dgm:pt modelId="{B652C76D-E664-4663-A816-ADC8629CD3F5}">
      <dgm:prSet custT="1"/>
      <dgm:spPr>
        <a:solidFill>
          <a:srgbClr val="8E0313"/>
        </a:solidFill>
      </dgm:spPr>
      <dgm:t>
        <a:bodyPr/>
        <a:lstStyle/>
        <a:p>
          <a:r>
            <a:rPr lang="fr-CA">
              <a:noFill/>
            </a:rPr>
            <a:t> </a:t>
          </a:r>
        </a:p>
      </dgm:t>
    </dgm:pt>
    <dgm:pt modelId="{1B75074C-3993-498C-B490-9EA01F2125ED}" type="parTrans" cxnId="{D07EFEAA-427F-4452-B9B8-8CF50130B1AE}">
      <dgm:prSet/>
      <dgm:spPr/>
      <dgm:t>
        <a:bodyPr/>
        <a:lstStyle/>
        <a:p>
          <a:endParaRPr lang="fr-CA"/>
        </a:p>
      </dgm:t>
    </dgm:pt>
    <dgm:pt modelId="{6FA977A5-34E2-4EAB-8233-E9534DBB8E35}" type="sibTrans" cxnId="{D07EFEAA-427F-4452-B9B8-8CF50130B1AE}">
      <dgm:prSet/>
      <dgm:spPr/>
      <dgm:t>
        <a:bodyPr/>
        <a:lstStyle/>
        <a:p>
          <a:endParaRPr lang="fr-CA"/>
        </a:p>
      </dgm:t>
    </dgm:pt>
    <dgm:pt modelId="{E76955BA-4978-4A8B-A8B6-940D9E9569BE}">
      <dgm:prSet custT="1"/>
      <dgm:spPr>
        <a:solidFill>
          <a:srgbClr val="8E0313"/>
        </a:solidFill>
      </dgm:spPr>
      <dgm:t>
        <a:bodyPr/>
        <a:lstStyle/>
        <a:p>
          <a:r>
            <a:rPr lang="fr-CA">
              <a:noFill/>
            </a:rPr>
            <a:t> </a:t>
          </a:r>
        </a:p>
      </dgm:t>
    </dgm:pt>
    <dgm:pt modelId="{44B80917-70AB-4338-83A4-700F5ECD65DB}" type="parTrans" cxnId="{0B803EE9-2774-42E5-91C5-571F8AAF6BEB}">
      <dgm:prSet/>
      <dgm:spPr/>
      <dgm:t>
        <a:bodyPr/>
        <a:lstStyle/>
        <a:p>
          <a:endParaRPr lang="fr-CA"/>
        </a:p>
      </dgm:t>
    </dgm:pt>
    <dgm:pt modelId="{812108C3-6488-4F4C-9006-2FEE69C29ACB}" type="sibTrans" cxnId="{0B803EE9-2774-42E5-91C5-571F8AAF6BEB}">
      <dgm:prSet/>
      <dgm:spPr/>
      <dgm:t>
        <a:bodyPr/>
        <a:lstStyle/>
        <a:p>
          <a:endParaRPr lang="fr-CA"/>
        </a:p>
      </dgm:t>
    </dgm:pt>
    <dgm:pt modelId="{799E935B-91ED-4CBD-AE6C-7C91553A166C}">
      <dgm:prSet/>
      <dgm:spPr>
        <a:blipFill>
          <a:blip xmlns:r="http://schemas.openxmlformats.org/officeDocument/2006/relationships" r:embed="rId2"/>
          <a:stretch>
            <a:fillRect t="-3205" b="-3526"/>
          </a:stretch>
        </a:blipFill>
      </dgm:spPr>
      <dgm:t>
        <a:bodyPr/>
        <a:lstStyle/>
        <a:p>
          <a:r>
            <a:rPr lang="fr-CA">
              <a:noFill/>
            </a:rPr>
            <a:t> </a:t>
          </a:r>
        </a:p>
      </dgm:t>
    </dgm:pt>
    <dgm:pt modelId="{1497B945-2B26-4B49-B5DF-E5F39482FBA0}" type="parTrans" cxnId="{BD05C9BA-0C76-4FDD-9CBB-A91435F81AA9}">
      <dgm:prSet/>
      <dgm:spPr/>
      <dgm:t>
        <a:bodyPr/>
        <a:lstStyle/>
        <a:p>
          <a:endParaRPr lang="fr-CA"/>
        </a:p>
      </dgm:t>
    </dgm:pt>
    <dgm:pt modelId="{48B0A568-62FA-440A-BE4D-1EB11359F6CB}" type="sibTrans" cxnId="{BD05C9BA-0C76-4FDD-9CBB-A91435F81AA9}">
      <dgm:prSet/>
      <dgm:spPr/>
      <dgm:t>
        <a:bodyPr/>
        <a:lstStyle/>
        <a:p>
          <a:endParaRPr lang="fr-CA"/>
        </a:p>
      </dgm:t>
    </dgm:pt>
    <dgm:pt modelId="{14AA6D6F-5468-481D-A296-DE4ABEF956DE}" type="pres">
      <dgm:prSet presAssocID="{02CF0A5E-6D16-4DF6-9E69-A39DC49DC48A}" presName="linearFlow" presStyleCnt="0">
        <dgm:presLayoutVars>
          <dgm:dir/>
          <dgm:resizeHandles val="exact"/>
        </dgm:presLayoutVars>
      </dgm:prSet>
      <dgm:spPr/>
    </dgm:pt>
    <dgm:pt modelId="{93CAA407-497D-46ED-B67D-238B3E77DE19}" type="pres">
      <dgm:prSet presAssocID="{28995FDD-2BEB-482F-AA9E-CF4313FD4E2A}" presName="composite" presStyleCnt="0"/>
      <dgm:spPr/>
    </dgm:pt>
    <dgm:pt modelId="{C0132452-C5A7-4B53-A923-6D0D3A05C69D}" type="pres">
      <dgm:prSet presAssocID="{28995FDD-2BEB-482F-AA9E-CF4313FD4E2A}" presName="imgShp" presStyleLbl="fgImgPlace1" presStyleIdx="0" presStyleCnt="2"/>
      <dgm:spPr>
        <a:noFill/>
        <a:ln>
          <a:noFill/>
        </a:ln>
      </dgm:spPr>
    </dgm:pt>
    <dgm:pt modelId="{93061D1D-5B51-43F4-9C86-CD61B5237A65}" type="pres">
      <dgm:prSet presAssocID="{28995FDD-2BEB-482F-AA9E-CF4313FD4E2A}" presName="txShp" presStyleLbl="node1" presStyleIdx="0" presStyleCnt="2">
        <dgm:presLayoutVars>
          <dgm:bulletEnabled val="1"/>
        </dgm:presLayoutVars>
      </dgm:prSet>
      <dgm:spPr/>
    </dgm:pt>
    <dgm:pt modelId="{5B4FA5F6-5C2A-4772-9980-6DAF8DE29A63}" type="pres">
      <dgm:prSet presAssocID="{4B99A6DA-57EB-45CD-9817-2F8C349E91B5}" presName="spacing" presStyleCnt="0"/>
      <dgm:spPr/>
    </dgm:pt>
    <dgm:pt modelId="{EF3B189B-EF48-48E7-8410-0335851AEAC5}" type="pres">
      <dgm:prSet presAssocID="{799E935B-91ED-4CBD-AE6C-7C91553A166C}" presName="composite" presStyleCnt="0"/>
      <dgm:spPr/>
    </dgm:pt>
    <dgm:pt modelId="{DD3B5477-78DA-4F96-8791-833D661C3251}" type="pres">
      <dgm:prSet presAssocID="{799E935B-91ED-4CBD-AE6C-7C91553A166C}" presName="imgShp" presStyleLbl="fgImgPlace1" presStyleIdx="1" presStyleCnt="2"/>
      <dgm:spPr>
        <a:noFill/>
        <a:ln>
          <a:noFill/>
        </a:ln>
      </dgm:spPr>
    </dgm:pt>
    <dgm:pt modelId="{01AD2A24-FB5C-4ED3-AC8C-6723728338C5}" type="pres">
      <dgm:prSet presAssocID="{799E935B-91ED-4CBD-AE6C-7C91553A166C}" presName="txShp" presStyleLbl="node1" presStyleIdx="1" presStyleCnt="2">
        <dgm:presLayoutVars>
          <dgm:bulletEnabled val="1"/>
        </dgm:presLayoutVars>
      </dgm:prSet>
      <dgm:spPr/>
    </dgm:pt>
  </dgm:ptLst>
  <dgm:cxnLst>
    <dgm:cxn modelId="{D34B7521-6CBE-49D9-A8ED-52F25D2D50FF}" type="presOf" srcId="{799E935B-91ED-4CBD-AE6C-7C91553A166C}" destId="{01AD2A24-FB5C-4ED3-AC8C-6723728338C5}" srcOrd="0" destOrd="0" presId="urn:microsoft.com/office/officeart/2005/8/layout/vList3"/>
    <dgm:cxn modelId="{8D365043-44E4-499C-A179-F7199C5EA27A}" type="presOf" srcId="{E76955BA-4978-4A8B-A8B6-940D9E9569BE}" destId="{93061D1D-5B51-43F4-9C86-CD61B5237A65}" srcOrd="0" destOrd="2" presId="urn:microsoft.com/office/officeart/2005/8/layout/vList3"/>
    <dgm:cxn modelId="{FBA3176A-06F3-44EE-A875-EAA8E2F9B458}" srcId="{02CF0A5E-6D16-4DF6-9E69-A39DC49DC48A}" destId="{28995FDD-2BEB-482F-AA9E-CF4313FD4E2A}" srcOrd="0" destOrd="0" parTransId="{742BF531-E086-4EDD-9A7D-CAC06C912FA3}" sibTransId="{4B99A6DA-57EB-45CD-9817-2F8C349E91B5}"/>
    <dgm:cxn modelId="{B6903A8B-E6D3-443B-9DCE-A83F12B44D29}" type="presOf" srcId="{28995FDD-2BEB-482F-AA9E-CF4313FD4E2A}" destId="{93061D1D-5B51-43F4-9C86-CD61B5237A65}" srcOrd="0" destOrd="0" presId="urn:microsoft.com/office/officeart/2005/8/layout/vList3"/>
    <dgm:cxn modelId="{16A7E59D-A167-484B-825B-2516DD8C40B5}" type="presOf" srcId="{B652C76D-E664-4663-A816-ADC8629CD3F5}" destId="{93061D1D-5B51-43F4-9C86-CD61B5237A65}" srcOrd="0" destOrd="1" presId="urn:microsoft.com/office/officeart/2005/8/layout/vList3"/>
    <dgm:cxn modelId="{D07EFEAA-427F-4452-B9B8-8CF50130B1AE}" srcId="{28995FDD-2BEB-482F-AA9E-CF4313FD4E2A}" destId="{B652C76D-E664-4663-A816-ADC8629CD3F5}" srcOrd="0" destOrd="0" parTransId="{1B75074C-3993-498C-B490-9EA01F2125ED}" sibTransId="{6FA977A5-34E2-4EAB-8233-E9534DBB8E35}"/>
    <dgm:cxn modelId="{333310B6-FA48-416F-B0AF-864C1C254B36}" type="presOf" srcId="{02CF0A5E-6D16-4DF6-9E69-A39DC49DC48A}" destId="{14AA6D6F-5468-481D-A296-DE4ABEF956DE}" srcOrd="0" destOrd="0" presId="urn:microsoft.com/office/officeart/2005/8/layout/vList3"/>
    <dgm:cxn modelId="{BD05C9BA-0C76-4FDD-9CBB-A91435F81AA9}" srcId="{02CF0A5E-6D16-4DF6-9E69-A39DC49DC48A}" destId="{799E935B-91ED-4CBD-AE6C-7C91553A166C}" srcOrd="1" destOrd="0" parTransId="{1497B945-2B26-4B49-B5DF-E5F39482FBA0}" sibTransId="{48B0A568-62FA-440A-BE4D-1EB11359F6CB}"/>
    <dgm:cxn modelId="{0B803EE9-2774-42E5-91C5-571F8AAF6BEB}" srcId="{28995FDD-2BEB-482F-AA9E-CF4313FD4E2A}" destId="{E76955BA-4978-4A8B-A8B6-940D9E9569BE}" srcOrd="1" destOrd="0" parTransId="{44B80917-70AB-4338-83A4-700F5ECD65DB}" sibTransId="{812108C3-6488-4F4C-9006-2FEE69C29ACB}"/>
    <dgm:cxn modelId="{5AEF865D-1163-40B5-B84D-4CCCD455C5BA}" type="presParOf" srcId="{14AA6D6F-5468-481D-A296-DE4ABEF956DE}" destId="{93CAA407-497D-46ED-B67D-238B3E77DE19}" srcOrd="0" destOrd="0" presId="urn:microsoft.com/office/officeart/2005/8/layout/vList3"/>
    <dgm:cxn modelId="{FA442D39-4A69-4301-BEB6-15279A50B41B}" type="presParOf" srcId="{93CAA407-497D-46ED-B67D-238B3E77DE19}" destId="{C0132452-C5A7-4B53-A923-6D0D3A05C69D}" srcOrd="0" destOrd="0" presId="urn:microsoft.com/office/officeart/2005/8/layout/vList3"/>
    <dgm:cxn modelId="{CF12744E-AE10-4F8F-8584-347E53D30AA5}" type="presParOf" srcId="{93CAA407-497D-46ED-B67D-238B3E77DE19}" destId="{93061D1D-5B51-43F4-9C86-CD61B5237A65}" srcOrd="1" destOrd="0" presId="urn:microsoft.com/office/officeart/2005/8/layout/vList3"/>
    <dgm:cxn modelId="{80E7BFE3-EF46-483E-ADA6-86CB9F5EFFA4}" type="presParOf" srcId="{14AA6D6F-5468-481D-A296-DE4ABEF956DE}" destId="{5B4FA5F6-5C2A-4772-9980-6DAF8DE29A63}" srcOrd="1" destOrd="0" presId="urn:microsoft.com/office/officeart/2005/8/layout/vList3"/>
    <dgm:cxn modelId="{6D01E093-748B-4502-9D77-99878918D75D}" type="presParOf" srcId="{14AA6D6F-5468-481D-A296-DE4ABEF956DE}" destId="{EF3B189B-EF48-48E7-8410-0335851AEAC5}" srcOrd="2" destOrd="0" presId="urn:microsoft.com/office/officeart/2005/8/layout/vList3"/>
    <dgm:cxn modelId="{CA5D68D9-DF4D-478E-9C57-4BAE24D88D03}" type="presParOf" srcId="{EF3B189B-EF48-48E7-8410-0335851AEAC5}" destId="{DD3B5477-78DA-4F96-8791-833D661C3251}" srcOrd="0" destOrd="0" presId="urn:microsoft.com/office/officeart/2005/8/layout/vList3"/>
    <dgm:cxn modelId="{8032DEBF-F911-4AA2-8C1A-F22298642343}" type="presParOf" srcId="{EF3B189B-EF48-48E7-8410-0335851AEAC5}" destId="{01AD2A24-FB5C-4ED3-AC8C-6723728338C5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7CDF9F-451D-4974-A3EF-3B7C41FEAA18}">
      <dsp:nvSpPr>
        <dsp:cNvPr id="0" name=""/>
        <dsp:cNvSpPr/>
      </dsp:nvSpPr>
      <dsp:spPr>
        <a:xfrm>
          <a:off x="1438388" y="0"/>
          <a:ext cx="4351338" cy="4351338"/>
        </a:xfrm>
        <a:prstGeom prst="ellipse">
          <a:avLst/>
        </a:prstGeom>
        <a:solidFill>
          <a:srgbClr val="946003">
            <a:alpha val="50000"/>
          </a:srgb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4400" kern="1200" dirty="0"/>
            <a:t>Quel est le premier chiffre de la superficie de ce pays ?</a:t>
          </a:r>
        </a:p>
      </dsp:txBody>
      <dsp:txXfrm>
        <a:off x="2075627" y="637239"/>
        <a:ext cx="3076860" cy="30768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43E466-98AB-425A-BE49-39EBABDD3F49}">
      <dsp:nvSpPr>
        <dsp:cNvPr id="0" name=""/>
        <dsp:cNvSpPr/>
      </dsp:nvSpPr>
      <dsp:spPr>
        <a:xfrm>
          <a:off x="0" y="1355680"/>
          <a:ext cx="13106400" cy="1807573"/>
        </a:xfrm>
        <a:prstGeom prst="notchedRightArrow">
          <a:avLst/>
        </a:prstGeom>
        <a:solidFill>
          <a:schemeClr val="accent3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7FDF91-4216-40B9-819C-38920EDEC7CA}">
      <dsp:nvSpPr>
        <dsp:cNvPr id="0" name=""/>
        <dsp:cNvSpPr/>
      </dsp:nvSpPr>
      <dsp:spPr>
        <a:xfrm>
          <a:off x="5759" y="0"/>
          <a:ext cx="3801367" cy="18075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5168" tIns="455168" rIns="455168" bIns="455168" numCol="1" spcCol="1270" anchor="b" anchorCtr="0">
          <a:noAutofit/>
        </a:bodyPr>
        <a:lstStyle/>
        <a:p>
          <a:pPr marL="0" lvl="0" indent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6400" kern="1200" dirty="0">
              <a:solidFill>
                <a:schemeClr val="bg1">
                  <a:lumMod val="95000"/>
                </a:schemeClr>
              </a:solidFill>
            </a:rPr>
            <a:t>1881</a:t>
          </a:r>
        </a:p>
      </dsp:txBody>
      <dsp:txXfrm>
        <a:off x="5759" y="0"/>
        <a:ext cx="3801367" cy="1807573"/>
      </dsp:txXfrm>
    </dsp:sp>
    <dsp:sp modelId="{92C70534-F9FB-4F03-9B01-09C3AC418938}">
      <dsp:nvSpPr>
        <dsp:cNvPr id="0" name=""/>
        <dsp:cNvSpPr/>
      </dsp:nvSpPr>
      <dsp:spPr>
        <a:xfrm>
          <a:off x="1680496" y="2033520"/>
          <a:ext cx="451893" cy="451893"/>
        </a:xfrm>
        <a:prstGeom prst="ellipse">
          <a:avLst/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718FC4-E88A-477A-8FEF-0BAE05B359A4}">
      <dsp:nvSpPr>
        <dsp:cNvPr id="0" name=""/>
        <dsp:cNvSpPr/>
      </dsp:nvSpPr>
      <dsp:spPr>
        <a:xfrm>
          <a:off x="4028405" y="0"/>
          <a:ext cx="3801367" cy="18075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5168" tIns="455168" rIns="455168" bIns="455168" numCol="1" spcCol="1270" anchor="t" anchorCtr="0">
          <a:noAutofit/>
        </a:bodyPr>
        <a:lstStyle/>
        <a:p>
          <a:pPr marL="0" lvl="0" indent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6400" kern="1200" dirty="0">
              <a:solidFill>
                <a:schemeClr val="bg1">
                  <a:lumMod val="95000"/>
                </a:schemeClr>
              </a:solidFill>
            </a:rPr>
            <a:t>1938</a:t>
          </a:r>
        </a:p>
      </dsp:txBody>
      <dsp:txXfrm>
        <a:off x="4028405" y="0"/>
        <a:ext cx="3801367" cy="1807573"/>
      </dsp:txXfrm>
    </dsp:sp>
    <dsp:sp modelId="{FBF92EB5-4A3D-4918-B112-4A3BCF32B607}">
      <dsp:nvSpPr>
        <dsp:cNvPr id="0" name=""/>
        <dsp:cNvSpPr/>
      </dsp:nvSpPr>
      <dsp:spPr>
        <a:xfrm>
          <a:off x="5671933" y="2033520"/>
          <a:ext cx="451893" cy="451893"/>
        </a:xfrm>
        <a:prstGeom prst="ellipse">
          <a:avLst/>
        </a:prstGeom>
        <a:solidFill>
          <a:schemeClr val="accent3">
            <a:shade val="50000"/>
            <a:hueOff val="0"/>
            <a:satOff val="0"/>
            <a:lumOff val="2397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6FEFAB-6013-4A19-A45E-B66694CE2A77}">
      <dsp:nvSpPr>
        <dsp:cNvPr id="0" name=""/>
        <dsp:cNvSpPr/>
      </dsp:nvSpPr>
      <dsp:spPr>
        <a:xfrm>
          <a:off x="7988632" y="0"/>
          <a:ext cx="3801367" cy="18075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5168" tIns="455168" rIns="455168" bIns="455168" numCol="1" spcCol="1270" anchor="b" anchorCtr="0">
          <a:noAutofit/>
        </a:bodyPr>
        <a:lstStyle/>
        <a:p>
          <a:pPr marL="0" lvl="0" indent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6400" kern="1200" dirty="0">
              <a:solidFill>
                <a:schemeClr val="bg1">
                  <a:lumMod val="95000"/>
                </a:schemeClr>
              </a:solidFill>
            </a:rPr>
            <a:t>1995</a:t>
          </a:r>
        </a:p>
      </dsp:txBody>
      <dsp:txXfrm>
        <a:off x="7988632" y="0"/>
        <a:ext cx="3801367" cy="1807573"/>
      </dsp:txXfrm>
    </dsp:sp>
    <dsp:sp modelId="{6DEDD003-B2E3-40D1-B528-6AD488198B27}">
      <dsp:nvSpPr>
        <dsp:cNvPr id="0" name=""/>
        <dsp:cNvSpPr/>
      </dsp:nvSpPr>
      <dsp:spPr>
        <a:xfrm>
          <a:off x="9663369" y="2033520"/>
          <a:ext cx="451893" cy="451893"/>
        </a:xfrm>
        <a:prstGeom prst="ellipse">
          <a:avLst/>
        </a:prstGeom>
        <a:solidFill>
          <a:schemeClr val="accent3">
            <a:shade val="50000"/>
            <a:hueOff val="0"/>
            <a:satOff val="0"/>
            <a:lumOff val="2397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2F2E35-2110-4FB2-AB8A-43F370CB78D8}">
      <dsp:nvSpPr>
        <dsp:cNvPr id="0" name=""/>
        <dsp:cNvSpPr/>
      </dsp:nvSpPr>
      <dsp:spPr>
        <a:xfrm>
          <a:off x="0" y="203235"/>
          <a:ext cx="4663894" cy="623610"/>
        </a:xfrm>
        <a:prstGeom prst="round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600" kern="1200" dirty="0"/>
            <a:t>Biographie</a:t>
          </a:r>
        </a:p>
      </dsp:txBody>
      <dsp:txXfrm>
        <a:off x="30442" y="233677"/>
        <a:ext cx="4603010" cy="562726"/>
      </dsp:txXfrm>
    </dsp:sp>
    <dsp:sp modelId="{94A28382-C087-4CA1-A144-B30918149467}">
      <dsp:nvSpPr>
        <dsp:cNvPr id="0" name=""/>
        <dsp:cNvSpPr/>
      </dsp:nvSpPr>
      <dsp:spPr>
        <a:xfrm>
          <a:off x="0" y="826845"/>
          <a:ext cx="4663894" cy="1345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079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CA" sz="2000" kern="1200" dirty="0"/>
            <a:t>Américain né au Canada</a:t>
          </a:r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CA" sz="2000" kern="1200" dirty="0"/>
            <a:t>Astronome, mathématicien, économiste, statisticien et auteur de science fiction.</a:t>
          </a:r>
        </a:p>
      </dsp:txBody>
      <dsp:txXfrm>
        <a:off x="0" y="826845"/>
        <a:ext cx="4663894" cy="1345500"/>
      </dsp:txXfrm>
    </dsp:sp>
    <dsp:sp modelId="{754FE4E0-B0F6-450E-AFC1-9127A85E0A20}">
      <dsp:nvSpPr>
        <dsp:cNvPr id="0" name=""/>
        <dsp:cNvSpPr/>
      </dsp:nvSpPr>
      <dsp:spPr>
        <a:xfrm>
          <a:off x="0" y="2172345"/>
          <a:ext cx="4663894" cy="623610"/>
        </a:xfrm>
        <a:prstGeom prst="round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40000"/>
                <a:satMod val="103000"/>
                <a:lumMod val="102000"/>
                <a:tint val="94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-40000"/>
                <a:satMod val="110000"/>
                <a:lumMod val="100000"/>
                <a:shade val="1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4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600" kern="1200"/>
            <a:t>1881</a:t>
          </a:r>
        </a:p>
      </dsp:txBody>
      <dsp:txXfrm>
        <a:off x="30442" y="2202787"/>
        <a:ext cx="4603010" cy="562726"/>
      </dsp:txXfrm>
    </dsp:sp>
    <dsp:sp modelId="{5C398E39-26ED-4754-8494-D5700A5F1CF1}">
      <dsp:nvSpPr>
        <dsp:cNvPr id="0" name=""/>
        <dsp:cNvSpPr/>
      </dsp:nvSpPr>
      <dsp:spPr>
        <a:xfrm>
          <a:off x="0" y="2795955"/>
          <a:ext cx="4663894" cy="13185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079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CA" sz="2000" kern="1200"/>
            <a:t>Il remarque que certaines pages des tables de logarithmes sont plus usées.</a:t>
          </a:r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CA" sz="2000" kern="1200" dirty="0"/>
            <a:t>Il établit expérimentalement une loi de distribution.</a:t>
          </a:r>
        </a:p>
      </dsp:txBody>
      <dsp:txXfrm>
        <a:off x="0" y="2795955"/>
        <a:ext cx="4663894" cy="131859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2F2E35-2110-4FB2-AB8A-43F370CB78D8}">
      <dsp:nvSpPr>
        <dsp:cNvPr id="0" name=""/>
        <dsp:cNvSpPr/>
      </dsp:nvSpPr>
      <dsp:spPr>
        <a:xfrm>
          <a:off x="0" y="172359"/>
          <a:ext cx="5573068" cy="839474"/>
        </a:xfrm>
        <a:prstGeom prst="round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3500" kern="1200" dirty="0"/>
            <a:t>Biographie</a:t>
          </a:r>
        </a:p>
      </dsp:txBody>
      <dsp:txXfrm>
        <a:off x="40980" y="213339"/>
        <a:ext cx="5491108" cy="757514"/>
      </dsp:txXfrm>
    </dsp:sp>
    <dsp:sp modelId="{94A28382-C087-4CA1-A144-B30918149467}">
      <dsp:nvSpPr>
        <dsp:cNvPr id="0" name=""/>
        <dsp:cNvSpPr/>
      </dsp:nvSpPr>
      <dsp:spPr>
        <a:xfrm>
          <a:off x="0" y="1011834"/>
          <a:ext cx="5573068" cy="9780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6945" tIns="44450" rIns="248920" bIns="4445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CA" sz="2700" kern="1200" dirty="0"/>
            <a:t>Américain</a:t>
          </a:r>
        </a:p>
        <a:p>
          <a:pPr marL="228600" lvl="1" indent="-228600" algn="l" defTabSz="120015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CA" sz="2700" kern="1200" dirty="0"/>
            <a:t>Ingénieur et physicien.</a:t>
          </a:r>
        </a:p>
      </dsp:txBody>
      <dsp:txXfrm>
        <a:off x="0" y="1011834"/>
        <a:ext cx="5573068" cy="978075"/>
      </dsp:txXfrm>
    </dsp:sp>
    <dsp:sp modelId="{754FE4E0-B0F6-450E-AFC1-9127A85E0A20}">
      <dsp:nvSpPr>
        <dsp:cNvPr id="0" name=""/>
        <dsp:cNvSpPr/>
      </dsp:nvSpPr>
      <dsp:spPr>
        <a:xfrm>
          <a:off x="0" y="1989910"/>
          <a:ext cx="5573068" cy="839474"/>
        </a:xfrm>
        <a:prstGeom prst="round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40000"/>
                <a:satMod val="103000"/>
                <a:lumMod val="102000"/>
                <a:tint val="94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-40000"/>
                <a:satMod val="110000"/>
                <a:lumMod val="100000"/>
                <a:shade val="1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4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3500" kern="1200" dirty="0"/>
            <a:t>1938</a:t>
          </a:r>
        </a:p>
      </dsp:txBody>
      <dsp:txXfrm>
        <a:off x="40980" y="2030890"/>
        <a:ext cx="5491108" cy="757514"/>
      </dsp:txXfrm>
    </dsp:sp>
    <dsp:sp modelId="{5C398E39-26ED-4754-8494-D5700A5F1CF1}">
      <dsp:nvSpPr>
        <dsp:cNvPr id="0" name=""/>
        <dsp:cNvSpPr/>
      </dsp:nvSpPr>
      <dsp:spPr>
        <a:xfrm>
          <a:off x="0" y="2829384"/>
          <a:ext cx="5573068" cy="14127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6945" tIns="44450" rIns="248920" bIns="4445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CA" sz="2700" kern="1200" dirty="0"/>
            <a:t>Même découverte que Newcomb.</a:t>
          </a:r>
        </a:p>
        <a:p>
          <a:pPr marL="228600" lvl="1" indent="-228600" algn="l" defTabSz="120015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CA" sz="2700" kern="1200" dirty="0"/>
            <a:t>Il publie 20 229 observations selon « sa loi » qui popularise.</a:t>
          </a:r>
        </a:p>
      </dsp:txBody>
      <dsp:txXfrm>
        <a:off x="0" y="2829384"/>
        <a:ext cx="5573068" cy="141277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2F2E35-2110-4FB2-AB8A-43F370CB78D8}">
      <dsp:nvSpPr>
        <dsp:cNvPr id="0" name=""/>
        <dsp:cNvSpPr/>
      </dsp:nvSpPr>
      <dsp:spPr>
        <a:xfrm>
          <a:off x="0" y="157071"/>
          <a:ext cx="5275034" cy="959400"/>
        </a:xfrm>
        <a:prstGeom prst="round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4000" kern="1200" dirty="0"/>
            <a:t>Biographie</a:t>
          </a:r>
        </a:p>
      </dsp:txBody>
      <dsp:txXfrm>
        <a:off x="46834" y="203905"/>
        <a:ext cx="5181366" cy="865732"/>
      </dsp:txXfrm>
    </dsp:sp>
    <dsp:sp modelId="{94A28382-C087-4CA1-A144-B30918149467}">
      <dsp:nvSpPr>
        <dsp:cNvPr id="0" name=""/>
        <dsp:cNvSpPr/>
      </dsp:nvSpPr>
      <dsp:spPr>
        <a:xfrm>
          <a:off x="0" y="1061882"/>
          <a:ext cx="5275034" cy="1117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482" tIns="50800" rIns="284480" bIns="50800" numCol="1" spcCol="1270" anchor="t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CA" sz="3100" kern="1200" dirty="0"/>
            <a:t>Américain</a:t>
          </a:r>
        </a:p>
        <a:p>
          <a:pPr marL="285750" lvl="1" indent="-285750" algn="l" defTabSz="1377950">
            <a:lnSpc>
              <a:spcPct val="10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CA" sz="3100" kern="1200" dirty="0"/>
            <a:t>Mathématicien</a:t>
          </a:r>
        </a:p>
      </dsp:txBody>
      <dsp:txXfrm>
        <a:off x="0" y="1061882"/>
        <a:ext cx="5275034" cy="1117800"/>
      </dsp:txXfrm>
    </dsp:sp>
    <dsp:sp modelId="{754FE4E0-B0F6-450E-AFC1-9127A85E0A20}">
      <dsp:nvSpPr>
        <dsp:cNvPr id="0" name=""/>
        <dsp:cNvSpPr/>
      </dsp:nvSpPr>
      <dsp:spPr>
        <a:xfrm>
          <a:off x="0" y="2240531"/>
          <a:ext cx="5275034" cy="959400"/>
        </a:xfrm>
        <a:prstGeom prst="round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40000"/>
                <a:satMod val="103000"/>
                <a:lumMod val="102000"/>
                <a:tint val="94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-40000"/>
                <a:satMod val="110000"/>
                <a:lumMod val="100000"/>
                <a:shade val="1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4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4000" kern="1200" dirty="0"/>
            <a:t>1995</a:t>
          </a:r>
        </a:p>
      </dsp:txBody>
      <dsp:txXfrm>
        <a:off x="46834" y="2287365"/>
        <a:ext cx="5181366" cy="865732"/>
      </dsp:txXfrm>
    </dsp:sp>
    <dsp:sp modelId="{5C398E39-26ED-4754-8494-D5700A5F1CF1}">
      <dsp:nvSpPr>
        <dsp:cNvPr id="0" name=""/>
        <dsp:cNvSpPr/>
      </dsp:nvSpPr>
      <dsp:spPr>
        <a:xfrm>
          <a:off x="0" y="3139082"/>
          <a:ext cx="5275034" cy="9729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482" tIns="50800" rIns="284480" bIns="50800" numCol="1" spcCol="1270" anchor="t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CA" sz="3100" kern="1200" dirty="0"/>
            <a:t>Il démontre rigoureusement la loi de Benford.</a:t>
          </a:r>
        </a:p>
      </dsp:txBody>
      <dsp:txXfrm>
        <a:off x="0" y="3139082"/>
        <a:ext cx="5275034" cy="9729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061D1D-5B51-43F4-9C86-CD61B5237A65}">
      <dsp:nvSpPr>
        <dsp:cNvPr id="0" name=""/>
        <dsp:cNvSpPr/>
      </dsp:nvSpPr>
      <dsp:spPr>
        <a:xfrm rot="10800000">
          <a:off x="2234385" y="1178"/>
          <a:ext cx="6992874" cy="1892089"/>
        </a:xfrm>
        <a:prstGeom prst="homePlate">
          <a:avLst/>
        </a:prstGeom>
        <a:solidFill>
          <a:srgbClr val="8E031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4359" tIns="114300" rIns="21336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14:m xmlns:a14="http://schemas.microsoft.com/office/drawing/2010/main">
            <m:oMath xmlns:m="http://schemas.openxmlformats.org/officeDocument/2006/math">
              <m:r>
                <a:rPr lang="fr-CA" sz="3000" b="0" i="1" kern="1200" smtClean="0">
                  <a:latin typeface="Cambria Math" panose="02040503050406030204" pitchFamily="18" charset="0"/>
                </a:rPr>
                <m:t>𝑓</m:t>
              </m:r>
              <m:r>
                <a:rPr lang="fr-CA" sz="3000" b="0" i="1" kern="1200" smtClean="0">
                  <a:latin typeface="Cambria Math" panose="02040503050406030204" pitchFamily="18" charset="0"/>
                </a:rPr>
                <m:t>(</m:t>
              </m:r>
              <m:r>
                <a:rPr lang="fr-CA" sz="3000" b="0" i="1" kern="1200" smtClean="0">
                  <a:latin typeface="Cambria Math" panose="02040503050406030204" pitchFamily="18" charset="0"/>
                </a:rPr>
                <m:t>𝑥</m:t>
              </m:r>
              <m:r>
                <a:rPr lang="fr-CA" sz="3000" b="0" i="1" kern="1200" smtClean="0">
                  <a:latin typeface="Cambria Math" panose="02040503050406030204" pitchFamily="18" charset="0"/>
                </a:rPr>
                <m:t>)</m:t>
              </m:r>
            </m:oMath>
          </a14:m>
          <a:r>
            <a:rPr lang="fr-CA" sz="3000" kern="1200" dirty="0"/>
            <a:t> est une </a:t>
          </a:r>
          <a:r>
            <a:rPr lang="fr-CA" sz="3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fonction</a:t>
          </a:r>
          <a:r>
            <a:rPr lang="fr-CA" sz="3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CA" sz="3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 densité </a:t>
          </a:r>
          <a:r>
            <a:rPr lang="fr-CA" sz="3000" kern="1200" dirty="0"/>
            <a:t>si </a:t>
          </a: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14:m xmlns:a14="http://schemas.microsoft.com/office/drawing/2010/main">
            <m:oMath xmlns:m="http://schemas.openxmlformats.org/officeDocument/2006/math">
              <m:r>
                <a:rPr lang="fr-CA" sz="3000" b="0" i="1" kern="1200" smtClean="0">
                  <a:latin typeface="Cambria Math" panose="02040503050406030204" pitchFamily="18" charset="0"/>
                </a:rPr>
                <m:t>𝑓</m:t>
              </m:r>
              <m:d>
                <m:dPr>
                  <m:ctrlPr>
                    <a:rPr lang="fr-CA" sz="3000" b="0" i="1" kern="1200">
                      <a:latin typeface="Cambria Math" panose="02040503050406030204" pitchFamily="18" charset="0"/>
                    </a:rPr>
                  </m:ctrlPr>
                </m:dPr>
                <m:e>
                  <m:r>
                    <a:rPr lang="fr-CA" sz="3000" b="0" i="1" kern="1200">
                      <a:latin typeface="Cambria Math" panose="02040503050406030204" pitchFamily="18" charset="0"/>
                    </a:rPr>
                    <m:t>𝑥</m:t>
                  </m:r>
                </m:e>
              </m:d>
              <m:r>
                <a:rPr lang="fr-CA" sz="3000" b="0" i="1" kern="1200">
                  <a:latin typeface="Cambria Math" panose="02040503050406030204" pitchFamily="18" charset="0"/>
                </a:rPr>
                <m:t>≥0</m:t>
              </m:r>
            </m:oMath>
          </a14:m>
          <a:r>
            <a:rPr lang="fr-CA" sz="3000" kern="1200" dirty="0"/>
            <a:t> pour tout </a:t>
          </a:r>
          <a14:m xmlns:a14="http://schemas.microsoft.com/office/drawing/2010/main">
            <m:oMath xmlns:m="http://schemas.openxmlformats.org/officeDocument/2006/math">
              <m:r>
                <a:rPr lang="fr-CA" sz="3000" b="0" i="1" kern="1200">
                  <a:latin typeface="Cambria Math" panose="02040503050406030204" pitchFamily="18" charset="0"/>
                </a:rPr>
                <m:t>𝑥</m:t>
              </m:r>
              <m:r>
                <a:rPr lang="fr-CA" sz="3000" b="0" i="1" kern="1200">
                  <a:latin typeface="Cambria Math" panose="02040503050406030204" pitchFamily="18" charset="0"/>
                </a:rPr>
                <m:t>∈</m:t>
              </m:r>
              <m:r>
                <a:rPr lang="fr-CA" sz="3000" b="0" i="1" kern="1200">
                  <a:latin typeface="Cambria Math" panose="02040503050406030204" pitchFamily="18" charset="0"/>
                </a:rPr>
                <m:t>ℝ</m:t>
              </m:r>
            </m:oMath>
          </a14:m>
          <a:endParaRPr lang="fr-CA" sz="3000" kern="1200" dirty="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14:m xmlns:a14="http://schemas.microsoft.com/office/drawing/2010/main">
            <m:oMath xmlns:m="http://schemas.openxmlformats.org/officeDocument/2006/math">
              <m:nary>
                <m:naryPr>
                  <m:ctrlPr>
                    <a:rPr lang="fr-CA" sz="3000" i="1" kern="1200" smtClean="0">
                      <a:latin typeface="Cambria Math" panose="02040503050406030204" pitchFamily="18" charset="0"/>
                    </a:rPr>
                  </m:ctrlPr>
                </m:naryPr>
                <m:sub>
                  <m:r>
                    <a:rPr lang="fr-CA" sz="3000" b="0" i="1" kern="1200">
                      <a:latin typeface="Cambria Math" panose="02040503050406030204" pitchFamily="18" charset="0"/>
                    </a:rPr>
                    <m:t>−∞</m:t>
                  </m:r>
                </m:sub>
                <m:sup>
                  <m:r>
                    <a:rPr lang="fr-CA" sz="3000" b="0" i="1" kern="1200">
                      <a:latin typeface="Cambria Math" panose="02040503050406030204" pitchFamily="18" charset="0"/>
                    </a:rPr>
                    <m:t>∞</m:t>
                  </m:r>
                </m:sup>
                <m:e>
                  <m:r>
                    <a:rPr lang="fr-CA" sz="3000" b="0" i="1" kern="1200">
                      <a:latin typeface="Cambria Math" panose="02040503050406030204" pitchFamily="18" charset="0"/>
                    </a:rPr>
                    <m:t>𝑓</m:t>
                  </m:r>
                  <m:d>
                    <m:dPr>
                      <m:ctrlPr>
                        <a:rPr lang="fr-CA" sz="3000" b="0" i="1" kern="1200">
                          <a:latin typeface="Cambria Math" panose="02040503050406030204" pitchFamily="18" charset="0"/>
                        </a:rPr>
                      </m:ctrlPr>
                    </m:dPr>
                    <m:e>
                      <m:r>
                        <a:rPr lang="fr-CA" sz="3000" b="0" i="1" kern="1200">
                          <a:latin typeface="Cambria Math" panose="02040503050406030204" pitchFamily="18" charset="0"/>
                        </a:rPr>
                        <m:t>𝑥</m:t>
                      </m:r>
                    </m:e>
                  </m:d>
                  <m:r>
                    <a:rPr lang="fr-CA" sz="3000" b="0" i="1" kern="1200">
                      <a:latin typeface="Cambria Math" panose="02040503050406030204" pitchFamily="18" charset="0"/>
                    </a:rPr>
                    <m:t>𝑑𝑥</m:t>
                  </m:r>
                  <m:r>
                    <a:rPr lang="fr-CA" sz="3000" b="0" i="1" kern="1200">
                      <a:latin typeface="Cambria Math" panose="02040503050406030204" pitchFamily="18" charset="0"/>
                    </a:rPr>
                    <m:t>=1</m:t>
                  </m:r>
                </m:e>
              </m:nary>
            </m:oMath>
          </a14:m>
          <a:endParaRPr lang="fr-CA" sz="3000" kern="1200" dirty="0"/>
        </a:p>
      </dsp:txBody>
      <dsp:txXfrm rot="10800000">
        <a:off x="2707407" y="1178"/>
        <a:ext cx="6519852" cy="1892089"/>
      </dsp:txXfrm>
    </dsp:sp>
    <dsp:sp modelId="{C0132452-C5A7-4B53-A923-6D0D3A05C69D}">
      <dsp:nvSpPr>
        <dsp:cNvPr id="0" name=""/>
        <dsp:cNvSpPr/>
      </dsp:nvSpPr>
      <dsp:spPr>
        <a:xfrm>
          <a:off x="1288340" y="1178"/>
          <a:ext cx="1892089" cy="1892089"/>
        </a:xfrm>
        <a:prstGeom prst="ellipse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AD2A24-FB5C-4ED3-AC8C-6723728338C5}">
      <dsp:nvSpPr>
        <dsp:cNvPr id="0" name=""/>
        <dsp:cNvSpPr/>
      </dsp:nvSpPr>
      <dsp:spPr>
        <a:xfrm rot="10800000">
          <a:off x="2234385" y="2458070"/>
          <a:ext cx="6992874" cy="1892089"/>
        </a:xfrm>
        <a:prstGeom prst="homePlate">
          <a:avLst/>
        </a:prstGeom>
        <a:solidFill>
          <a:srgbClr val="025E4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4359" tIns="121920" rIns="227584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3200" kern="1200" dirty="0"/>
            <a:t>La </a:t>
          </a:r>
          <a:r>
            <a:rPr lang="fr-CA" sz="3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fonction de répartition </a:t>
          </a:r>
          <a:r>
            <a:rPr lang="fr-CA" sz="3200" kern="1200" dirty="0"/>
            <a:t>de </a:t>
          </a:r>
          <a14:m xmlns:a14="http://schemas.microsoft.com/office/drawing/2010/main">
            <m:oMath xmlns:m="http://schemas.openxmlformats.org/officeDocument/2006/math">
              <m:r>
                <a:rPr lang="fr-CA" sz="3200" b="0" i="1" kern="1200">
                  <a:latin typeface="Cambria Math" panose="02040503050406030204" pitchFamily="18" charset="0"/>
                </a:rPr>
                <m:t>𝑓</m:t>
              </m:r>
              <m:r>
                <a:rPr lang="fr-CA" sz="3200" b="0" i="1" kern="1200">
                  <a:latin typeface="Cambria Math" panose="02040503050406030204" pitchFamily="18" charset="0"/>
                </a:rPr>
                <m:t>(</m:t>
              </m:r>
              <m:r>
                <a:rPr lang="fr-CA" sz="3200" b="0" i="1" kern="1200">
                  <a:latin typeface="Cambria Math" panose="02040503050406030204" pitchFamily="18" charset="0"/>
                </a:rPr>
                <m:t>𝑥</m:t>
              </m:r>
              <m:r>
                <a:rPr lang="fr-CA" sz="3200" b="0" i="1" kern="1200">
                  <a:latin typeface="Cambria Math" panose="02040503050406030204" pitchFamily="18" charset="0"/>
                </a:rPr>
                <m:t>)</m:t>
              </m:r>
            </m:oMath>
          </a14:m>
          <a:r>
            <a:rPr lang="fr-CA" sz="3200" kern="1200" dirty="0"/>
            <a:t> est la fonction </a:t>
          </a:r>
          <a:endParaRPr lang="fr-CA" sz="3200" b="0" i="1" kern="1200" dirty="0"/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14:m xmlns:a14="http://schemas.microsoft.com/office/drawing/2010/main">
            <m:oMath xmlns:m="http://schemas.openxmlformats.org/officeDocument/2006/math">
              <m:r>
                <a:rPr lang="fr-CA" sz="3200" b="0" i="1" kern="1200">
                  <a:latin typeface="Cambria Math" panose="02040503050406030204" pitchFamily="18" charset="0"/>
                </a:rPr>
                <m:t>𝐹</m:t>
              </m:r>
              <m:d>
                <m:dPr>
                  <m:ctrlPr>
                    <a:rPr lang="fr-CA" sz="3200" b="0" i="1" kern="1200">
                      <a:latin typeface="Cambria Math" panose="02040503050406030204" pitchFamily="18" charset="0"/>
                    </a:rPr>
                  </m:ctrlPr>
                </m:dPr>
                <m:e>
                  <m:r>
                    <a:rPr lang="fr-CA" sz="3200" b="0" i="1" kern="1200">
                      <a:latin typeface="Cambria Math" panose="02040503050406030204" pitchFamily="18" charset="0"/>
                    </a:rPr>
                    <m:t>𝑥</m:t>
                  </m:r>
                </m:e>
              </m:d>
              <m:r>
                <a:rPr lang="fr-CA" sz="3200" b="0" i="1" kern="1200">
                  <a:latin typeface="Cambria Math" panose="02040503050406030204" pitchFamily="18" charset="0"/>
                </a:rPr>
                <m:t>=</m:t>
              </m:r>
              <m:nary>
                <m:naryPr>
                  <m:ctrlPr>
                    <a:rPr lang="fr-CA" sz="3200" b="0" i="1" kern="1200">
                      <a:latin typeface="Cambria Math" panose="02040503050406030204" pitchFamily="18" charset="0"/>
                    </a:rPr>
                  </m:ctrlPr>
                </m:naryPr>
                <m:sub>
                  <m:r>
                    <m:rPr>
                      <m:brk m:alnAt="23"/>
                    </m:rPr>
                    <a:rPr lang="fr-CA" sz="3200" b="0" i="1" kern="1200">
                      <a:latin typeface="Cambria Math" panose="02040503050406030204" pitchFamily="18" charset="0"/>
                    </a:rPr>
                    <m:t>−</m:t>
                  </m:r>
                  <m:r>
                    <a:rPr lang="fr-CA" sz="3200" b="0" i="1" kern="1200">
                      <a:latin typeface="Cambria Math" panose="02040503050406030204" pitchFamily="18" charset="0"/>
                    </a:rPr>
                    <m:t>∞</m:t>
                  </m:r>
                </m:sub>
                <m:sup>
                  <m:r>
                    <a:rPr lang="fr-CA" sz="3200" b="0" i="1" kern="1200">
                      <a:latin typeface="Cambria Math" panose="02040503050406030204" pitchFamily="18" charset="0"/>
                    </a:rPr>
                    <m:t>𝑥</m:t>
                  </m:r>
                </m:sup>
                <m:e>
                  <m:r>
                    <a:rPr lang="fr-CA" sz="3200" b="0" i="1" kern="1200">
                      <a:latin typeface="Cambria Math" panose="02040503050406030204" pitchFamily="18" charset="0"/>
                    </a:rPr>
                    <m:t>𝑓</m:t>
                  </m:r>
                  <m:d>
                    <m:dPr>
                      <m:ctrlPr>
                        <a:rPr lang="fr-CA" sz="3200" b="0" i="1" kern="1200">
                          <a:latin typeface="Cambria Math" panose="02040503050406030204" pitchFamily="18" charset="0"/>
                        </a:rPr>
                      </m:ctrlPr>
                    </m:dPr>
                    <m:e>
                      <m:r>
                        <a:rPr lang="fr-CA" sz="3200" b="0" i="1" kern="1200">
                          <a:latin typeface="Cambria Math" panose="02040503050406030204" pitchFamily="18" charset="0"/>
                        </a:rPr>
                        <m:t>𝑢</m:t>
                      </m:r>
                    </m:e>
                  </m:d>
                  <m:r>
                    <a:rPr lang="fr-CA" sz="3200" b="0" i="1" kern="1200">
                      <a:latin typeface="Cambria Math" panose="02040503050406030204" pitchFamily="18" charset="0"/>
                    </a:rPr>
                    <m:t>𝑑𝑢</m:t>
                  </m:r>
                </m:e>
              </m:nary>
            </m:oMath>
          </a14:m>
          <a:r>
            <a:rPr lang="fr-CA" sz="3200" kern="1200" dirty="0"/>
            <a:t>. </a:t>
          </a:r>
        </a:p>
      </dsp:txBody>
      <dsp:txXfrm rot="10800000">
        <a:off x="2707407" y="2458070"/>
        <a:ext cx="6519852" cy="1892089"/>
      </dsp:txXfrm>
    </dsp:sp>
    <dsp:sp modelId="{DD3B5477-78DA-4F96-8791-833D661C3251}">
      <dsp:nvSpPr>
        <dsp:cNvPr id="0" name=""/>
        <dsp:cNvSpPr/>
      </dsp:nvSpPr>
      <dsp:spPr>
        <a:xfrm>
          <a:off x="1288340" y="2458070"/>
          <a:ext cx="1892089" cy="1892089"/>
        </a:xfrm>
        <a:prstGeom prst="ellipse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0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21D5D3-CAFC-45D9-A200-8C8ADA74FB6D}" type="datetimeFigureOut">
              <a:rPr lang="fr-CA" smtClean="0"/>
              <a:t>2024-04-15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891891-3032-4684-BC13-8F725CBF110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976864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891891-3032-4684-BC13-8F725CBF1108}" type="slidenum">
              <a:rPr lang="fr-CA" smtClean="0"/>
              <a:t>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320579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es notes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lang="fr-CA" sz="1400" i="1" smtClean="0">
                        <a:latin typeface="Cambria Math" panose="02040503050406030204" pitchFamily="18" charset="0"/>
                        <a:cs typeface="Times New Roman"/>
                      </a:rPr>
                      <m:t>𝑃</m:t>
                    </m:r>
                    <m:d>
                      <m:dPr>
                        <m:ctrlPr>
                          <a:rPr lang="fr-CA" sz="1400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r>
                          <a:rPr lang="fr-CA" sz="1400" i="1">
                            <a:latin typeface="Cambria Math" panose="02040503050406030204" pitchFamily="18" charset="0"/>
                            <a:cs typeface="Times New Roman"/>
                          </a:rPr>
                          <m:t>1</m:t>
                        </m:r>
                        <m:r>
                          <a:rPr lang="fr-CA" sz="1400" i="1">
                            <a:latin typeface="Cambria Math" panose="02040503050406030204" pitchFamily="18" charset="0"/>
                            <a:cs typeface="Times New Roman"/>
                          </a:rPr>
                          <m:t>&lt;</m:t>
                        </m:r>
                        <m:r>
                          <a:rPr lang="fr-CA" sz="1400" i="1">
                            <a:latin typeface="Cambria Math" panose="02040503050406030204" pitchFamily="18" charset="0"/>
                            <a:cs typeface="Times New Roman"/>
                          </a:rPr>
                          <m:t>𝑌</m:t>
                        </m:r>
                        <m:r>
                          <a:rPr lang="fr-CA" sz="1400" i="1">
                            <a:latin typeface="Cambria Math" panose="02040503050406030204" pitchFamily="18" charset="0"/>
                            <a:cs typeface="Times New Roman"/>
                          </a:rPr>
                          <m:t>&lt;</m:t>
                        </m:r>
                        <m:r>
                          <a:rPr lang="fr-CA" sz="1400" i="1">
                            <a:latin typeface="Cambria Math" panose="02040503050406030204" pitchFamily="18" charset="0"/>
                            <a:cs typeface="Times New Roman"/>
                          </a:rPr>
                          <m:t>𝑦</m:t>
                        </m:r>
                      </m:e>
                    </m:d>
                    <m:r>
                      <m:rPr>
                        <m:aln/>
                      </m:rPr>
                      <a:rPr lang="fr-CA" sz="1400" i="1">
                        <a:latin typeface="Cambria Math" panose="02040503050406030204" pitchFamily="18" charset="0"/>
                        <a:cs typeface="Times New Roman"/>
                      </a:rPr>
                      <m:t>=</m:t>
                    </m:r>
                    <m:r>
                      <a:rPr lang="fr-CA" sz="1400" i="1">
                        <a:latin typeface="Cambria Math" panose="02040503050406030204" pitchFamily="18" charset="0"/>
                        <a:cs typeface="Times New Roman"/>
                      </a:rPr>
                      <m:t>𝑃</m:t>
                    </m:r>
                    <m:r>
                      <a:rPr lang="fr-CA" sz="1400" i="1">
                        <a:latin typeface="Cambria Math" panose="02040503050406030204" pitchFamily="18" charset="0"/>
                        <a:cs typeface="Times New Roman"/>
                      </a:rPr>
                      <m:t>(</m:t>
                    </m:r>
                    <m:r>
                      <a:rPr lang="fr-CA" sz="1400" i="1">
                        <a:latin typeface="Cambria Math" panose="02040503050406030204" pitchFamily="18" charset="0"/>
                        <a:cs typeface="Times New Roman"/>
                      </a:rPr>
                      <m:t>𝑘</m:t>
                    </m:r>
                    <m:r>
                      <a:rPr lang="fr-CA" sz="1400" i="1">
                        <a:latin typeface="Cambria Math" panose="02040503050406030204" pitchFamily="18" charset="0"/>
                        <a:cs typeface="Times New Roman"/>
                      </a:rPr>
                      <m:t>&lt;</m:t>
                    </m:r>
                    <m:r>
                      <a:rPr lang="fr-CA" sz="1400" i="1">
                        <a:latin typeface="Cambria Math" panose="02040503050406030204" pitchFamily="18" charset="0"/>
                        <a:cs typeface="Times New Roman"/>
                      </a:rPr>
                      <m:t>𝑌</m:t>
                    </m:r>
                    <m:r>
                      <a:rPr lang="fr-CA" sz="1400" i="1">
                        <a:latin typeface="Cambria Math" panose="02040503050406030204" pitchFamily="18" charset="0"/>
                        <a:cs typeface="Times New Roman"/>
                      </a:rPr>
                      <m:t>&lt;</m:t>
                    </m:r>
                    <m:r>
                      <a:rPr lang="fr-CA" sz="1400" i="1">
                        <a:latin typeface="Cambria Math" panose="02040503050406030204" pitchFamily="18" charset="0"/>
                        <a:cs typeface="Times New Roman"/>
                      </a:rPr>
                      <m:t>𝑘𝑦</m:t>
                    </m:r>
                    <m:r>
                      <a:rPr lang="fr-CA" sz="1400" i="1">
                        <a:latin typeface="Cambria Math" panose="02040503050406030204" pitchFamily="18" charset="0"/>
                        <a:cs typeface="Times New Roman"/>
                      </a:rPr>
                      <m:t>)</m:t>
                    </m:r>
                  </m:oMath>
                </a14:m>
                <a:r>
                  <a:rPr lang="fr-CA" sz="1400" dirty="0">
                    <a:latin typeface="+mj-lt"/>
                    <a:cs typeface="Times New Roman"/>
                  </a:rPr>
                  <a:t> </a:t>
                </a:r>
              </a:p>
              <a:p>
                <a:pPr marL="997548">
                  <a:spcBef>
                    <a:spcPts val="600"/>
                  </a:spcBef>
                </a:pPr>
                <a14:m>
                  <m:oMath xmlns:m="http://schemas.openxmlformats.org/officeDocument/2006/math">
                    <m:r>
                      <a:rPr lang="fr-CA" sz="1400" i="1" dirty="0" smtClean="0">
                        <a:latin typeface="Cambria Math" panose="02040503050406030204" pitchFamily="18" charset="0"/>
                        <a:cs typeface="Times New Roman"/>
                      </a:rPr>
                      <m:t>𝑃𝑟𝑜𝑏</m:t>
                    </m:r>
                    <m:r>
                      <a:rPr lang="fr-CA" sz="1400" i="1" dirty="0">
                        <a:latin typeface="Cambria Math" panose="02040503050406030204" pitchFamily="18" charset="0"/>
                        <a:cs typeface="Lucida Sans Unicode"/>
                      </a:rPr>
                      <m:t>(</m:t>
                    </m:r>
                    <m:r>
                      <a:rPr lang="fr-CA" sz="1400" i="1" dirty="0">
                        <a:latin typeface="Cambria Math" panose="02040503050406030204" pitchFamily="18" charset="0"/>
                        <a:cs typeface="Times New Roman"/>
                      </a:rPr>
                      <m:t>1</m:t>
                    </m:r>
                    <m:r>
                      <a:rPr lang="fr-CA" sz="1400" i="1" dirty="0">
                        <a:latin typeface="Cambria Math" panose="02040503050406030204" pitchFamily="18" charset="0"/>
                        <a:cs typeface="Arial"/>
                      </a:rPr>
                      <m:t>&lt;</m:t>
                    </m:r>
                    <m:r>
                      <a:rPr lang="fr-CA" sz="1400" i="1" dirty="0">
                        <a:latin typeface="Cambria Math" panose="02040503050406030204" pitchFamily="18" charset="0"/>
                        <a:cs typeface="Times New Roman"/>
                      </a:rPr>
                      <m:t>𝑌</m:t>
                    </m:r>
                    <m:r>
                      <a:rPr lang="fr-CA" sz="1400" i="1" dirty="0">
                        <a:latin typeface="Cambria Math" panose="02040503050406030204" pitchFamily="18" charset="0"/>
                        <a:cs typeface="Arial"/>
                      </a:rPr>
                      <m:t>&lt;</m:t>
                    </m:r>
                    <m:r>
                      <a:rPr lang="fr-CA" sz="1400" i="1" dirty="0">
                        <a:latin typeface="Cambria Math" panose="02040503050406030204" pitchFamily="18" charset="0"/>
                        <a:cs typeface="Times New Roman"/>
                      </a:rPr>
                      <m:t>𝑦</m:t>
                    </m:r>
                    <m:r>
                      <a:rPr lang="fr-CA" sz="1400" i="1" dirty="0">
                        <a:latin typeface="Cambria Math" panose="02040503050406030204" pitchFamily="18" charset="0"/>
                        <a:cs typeface="Lucida Sans Unicode"/>
                      </a:rPr>
                      <m:t>) = </m:t>
                    </m:r>
                    <m:r>
                      <a:rPr lang="fr-CA" sz="1400" i="1" dirty="0">
                        <a:latin typeface="Cambria Math" panose="02040503050406030204" pitchFamily="18" charset="0"/>
                        <a:cs typeface="Times New Roman"/>
                      </a:rPr>
                      <m:t>𝑃𝑟𝑜𝑏</m:t>
                    </m:r>
                    <m:r>
                      <a:rPr lang="fr-CA" sz="1400" i="1" dirty="0">
                        <a:latin typeface="Cambria Math" panose="02040503050406030204" pitchFamily="18" charset="0"/>
                        <a:cs typeface="Lucida Sans Unicode"/>
                      </a:rPr>
                      <m:t>(</m:t>
                    </m:r>
                    <m:r>
                      <a:rPr lang="fr-CA" sz="1400" i="1" dirty="0">
                        <a:latin typeface="Cambria Math" panose="02040503050406030204" pitchFamily="18" charset="0"/>
                        <a:cs typeface="Times New Roman"/>
                      </a:rPr>
                      <m:t>𝑘</m:t>
                    </m:r>
                    <m:r>
                      <a:rPr lang="fr-CA" sz="1400" i="1" dirty="0">
                        <a:latin typeface="Cambria Math" panose="02040503050406030204" pitchFamily="18" charset="0"/>
                        <a:cs typeface="Times New Roman"/>
                      </a:rPr>
                      <m:t> &lt;</m:t>
                    </m:r>
                    <m:r>
                      <a:rPr lang="fr-CA" sz="1400" i="1" dirty="0">
                        <a:latin typeface="Cambria Math" panose="02040503050406030204" pitchFamily="18" charset="0"/>
                        <a:cs typeface="Times New Roman"/>
                      </a:rPr>
                      <m:t>𝑌</m:t>
                    </m:r>
                    <m:r>
                      <a:rPr lang="fr-CA" sz="1400" i="1" dirty="0">
                        <a:latin typeface="Cambria Math" panose="02040503050406030204" pitchFamily="18" charset="0"/>
                        <a:cs typeface="Arial"/>
                      </a:rPr>
                      <m:t>&lt;</m:t>
                    </m:r>
                    <m:r>
                      <a:rPr lang="fr-CA" sz="1400" i="1" dirty="0">
                        <a:latin typeface="Cambria Math" panose="02040503050406030204" pitchFamily="18" charset="0"/>
                        <a:cs typeface="Times New Roman"/>
                      </a:rPr>
                      <m:t>𝑘𝑦</m:t>
                    </m:r>
                    <m:r>
                      <a:rPr lang="fr-CA" sz="1400" i="1" dirty="0">
                        <a:latin typeface="Cambria Math" panose="02040503050406030204" pitchFamily="18" charset="0"/>
                        <a:cs typeface="Times New Roman"/>
                      </a:rPr>
                      <m:t> )</m:t>
                    </m:r>
                  </m:oMath>
                </a14:m>
                <a:r>
                  <a:rPr lang="fr-CA" sz="1400" dirty="0">
                    <a:latin typeface="+mj-lt"/>
                    <a:cs typeface="Lucida Sans Unicode"/>
                  </a:rPr>
                  <a:t> </a:t>
                </a:r>
              </a:p>
              <a:p>
                <a:pPr marL="329691" marR="91534" indent="-228834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fr-CA" sz="1400" dirty="0">
                    <a:latin typeface="+mj-lt"/>
                    <a:cs typeface="Times New Roman"/>
                  </a:rPr>
                  <a:t>À partir la fonction de répartition de la distribution de </a:t>
                </a:r>
                <a14:m>
                  <m:oMath xmlns:m="http://schemas.openxmlformats.org/officeDocument/2006/math">
                    <m:r>
                      <a:rPr lang="fr-CA" sz="1400" i="1" dirty="0">
                        <a:latin typeface="Cambria Math" panose="02040503050406030204" pitchFamily="18" charset="0"/>
                        <a:cs typeface="Times New Roman"/>
                      </a:rPr>
                      <m:t>𝑌</m:t>
                    </m:r>
                  </m:oMath>
                </a14:m>
                <a:r>
                  <a:rPr lang="fr-CA" sz="1400" dirty="0">
                    <a:latin typeface="+mj-lt"/>
                    <a:cs typeface="Times New Roman"/>
                  </a:rPr>
                  <a:t> et de cette équation, on obtient cette nouvelle équation :</a:t>
                </a:r>
              </a:p>
              <a:p>
                <a:pPr marL="101704">
                  <a:spcBef>
                    <a:spcPts val="600"/>
                  </a:spcBef>
                </a:pPr>
                <a14:m>
                  <m:oMath xmlns:m="http://schemas.openxmlformats.org/officeDocument/2006/math">
                    <m:r>
                      <a:rPr lang="fr-CA" sz="1400" i="1" dirty="0">
                        <a:latin typeface="Cambria Math" panose="02040503050406030204" pitchFamily="18" charset="0"/>
                        <a:cs typeface="Times New Roman"/>
                      </a:rPr>
                      <m:t>𝐹</m:t>
                    </m:r>
                    <m:r>
                      <a:rPr lang="fr-CA" sz="1400" i="1" dirty="0">
                        <a:latin typeface="Cambria Math" panose="02040503050406030204" pitchFamily="18" charset="0"/>
                        <a:cs typeface="Times New Roman"/>
                      </a:rPr>
                      <m:t> (</m:t>
                    </m:r>
                    <m:r>
                      <a:rPr lang="fr-CA" sz="1400" i="1" dirty="0">
                        <a:latin typeface="Cambria Math" panose="02040503050406030204" pitchFamily="18" charset="0"/>
                        <a:cs typeface="Times New Roman"/>
                      </a:rPr>
                      <m:t>𝑦</m:t>
                    </m:r>
                    <m:r>
                      <a:rPr lang="fr-CA" sz="1400" i="1" dirty="0">
                        <a:latin typeface="Cambria Math" panose="02040503050406030204" pitchFamily="18" charset="0"/>
                        <a:cs typeface="Lucida Sans Unicode"/>
                      </a:rPr>
                      <m:t>) − </m:t>
                    </m:r>
                    <m:r>
                      <a:rPr lang="fr-CA" sz="1400" i="1" dirty="0">
                        <a:latin typeface="Cambria Math" panose="02040503050406030204" pitchFamily="18" charset="0"/>
                        <a:cs typeface="Times New Roman"/>
                      </a:rPr>
                      <m:t>𝐹</m:t>
                    </m:r>
                    <m:r>
                      <a:rPr lang="fr-CA" sz="1400" i="1" dirty="0">
                        <a:latin typeface="Cambria Math" panose="02040503050406030204" pitchFamily="18" charset="0"/>
                        <a:cs typeface="Times New Roman"/>
                      </a:rPr>
                      <m:t> (</m:t>
                    </m:r>
                    <m:r>
                      <a:rPr lang="fr-CA" sz="1400" i="1" dirty="0">
                        <a:latin typeface="Cambria Math" panose="02040503050406030204" pitchFamily="18" charset="0"/>
                        <a:cs typeface="Times New Roman"/>
                      </a:rPr>
                      <m:t>1</m:t>
                    </m:r>
                    <m:r>
                      <a:rPr lang="fr-CA" sz="1400" i="1" dirty="0">
                        <a:latin typeface="Cambria Math" panose="02040503050406030204" pitchFamily="18" charset="0"/>
                        <a:cs typeface="Times New Roman"/>
                      </a:rPr>
                      <m:t>) = </m:t>
                    </m:r>
                    <m:r>
                      <a:rPr lang="fr-CA" sz="1400" i="1" dirty="0">
                        <a:latin typeface="Cambria Math" panose="02040503050406030204" pitchFamily="18" charset="0"/>
                        <a:cs typeface="Times New Roman"/>
                      </a:rPr>
                      <m:t>𝐹</m:t>
                    </m:r>
                    <m:r>
                      <a:rPr lang="fr-CA" sz="1400" i="1" dirty="0">
                        <a:latin typeface="Cambria Math" panose="02040503050406030204" pitchFamily="18" charset="0"/>
                        <a:cs typeface="Times New Roman"/>
                      </a:rPr>
                      <m:t> (</m:t>
                    </m:r>
                    <m:r>
                      <a:rPr lang="fr-CA" sz="1400" i="1" dirty="0">
                        <a:latin typeface="Cambria Math" panose="02040503050406030204" pitchFamily="18" charset="0"/>
                        <a:cs typeface="Times New Roman"/>
                      </a:rPr>
                      <m:t>𝑘𝑦</m:t>
                    </m:r>
                    <m:r>
                      <a:rPr lang="fr-CA" sz="1400" i="1" dirty="0">
                        <a:latin typeface="Cambria Math" panose="02040503050406030204" pitchFamily="18" charset="0"/>
                        <a:cs typeface="Times New Roman"/>
                      </a:rPr>
                      <m:t> ) − </m:t>
                    </m:r>
                    <m:r>
                      <a:rPr lang="fr-CA" sz="1400" i="1" dirty="0">
                        <a:latin typeface="Cambria Math" panose="02040503050406030204" pitchFamily="18" charset="0"/>
                        <a:cs typeface="Times New Roman"/>
                      </a:rPr>
                      <m:t>𝐹</m:t>
                    </m:r>
                    <m:r>
                      <a:rPr lang="fr-CA" sz="1400" i="1" dirty="0">
                        <a:latin typeface="Cambria Math" panose="02040503050406030204" pitchFamily="18" charset="0"/>
                        <a:cs typeface="Times New Roman"/>
                      </a:rPr>
                      <m:t> (</m:t>
                    </m:r>
                    <m:r>
                      <a:rPr lang="fr-CA" sz="1400" i="1" dirty="0">
                        <a:latin typeface="Cambria Math" panose="02040503050406030204" pitchFamily="18" charset="0"/>
                        <a:cs typeface="Times New Roman"/>
                      </a:rPr>
                      <m:t>𝑘</m:t>
                    </m:r>
                    <m:r>
                      <a:rPr lang="fr-CA" sz="1400" i="1" dirty="0">
                        <a:latin typeface="Cambria Math" panose="02040503050406030204" pitchFamily="18" charset="0"/>
                        <a:cs typeface="Lucida Sans Unicode"/>
                      </a:rPr>
                      <m:t>)</m:t>
                    </m:r>
                  </m:oMath>
                </a14:m>
                <a:r>
                  <a:rPr lang="fr-CA" sz="1400" dirty="0">
                    <a:latin typeface="+mj-lt"/>
                    <a:cs typeface="Lucida Sans Unicode"/>
                  </a:rPr>
                  <a:t> </a:t>
                </a:r>
              </a:p>
              <a:p>
                <a:pPr marL="330538" indent="-228834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fr-CA" sz="1400" dirty="0">
                    <a:latin typeface="+mj-lt"/>
                    <a:cs typeface="Times New Roman"/>
                  </a:rPr>
                  <a:t>En posant </a:t>
                </a:r>
                <a14:m>
                  <m:oMath xmlns:m="http://schemas.openxmlformats.org/officeDocument/2006/math">
                    <m:r>
                      <a:rPr lang="fr-CA" sz="1400" i="1" dirty="0">
                        <a:latin typeface="Cambria Math" panose="02040503050406030204" pitchFamily="18" charset="0"/>
                        <a:cs typeface="Times New Roman"/>
                      </a:rPr>
                      <m:t>𝑘</m:t>
                    </m:r>
                    <m:r>
                      <a:rPr lang="fr-CA" sz="1400" i="1" dirty="0">
                        <a:latin typeface="Cambria Math" panose="02040503050406030204" pitchFamily="18" charset="0"/>
                        <a:cs typeface="Times New Roman"/>
                      </a:rPr>
                      <m:t>  = </m:t>
                    </m:r>
                    <m:r>
                      <a:rPr lang="fr-CA" sz="1400" i="1" dirty="0">
                        <a:latin typeface="Cambria Math" panose="02040503050406030204" pitchFamily="18" charset="0"/>
                        <a:cs typeface="Times New Roman"/>
                      </a:rPr>
                      <m:t>1</m:t>
                    </m:r>
                    <m:r>
                      <a:rPr lang="fr-CA" sz="1400" i="1" dirty="0">
                        <a:latin typeface="Cambria Math" panose="02040503050406030204" pitchFamily="18" charset="0"/>
                        <a:cs typeface="Times New Roman"/>
                      </a:rPr>
                      <m:t> +</m:t>
                    </m:r>
                    <m:r>
                      <a:rPr lang="fr-CA" sz="1400" i="1" dirty="0">
                        <a:latin typeface="Cambria Math" panose="02040503050406030204" pitchFamily="18" charset="0"/>
                        <a:cs typeface="Arial"/>
                      </a:rPr>
                      <m:t>h</m:t>
                    </m:r>
                  </m:oMath>
                </a14:m>
                <a:r>
                  <a:rPr lang="fr-CA" sz="1400" dirty="0">
                    <a:latin typeface="+mj-lt"/>
                    <a:cs typeface="Times New Roman"/>
                  </a:rPr>
                  <a:t>, </a:t>
                </a:r>
                <a14:m>
                  <m:oMath xmlns:m="http://schemas.openxmlformats.org/officeDocument/2006/math">
                    <m:r>
                      <a:rPr lang="fr-CA" sz="1400" i="1" dirty="0">
                        <a:latin typeface="Cambria Math" panose="02040503050406030204" pitchFamily="18" charset="0"/>
                        <a:cs typeface="Arial"/>
                      </a:rPr>
                      <m:t>h</m:t>
                    </m:r>
                    <m:r>
                      <a:rPr lang="fr-CA" sz="1400" i="1" dirty="0">
                        <a:latin typeface="Cambria Math" panose="02040503050406030204" pitchFamily="18" charset="0"/>
                        <a:cs typeface="Arial"/>
                      </a:rPr>
                      <m:t>&gt;</m:t>
                    </m:r>
                    <m:r>
                      <a:rPr lang="fr-CA" sz="1400" i="1" dirty="0">
                        <a:latin typeface="Cambria Math" panose="02040503050406030204" pitchFamily="18" charset="0"/>
                        <a:cs typeface="Arial"/>
                      </a:rPr>
                      <m:t>0</m:t>
                    </m:r>
                  </m:oMath>
                </a14:m>
                <a:r>
                  <a:rPr lang="fr-CA" sz="1400" dirty="0">
                    <a:latin typeface="+mj-lt"/>
                    <a:cs typeface="Times New Roman"/>
                  </a:rPr>
                  <a:t>, on obtient :</a:t>
                </a:r>
              </a:p>
              <a:p>
                <a:pPr marL="101704">
                  <a:spcBef>
                    <a:spcPts val="600"/>
                  </a:spcBef>
                </a:pPr>
                <a14:m>
                  <m:oMath xmlns:m="http://schemas.openxmlformats.org/officeDocument/2006/math">
                    <m:r>
                      <a:rPr lang="fr-CA" sz="1400" i="1" dirty="0">
                        <a:latin typeface="Cambria Math" panose="02040503050406030204" pitchFamily="18" charset="0"/>
                        <a:cs typeface="Times New Roman"/>
                      </a:rPr>
                      <m:t>𝐹</m:t>
                    </m:r>
                    <m:r>
                      <a:rPr lang="fr-CA" sz="1400" i="1" dirty="0">
                        <a:latin typeface="Cambria Math" panose="02040503050406030204" pitchFamily="18" charset="0"/>
                        <a:cs typeface="Times New Roman"/>
                      </a:rPr>
                      <m:t> (</m:t>
                    </m:r>
                    <m:r>
                      <a:rPr lang="fr-CA" sz="1400" i="1" dirty="0">
                        <a:latin typeface="Cambria Math" panose="02040503050406030204" pitchFamily="18" charset="0"/>
                        <a:cs typeface="Times New Roman"/>
                      </a:rPr>
                      <m:t>𝑦</m:t>
                    </m:r>
                    <m:r>
                      <a:rPr lang="fr-CA" sz="1400" i="1" dirty="0">
                        <a:latin typeface="Cambria Math" panose="02040503050406030204" pitchFamily="18" charset="0"/>
                        <a:cs typeface="Lucida Sans Unicode"/>
                      </a:rPr>
                      <m:t>) − </m:t>
                    </m:r>
                    <m:r>
                      <a:rPr lang="fr-CA" sz="1400" i="1" dirty="0">
                        <a:latin typeface="Cambria Math" panose="02040503050406030204" pitchFamily="18" charset="0"/>
                        <a:cs typeface="Times New Roman"/>
                      </a:rPr>
                      <m:t>𝐹</m:t>
                    </m:r>
                    <m:r>
                      <a:rPr lang="fr-CA" sz="1400" i="1" dirty="0">
                        <a:latin typeface="Cambria Math" panose="02040503050406030204" pitchFamily="18" charset="0"/>
                        <a:cs typeface="Times New Roman"/>
                      </a:rPr>
                      <m:t> (</m:t>
                    </m:r>
                    <m:r>
                      <a:rPr lang="fr-CA" sz="1400" i="1" dirty="0">
                        <a:latin typeface="Cambria Math" panose="02040503050406030204" pitchFamily="18" charset="0"/>
                        <a:cs typeface="Times New Roman"/>
                      </a:rPr>
                      <m:t>1</m:t>
                    </m:r>
                    <m:r>
                      <a:rPr lang="fr-CA" sz="1400" i="1" dirty="0">
                        <a:latin typeface="Cambria Math" panose="02040503050406030204" pitchFamily="18" charset="0"/>
                        <a:cs typeface="Times New Roman"/>
                      </a:rPr>
                      <m:t>) = </m:t>
                    </m:r>
                    <m:r>
                      <a:rPr lang="fr-CA" sz="1400" i="1" dirty="0">
                        <a:latin typeface="Cambria Math" panose="02040503050406030204" pitchFamily="18" charset="0"/>
                        <a:cs typeface="Times New Roman"/>
                      </a:rPr>
                      <m:t>𝐹</m:t>
                    </m:r>
                    <m:r>
                      <a:rPr lang="fr-CA" sz="1400" i="1" dirty="0">
                        <a:latin typeface="Cambria Math" panose="02040503050406030204" pitchFamily="18" charset="0"/>
                        <a:cs typeface="Times New Roman"/>
                      </a:rPr>
                      <m:t>  </m:t>
                    </m:r>
                    <m:d>
                      <m:dPr>
                        <m:ctrlPr>
                          <a:rPr lang="ar-AE" sz="1400" i="1" dirty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ar-AE" sz="1400" i="1" dirty="0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dPr>
                          <m:e>
                            <m:r>
                              <a:rPr lang="ar-AE" sz="1400" i="1" dirty="0">
                                <a:latin typeface="Cambria Math" panose="02040503050406030204" pitchFamily="18" charset="0"/>
                                <a:cs typeface="Times New Roman"/>
                              </a:rPr>
                              <m:t>1</m:t>
                            </m:r>
                            <m:r>
                              <a:rPr lang="ar-AE" sz="1400" i="1" dirty="0">
                                <a:latin typeface="Cambria Math" panose="02040503050406030204" pitchFamily="18" charset="0"/>
                                <a:cs typeface="Times New Roman"/>
                              </a:rPr>
                              <m:t> +</m:t>
                            </m:r>
                            <m:r>
                              <a:rPr lang="ar-AE" sz="1400" i="1" dirty="0">
                                <a:latin typeface="Cambria Math" panose="02040503050406030204" pitchFamily="18" charset="0"/>
                                <a:cs typeface="Lucida Sans Unicode"/>
                              </a:rPr>
                              <m:t>h</m:t>
                            </m:r>
                          </m:e>
                        </m:d>
                        <m:r>
                          <a:rPr lang="ar-AE" sz="1400" i="1" dirty="0">
                            <a:latin typeface="Cambria Math" panose="02040503050406030204" pitchFamily="18" charset="0"/>
                            <a:cs typeface="Times New Roman"/>
                          </a:rPr>
                          <m:t>𝑦</m:t>
                        </m:r>
                      </m:e>
                    </m:d>
                    <m:r>
                      <a:rPr lang="ar-AE" sz="1400" i="1" baseline="50000" dirty="0">
                        <a:latin typeface="Cambria Math" panose="02040503050406030204" pitchFamily="18" charset="0"/>
                        <a:cs typeface="Times New Roman"/>
                      </a:rPr>
                      <m:t>  </m:t>
                    </m:r>
                    <m:r>
                      <a:rPr lang="ar-AE" sz="1400" i="1" dirty="0">
                        <a:latin typeface="Cambria Math" panose="02040503050406030204" pitchFamily="18" charset="0"/>
                        <a:cs typeface="Lucida Sans Unicode"/>
                      </a:rPr>
                      <m:t>− </m:t>
                    </m:r>
                    <m:r>
                      <a:rPr lang="ar-AE" sz="1400" i="1" dirty="0">
                        <a:latin typeface="Cambria Math" panose="02040503050406030204" pitchFamily="18" charset="0"/>
                        <a:cs typeface="Times New Roman"/>
                      </a:rPr>
                      <m:t>𝐹</m:t>
                    </m:r>
                    <m:r>
                      <a:rPr lang="ar-AE" sz="1400" i="1" dirty="0">
                        <a:latin typeface="Cambria Math" panose="02040503050406030204" pitchFamily="18" charset="0"/>
                        <a:cs typeface="Times New Roman"/>
                      </a:rPr>
                      <m:t> (</m:t>
                    </m:r>
                    <m:r>
                      <a:rPr lang="ar-AE" sz="1400" i="1" dirty="0">
                        <a:latin typeface="Cambria Math" panose="02040503050406030204" pitchFamily="18" charset="0"/>
                        <a:cs typeface="Times New Roman"/>
                      </a:rPr>
                      <m:t>1</m:t>
                    </m:r>
                    <m:r>
                      <a:rPr lang="ar-AE" sz="1400" i="1" dirty="0">
                        <a:latin typeface="Cambria Math" panose="02040503050406030204" pitchFamily="18" charset="0"/>
                        <a:cs typeface="Times New Roman"/>
                      </a:rPr>
                      <m:t> +</m:t>
                    </m:r>
                    <m:r>
                      <a:rPr lang="ar-AE" sz="1400" i="1" dirty="0">
                        <a:latin typeface="Cambria Math" panose="02040503050406030204" pitchFamily="18" charset="0"/>
                        <a:cs typeface="Arial"/>
                      </a:rPr>
                      <m:t>h</m:t>
                    </m:r>
                    <m:r>
                      <a:rPr lang="ar-AE" sz="1400" i="1" dirty="0">
                        <a:latin typeface="Cambria Math" panose="02040503050406030204" pitchFamily="18" charset="0"/>
                        <a:cs typeface="Lucida Sans Unicode"/>
                      </a:rPr>
                      <m:t>) </m:t>
                    </m:r>
                  </m:oMath>
                </a14:m>
                <a:r>
                  <a:rPr lang="fr-CA" sz="1400" dirty="0">
                    <a:latin typeface="+mj-lt"/>
                    <a:cs typeface="Lucida Sans Unicode"/>
                  </a:rPr>
                  <a:t> </a:t>
                </a:r>
                <a:endParaRPr lang="ar-AE" sz="1400" dirty="0">
                  <a:latin typeface="+mj-lt"/>
                  <a:cs typeface="Lucida Sans Unicode"/>
                </a:endParaRPr>
              </a:p>
              <a:p>
                <a:pPr marL="330538" indent="-228834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fr-CA" sz="1400" dirty="0">
                    <a:latin typeface="+mj-lt"/>
                    <a:cs typeface="Lucida Sans Unicode"/>
                  </a:rPr>
                  <a:t>On change des termes de place.</a:t>
                </a:r>
              </a:p>
              <a:p>
                <a:pPr marL="101704">
                  <a:spcBef>
                    <a:spcPts val="600"/>
                  </a:spcBef>
                </a:pPr>
                <a14:m>
                  <m:oMath xmlns:m="http://schemas.openxmlformats.org/officeDocument/2006/math">
                    <m:r>
                      <a:rPr lang="fr-CA" sz="1400" i="1" dirty="0">
                        <a:solidFill>
                          <a:srgbClr val="3333B2"/>
                        </a:solidFill>
                        <a:latin typeface="Cambria Math" panose="02040503050406030204" pitchFamily="18" charset="0"/>
                        <a:cs typeface="Times New Roman"/>
                      </a:rPr>
                      <m:t>𝐹</m:t>
                    </m:r>
                    <m:r>
                      <a:rPr lang="fr-CA" sz="1400" i="1" dirty="0">
                        <a:solidFill>
                          <a:srgbClr val="3333B2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(</m:t>
                    </m:r>
                    <m:r>
                      <a:rPr lang="fr-CA" sz="1400" i="1" dirty="0">
                        <a:solidFill>
                          <a:srgbClr val="3333B2"/>
                        </a:solidFill>
                        <a:latin typeface="Cambria Math" panose="02040503050406030204" pitchFamily="18" charset="0"/>
                        <a:cs typeface="Times New Roman"/>
                      </a:rPr>
                      <m:t>1</m:t>
                    </m:r>
                    <m:r>
                      <a:rPr lang="fr-CA" sz="1400" i="1" dirty="0">
                        <a:solidFill>
                          <a:srgbClr val="3333B2"/>
                        </a:solidFill>
                        <a:latin typeface="Cambria Math" panose="02040503050406030204" pitchFamily="18" charset="0"/>
                        <a:cs typeface="Times New Roman"/>
                      </a:rPr>
                      <m:t>+</m:t>
                    </m:r>
                    <m:r>
                      <a:rPr lang="fr-CA" sz="1400" i="1" dirty="0">
                        <a:solidFill>
                          <a:srgbClr val="3333B2"/>
                        </a:solidFill>
                        <a:latin typeface="Cambria Math" panose="02040503050406030204" pitchFamily="18" charset="0"/>
                        <a:cs typeface="Arial"/>
                      </a:rPr>
                      <m:t>h</m:t>
                    </m:r>
                    <m:r>
                      <a:rPr lang="fr-CA" sz="1400" i="1" dirty="0">
                        <a:solidFill>
                          <a:srgbClr val="3333B2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)</m:t>
                    </m:r>
                    <m:r>
                      <a:rPr lang="fr-CA" sz="1400" i="1" dirty="0">
                        <a:latin typeface="Cambria Math" panose="02040503050406030204" pitchFamily="18" charset="0"/>
                        <a:cs typeface="Lucida Sans Unicode"/>
                      </a:rPr>
                      <m:t>−</m:t>
                    </m:r>
                    <m:r>
                      <a:rPr lang="fr-CA" sz="1400" i="1" dirty="0">
                        <a:latin typeface="Cambria Math" panose="02040503050406030204" pitchFamily="18" charset="0"/>
                        <a:cs typeface="Times New Roman"/>
                      </a:rPr>
                      <m:t>𝐹</m:t>
                    </m:r>
                    <m:r>
                      <a:rPr lang="fr-CA" sz="1400" i="1" dirty="0">
                        <a:latin typeface="Cambria Math" panose="02040503050406030204" pitchFamily="18" charset="0"/>
                        <a:cs typeface="Lucida Sans Unicode"/>
                      </a:rPr>
                      <m:t>(</m:t>
                    </m:r>
                    <m:r>
                      <a:rPr lang="fr-CA" sz="1400" i="1" dirty="0">
                        <a:latin typeface="Cambria Math" panose="02040503050406030204" pitchFamily="18" charset="0"/>
                        <a:cs typeface="Times New Roman"/>
                      </a:rPr>
                      <m:t>1</m:t>
                    </m:r>
                    <m:r>
                      <a:rPr lang="fr-CA" sz="1400" i="1" dirty="0">
                        <a:latin typeface="Cambria Math" panose="02040503050406030204" pitchFamily="18" charset="0"/>
                        <a:cs typeface="Lucida Sans Unicode"/>
                      </a:rPr>
                      <m:t>)=</m:t>
                    </m:r>
                    <m:r>
                      <a:rPr lang="fr-CA" sz="1400" i="1" dirty="0">
                        <a:latin typeface="Cambria Math" panose="02040503050406030204" pitchFamily="18" charset="0"/>
                        <a:cs typeface="Times New Roman"/>
                      </a:rPr>
                      <m:t>𝐹</m:t>
                    </m:r>
                    <m:d>
                      <m:dPr>
                        <m:ctrlPr>
                          <a:rPr lang="ar-AE" sz="1400" i="1" dirty="0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ar-AE" sz="1400" i="1" dirty="0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dPr>
                          <m:e>
                            <m:r>
                              <a:rPr lang="ar-AE" sz="1400" i="1" dirty="0">
                                <a:latin typeface="Cambria Math" panose="02040503050406030204" pitchFamily="18" charset="0"/>
                                <a:cs typeface="Times New Roman"/>
                              </a:rPr>
                              <m:t>1</m:t>
                            </m:r>
                            <m:r>
                              <a:rPr lang="ar-AE" sz="1400" i="1" dirty="0">
                                <a:latin typeface="Cambria Math" panose="02040503050406030204" pitchFamily="18" charset="0"/>
                                <a:cs typeface="Times New Roman"/>
                              </a:rPr>
                              <m:t> +</m:t>
                            </m:r>
                            <m:r>
                              <a:rPr lang="ar-AE" sz="1400" i="1" dirty="0">
                                <a:latin typeface="Cambria Math" panose="02040503050406030204" pitchFamily="18" charset="0"/>
                                <a:cs typeface="Lucida Sans Unicode"/>
                              </a:rPr>
                              <m:t>h</m:t>
                            </m:r>
                          </m:e>
                        </m:d>
                        <m:r>
                          <a:rPr lang="ar-AE" sz="1400" i="1" dirty="0">
                            <a:latin typeface="Cambria Math" panose="02040503050406030204" pitchFamily="18" charset="0"/>
                            <a:cs typeface="Times New Roman"/>
                          </a:rPr>
                          <m:t>𝑦</m:t>
                        </m:r>
                      </m:e>
                    </m:d>
                    <m:r>
                      <a:rPr lang="ar-AE" sz="1400" i="1" dirty="0">
                        <a:solidFill>
                          <a:srgbClr val="3333B2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−</m:t>
                    </m:r>
                    <m:r>
                      <a:rPr lang="ar-AE" sz="1400" i="1" dirty="0">
                        <a:solidFill>
                          <a:srgbClr val="3333B2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𝐹</m:t>
                    </m:r>
                    <m:r>
                      <a:rPr lang="ar-AE" sz="1400" i="1" dirty="0">
                        <a:solidFill>
                          <a:srgbClr val="3333B2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(</m:t>
                    </m:r>
                    <m:r>
                      <a:rPr lang="ar-AE" sz="1400" i="1" dirty="0">
                        <a:solidFill>
                          <a:srgbClr val="3333B2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𝑦</m:t>
                    </m:r>
                    <m:r>
                      <a:rPr lang="ar-AE" sz="1400" i="1" dirty="0">
                        <a:solidFill>
                          <a:srgbClr val="3333B2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)</m:t>
                    </m:r>
                  </m:oMath>
                </a14:m>
                <a:r>
                  <a:rPr lang="fr-CA" sz="1400" dirty="0">
                    <a:solidFill>
                      <a:srgbClr val="3333B2"/>
                    </a:solidFill>
                    <a:latin typeface="+mj-lt"/>
                    <a:cs typeface="Lucida Sans Unicode"/>
                  </a:rPr>
                  <a:t> </a:t>
                </a:r>
                <a:endParaRPr lang="ar-AE" sz="1400" dirty="0">
                  <a:solidFill>
                    <a:srgbClr val="3333B2"/>
                  </a:solidFill>
                  <a:latin typeface="+mj-lt"/>
                  <a:cs typeface="Lucida Sans Unicode"/>
                </a:endParaRPr>
              </a:p>
              <a:p>
                <a:pPr marL="330538" indent="-228834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fr-CA" sz="1400" dirty="0">
                    <a:latin typeface="+mj-lt"/>
                    <a:cs typeface="Times New Roman"/>
                  </a:rPr>
                  <a:t>En divisant par </a:t>
                </a:r>
                <a14:m>
                  <m:oMath xmlns:m="http://schemas.openxmlformats.org/officeDocument/2006/math">
                    <m:r>
                      <a:rPr lang="fr-CA" sz="1400" i="1">
                        <a:latin typeface="Cambria Math" panose="02040503050406030204" pitchFamily="18" charset="0"/>
                        <a:cs typeface="Times New Roman"/>
                      </a:rPr>
                      <m:t>𝑦</m:t>
                    </m:r>
                    <m:r>
                      <a:rPr lang="fr-CA" sz="1400" i="1">
                        <a:latin typeface="Cambria Math" panose="02040503050406030204" pitchFamily="18" charset="0"/>
                        <a:cs typeface="Times New Roman"/>
                      </a:rPr>
                      <m:t>h</m:t>
                    </m:r>
                  </m:oMath>
                </a14:m>
                <a:r>
                  <a:rPr lang="fr-CA" sz="1400" dirty="0">
                    <a:latin typeface="+mj-lt"/>
                    <a:cs typeface="Times New Roman"/>
                  </a:rPr>
                  <a:t> de chaque côté</a:t>
                </a:r>
              </a:p>
              <a:p>
                <a:pPr marL="101704">
                  <a:spcBef>
                    <a:spcPts val="600"/>
                  </a:spcBef>
                </a:pPr>
                <a14:m>
                  <m:oMath xmlns:m="http://schemas.openxmlformats.org/officeDocument/2006/math">
                    <m:f>
                      <m:fPr>
                        <m:ctrlPr>
                          <a:rPr lang="ar-AE" sz="1400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fPr>
                      <m:num>
                        <m:r>
                          <a:rPr lang="ar-AE" sz="1400" i="1">
                            <a:latin typeface="Cambria Math" panose="02040503050406030204" pitchFamily="18" charset="0"/>
                            <a:cs typeface="Times New Roman"/>
                          </a:rPr>
                          <m:t>𝐹</m:t>
                        </m:r>
                        <m:d>
                          <m:dPr>
                            <m:ctrlPr>
                              <a:rPr lang="ar-AE" sz="1400" i="1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dPr>
                          <m:e>
                            <m:r>
                              <a:rPr lang="ar-AE" sz="1400" i="1">
                                <a:latin typeface="Cambria Math" panose="02040503050406030204" pitchFamily="18" charset="0"/>
                                <a:cs typeface="Times New Roman"/>
                              </a:rPr>
                              <m:t>1</m:t>
                            </m:r>
                            <m:r>
                              <a:rPr lang="ar-AE" sz="1400" i="1">
                                <a:latin typeface="Cambria Math" panose="02040503050406030204" pitchFamily="18" charset="0"/>
                                <a:cs typeface="Times New Roman"/>
                              </a:rPr>
                              <m:t>+</m:t>
                            </m:r>
                            <m:r>
                              <a:rPr lang="ar-AE" sz="1400" i="1">
                                <a:latin typeface="Cambria Math" panose="02040503050406030204" pitchFamily="18" charset="0"/>
                                <a:cs typeface="Times New Roman"/>
                              </a:rPr>
                              <m:t>h</m:t>
                            </m:r>
                          </m:e>
                        </m:d>
                        <m:r>
                          <a:rPr lang="ar-AE" sz="1400" i="1">
                            <a:latin typeface="Cambria Math" panose="02040503050406030204" pitchFamily="18" charset="0"/>
                            <a:cs typeface="Times New Roman"/>
                          </a:rPr>
                          <m:t>−</m:t>
                        </m:r>
                        <m:r>
                          <a:rPr lang="ar-AE" sz="1400" i="1">
                            <a:latin typeface="Cambria Math" panose="02040503050406030204" pitchFamily="18" charset="0"/>
                            <a:cs typeface="Times New Roman"/>
                          </a:rPr>
                          <m:t>𝐹</m:t>
                        </m:r>
                        <m:r>
                          <a:rPr lang="ar-AE" sz="1400" i="1">
                            <a:latin typeface="Cambria Math" panose="02040503050406030204" pitchFamily="18" charset="0"/>
                            <a:cs typeface="Times New Roman"/>
                          </a:rPr>
                          <m:t>(</m:t>
                        </m:r>
                        <m:r>
                          <a:rPr lang="ar-AE" sz="1400" i="1">
                            <a:latin typeface="Cambria Math" panose="02040503050406030204" pitchFamily="18" charset="0"/>
                            <a:cs typeface="Times New Roman"/>
                          </a:rPr>
                          <m:t>1</m:t>
                        </m:r>
                        <m:r>
                          <a:rPr lang="ar-AE" sz="1400" i="1">
                            <a:latin typeface="Cambria Math" panose="02040503050406030204" pitchFamily="18" charset="0"/>
                            <a:cs typeface="Times New Roman"/>
                          </a:rPr>
                          <m:t>)</m:t>
                        </m:r>
                      </m:num>
                      <m:den>
                        <m:r>
                          <a:rPr lang="ar-AE" sz="1400" i="1">
                            <a:latin typeface="Cambria Math" panose="02040503050406030204" pitchFamily="18" charset="0"/>
                            <a:cs typeface="Times New Roman"/>
                          </a:rPr>
                          <m:t>𝑦</m:t>
                        </m:r>
                        <m:r>
                          <a:rPr lang="ar-AE" sz="1400" i="1">
                            <a:latin typeface="Cambria Math" panose="02040503050406030204" pitchFamily="18" charset="0"/>
                            <a:cs typeface="Times New Roman"/>
                          </a:rPr>
                          <m:t>h</m:t>
                        </m:r>
                      </m:den>
                    </m:f>
                    <m:r>
                      <a:rPr lang="ar-AE" sz="1400" i="1">
                        <a:latin typeface="Cambria Math" panose="02040503050406030204" pitchFamily="18" charset="0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ar-AE" sz="1400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fPr>
                      <m:num>
                        <m:r>
                          <a:rPr lang="ar-AE" sz="1400" i="1">
                            <a:latin typeface="Cambria Math" panose="02040503050406030204" pitchFamily="18" charset="0"/>
                            <a:cs typeface="Times New Roman"/>
                          </a:rPr>
                          <m:t>𝐹</m:t>
                        </m:r>
                        <m:d>
                          <m:dPr>
                            <m:ctrlPr>
                              <a:rPr lang="ar-AE" sz="1400" i="1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dPr>
                          <m:e>
                            <m:r>
                              <a:rPr lang="ar-AE" sz="1400" i="1">
                                <a:latin typeface="Cambria Math" panose="02040503050406030204" pitchFamily="18" charset="0"/>
                                <a:cs typeface="Times New Roman"/>
                              </a:rPr>
                              <m:t>𝑦</m:t>
                            </m:r>
                            <m:r>
                              <a:rPr lang="ar-AE" sz="1400" i="1">
                                <a:latin typeface="Cambria Math" panose="02040503050406030204" pitchFamily="18" charset="0"/>
                                <a:cs typeface="Times New Roman"/>
                              </a:rPr>
                              <m:t>+</m:t>
                            </m:r>
                            <m:r>
                              <a:rPr lang="ar-AE" sz="1400" i="1">
                                <a:latin typeface="Cambria Math" panose="02040503050406030204" pitchFamily="18" charset="0"/>
                                <a:cs typeface="Times New Roman"/>
                              </a:rPr>
                              <m:t>𝑦</m:t>
                            </m:r>
                            <m:r>
                              <a:rPr lang="ar-AE" sz="1400" i="1">
                                <a:latin typeface="Cambria Math" panose="02040503050406030204" pitchFamily="18" charset="0"/>
                                <a:cs typeface="Times New Roman"/>
                              </a:rPr>
                              <m:t>h</m:t>
                            </m:r>
                          </m:e>
                        </m:d>
                        <m:r>
                          <a:rPr lang="ar-AE" sz="1400" i="1">
                            <a:latin typeface="Cambria Math" panose="02040503050406030204" pitchFamily="18" charset="0"/>
                            <a:cs typeface="Times New Roman"/>
                          </a:rPr>
                          <m:t>−</m:t>
                        </m:r>
                        <m:r>
                          <a:rPr lang="ar-AE" sz="1400" i="1">
                            <a:latin typeface="Cambria Math" panose="02040503050406030204" pitchFamily="18" charset="0"/>
                            <a:cs typeface="Times New Roman"/>
                          </a:rPr>
                          <m:t>𝐹</m:t>
                        </m:r>
                        <m:r>
                          <a:rPr lang="ar-AE" sz="1400" i="1">
                            <a:latin typeface="Cambria Math" panose="02040503050406030204" pitchFamily="18" charset="0"/>
                            <a:cs typeface="Times New Roman"/>
                          </a:rPr>
                          <m:t>(</m:t>
                        </m:r>
                        <m:r>
                          <a:rPr lang="ar-AE" sz="1400" i="1">
                            <a:latin typeface="Cambria Math" panose="02040503050406030204" pitchFamily="18" charset="0"/>
                            <a:cs typeface="Times New Roman"/>
                          </a:rPr>
                          <m:t>𝑦</m:t>
                        </m:r>
                        <m:r>
                          <a:rPr lang="ar-AE" sz="1400" i="1">
                            <a:latin typeface="Cambria Math" panose="02040503050406030204" pitchFamily="18" charset="0"/>
                            <a:cs typeface="Times New Roman"/>
                          </a:rPr>
                          <m:t>)</m:t>
                        </m:r>
                      </m:num>
                      <m:den>
                        <m:r>
                          <a:rPr lang="ar-AE" sz="1400" i="1">
                            <a:latin typeface="Cambria Math" panose="02040503050406030204" pitchFamily="18" charset="0"/>
                            <a:cs typeface="Times New Roman"/>
                          </a:rPr>
                          <m:t>𝑦</m:t>
                        </m:r>
                        <m:r>
                          <a:rPr lang="ar-AE" sz="1400" i="1">
                            <a:latin typeface="Cambria Math" panose="02040503050406030204" pitchFamily="18" charset="0"/>
                            <a:cs typeface="Times New Roman"/>
                          </a:rPr>
                          <m:t>h</m:t>
                        </m:r>
                      </m:den>
                    </m:f>
                  </m:oMath>
                </a14:m>
                <a:r>
                  <a:rPr lang="fr-CA" sz="1400" dirty="0">
                    <a:latin typeface="+mj-lt"/>
                    <a:cs typeface="Times New Roman"/>
                  </a:rPr>
                  <a:t> </a:t>
                </a:r>
                <a:endParaRPr lang="ar-AE" sz="1400" dirty="0">
                  <a:latin typeface="+mj-lt"/>
                  <a:cs typeface="Times New Roman"/>
                </a:endParaRPr>
              </a:p>
              <a:p>
                <a:pPr marL="329691" marR="91534" indent="-228834">
                  <a:buFont typeface="Arial" panose="020B0604020202020204" pitchFamily="34" charset="0"/>
                  <a:buChar char="•"/>
                </a:pPr>
                <a:r>
                  <a:rPr lang="fr-CA" sz="1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/>
                  </a:rPr>
                  <a:t>En prenant la limite quand </a:t>
                </a:r>
                <a14:m>
                  <m:oMath xmlns:m="http://schemas.openxmlformats.org/officeDocument/2006/math">
                    <m:r>
                      <a:rPr lang="fr-CA" sz="1400" i="1" dirty="0">
                        <a:latin typeface="Cambria Math" panose="02040503050406030204" pitchFamily="18" charset="0"/>
                        <a:cs typeface="Arial"/>
                      </a:rPr>
                      <m:t>h</m:t>
                    </m:r>
                  </m:oMath>
                </a14:m>
                <a:r>
                  <a:rPr lang="el-GR" sz="1400" i="1" dirty="0"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</a:rPr>
                  <a:t> </a:t>
                </a:r>
                <a:r>
                  <a:rPr lang="fr-CA" sz="1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/>
                  </a:rPr>
                  <a:t>tend vers 0 de chaque côté, on obtient:</a:t>
                </a:r>
              </a:p>
              <a:p>
                <a:pPr marL="100857" marR="91534"/>
                <a14:m>
                  <m:oMath xmlns:m="http://schemas.openxmlformats.org/officeDocument/2006/math">
                    <m:f>
                      <m:fPr>
                        <m:ctrlPr>
                          <a:rPr lang="fr-CA" sz="1400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fPr>
                      <m:num>
                        <m:r>
                          <a:rPr lang="fr-CA" sz="1400" i="1">
                            <a:latin typeface="Cambria Math" panose="02040503050406030204" pitchFamily="18" charset="0"/>
                            <a:cs typeface="Times New Roman"/>
                          </a:rPr>
                          <m:t>1</m:t>
                        </m:r>
                      </m:num>
                      <m:den>
                        <m:r>
                          <a:rPr lang="fr-CA" sz="1400" i="1">
                            <a:latin typeface="Cambria Math" panose="02040503050406030204" pitchFamily="18" charset="0"/>
                            <a:cs typeface="Times New Roman"/>
                          </a:rPr>
                          <m:t>𝑦</m:t>
                        </m:r>
                      </m:den>
                    </m:f>
                    <m:func>
                      <m:funcPr>
                        <m:ctrlPr>
                          <a:rPr lang="fr-CA" sz="1400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fr-CA" sz="1400" i="1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fr-CA" sz="1400">
                                <a:latin typeface="Cambria Math" panose="02040503050406030204" pitchFamily="18" charset="0"/>
                                <a:cs typeface="Times New Roman"/>
                              </a:rPr>
                              <m:t>lim</m:t>
                            </m:r>
                          </m:e>
                          <m:lim>
                            <m:r>
                              <a:rPr lang="fr-CA" sz="1400" i="1">
                                <a:latin typeface="Cambria Math" panose="02040503050406030204" pitchFamily="18" charset="0"/>
                                <a:cs typeface="Times New Roman"/>
                              </a:rPr>
                              <m:t>h</m:t>
                            </m:r>
                            <m:r>
                              <a:rPr lang="fr-CA" sz="1400" i="1">
                                <a:latin typeface="Cambria Math" panose="02040503050406030204" pitchFamily="18" charset="0"/>
                                <a:cs typeface="Times New Roman"/>
                              </a:rPr>
                              <m:t>→</m:t>
                            </m:r>
                            <m:r>
                              <a:rPr lang="fr-CA" sz="1400" i="1">
                                <a:latin typeface="Cambria Math" panose="02040503050406030204" pitchFamily="18" charset="0"/>
                                <a:cs typeface="Times New Roman"/>
                              </a:rPr>
                              <m:t>0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fr-CA" sz="1400" i="1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fPr>
                          <m:num>
                            <m:r>
                              <a:rPr lang="fr-CA" sz="1400" i="1">
                                <a:latin typeface="Cambria Math" panose="02040503050406030204" pitchFamily="18" charset="0"/>
                                <a:cs typeface="Times New Roman"/>
                              </a:rPr>
                              <m:t>𝐹</m:t>
                            </m:r>
                            <m:d>
                              <m:dPr>
                                <m:ctrlPr>
                                  <a:rPr lang="fr-CA" sz="1400" i="1">
                                    <a:latin typeface="Cambria Math" panose="02040503050406030204" pitchFamily="18" charset="0"/>
                                    <a:cs typeface="Times New Roman"/>
                                  </a:rPr>
                                </m:ctrlPr>
                              </m:dPr>
                              <m:e>
                                <m:r>
                                  <a:rPr lang="fr-CA" sz="1400" i="1">
                                    <a:latin typeface="Cambria Math" panose="02040503050406030204" pitchFamily="18" charset="0"/>
                                    <a:cs typeface="Times New Roman"/>
                                  </a:rPr>
                                  <m:t>1</m:t>
                                </m:r>
                                <m:r>
                                  <a:rPr lang="fr-CA" sz="1400" i="1">
                                    <a:latin typeface="Cambria Math" panose="02040503050406030204" pitchFamily="18" charset="0"/>
                                    <a:cs typeface="Times New Roman"/>
                                  </a:rPr>
                                  <m:t>+</m:t>
                                </m:r>
                                <m:r>
                                  <a:rPr lang="fr-CA" sz="1400" i="1">
                                    <a:latin typeface="Cambria Math" panose="02040503050406030204" pitchFamily="18" charset="0"/>
                                    <a:cs typeface="Times New Roman"/>
                                  </a:rPr>
                                  <m:t>h</m:t>
                                </m:r>
                              </m:e>
                            </m:d>
                            <m:r>
                              <a:rPr lang="fr-CA" sz="1400" i="1">
                                <a:latin typeface="Cambria Math" panose="02040503050406030204" pitchFamily="18" charset="0"/>
                                <a:cs typeface="Times New Roman"/>
                              </a:rPr>
                              <m:t>−</m:t>
                            </m:r>
                            <m:r>
                              <a:rPr lang="fr-CA" sz="1400" i="1">
                                <a:latin typeface="Cambria Math" panose="02040503050406030204" pitchFamily="18" charset="0"/>
                                <a:cs typeface="Times New Roman"/>
                              </a:rPr>
                              <m:t>𝐹</m:t>
                            </m:r>
                            <m:r>
                              <a:rPr lang="fr-CA" sz="1400" i="1">
                                <a:latin typeface="Cambria Math" panose="02040503050406030204" pitchFamily="18" charset="0"/>
                                <a:cs typeface="Times New Roman"/>
                              </a:rPr>
                              <m:t>(</m:t>
                            </m:r>
                            <m:r>
                              <a:rPr lang="fr-CA" sz="1400" i="1">
                                <a:latin typeface="Cambria Math" panose="02040503050406030204" pitchFamily="18" charset="0"/>
                                <a:cs typeface="Times New Roman"/>
                              </a:rPr>
                              <m:t>1</m:t>
                            </m:r>
                            <m:r>
                              <a:rPr lang="fr-CA" sz="1400" i="1">
                                <a:latin typeface="Cambria Math" panose="02040503050406030204" pitchFamily="18" charset="0"/>
                                <a:cs typeface="Times New Roman"/>
                              </a:rPr>
                              <m:t>)</m:t>
                            </m:r>
                          </m:num>
                          <m:den>
                            <m:r>
                              <a:rPr lang="fr-CA" sz="1400" i="1">
                                <a:latin typeface="Cambria Math" panose="02040503050406030204" pitchFamily="18" charset="0"/>
                                <a:cs typeface="Times New Roman"/>
                              </a:rPr>
                              <m:t>h</m:t>
                            </m:r>
                          </m:den>
                        </m:f>
                      </m:e>
                    </m:func>
                    <m:r>
                      <a:rPr lang="fr-CA" sz="1400" i="1">
                        <a:latin typeface="Cambria Math" panose="02040503050406030204" pitchFamily="18" charset="0"/>
                        <a:cs typeface="Times New Roman"/>
                      </a:rPr>
                      <m:t>=</m:t>
                    </m:r>
                    <m:func>
                      <m:funcPr>
                        <m:ctrlPr>
                          <a:rPr lang="fr-CA" sz="1400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fr-CA" sz="1400" i="1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fr-CA" sz="1400">
                                <a:latin typeface="Cambria Math" panose="02040503050406030204" pitchFamily="18" charset="0"/>
                                <a:cs typeface="Times New Roman"/>
                              </a:rPr>
                              <m:t>lim</m:t>
                            </m:r>
                          </m:e>
                          <m:lim>
                            <m:r>
                              <a:rPr lang="fr-CA" sz="1400" i="1">
                                <a:latin typeface="Cambria Math" panose="02040503050406030204" pitchFamily="18" charset="0"/>
                                <a:cs typeface="Times New Roman"/>
                              </a:rPr>
                              <m:t>h</m:t>
                            </m:r>
                            <m:r>
                              <a:rPr lang="fr-CA" sz="1400" i="1">
                                <a:latin typeface="Cambria Math" panose="02040503050406030204" pitchFamily="18" charset="0"/>
                                <a:cs typeface="Times New Roman"/>
                              </a:rPr>
                              <m:t>→</m:t>
                            </m:r>
                            <m:r>
                              <a:rPr lang="fr-CA" sz="1400" i="1">
                                <a:latin typeface="Cambria Math" panose="02040503050406030204" pitchFamily="18" charset="0"/>
                                <a:cs typeface="Times New Roman"/>
                              </a:rPr>
                              <m:t>0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fr-CA" sz="1400" i="1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fPr>
                          <m:num>
                            <m:r>
                              <a:rPr lang="fr-CA" sz="1400" i="1">
                                <a:latin typeface="Cambria Math" panose="02040503050406030204" pitchFamily="18" charset="0"/>
                                <a:cs typeface="Times New Roman"/>
                              </a:rPr>
                              <m:t>𝐹</m:t>
                            </m:r>
                            <m:d>
                              <m:dPr>
                                <m:ctrlPr>
                                  <a:rPr lang="fr-CA" sz="1400" i="1">
                                    <a:latin typeface="Cambria Math" panose="02040503050406030204" pitchFamily="18" charset="0"/>
                                    <a:cs typeface="Times New Roman"/>
                                  </a:rPr>
                                </m:ctrlPr>
                              </m:dPr>
                              <m:e>
                                <m:r>
                                  <a:rPr lang="fr-CA" sz="1400" i="1">
                                    <a:latin typeface="Cambria Math" panose="02040503050406030204" pitchFamily="18" charset="0"/>
                                    <a:cs typeface="Times New Roman"/>
                                  </a:rPr>
                                  <m:t>𝑦</m:t>
                                </m:r>
                                <m:r>
                                  <a:rPr lang="fr-CA" sz="1400" i="1">
                                    <a:latin typeface="Cambria Math" panose="02040503050406030204" pitchFamily="18" charset="0"/>
                                    <a:cs typeface="Times New Roman"/>
                                  </a:rPr>
                                  <m:t>+</m:t>
                                </m:r>
                                <m:r>
                                  <a:rPr lang="fr-CA" sz="1400" i="1">
                                    <a:latin typeface="Cambria Math" panose="02040503050406030204" pitchFamily="18" charset="0"/>
                                    <a:cs typeface="Times New Roman"/>
                                  </a:rPr>
                                  <m:t>𝑦</m:t>
                                </m:r>
                                <m:r>
                                  <a:rPr lang="fr-CA" sz="1400" i="1">
                                    <a:latin typeface="Cambria Math" panose="02040503050406030204" pitchFamily="18" charset="0"/>
                                    <a:cs typeface="Times New Roman"/>
                                  </a:rPr>
                                  <m:t>h</m:t>
                                </m:r>
                              </m:e>
                            </m:d>
                            <m:r>
                              <a:rPr lang="fr-CA" sz="1400" i="1">
                                <a:latin typeface="Cambria Math" panose="02040503050406030204" pitchFamily="18" charset="0"/>
                                <a:cs typeface="Times New Roman"/>
                              </a:rPr>
                              <m:t>−</m:t>
                            </m:r>
                            <m:r>
                              <a:rPr lang="fr-CA" sz="1400" i="1">
                                <a:latin typeface="Cambria Math" panose="02040503050406030204" pitchFamily="18" charset="0"/>
                                <a:cs typeface="Times New Roman"/>
                              </a:rPr>
                              <m:t>𝐹</m:t>
                            </m:r>
                            <m:r>
                              <a:rPr lang="fr-CA" sz="1400" i="1">
                                <a:latin typeface="Cambria Math" panose="02040503050406030204" pitchFamily="18" charset="0"/>
                                <a:cs typeface="Times New Roman"/>
                              </a:rPr>
                              <m:t>(</m:t>
                            </m:r>
                            <m:r>
                              <a:rPr lang="fr-CA" sz="1400" i="1">
                                <a:latin typeface="Cambria Math" panose="02040503050406030204" pitchFamily="18" charset="0"/>
                                <a:cs typeface="Times New Roman"/>
                              </a:rPr>
                              <m:t>𝑦</m:t>
                            </m:r>
                            <m:r>
                              <a:rPr lang="fr-CA" sz="1400" i="1">
                                <a:latin typeface="Cambria Math" panose="02040503050406030204" pitchFamily="18" charset="0"/>
                                <a:cs typeface="Times New Roman"/>
                              </a:rPr>
                              <m:t>)</m:t>
                            </m:r>
                          </m:num>
                          <m:den>
                            <m:r>
                              <a:rPr lang="fr-CA" sz="1400" i="1">
                                <a:latin typeface="Cambria Math" panose="02040503050406030204" pitchFamily="18" charset="0"/>
                                <a:cs typeface="Times New Roman"/>
                              </a:rPr>
                              <m:t>𝑦</m:t>
                            </m:r>
                            <m:r>
                              <a:rPr lang="fr-CA" sz="1400" i="1">
                                <a:latin typeface="Cambria Math" panose="02040503050406030204" pitchFamily="18" charset="0"/>
                                <a:cs typeface="Times New Roman"/>
                              </a:rPr>
                              <m:t>h</m:t>
                            </m:r>
                          </m:den>
                        </m:f>
                      </m:e>
                    </m:func>
                  </m:oMath>
                </a14:m>
                <a:r>
                  <a:rPr lang="fr-CA" sz="1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/>
                  </a:rPr>
                  <a:t> </a:t>
                </a:r>
              </a:p>
              <a:p>
                <a:pPr marL="329691" marR="91534" indent="-228834">
                  <a:buFont typeface="Arial" panose="020B0604020202020204" pitchFamily="34" charset="0"/>
                  <a:buChar char="•"/>
                </a:pPr>
                <a:r>
                  <a:rPr lang="fr-CA" sz="1400" spc="-4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/>
                  </a:rPr>
                  <a:t>Par la définition de la dérivée, on a</a:t>
                </a:r>
              </a:p>
              <a:p>
                <a:pPr marL="100857" marR="91534"/>
                <a14:m>
                  <m:oMath xmlns:m="http://schemas.openxmlformats.org/officeDocument/2006/math">
                    <m:f>
                      <m:fPr>
                        <m:ctrlPr>
                          <a:rPr lang="fr-CA" sz="1400" i="1" spc="13">
                            <a:latin typeface="Cambria Math" panose="02040503050406030204" pitchFamily="18" charset="0"/>
                            <a:cs typeface="Lucida Sans Unicode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fr-CA" sz="1400" i="1" spc="13">
                                <a:latin typeface="Cambria Math" panose="02040503050406030204" pitchFamily="18" charset="0"/>
                                <a:cs typeface="Lucida Sans Unicode"/>
                              </a:rPr>
                            </m:ctrlPr>
                          </m:sSupPr>
                          <m:e>
                            <m:r>
                              <a:rPr lang="fr-CA" sz="1400" i="1" spc="13">
                                <a:latin typeface="Cambria Math" panose="02040503050406030204" pitchFamily="18" charset="0"/>
                                <a:cs typeface="Lucida Sans Unicode"/>
                              </a:rPr>
                              <m:t>𝐹</m:t>
                            </m:r>
                          </m:e>
                          <m:sup>
                            <m:r>
                              <a:rPr lang="fr-CA" sz="1400" i="1" spc="13">
                                <a:latin typeface="Cambria Math" panose="02040503050406030204" pitchFamily="18" charset="0"/>
                                <a:cs typeface="Lucida Sans Unicode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ctrlPr>
                              <a:rPr lang="fr-CA" sz="1400" i="1" spc="13">
                                <a:latin typeface="Cambria Math" panose="02040503050406030204" pitchFamily="18" charset="0"/>
                                <a:cs typeface="Lucida Sans Unicode"/>
                              </a:rPr>
                            </m:ctrlPr>
                          </m:dPr>
                          <m:e>
                            <m:r>
                              <a:rPr lang="fr-CA" sz="1400" i="1" spc="13">
                                <a:latin typeface="Cambria Math" panose="02040503050406030204" pitchFamily="18" charset="0"/>
                                <a:cs typeface="Lucida Sans Unicode"/>
                              </a:rPr>
                              <m:t>1</m:t>
                            </m:r>
                          </m:e>
                        </m:d>
                      </m:num>
                      <m:den>
                        <m:r>
                          <a:rPr lang="fr-CA" sz="1400" i="1" spc="13">
                            <a:latin typeface="Cambria Math" panose="02040503050406030204" pitchFamily="18" charset="0"/>
                            <a:cs typeface="Lucida Sans Unicode"/>
                          </a:rPr>
                          <m:t>𝑦</m:t>
                        </m:r>
                      </m:den>
                    </m:f>
                    <m:r>
                      <a:rPr lang="fr-CA" sz="1400" i="1" spc="13">
                        <a:latin typeface="Cambria Math" panose="02040503050406030204" pitchFamily="18" charset="0"/>
                        <a:cs typeface="Lucida Sans Unicode"/>
                      </a:rPr>
                      <m:t>=</m:t>
                    </m:r>
                    <m:r>
                      <a:rPr lang="fr-CA" sz="1400" i="1" spc="13">
                        <a:latin typeface="Cambria Math" panose="02040503050406030204" pitchFamily="18" charset="0"/>
                        <a:cs typeface="Lucida Sans Unicode"/>
                      </a:rPr>
                      <m:t>𝐹</m:t>
                    </m:r>
                    <m:r>
                      <a:rPr lang="fr-CA" sz="1400" i="1" spc="13">
                        <a:latin typeface="Cambria Math" panose="02040503050406030204" pitchFamily="18" charset="0"/>
                        <a:cs typeface="Lucida Sans Unicode"/>
                      </a:rPr>
                      <m:t>′</m:t>
                    </m:r>
                    <m:r>
                      <a:rPr lang="fr-CA" sz="1400" i="1" spc="13">
                        <a:latin typeface="Cambria Math" panose="02040503050406030204" pitchFamily="18" charset="0"/>
                        <a:cs typeface="Lucida Sans Unicode"/>
                      </a:rPr>
                      <m:t>(</m:t>
                    </m:r>
                    <m:r>
                      <a:rPr lang="fr-CA" sz="1400" i="1" spc="13">
                        <a:latin typeface="Cambria Math" panose="02040503050406030204" pitchFamily="18" charset="0"/>
                        <a:cs typeface="Lucida Sans Unicode"/>
                      </a:rPr>
                      <m:t>𝑦</m:t>
                    </m:r>
                    <m:r>
                      <a:rPr lang="fr-CA" sz="1400" i="1" spc="13">
                        <a:latin typeface="Cambria Math" panose="02040503050406030204" pitchFamily="18" charset="0"/>
                        <a:cs typeface="Lucida Sans Unicode"/>
                      </a:rPr>
                      <m:t>)</m:t>
                    </m:r>
                  </m:oMath>
                </a14:m>
                <a:r>
                  <a:rPr lang="fr-CA" sz="1400" spc="13" dirty="0">
                    <a:latin typeface="Cambria" panose="02040503050406030204" pitchFamily="18" charset="0"/>
                    <a:ea typeface="Cambria" panose="02040503050406030204" pitchFamily="18" charset="0"/>
                    <a:cs typeface="Lucida Sans Unicode"/>
                  </a:rPr>
                  <a:t> </a:t>
                </a:r>
              </a:p>
              <a:p>
                <a:pPr marL="330538" indent="-228834">
                  <a:spcBef>
                    <a:spcPts val="287"/>
                  </a:spcBef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fr-CA" sz="1400" i="1" spc="13">
                            <a:latin typeface="Cambria Math" panose="02040503050406030204" pitchFamily="18" charset="0"/>
                            <a:cs typeface="Lucida Sans Unicode"/>
                          </a:rPr>
                        </m:ctrlPr>
                      </m:sSupPr>
                      <m:e>
                        <m:r>
                          <a:rPr lang="fr-CA" sz="1400" i="1" spc="13">
                            <a:latin typeface="Cambria Math" panose="02040503050406030204" pitchFamily="18" charset="0"/>
                            <a:cs typeface="Lucida Sans Unicode"/>
                          </a:rPr>
                          <m:t>𝐹</m:t>
                        </m:r>
                      </m:e>
                      <m:sup>
                        <m:r>
                          <a:rPr lang="fr-CA" sz="1400" i="1" spc="13">
                            <a:latin typeface="Cambria Math" panose="02040503050406030204" pitchFamily="18" charset="0"/>
                            <a:cs typeface="Lucida Sans Unicode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fr-CA" sz="1400" i="1" spc="13">
                            <a:latin typeface="Cambria Math" panose="02040503050406030204" pitchFamily="18" charset="0"/>
                            <a:cs typeface="Lucida Sans Unicode"/>
                          </a:rPr>
                        </m:ctrlPr>
                      </m:dPr>
                      <m:e>
                        <m:r>
                          <a:rPr lang="fr-CA" sz="1400" i="1" spc="13">
                            <a:latin typeface="Cambria Math" panose="02040503050406030204" pitchFamily="18" charset="0"/>
                            <a:cs typeface="Lucida Sans Unicode"/>
                          </a:rPr>
                          <m:t>1</m:t>
                        </m:r>
                      </m:e>
                    </m:d>
                  </m:oMath>
                </a14:m>
                <a:r>
                  <a:rPr lang="fr-CA" sz="1400" spc="13" dirty="0">
                    <a:latin typeface="Cambria" panose="02040503050406030204" pitchFamily="18" charset="0"/>
                    <a:ea typeface="Cambria" panose="02040503050406030204" pitchFamily="18" charset="0"/>
                    <a:cs typeface="Lucida Sans Unicode"/>
                  </a:rPr>
                  <a:t> est une constante. On cherche une fonction de </a:t>
                </a:r>
                <a14:m>
                  <m:oMath xmlns:m="http://schemas.openxmlformats.org/officeDocument/2006/math">
                    <m:r>
                      <a:rPr lang="fr-CA" sz="1400" i="1" spc="13">
                        <a:latin typeface="Cambria Math" panose="02040503050406030204" pitchFamily="18" charset="0"/>
                        <a:cs typeface="Lucida Sans Unicode"/>
                      </a:rPr>
                      <m:t>𝑦</m:t>
                    </m:r>
                  </m:oMath>
                </a14:m>
                <a:r>
                  <a:rPr lang="fr-CA" sz="1400" spc="13" dirty="0">
                    <a:latin typeface="Cambria" panose="02040503050406030204" pitchFamily="18" charset="0"/>
                    <a:ea typeface="Cambria" panose="02040503050406030204" pitchFamily="18" charset="0"/>
                    <a:cs typeface="Lucida Sans Unicode"/>
                  </a:rPr>
                  <a:t>, dont sa dérivée est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CA" sz="1400" i="1" spc="13">
                            <a:latin typeface="Cambria Math" panose="02040503050406030204" pitchFamily="18" charset="0"/>
                            <a:cs typeface="Lucida Sans Unicode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fr-CA" sz="1400" i="1" spc="13">
                                <a:latin typeface="Cambria Math" panose="02040503050406030204" pitchFamily="18" charset="0"/>
                                <a:cs typeface="Lucida Sans Unicode"/>
                              </a:rPr>
                            </m:ctrlPr>
                          </m:sSupPr>
                          <m:e>
                            <m:r>
                              <a:rPr lang="fr-CA" sz="1400" i="1" spc="13">
                                <a:latin typeface="Cambria Math" panose="02040503050406030204" pitchFamily="18" charset="0"/>
                                <a:cs typeface="Lucida Sans Unicode"/>
                              </a:rPr>
                              <m:t>𝐹</m:t>
                            </m:r>
                          </m:e>
                          <m:sup>
                            <m:r>
                              <a:rPr lang="fr-CA" sz="1400" i="1" spc="13">
                                <a:latin typeface="Cambria Math" panose="02040503050406030204" pitchFamily="18" charset="0"/>
                                <a:cs typeface="Lucida Sans Unicode"/>
                              </a:rPr>
                              <m:t>′</m:t>
                            </m:r>
                          </m:sup>
                        </m:sSup>
                        <m:r>
                          <a:rPr lang="fr-CA" sz="1400" i="1" spc="13">
                            <a:latin typeface="Cambria Math" panose="02040503050406030204" pitchFamily="18" charset="0"/>
                            <a:cs typeface="Lucida Sans Unicode"/>
                          </a:rPr>
                          <m:t>(</m:t>
                        </m:r>
                        <m:r>
                          <a:rPr lang="fr-CA" sz="1400" i="1" spc="13">
                            <a:latin typeface="Cambria Math" panose="02040503050406030204" pitchFamily="18" charset="0"/>
                            <a:cs typeface="Lucida Sans Unicode"/>
                          </a:rPr>
                          <m:t>1</m:t>
                        </m:r>
                        <m:r>
                          <a:rPr lang="fr-CA" sz="1400" i="1" spc="13">
                            <a:latin typeface="Cambria Math" panose="02040503050406030204" pitchFamily="18" charset="0"/>
                            <a:cs typeface="Lucida Sans Unicode"/>
                          </a:rPr>
                          <m:t>)</m:t>
                        </m:r>
                      </m:num>
                      <m:den>
                        <m:r>
                          <a:rPr lang="fr-CA" sz="1400" i="1" spc="13">
                            <a:latin typeface="Cambria Math" panose="02040503050406030204" pitchFamily="18" charset="0"/>
                            <a:cs typeface="Lucida Sans Unicode"/>
                          </a:rPr>
                          <m:t>𝑦</m:t>
                        </m:r>
                      </m:den>
                    </m:f>
                    <m:r>
                      <a:rPr lang="fr-CA" sz="1400" i="1" spc="13">
                        <a:latin typeface="Cambria Math" panose="02040503050406030204" pitchFamily="18" charset="0"/>
                        <a:cs typeface="Lucida Sans Unicode"/>
                      </a:rPr>
                      <m:t>.</m:t>
                    </m:r>
                  </m:oMath>
                </a14:m>
                <a:r>
                  <a:rPr lang="fr-CA" sz="1400" spc="13" dirty="0">
                    <a:latin typeface="Cambria" panose="02040503050406030204" pitchFamily="18" charset="0"/>
                    <a:ea typeface="Cambria" panose="02040503050406030204" pitchFamily="18" charset="0"/>
                    <a:cs typeface="Lucida Sans Unicode"/>
                  </a:rPr>
                  <a:t> Donc</a:t>
                </a:r>
              </a:p>
              <a:p>
                <a:pPr marL="101704">
                  <a:spcBef>
                    <a:spcPts val="287"/>
                  </a:spcBef>
                </a:pPr>
                <a14:m>
                  <m:oMath xmlns:m="http://schemas.openxmlformats.org/officeDocument/2006/math">
                    <m:r>
                      <a:rPr lang="fr-CA" sz="1400" i="1" spc="13">
                        <a:solidFill>
                          <a:srgbClr val="3333B2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𝐹</m:t>
                    </m:r>
                    <m:d>
                      <m:dPr>
                        <m:ctrlPr>
                          <a:rPr lang="fr-CA" sz="1400" i="1" spc="13">
                            <a:solidFill>
                              <a:srgbClr val="3333B2"/>
                            </a:solidFill>
                            <a:latin typeface="Cambria Math" panose="02040503050406030204" pitchFamily="18" charset="0"/>
                            <a:cs typeface="Lucida Sans Unicode"/>
                          </a:rPr>
                        </m:ctrlPr>
                      </m:dPr>
                      <m:e>
                        <m:r>
                          <a:rPr lang="fr-CA" sz="1400" i="1" spc="13">
                            <a:solidFill>
                              <a:srgbClr val="3333B2"/>
                            </a:solidFill>
                            <a:latin typeface="Cambria Math" panose="02040503050406030204" pitchFamily="18" charset="0"/>
                            <a:cs typeface="Lucida Sans Unicode"/>
                          </a:rPr>
                          <m:t>𝑦</m:t>
                        </m:r>
                      </m:e>
                    </m:d>
                    <m:r>
                      <a:rPr lang="fr-CA" sz="1400" i="1" spc="13">
                        <a:solidFill>
                          <a:srgbClr val="3333B2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=</m:t>
                    </m:r>
                    <m:sSup>
                      <m:sSupPr>
                        <m:ctrlPr>
                          <a:rPr lang="fr-CA" sz="1400" i="1" spc="13">
                            <a:solidFill>
                              <a:srgbClr val="3333B2"/>
                            </a:solidFill>
                            <a:latin typeface="Cambria Math" panose="02040503050406030204" pitchFamily="18" charset="0"/>
                            <a:cs typeface="Lucida Sans Unicode"/>
                          </a:rPr>
                        </m:ctrlPr>
                      </m:sSupPr>
                      <m:e>
                        <m:r>
                          <a:rPr lang="fr-CA" sz="1400" i="1" spc="13">
                            <a:solidFill>
                              <a:srgbClr val="3333B2"/>
                            </a:solidFill>
                            <a:latin typeface="Cambria Math" panose="02040503050406030204" pitchFamily="18" charset="0"/>
                            <a:cs typeface="Lucida Sans Unicode"/>
                          </a:rPr>
                          <m:t>𝐹</m:t>
                        </m:r>
                      </m:e>
                      <m:sup>
                        <m:r>
                          <a:rPr lang="fr-CA" sz="1400" i="1" spc="13">
                            <a:solidFill>
                              <a:srgbClr val="3333B2"/>
                            </a:solidFill>
                            <a:latin typeface="Cambria Math" panose="02040503050406030204" pitchFamily="18" charset="0"/>
                            <a:cs typeface="Lucida Sans Unicode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fr-CA" sz="1400" i="1" spc="13">
                            <a:solidFill>
                              <a:srgbClr val="3333B2"/>
                            </a:solidFill>
                            <a:latin typeface="Cambria Math" panose="02040503050406030204" pitchFamily="18" charset="0"/>
                            <a:cs typeface="Lucida Sans Unicode"/>
                          </a:rPr>
                        </m:ctrlPr>
                      </m:dPr>
                      <m:e>
                        <m:r>
                          <a:rPr lang="fr-CA" sz="1400" i="1" spc="13">
                            <a:solidFill>
                              <a:srgbClr val="3333B2"/>
                            </a:solidFill>
                            <a:latin typeface="Cambria Math" panose="02040503050406030204" pitchFamily="18" charset="0"/>
                            <a:cs typeface="Lucida Sans Unicode"/>
                          </a:rPr>
                          <m:t>1</m:t>
                        </m:r>
                      </m:e>
                    </m:d>
                    <m:func>
                      <m:funcPr>
                        <m:ctrlPr>
                          <a:rPr lang="fr-CA" sz="1400" i="1" spc="13">
                            <a:solidFill>
                              <a:srgbClr val="3333B2"/>
                            </a:solidFill>
                            <a:latin typeface="Cambria Math" panose="02040503050406030204" pitchFamily="18" charset="0"/>
                            <a:cs typeface="Lucida Sans Unicode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fr-CA" sz="1400" spc="13">
                            <a:solidFill>
                              <a:srgbClr val="3333B2"/>
                            </a:solidFill>
                            <a:latin typeface="Cambria Math" panose="02040503050406030204" pitchFamily="18" charset="0"/>
                            <a:cs typeface="Lucida Sans Unicode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fr-CA" sz="1400" i="1" spc="13">
                                <a:solidFill>
                                  <a:srgbClr val="3333B2"/>
                                </a:solidFill>
                                <a:latin typeface="Cambria Math" panose="02040503050406030204" pitchFamily="18" charset="0"/>
                                <a:cs typeface="Lucida Sans Unicode"/>
                              </a:rPr>
                            </m:ctrlPr>
                          </m:dPr>
                          <m:e>
                            <m:r>
                              <a:rPr lang="fr-CA" sz="1400" i="1" spc="13">
                                <a:solidFill>
                                  <a:srgbClr val="3333B2"/>
                                </a:solidFill>
                                <a:latin typeface="Cambria Math" panose="02040503050406030204" pitchFamily="18" charset="0"/>
                                <a:cs typeface="Lucida Sans Unicode"/>
                              </a:rPr>
                              <m:t>𝑦</m:t>
                            </m:r>
                          </m:e>
                        </m:d>
                      </m:e>
                    </m:func>
                    <m:r>
                      <a:rPr lang="fr-CA" sz="1400" i="1" spc="13">
                        <a:solidFill>
                          <a:srgbClr val="3333B2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+</m:t>
                    </m:r>
                    <m:r>
                      <a:rPr lang="fr-CA" sz="1400" i="1" spc="13">
                        <a:solidFill>
                          <a:srgbClr val="3333B2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𝐶</m:t>
                    </m:r>
                  </m:oMath>
                </a14:m>
                <a:r>
                  <a:rPr lang="fr-CA" sz="1400" spc="13" dirty="0">
                    <a:solidFill>
                      <a:srgbClr val="3333B2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Lucida Sans Unicode"/>
                  </a:rPr>
                  <a:t> </a:t>
                </a:r>
              </a:p>
              <a:p>
                <a:pPr marL="330538" indent="-228834">
                  <a:spcBef>
                    <a:spcPts val="287"/>
                  </a:spcBef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fr-CA" sz="1400" i="1" spc="-67" dirty="0">
                        <a:latin typeface="Cambria Math" panose="02040503050406030204" pitchFamily="18" charset="0"/>
                        <a:cs typeface="Times New Roman"/>
                      </a:rPr>
                      <m:t>𝐶</m:t>
                    </m:r>
                  </m:oMath>
                </a14:m>
                <a:r>
                  <a:rPr lang="fr-CA" sz="1400" spc="-67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/>
                  </a:rPr>
                  <a:t> est une constante, car elle ne change pas la dérivée. Il reste à trouver la valeur des deux constantes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CA" sz="1400" i="1" spc="-67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pPr>
                      <m:e>
                        <m:r>
                          <a:rPr lang="fr-CA" sz="1400" i="1" spc="-67">
                            <a:latin typeface="Cambria Math" panose="02040503050406030204" pitchFamily="18" charset="0"/>
                            <a:cs typeface="Times New Roman"/>
                          </a:rPr>
                          <m:t>𝐹</m:t>
                        </m:r>
                      </m:e>
                      <m:sup>
                        <m:r>
                          <a:rPr lang="fr-CA" sz="1400" i="1" spc="-67">
                            <a:latin typeface="Cambria Math" panose="02040503050406030204" pitchFamily="18" charset="0"/>
                            <a:cs typeface="Times New Roman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fr-CA" sz="1400" i="1" spc="-67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r>
                          <a:rPr lang="fr-CA" sz="1400" i="1" spc="-67">
                            <a:latin typeface="Cambria Math" panose="02040503050406030204" pitchFamily="18" charset="0"/>
                            <a:cs typeface="Times New Roman"/>
                          </a:rPr>
                          <m:t>1</m:t>
                        </m:r>
                      </m:e>
                    </m:d>
                  </m:oMath>
                </a14:m>
                <a:r>
                  <a:rPr lang="fr-CA" sz="1400" spc="-67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/>
                  </a:rPr>
                  <a:t> et </a:t>
                </a:r>
                <a14:m>
                  <m:oMath xmlns:m="http://schemas.openxmlformats.org/officeDocument/2006/math">
                    <m:r>
                      <a:rPr lang="fr-CA" sz="1400" i="1" spc="-67">
                        <a:latin typeface="Cambria Math" panose="02040503050406030204" pitchFamily="18" charset="0"/>
                        <a:cs typeface="Times New Roman"/>
                      </a:rPr>
                      <m:t>𝐶</m:t>
                    </m:r>
                  </m:oMath>
                </a14:m>
                <a:r>
                  <a:rPr lang="fr-CA" sz="1400" spc="-67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/>
                  </a:rPr>
                  <a:t>.</a:t>
                </a:r>
                <a:endParaRPr lang="fr-CA" sz="1400" dirty="0">
                  <a:latin typeface="Cambria" panose="02040503050406030204" pitchFamily="18" charset="0"/>
                  <a:ea typeface="Cambria" panose="02040503050406030204" pitchFamily="18" charset="0"/>
                  <a:cs typeface="Times New Roman"/>
                </a:endParaRPr>
              </a:p>
              <a:p>
                <a:pPr marL="329691" marR="91534" indent="-228834">
                  <a:buFont typeface="Arial" panose="020B0604020202020204" pitchFamily="34" charset="0"/>
                  <a:buChar char="•"/>
                </a:pPr>
                <a:r>
                  <a:rPr lang="fr-CA" sz="1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/>
                  </a:rPr>
                  <a:t>On a:</a:t>
                </a:r>
              </a:p>
              <a:p>
                <a:pPr marL="100857" marR="91534"/>
                <a:r>
                  <a:rPr lang="fr-CA" sz="1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/>
                  </a:rPr>
                  <a:t>  </a:t>
                </a:r>
                <a14:m>
                  <m:oMath xmlns:m="http://schemas.openxmlformats.org/officeDocument/2006/math">
                    <m:r>
                      <a:rPr lang="fr-CA" sz="1400" i="1">
                        <a:solidFill>
                          <a:srgbClr val="3333B2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𝐹</m:t>
                    </m:r>
                    <m:d>
                      <m:dPr>
                        <m:ctrlPr>
                          <a:rPr lang="fr-CA" sz="1400" i="1">
                            <a:solidFill>
                              <a:srgbClr val="3333B2"/>
                            </a:solidFill>
                            <a:latin typeface="Cambria Math" panose="02040503050406030204" pitchFamily="18" charset="0"/>
                            <a:cs typeface="Lucida Sans Unicode"/>
                          </a:rPr>
                        </m:ctrlPr>
                      </m:dPr>
                      <m:e>
                        <m:r>
                          <a:rPr lang="fr-CA" sz="1400" i="1">
                            <a:solidFill>
                              <a:srgbClr val="3333B2"/>
                            </a:solidFill>
                            <a:latin typeface="Cambria Math" panose="02040503050406030204" pitchFamily="18" charset="0"/>
                            <a:cs typeface="Lucida Sans Unicode"/>
                          </a:rPr>
                          <m:t>𝑦</m:t>
                        </m:r>
                      </m:e>
                    </m:d>
                    <m:r>
                      <a:rPr lang="fr-CA" sz="1400" i="1">
                        <a:solidFill>
                          <a:srgbClr val="3333B2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=</m:t>
                    </m:r>
                    <m:sSup>
                      <m:sSupPr>
                        <m:ctrlPr>
                          <a:rPr lang="fr-CA" sz="1400" i="1">
                            <a:solidFill>
                              <a:srgbClr val="3333B2"/>
                            </a:solidFill>
                            <a:latin typeface="Cambria Math" panose="02040503050406030204" pitchFamily="18" charset="0"/>
                            <a:cs typeface="Lucida Sans Unicode"/>
                          </a:rPr>
                        </m:ctrlPr>
                      </m:sSupPr>
                      <m:e>
                        <m:r>
                          <a:rPr lang="fr-CA" sz="1400" i="1">
                            <a:solidFill>
                              <a:srgbClr val="3333B2"/>
                            </a:solidFill>
                            <a:latin typeface="Cambria Math" panose="02040503050406030204" pitchFamily="18" charset="0"/>
                            <a:cs typeface="Lucida Sans Unicode"/>
                          </a:rPr>
                          <m:t>𝐹</m:t>
                        </m:r>
                      </m:e>
                      <m:sup>
                        <m:r>
                          <a:rPr lang="fr-CA" sz="1400" i="1">
                            <a:solidFill>
                              <a:srgbClr val="3333B2"/>
                            </a:solidFill>
                            <a:latin typeface="Cambria Math" panose="02040503050406030204" pitchFamily="18" charset="0"/>
                            <a:cs typeface="Lucida Sans Unicode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fr-CA" sz="1400" i="1">
                            <a:solidFill>
                              <a:srgbClr val="3333B2"/>
                            </a:solidFill>
                            <a:latin typeface="Cambria Math" panose="02040503050406030204" pitchFamily="18" charset="0"/>
                            <a:cs typeface="Lucida Sans Unicode"/>
                          </a:rPr>
                        </m:ctrlPr>
                      </m:dPr>
                      <m:e>
                        <m:r>
                          <a:rPr lang="fr-CA" sz="1400" i="1">
                            <a:solidFill>
                              <a:srgbClr val="3333B2"/>
                            </a:solidFill>
                            <a:latin typeface="Cambria Math" panose="02040503050406030204" pitchFamily="18" charset="0"/>
                            <a:cs typeface="Lucida Sans Unicode"/>
                          </a:rPr>
                          <m:t>1</m:t>
                        </m:r>
                      </m:e>
                    </m:d>
                    <m:func>
                      <m:funcPr>
                        <m:ctrlPr>
                          <a:rPr lang="fr-CA" sz="1400" i="1">
                            <a:solidFill>
                              <a:srgbClr val="3333B2"/>
                            </a:solidFill>
                            <a:latin typeface="Cambria Math" panose="02040503050406030204" pitchFamily="18" charset="0"/>
                            <a:cs typeface="Lucida Sans Unicode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fr-CA" sz="1400">
                            <a:solidFill>
                              <a:srgbClr val="3333B2"/>
                            </a:solidFill>
                            <a:latin typeface="Cambria Math" panose="02040503050406030204" pitchFamily="18" charset="0"/>
                            <a:cs typeface="Lucida Sans Unicode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fr-CA" sz="1400" i="1">
                                <a:solidFill>
                                  <a:srgbClr val="3333B2"/>
                                </a:solidFill>
                                <a:latin typeface="Cambria Math" panose="02040503050406030204" pitchFamily="18" charset="0"/>
                                <a:cs typeface="Lucida Sans Unicode"/>
                              </a:rPr>
                            </m:ctrlPr>
                          </m:dPr>
                          <m:e>
                            <m:r>
                              <a:rPr lang="fr-CA" sz="1400" i="1">
                                <a:solidFill>
                                  <a:srgbClr val="3333B2"/>
                                </a:solidFill>
                                <a:latin typeface="Cambria Math" panose="02040503050406030204" pitchFamily="18" charset="0"/>
                                <a:cs typeface="Lucida Sans Unicode"/>
                              </a:rPr>
                              <m:t>𝑦</m:t>
                            </m:r>
                          </m:e>
                        </m:d>
                      </m:e>
                    </m:func>
                    <m:r>
                      <a:rPr lang="fr-CA" sz="1400" i="1">
                        <a:solidFill>
                          <a:srgbClr val="3333B2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+</m:t>
                    </m:r>
                    <m:r>
                      <a:rPr lang="fr-CA" sz="1400" i="1">
                        <a:solidFill>
                          <a:srgbClr val="3333B2"/>
                        </a:solidFill>
                        <a:latin typeface="Cambria Math" panose="02040503050406030204" pitchFamily="18" charset="0"/>
                        <a:cs typeface="Lucida Sans Unicode"/>
                      </a:rPr>
                      <m:t>𝐶</m:t>
                    </m:r>
                  </m:oMath>
                </a14:m>
                <a:r>
                  <a:rPr lang="fr-CA" sz="1400" dirty="0">
                    <a:solidFill>
                      <a:srgbClr val="3333B2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Lucida Sans Unicode"/>
                  </a:rPr>
                  <a:t>     </a:t>
                </a:r>
                <a14:m>
                  <m:oMath xmlns:m="http://schemas.openxmlformats.org/officeDocument/2006/math">
                    <m:r>
                      <a:rPr lang="fr-CA" sz="1400" i="1" dirty="0">
                        <a:solidFill>
                          <a:srgbClr val="3333B2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  <a:cs typeface="Lucida Sans Unicode"/>
                      </a:rPr>
                      <m:t>𝐹</m:t>
                    </m:r>
                    <m:d>
                      <m:dPr>
                        <m:ctrlPr>
                          <a:rPr lang="fr-CA" sz="1400" i="1" dirty="0">
                            <a:solidFill>
                              <a:srgbClr val="3333B2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Lucida Sans Unicode"/>
                          </a:rPr>
                        </m:ctrlPr>
                      </m:dPr>
                      <m:e>
                        <m:r>
                          <a:rPr lang="fr-CA" sz="1400" i="1" dirty="0">
                            <a:solidFill>
                              <a:srgbClr val="3333B2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Lucida Sans Unicode"/>
                          </a:rPr>
                          <m:t>1</m:t>
                        </m:r>
                      </m:e>
                    </m:d>
                    <m:r>
                      <a:rPr lang="fr-CA" sz="1400" i="1" dirty="0">
                        <a:solidFill>
                          <a:srgbClr val="3333B2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  <a:cs typeface="Lucida Sans Unicode"/>
                      </a:rPr>
                      <m:t>=</m:t>
                    </m:r>
                    <m:r>
                      <a:rPr lang="fr-CA" sz="1400" i="1" dirty="0">
                        <a:solidFill>
                          <a:srgbClr val="3333B2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  <a:cs typeface="Lucida Sans Unicode"/>
                      </a:rPr>
                      <m:t>0</m:t>
                    </m:r>
                  </m:oMath>
                </a14:m>
                <a:r>
                  <a:rPr lang="fr-CA" sz="1400" dirty="0">
                    <a:solidFill>
                      <a:srgbClr val="3333B2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Lucida Sans Unicode"/>
                  </a:rPr>
                  <a:t>  </a:t>
                </a:r>
                <a:r>
                  <a:rPr lang="fr-CA" sz="1400" dirty="0">
                    <a:latin typeface="Cambria" panose="02040503050406030204" pitchFamily="18" charset="0"/>
                    <a:ea typeface="Cambria" panose="02040503050406030204" pitchFamily="18" charset="0"/>
                    <a:cs typeface="Lucida Sans Unicode"/>
                  </a:rPr>
                  <a:t>et    </a:t>
                </a:r>
                <a:r>
                  <a:rPr lang="fr-CA" sz="1400" dirty="0">
                    <a:solidFill>
                      <a:srgbClr val="3333B2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Lucida Sans Unicode"/>
                  </a:rPr>
                  <a:t> </a:t>
                </a:r>
                <a14:m>
                  <m:oMath xmlns:m="http://schemas.openxmlformats.org/officeDocument/2006/math">
                    <m:r>
                      <a:rPr lang="fr-CA" sz="1400" i="1">
                        <a:solidFill>
                          <a:srgbClr val="3333B2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  <a:cs typeface="Lucida Sans Unicode"/>
                      </a:rPr>
                      <m:t>𝐹</m:t>
                    </m:r>
                    <m:d>
                      <m:dPr>
                        <m:ctrlPr>
                          <a:rPr lang="fr-CA" sz="1400" i="1">
                            <a:solidFill>
                              <a:srgbClr val="3333B2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Lucida Sans Unicode"/>
                          </a:rPr>
                        </m:ctrlPr>
                      </m:dPr>
                      <m:e>
                        <m:r>
                          <a:rPr lang="fr-CA" sz="1400" i="1">
                            <a:solidFill>
                              <a:srgbClr val="3333B2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Lucida Sans Unicode"/>
                          </a:rPr>
                          <m:t>10</m:t>
                        </m:r>
                      </m:e>
                    </m:d>
                    <m:r>
                      <a:rPr lang="fr-CA" sz="1400" i="1">
                        <a:solidFill>
                          <a:srgbClr val="3333B2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  <a:cs typeface="Lucida Sans Unicode"/>
                      </a:rPr>
                      <m:t>=</m:t>
                    </m:r>
                    <m:r>
                      <a:rPr lang="fr-CA" sz="1400" i="1">
                        <a:solidFill>
                          <a:srgbClr val="3333B2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  <a:cs typeface="Lucida Sans Unicode"/>
                      </a:rPr>
                      <m:t>1</m:t>
                    </m:r>
                  </m:oMath>
                </a14:m>
                <a:endParaRPr lang="fr-CA" sz="1400" dirty="0">
                  <a:solidFill>
                    <a:srgbClr val="3333B2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Lucida Sans Unicode"/>
                </a:endParaRPr>
              </a:p>
              <a:p>
                <a:pPr marL="101704">
                  <a:spcBef>
                    <a:spcPts val="287"/>
                  </a:spcBef>
                </a:pPr>
                <a14:m>
                  <m:oMath xmlns:m="http://schemas.openxmlformats.org/officeDocument/2006/math">
                    <m:r>
                      <a:rPr lang="fr-CA" sz="1400" i="1">
                        <a:latin typeface="Cambria Math" panose="02040503050406030204" pitchFamily="18" charset="0"/>
                        <a:cs typeface="Times New Roman"/>
                      </a:rPr>
                      <m:t>0</m:t>
                    </m:r>
                    <m:r>
                      <m:rPr>
                        <m:aln/>
                      </m:rPr>
                      <a:rPr lang="fr-CA" sz="1400" i="1">
                        <a:latin typeface="Cambria Math" panose="02040503050406030204" pitchFamily="18" charset="0"/>
                        <a:cs typeface="Times New Roman"/>
                      </a:rPr>
                      <m:t>=</m:t>
                    </m:r>
                    <m:sSup>
                      <m:sSupPr>
                        <m:ctrlPr>
                          <a:rPr lang="fr-CA" sz="1400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pPr>
                      <m:e>
                        <m:r>
                          <a:rPr lang="fr-CA" sz="1400" i="1">
                            <a:latin typeface="Cambria Math" panose="02040503050406030204" pitchFamily="18" charset="0"/>
                            <a:cs typeface="Times New Roman"/>
                          </a:rPr>
                          <m:t>𝐹</m:t>
                        </m:r>
                      </m:e>
                      <m:sup>
                        <m:r>
                          <a:rPr lang="fr-CA" sz="1400" i="1">
                            <a:latin typeface="Cambria Math" panose="02040503050406030204" pitchFamily="18" charset="0"/>
                            <a:cs typeface="Times New Roman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fr-CA" sz="1400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r>
                          <a:rPr lang="fr-CA" sz="1400" i="1">
                            <a:latin typeface="Cambria Math" panose="02040503050406030204" pitchFamily="18" charset="0"/>
                            <a:cs typeface="Times New Roman"/>
                          </a:rPr>
                          <m:t>1</m:t>
                        </m:r>
                      </m:e>
                    </m:d>
                    <m:func>
                      <m:funcPr>
                        <m:ctrlPr>
                          <a:rPr lang="fr-CA" sz="1400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fr-CA" sz="1400">
                            <a:latin typeface="Cambria Math" panose="02040503050406030204" pitchFamily="18" charset="0"/>
                            <a:cs typeface="Times New Roman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fr-CA" sz="1400" i="1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dPr>
                          <m:e>
                            <m:r>
                              <a:rPr lang="fr-CA" sz="1400" i="1">
                                <a:latin typeface="Cambria Math" panose="02040503050406030204" pitchFamily="18" charset="0"/>
                                <a:cs typeface="Times New Roman"/>
                              </a:rPr>
                              <m:t>1</m:t>
                            </m:r>
                          </m:e>
                        </m:d>
                      </m:e>
                    </m:func>
                    <m:r>
                      <a:rPr lang="fr-CA" sz="1400" i="1">
                        <a:latin typeface="Cambria Math" panose="02040503050406030204" pitchFamily="18" charset="0"/>
                        <a:cs typeface="Times New Roman"/>
                      </a:rPr>
                      <m:t>+</m:t>
                    </m:r>
                    <m:r>
                      <a:rPr lang="fr-CA" sz="1400" i="1">
                        <a:latin typeface="Cambria Math" panose="02040503050406030204" pitchFamily="18" charset="0"/>
                        <a:cs typeface="Times New Roman"/>
                      </a:rPr>
                      <m:t>𝐶</m:t>
                    </m:r>
                  </m:oMath>
                </a14:m>
                <a:r>
                  <a:rPr lang="fr-CA" sz="1400" i="1" dirty="0">
                    <a:latin typeface="Cambria Math" panose="02040503050406030204" pitchFamily="18" charset="0"/>
                    <a:cs typeface="Times New Roman"/>
                  </a:rPr>
                  <a:t> </a:t>
                </a:r>
                <a:br>
                  <a:rPr lang="fr-CA" sz="1400" i="1" dirty="0">
                    <a:latin typeface="Cambria Math" panose="02040503050406030204" pitchFamily="18" charset="0"/>
                    <a:cs typeface="Times New Roman"/>
                  </a:rPr>
                </a:br>
                <a14:m>
                  <m:oMath xmlns:m="http://schemas.openxmlformats.org/officeDocument/2006/math">
                    <m:r>
                      <m:rPr>
                        <m:aln/>
                      </m:rPr>
                      <a:rPr lang="fr-CA" sz="1400" i="1">
                        <a:latin typeface="Cambria Math" panose="02040503050406030204" pitchFamily="18" charset="0"/>
                        <a:cs typeface="Times New Roman"/>
                      </a:rPr>
                      <m:t>=</m:t>
                    </m:r>
                    <m:sSup>
                      <m:sSupPr>
                        <m:ctrlPr>
                          <a:rPr lang="fr-CA" sz="1400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pPr>
                      <m:e>
                        <m:r>
                          <a:rPr lang="fr-CA" sz="1400" i="1">
                            <a:latin typeface="Cambria Math" panose="02040503050406030204" pitchFamily="18" charset="0"/>
                            <a:cs typeface="Times New Roman"/>
                          </a:rPr>
                          <m:t>𝐹</m:t>
                        </m:r>
                      </m:e>
                      <m:sup>
                        <m:r>
                          <a:rPr lang="fr-CA" sz="1400" i="1">
                            <a:latin typeface="Cambria Math" panose="02040503050406030204" pitchFamily="18" charset="0"/>
                            <a:cs typeface="Times New Roman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fr-CA" sz="1400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r>
                          <a:rPr lang="fr-CA" sz="1400" i="1">
                            <a:latin typeface="Cambria Math" panose="02040503050406030204" pitchFamily="18" charset="0"/>
                            <a:cs typeface="Times New Roman"/>
                          </a:rPr>
                          <m:t>1</m:t>
                        </m:r>
                      </m:e>
                    </m:d>
                    <m:r>
                      <a:rPr lang="fr-CA" sz="1400" i="1">
                        <a:latin typeface="Cambria Math" panose="02040503050406030204" pitchFamily="18" charset="0"/>
                        <a:cs typeface="Times New Roman"/>
                      </a:rPr>
                      <m:t>×</m:t>
                    </m:r>
                    <m:r>
                      <a:rPr lang="fr-CA" sz="1400" i="1">
                        <a:latin typeface="Cambria Math" panose="02040503050406030204" pitchFamily="18" charset="0"/>
                        <a:cs typeface="Times New Roman"/>
                      </a:rPr>
                      <m:t>0</m:t>
                    </m:r>
                    <m:r>
                      <a:rPr lang="fr-CA" sz="1400" i="1">
                        <a:latin typeface="Cambria Math" panose="02040503050406030204" pitchFamily="18" charset="0"/>
                        <a:cs typeface="Times New Roman"/>
                      </a:rPr>
                      <m:t>+</m:t>
                    </m:r>
                    <m:r>
                      <a:rPr lang="fr-CA" sz="1400" i="1">
                        <a:latin typeface="Cambria Math" panose="02040503050406030204" pitchFamily="18" charset="0"/>
                        <a:cs typeface="Times New Roman"/>
                      </a:rPr>
                      <m:t>𝐶</m:t>
                    </m:r>
                  </m:oMath>
                </a14:m>
                <a:r>
                  <a:rPr lang="fr-CA" sz="1400" i="1" dirty="0">
                    <a:latin typeface="Cambria Math" panose="02040503050406030204" pitchFamily="18" charset="0"/>
                    <a:cs typeface="Times New Roman"/>
                  </a:rPr>
                  <a:t> </a:t>
                </a:r>
                <a:br>
                  <a:rPr lang="fr-CA" sz="1400" i="1" dirty="0">
                    <a:latin typeface="Cambria Math" panose="02040503050406030204" pitchFamily="18" charset="0"/>
                    <a:cs typeface="Times New Roman"/>
                  </a:rPr>
                </a:br>
                <a14:m>
                  <m:oMath xmlns:m="http://schemas.openxmlformats.org/officeDocument/2006/math">
                    <m:r>
                      <m:rPr>
                        <m:aln/>
                      </m:rPr>
                      <a:rPr lang="fr-CA" sz="1400" i="1">
                        <a:latin typeface="Cambria Math" panose="02040503050406030204" pitchFamily="18" charset="0"/>
                        <a:cs typeface="Times New Roman"/>
                      </a:rPr>
                      <m:t>=</m:t>
                    </m:r>
                    <m:r>
                      <a:rPr lang="fr-CA" sz="1400" i="1">
                        <a:latin typeface="Cambria Math" panose="02040503050406030204" pitchFamily="18" charset="0"/>
                        <a:cs typeface="Times New Roman"/>
                      </a:rPr>
                      <m:t>𝐶</m:t>
                    </m:r>
                  </m:oMath>
                </a14:m>
                <a:r>
                  <a:rPr lang="fr-CA" sz="1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/>
                  </a:rPr>
                  <a:t> </a:t>
                </a:r>
              </a:p>
              <a:p>
                <a:pPr marL="101704">
                  <a:spcBef>
                    <a:spcPts val="287"/>
                  </a:spcBef>
                </a:pPr>
                <a14:m>
                  <m:oMath xmlns:m="http://schemas.openxmlformats.org/officeDocument/2006/math">
                    <m:r>
                      <a:rPr lang="fr-CA" sz="1400" i="1">
                        <a:latin typeface="Cambria Math" panose="02040503050406030204" pitchFamily="18" charset="0"/>
                        <a:cs typeface="Times New Roman"/>
                      </a:rPr>
                      <m:t>1</m:t>
                    </m:r>
                    <m:r>
                      <a:rPr lang="fr-CA" sz="1400" i="1">
                        <a:latin typeface="Cambria Math" panose="02040503050406030204" pitchFamily="18" charset="0"/>
                        <a:cs typeface="Times New Roman"/>
                      </a:rPr>
                      <m:t>=</m:t>
                    </m:r>
                    <m:sSup>
                      <m:sSupPr>
                        <m:ctrlPr>
                          <a:rPr lang="fr-CA" sz="1400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pPr>
                      <m:e>
                        <m:r>
                          <a:rPr lang="fr-CA" sz="1400" i="1">
                            <a:latin typeface="Cambria Math" panose="02040503050406030204" pitchFamily="18" charset="0"/>
                            <a:cs typeface="Times New Roman"/>
                          </a:rPr>
                          <m:t>𝐹</m:t>
                        </m:r>
                      </m:e>
                      <m:sup>
                        <m:r>
                          <a:rPr lang="fr-CA" sz="1400" i="1">
                            <a:latin typeface="Cambria Math" panose="02040503050406030204" pitchFamily="18" charset="0"/>
                            <a:cs typeface="Times New Roman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fr-CA" sz="1400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r>
                          <a:rPr lang="fr-CA" sz="1400" i="1">
                            <a:latin typeface="Cambria Math" panose="02040503050406030204" pitchFamily="18" charset="0"/>
                            <a:cs typeface="Times New Roman"/>
                          </a:rPr>
                          <m:t>1</m:t>
                        </m:r>
                      </m:e>
                    </m:d>
                    <m:func>
                      <m:funcPr>
                        <m:ctrlPr>
                          <a:rPr lang="fr-CA" sz="1400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fr-CA" sz="1400">
                            <a:latin typeface="Cambria Math" panose="02040503050406030204" pitchFamily="18" charset="0"/>
                            <a:cs typeface="Times New Roman"/>
                          </a:rPr>
                          <m:t>ln</m:t>
                        </m:r>
                      </m:fName>
                      <m:e>
                        <m:r>
                          <a:rPr lang="fr-CA" sz="1400" i="1">
                            <a:latin typeface="Cambria Math" panose="02040503050406030204" pitchFamily="18" charset="0"/>
                            <a:cs typeface="Times New Roman"/>
                          </a:rPr>
                          <m:t>(</m:t>
                        </m:r>
                        <m:r>
                          <a:rPr lang="fr-CA" sz="1400" i="1">
                            <a:latin typeface="Cambria Math" panose="02040503050406030204" pitchFamily="18" charset="0"/>
                            <a:cs typeface="Times New Roman"/>
                          </a:rPr>
                          <m:t>10</m:t>
                        </m:r>
                        <m:r>
                          <a:rPr lang="fr-CA" sz="1400" i="1">
                            <a:latin typeface="Cambria Math" panose="02040503050406030204" pitchFamily="18" charset="0"/>
                            <a:cs typeface="Times New Roman"/>
                          </a:rPr>
                          <m:t>)</m:t>
                        </m:r>
                      </m:e>
                    </m:func>
                    <m:r>
                      <a:rPr lang="fr-CA" sz="1400" i="1">
                        <a:latin typeface="Cambria Math" panose="02040503050406030204" pitchFamily="18" charset="0"/>
                        <a:cs typeface="Times New Roman"/>
                      </a:rPr>
                      <m:t>+</m:t>
                    </m:r>
                    <m:r>
                      <a:rPr lang="fr-CA" sz="1400" i="1">
                        <a:latin typeface="Cambria Math" panose="02040503050406030204" pitchFamily="18" charset="0"/>
                        <a:cs typeface="Times New Roman"/>
                      </a:rPr>
                      <m:t>0</m:t>
                    </m:r>
                  </m:oMath>
                </a14:m>
                <a:r>
                  <a:rPr lang="fr-CA" sz="1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/>
                  </a:rPr>
                  <a:t> </a:t>
                </a:r>
              </a:p>
              <a:p>
                <a:pPr marL="101704">
                  <a:spcBef>
                    <a:spcPts val="287"/>
                  </a:spcBef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fr-CA" sz="1400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pPr>
                      <m:e>
                        <m:r>
                          <a:rPr lang="fr-CA" sz="1400" i="1">
                            <a:latin typeface="Cambria Math" panose="02040503050406030204" pitchFamily="18" charset="0"/>
                            <a:cs typeface="Times New Roman"/>
                          </a:rPr>
                          <m:t>𝐹</m:t>
                        </m:r>
                      </m:e>
                      <m:sup>
                        <m:r>
                          <a:rPr lang="fr-CA" sz="1400" i="1">
                            <a:latin typeface="Cambria Math" panose="02040503050406030204" pitchFamily="18" charset="0"/>
                            <a:cs typeface="Times New Roman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fr-CA" sz="1400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r>
                          <a:rPr lang="fr-CA" sz="1400" i="1">
                            <a:latin typeface="Cambria Math" panose="02040503050406030204" pitchFamily="18" charset="0"/>
                            <a:cs typeface="Times New Roman"/>
                          </a:rPr>
                          <m:t>1</m:t>
                        </m:r>
                      </m:e>
                    </m:d>
                    <m:r>
                      <a:rPr lang="fr-CA" sz="1400" i="1">
                        <a:latin typeface="Cambria Math" panose="02040503050406030204" pitchFamily="18" charset="0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fr-CA" sz="1400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fPr>
                      <m:num>
                        <m:r>
                          <a:rPr lang="fr-CA" sz="1400" i="1">
                            <a:latin typeface="Cambria Math" panose="02040503050406030204" pitchFamily="18" charset="0"/>
                            <a:cs typeface="Times New Roman"/>
                          </a:rPr>
                          <m:t>1</m:t>
                        </m:r>
                      </m:num>
                      <m:den>
                        <m:func>
                          <m:funcPr>
                            <m:ctrlPr>
                              <a:rPr lang="fr-CA" sz="1400" i="1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fr-CA" sz="1400">
                                <a:latin typeface="Cambria Math" panose="02040503050406030204" pitchFamily="18" charset="0"/>
                                <a:cs typeface="Times New Roman"/>
                              </a:rPr>
                              <m:t>ln</m:t>
                            </m:r>
                          </m:fName>
                          <m:e>
                            <m:d>
                              <m:dPr>
                                <m:ctrlPr>
                                  <a:rPr lang="fr-CA" sz="1400" i="1">
                                    <a:latin typeface="Cambria Math" panose="02040503050406030204" pitchFamily="18" charset="0"/>
                                    <a:cs typeface="Times New Roman"/>
                                  </a:rPr>
                                </m:ctrlPr>
                              </m:dPr>
                              <m:e>
                                <m:r>
                                  <a:rPr lang="fr-CA" sz="1400" i="1">
                                    <a:latin typeface="Cambria Math" panose="02040503050406030204" pitchFamily="18" charset="0"/>
                                    <a:cs typeface="Times New Roman"/>
                                  </a:rPr>
                                  <m:t>10</m:t>
                                </m:r>
                              </m:e>
                            </m:d>
                          </m:e>
                        </m:func>
                      </m:den>
                    </m:f>
                  </m:oMath>
                </a14:m>
                <a:r>
                  <a:rPr lang="fr-CA" sz="1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/>
                  </a:rPr>
                  <a:t> </a:t>
                </a:r>
              </a:p>
              <a:p>
                <a:pPr marL="101704">
                  <a:spcBef>
                    <a:spcPts val="287"/>
                  </a:spcBef>
                </a:pPr>
                <a:r>
                  <a:rPr lang="fr-CA" sz="1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/>
                  </a:rPr>
                  <a:t>Donc</a:t>
                </a:r>
              </a:p>
              <a:p>
                <a:pPr marL="101704">
                  <a:spcBef>
                    <a:spcPts val="287"/>
                  </a:spcBef>
                </a:pPr>
                <a14:m>
                  <m:oMath xmlns:m="http://schemas.openxmlformats.org/officeDocument/2006/math">
                    <m:r>
                      <a:rPr lang="fr-CA" sz="1400" i="1">
                        <a:latin typeface="Cambria Math" panose="02040503050406030204" pitchFamily="18" charset="0"/>
                        <a:cs typeface="Times New Roman"/>
                      </a:rPr>
                      <m:t>𝐹</m:t>
                    </m:r>
                    <m:d>
                      <m:dPr>
                        <m:ctrlPr>
                          <a:rPr lang="fr-CA" sz="1400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r>
                          <a:rPr lang="fr-CA" sz="1400" i="1">
                            <a:latin typeface="Cambria Math" panose="02040503050406030204" pitchFamily="18" charset="0"/>
                            <a:cs typeface="Times New Roman"/>
                          </a:rPr>
                          <m:t>𝑦</m:t>
                        </m:r>
                      </m:e>
                    </m:d>
                    <m:r>
                      <a:rPr lang="fr-CA" sz="1400" i="1">
                        <a:latin typeface="Cambria Math" panose="02040503050406030204" pitchFamily="18" charset="0"/>
                        <a:cs typeface="Times New Roman"/>
                      </a:rPr>
                      <m:t>=</m:t>
                    </m:r>
                    <m:f>
                      <m:fPr>
                        <m:ctrlPr>
                          <a:rPr lang="fr-CA" sz="1400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fr-CA" sz="1400" i="1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fr-CA" sz="1400">
                                <a:latin typeface="Cambria Math" panose="02040503050406030204" pitchFamily="18" charset="0"/>
                                <a:cs typeface="Times New Roman"/>
                              </a:rPr>
                              <m:t>ln</m:t>
                            </m:r>
                          </m:fName>
                          <m:e>
                            <m:d>
                              <m:dPr>
                                <m:ctrlPr>
                                  <a:rPr lang="fr-CA" sz="1400" i="1">
                                    <a:latin typeface="Cambria Math" panose="02040503050406030204" pitchFamily="18" charset="0"/>
                                    <a:cs typeface="Times New Roman"/>
                                  </a:rPr>
                                </m:ctrlPr>
                              </m:dPr>
                              <m:e>
                                <m:r>
                                  <a:rPr lang="fr-CA" sz="1400" i="1">
                                    <a:latin typeface="Cambria Math" panose="02040503050406030204" pitchFamily="18" charset="0"/>
                                    <a:cs typeface="Times New Roman"/>
                                  </a:rPr>
                                  <m:t>𝑦</m:t>
                                </m:r>
                              </m:e>
                            </m:d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fr-CA" sz="1400" i="1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fr-CA" sz="1400">
                                <a:latin typeface="Cambria Math" panose="02040503050406030204" pitchFamily="18" charset="0"/>
                                <a:cs typeface="Times New Roman"/>
                              </a:rPr>
                              <m:t>ln</m:t>
                            </m:r>
                          </m:fName>
                          <m:e>
                            <m:d>
                              <m:dPr>
                                <m:ctrlPr>
                                  <a:rPr lang="fr-CA" sz="1400" i="1">
                                    <a:latin typeface="Cambria Math" panose="02040503050406030204" pitchFamily="18" charset="0"/>
                                    <a:cs typeface="Times New Roman"/>
                                  </a:rPr>
                                </m:ctrlPr>
                              </m:dPr>
                              <m:e>
                                <m:r>
                                  <a:rPr lang="fr-CA" sz="1400" i="1">
                                    <a:latin typeface="Cambria Math" panose="02040503050406030204" pitchFamily="18" charset="0"/>
                                    <a:cs typeface="Times New Roman"/>
                                  </a:rPr>
                                  <m:t>10</m:t>
                                </m:r>
                              </m:e>
                            </m:d>
                          </m:e>
                        </m:func>
                      </m:den>
                    </m:f>
                    <m:r>
                      <a:rPr lang="fr-CA" sz="1400" i="1">
                        <a:latin typeface="Cambria Math" panose="02040503050406030204" pitchFamily="18" charset="0"/>
                        <a:cs typeface="Times New Roman"/>
                      </a:rPr>
                      <m:t>=</m:t>
                    </m:r>
                    <m:func>
                      <m:funcPr>
                        <m:ctrlPr>
                          <a:rPr lang="fr-CA" sz="1400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fr-CA" sz="1400" i="1">
                                <a:latin typeface="Cambria Math" panose="02040503050406030204" pitchFamily="18" charset="0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fr-CA" sz="1400">
                                <a:latin typeface="Cambria Math" panose="02040503050406030204" pitchFamily="18" charset="0"/>
                                <a:cs typeface="Times New Roman"/>
                              </a:rPr>
                              <m:t>log</m:t>
                            </m:r>
                          </m:e>
                          <m:sub>
                            <m:r>
                              <a:rPr lang="fr-CA" sz="1400" i="1">
                                <a:latin typeface="Cambria Math" panose="02040503050406030204" pitchFamily="18" charset="0"/>
                                <a:cs typeface="Times New Roman"/>
                              </a:rPr>
                              <m:t>10</m:t>
                            </m:r>
                          </m:sub>
                        </m:sSub>
                      </m:fName>
                      <m:e>
                        <m:r>
                          <a:rPr lang="fr-CA" sz="1400" i="1">
                            <a:latin typeface="Cambria Math" panose="02040503050406030204" pitchFamily="18" charset="0"/>
                            <a:cs typeface="Times New Roman"/>
                          </a:rPr>
                          <m:t>(</m:t>
                        </m:r>
                        <m:r>
                          <a:rPr lang="fr-CA" sz="1400" i="1">
                            <a:latin typeface="Cambria Math" panose="02040503050406030204" pitchFamily="18" charset="0"/>
                            <a:cs typeface="Times New Roman"/>
                          </a:rPr>
                          <m:t>𝑦</m:t>
                        </m:r>
                        <m:r>
                          <a:rPr lang="fr-CA" sz="1400" i="1">
                            <a:latin typeface="Cambria Math" panose="02040503050406030204" pitchFamily="18" charset="0"/>
                            <a:cs typeface="Times New Roman"/>
                          </a:rPr>
                          <m:t>)</m:t>
                        </m:r>
                      </m:e>
                    </m:func>
                  </m:oMath>
                </a14:m>
                <a:r>
                  <a:rPr lang="fr-CA" sz="1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fr-CA" sz="1400" dirty="0">
                  <a:latin typeface="+mj-lt"/>
                  <a:cs typeface="Times New Roman"/>
                </a:endParaRPr>
              </a:p>
              <a:p>
                <a:endParaRPr lang="fr-CA" dirty="0"/>
              </a:p>
            </p:txBody>
          </p:sp>
        </mc:Choice>
        <mc:Fallback xmlns="">
          <p:sp>
            <p:nvSpPr>
              <p:cNvPr id="3" name="Espace réservé des notes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fr-CA" sz="1400" i="0">
                    <a:latin typeface="Cambria Math" panose="02040503050406030204" pitchFamily="18" charset="0"/>
                    <a:cs typeface="Times New Roman"/>
                  </a:rPr>
                  <a:t>𝑃(1&lt;𝑌&lt;𝑦)&amp;=𝑃(𝑘&lt;𝑌&lt;𝑘𝑦)</a:t>
                </a:r>
                <a:r>
                  <a:rPr lang="fr-CA" sz="1400" dirty="0">
                    <a:latin typeface="+mj-lt"/>
                    <a:cs typeface="Times New Roman"/>
                  </a:rPr>
                  <a:t> </a:t>
                </a:r>
              </a:p>
              <a:p>
                <a:pPr marL="997548">
                  <a:spcBef>
                    <a:spcPts val="600"/>
                  </a:spcBef>
                </a:pPr>
                <a:r>
                  <a:rPr lang="fr-CA" sz="1400" i="0" dirty="0">
                    <a:latin typeface="Cambria Math" panose="02040503050406030204" pitchFamily="18" charset="0"/>
                    <a:cs typeface="Times New Roman"/>
                  </a:rPr>
                  <a:t>𝑃𝑟𝑜𝑏</a:t>
                </a:r>
                <a:r>
                  <a:rPr lang="fr-CA" sz="1400" i="0" dirty="0">
                    <a:latin typeface="Cambria Math" panose="02040503050406030204" pitchFamily="18" charset="0"/>
                    <a:cs typeface="Lucida Sans Unicode"/>
                  </a:rPr>
                  <a:t>(</a:t>
                </a:r>
                <a:r>
                  <a:rPr lang="fr-CA" sz="1400" i="0" dirty="0">
                    <a:latin typeface="Cambria Math" panose="02040503050406030204" pitchFamily="18" charset="0"/>
                    <a:cs typeface="Times New Roman"/>
                  </a:rPr>
                  <a:t>1</a:t>
                </a:r>
                <a:r>
                  <a:rPr lang="fr-CA" sz="1400" i="0" dirty="0">
                    <a:latin typeface="Cambria Math" panose="02040503050406030204" pitchFamily="18" charset="0"/>
                    <a:cs typeface="Arial"/>
                  </a:rPr>
                  <a:t>&lt;</a:t>
                </a:r>
                <a:r>
                  <a:rPr lang="fr-CA" sz="1400" i="0" dirty="0">
                    <a:latin typeface="Cambria Math" panose="02040503050406030204" pitchFamily="18" charset="0"/>
                    <a:cs typeface="Times New Roman"/>
                  </a:rPr>
                  <a:t>𝑌</a:t>
                </a:r>
                <a:r>
                  <a:rPr lang="fr-CA" sz="1400" i="0" dirty="0">
                    <a:latin typeface="Cambria Math" panose="02040503050406030204" pitchFamily="18" charset="0"/>
                    <a:cs typeface="Arial"/>
                  </a:rPr>
                  <a:t>&lt;</a:t>
                </a:r>
                <a:r>
                  <a:rPr lang="fr-CA" sz="1400" i="0" dirty="0">
                    <a:latin typeface="Cambria Math" panose="02040503050406030204" pitchFamily="18" charset="0"/>
                    <a:cs typeface="Times New Roman"/>
                  </a:rPr>
                  <a:t>𝑦</a:t>
                </a:r>
                <a:r>
                  <a:rPr lang="fr-CA" sz="1400" i="0" dirty="0">
                    <a:latin typeface="Cambria Math" panose="02040503050406030204" pitchFamily="18" charset="0"/>
                    <a:cs typeface="Lucida Sans Unicode"/>
                  </a:rPr>
                  <a:t>) = </a:t>
                </a:r>
                <a:r>
                  <a:rPr lang="fr-CA" sz="1400" i="0" dirty="0">
                    <a:latin typeface="Cambria Math" panose="02040503050406030204" pitchFamily="18" charset="0"/>
                    <a:cs typeface="Times New Roman"/>
                  </a:rPr>
                  <a:t>𝑃𝑟𝑜𝑏</a:t>
                </a:r>
                <a:r>
                  <a:rPr lang="fr-CA" sz="1400" i="0" dirty="0">
                    <a:latin typeface="Cambria Math" panose="02040503050406030204" pitchFamily="18" charset="0"/>
                    <a:cs typeface="Lucida Sans Unicode"/>
                  </a:rPr>
                  <a:t>(</a:t>
                </a:r>
                <a:r>
                  <a:rPr lang="fr-CA" sz="1400" i="0" dirty="0">
                    <a:latin typeface="Cambria Math" panose="02040503050406030204" pitchFamily="18" charset="0"/>
                    <a:cs typeface="Times New Roman"/>
                  </a:rPr>
                  <a:t>𝑘 &lt;𝑌</a:t>
                </a:r>
                <a:r>
                  <a:rPr lang="fr-CA" sz="1400" i="0" dirty="0">
                    <a:latin typeface="Cambria Math" panose="02040503050406030204" pitchFamily="18" charset="0"/>
                    <a:cs typeface="Arial"/>
                  </a:rPr>
                  <a:t>&lt;</a:t>
                </a:r>
                <a:r>
                  <a:rPr lang="fr-CA" sz="1400" i="0" dirty="0">
                    <a:latin typeface="Cambria Math" panose="02040503050406030204" pitchFamily="18" charset="0"/>
                    <a:cs typeface="Times New Roman"/>
                  </a:rPr>
                  <a:t>𝑘𝑦 )</a:t>
                </a:r>
                <a:r>
                  <a:rPr lang="fr-CA" sz="1400" dirty="0">
                    <a:latin typeface="+mj-lt"/>
                    <a:cs typeface="Lucida Sans Unicode"/>
                  </a:rPr>
                  <a:t> </a:t>
                </a:r>
              </a:p>
              <a:p>
                <a:pPr marL="329691" marR="91534" indent="-228834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fr-CA" sz="1400" dirty="0">
                    <a:latin typeface="+mj-lt"/>
                    <a:cs typeface="Times New Roman"/>
                  </a:rPr>
                  <a:t>À partir la fonction de répartition de la distribution de </a:t>
                </a:r>
                <a:r>
                  <a:rPr lang="fr-CA" sz="1400" i="0" dirty="0">
                    <a:latin typeface="Cambria Math" panose="02040503050406030204" pitchFamily="18" charset="0"/>
                    <a:cs typeface="Times New Roman"/>
                  </a:rPr>
                  <a:t>𝑌</a:t>
                </a:r>
                <a:r>
                  <a:rPr lang="fr-CA" sz="1400" dirty="0">
                    <a:latin typeface="+mj-lt"/>
                    <a:cs typeface="Times New Roman"/>
                  </a:rPr>
                  <a:t> et de  cette équation, on obtient cette nouvelle équation :</a:t>
                </a:r>
              </a:p>
              <a:p>
                <a:pPr marL="101704">
                  <a:spcBef>
                    <a:spcPts val="600"/>
                  </a:spcBef>
                </a:pPr>
                <a:r>
                  <a:rPr lang="fr-CA" sz="1400" i="0" dirty="0">
                    <a:latin typeface="Cambria Math" panose="02040503050406030204" pitchFamily="18" charset="0"/>
                    <a:cs typeface="Times New Roman"/>
                  </a:rPr>
                  <a:t>𝐹 (𝑦</a:t>
                </a:r>
                <a:r>
                  <a:rPr lang="fr-CA" sz="1400" i="0" dirty="0">
                    <a:latin typeface="Cambria Math" panose="02040503050406030204" pitchFamily="18" charset="0"/>
                    <a:cs typeface="Lucida Sans Unicode"/>
                  </a:rPr>
                  <a:t>) − </a:t>
                </a:r>
                <a:r>
                  <a:rPr lang="fr-CA" sz="1400" i="0" dirty="0">
                    <a:latin typeface="Cambria Math" panose="02040503050406030204" pitchFamily="18" charset="0"/>
                    <a:cs typeface="Times New Roman"/>
                  </a:rPr>
                  <a:t>𝐹 (1) = 𝐹 (𝑘𝑦 ) − 𝐹 (𝑘</a:t>
                </a:r>
                <a:r>
                  <a:rPr lang="fr-CA" sz="1400" i="0" dirty="0">
                    <a:latin typeface="Cambria Math" panose="02040503050406030204" pitchFamily="18" charset="0"/>
                    <a:cs typeface="Lucida Sans Unicode"/>
                  </a:rPr>
                  <a:t>)</a:t>
                </a:r>
                <a:r>
                  <a:rPr lang="fr-CA" sz="1400" dirty="0">
                    <a:latin typeface="+mj-lt"/>
                    <a:cs typeface="Lucida Sans Unicode"/>
                  </a:rPr>
                  <a:t> </a:t>
                </a:r>
              </a:p>
              <a:p>
                <a:pPr marL="330538" indent="-228834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fr-CA" sz="1400" dirty="0">
                    <a:latin typeface="+mj-lt"/>
                    <a:cs typeface="Times New Roman"/>
                  </a:rPr>
                  <a:t>En posant </a:t>
                </a:r>
                <a:r>
                  <a:rPr lang="fr-CA" sz="1400" i="0" dirty="0">
                    <a:latin typeface="Cambria Math" panose="02040503050406030204" pitchFamily="18" charset="0"/>
                    <a:cs typeface="Times New Roman"/>
                  </a:rPr>
                  <a:t>𝑘  = 1 +</a:t>
                </a:r>
                <a:r>
                  <a:rPr lang="fr-CA" sz="1400" i="0" dirty="0">
                    <a:latin typeface="Cambria Math" panose="02040503050406030204" pitchFamily="18" charset="0"/>
                    <a:cs typeface="Arial"/>
                  </a:rPr>
                  <a:t>ℎ</a:t>
                </a:r>
                <a:r>
                  <a:rPr lang="fr-CA" sz="1400" dirty="0">
                    <a:latin typeface="+mj-lt"/>
                    <a:cs typeface="Times New Roman"/>
                  </a:rPr>
                  <a:t>, </a:t>
                </a:r>
                <a:r>
                  <a:rPr lang="fr-CA" sz="1400" i="0" dirty="0">
                    <a:latin typeface="Cambria Math" panose="02040503050406030204" pitchFamily="18" charset="0"/>
                    <a:cs typeface="Arial"/>
                  </a:rPr>
                  <a:t>ℎ&gt;0</a:t>
                </a:r>
                <a:r>
                  <a:rPr lang="fr-CA" sz="1400" dirty="0">
                    <a:latin typeface="+mj-lt"/>
                    <a:cs typeface="Times New Roman"/>
                  </a:rPr>
                  <a:t>, on obtient :</a:t>
                </a:r>
              </a:p>
              <a:p>
                <a:pPr marL="101704">
                  <a:spcBef>
                    <a:spcPts val="600"/>
                  </a:spcBef>
                </a:pPr>
                <a:r>
                  <a:rPr lang="fr-CA" sz="1400" i="0" dirty="0">
                    <a:latin typeface="Cambria Math" panose="02040503050406030204" pitchFamily="18" charset="0"/>
                    <a:cs typeface="Times New Roman"/>
                  </a:rPr>
                  <a:t>𝐹 (𝑦</a:t>
                </a:r>
                <a:r>
                  <a:rPr lang="fr-CA" sz="1400" i="0" dirty="0">
                    <a:latin typeface="Cambria Math" panose="02040503050406030204" pitchFamily="18" charset="0"/>
                    <a:cs typeface="Lucida Sans Unicode"/>
                  </a:rPr>
                  <a:t>) − </a:t>
                </a:r>
                <a:r>
                  <a:rPr lang="fr-CA" sz="1400" i="0" dirty="0">
                    <a:latin typeface="Cambria Math" panose="02040503050406030204" pitchFamily="18" charset="0"/>
                    <a:cs typeface="Times New Roman"/>
                  </a:rPr>
                  <a:t>𝐹 (1) = 𝐹  </a:t>
                </a:r>
                <a:r>
                  <a:rPr lang="ar-AE" sz="1400" i="0" dirty="0">
                    <a:latin typeface="Cambria Math" panose="02040503050406030204" pitchFamily="18" charset="0"/>
                    <a:cs typeface="Times New Roman"/>
                  </a:rPr>
                  <a:t>((1 </a:t>
                </a:r>
                <a:r>
                  <a:rPr lang="ar-AE" sz="1400" i="0" dirty="0">
                    <a:latin typeface="Cambria Math" panose="02040503050406030204" pitchFamily="18" charset="0"/>
                    <a:cs typeface="Lucida Sans Unicode"/>
                  </a:rPr>
                  <a:t>+ℎ)</a:t>
                </a:r>
                <a:r>
                  <a:rPr lang="ar-AE" sz="1400" i="0" dirty="0">
                    <a:latin typeface="Cambria Math" panose="02040503050406030204" pitchFamily="18" charset="0"/>
                    <a:cs typeface="Times New Roman"/>
                  </a:rPr>
                  <a:t>𝑦)</a:t>
                </a:r>
                <a:r>
                  <a:rPr lang="ar-AE" sz="1400" i="0" baseline="50000" dirty="0">
                    <a:latin typeface="Cambria Math" panose="02040503050406030204" pitchFamily="18" charset="0"/>
                    <a:cs typeface="Times New Roman"/>
                  </a:rPr>
                  <a:t>   </a:t>
                </a:r>
                <a:r>
                  <a:rPr lang="ar-AE" sz="1400" i="0" dirty="0">
                    <a:latin typeface="Cambria Math" panose="02040503050406030204" pitchFamily="18" charset="0"/>
                    <a:cs typeface="Lucida Sans Unicode"/>
                  </a:rPr>
                  <a:t>− </a:t>
                </a:r>
                <a:r>
                  <a:rPr lang="ar-AE" sz="1400" i="0" dirty="0">
                    <a:latin typeface="Cambria Math" panose="02040503050406030204" pitchFamily="18" charset="0"/>
                    <a:cs typeface="Times New Roman"/>
                  </a:rPr>
                  <a:t>𝐹 (1 +</a:t>
                </a:r>
                <a:r>
                  <a:rPr lang="ar-AE" sz="1400" i="0" dirty="0">
                    <a:latin typeface="Cambria Math" panose="02040503050406030204" pitchFamily="18" charset="0"/>
                    <a:cs typeface="Arial"/>
                  </a:rPr>
                  <a:t>ℎ</a:t>
                </a:r>
                <a:r>
                  <a:rPr lang="ar-AE" sz="1400" i="0" dirty="0">
                    <a:latin typeface="Cambria Math" panose="02040503050406030204" pitchFamily="18" charset="0"/>
                    <a:cs typeface="Lucida Sans Unicode"/>
                  </a:rPr>
                  <a:t>) </a:t>
                </a:r>
                <a:r>
                  <a:rPr lang="fr-CA" sz="1400" dirty="0">
                    <a:latin typeface="+mj-lt"/>
                    <a:cs typeface="Lucida Sans Unicode"/>
                  </a:rPr>
                  <a:t> </a:t>
                </a:r>
                <a:endParaRPr lang="ar-AE" sz="1400" dirty="0">
                  <a:latin typeface="+mj-lt"/>
                  <a:cs typeface="Lucida Sans Unicode"/>
                </a:endParaRPr>
              </a:p>
              <a:p>
                <a:pPr marL="330538" indent="-228834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fr-CA" sz="1400" dirty="0">
                    <a:latin typeface="+mj-lt"/>
                    <a:cs typeface="Lucida Sans Unicode"/>
                  </a:rPr>
                  <a:t>On change des termes de place.</a:t>
                </a:r>
              </a:p>
              <a:p>
                <a:pPr marL="101704">
                  <a:spcBef>
                    <a:spcPts val="600"/>
                  </a:spcBef>
                </a:pPr>
                <a:r>
                  <a:rPr lang="fr-CA" sz="1400" i="0" dirty="0">
                    <a:solidFill>
                      <a:srgbClr val="3333B2"/>
                    </a:solidFill>
                    <a:latin typeface="Cambria Math" panose="02040503050406030204" pitchFamily="18" charset="0"/>
                    <a:cs typeface="Times New Roman"/>
                  </a:rPr>
                  <a:t>𝐹</a:t>
                </a:r>
                <a:r>
                  <a:rPr lang="fr-CA" sz="1400" i="0" dirty="0">
                    <a:solidFill>
                      <a:srgbClr val="3333B2"/>
                    </a:solidFill>
                    <a:latin typeface="Cambria Math" panose="02040503050406030204" pitchFamily="18" charset="0"/>
                    <a:cs typeface="Lucida Sans Unicode"/>
                  </a:rPr>
                  <a:t>(</a:t>
                </a:r>
                <a:r>
                  <a:rPr lang="fr-CA" sz="1400" i="0" dirty="0">
                    <a:solidFill>
                      <a:srgbClr val="3333B2"/>
                    </a:solidFill>
                    <a:latin typeface="Cambria Math" panose="02040503050406030204" pitchFamily="18" charset="0"/>
                    <a:cs typeface="Times New Roman"/>
                  </a:rPr>
                  <a:t>1+</a:t>
                </a:r>
                <a:r>
                  <a:rPr lang="fr-CA" sz="1400" i="0" dirty="0">
                    <a:solidFill>
                      <a:srgbClr val="3333B2"/>
                    </a:solidFill>
                    <a:latin typeface="Cambria Math" panose="02040503050406030204" pitchFamily="18" charset="0"/>
                    <a:cs typeface="Arial"/>
                  </a:rPr>
                  <a:t>ℎ</a:t>
                </a:r>
                <a:r>
                  <a:rPr lang="fr-CA" sz="1400" i="0" dirty="0">
                    <a:solidFill>
                      <a:srgbClr val="3333B2"/>
                    </a:solidFill>
                    <a:latin typeface="Cambria Math" panose="02040503050406030204" pitchFamily="18" charset="0"/>
                    <a:cs typeface="Lucida Sans Unicode"/>
                  </a:rPr>
                  <a:t>)</a:t>
                </a:r>
                <a:r>
                  <a:rPr lang="fr-CA" sz="1400" i="0" dirty="0">
                    <a:latin typeface="Cambria Math" panose="02040503050406030204" pitchFamily="18" charset="0"/>
                    <a:cs typeface="Lucida Sans Unicode"/>
                  </a:rPr>
                  <a:t>−</a:t>
                </a:r>
                <a:r>
                  <a:rPr lang="fr-CA" sz="1400" i="0" dirty="0">
                    <a:latin typeface="Cambria Math" panose="02040503050406030204" pitchFamily="18" charset="0"/>
                    <a:cs typeface="Times New Roman"/>
                  </a:rPr>
                  <a:t>𝐹</a:t>
                </a:r>
                <a:r>
                  <a:rPr lang="fr-CA" sz="1400" i="0" dirty="0">
                    <a:latin typeface="Cambria Math" panose="02040503050406030204" pitchFamily="18" charset="0"/>
                    <a:cs typeface="Lucida Sans Unicode"/>
                  </a:rPr>
                  <a:t>(</a:t>
                </a:r>
                <a:r>
                  <a:rPr lang="fr-CA" sz="1400" i="0" dirty="0">
                    <a:latin typeface="Cambria Math" panose="02040503050406030204" pitchFamily="18" charset="0"/>
                    <a:cs typeface="Times New Roman"/>
                  </a:rPr>
                  <a:t>1</a:t>
                </a:r>
                <a:r>
                  <a:rPr lang="fr-CA" sz="1400" i="0" dirty="0">
                    <a:latin typeface="Cambria Math" panose="02040503050406030204" pitchFamily="18" charset="0"/>
                    <a:cs typeface="Lucida Sans Unicode"/>
                  </a:rPr>
                  <a:t>)=</a:t>
                </a:r>
                <a:r>
                  <a:rPr lang="fr-CA" sz="1400" i="0" dirty="0">
                    <a:latin typeface="Cambria Math" panose="02040503050406030204" pitchFamily="18" charset="0"/>
                    <a:cs typeface="Times New Roman"/>
                  </a:rPr>
                  <a:t>𝐹</a:t>
                </a:r>
                <a:r>
                  <a:rPr lang="ar-AE" sz="1400" i="0" dirty="0">
                    <a:latin typeface="Cambria Math" panose="02040503050406030204" pitchFamily="18" charset="0"/>
                    <a:cs typeface="Times New Roman"/>
                  </a:rPr>
                  <a:t>((1 </a:t>
                </a:r>
                <a:r>
                  <a:rPr lang="ar-AE" sz="1400" i="0" dirty="0">
                    <a:latin typeface="Cambria Math" panose="02040503050406030204" pitchFamily="18" charset="0"/>
                    <a:cs typeface="Lucida Sans Unicode"/>
                  </a:rPr>
                  <a:t>+ℎ)</a:t>
                </a:r>
                <a:r>
                  <a:rPr lang="ar-AE" sz="1400" i="0" dirty="0">
                    <a:latin typeface="Cambria Math" panose="02040503050406030204" pitchFamily="18" charset="0"/>
                    <a:cs typeface="Times New Roman"/>
                  </a:rPr>
                  <a:t>𝑦)</a:t>
                </a:r>
                <a:r>
                  <a:rPr lang="ar-AE" sz="1400" i="0" dirty="0">
                    <a:solidFill>
                      <a:srgbClr val="3333B2"/>
                    </a:solidFill>
                    <a:latin typeface="Cambria Math" panose="02040503050406030204" pitchFamily="18" charset="0"/>
                    <a:cs typeface="Lucida Sans Unicode"/>
                  </a:rPr>
                  <a:t>−𝐹(𝑦)</a:t>
                </a:r>
                <a:r>
                  <a:rPr lang="fr-CA" sz="1400" dirty="0">
                    <a:solidFill>
                      <a:srgbClr val="3333B2"/>
                    </a:solidFill>
                    <a:latin typeface="+mj-lt"/>
                    <a:cs typeface="Lucida Sans Unicode"/>
                  </a:rPr>
                  <a:t> </a:t>
                </a:r>
                <a:endParaRPr lang="ar-AE" sz="1400" dirty="0">
                  <a:solidFill>
                    <a:srgbClr val="3333B2"/>
                  </a:solidFill>
                  <a:latin typeface="+mj-lt"/>
                  <a:cs typeface="Lucida Sans Unicode"/>
                </a:endParaRPr>
              </a:p>
              <a:p>
                <a:pPr marL="330538" indent="-228834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fr-CA" sz="1400" dirty="0">
                    <a:latin typeface="+mj-lt"/>
                    <a:cs typeface="Times New Roman"/>
                  </a:rPr>
                  <a:t>En divisant par </a:t>
                </a:r>
                <a:r>
                  <a:rPr lang="fr-CA" sz="1400" i="0">
                    <a:latin typeface="Cambria Math" panose="02040503050406030204" pitchFamily="18" charset="0"/>
                    <a:cs typeface="Times New Roman"/>
                  </a:rPr>
                  <a:t>𝑦ℎ</a:t>
                </a:r>
                <a:r>
                  <a:rPr lang="fr-CA" sz="1400" dirty="0">
                    <a:latin typeface="+mj-lt"/>
                    <a:cs typeface="Times New Roman"/>
                  </a:rPr>
                  <a:t> de chaque côté</a:t>
                </a:r>
              </a:p>
              <a:p>
                <a:pPr marL="101704">
                  <a:spcBef>
                    <a:spcPts val="600"/>
                  </a:spcBef>
                </a:pPr>
                <a:r>
                  <a:rPr lang="ar-AE" sz="1400" i="0">
                    <a:latin typeface="Cambria Math" panose="02040503050406030204" pitchFamily="18" charset="0"/>
                    <a:cs typeface="Times New Roman"/>
                  </a:rPr>
                  <a:t>(𝐹(1+ℎ)−𝐹(1))/𝑦ℎ=(𝐹(𝑦+𝑦ℎ)−𝐹(𝑦))/𝑦ℎ</a:t>
                </a:r>
                <a:r>
                  <a:rPr lang="fr-CA" sz="1400" dirty="0">
                    <a:latin typeface="+mj-lt"/>
                    <a:cs typeface="Times New Roman"/>
                  </a:rPr>
                  <a:t> </a:t>
                </a:r>
                <a:endParaRPr lang="ar-AE" sz="1400" dirty="0">
                  <a:latin typeface="+mj-lt"/>
                  <a:cs typeface="Times New Roman"/>
                </a:endParaRPr>
              </a:p>
              <a:p>
                <a:pPr marL="329691" marR="91534" indent="-228834">
                  <a:buFont typeface="Arial" panose="020B0604020202020204" pitchFamily="34" charset="0"/>
                  <a:buChar char="•"/>
                </a:pPr>
                <a:r>
                  <a:rPr lang="fr-CA" sz="1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/>
                  </a:rPr>
                  <a:t>En prenant la limite quand </a:t>
                </a:r>
                <a:r>
                  <a:rPr lang="fr-CA" sz="1400" i="0" dirty="0">
                    <a:latin typeface="Cambria Math" panose="02040503050406030204" pitchFamily="18" charset="0"/>
                    <a:cs typeface="Arial"/>
                  </a:rPr>
                  <a:t>ℎ</a:t>
                </a:r>
                <a:r>
                  <a:rPr lang="el-GR" sz="1400" i="1" dirty="0"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</a:rPr>
                  <a:t> </a:t>
                </a:r>
                <a:r>
                  <a:rPr lang="fr-CA" sz="1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/>
                  </a:rPr>
                  <a:t>tend vers 0 de chaque côté, on  obtient:</a:t>
                </a:r>
              </a:p>
              <a:p>
                <a:pPr marL="100857" marR="91534"/>
                <a:r>
                  <a:rPr lang="fr-CA" sz="1400" i="0">
                    <a:latin typeface="Cambria Math" panose="02040503050406030204" pitchFamily="18" charset="0"/>
                    <a:cs typeface="Times New Roman"/>
                  </a:rPr>
                  <a:t>1/𝑦   lim┬(ℎ→0)⁡〖(𝐹(1+ℎ)−𝐹(1))/ℎ〗=lim┬(ℎ→0)⁡〖(𝐹(𝑦+𝑦ℎ)−𝐹(𝑦))/𝑦ℎ〗</a:t>
                </a:r>
                <a:r>
                  <a:rPr lang="fr-CA" sz="1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/>
                  </a:rPr>
                  <a:t> </a:t>
                </a:r>
              </a:p>
              <a:p>
                <a:pPr marL="329691" marR="91534" indent="-228834">
                  <a:buFont typeface="Arial" panose="020B0604020202020204" pitchFamily="34" charset="0"/>
                  <a:buChar char="•"/>
                </a:pPr>
                <a:r>
                  <a:rPr lang="fr-CA" sz="1400" spc="-4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/>
                  </a:rPr>
                  <a:t>Par la définition de la dérivée, on a</a:t>
                </a:r>
              </a:p>
              <a:p>
                <a:pPr marL="100857" marR="91534"/>
                <a:r>
                  <a:rPr lang="fr-CA" sz="1400" i="0" spc="13">
                    <a:latin typeface="Cambria Math" panose="02040503050406030204" pitchFamily="18" charset="0"/>
                    <a:cs typeface="Lucida Sans Unicode"/>
                  </a:rPr>
                  <a:t>(𝐹^′ (1))/𝑦=𝐹′(𝑦)</a:t>
                </a:r>
                <a:r>
                  <a:rPr lang="fr-CA" sz="1400" spc="13" dirty="0">
                    <a:latin typeface="Cambria" panose="02040503050406030204" pitchFamily="18" charset="0"/>
                    <a:ea typeface="Cambria" panose="02040503050406030204" pitchFamily="18" charset="0"/>
                    <a:cs typeface="Lucida Sans Unicode"/>
                  </a:rPr>
                  <a:t> </a:t>
                </a:r>
              </a:p>
              <a:p>
                <a:pPr marL="330538" indent="-228834">
                  <a:spcBef>
                    <a:spcPts val="287"/>
                  </a:spcBef>
                  <a:buFont typeface="Arial" panose="020B0604020202020204" pitchFamily="34" charset="0"/>
                  <a:buChar char="•"/>
                </a:pPr>
                <a:r>
                  <a:rPr lang="fr-CA" sz="1400" i="0" spc="13">
                    <a:latin typeface="Cambria Math" panose="02040503050406030204" pitchFamily="18" charset="0"/>
                    <a:cs typeface="Lucida Sans Unicode"/>
                  </a:rPr>
                  <a:t>𝐹^′ (1)</a:t>
                </a:r>
                <a:r>
                  <a:rPr lang="fr-CA" sz="1400" spc="13" dirty="0">
                    <a:latin typeface="Cambria" panose="02040503050406030204" pitchFamily="18" charset="0"/>
                    <a:ea typeface="Cambria" panose="02040503050406030204" pitchFamily="18" charset="0"/>
                    <a:cs typeface="Lucida Sans Unicode"/>
                  </a:rPr>
                  <a:t> est une constante. On cherche une fonction de </a:t>
                </a:r>
                <a:r>
                  <a:rPr lang="fr-CA" sz="1400" i="0" spc="13">
                    <a:latin typeface="Cambria Math" panose="02040503050406030204" pitchFamily="18" charset="0"/>
                    <a:cs typeface="Lucida Sans Unicode"/>
                  </a:rPr>
                  <a:t>𝑦</a:t>
                </a:r>
                <a:r>
                  <a:rPr lang="fr-CA" sz="1400" spc="13" dirty="0">
                    <a:latin typeface="Cambria" panose="02040503050406030204" pitchFamily="18" charset="0"/>
                    <a:ea typeface="Cambria" panose="02040503050406030204" pitchFamily="18" charset="0"/>
                    <a:cs typeface="Lucida Sans Unicode"/>
                  </a:rPr>
                  <a:t>, dont sa dérivée est </a:t>
                </a:r>
                <a:r>
                  <a:rPr lang="fr-CA" sz="1400" i="0" spc="13">
                    <a:latin typeface="Cambria Math" panose="02040503050406030204" pitchFamily="18" charset="0"/>
                    <a:cs typeface="Lucida Sans Unicode"/>
                  </a:rPr>
                  <a:t>(𝐹^′ (1))/𝑦.</a:t>
                </a:r>
                <a:r>
                  <a:rPr lang="fr-CA" sz="1400" spc="13" dirty="0">
                    <a:latin typeface="Cambria" panose="02040503050406030204" pitchFamily="18" charset="0"/>
                    <a:ea typeface="Cambria" panose="02040503050406030204" pitchFamily="18" charset="0"/>
                    <a:cs typeface="Lucida Sans Unicode"/>
                  </a:rPr>
                  <a:t> Donc</a:t>
                </a:r>
              </a:p>
              <a:p>
                <a:pPr marL="101704">
                  <a:spcBef>
                    <a:spcPts val="287"/>
                  </a:spcBef>
                </a:pPr>
                <a:r>
                  <a:rPr lang="fr-CA" sz="1400" i="0" spc="13">
                    <a:solidFill>
                      <a:srgbClr val="3333B2"/>
                    </a:solidFill>
                    <a:latin typeface="Cambria Math" panose="02040503050406030204" pitchFamily="18" charset="0"/>
                    <a:cs typeface="Lucida Sans Unicode"/>
                  </a:rPr>
                  <a:t>𝐹(𝑦)=𝐹^′ (1)  ln⁡(𝑦)+𝐶</a:t>
                </a:r>
                <a:r>
                  <a:rPr lang="fr-CA" sz="1400" spc="13" dirty="0">
                    <a:solidFill>
                      <a:srgbClr val="3333B2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Lucida Sans Unicode"/>
                  </a:rPr>
                  <a:t> </a:t>
                </a:r>
              </a:p>
              <a:p>
                <a:pPr marL="330538" indent="-228834">
                  <a:spcBef>
                    <a:spcPts val="287"/>
                  </a:spcBef>
                  <a:buFont typeface="Arial" panose="020B0604020202020204" pitchFamily="34" charset="0"/>
                  <a:buChar char="•"/>
                </a:pPr>
                <a:r>
                  <a:rPr lang="fr-CA" sz="1400" i="0" spc="-67" dirty="0">
                    <a:latin typeface="Cambria Math" panose="02040503050406030204" pitchFamily="18" charset="0"/>
                    <a:cs typeface="Times New Roman"/>
                  </a:rPr>
                  <a:t>𝐶</a:t>
                </a:r>
                <a:r>
                  <a:rPr lang="fr-CA" sz="1400" spc="-67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/>
                  </a:rPr>
                  <a:t> est une constante, car elle ne change pas la dérivée. Il reste à trouver la valeur des deux constantes </a:t>
                </a:r>
                <a:r>
                  <a:rPr lang="fr-CA" sz="1400" i="0" spc="-67">
                    <a:latin typeface="Cambria Math" panose="02040503050406030204" pitchFamily="18" charset="0"/>
                    <a:cs typeface="Times New Roman"/>
                  </a:rPr>
                  <a:t>𝐹^′ (1)</a:t>
                </a:r>
                <a:r>
                  <a:rPr lang="fr-CA" sz="1400" spc="-67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/>
                  </a:rPr>
                  <a:t> et </a:t>
                </a:r>
                <a:r>
                  <a:rPr lang="fr-CA" sz="1400" i="0" spc="-67">
                    <a:latin typeface="Cambria Math" panose="02040503050406030204" pitchFamily="18" charset="0"/>
                    <a:cs typeface="Times New Roman"/>
                  </a:rPr>
                  <a:t>𝐶</a:t>
                </a:r>
                <a:r>
                  <a:rPr lang="fr-CA" sz="1400" spc="-67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/>
                  </a:rPr>
                  <a:t>.</a:t>
                </a:r>
                <a:endParaRPr lang="fr-CA" sz="1400" dirty="0">
                  <a:latin typeface="Cambria" panose="02040503050406030204" pitchFamily="18" charset="0"/>
                  <a:ea typeface="Cambria" panose="02040503050406030204" pitchFamily="18" charset="0"/>
                  <a:cs typeface="Times New Roman"/>
                </a:endParaRPr>
              </a:p>
              <a:p>
                <a:pPr marL="329691" marR="91534" indent="-228834">
                  <a:buFont typeface="Arial" panose="020B0604020202020204" pitchFamily="34" charset="0"/>
                  <a:buChar char="•"/>
                </a:pPr>
                <a:r>
                  <a:rPr lang="fr-CA" sz="1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/>
                  </a:rPr>
                  <a:t>On a:</a:t>
                </a:r>
              </a:p>
              <a:p>
                <a:pPr marL="100857" marR="91534"/>
                <a:r>
                  <a:rPr lang="fr-CA" sz="1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/>
                  </a:rPr>
                  <a:t>  </a:t>
                </a:r>
                <a:r>
                  <a:rPr lang="fr-CA" sz="1400" i="0">
                    <a:solidFill>
                      <a:srgbClr val="3333B2"/>
                    </a:solidFill>
                    <a:latin typeface="Cambria Math" panose="02040503050406030204" pitchFamily="18" charset="0"/>
                    <a:cs typeface="Lucida Sans Unicode"/>
                  </a:rPr>
                  <a:t>𝐹(𝑦)=𝐹^′ (1)  ln⁡(𝑦)+𝐶</a:t>
                </a:r>
                <a:r>
                  <a:rPr lang="fr-CA" sz="1400" dirty="0">
                    <a:solidFill>
                      <a:srgbClr val="3333B2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Lucida Sans Unicode"/>
                  </a:rPr>
                  <a:t>     </a:t>
                </a:r>
                <a:r>
                  <a:rPr lang="fr-CA" sz="1400" i="0" dirty="0">
                    <a:solidFill>
                      <a:srgbClr val="3333B2"/>
                    </a:solidFill>
                    <a:latin typeface="Cambria Math" panose="02040503050406030204" pitchFamily="18" charset="0"/>
                    <a:ea typeface="Cambria" panose="02040503050406030204" pitchFamily="18" charset="0"/>
                    <a:cs typeface="Lucida Sans Unicode"/>
                  </a:rPr>
                  <a:t>𝐹(1)=0</a:t>
                </a:r>
                <a:r>
                  <a:rPr lang="fr-CA" sz="1400" dirty="0">
                    <a:solidFill>
                      <a:srgbClr val="3333B2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Lucida Sans Unicode"/>
                  </a:rPr>
                  <a:t>  </a:t>
                </a:r>
                <a:r>
                  <a:rPr lang="fr-CA" sz="1400" dirty="0">
                    <a:latin typeface="Cambria" panose="02040503050406030204" pitchFamily="18" charset="0"/>
                    <a:ea typeface="Cambria" panose="02040503050406030204" pitchFamily="18" charset="0"/>
                    <a:cs typeface="Lucida Sans Unicode"/>
                  </a:rPr>
                  <a:t>et    </a:t>
                </a:r>
                <a:r>
                  <a:rPr lang="fr-CA" sz="1400" dirty="0">
                    <a:solidFill>
                      <a:srgbClr val="3333B2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Lucida Sans Unicode"/>
                  </a:rPr>
                  <a:t> </a:t>
                </a:r>
                <a:r>
                  <a:rPr lang="fr-CA" sz="1400" i="0">
                    <a:solidFill>
                      <a:srgbClr val="3333B2"/>
                    </a:solidFill>
                    <a:latin typeface="Cambria Math" panose="02040503050406030204" pitchFamily="18" charset="0"/>
                    <a:ea typeface="Cambria" panose="02040503050406030204" pitchFamily="18" charset="0"/>
                    <a:cs typeface="Lucida Sans Unicode"/>
                  </a:rPr>
                  <a:t>𝐹(10)=1</a:t>
                </a:r>
                <a:endParaRPr lang="fr-CA" sz="1400" dirty="0">
                  <a:solidFill>
                    <a:srgbClr val="3333B2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Lucida Sans Unicode"/>
                </a:endParaRPr>
              </a:p>
              <a:p>
                <a:pPr marL="101704">
                  <a:spcBef>
                    <a:spcPts val="287"/>
                  </a:spcBef>
                </a:pPr>
                <a:r>
                  <a:rPr lang="fr-CA" sz="1400" i="0">
                    <a:latin typeface="Cambria Math" panose="02040503050406030204" pitchFamily="18" charset="0"/>
                    <a:cs typeface="Times New Roman"/>
                  </a:rPr>
                  <a:t>0&amp;=𝐹^′ (1)  ln⁡(1)+𝐶</a:t>
                </a:r>
                <a:r>
                  <a:rPr lang="fr-CA" sz="1400" i="1" dirty="0">
                    <a:latin typeface="Cambria Math" panose="02040503050406030204" pitchFamily="18" charset="0"/>
                    <a:cs typeface="Times New Roman"/>
                  </a:rPr>
                  <a:t> </a:t>
                </a:r>
                <a:br>
                  <a:rPr lang="fr-CA" sz="1400" i="1" dirty="0">
                    <a:latin typeface="Cambria Math" panose="02040503050406030204" pitchFamily="18" charset="0"/>
                    <a:cs typeface="Times New Roman"/>
                  </a:rPr>
                </a:br>
                <a:r>
                  <a:rPr lang="fr-CA" sz="1400" i="0">
                    <a:latin typeface="Cambria Math" panose="02040503050406030204" pitchFamily="18" charset="0"/>
                    <a:cs typeface="Times New Roman"/>
                  </a:rPr>
                  <a:t>&amp;=𝐹^′ (1)×0+𝐶</a:t>
                </a:r>
                <a:r>
                  <a:rPr lang="fr-CA" sz="1400" i="1" dirty="0">
                    <a:latin typeface="Cambria Math" panose="02040503050406030204" pitchFamily="18" charset="0"/>
                    <a:cs typeface="Times New Roman"/>
                  </a:rPr>
                  <a:t> </a:t>
                </a:r>
                <a:br>
                  <a:rPr lang="fr-CA" sz="1400" i="1" dirty="0">
                    <a:latin typeface="Cambria Math" panose="02040503050406030204" pitchFamily="18" charset="0"/>
                    <a:cs typeface="Times New Roman"/>
                  </a:rPr>
                </a:br>
                <a:r>
                  <a:rPr lang="fr-CA" sz="1400" i="0">
                    <a:latin typeface="Cambria Math" panose="02040503050406030204" pitchFamily="18" charset="0"/>
                    <a:cs typeface="Times New Roman"/>
                  </a:rPr>
                  <a:t>&amp;=𝐶</a:t>
                </a:r>
                <a:r>
                  <a:rPr lang="fr-CA" sz="1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/>
                  </a:rPr>
                  <a:t> </a:t>
                </a:r>
              </a:p>
              <a:p>
                <a:pPr marL="101704">
                  <a:spcBef>
                    <a:spcPts val="287"/>
                  </a:spcBef>
                </a:pPr>
                <a:r>
                  <a:rPr lang="fr-CA" sz="1400" i="0">
                    <a:latin typeface="Cambria Math" panose="02040503050406030204" pitchFamily="18" charset="0"/>
                    <a:cs typeface="Times New Roman"/>
                  </a:rPr>
                  <a:t>1=𝐹^′ (1)  ln⁡〖(10)〗+0</a:t>
                </a:r>
                <a:r>
                  <a:rPr lang="fr-CA" sz="1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/>
                  </a:rPr>
                  <a:t> </a:t>
                </a:r>
              </a:p>
              <a:p>
                <a:pPr marL="101704">
                  <a:spcBef>
                    <a:spcPts val="287"/>
                  </a:spcBef>
                </a:pPr>
                <a:r>
                  <a:rPr lang="fr-CA" sz="1400" i="0">
                    <a:latin typeface="Cambria Math" panose="02040503050406030204" pitchFamily="18" charset="0"/>
                    <a:cs typeface="Times New Roman"/>
                  </a:rPr>
                  <a:t>𝐹^′ (1)=1/ln⁡(10) </a:t>
                </a:r>
                <a:r>
                  <a:rPr lang="fr-CA" sz="1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/>
                  </a:rPr>
                  <a:t> </a:t>
                </a:r>
              </a:p>
              <a:p>
                <a:pPr marL="101704">
                  <a:spcBef>
                    <a:spcPts val="287"/>
                  </a:spcBef>
                </a:pPr>
                <a:r>
                  <a:rPr lang="fr-CA" sz="1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/>
                  </a:rPr>
                  <a:t>Donc</a:t>
                </a:r>
              </a:p>
              <a:p>
                <a:pPr marL="101704">
                  <a:spcBef>
                    <a:spcPts val="287"/>
                  </a:spcBef>
                </a:pPr>
                <a:r>
                  <a:rPr lang="fr-CA" sz="1400" i="0">
                    <a:latin typeface="Cambria Math" panose="02040503050406030204" pitchFamily="18" charset="0"/>
                    <a:cs typeface="Times New Roman"/>
                  </a:rPr>
                  <a:t>𝐹(𝑦)=ln⁡(𝑦)/ln⁡(10) =log_10⁡〖(𝑦)〗</a:t>
                </a:r>
                <a:r>
                  <a:rPr lang="fr-CA" sz="1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fr-CA" sz="1400" dirty="0">
                  <a:latin typeface="+mj-lt"/>
                  <a:cs typeface="Times New Roman"/>
                </a:endParaRPr>
              </a:p>
              <a:p>
                <a:endParaRPr lang="fr-CA" dirty="0"/>
              </a:p>
            </p:txBody>
          </p:sp>
        </mc:Fallback>
      </mc:AlternateContent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891891-3032-4684-BC13-8F725CBF1108}" type="slidenum">
              <a:rPr lang="fr-CA" smtClean="0"/>
              <a:t>18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216159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891891-3032-4684-BC13-8F725CBF1108}" type="slidenum">
              <a:rPr lang="fr-CA" smtClean="0"/>
              <a:t>19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960873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891891-3032-4684-BC13-8F725CBF1108}" type="slidenum">
              <a:rPr lang="fr-CA" smtClean="0"/>
              <a:t>21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962043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891891-3032-4684-BC13-8F725CBF1108}" type="slidenum">
              <a:rPr lang="fr-CA" smtClean="0"/>
              <a:t>22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324983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Discuter avec les étudiants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891891-3032-4684-BC13-8F725CBF1108}" type="slidenum">
              <a:rPr lang="fr-CA" smtClean="0"/>
              <a:t>23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6179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Faire une évolution pour voir </a:t>
            </a:r>
            <a:r>
              <a:rPr lang="fr-CA"/>
              <a:t>la convergence.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891891-3032-4684-BC13-8F725CBF1108}" type="slidenum">
              <a:rPr lang="fr-CA" smtClean="0"/>
              <a:t>24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097085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Ouverture, on peut appliquer la démonstration peu importe la base des nombres et l’appliquer au 2</a:t>
            </a:r>
            <a:r>
              <a:rPr lang="fr-CA" baseline="30000" dirty="0"/>
              <a:t>e</a:t>
            </a:r>
            <a:r>
              <a:rPr lang="fr-CA" dirty="0"/>
              <a:t> chiffre (ou autres)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891891-3032-4684-BC13-8F725CBF1108}" type="slidenum">
              <a:rPr lang="fr-CA" smtClean="0"/>
              <a:t>25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574408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Oups les pays sont en milles²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891891-3032-4684-BC13-8F725CBF1108}" type="slidenum">
              <a:rPr lang="fr-CA" smtClean="0"/>
              <a:t>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456359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891891-3032-4684-BC13-8F725CBF1108}" type="slidenum">
              <a:rPr lang="fr-CA" smtClean="0"/>
              <a:t>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42701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891891-3032-4684-BC13-8F725CBF1108}" type="slidenum">
              <a:rPr lang="fr-CA" smtClean="0"/>
              <a:t>11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289598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891891-3032-4684-BC13-8F725CBF1108}" type="slidenum">
              <a:rPr lang="fr-CA" smtClean="0"/>
              <a:t>12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681837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Articles du </a:t>
            </a:r>
            <a:r>
              <a:rPr lang="fr-CA" dirty="0" err="1"/>
              <a:t>reader</a:t>
            </a:r>
            <a:r>
              <a:rPr lang="fr-CA" dirty="0"/>
              <a:t> Digest, statistique de baseball, données </a:t>
            </a:r>
            <a:r>
              <a:rPr lang="fr-CA" dirty="0" err="1"/>
              <a:t>hydrolique</a:t>
            </a:r>
            <a:r>
              <a:rPr lang="fr-CA" dirty="0"/>
              <a:t>…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891891-3032-4684-BC13-8F725CBF1108}" type="slidenum">
              <a:rPr lang="fr-CA" smtClean="0"/>
              <a:t>13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498752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891891-3032-4684-BC13-8F725CBF1108}" type="slidenum">
              <a:rPr lang="fr-CA" smtClean="0"/>
              <a:t>14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71096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es notes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nary>
                      <m:naryPr>
                        <m:ctrlPr>
                          <a:rPr lang="fr-CA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fr-CA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  <m:sup>
                        <m:r>
                          <a:rPr lang="fr-CA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  <m:e>
                        <m:r>
                          <a:rPr lang="fr-CA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fr-CA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CA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fr-CA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</m:oMath>
                </a14:m>
                <a:r>
                  <a:rPr lang="fr-CA" dirty="0"/>
                  <a:t> correspond</a:t>
                </a:r>
                <a:r>
                  <a:rPr lang="fr-CA" baseline="0" dirty="0"/>
                  <a:t> à la probabilité</a:t>
                </a:r>
              </a:p>
              <a:p>
                <a:r>
                  <a:rPr lang="fr-CA" baseline="0" dirty="0"/>
                  <a:t>Faire des exemples au tableau</a:t>
                </a:r>
                <a:endParaRPr lang="fr-CA" dirty="0"/>
              </a:p>
            </p:txBody>
          </p:sp>
        </mc:Choice>
        <mc:Fallback xmlns="">
          <p:sp>
            <p:nvSpPr>
              <p:cNvPr id="3" name="Espace réservé des notes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fr-CA" i="0">
                    <a:latin typeface="Cambria Math" panose="02040503050406030204" pitchFamily="18" charset="0"/>
                  </a:rPr>
                  <a:t>∫24_</a:t>
                </a:r>
                <a:r>
                  <a:rPr lang="fr-CA" b="0" i="0">
                    <a:latin typeface="Cambria Math" panose="02040503050406030204" pitchFamily="18" charset="0"/>
                  </a:rPr>
                  <a:t>𝑎^𝑏▒𝑓(𝑥)𝑑𝑥</a:t>
                </a:r>
                <a:r>
                  <a:rPr lang="fr-CA" dirty="0"/>
                  <a:t> correspond</a:t>
                </a:r>
                <a:r>
                  <a:rPr lang="fr-CA" baseline="0" dirty="0"/>
                  <a:t> à la probabilité</a:t>
                </a:r>
              </a:p>
              <a:p>
                <a:r>
                  <a:rPr lang="fr-CA" baseline="0" dirty="0"/>
                  <a:t>Faire des exemples au tableau</a:t>
                </a:r>
                <a:endParaRPr lang="fr-CA" dirty="0"/>
              </a:p>
            </p:txBody>
          </p:sp>
        </mc:Fallback>
      </mc:AlternateContent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891891-3032-4684-BC13-8F725CBF1108}" type="slidenum">
              <a:rPr lang="fr-CA" smtClean="0"/>
              <a:t>15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181807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Écrire au tableau quelques équations u=</a:t>
            </a:r>
            <a:r>
              <a:rPr lang="fr-CA" dirty="0" err="1"/>
              <a:t>d+t</a:t>
            </a:r>
            <a:r>
              <a:rPr lang="fr-CA" dirty="0"/>
              <a:t>, u=</a:t>
            </a:r>
            <a:r>
              <a:rPr lang="fr-CA" dirty="0" err="1"/>
              <a:t>c+s+p+h+n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891891-3032-4684-BC13-8F725CBF1108}" type="slidenum">
              <a:rPr lang="fr-CA" smtClean="0"/>
              <a:t>17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87445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A041AB-B3F8-298D-9462-2B798A0EF8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697127A-D801-5333-F02C-204C67D3E7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6EBBB34-1086-8B2C-051C-05C3F9382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4BDB9-82E2-4649-892F-34959552D1E7}" type="datetimeFigureOut">
              <a:rPr lang="fr-CA" smtClean="0"/>
              <a:t>2024-04-15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7ABEF71-E4E7-F899-B0A2-E8216DD59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FBFB05F-30FF-6302-FE03-9E23B2886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E3FAF-22C7-40A9-B8C7-0FC46EEBF51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339328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0DA5DD-27AC-1BF5-AB13-9622C4468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0825939-3DDC-5F7D-F920-7428130242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376D9DC-2EA7-5158-CE6A-F41D9178E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4BDB9-82E2-4649-892F-34959552D1E7}" type="datetimeFigureOut">
              <a:rPr lang="fr-CA" smtClean="0"/>
              <a:t>2024-04-15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0C665D9-8766-B7FC-1345-71BE1764C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EEE0992-3FD2-F8F9-4BCB-3BA6D2BA2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E3FAF-22C7-40A9-B8C7-0FC46EEBF51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65517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FD0BCCC0-C99E-F73D-D8EC-366320102F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92FB680-C9B3-CC25-1B5D-D9013E54CB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4E1C3AC-49EB-71B5-3CE9-C253C0268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4BDB9-82E2-4649-892F-34959552D1E7}" type="datetimeFigureOut">
              <a:rPr lang="fr-CA" smtClean="0"/>
              <a:t>2024-04-15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72D7EF1-868A-F0D4-A617-43049CBEB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73BA4FA-9A00-9009-1113-C2068C20B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E3FAF-22C7-40A9-B8C7-0FC46EEBF51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33513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EEB08F4-2097-6C90-3E14-C12F8F73F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  <a:endParaRPr lang="fr-CA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A783459-6647-B71C-7000-C5B6DEE065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A85CD80-82D1-E780-BFC3-C40713209C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4BDB9-82E2-4649-892F-34959552D1E7}" type="datetimeFigureOut">
              <a:rPr lang="fr-CA" smtClean="0"/>
              <a:t>2024-04-15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0897396-3AA0-7CFF-F4EC-CEA4A0BDD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E1D7359-0788-6C9F-7C15-0005F561F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E3FAF-22C7-40A9-B8C7-0FC46EEBF51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49399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4C5E175-EC43-E813-BEF8-832ACB092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BC0EBE5-69E1-2A5F-96D9-6C2322F6F9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29378D4-36D7-DF71-5B3A-E06EABE75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4BDB9-82E2-4649-892F-34959552D1E7}" type="datetimeFigureOut">
              <a:rPr lang="fr-CA" smtClean="0"/>
              <a:t>2024-04-15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C51D2E2-7BF4-857E-5A11-FBB0FFC4C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324E719-F817-F930-606C-676ED15ED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E3FAF-22C7-40A9-B8C7-0FC46EEBF51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30156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20A78D7-1087-02F4-96D5-D5F623388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08168BA-5E6D-0AC2-F447-76D8821404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73A8459-4885-9909-FBBC-923102A742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9C223C7-7031-3B51-D4CF-6F0F7B358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4BDB9-82E2-4649-892F-34959552D1E7}" type="datetimeFigureOut">
              <a:rPr lang="fr-CA" smtClean="0"/>
              <a:t>2024-04-15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077B5AA-5738-FDD9-7E56-3451FFC07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47EB3C3-7252-068A-3589-EF1D7B93E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E3FAF-22C7-40A9-B8C7-0FC46EEBF51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26143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7E74136-2FDB-628F-6286-8C90EF6F0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B68CEEC-6BC3-9A4D-94CD-9B19C8C18B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0D97FB8-94E4-33EE-7203-D07A6734F8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AFEB90A-01A4-95A0-7C29-842908D8F0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DF97128A-5986-1907-7657-FC9AD6732F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D1783C65-E201-7F6A-1F1D-751A3CEC5D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4BDB9-82E2-4649-892F-34959552D1E7}" type="datetimeFigureOut">
              <a:rPr lang="fr-CA" smtClean="0"/>
              <a:t>2024-04-15</a:t>
            </a:fld>
            <a:endParaRPr lang="fr-CA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CF4FA74A-0574-9FC9-1690-6C2E49CD9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A41D8C9-6324-DF13-40A5-2C30DA25D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E3FAF-22C7-40A9-B8C7-0FC46EEBF51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06437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7643052-042F-9092-B0ED-EA13B3057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3C100C6-AA35-9164-9B0C-207637F29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4BDB9-82E2-4649-892F-34959552D1E7}" type="datetimeFigureOut">
              <a:rPr lang="fr-CA" smtClean="0"/>
              <a:t>2024-04-15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D2E6032-79B8-D01D-DC79-E2CD8ED44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C9E9F15-2EF9-D0D6-085E-9C8D86B19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E3FAF-22C7-40A9-B8C7-0FC46EEBF51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68644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6297067-E6A7-BA60-C4C6-6C3D65AD3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4BDB9-82E2-4649-892F-34959552D1E7}" type="datetimeFigureOut">
              <a:rPr lang="fr-CA" smtClean="0"/>
              <a:t>2024-04-15</a:t>
            </a:fld>
            <a:endParaRPr lang="fr-CA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D14A391-6D2E-015A-43EA-DCCAD4373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ED05432-8149-76AA-3168-A1EAFB7FB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E3FAF-22C7-40A9-B8C7-0FC46EEBF51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56925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7F1E714-96F9-A1EE-78A0-3A1FFC385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BC21C0F-32DC-E43F-ECCF-30F07DE295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4144AC8-A527-7A56-18D4-AE50CF200A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D2D744D-DA3F-842D-8107-682771B28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4BDB9-82E2-4649-892F-34959552D1E7}" type="datetimeFigureOut">
              <a:rPr lang="fr-CA" smtClean="0"/>
              <a:t>2024-04-15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3C89401-7AB9-D7E4-E5CB-CBC1D1EB2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3B20A7E-A31B-6875-091C-0649D94FE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E3FAF-22C7-40A9-B8C7-0FC46EEBF51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47554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16692DA-381C-79AA-742E-F10B816FC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7AD7555A-E752-E283-614E-F28BE20C57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1BC60D4-0DB9-AA8F-5235-0701B899F9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B5E4C6A-0722-EF87-3037-C435D9E31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4BDB9-82E2-4649-892F-34959552D1E7}" type="datetimeFigureOut">
              <a:rPr lang="fr-CA" smtClean="0"/>
              <a:t>2024-04-15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4015D87-0BDC-446A-3C5E-D5A44DAFD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52FA965-C7CB-B106-B823-8AF54BE80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E3FAF-22C7-40A9-B8C7-0FC46EEBF51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92558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hidden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4BD3708-063F-4D1F-63B6-9632AC10A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fr-CA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C0502AF-F384-1652-5A99-FFEE9CA9AF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CA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1A51934-376C-34CE-4F92-D36BFB8BCC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MU Sans Serif" panose="02000603000000000000" pitchFamily="2" charset="0"/>
              </a:defRPr>
            </a:lvl1pPr>
          </a:lstStyle>
          <a:p>
            <a:fld id="{3534BDB9-82E2-4649-892F-34959552D1E7}" type="datetimeFigureOut">
              <a:rPr lang="fr-CA" smtClean="0"/>
              <a:pPr/>
              <a:t>2024-04-15</a:t>
            </a:fld>
            <a:endParaRPr lang="fr-CA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BFD0B24-7655-C384-5207-07195029F7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MU Sans Serif" panose="02000603000000000000" pitchFamily="2" charset="0"/>
              </a:defRPr>
            </a:lvl1pPr>
          </a:lstStyle>
          <a:p>
            <a:endParaRPr lang="fr-CA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16B0FD2-EAAE-5E51-57E8-D133F2A321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MU Sans Serif" panose="02000603000000000000" pitchFamily="2" charset="0"/>
              </a:defRPr>
            </a:lvl1pPr>
          </a:lstStyle>
          <a:p>
            <a:fld id="{B05E3FAF-22C7-40A9-B8C7-0FC46EEBF51C}" type="slidenum">
              <a:rPr lang="fr-CA" smtClean="0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94548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MU Sans Serif" panose="02000603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MU Sans Serif" panose="02000603000000000000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MU Sans Serif" panose="02000603000000000000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MU Sans Serif" panose="02000603000000000000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MU Sans Serif" panose="02000603000000000000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MU Sans Serif" panose="02000603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60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slide" Target="slide13.xml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16.png"/><Relationship Id="rId5" Type="http://schemas.openxmlformats.org/officeDocument/2006/relationships/diagramQuickStyle" Target="../diagrams/quickStyle2.xml"/><Relationship Id="rId15" Type="http://schemas.openxmlformats.org/officeDocument/2006/relationships/slide" Target="slide14.xml"/><Relationship Id="rId10" Type="http://schemas.openxmlformats.org/officeDocument/2006/relationships/image" Target="../media/image50.png"/><Relationship Id="rId4" Type="http://schemas.openxmlformats.org/officeDocument/2006/relationships/diagramLayout" Target="../diagrams/layout2.xml"/><Relationship Id="rId9" Type="http://schemas.openxmlformats.org/officeDocument/2006/relationships/slide" Target="slide12.xml"/><Relationship Id="rId1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8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9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20.jpe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13" Type="http://schemas.openxmlformats.org/officeDocument/2006/relationships/image" Target="../media/image22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11" Type="http://schemas.openxmlformats.org/officeDocument/2006/relationships/diagramColors" Target="../diagrams/colors60.xml"/><Relationship Id="rId5" Type="http://schemas.openxmlformats.org/officeDocument/2006/relationships/diagramQuickStyle" Target="../diagrams/quickStyle6.xml"/><Relationship Id="rId10" Type="http://schemas.openxmlformats.org/officeDocument/2006/relationships/diagramQuickStyle" Target="../diagrams/quickStyle60.xml"/><Relationship Id="rId4" Type="http://schemas.openxmlformats.org/officeDocument/2006/relationships/diagramLayout" Target="../diagrams/layout6.xml"/><Relationship Id="rId9" Type="http://schemas.openxmlformats.org/officeDocument/2006/relationships/diagramLayout" Target="../diagrams/layout6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Benford2.xlsx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oleObject" Target="https://cegepdesherbrooke-my.sharepoint.com/personal/anik_trahan_cegepsherbrooke_qc_ca/Documents/Documents/Pr&#233;sentation/Benford/Benford.xlsx!Feuil3%20(2)!L8C6:L83C6" TargetMode="External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5" Type="http://schemas.openxmlformats.org/officeDocument/2006/relationships/image" Target="../media/image3.emf"/><Relationship Id="rId10" Type="http://schemas.microsoft.com/office/2007/relationships/diagramDrawing" Target="../diagrams/drawing1.xml"/><Relationship Id="rId4" Type="http://schemas.openxmlformats.org/officeDocument/2006/relationships/image" Target="../media/image2.emf"/><Relationship Id="rId9" Type="http://schemas.openxmlformats.org/officeDocument/2006/relationships/diagramColors" Target="../diagrams/colors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7.png"/><Relationship Id="rId4" Type="http://schemas.openxmlformats.org/officeDocument/2006/relationships/notesSlide" Target="../notesSlides/notesSlide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chart" Target="../charts/chart3.xm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oleObject" Target="https://cegepdesherbrooke-my.sharepoint.com/personal/anik_trahan_cegepsherbrooke_qc_ca/Documents/Documents/Pr&#233;sentation/Benford/Benford.xlsx!Feuil3!L1C1:L198C2" TargetMode="External"/><Relationship Id="rId4" Type="http://schemas.openxmlformats.org/officeDocument/2006/relationships/chart" Target="../charts/char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oleObject" Target="https://cegepdesherbrooke-my.sharepoint.com/personal/anik_trahan_cegepsherbrooke_qc_ca/Documents/Documents/Pr&#233;sentation/Benford/Benford.xlsx!Feuil1!%5bBenford.xlsx%5dFeuil1%20Graphique%208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https://cegepdesherbrooke-my.sharepoint.com/personal/anik_trahan_cegepsherbrooke_qc_ca/Documents/Documents/Pr&#233;sentation/Benford/Benford.xlsx!Feuil1!%5bBenford.xlsx%5dFeuil1%20Graphique%203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oleObject" Target="https://cegepdesherbrooke-my.sharepoint.com/personal/anik_trahan_cegepsherbrooke_qc_ca/Documents/Documents/Pr&#233;sentation/Benford/Benford.xlsx!Feuil1!%5bBenford.xlsx%5dFeuil1%20Graphique%204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F828D28-8E09-41CC-8229-3070B5467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 4" descr="Une image contenant capture d’écran, texte, Graphique, Police&#10;&#10;Description générée automatiquement">
            <a:extLst>
              <a:ext uri="{FF2B5EF4-FFF2-40B4-BE49-F238E27FC236}">
                <a16:creationId xmlns:a16="http://schemas.microsoft.com/office/drawing/2014/main" id="{2C5A174B-DF22-6D32-9B03-22CDE1ECCD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/>
          <a:stretch/>
        </p:blipFill>
        <p:spPr>
          <a:xfrm>
            <a:off x="20" y="-22"/>
            <a:ext cx="12191977" cy="685802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5B012D8-7F27-4758-9AC6-C889B154BD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103377" y="1100316"/>
            <a:ext cx="6858003" cy="4657347"/>
          </a:xfrm>
          <a:prstGeom prst="rect">
            <a:avLst/>
          </a:prstGeom>
          <a:gradFill flip="none" rotWithShape="1">
            <a:gsLst>
              <a:gs pos="48000">
                <a:srgbClr val="000000">
                  <a:alpha val="24000"/>
                </a:srgbClr>
              </a:gs>
              <a:gs pos="85000">
                <a:srgbClr val="000000">
                  <a:alpha val="45000"/>
                </a:srgbClr>
              </a:gs>
              <a:gs pos="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9858CD6-EE0B-8CCA-F0BB-8699517295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66" y="4551037"/>
            <a:ext cx="5449479" cy="1578054"/>
          </a:xfrm>
        </p:spPr>
        <p:txBody>
          <a:bodyPr anchor="b">
            <a:normAutofit/>
          </a:bodyPr>
          <a:lstStyle/>
          <a:p>
            <a:pPr algn="l"/>
            <a:r>
              <a:rPr lang="fr-CA" sz="6000" dirty="0">
                <a:solidFill>
                  <a:srgbClr val="FFFFFF"/>
                </a:solidFill>
              </a:rPr>
              <a:t>15 avril 2024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063B759-00FC-46D1-9898-8E8625268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40187" y="2206184"/>
            <a:ext cx="6858003" cy="2445624"/>
          </a:xfrm>
          <a:prstGeom prst="rect">
            <a:avLst/>
          </a:prstGeom>
          <a:gradFill flip="none" rotWithShape="1">
            <a:gsLst>
              <a:gs pos="48000">
                <a:srgbClr val="000000">
                  <a:alpha val="24000"/>
                </a:srgbClr>
              </a:gs>
              <a:gs pos="85000">
                <a:srgbClr val="000000">
                  <a:alpha val="45000"/>
                </a:srgbClr>
              </a:gs>
              <a:gs pos="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5653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BC99CB9-DDAD-44A2-8A1C-E3AF4E72DF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4053CBF-3932-45FF-8285-EE5146085F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E751C04-BEA6-446B-A678-9C74819EBD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18230" y="-8167"/>
            <a:ext cx="4834070" cy="2488150"/>
            <a:chOff x="6867015" y="-1"/>
            <a:chExt cx="5324985" cy="3251912"/>
          </a:xfrm>
          <a:solidFill>
            <a:schemeClr val="bg1">
              <a:alpha val="3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625A013-D9BE-43C4-AF21-6F2B003EFB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F7875715-EC2E-457F-851D-F6C817685F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7E41CC6-0C83-40EE-80BB-79394D9E9B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0603498-5DFE-4D26-BFB5-C9269C9BDB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Forme libre : forme 2">
            <a:extLst>
              <a:ext uri="{FF2B5EF4-FFF2-40B4-BE49-F238E27FC236}">
                <a16:creationId xmlns:a16="http://schemas.microsoft.com/office/drawing/2014/main" id="{117A1148-215F-4A54-91DD-ECC7CBA73F82}"/>
              </a:ext>
            </a:extLst>
          </p:cNvPr>
          <p:cNvSpPr/>
          <p:nvPr/>
        </p:nvSpPr>
        <p:spPr>
          <a:xfrm>
            <a:off x="2679270" y="654763"/>
            <a:ext cx="8107477" cy="2548649"/>
          </a:xfrm>
          <a:custGeom>
            <a:avLst/>
            <a:gdLst>
              <a:gd name="connsiteX0" fmla="*/ 0 w 8107477"/>
              <a:gd name="connsiteY0" fmla="*/ 0 h 2548647"/>
              <a:gd name="connsiteX1" fmla="*/ 6833154 w 8107477"/>
              <a:gd name="connsiteY1" fmla="*/ 0 h 2548647"/>
              <a:gd name="connsiteX2" fmla="*/ 8107477 w 8107477"/>
              <a:gd name="connsiteY2" fmla="*/ 1274324 h 2548647"/>
              <a:gd name="connsiteX3" fmla="*/ 6833154 w 8107477"/>
              <a:gd name="connsiteY3" fmla="*/ 2548647 h 2548647"/>
              <a:gd name="connsiteX4" fmla="*/ 0 w 8107477"/>
              <a:gd name="connsiteY4" fmla="*/ 2548647 h 2548647"/>
              <a:gd name="connsiteX5" fmla="*/ 0 w 8107477"/>
              <a:gd name="connsiteY5" fmla="*/ 0 h 2548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07477" h="2548647">
                <a:moveTo>
                  <a:pt x="8107477" y="2548646"/>
                </a:moveTo>
                <a:lnTo>
                  <a:pt x="1274323" y="2548646"/>
                </a:lnTo>
                <a:lnTo>
                  <a:pt x="0" y="1274323"/>
                </a:lnTo>
                <a:lnTo>
                  <a:pt x="1274323" y="1"/>
                </a:lnTo>
                <a:lnTo>
                  <a:pt x="8107477" y="1"/>
                </a:lnTo>
                <a:lnTo>
                  <a:pt x="8107477" y="2548646"/>
                </a:lnTo>
                <a:close/>
              </a:path>
            </a:pathLst>
          </a:custGeom>
          <a:solidFill>
            <a:srgbClr val="8E0313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61045" tIns="152401" rIns="284480" bIns="152401" numCol="1" spcCol="1270" anchor="ctr" anchorCtr="0">
            <a:noAutofit/>
          </a:bodyPr>
          <a:lstStyle/>
          <a:p>
            <a:pPr marL="0" lvl="0" indent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CA" sz="4000" kern="1200" dirty="0"/>
              <a:t>Existerait-il une loi de distribution (non-uniforme) qui régirait les  nombres des pays? 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C15A9F6D-6968-48C2-91D2-3EFA40158E14}"/>
              </a:ext>
            </a:extLst>
          </p:cNvPr>
          <p:cNvSpPr/>
          <p:nvPr/>
        </p:nvSpPr>
        <p:spPr>
          <a:xfrm>
            <a:off x="1404947" y="654764"/>
            <a:ext cx="2548647" cy="2548647"/>
          </a:xfrm>
          <a:prstGeom prst="ellipse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matte">
            <a:bevelT w="50800" h="19050" prst="relaxedInset"/>
            <a:contourClr>
              <a:schemeClr val="bg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fr-CA"/>
          </a:p>
        </p:txBody>
      </p:sp>
      <p:sp>
        <p:nvSpPr>
          <p:cNvPr id="7" name="Forme libre : forme 6">
            <a:extLst>
              <a:ext uri="{FF2B5EF4-FFF2-40B4-BE49-F238E27FC236}">
                <a16:creationId xmlns:a16="http://schemas.microsoft.com/office/drawing/2014/main" id="{0FCFF812-B884-455F-928B-3E8201A0E28F}"/>
              </a:ext>
            </a:extLst>
          </p:cNvPr>
          <p:cNvSpPr/>
          <p:nvPr/>
        </p:nvSpPr>
        <p:spPr>
          <a:xfrm>
            <a:off x="2679270" y="3964201"/>
            <a:ext cx="8107477" cy="2548648"/>
          </a:xfrm>
          <a:custGeom>
            <a:avLst/>
            <a:gdLst>
              <a:gd name="connsiteX0" fmla="*/ 0 w 8107477"/>
              <a:gd name="connsiteY0" fmla="*/ 0 h 2548647"/>
              <a:gd name="connsiteX1" fmla="*/ 6833154 w 8107477"/>
              <a:gd name="connsiteY1" fmla="*/ 0 h 2548647"/>
              <a:gd name="connsiteX2" fmla="*/ 8107477 w 8107477"/>
              <a:gd name="connsiteY2" fmla="*/ 1274324 h 2548647"/>
              <a:gd name="connsiteX3" fmla="*/ 6833154 w 8107477"/>
              <a:gd name="connsiteY3" fmla="*/ 2548647 h 2548647"/>
              <a:gd name="connsiteX4" fmla="*/ 0 w 8107477"/>
              <a:gd name="connsiteY4" fmla="*/ 2548647 h 2548647"/>
              <a:gd name="connsiteX5" fmla="*/ 0 w 8107477"/>
              <a:gd name="connsiteY5" fmla="*/ 0 h 2548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07477" h="2548647">
                <a:moveTo>
                  <a:pt x="8107477" y="2548646"/>
                </a:moveTo>
                <a:lnTo>
                  <a:pt x="1274323" y="2548646"/>
                </a:lnTo>
                <a:lnTo>
                  <a:pt x="0" y="1274323"/>
                </a:lnTo>
                <a:lnTo>
                  <a:pt x="1274323" y="1"/>
                </a:lnTo>
                <a:lnTo>
                  <a:pt x="8107477" y="1"/>
                </a:lnTo>
                <a:lnTo>
                  <a:pt x="8107477" y="2548646"/>
                </a:lnTo>
                <a:close/>
              </a:path>
            </a:pathLst>
          </a:custGeom>
          <a:solidFill>
            <a:srgbClr val="946003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9800891"/>
              <a:satOff val="-40777"/>
              <a:lumOff val="9608"/>
              <a:alphaOff val="0"/>
            </a:schemeClr>
          </a:fillRef>
          <a:effectRef idx="2">
            <a:schemeClr val="accent4">
              <a:hueOff val="9800891"/>
              <a:satOff val="-40777"/>
              <a:lumOff val="960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61045" tIns="152401" rIns="284480" bIns="152400" numCol="1" spcCol="1270" anchor="ctr" anchorCtr="0">
            <a:noAutofit/>
          </a:bodyPr>
          <a:lstStyle/>
          <a:p>
            <a:pPr marL="0" lvl="0" indent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CA" sz="4000" kern="1200" dirty="0"/>
              <a:t>Ou plus généralement les nombres provenant de la  nature ?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8562AD80-A516-4E36-8BE4-40F902254C52}"/>
              </a:ext>
            </a:extLst>
          </p:cNvPr>
          <p:cNvSpPr/>
          <p:nvPr/>
        </p:nvSpPr>
        <p:spPr>
          <a:xfrm>
            <a:off x="1404947" y="3964202"/>
            <a:ext cx="2548647" cy="2548647"/>
          </a:xfrm>
          <a:prstGeom prst="ellipse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matte">
            <a:bevelT w="50800" h="19050" prst="relaxedInset"/>
            <a:contourClr>
              <a:schemeClr val="bg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tint val="50000"/>
              <a:hueOff val="10788194"/>
              <a:satOff val="-50206"/>
              <a:lumOff val="-2202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fr-CA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63ACBA3-DEFD-4C6D-BBA0-64468FA99C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058275" y="4146310"/>
            <a:ext cx="3142400" cy="2716805"/>
            <a:chOff x="-305" y="-4155"/>
            <a:chExt cx="2514948" cy="2174333"/>
          </a:xfrm>
          <a:solidFill>
            <a:schemeClr val="bg1">
              <a:alpha val="30000"/>
            </a:schemeClr>
          </a:solidFill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2F7819D-2B89-4D80-A1C3-8B318116BA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7065990-2350-41B3-858B-20EF8744F2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8DA7EC7-CAA0-4665-AA29-BFBA806ECA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1132A14-489F-4CED-B626-2A1711C987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FA502AAE-6392-4D91-9DE8-F5593B0E4FA8}"/>
              </a:ext>
            </a:extLst>
          </p:cNvPr>
          <p:cNvSpPr/>
          <p:nvPr/>
        </p:nvSpPr>
        <p:spPr>
          <a:xfrm>
            <a:off x="2021709" y="1631745"/>
            <a:ext cx="10286791" cy="470898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0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25E4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OUI!</a:t>
            </a:r>
            <a:r>
              <a:rPr lang="fr-FR" sz="30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MU Sans Serif" panose="02000603000000000000" pitchFamily="2" charset="0"/>
                <a:ea typeface="CMU Sans Serif" panose="02000603000000000000" pitchFamily="2" charset="0"/>
                <a:cs typeface="CMU Sans Serif" panose="02000603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87723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43938BE-F12F-4F74-8CCC-4B1CD011F22A}"/>
              </a:ext>
            </a:extLst>
          </p:cNvPr>
          <p:cNvSpPr/>
          <p:nvPr/>
        </p:nvSpPr>
        <p:spPr>
          <a:xfrm>
            <a:off x="-616857" y="-431800"/>
            <a:ext cx="13106400" cy="77216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  <a:lumOff val="35000"/>
                </a:schemeClr>
              </a:gs>
            </a:gsLst>
            <a:lin ang="2700000" scaled="1"/>
            <a:tileRect/>
          </a:gra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E77DE7-CA4D-4AB8-B4C0-B9FBCCD19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858829" cy="1325563"/>
          </a:xfrm>
        </p:spPr>
        <p:txBody>
          <a:bodyPr>
            <a:normAutofit/>
          </a:bodyPr>
          <a:lstStyle/>
          <a:p>
            <a:pPr algn="ctr"/>
            <a:r>
              <a:rPr lang="fr-CA" sz="6000" dirty="0">
                <a:solidFill>
                  <a:schemeClr val="bg1">
                    <a:lumMod val="95000"/>
                  </a:schemeClr>
                </a:solidFill>
              </a:rPr>
              <a:t>Historique</a:t>
            </a:r>
          </a:p>
        </p:txBody>
      </p:sp>
      <p:graphicFrame>
        <p:nvGraphicFramePr>
          <p:cNvPr id="11" name="Espace réservé du contenu 10">
            <a:extLst>
              <a:ext uri="{FF2B5EF4-FFF2-40B4-BE49-F238E27FC236}">
                <a16:creationId xmlns:a16="http://schemas.microsoft.com/office/drawing/2014/main" id="{EAE590CC-6097-4488-B9DC-539E8E813E9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3406275"/>
              </p:ext>
            </p:extLst>
          </p:nvPr>
        </p:nvGraphicFramePr>
        <p:xfrm>
          <a:off x="-616858" y="2487613"/>
          <a:ext cx="13106400" cy="45189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5" name="Zoom de diapositive 4">
                <a:extLst>
                  <a:ext uri="{FF2B5EF4-FFF2-40B4-BE49-F238E27FC236}">
                    <a16:creationId xmlns:a16="http://schemas.microsoft.com/office/drawing/2014/main" id="{AC440F98-9095-41F4-867F-4D78E48698DE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472022441"/>
                  </p:ext>
                </p:extLst>
              </p:nvPr>
            </p:nvGraphicFramePr>
            <p:xfrm>
              <a:off x="771589" y="3973628"/>
              <a:ext cx="2880000" cy="1620000"/>
            </p:xfrm>
            <a:graphic>
              <a:graphicData uri="http://schemas.microsoft.com/office/powerpoint/2016/slidezoom">
                <pslz:sldZm>
                  <pslz:sldZmObj sldId="264" cId="3939300764">
                    <pslz:zmPr id="{7A1EBDFC-3FAB-4799-B938-B02D4D6734A0}" transitionDur="1000">
                      <p166:blipFill xmlns:p166="http://schemas.microsoft.com/office/powerpoint/2016/6/main">
                        <a:blip r:embed="rId8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880000" cy="1620000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  <a:effectLst>
                          <a:outerShdw blurRad="184150" dist="241300" dir="11520000" sx="110000" sy="110000" algn="ctr">
                            <a:srgbClr val="000000">
                              <a:alpha val="18000"/>
                            </a:srgbClr>
                          </a:outerShdw>
                        </a:effectLst>
                        <a:scene3d>
                          <a:camera prst="perspectiveFront" fov="5100000">
                            <a:rot lat="0" lon="2100000" rev="0"/>
                          </a:camera>
                          <a:lightRig rig="flood" dir="t">
                            <a:rot lat="0" lon="0" rev="13800000"/>
                          </a:lightRig>
                        </a:scene3d>
                        <a:sp3d extrusionH="107950" prstMaterial="plastic">
                          <a:bevelT w="82550" h="63500" prst="divot"/>
                          <a:bevelB/>
                        </a:sp3d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5" name="Zoom de diapositive 4">
                <a:hlinkClick r:id="rId9" action="ppaction://hlinksldjump"/>
                <a:extLst>
                  <a:ext uri="{FF2B5EF4-FFF2-40B4-BE49-F238E27FC236}">
                    <a16:creationId xmlns:a16="http://schemas.microsoft.com/office/drawing/2014/main" id="{AC440F98-9095-41F4-867F-4D78E48698D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71589" y="3973628"/>
                <a:ext cx="2880000" cy="1620000"/>
              </a:xfrm>
              <a:prstGeom prst="rect">
                <a:avLst/>
              </a:prstGeom>
              <a:ln w="3175">
                <a:noFill/>
              </a:ln>
              <a:effectLst>
                <a:outerShdw blurRad="184150" dist="241300" dir="11520000" sx="110000" sy="110000" algn="ctr">
                  <a:srgbClr val="000000">
                    <a:alpha val="18000"/>
                  </a:srgbClr>
                </a:outerShdw>
              </a:effectLst>
              <a:scene3d>
                <a:camera prst="perspectiveFront" fov="5100000">
                  <a:rot lat="0" lon="2100000" rev="0"/>
                </a:camera>
                <a:lightRig rig="flood" dir="t">
                  <a:rot lat="0" lon="0" rev="13800000"/>
                </a:lightRig>
              </a:scene3d>
              <a:sp3d extrusionH="107950" prstMaterial="plastic">
                <a:bevelT w="82550" h="63500" prst="divot"/>
                <a:bevelB/>
              </a:sp3d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7" name="Zoom de diapositive 6">
                <a:extLst>
                  <a:ext uri="{FF2B5EF4-FFF2-40B4-BE49-F238E27FC236}">
                    <a16:creationId xmlns:a16="http://schemas.microsoft.com/office/drawing/2014/main" id="{B371705A-1A53-423A-8E92-E22B4859D5E0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605548474"/>
                  </p:ext>
                </p:extLst>
              </p:nvPr>
            </p:nvGraphicFramePr>
            <p:xfrm>
              <a:off x="4764268" y="3973628"/>
              <a:ext cx="2880000" cy="1620000"/>
            </p:xfrm>
            <a:graphic>
              <a:graphicData uri="http://schemas.microsoft.com/office/powerpoint/2016/slidezoom">
                <pslz:sldZm>
                  <pslz:sldZmObj sldId="265" cId="3031071665">
                    <pslz:zmPr id="{3B8C1E19-E98A-4AC3-AD80-1D2BF5CE4F1B}" transitionDur="1000">
                      <p166:blipFill xmlns:p166="http://schemas.microsoft.com/office/powerpoint/2016/6/main">
                        <a:blip r:embed="rId11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880000" cy="1620000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  <a:effectLst>
                          <a:outerShdw blurRad="184150" dist="241300" dir="11520000" sx="110000" sy="110000" algn="ctr">
                            <a:srgbClr val="000000">
                              <a:alpha val="18000"/>
                            </a:srgbClr>
                          </a:outerShdw>
                        </a:effectLst>
                        <a:scene3d>
                          <a:camera prst="perspectiveFront" fov="5100000">
                            <a:rot lat="0" lon="2100000" rev="0"/>
                          </a:camera>
                          <a:lightRig rig="flood" dir="t">
                            <a:rot lat="0" lon="0" rev="13800000"/>
                          </a:lightRig>
                        </a:scene3d>
                        <a:sp3d extrusionH="107950" prstMaterial="plastic">
                          <a:bevelT w="82550" h="63500" prst="divot"/>
                          <a:bevelB/>
                        </a:sp3d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7" name="Zoom de diapositive 6">
                <a:hlinkClick r:id="rId12" action="ppaction://hlinksldjump"/>
                <a:extLst>
                  <a:ext uri="{FF2B5EF4-FFF2-40B4-BE49-F238E27FC236}">
                    <a16:creationId xmlns:a16="http://schemas.microsoft.com/office/drawing/2014/main" id="{B371705A-1A53-423A-8E92-E22B4859D5E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764268" y="3973628"/>
                <a:ext cx="2880000" cy="1620000"/>
              </a:xfrm>
              <a:prstGeom prst="rect">
                <a:avLst/>
              </a:prstGeom>
              <a:ln w="3175">
                <a:noFill/>
              </a:ln>
              <a:effectLst>
                <a:outerShdw blurRad="184150" dist="241300" dir="11520000" sx="110000" sy="110000" algn="ctr">
                  <a:srgbClr val="000000">
                    <a:alpha val="18000"/>
                  </a:srgbClr>
                </a:outerShdw>
              </a:effectLst>
              <a:scene3d>
                <a:camera prst="perspectiveFront" fov="5100000">
                  <a:rot lat="0" lon="2100000" rev="0"/>
                </a:camera>
                <a:lightRig rig="flood" dir="t">
                  <a:rot lat="0" lon="0" rev="13800000"/>
                </a:lightRig>
              </a:scene3d>
              <a:sp3d extrusionH="107950" prstMaterial="plastic">
                <a:bevelT w="82550" h="63500" prst="divot"/>
                <a:bevelB/>
              </a:sp3d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9" name="Zoom de diapositive 8">
                <a:extLst>
                  <a:ext uri="{FF2B5EF4-FFF2-40B4-BE49-F238E27FC236}">
                    <a16:creationId xmlns:a16="http://schemas.microsoft.com/office/drawing/2014/main" id="{A400219D-0C49-4A61-8219-C11ED7648F46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234739929"/>
                  </p:ext>
                </p:extLst>
              </p:nvPr>
            </p:nvGraphicFramePr>
            <p:xfrm>
              <a:off x="8756553" y="3973628"/>
              <a:ext cx="2880000" cy="1620000"/>
            </p:xfrm>
            <a:graphic>
              <a:graphicData uri="http://schemas.microsoft.com/office/powerpoint/2016/slidezoom">
                <pslz:sldZm>
                  <pslz:sldZmObj sldId="266" cId="883421198">
                    <pslz:zmPr id="{2A3563B2-E631-40DC-91F5-118D3E712966}" transitionDur="1000">
                      <p166:blipFill xmlns:p166="http://schemas.microsoft.com/office/powerpoint/2016/6/main">
                        <a:blip r:embed="rId1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880000" cy="1620000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  <a:effectLst>
                          <a:outerShdw blurRad="184150" dist="241300" dir="11520000" sx="110000" sy="110000" algn="ctr">
                            <a:srgbClr val="000000">
                              <a:alpha val="18000"/>
                            </a:srgbClr>
                          </a:outerShdw>
                        </a:effectLst>
                        <a:scene3d>
                          <a:camera prst="perspectiveFront" fov="5100000">
                            <a:rot lat="0" lon="2100000" rev="0"/>
                          </a:camera>
                          <a:lightRig rig="flood" dir="t">
                            <a:rot lat="0" lon="0" rev="13800000"/>
                          </a:lightRig>
                        </a:scene3d>
                        <a:sp3d extrusionH="107950" prstMaterial="plastic">
                          <a:bevelT w="82550" h="63500" prst="divot"/>
                          <a:bevelB/>
                        </a:sp3d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9" name="Zoom de diapositive 8">
                <a:hlinkClick r:id="rId15" action="ppaction://hlinksldjump"/>
                <a:extLst>
                  <a:ext uri="{FF2B5EF4-FFF2-40B4-BE49-F238E27FC236}">
                    <a16:creationId xmlns:a16="http://schemas.microsoft.com/office/drawing/2014/main" id="{A400219D-0C49-4A61-8219-C11ED7648F4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756553" y="3973628"/>
                <a:ext cx="2880000" cy="1620000"/>
              </a:xfrm>
              <a:prstGeom prst="rect">
                <a:avLst/>
              </a:prstGeom>
              <a:ln w="3175">
                <a:noFill/>
              </a:ln>
              <a:effectLst>
                <a:outerShdw blurRad="184150" dist="241300" dir="11520000" sx="110000" sy="110000" algn="ctr">
                  <a:srgbClr val="000000">
                    <a:alpha val="18000"/>
                  </a:srgbClr>
                </a:outerShdw>
              </a:effectLst>
              <a:scene3d>
                <a:camera prst="perspectiveFront" fov="5100000">
                  <a:rot lat="0" lon="2100000" rev="0"/>
                </a:camera>
                <a:lightRig rig="flood" dir="t">
                  <a:rot lat="0" lon="0" rev="13800000"/>
                </a:lightRig>
              </a:scene3d>
              <a:sp3d extrusionH="107950" prstMaterial="plastic">
                <a:bevelT w="82550" h="63500" prst="divot"/>
                <a:bevelB/>
              </a:sp3d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835467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ject 5">
            <a:extLst>
              <a:ext uri="{FF2B5EF4-FFF2-40B4-BE49-F238E27FC236}">
                <a16:creationId xmlns:a16="http://schemas.microsoft.com/office/drawing/2014/main" id="{80D54D16-AFB8-4B93-9520-17DAAE48305A}"/>
              </a:ext>
            </a:extLst>
          </p:cNvPr>
          <p:cNvPicPr>
            <a:picLocks/>
          </p:cNvPicPr>
          <p:nvPr/>
        </p:nvPicPr>
        <p:blipFill rotWithShape="1">
          <a:blip r:embed="rId3" cstate="print"/>
          <a:srcRect t="19633" r="8616" b="22767"/>
          <a:stretch/>
        </p:blipFill>
        <p:spPr>
          <a:xfrm>
            <a:off x="3522468" y="10"/>
            <a:ext cx="8669532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5684299-A664-4379-8C7F-363AF2AE3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975798"/>
            <a:ext cx="6376947" cy="1124712"/>
          </a:xfrm>
        </p:spPr>
        <p:txBody>
          <a:bodyPr anchor="b">
            <a:noAutofit/>
          </a:bodyPr>
          <a:lstStyle/>
          <a:p>
            <a:r>
              <a:rPr lang="fr-CA" sz="4800" dirty="0"/>
              <a:t>Simon Newcomb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7" name="Espace réservé du contenu 6">
            <a:extLst>
              <a:ext uri="{FF2B5EF4-FFF2-40B4-BE49-F238E27FC236}">
                <a16:creationId xmlns:a16="http://schemas.microsoft.com/office/drawing/2014/main" id="{3ED1C445-FF45-41EA-B115-BBB929FD0B0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4332446"/>
              </p:ext>
            </p:extLst>
          </p:nvPr>
        </p:nvGraphicFramePr>
        <p:xfrm>
          <a:off x="371093" y="2521921"/>
          <a:ext cx="4663894" cy="43177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9393007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22F2E35-2110-4FB2-AB8A-43F370CB78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4A28382-C087-4CA1-A144-B309181494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54FE4E0-B0F6-450E-AFC1-9127A85E0A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C398E39-26ED-4754-8494-D5700A5F1C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ject 5">
            <a:extLst>
              <a:ext uri="{FF2B5EF4-FFF2-40B4-BE49-F238E27FC236}">
                <a16:creationId xmlns:a16="http://schemas.microsoft.com/office/drawing/2014/main" id="{981792A0-D001-4ECB-B7D4-730CDE3A958C}"/>
              </a:ext>
            </a:extLst>
          </p:cNvPr>
          <p:cNvPicPr>
            <a:picLocks/>
          </p:cNvPicPr>
          <p:nvPr/>
        </p:nvPicPr>
        <p:blipFill rotWithShape="1">
          <a:blip r:embed="rId3" cstate="print"/>
          <a:srcRect t="6475" r="9093" b="36174"/>
          <a:stretch/>
        </p:blipFill>
        <p:spPr>
          <a:xfrm>
            <a:off x="3522468" y="10"/>
            <a:ext cx="8669532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121DC2B-40A4-48C4-9D02-DFB5D40BC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fr-CA" sz="2800"/>
              <a:t>Frank Benford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0" name="Espace réservé du contenu 6">
            <a:extLst>
              <a:ext uri="{FF2B5EF4-FFF2-40B4-BE49-F238E27FC236}">
                <a16:creationId xmlns:a16="http://schemas.microsoft.com/office/drawing/2014/main" id="{D2C01BB8-D8CD-4CBC-B665-12A2C16F9EF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9851853"/>
              </p:ext>
            </p:extLst>
          </p:nvPr>
        </p:nvGraphicFramePr>
        <p:xfrm>
          <a:off x="290703" y="2443480"/>
          <a:ext cx="5573068" cy="4414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0310716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E22F2E35-2110-4FB2-AB8A-43F370CB78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94A28382-C087-4CA1-A144-B309181494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754FE4E0-B0F6-450E-AFC1-9127A85E0A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5C398E39-26ED-4754-8494-D5700A5F1C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Theodore P. Hill">
            <a:extLst>
              <a:ext uri="{FF2B5EF4-FFF2-40B4-BE49-F238E27FC236}">
                <a16:creationId xmlns:a16="http://schemas.microsoft.com/office/drawing/2014/main" id="{22027BA1-2582-4EAC-857E-DEF60C1C47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929" b="-1"/>
          <a:stretch/>
        </p:blipFill>
        <p:spPr bwMode="auto">
          <a:xfrm>
            <a:off x="3522468" y="10"/>
            <a:ext cx="866953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7C8C4A4-A74F-4E09-BD8A-21F02B75E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fr-CA" sz="2800" dirty="0"/>
              <a:t>Ted Hill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0" name="Espace réservé du contenu 6">
            <a:extLst>
              <a:ext uri="{FF2B5EF4-FFF2-40B4-BE49-F238E27FC236}">
                <a16:creationId xmlns:a16="http://schemas.microsoft.com/office/drawing/2014/main" id="{AD7E9AF3-6FEF-4C5B-943E-D10EE3D5A56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0852976"/>
              </p:ext>
            </p:extLst>
          </p:nvPr>
        </p:nvGraphicFramePr>
        <p:xfrm>
          <a:off x="458109" y="2431253"/>
          <a:ext cx="5275034" cy="4414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8834211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E22F2E35-2110-4FB2-AB8A-43F370CB78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94A28382-C087-4CA1-A144-B309181494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754FE4E0-B0F6-450E-AFC1-9127A85E0A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5C398E39-26ED-4754-8494-D5700A5F1C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 uiExpand="1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C7A8E9-1DD7-402A-8629-9674AFCF1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Notions de probabilités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Espace réservé du contenu 3">
                <a:extLst>
                  <a:ext uri="{FF2B5EF4-FFF2-40B4-BE49-F238E27FC236}">
                    <a16:creationId xmlns:a16="http://schemas.microsoft.com/office/drawing/2014/main" id="{5E9FBB76-A498-482F-8E5B-B912B53999C9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530008787"/>
                  </p:ext>
                </p:extLst>
              </p:nvPr>
            </p:nvGraphicFramePr>
            <p:xfrm>
              <a:off x="838200" y="1825625"/>
              <a:ext cx="10515600" cy="4351338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3" r:lo="rId4" r:qs="rId5" r:cs="rId6"/>
              </a:graphicData>
            </a:graphic>
          </p:graphicFrame>
        </mc:Choice>
        <mc:Fallback xmlns="">
          <p:graphicFrame>
            <p:nvGraphicFramePr>
              <p:cNvPr id="4" name="Espace réservé du contenu 3">
                <a:extLst>
                  <a:ext uri="{FF2B5EF4-FFF2-40B4-BE49-F238E27FC236}">
                    <a16:creationId xmlns:a16="http://schemas.microsoft.com/office/drawing/2014/main" id="{5E9FBB76-A498-482F-8E5B-B912B53999C9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530008787"/>
                  </p:ext>
                </p:extLst>
              </p:nvPr>
            </p:nvGraphicFramePr>
            <p:xfrm>
              <a:off x="838200" y="1825625"/>
              <a:ext cx="10515600" cy="4351338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8" r:lo="rId9" r:qs="rId10" r:cs="rId11"/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Ellipse 4">
                <a:extLst>
                  <a:ext uri="{FF2B5EF4-FFF2-40B4-BE49-F238E27FC236}">
                    <a16:creationId xmlns:a16="http://schemas.microsoft.com/office/drawing/2014/main" id="{4DB31513-1FB8-49CA-9F61-86572E7C074E}"/>
                  </a:ext>
                </a:extLst>
              </p:cNvPr>
              <p:cNvSpPr/>
              <p:nvPr/>
            </p:nvSpPr>
            <p:spPr>
              <a:xfrm>
                <a:off x="2042664" y="1825625"/>
                <a:ext cx="1893346" cy="1893346"/>
              </a:xfrm>
              <a:prstGeom prst="ellipse">
                <a:avLst/>
              </a:prstGeom>
              <a:solidFill>
                <a:srgbClr val="8E0313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sz="4800" b="1" i="1" smtClean="0"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fr-CA" sz="4800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CA" sz="48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fr-CA" sz="48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CA" sz="4800" b="1" dirty="0"/>
              </a:p>
            </p:txBody>
          </p:sp>
        </mc:Choice>
        <mc:Fallback xmlns="">
          <p:sp>
            <p:nvSpPr>
              <p:cNvPr id="5" name="Ellipse 4">
                <a:extLst>
                  <a:ext uri="{FF2B5EF4-FFF2-40B4-BE49-F238E27FC236}">
                    <a16:creationId xmlns:a16="http://schemas.microsoft.com/office/drawing/2014/main" id="{4DB31513-1FB8-49CA-9F61-86572E7C07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2664" y="1825625"/>
                <a:ext cx="1893346" cy="1893346"/>
              </a:xfrm>
              <a:prstGeom prst="ellipse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Ellipse 5">
                <a:extLst>
                  <a:ext uri="{FF2B5EF4-FFF2-40B4-BE49-F238E27FC236}">
                    <a16:creationId xmlns:a16="http://schemas.microsoft.com/office/drawing/2014/main" id="{69C7D07A-2113-492A-A84F-8014D5030F0F}"/>
                  </a:ext>
                </a:extLst>
              </p:cNvPr>
              <p:cNvSpPr/>
              <p:nvPr/>
            </p:nvSpPr>
            <p:spPr>
              <a:xfrm>
                <a:off x="2053815" y="4283617"/>
                <a:ext cx="1893346" cy="1893346"/>
              </a:xfrm>
              <a:prstGeom prst="ellipse">
                <a:avLst/>
              </a:prstGeom>
              <a:solidFill>
                <a:srgbClr val="025E4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A" sz="5000" b="1" i="1" smtClean="0">
                          <a:latin typeface="Cambria Math" panose="02040503050406030204" pitchFamily="18" charset="0"/>
                        </a:rPr>
                        <m:t>𝑭</m:t>
                      </m:r>
                      <m:r>
                        <a:rPr lang="fr-CA" sz="5000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CA" sz="50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fr-CA" sz="50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CA" sz="5000" b="1" dirty="0"/>
              </a:p>
            </p:txBody>
          </p:sp>
        </mc:Choice>
        <mc:Fallback xmlns="">
          <p:sp>
            <p:nvSpPr>
              <p:cNvPr id="6" name="Ellipse 5">
                <a:extLst>
                  <a:ext uri="{FF2B5EF4-FFF2-40B4-BE49-F238E27FC236}">
                    <a16:creationId xmlns:a16="http://schemas.microsoft.com/office/drawing/2014/main" id="{69C7D07A-2113-492A-A84F-8014D5030F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3815" y="4283617"/>
                <a:ext cx="1893346" cy="1893346"/>
              </a:xfrm>
              <a:prstGeom prst="ellipse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5216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2" presetClass="entr" presetSubtype="2" fill="hold" grpId="0" nodeType="clickEffect" p14:presetBounceEnd="8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graphicEl>
                                                  <a:dgm id="{C0132452-C5A7-4B53-A923-6D0D3A05C69D}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2000">
                                          <p:cBhvr additive="base">
                                            <p:cTn id="14" dur="1000" fill="hold"/>
                                            <p:tgtEl>
                                              <p:spTgt spid="4">
                                                <p:graphicEl>
                                                  <a:dgm id="{C0132452-C5A7-4B53-A923-6D0D3A05C69D}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2000">
                                          <p:cBhvr additive="base">
                                            <p:cTn id="15" dur="1000" fill="hold"/>
                                            <p:tgtEl>
                                              <p:spTgt spid="4">
                                                <p:graphicEl>
                                                  <a:dgm id="{C0132452-C5A7-4B53-A923-6D0D3A05C69D}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2" fill="hold" grpId="0" nodeType="withEffect" p14:presetBounceEnd="8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graphicEl>
                                                  <a:dgm id="{93061D1D-5B51-43F4-9C86-CD61B5237A65}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2000">
                                          <p:cBhvr additive="base">
                                            <p:cTn id="18" dur="1000" fill="hold"/>
                                            <p:tgtEl>
                                              <p:spTgt spid="4">
                                                <p:graphicEl>
                                                  <a:dgm id="{93061D1D-5B51-43F4-9C86-CD61B5237A65}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2000">
                                          <p:cBhvr additive="base">
                                            <p:cTn id="19" dur="1000" fill="hold"/>
                                            <p:tgtEl>
                                              <p:spTgt spid="4">
                                                <p:graphicEl>
                                                  <a:dgm id="{93061D1D-5B51-43F4-9C86-CD61B5237A65}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2" fill="hold" grpId="0" nodeType="clickEffect" p14:presetBounceEnd="8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graphicEl>
                                                  <a:dgm id="{DD3B5477-78DA-4F96-8791-833D661C3251}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2000">
                                          <p:cBhvr additive="base">
                                            <p:cTn id="31" dur="1000" fill="hold"/>
                                            <p:tgtEl>
                                              <p:spTgt spid="4">
                                                <p:graphicEl>
                                                  <a:dgm id="{DD3B5477-78DA-4F96-8791-833D661C3251}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2000">
                                          <p:cBhvr additive="base">
                                            <p:cTn id="32" dur="1000" fill="hold"/>
                                            <p:tgtEl>
                                              <p:spTgt spid="4">
                                                <p:graphicEl>
                                                  <a:dgm id="{DD3B5477-78DA-4F96-8791-833D661C3251}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2" fill="hold" grpId="0" nodeType="withEffect" p14:presetBounceEnd="8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graphicEl>
                                                  <a:dgm id="{01AD2A24-FB5C-4ED3-AC8C-6723728338C5}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2000">
                                          <p:cBhvr additive="base">
                                            <p:cTn id="35" dur="1000" fill="hold"/>
                                            <p:tgtEl>
                                              <p:spTgt spid="4">
                                                <p:graphicEl>
                                                  <a:dgm id="{01AD2A24-FB5C-4ED3-AC8C-6723728338C5}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2000">
                                          <p:cBhvr additive="base">
                                            <p:cTn id="36" dur="1000" fill="hold"/>
                                            <p:tgtEl>
                                              <p:spTgt spid="4">
                                                <p:graphicEl>
                                                  <a:dgm id="{01AD2A24-FB5C-4ED3-AC8C-6723728338C5}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Graphic spid="4" grpId="0" uiExpand="1">
            <p:bldSub>
              <a:bldDgm bld="one"/>
            </p:bldSub>
          </p:bldGraphic>
          <p:bldP spid="5" grpId="0" animBg="1"/>
          <p:bldP spid="6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graphicEl>
                                                  <a:dgm id="{C0132452-C5A7-4B53-A923-6D0D3A05C69D}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4">
                                                <p:graphicEl>
                                                  <a:dgm id="{C0132452-C5A7-4B53-A923-6D0D3A05C69D}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4">
                                                <p:graphicEl>
                                                  <a:dgm id="{C0132452-C5A7-4B53-A923-6D0D3A05C69D}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graphicEl>
                                                  <a:dgm id="{93061D1D-5B51-43F4-9C86-CD61B5237A65}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4">
                                                <p:graphicEl>
                                                  <a:dgm id="{93061D1D-5B51-43F4-9C86-CD61B5237A65}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4">
                                                <p:graphicEl>
                                                  <a:dgm id="{93061D1D-5B51-43F4-9C86-CD61B5237A65}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graphicEl>
                                                  <a:dgm id="{DD3B5477-78DA-4F96-8791-833D661C3251}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4">
                                                <p:graphicEl>
                                                  <a:dgm id="{DD3B5477-78DA-4F96-8791-833D661C3251}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4">
                                                <p:graphicEl>
                                                  <a:dgm id="{DD3B5477-78DA-4F96-8791-833D661C3251}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graphicEl>
                                                  <a:dgm id="{01AD2A24-FB5C-4ED3-AC8C-6723728338C5}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4">
                                                <p:graphicEl>
                                                  <a:dgm id="{01AD2A24-FB5C-4ED3-AC8C-6723728338C5}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4">
                                                <p:graphicEl>
                                                  <a:dgm id="{01AD2A24-FB5C-4ED3-AC8C-6723728338C5}"/>
                                                </p:graphic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Graphic spid="4" grpId="0" uiExpand="1">
            <p:bldSub>
              <a:bldDgm bld="one"/>
            </p:bldSub>
          </p:bldGraphic>
          <p:bldP spid="5" grpId="0" animBg="1"/>
          <p:bldP spid="6" grpId="0" animBg="1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611DBC2-E089-4107-80DC-8E12D2611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fr-CA" sz="4800" dirty="0">
                <a:solidFill>
                  <a:srgbClr val="8E03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Définition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0B5123D0-0A9C-4E5D-8807-2276D809DBE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43467" y="1782981"/>
                <a:ext cx="10646094" cy="439398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fr-CA" sz="4000" dirty="0">
                    <a:ea typeface="CMU Sans Serif" panose="02000603000000000000" pitchFamily="2" charset="0"/>
                    <a:cs typeface="CMU Sans Serif" panose="02000603000000000000" pitchFamily="2" charset="0"/>
                  </a:rPr>
                  <a:t>La </a:t>
                </a:r>
                <a:r>
                  <a:rPr lang="fr-CA" sz="4000" b="1" dirty="0">
                    <a:solidFill>
                      <a:srgbClr val="025E4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CMU Sans Serif" panose="02000603000000000000" pitchFamily="2" charset="0"/>
                    <a:cs typeface="CMU Sans Serif" panose="02000603000000000000" pitchFamily="2" charset="0"/>
                  </a:rPr>
                  <a:t>mantisse</a:t>
                </a:r>
                <a:r>
                  <a:rPr lang="fr-CA" sz="4000" dirty="0">
                    <a:ea typeface="CMU Sans Serif" panose="02000603000000000000" pitchFamily="2" charset="0"/>
                    <a:cs typeface="CMU Sans Serif" panose="02000603000000000000" pitchFamily="2" charset="0"/>
                  </a:rPr>
                  <a:t> du nombre </a:t>
                </a:r>
                <a14:m>
                  <m:oMath xmlns:m="http://schemas.openxmlformats.org/officeDocument/2006/math">
                    <m:r>
                      <a:rPr lang="fr-CA" sz="4000" i="1">
                        <a:latin typeface="Cambria Math" panose="02040503050406030204" pitchFamily="18" charset="0"/>
                        <a:cs typeface="Times New Roman"/>
                      </a:rPr>
                      <m:t>𝑥</m:t>
                    </m:r>
                  </m:oMath>
                </a14:m>
                <a:r>
                  <a:rPr lang="fr-CA" sz="4000" dirty="0">
                    <a:ea typeface="CMU Sans Serif" panose="02000603000000000000" pitchFamily="2" charset="0"/>
                    <a:cs typeface="CMU Sans Serif" panose="02000603000000000000" pitchFamily="2" charset="0"/>
                  </a:rPr>
                  <a:t> est un réel </a:t>
                </a:r>
                <a14:m>
                  <m:oMath xmlns:m="http://schemas.openxmlformats.org/officeDocument/2006/math">
                    <m:r>
                      <a:rPr lang="fr-CA" sz="4000" i="1">
                        <a:latin typeface="Cambria Math" panose="02040503050406030204" pitchFamily="18" charset="0"/>
                        <a:cs typeface="Times New Roman"/>
                      </a:rPr>
                      <m:t>𝑀</m:t>
                    </m:r>
                  </m:oMath>
                </a14:m>
                <a:r>
                  <a:rPr lang="fr-CA" sz="4000" dirty="0">
                    <a:ea typeface="CMU Sans Serif" panose="02000603000000000000" pitchFamily="2" charset="0"/>
                    <a:cs typeface="CMU Sans Serif" panose="02000603000000000000" pitchFamily="2" charset="0"/>
                  </a:rPr>
                  <a:t>  tel que </a:t>
                </a:r>
                <a14:m>
                  <m:oMath xmlns:m="http://schemas.openxmlformats.org/officeDocument/2006/math">
                    <m:r>
                      <a:rPr lang="fr-CA" sz="4000" i="1">
                        <a:latin typeface="Cambria Math" panose="02040503050406030204" pitchFamily="18" charset="0"/>
                        <a:cs typeface="Times New Roman"/>
                      </a:rPr>
                      <m:t>1</m:t>
                    </m:r>
                    <m:r>
                      <a:rPr lang="fr-CA" sz="4000" i="1">
                        <a:latin typeface="Cambria Math" panose="02040503050406030204" pitchFamily="18" charset="0"/>
                        <a:cs typeface="Lucida Sans Unicode"/>
                      </a:rPr>
                      <m:t>≤</m:t>
                    </m:r>
                    <m:r>
                      <a:rPr lang="fr-CA" sz="4000" i="1">
                        <a:latin typeface="Cambria Math" panose="02040503050406030204" pitchFamily="18" charset="0"/>
                        <a:cs typeface="Times New Roman"/>
                      </a:rPr>
                      <m:t>𝑀</m:t>
                    </m:r>
                    <m:r>
                      <a:rPr lang="fr-CA" sz="4000" i="1">
                        <a:latin typeface="Cambria Math" panose="02040503050406030204" pitchFamily="18" charset="0"/>
                        <a:cs typeface="Arial"/>
                      </a:rPr>
                      <m:t>&lt;</m:t>
                    </m:r>
                    <m:r>
                      <a:rPr lang="fr-CA" sz="4000" i="1">
                        <a:latin typeface="Cambria Math" panose="02040503050406030204" pitchFamily="18" charset="0"/>
                        <a:cs typeface="Times New Roman"/>
                      </a:rPr>
                      <m:t>10</m:t>
                    </m:r>
                  </m:oMath>
                </a14:m>
                <a:r>
                  <a:rPr lang="fr-CA" sz="4000" dirty="0">
                    <a:ea typeface="CMU Sans Serif" panose="02000603000000000000" pitchFamily="2" charset="0"/>
                    <a:cs typeface="CMU Sans Serif" panose="02000603000000000000" pitchFamily="2" charset="0"/>
                  </a:rPr>
                  <a:t> et que </a:t>
                </a:r>
                <a14:m>
                  <m:oMath xmlns:m="http://schemas.openxmlformats.org/officeDocument/2006/math">
                    <m:r>
                      <a:rPr lang="fr-CA" sz="4000" i="1">
                        <a:latin typeface="Cambria Math" panose="02040503050406030204" pitchFamily="18" charset="0"/>
                        <a:cs typeface="Times New Roman"/>
                      </a:rPr>
                      <m:t>𝑥</m:t>
                    </m:r>
                    <m:r>
                      <a:rPr lang="fr-CA" sz="4000" i="1">
                        <a:latin typeface="Cambria Math" panose="02040503050406030204" pitchFamily="18" charset="0"/>
                        <a:cs typeface="Lucida Sans Unicode"/>
                      </a:rPr>
                      <m:t>=±</m:t>
                    </m:r>
                    <m:r>
                      <a:rPr lang="fr-CA" sz="4000" i="1">
                        <a:latin typeface="Cambria Math" panose="02040503050406030204" pitchFamily="18" charset="0"/>
                        <a:cs typeface="Times New Roman"/>
                      </a:rPr>
                      <m:t>𝑀</m:t>
                    </m:r>
                    <m:r>
                      <a:rPr lang="fr-CA" sz="4000" i="1">
                        <a:latin typeface="Cambria Math" panose="02040503050406030204" pitchFamily="18" charset="0"/>
                        <a:cs typeface="Lucida Sans Unicode"/>
                      </a:rPr>
                      <m:t>×</m:t>
                    </m:r>
                    <m:sSup>
                      <m:sSupPr>
                        <m:ctrlPr>
                          <a:rPr lang="fr-CA" sz="4000" i="1">
                            <a:latin typeface="Cambria Math" panose="02040503050406030204" pitchFamily="18" charset="0"/>
                            <a:cs typeface="Times New Roman"/>
                          </a:rPr>
                        </m:ctrlPr>
                      </m:sSupPr>
                      <m:e>
                        <m:r>
                          <a:rPr lang="fr-CA" sz="4000" i="1">
                            <a:latin typeface="Cambria Math" panose="02040503050406030204" pitchFamily="18" charset="0"/>
                            <a:cs typeface="Times New Roman"/>
                          </a:rPr>
                          <m:t>10</m:t>
                        </m:r>
                      </m:e>
                      <m:sup>
                        <m:r>
                          <a:rPr lang="fr-CA" sz="4000" i="1">
                            <a:latin typeface="Cambria Math" panose="02040503050406030204" pitchFamily="18" charset="0"/>
                            <a:cs typeface="Times New Roman"/>
                          </a:rPr>
                          <m:t>𝑛</m:t>
                        </m:r>
                      </m:sup>
                    </m:sSup>
                    <m:r>
                      <a:rPr lang="fr-CA" sz="4000" i="1">
                        <a:latin typeface="Cambria Math" panose="02040503050406030204" pitchFamily="18" charset="0"/>
                        <a:cs typeface="Times New Roman"/>
                      </a:rPr>
                      <m:t>, </m:t>
                    </m:r>
                    <m:r>
                      <a:rPr lang="fr-CA" sz="4000" i="1">
                        <a:latin typeface="Cambria Math" panose="02040503050406030204" pitchFamily="18" charset="0"/>
                        <a:cs typeface="Times New Roman"/>
                      </a:rPr>
                      <m:t>𝑛</m:t>
                    </m:r>
                    <m:r>
                      <a:rPr lang="fr-CA" sz="4000" i="1">
                        <a:latin typeface="Cambria Math" panose="02040503050406030204" pitchFamily="18" charset="0"/>
                        <a:cs typeface="Times New Roman"/>
                      </a:rPr>
                      <m:t>∈</m:t>
                    </m:r>
                    <m:r>
                      <a:rPr lang="fr-CA" sz="4000" i="1">
                        <a:latin typeface="Cambria Math" panose="02040503050406030204" pitchFamily="18" charset="0"/>
                        <a:cs typeface="Lucida Sans Unicode"/>
                      </a:rPr>
                      <m:t>ℤ</m:t>
                    </m:r>
                  </m:oMath>
                </a14:m>
                <a:r>
                  <a:rPr lang="fr-CA" sz="4000" dirty="0">
                    <a:ea typeface="CMU Sans Serif" panose="02000603000000000000" pitchFamily="2" charset="0"/>
                    <a:cs typeface="CMU Sans Serif" panose="02000603000000000000" pitchFamily="2" charset="0"/>
                  </a:rPr>
                  <a:t>.</a:t>
                </a:r>
              </a:p>
              <a:p>
                <a:pPr marL="0" indent="0">
                  <a:buNone/>
                </a:pPr>
                <a:endParaRPr lang="fr-CA" sz="4000" dirty="0">
                  <a:ea typeface="CMU Sans Serif" panose="02000603000000000000" pitchFamily="2" charset="0"/>
                  <a:cs typeface="CMU Sans Serif" panose="02000603000000000000" pitchFamily="2" charset="0"/>
                </a:endParaRPr>
              </a:p>
              <a:p>
                <a:pPr marL="0" indent="0">
                  <a:spcBef>
                    <a:spcPts val="60"/>
                  </a:spcBef>
                  <a:buNone/>
                </a:pPr>
                <a:r>
                  <a:rPr lang="fr-CA" sz="4000" dirty="0">
                    <a:solidFill>
                      <a:srgbClr val="946003"/>
                    </a:solidFill>
                    <a:ea typeface="CMU Sans Serif" panose="02000603000000000000" pitchFamily="2" charset="0"/>
                    <a:cs typeface="CMU Sans Serif" panose="02000603000000000000" pitchFamily="2" charset="0"/>
                  </a:rPr>
                  <a:t>Exemple</a:t>
                </a:r>
              </a:p>
              <a:p>
                <a:pPr marL="0" indent="0">
                  <a:spcBef>
                    <a:spcPts val="200"/>
                  </a:spcBef>
                  <a:buNone/>
                </a:pPr>
                <a:r>
                  <a:rPr lang="fr-CA" sz="4000" dirty="0">
                    <a:ea typeface="CMU Sans Serif" panose="02000603000000000000" pitchFamily="2" charset="0"/>
                    <a:cs typeface="CMU Sans Serif" panose="02000603000000000000" pitchFamily="2" charset="0"/>
                  </a:rPr>
                  <a:t>La mantisse de 2024 </a:t>
                </a:r>
                <a:r>
                  <a:rPr lang="fr-CA" sz="4000">
                    <a:ea typeface="CMU Sans Serif" panose="02000603000000000000" pitchFamily="2" charset="0"/>
                    <a:cs typeface="CMU Sans Serif" panose="02000603000000000000" pitchFamily="2" charset="0"/>
                  </a:rPr>
                  <a:t>est 2,024 </a:t>
                </a:r>
                <a:r>
                  <a:rPr lang="fr-CA" sz="4000" dirty="0">
                    <a:ea typeface="CMU Sans Serif" panose="02000603000000000000" pitchFamily="2" charset="0"/>
                    <a:cs typeface="CMU Sans Serif" panose="02000603000000000000" pitchFamily="2" charset="0"/>
                  </a:rPr>
                  <a:t>et la mantisse de -0,00314 est 3,14.</a:t>
                </a:r>
              </a:p>
              <a:p>
                <a:pPr marL="0" indent="0">
                  <a:buNone/>
                </a:pPr>
                <a:endParaRPr lang="fr-CA" sz="2000" dirty="0"/>
              </a:p>
            </p:txBody>
          </p:sp>
        </mc:Choice>
        <mc:Fallback xmlns="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0B5123D0-0A9C-4E5D-8807-2276D809DBE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43467" y="1782981"/>
                <a:ext cx="10646094" cy="4393982"/>
              </a:xfrm>
              <a:blipFill>
                <a:blip r:embed="rId2"/>
                <a:stretch>
                  <a:fillRect l="-2062" t="-3606" r="-2749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rgbClr val="94600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rgbClr val="94600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rgbClr val="8E031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rgbClr val="8E031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453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BE09E77-B8E0-483B-8EE4-77E15E508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fr-CA" sz="4800" dirty="0">
                <a:solidFill>
                  <a:srgbClr val="8E03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Hypothèse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6BAEA35-2EEE-4E3C-A13E-31A9FC915C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1782981"/>
            <a:ext cx="10275501" cy="439398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fr-CA" sz="4800" dirty="0"/>
              <a:t>La distribution des mantisses des nombres de la nature est invariante aux changements d’échelle.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rgbClr val="94600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rgbClr val="94600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rgbClr val="8E031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rgbClr val="8E031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9" name="Picture 2" descr="Microsoft Excel (@msexcel) / Twitter">
            <a:hlinkClick r:id="rId3" action="ppaction://hlinkfile"/>
            <a:extLst>
              <a:ext uri="{FF2B5EF4-FFF2-40B4-BE49-F238E27FC236}">
                <a16:creationId xmlns:a16="http://schemas.microsoft.com/office/drawing/2014/main" id="{B774B25A-4E3F-4784-A470-DB7C8E02ED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5314" y="3971073"/>
            <a:ext cx="2734782" cy="2734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1686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A2DB1D-DDD0-4E27-AF5B-F4CC5EFE5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4800" dirty="0">
                <a:solidFill>
                  <a:srgbClr val="8E03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Mise en place du problème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9FEB7F50-C36C-4DDF-A8BB-EB82659B6FB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80457"/>
                <a:ext cx="10515600" cy="5181600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r>
                      <a:rPr lang="fr-CA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fr-CA" dirty="0"/>
                  <a:t>: Variable aléatoire représentant les nombres réels positifs ayant une distribution invariante aux changements d’échelle.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r>
                      <a:rPr lang="fr-CA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fr-CA" dirty="0"/>
                  <a:t>: La mantisse de </a:t>
                </a:r>
                <a14:m>
                  <m:oMath xmlns:m="http://schemas.openxmlformats.org/officeDocument/2006/math">
                    <m:r>
                      <a:rPr lang="fr-CA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fr-CA" dirty="0"/>
                  <a:t>.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r>
                      <a:rPr lang="fr-CA" b="0" i="1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fr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CA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fr-CA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CA" b="0" i="1" smtClean="0">
                        <a:latin typeface="Cambria Math" panose="02040503050406030204" pitchFamily="18" charset="0"/>
                      </a:rPr>
                      <m:t>𝑃𝑟𝑜𝑏</m:t>
                    </m:r>
                    <m:r>
                      <a:rPr lang="fr-CA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fr-CA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fr-CA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fr-CA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fr-CA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r-CA" dirty="0"/>
                  <a:t> : Fonction de répartition.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fr-CA" dirty="0"/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r>
                      <a:rPr lang="fr-CA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fr-CA" dirty="0"/>
                  <a:t> est définie sur </a:t>
                </a:r>
                <a14:m>
                  <m:oMath xmlns:m="http://schemas.openxmlformats.org/officeDocument/2006/math">
                    <m:r>
                      <a:rPr lang="fr-CA" b="0" i="1" smtClean="0">
                        <a:latin typeface="Cambria Math" panose="02040503050406030204" pitchFamily="18" charset="0"/>
                      </a:rPr>
                      <m:t>[1,10[</m:t>
                    </m:r>
                  </m:oMath>
                </a14:m>
                <a:endParaRPr lang="fr-CA" dirty="0"/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r>
                      <a:rPr lang="fr-CA" b="0" i="1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fr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CA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fr-CA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fr-CA" dirty="0"/>
                  <a:t> et </a:t>
                </a:r>
                <a14:m>
                  <m:oMath xmlns:m="http://schemas.openxmlformats.org/officeDocument/2006/math">
                    <m:r>
                      <a:rPr lang="fr-CA" b="0" i="1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fr-C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CA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</m:d>
                    <m:r>
                      <a:rPr lang="fr-CA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fr-CA" dirty="0"/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fr-CA" dirty="0"/>
                  <a:t>Pour </a:t>
                </a:r>
                <a14:m>
                  <m:oMath xmlns:m="http://schemas.openxmlformats.org/officeDocument/2006/math">
                    <m:r>
                      <a:rPr lang="fr-CA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fr-CA" i="1">
                        <a:latin typeface="Cambria Math" panose="02040503050406030204" pitchFamily="18" charset="0"/>
                      </a:rPr>
                      <m:t>∈[1,10[</m:t>
                    </m:r>
                  </m:oMath>
                </a14:m>
                <a:r>
                  <a:rPr lang="fr-CA" dirty="0"/>
                  <a:t>, il existe </a:t>
                </a:r>
                <a14:m>
                  <m:oMath xmlns:m="http://schemas.openxmlformats.org/officeDocument/2006/math">
                    <m:r>
                      <a:rPr lang="fr-CA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fr-CA" b="0" i="1" smtClean="0">
                        <a:latin typeface="Cambria Math" panose="02040503050406030204" pitchFamily="18" charset="0"/>
                      </a:rPr>
                      <m:t>&gt;1</m:t>
                    </m:r>
                  </m:oMath>
                </a14:m>
                <a:r>
                  <a:rPr lang="fr-CA" dirty="0"/>
                  <a:t>, telle que la </a:t>
                </a:r>
                <a14:m>
                  <m:oMath xmlns:m="http://schemas.openxmlformats.org/officeDocument/2006/math">
                    <m:r>
                      <a:rPr lang="fr-CA" i="1" dirty="0" smtClean="0">
                        <a:latin typeface="Cambria Math" panose="02040503050406030204" pitchFamily="18" charset="0"/>
                      </a:rPr>
                      <m:t>𝑘𝑦</m:t>
                    </m:r>
                    <m:r>
                      <a:rPr lang="fr-CA" i="1" dirty="0" smtClean="0">
                        <a:latin typeface="Cambria Math" panose="02040503050406030204" pitchFamily="18" charset="0"/>
                      </a:rPr>
                      <m:t>&lt;10</m:t>
                    </m:r>
                  </m:oMath>
                </a14:m>
                <a:r>
                  <a:rPr lang="fr-CA" dirty="0"/>
                  <a:t>, donc que la mantisse de </a:t>
                </a:r>
                <a14:m>
                  <m:oMath xmlns:m="http://schemas.openxmlformats.org/officeDocument/2006/math">
                    <m:r>
                      <a:rPr lang="fr-CA" b="0" i="1" smtClean="0">
                        <a:latin typeface="Cambria Math" panose="02040503050406030204" pitchFamily="18" charset="0"/>
                      </a:rPr>
                      <m:t>𝑘𝑦</m:t>
                    </m:r>
                  </m:oMath>
                </a14:m>
                <a:r>
                  <a:rPr lang="fr-CA" dirty="0"/>
                  <a:t> est </a:t>
                </a:r>
                <a14:m>
                  <m:oMath xmlns:m="http://schemas.openxmlformats.org/officeDocument/2006/math">
                    <m:r>
                      <a:rPr lang="fr-CA" b="0" i="1" smtClean="0">
                        <a:latin typeface="Cambria Math" panose="02040503050406030204" pitchFamily="18" charset="0"/>
                      </a:rPr>
                      <m:t>𝑘𝑦</m:t>
                    </m:r>
                  </m:oMath>
                </a14:m>
                <a:r>
                  <a:rPr lang="fr-CA" dirty="0"/>
                  <a:t>. </a:t>
                </a:r>
              </a:p>
            </p:txBody>
          </p:sp>
        </mc:Choice>
        <mc:Fallback xmlns="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9FEB7F50-C36C-4DDF-A8BB-EB82659B6FB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80457"/>
                <a:ext cx="10515600" cy="5181600"/>
              </a:xfrm>
              <a:blipFill>
                <a:blip r:embed="rId3"/>
                <a:stretch>
                  <a:fillRect l="-1217" t="-1059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643659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85E1BDC-A9B0-4A87-82E3-F3187F69A8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0990C621-3B8B-4820-8328-D47EF7CE8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16" y="365125"/>
            <a:ext cx="11167447" cy="2089317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D0BE643-4565-4079-BED1-D54D0E421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560" y="586822"/>
            <a:ext cx="3657600" cy="1645920"/>
          </a:xfrm>
        </p:spPr>
        <p:txBody>
          <a:bodyPr>
            <a:normAutofit/>
          </a:bodyPr>
          <a:lstStyle/>
          <a:p>
            <a:r>
              <a:rPr lang="fr-CA" sz="3200"/>
              <a:t>Fonctions de répartition et fonction de densité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1A2385B-1D2A-4E17-84FA-6CB7F0AAE4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08" y="1057739"/>
            <a:ext cx="128016" cy="704088"/>
          </a:xfrm>
          <a:prstGeom prst="rect">
            <a:avLst/>
          </a:prstGeom>
          <a:solidFill>
            <a:srgbClr val="9460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E791F2F-79DB-4CC0-9FA1-001E3E91E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243541" y="1400638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1E50E9B-122C-4661-99B0-D0001449D1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0106" y="586822"/>
            <a:ext cx="6106742" cy="1645920"/>
          </a:xfrm>
        </p:spPr>
        <p:txBody>
          <a:bodyPr anchor="ctr">
            <a:normAutofit/>
          </a:bodyPr>
          <a:lstStyle/>
          <a:p>
            <a:endParaRPr lang="fr-CA" sz="180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8870419-103B-4BD8-BF0F-058316698A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961" y="2729397"/>
            <a:ext cx="4645152" cy="3483864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61E4FFBB-3E9B-4A2C-84A0-01744C54D3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7746" y="2729397"/>
            <a:ext cx="4645152" cy="3483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88921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contenu 21">
            <a:extLst>
              <a:ext uri="{FF2B5EF4-FFF2-40B4-BE49-F238E27FC236}">
                <a16:creationId xmlns:a16="http://schemas.microsoft.com/office/drawing/2014/main" id="{147EC8DC-6AF8-E303-C90C-91E9114BAB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 dirty="0"/>
          </a:p>
        </p:txBody>
      </p:sp>
      <p:graphicFrame>
        <p:nvGraphicFramePr>
          <p:cNvPr id="23" name="Objet 22">
            <a:extLst>
              <a:ext uri="{FF2B5EF4-FFF2-40B4-BE49-F238E27FC236}">
                <a16:creationId xmlns:a16="http://schemas.microsoft.com/office/drawing/2014/main" id="{E96DB515-37C9-74ED-13E5-ED7A97E53B8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8401101"/>
              </p:ext>
            </p:extLst>
          </p:nvPr>
        </p:nvGraphicFramePr>
        <p:xfrm>
          <a:off x="5978525" y="1019175"/>
          <a:ext cx="1311275" cy="2077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1005840" imgH="13906318" progId="Excel.Sheet.12">
                  <p:link updateAutomatic="1"/>
                </p:oleObj>
              </mc:Choice>
              <mc:Fallback>
                <p:oleObj name="Worksheet" r:id="rId3" imgW="1005840" imgH="13906318" progId="Excel.Sheet.12">
                  <p:link updateAutomatic="1"/>
                  <p:pic>
                    <p:nvPicPr>
                      <p:cNvPr id="23" name="Objet 22">
                        <a:extLst>
                          <a:ext uri="{FF2B5EF4-FFF2-40B4-BE49-F238E27FC236}">
                            <a16:creationId xmlns:a16="http://schemas.microsoft.com/office/drawing/2014/main" id="{E96DB515-37C9-74ED-13E5-ED7A97E53B8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978525" y="1019175"/>
                        <a:ext cx="1311275" cy="207787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t 23">
            <a:extLst>
              <a:ext uri="{FF2B5EF4-FFF2-40B4-BE49-F238E27FC236}">
                <a16:creationId xmlns:a16="http://schemas.microsoft.com/office/drawing/2014/main" id="{12218472-90A1-8699-DF9E-9F01E3547EF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3070035"/>
              </p:ext>
            </p:extLst>
          </p:nvPr>
        </p:nvGraphicFramePr>
        <p:xfrm>
          <a:off x="5981508" y="-9360171"/>
          <a:ext cx="1311275" cy="2077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1005840" imgH="13906318" progId="Excel.Sheet.12">
                  <p:link updateAutomatic="1"/>
                </p:oleObj>
              </mc:Choice>
              <mc:Fallback>
                <p:oleObj name="Worksheet" r:id="rId3" imgW="1005840" imgH="13906318" progId="Excel.Sheet.12">
                  <p:link updateAutomatic="1"/>
                  <p:pic>
                    <p:nvPicPr>
                      <p:cNvPr id="24" name="Objet 23">
                        <a:extLst>
                          <a:ext uri="{FF2B5EF4-FFF2-40B4-BE49-F238E27FC236}">
                            <a16:creationId xmlns:a16="http://schemas.microsoft.com/office/drawing/2014/main" id="{12218472-90A1-8699-DF9E-9F01E3547EF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981508" y="-9360171"/>
                        <a:ext cx="1311275" cy="207787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itre 1">
            <a:extLst>
              <a:ext uri="{FF2B5EF4-FFF2-40B4-BE49-F238E27FC236}">
                <a16:creationId xmlns:a16="http://schemas.microsoft.com/office/drawing/2014/main" id="{3FA841FD-6D2A-3338-60C9-2D5B77DB4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1161"/>
            <a:ext cx="8929914" cy="1325563"/>
          </a:xfrm>
        </p:spPr>
        <p:txBody>
          <a:bodyPr/>
          <a:lstStyle/>
          <a:p>
            <a:r>
              <a:rPr lang="fr-CA" dirty="0"/>
              <a:t>Jeu avec mon ami John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3A6C067-4D56-6118-E119-86FA2275048F}"/>
              </a:ext>
            </a:extLst>
          </p:cNvPr>
          <p:cNvSpPr/>
          <p:nvPr/>
        </p:nvSpPr>
        <p:spPr>
          <a:xfrm>
            <a:off x="5776686" y="0"/>
            <a:ext cx="2002971" cy="18288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bg1">
                  <a:alpha val="22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5C745D5-04C3-DCB1-57DF-969166E32C6C}"/>
              </a:ext>
            </a:extLst>
          </p:cNvPr>
          <p:cNvSpPr/>
          <p:nvPr/>
        </p:nvSpPr>
        <p:spPr>
          <a:xfrm flipV="1">
            <a:off x="5522686" y="5029201"/>
            <a:ext cx="2002971" cy="182879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bg1">
                  <a:alpha val="22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9" name="Cadre 28">
            <a:extLst>
              <a:ext uri="{FF2B5EF4-FFF2-40B4-BE49-F238E27FC236}">
                <a16:creationId xmlns:a16="http://schemas.microsoft.com/office/drawing/2014/main" id="{9E01D3FF-C621-4B07-288B-DB3F9C144221}"/>
              </a:ext>
            </a:extLst>
          </p:cNvPr>
          <p:cNvSpPr/>
          <p:nvPr/>
        </p:nvSpPr>
        <p:spPr>
          <a:xfrm>
            <a:off x="5808685" y="3133498"/>
            <a:ext cx="1654628" cy="293915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schemeClr val="tx1"/>
              </a:solidFill>
            </a:endParaRPr>
          </a:p>
        </p:txBody>
      </p:sp>
      <p:graphicFrame>
        <p:nvGraphicFramePr>
          <p:cNvPr id="31" name="Diagramme 30">
            <a:extLst>
              <a:ext uri="{FF2B5EF4-FFF2-40B4-BE49-F238E27FC236}">
                <a16:creationId xmlns:a16="http://schemas.microsoft.com/office/drawing/2014/main" id="{6D628BE0-60C3-0E59-A71D-6EAB51D0F9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22736629"/>
              </p:ext>
            </p:extLst>
          </p:nvPr>
        </p:nvGraphicFramePr>
        <p:xfrm>
          <a:off x="-362856" y="2659063"/>
          <a:ext cx="7228114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405259524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8.33333E-7 4.07407E-6 L 0.00091 -1.16343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5817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8.33333E-7 -4.07407E-6 L 0.00091 -1.16342 " pathEditMode="relative" rAng="0" ptsTypes="AA">
                                      <p:cBhvr>
                                        <p:cTn id="8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58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1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EBFA723-5A7B-472D-ABD7-1526B8D3A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33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6B27065-399A-4CF7-BF70-CF79B9848F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33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F22986C-DDF7-4109-9D6A-006800D6B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2636" y="52996"/>
            <a:ext cx="6093363" cy="6805005"/>
            <a:chOff x="6095999" y="52996"/>
            <a:chExt cx="6093363" cy="6805005"/>
          </a:xfrm>
          <a:solidFill>
            <a:schemeClr val="accent5">
              <a:alpha val="10000"/>
            </a:schemeClr>
          </a:solidFill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4C025298-F835-4B83-A3A3-6555157E01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1" y="52996"/>
              <a:ext cx="6093361" cy="6805003"/>
            </a:xfrm>
            <a:custGeom>
              <a:avLst/>
              <a:gdLst>
                <a:gd name="connsiteX0" fmla="*/ 3391253 w 5890489"/>
                <a:gd name="connsiteY0" fmla="*/ 0 h 6578438"/>
                <a:gd name="connsiteX1" fmla="*/ 3434974 w 5890489"/>
                <a:gd name="connsiteY1" fmla="*/ 646 h 6578438"/>
                <a:gd name="connsiteX2" fmla="*/ 3522419 w 5890489"/>
                <a:gd name="connsiteY2" fmla="*/ 2712 h 6578438"/>
                <a:gd name="connsiteX3" fmla="*/ 3610261 w 5890489"/>
                <a:gd name="connsiteY3" fmla="*/ 6458 h 6578438"/>
                <a:gd name="connsiteX4" fmla="*/ 3786872 w 5890489"/>
                <a:gd name="connsiteY4" fmla="*/ 20667 h 6578438"/>
                <a:gd name="connsiteX5" fmla="*/ 3962291 w 5890489"/>
                <a:gd name="connsiteY5" fmla="*/ 43530 h 6578438"/>
                <a:gd name="connsiteX6" fmla="*/ 4135855 w 5890489"/>
                <a:gd name="connsiteY6" fmla="*/ 75176 h 6578438"/>
                <a:gd name="connsiteX7" fmla="*/ 4307299 w 5890489"/>
                <a:gd name="connsiteY7" fmla="*/ 114315 h 6578438"/>
                <a:gd name="connsiteX8" fmla="*/ 4476358 w 5890489"/>
                <a:gd name="connsiteY8" fmla="*/ 160816 h 6578438"/>
                <a:gd name="connsiteX9" fmla="*/ 4559829 w 5890489"/>
                <a:gd name="connsiteY9" fmla="*/ 186779 h 6578438"/>
                <a:gd name="connsiteX10" fmla="*/ 4642901 w 5890489"/>
                <a:gd name="connsiteY10" fmla="*/ 213648 h 6578438"/>
                <a:gd name="connsiteX11" fmla="*/ 5280847 w 5890489"/>
                <a:gd name="connsiteY11" fmla="*/ 485936 h 6578438"/>
                <a:gd name="connsiteX12" fmla="*/ 5865400 w 5890489"/>
                <a:gd name="connsiteY12" fmla="*/ 851099 h 6578438"/>
                <a:gd name="connsiteX13" fmla="*/ 5890489 w 5890489"/>
                <a:gd name="connsiteY13" fmla="*/ 870950 h 6578438"/>
                <a:gd name="connsiteX14" fmla="*/ 5890489 w 5890489"/>
                <a:gd name="connsiteY14" fmla="*/ 1321814 h 6578438"/>
                <a:gd name="connsiteX15" fmla="*/ 5887395 w 5890489"/>
                <a:gd name="connsiteY15" fmla="*/ 1318952 h 6578438"/>
                <a:gd name="connsiteX16" fmla="*/ 5830291 w 5890489"/>
                <a:gd name="connsiteY16" fmla="*/ 1265992 h 6578438"/>
                <a:gd name="connsiteX17" fmla="*/ 5815981 w 5890489"/>
                <a:gd name="connsiteY17" fmla="*/ 1252687 h 6578438"/>
                <a:gd name="connsiteX18" fmla="*/ 5801142 w 5890489"/>
                <a:gd name="connsiteY18" fmla="*/ 1240158 h 6578438"/>
                <a:gd name="connsiteX19" fmla="*/ 5771464 w 5890489"/>
                <a:gd name="connsiteY19" fmla="*/ 1214969 h 6578438"/>
                <a:gd name="connsiteX20" fmla="*/ 5651030 w 5890489"/>
                <a:gd name="connsiteY20" fmla="*/ 1115767 h 6578438"/>
                <a:gd name="connsiteX21" fmla="*/ 5123183 w 5890489"/>
                <a:gd name="connsiteY21" fmla="*/ 780443 h 6578438"/>
                <a:gd name="connsiteX22" fmla="*/ 4533860 w 5890489"/>
                <a:gd name="connsiteY22" fmla="*/ 567701 h 6578438"/>
                <a:gd name="connsiteX23" fmla="*/ 4457281 w 5890489"/>
                <a:gd name="connsiteY23" fmla="*/ 550780 h 6578438"/>
                <a:gd name="connsiteX24" fmla="*/ 4380568 w 5890489"/>
                <a:gd name="connsiteY24" fmla="*/ 535279 h 6578438"/>
                <a:gd name="connsiteX25" fmla="*/ 4303325 w 5890489"/>
                <a:gd name="connsiteY25" fmla="*/ 522879 h 6578438"/>
                <a:gd name="connsiteX26" fmla="*/ 4264769 w 5890489"/>
                <a:gd name="connsiteY26" fmla="*/ 516679 h 6578438"/>
                <a:gd name="connsiteX27" fmla="*/ 4226082 w 5890489"/>
                <a:gd name="connsiteY27" fmla="*/ 511253 h 6578438"/>
                <a:gd name="connsiteX28" fmla="*/ 4070934 w 5890489"/>
                <a:gd name="connsiteY28" fmla="*/ 494848 h 6578438"/>
                <a:gd name="connsiteX29" fmla="*/ 3915521 w 5890489"/>
                <a:gd name="connsiteY29" fmla="*/ 486065 h 6578438"/>
                <a:gd name="connsiteX30" fmla="*/ 3760241 w 5890489"/>
                <a:gd name="connsiteY30" fmla="*/ 484257 h 6578438"/>
                <a:gd name="connsiteX31" fmla="*/ 3682734 w 5890489"/>
                <a:gd name="connsiteY31" fmla="*/ 486581 h 6578438"/>
                <a:gd name="connsiteX32" fmla="*/ 3605491 w 5890489"/>
                <a:gd name="connsiteY32" fmla="*/ 488907 h 6578438"/>
                <a:gd name="connsiteX33" fmla="*/ 3527454 w 5890489"/>
                <a:gd name="connsiteY33" fmla="*/ 493169 h 6578438"/>
                <a:gd name="connsiteX34" fmla="*/ 3449151 w 5890489"/>
                <a:gd name="connsiteY34" fmla="*/ 498336 h 6578438"/>
                <a:gd name="connsiteX35" fmla="*/ 3410067 w 5890489"/>
                <a:gd name="connsiteY35" fmla="*/ 500532 h 6578438"/>
                <a:gd name="connsiteX36" fmla="*/ 3371246 w 5890489"/>
                <a:gd name="connsiteY36" fmla="*/ 504279 h 6578438"/>
                <a:gd name="connsiteX37" fmla="*/ 3293739 w 5890489"/>
                <a:gd name="connsiteY37" fmla="*/ 511512 h 6578438"/>
                <a:gd name="connsiteX38" fmla="*/ 2689445 w 5890489"/>
                <a:gd name="connsiteY38" fmla="*/ 610198 h 6578438"/>
                <a:gd name="connsiteX39" fmla="*/ 2117875 w 5890489"/>
                <a:gd name="connsiteY39" fmla="*/ 800335 h 6578438"/>
                <a:gd name="connsiteX40" fmla="*/ 1981276 w 5890489"/>
                <a:gd name="connsiteY40" fmla="*/ 865566 h 6578438"/>
                <a:gd name="connsiteX41" fmla="*/ 1847991 w 5890489"/>
                <a:gd name="connsiteY41" fmla="*/ 938676 h 6578438"/>
                <a:gd name="connsiteX42" fmla="*/ 1783069 w 5890489"/>
                <a:gd name="connsiteY42" fmla="*/ 978718 h 6578438"/>
                <a:gd name="connsiteX43" fmla="*/ 1750609 w 5890489"/>
                <a:gd name="connsiteY43" fmla="*/ 998869 h 6578438"/>
                <a:gd name="connsiteX44" fmla="*/ 1734312 w 5890489"/>
                <a:gd name="connsiteY44" fmla="*/ 1008945 h 6578438"/>
                <a:gd name="connsiteX45" fmla="*/ 1718547 w 5890489"/>
                <a:gd name="connsiteY45" fmla="*/ 1019924 h 6578438"/>
                <a:gd name="connsiteX46" fmla="*/ 1655481 w 5890489"/>
                <a:gd name="connsiteY46" fmla="*/ 1063582 h 6578438"/>
                <a:gd name="connsiteX47" fmla="*/ 1593077 w 5890489"/>
                <a:gd name="connsiteY47" fmla="*/ 1108664 h 6578438"/>
                <a:gd name="connsiteX48" fmla="*/ 1532263 w 5890489"/>
                <a:gd name="connsiteY48" fmla="*/ 1156197 h 6578438"/>
                <a:gd name="connsiteX49" fmla="*/ 1472509 w 5890489"/>
                <a:gd name="connsiteY49" fmla="*/ 1205152 h 6578438"/>
                <a:gd name="connsiteX50" fmla="*/ 1414212 w 5890489"/>
                <a:gd name="connsiteY50" fmla="*/ 1256175 h 6578438"/>
                <a:gd name="connsiteX51" fmla="*/ 1357242 w 5890489"/>
                <a:gd name="connsiteY51" fmla="*/ 1308359 h 6578438"/>
                <a:gd name="connsiteX52" fmla="*/ 1153072 w 5890489"/>
                <a:gd name="connsiteY52" fmla="*/ 1529498 h 6578438"/>
                <a:gd name="connsiteX53" fmla="*/ 1002694 w 5890489"/>
                <a:gd name="connsiteY53" fmla="*/ 1770658 h 6578438"/>
                <a:gd name="connsiteX54" fmla="*/ 974076 w 5890489"/>
                <a:gd name="connsiteY54" fmla="*/ 1835371 h 6578438"/>
                <a:gd name="connsiteX55" fmla="*/ 949564 w 5890489"/>
                <a:gd name="connsiteY55" fmla="*/ 1903573 h 6578438"/>
                <a:gd name="connsiteX56" fmla="*/ 927173 w 5890489"/>
                <a:gd name="connsiteY56" fmla="*/ 1974229 h 6578438"/>
                <a:gd name="connsiteX57" fmla="*/ 906107 w 5890489"/>
                <a:gd name="connsiteY57" fmla="*/ 2046952 h 6578438"/>
                <a:gd name="connsiteX58" fmla="*/ 751092 w 5890489"/>
                <a:gd name="connsiteY58" fmla="*/ 2676266 h 6578438"/>
                <a:gd name="connsiteX59" fmla="*/ 547189 w 5890489"/>
                <a:gd name="connsiteY59" fmla="*/ 3308422 h 6578438"/>
                <a:gd name="connsiteX60" fmla="*/ 441195 w 5890489"/>
                <a:gd name="connsiteY60" fmla="*/ 3866306 h 6578438"/>
                <a:gd name="connsiteX61" fmla="*/ 527182 w 5890489"/>
                <a:gd name="connsiteY61" fmla="*/ 4439174 h 6578438"/>
                <a:gd name="connsiteX62" fmla="*/ 775073 w 5890489"/>
                <a:gd name="connsiteY62" fmla="*/ 4987240 h 6578438"/>
                <a:gd name="connsiteX63" fmla="*/ 943206 w 5890489"/>
                <a:gd name="connsiteY63" fmla="*/ 5244933 h 6578438"/>
                <a:gd name="connsiteX64" fmla="*/ 1133728 w 5890489"/>
                <a:gd name="connsiteY64" fmla="*/ 5490356 h 6578438"/>
                <a:gd name="connsiteX65" fmla="*/ 1359626 w 5890489"/>
                <a:gd name="connsiteY65" fmla="*/ 5709815 h 6578438"/>
                <a:gd name="connsiteX66" fmla="*/ 1481254 w 5890489"/>
                <a:gd name="connsiteY66" fmla="*/ 5809146 h 6578438"/>
                <a:gd name="connsiteX67" fmla="*/ 1543260 w 5890489"/>
                <a:gd name="connsiteY67" fmla="*/ 5856940 h 6578438"/>
                <a:gd name="connsiteX68" fmla="*/ 1607518 w 5890489"/>
                <a:gd name="connsiteY68" fmla="*/ 5901374 h 6578438"/>
                <a:gd name="connsiteX69" fmla="*/ 2145566 w 5890489"/>
                <a:gd name="connsiteY69" fmla="*/ 6193814 h 6578438"/>
                <a:gd name="connsiteX70" fmla="*/ 2214991 w 5890489"/>
                <a:gd name="connsiteY70" fmla="*/ 6221844 h 6578438"/>
                <a:gd name="connsiteX71" fmla="*/ 2249307 w 5890489"/>
                <a:gd name="connsiteY71" fmla="*/ 6236182 h 6578438"/>
                <a:gd name="connsiteX72" fmla="*/ 2284285 w 5890489"/>
                <a:gd name="connsiteY72" fmla="*/ 6248711 h 6578438"/>
                <a:gd name="connsiteX73" fmla="*/ 2354241 w 5890489"/>
                <a:gd name="connsiteY73" fmla="*/ 6273124 h 6578438"/>
                <a:gd name="connsiteX74" fmla="*/ 2371597 w 5890489"/>
                <a:gd name="connsiteY74" fmla="*/ 6279324 h 6578438"/>
                <a:gd name="connsiteX75" fmla="*/ 2387894 w 5890489"/>
                <a:gd name="connsiteY75" fmla="*/ 6287719 h 6578438"/>
                <a:gd name="connsiteX76" fmla="*/ 2421414 w 5890489"/>
                <a:gd name="connsiteY76" fmla="*/ 6302186 h 6578438"/>
                <a:gd name="connsiteX77" fmla="*/ 2489117 w 5890489"/>
                <a:gd name="connsiteY77" fmla="*/ 6329441 h 6578438"/>
                <a:gd name="connsiteX78" fmla="*/ 2522902 w 5890489"/>
                <a:gd name="connsiteY78" fmla="*/ 6343134 h 6578438"/>
                <a:gd name="connsiteX79" fmla="*/ 2556953 w 5890489"/>
                <a:gd name="connsiteY79" fmla="*/ 6356051 h 6578438"/>
                <a:gd name="connsiteX80" fmla="*/ 2695009 w 5890489"/>
                <a:gd name="connsiteY80" fmla="*/ 6401905 h 6578438"/>
                <a:gd name="connsiteX81" fmla="*/ 3268035 w 5890489"/>
                <a:gd name="connsiteY81" fmla="*/ 6501238 h 6578438"/>
                <a:gd name="connsiteX82" fmla="*/ 3341038 w 5890489"/>
                <a:gd name="connsiteY82" fmla="*/ 6506145 h 6578438"/>
                <a:gd name="connsiteX83" fmla="*/ 3414703 w 5890489"/>
                <a:gd name="connsiteY83" fmla="*/ 6507050 h 6578438"/>
                <a:gd name="connsiteX84" fmla="*/ 3488237 w 5890489"/>
                <a:gd name="connsiteY84" fmla="*/ 6508212 h 6578438"/>
                <a:gd name="connsiteX85" fmla="*/ 3524142 w 5890489"/>
                <a:gd name="connsiteY85" fmla="*/ 6507955 h 6578438"/>
                <a:gd name="connsiteX86" fmla="*/ 3559252 w 5890489"/>
                <a:gd name="connsiteY86" fmla="*/ 6506921 h 6578438"/>
                <a:gd name="connsiteX87" fmla="*/ 3629207 w 5890489"/>
                <a:gd name="connsiteY87" fmla="*/ 6503045 h 6578438"/>
                <a:gd name="connsiteX88" fmla="*/ 3698633 w 5890489"/>
                <a:gd name="connsiteY88" fmla="*/ 6496845 h 6578438"/>
                <a:gd name="connsiteX89" fmla="*/ 3733213 w 5890489"/>
                <a:gd name="connsiteY89" fmla="*/ 6493357 h 6578438"/>
                <a:gd name="connsiteX90" fmla="*/ 3767529 w 5890489"/>
                <a:gd name="connsiteY90" fmla="*/ 6488707 h 6578438"/>
                <a:gd name="connsiteX91" fmla="*/ 3801845 w 5890489"/>
                <a:gd name="connsiteY91" fmla="*/ 6484057 h 6578438"/>
                <a:gd name="connsiteX92" fmla="*/ 3835895 w 5890489"/>
                <a:gd name="connsiteY92" fmla="*/ 6478116 h 6578438"/>
                <a:gd name="connsiteX93" fmla="*/ 4364801 w 5890489"/>
                <a:gd name="connsiteY93" fmla="*/ 6308517 h 6578438"/>
                <a:gd name="connsiteX94" fmla="*/ 4861379 w 5890489"/>
                <a:gd name="connsiteY94" fmla="*/ 6000576 h 6578438"/>
                <a:gd name="connsiteX95" fmla="*/ 5341263 w 5890489"/>
                <a:gd name="connsiteY95" fmla="*/ 5605834 h 6578438"/>
                <a:gd name="connsiteX96" fmla="*/ 5587301 w 5890489"/>
                <a:gd name="connsiteY96" fmla="*/ 5390379 h 6578438"/>
                <a:gd name="connsiteX97" fmla="*/ 5849105 w 5890489"/>
                <a:gd name="connsiteY97" fmla="*/ 5176344 h 6578438"/>
                <a:gd name="connsiteX98" fmla="*/ 5890489 w 5890489"/>
                <a:gd name="connsiteY98" fmla="*/ 5145260 h 6578438"/>
                <a:gd name="connsiteX99" fmla="*/ 5890489 w 5890489"/>
                <a:gd name="connsiteY99" fmla="*/ 5995323 h 6578438"/>
                <a:gd name="connsiteX100" fmla="*/ 5811477 w 5890489"/>
                <a:gd name="connsiteY100" fmla="*/ 6077819 h 6578438"/>
                <a:gd name="connsiteX101" fmla="*/ 5301384 w 5890489"/>
                <a:gd name="connsiteY101" fmla="*/ 6542958 h 6578438"/>
                <a:gd name="connsiteX102" fmla="*/ 5252008 w 5890489"/>
                <a:gd name="connsiteY102" fmla="*/ 6578438 h 6578438"/>
                <a:gd name="connsiteX103" fmla="*/ 1653730 w 5890489"/>
                <a:gd name="connsiteY103" fmla="*/ 6578438 h 6578438"/>
                <a:gd name="connsiteX104" fmla="*/ 1549768 w 5890489"/>
                <a:gd name="connsiteY104" fmla="*/ 6488821 h 6578438"/>
                <a:gd name="connsiteX105" fmla="*/ 1298282 w 5890489"/>
                <a:gd name="connsiteY105" fmla="*/ 6243932 h 6578438"/>
                <a:gd name="connsiteX106" fmla="*/ 1237999 w 5890489"/>
                <a:gd name="connsiteY106" fmla="*/ 6181671 h 6578438"/>
                <a:gd name="connsiteX107" fmla="*/ 1179967 w 5890489"/>
                <a:gd name="connsiteY107" fmla="*/ 6117862 h 6578438"/>
                <a:gd name="connsiteX108" fmla="*/ 1121936 w 5890489"/>
                <a:gd name="connsiteY108" fmla="*/ 6054569 h 6578438"/>
                <a:gd name="connsiteX109" fmla="*/ 1065628 w 5890489"/>
                <a:gd name="connsiteY109" fmla="*/ 5990243 h 6578438"/>
                <a:gd name="connsiteX110" fmla="*/ 954335 w 5890489"/>
                <a:gd name="connsiteY110" fmla="*/ 5861460 h 6578438"/>
                <a:gd name="connsiteX111" fmla="*/ 898953 w 5890489"/>
                <a:gd name="connsiteY111" fmla="*/ 5797393 h 6578438"/>
                <a:gd name="connsiteX112" fmla="*/ 842908 w 5890489"/>
                <a:gd name="connsiteY112" fmla="*/ 5733582 h 6578438"/>
                <a:gd name="connsiteX113" fmla="*/ 622442 w 5890489"/>
                <a:gd name="connsiteY113" fmla="*/ 5471884 h 6578438"/>
                <a:gd name="connsiteX114" fmla="*/ 425559 w 5890489"/>
                <a:gd name="connsiteY114" fmla="*/ 5190036 h 6578438"/>
                <a:gd name="connsiteX115" fmla="*/ 123877 w 5890489"/>
                <a:gd name="connsiteY115" fmla="*/ 4564210 h 6578438"/>
                <a:gd name="connsiteX116" fmla="*/ 130 w 5890489"/>
                <a:gd name="connsiteY116" fmla="*/ 3865530 h 6578438"/>
                <a:gd name="connsiteX117" fmla="*/ 30602 w 5890489"/>
                <a:gd name="connsiteY117" fmla="*/ 3505793 h 6578438"/>
                <a:gd name="connsiteX118" fmla="*/ 126924 w 5890489"/>
                <a:gd name="connsiteY118" fmla="*/ 3157164 h 6578438"/>
                <a:gd name="connsiteX119" fmla="*/ 334803 w 5890489"/>
                <a:gd name="connsiteY119" fmla="*/ 2560530 h 6578438"/>
                <a:gd name="connsiteX120" fmla="*/ 381176 w 5890489"/>
                <a:gd name="connsiteY120" fmla="*/ 2409144 h 6578438"/>
                <a:gd name="connsiteX121" fmla="*/ 425825 w 5890489"/>
                <a:gd name="connsiteY121" fmla="*/ 2255819 h 6578438"/>
                <a:gd name="connsiteX122" fmla="*/ 470210 w 5890489"/>
                <a:gd name="connsiteY122" fmla="*/ 2099523 h 6578438"/>
                <a:gd name="connsiteX123" fmla="*/ 492998 w 5890489"/>
                <a:gd name="connsiteY123" fmla="*/ 2020213 h 6578438"/>
                <a:gd name="connsiteX124" fmla="*/ 517509 w 5890489"/>
                <a:gd name="connsiteY124" fmla="*/ 1939224 h 6578438"/>
                <a:gd name="connsiteX125" fmla="*/ 544007 w 5890489"/>
                <a:gd name="connsiteY125" fmla="*/ 1857201 h 6578438"/>
                <a:gd name="connsiteX126" fmla="*/ 573288 w 5890489"/>
                <a:gd name="connsiteY126" fmla="*/ 1774274 h 6578438"/>
                <a:gd name="connsiteX127" fmla="*/ 606146 w 5890489"/>
                <a:gd name="connsiteY127" fmla="*/ 1690832 h 6578438"/>
                <a:gd name="connsiteX128" fmla="*/ 644569 w 5890489"/>
                <a:gd name="connsiteY128" fmla="*/ 1607775 h 6578438"/>
                <a:gd name="connsiteX129" fmla="*/ 837874 w 5890489"/>
                <a:gd name="connsiteY129" fmla="*/ 1297638 h 6578438"/>
                <a:gd name="connsiteX130" fmla="*/ 1069602 w 5890489"/>
                <a:gd name="connsiteY130" fmla="*/ 1032194 h 6578438"/>
                <a:gd name="connsiteX131" fmla="*/ 1130548 w 5890489"/>
                <a:gd name="connsiteY131" fmla="*/ 970839 h 6578438"/>
                <a:gd name="connsiteX132" fmla="*/ 1192024 w 5890489"/>
                <a:gd name="connsiteY132" fmla="*/ 910129 h 6578438"/>
                <a:gd name="connsiteX133" fmla="*/ 1255356 w 5890489"/>
                <a:gd name="connsiteY133" fmla="*/ 850841 h 6578438"/>
                <a:gd name="connsiteX134" fmla="*/ 1319614 w 5890489"/>
                <a:gd name="connsiteY134" fmla="*/ 792068 h 6578438"/>
                <a:gd name="connsiteX135" fmla="*/ 1385728 w 5890489"/>
                <a:gd name="connsiteY135" fmla="*/ 734975 h 6578438"/>
                <a:gd name="connsiteX136" fmla="*/ 1452768 w 5890489"/>
                <a:gd name="connsiteY136" fmla="*/ 678528 h 6578438"/>
                <a:gd name="connsiteX137" fmla="*/ 1469594 w 5890489"/>
                <a:gd name="connsiteY137" fmla="*/ 664449 h 6578438"/>
                <a:gd name="connsiteX138" fmla="*/ 1487083 w 5890489"/>
                <a:gd name="connsiteY138" fmla="*/ 651015 h 6578438"/>
                <a:gd name="connsiteX139" fmla="*/ 1522193 w 5890489"/>
                <a:gd name="connsiteY139" fmla="*/ 624277 h 6578438"/>
                <a:gd name="connsiteX140" fmla="*/ 1592415 w 5890489"/>
                <a:gd name="connsiteY140" fmla="*/ 570671 h 6578438"/>
                <a:gd name="connsiteX141" fmla="*/ 1738287 w 5890489"/>
                <a:gd name="connsiteY141" fmla="*/ 469402 h 6578438"/>
                <a:gd name="connsiteX142" fmla="*/ 1890918 w 5890489"/>
                <a:gd name="connsiteY142" fmla="*/ 376530 h 6578438"/>
                <a:gd name="connsiteX143" fmla="*/ 2555363 w 5890489"/>
                <a:gd name="connsiteY143" fmla="*/ 105274 h 6578438"/>
                <a:gd name="connsiteX144" fmla="*/ 3259291 w 5890489"/>
                <a:gd name="connsiteY144" fmla="*/ 3229 h 6578438"/>
                <a:gd name="connsiteX145" fmla="*/ 3347265 w 5890489"/>
                <a:gd name="connsiteY145" fmla="*/ 903 h 6578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5890489" h="6578438">
                  <a:moveTo>
                    <a:pt x="3391253" y="0"/>
                  </a:moveTo>
                  <a:lnTo>
                    <a:pt x="3434974" y="646"/>
                  </a:lnTo>
                  <a:lnTo>
                    <a:pt x="3522419" y="2712"/>
                  </a:lnTo>
                  <a:cubicBezTo>
                    <a:pt x="3551567" y="3488"/>
                    <a:pt x="3580451" y="3746"/>
                    <a:pt x="3610261" y="6458"/>
                  </a:cubicBezTo>
                  <a:cubicBezTo>
                    <a:pt x="3669353" y="10850"/>
                    <a:pt x="3728179" y="14337"/>
                    <a:pt x="3786872" y="20667"/>
                  </a:cubicBezTo>
                  <a:lnTo>
                    <a:pt x="3962291" y="43530"/>
                  </a:lnTo>
                  <a:lnTo>
                    <a:pt x="4135855" y="75176"/>
                  </a:lnTo>
                  <a:cubicBezTo>
                    <a:pt x="4193224" y="87836"/>
                    <a:pt x="4250328" y="101398"/>
                    <a:pt x="4307299" y="114315"/>
                  </a:cubicBezTo>
                  <a:cubicBezTo>
                    <a:pt x="4364139" y="128394"/>
                    <a:pt x="4420050" y="145575"/>
                    <a:pt x="4476358" y="160816"/>
                  </a:cubicBezTo>
                  <a:cubicBezTo>
                    <a:pt x="4504580" y="167921"/>
                    <a:pt x="4532138" y="177995"/>
                    <a:pt x="4559829" y="186779"/>
                  </a:cubicBezTo>
                  <a:lnTo>
                    <a:pt x="4642901" y="213648"/>
                  </a:lnTo>
                  <a:cubicBezTo>
                    <a:pt x="4863234" y="288307"/>
                    <a:pt x="5076414" y="379371"/>
                    <a:pt x="5280847" y="485936"/>
                  </a:cubicBezTo>
                  <a:cubicBezTo>
                    <a:pt x="5485018" y="592631"/>
                    <a:pt x="5681768" y="713145"/>
                    <a:pt x="5865400" y="851099"/>
                  </a:cubicBezTo>
                  <a:lnTo>
                    <a:pt x="5890489" y="870950"/>
                  </a:lnTo>
                  <a:lnTo>
                    <a:pt x="5890489" y="1321814"/>
                  </a:lnTo>
                  <a:lnTo>
                    <a:pt x="5887395" y="1318952"/>
                  </a:lnTo>
                  <a:lnTo>
                    <a:pt x="5830291" y="1265992"/>
                  </a:lnTo>
                  <a:lnTo>
                    <a:pt x="5815981" y="1252687"/>
                  </a:lnTo>
                  <a:lnTo>
                    <a:pt x="5801142" y="1240158"/>
                  </a:lnTo>
                  <a:lnTo>
                    <a:pt x="5771464" y="1214969"/>
                  </a:lnTo>
                  <a:cubicBezTo>
                    <a:pt x="5731849" y="1181385"/>
                    <a:pt x="5692897" y="1146896"/>
                    <a:pt x="5651030" y="1115767"/>
                  </a:cubicBezTo>
                  <a:cubicBezTo>
                    <a:pt x="5487534" y="986985"/>
                    <a:pt x="5311321" y="872542"/>
                    <a:pt x="5123183" y="780443"/>
                  </a:cubicBezTo>
                  <a:cubicBezTo>
                    <a:pt x="4935309" y="688087"/>
                    <a:pt x="4737102" y="616398"/>
                    <a:pt x="4533860" y="567701"/>
                  </a:cubicBezTo>
                  <a:lnTo>
                    <a:pt x="4457281" y="550780"/>
                  </a:lnTo>
                  <a:cubicBezTo>
                    <a:pt x="4431709" y="545484"/>
                    <a:pt x="4406536" y="538896"/>
                    <a:pt x="4380568" y="535279"/>
                  </a:cubicBezTo>
                  <a:lnTo>
                    <a:pt x="4303325" y="522879"/>
                  </a:lnTo>
                  <a:lnTo>
                    <a:pt x="4264769" y="516679"/>
                  </a:lnTo>
                  <a:cubicBezTo>
                    <a:pt x="4251918" y="514612"/>
                    <a:pt x="4239067" y="512415"/>
                    <a:pt x="4226082" y="511253"/>
                  </a:cubicBezTo>
                  <a:cubicBezTo>
                    <a:pt x="4174145" y="505829"/>
                    <a:pt x="4122606" y="499498"/>
                    <a:pt x="4070934" y="494848"/>
                  </a:cubicBezTo>
                  <a:lnTo>
                    <a:pt x="3915521" y="486065"/>
                  </a:lnTo>
                  <a:lnTo>
                    <a:pt x="3760241" y="484257"/>
                  </a:lnTo>
                  <a:cubicBezTo>
                    <a:pt x="3734405" y="483869"/>
                    <a:pt x="3708571" y="485936"/>
                    <a:pt x="3682734" y="486581"/>
                  </a:cubicBezTo>
                  <a:lnTo>
                    <a:pt x="3605491" y="488907"/>
                  </a:lnTo>
                  <a:cubicBezTo>
                    <a:pt x="3579921" y="489165"/>
                    <a:pt x="3553555" y="491490"/>
                    <a:pt x="3527454" y="493169"/>
                  </a:cubicBezTo>
                  <a:lnTo>
                    <a:pt x="3449151" y="498336"/>
                  </a:lnTo>
                  <a:lnTo>
                    <a:pt x="3410067" y="500532"/>
                  </a:lnTo>
                  <a:lnTo>
                    <a:pt x="3371246" y="504279"/>
                  </a:lnTo>
                  <a:cubicBezTo>
                    <a:pt x="3345410" y="506862"/>
                    <a:pt x="3319575" y="509315"/>
                    <a:pt x="3293739" y="511512"/>
                  </a:cubicBezTo>
                  <a:cubicBezTo>
                    <a:pt x="3087450" y="531662"/>
                    <a:pt x="2885531" y="563180"/>
                    <a:pt x="2689445" y="610198"/>
                  </a:cubicBezTo>
                  <a:cubicBezTo>
                    <a:pt x="2493357" y="657344"/>
                    <a:pt x="2302303" y="719088"/>
                    <a:pt x="2117875" y="800335"/>
                  </a:cubicBezTo>
                  <a:cubicBezTo>
                    <a:pt x="2072298" y="821648"/>
                    <a:pt x="2026854" y="843606"/>
                    <a:pt x="1981276" y="865566"/>
                  </a:cubicBezTo>
                  <a:cubicBezTo>
                    <a:pt x="1937025" y="889978"/>
                    <a:pt x="1891978" y="913229"/>
                    <a:pt x="1847991" y="938676"/>
                  </a:cubicBezTo>
                  <a:lnTo>
                    <a:pt x="1783069" y="978718"/>
                  </a:lnTo>
                  <a:lnTo>
                    <a:pt x="1750609" y="998869"/>
                  </a:lnTo>
                  <a:lnTo>
                    <a:pt x="1734312" y="1008945"/>
                  </a:lnTo>
                  <a:lnTo>
                    <a:pt x="1718547" y="1019924"/>
                  </a:lnTo>
                  <a:lnTo>
                    <a:pt x="1655481" y="1063582"/>
                  </a:lnTo>
                  <a:cubicBezTo>
                    <a:pt x="1634414" y="1078178"/>
                    <a:pt x="1612950" y="1092259"/>
                    <a:pt x="1593077" y="1108664"/>
                  </a:cubicBezTo>
                  <a:lnTo>
                    <a:pt x="1532263" y="1156197"/>
                  </a:lnTo>
                  <a:cubicBezTo>
                    <a:pt x="1511992" y="1172085"/>
                    <a:pt x="1491587" y="1187844"/>
                    <a:pt x="1472509" y="1205152"/>
                  </a:cubicBezTo>
                  <a:lnTo>
                    <a:pt x="1414212" y="1256175"/>
                  </a:lnTo>
                  <a:cubicBezTo>
                    <a:pt x="1395001" y="1273354"/>
                    <a:pt x="1375127" y="1290147"/>
                    <a:pt x="1357242" y="1308359"/>
                  </a:cubicBezTo>
                  <a:cubicBezTo>
                    <a:pt x="1283178" y="1379532"/>
                    <a:pt x="1212163" y="1452513"/>
                    <a:pt x="1153072" y="1529498"/>
                  </a:cubicBezTo>
                  <a:cubicBezTo>
                    <a:pt x="1090933" y="1605578"/>
                    <a:pt x="1043501" y="1685794"/>
                    <a:pt x="1002694" y="1770658"/>
                  </a:cubicBezTo>
                  <a:lnTo>
                    <a:pt x="974076" y="1835371"/>
                  </a:lnTo>
                  <a:lnTo>
                    <a:pt x="949564" y="1903573"/>
                  </a:lnTo>
                  <a:cubicBezTo>
                    <a:pt x="940820" y="1925661"/>
                    <a:pt x="934593" y="1950719"/>
                    <a:pt x="927173" y="1974229"/>
                  </a:cubicBezTo>
                  <a:cubicBezTo>
                    <a:pt x="920019" y="1998254"/>
                    <a:pt x="912468" y="2021504"/>
                    <a:pt x="906107" y="2046952"/>
                  </a:cubicBezTo>
                  <a:cubicBezTo>
                    <a:pt x="853906" y="2245614"/>
                    <a:pt x="809918" y="2463136"/>
                    <a:pt x="751092" y="2676266"/>
                  </a:cubicBezTo>
                  <a:cubicBezTo>
                    <a:pt x="693458" y="2889912"/>
                    <a:pt x="624166" y="3100976"/>
                    <a:pt x="547189" y="3308422"/>
                  </a:cubicBezTo>
                  <a:cubicBezTo>
                    <a:pt x="479617" y="3487580"/>
                    <a:pt x="444109" y="3675523"/>
                    <a:pt x="441195" y="3866306"/>
                  </a:cubicBezTo>
                  <a:cubicBezTo>
                    <a:pt x="438014" y="4057089"/>
                    <a:pt x="469282" y="4250456"/>
                    <a:pt x="527182" y="4439174"/>
                  </a:cubicBezTo>
                  <a:cubicBezTo>
                    <a:pt x="584815" y="4628278"/>
                    <a:pt x="671067" y="4811828"/>
                    <a:pt x="775073" y="4987240"/>
                  </a:cubicBezTo>
                  <a:cubicBezTo>
                    <a:pt x="827009" y="5075075"/>
                    <a:pt x="884246" y="5160327"/>
                    <a:pt x="943206" y="5244933"/>
                  </a:cubicBezTo>
                  <a:cubicBezTo>
                    <a:pt x="1002296" y="5329411"/>
                    <a:pt x="1064964" y="5412337"/>
                    <a:pt x="1133728" y="5490356"/>
                  </a:cubicBezTo>
                  <a:cubicBezTo>
                    <a:pt x="1203949" y="5567728"/>
                    <a:pt x="1279337" y="5642259"/>
                    <a:pt x="1359626" y="5709815"/>
                  </a:cubicBezTo>
                  <a:cubicBezTo>
                    <a:pt x="1398711" y="5744949"/>
                    <a:pt x="1439916" y="5777241"/>
                    <a:pt x="1481254" y="5809146"/>
                  </a:cubicBezTo>
                  <a:cubicBezTo>
                    <a:pt x="1501922" y="5825163"/>
                    <a:pt x="1522325" y="5841309"/>
                    <a:pt x="1543260" y="5856940"/>
                  </a:cubicBezTo>
                  <a:cubicBezTo>
                    <a:pt x="1564591" y="5871923"/>
                    <a:pt x="1585921" y="5886777"/>
                    <a:pt x="1607518" y="5901374"/>
                  </a:cubicBezTo>
                  <a:cubicBezTo>
                    <a:pt x="1778565" y="6019693"/>
                    <a:pt x="1961271" y="6115924"/>
                    <a:pt x="2145566" y="6193814"/>
                  </a:cubicBezTo>
                  <a:lnTo>
                    <a:pt x="2214991" y="6221844"/>
                  </a:lnTo>
                  <a:lnTo>
                    <a:pt x="2249307" y="6236182"/>
                  </a:lnTo>
                  <a:cubicBezTo>
                    <a:pt x="2260702" y="6241089"/>
                    <a:pt x="2272625" y="6244577"/>
                    <a:pt x="2284285" y="6248711"/>
                  </a:cubicBezTo>
                  <a:lnTo>
                    <a:pt x="2354241" y="6273124"/>
                  </a:lnTo>
                  <a:cubicBezTo>
                    <a:pt x="2360070" y="6275190"/>
                    <a:pt x="2365899" y="6277128"/>
                    <a:pt x="2371597" y="6279324"/>
                  </a:cubicBezTo>
                  <a:cubicBezTo>
                    <a:pt x="2377161" y="6281778"/>
                    <a:pt x="2382329" y="6285007"/>
                    <a:pt x="2387894" y="6287719"/>
                  </a:cubicBezTo>
                  <a:cubicBezTo>
                    <a:pt x="2398757" y="6293274"/>
                    <a:pt x="2410153" y="6297666"/>
                    <a:pt x="2421414" y="6302186"/>
                  </a:cubicBezTo>
                  <a:lnTo>
                    <a:pt x="2489117" y="6329441"/>
                  </a:lnTo>
                  <a:lnTo>
                    <a:pt x="2522902" y="6343134"/>
                  </a:lnTo>
                  <a:cubicBezTo>
                    <a:pt x="2534165" y="6347654"/>
                    <a:pt x="2545294" y="6352563"/>
                    <a:pt x="2556953" y="6356051"/>
                  </a:cubicBezTo>
                  <a:lnTo>
                    <a:pt x="2695009" y="6401905"/>
                  </a:lnTo>
                  <a:cubicBezTo>
                    <a:pt x="2880895" y="6457190"/>
                    <a:pt x="3073141" y="6489095"/>
                    <a:pt x="3268035" y="6501238"/>
                  </a:cubicBezTo>
                  <a:cubicBezTo>
                    <a:pt x="3292413" y="6502659"/>
                    <a:pt x="3316527" y="6505629"/>
                    <a:pt x="3341038" y="6506145"/>
                  </a:cubicBezTo>
                  <a:lnTo>
                    <a:pt x="3414703" y="6507050"/>
                  </a:lnTo>
                  <a:lnTo>
                    <a:pt x="3488237" y="6508212"/>
                  </a:lnTo>
                  <a:cubicBezTo>
                    <a:pt x="3500690" y="6508729"/>
                    <a:pt x="3512483" y="6508471"/>
                    <a:pt x="3524142" y="6507955"/>
                  </a:cubicBezTo>
                  <a:lnTo>
                    <a:pt x="3559252" y="6506921"/>
                  </a:lnTo>
                  <a:cubicBezTo>
                    <a:pt x="3582835" y="6506792"/>
                    <a:pt x="3605889" y="6504467"/>
                    <a:pt x="3629207" y="6503045"/>
                  </a:cubicBezTo>
                  <a:cubicBezTo>
                    <a:pt x="3652526" y="6502012"/>
                    <a:pt x="3675579" y="6499171"/>
                    <a:pt x="3698633" y="6496845"/>
                  </a:cubicBezTo>
                  <a:cubicBezTo>
                    <a:pt x="3710160" y="6495683"/>
                    <a:pt x="3721819" y="6494907"/>
                    <a:pt x="3733213" y="6493357"/>
                  </a:cubicBezTo>
                  <a:lnTo>
                    <a:pt x="3767529" y="6488707"/>
                  </a:lnTo>
                  <a:lnTo>
                    <a:pt x="3801845" y="6484057"/>
                  </a:lnTo>
                  <a:lnTo>
                    <a:pt x="3835895" y="6478116"/>
                  </a:lnTo>
                  <a:cubicBezTo>
                    <a:pt x="4017673" y="6446727"/>
                    <a:pt x="4194152" y="6390281"/>
                    <a:pt x="4364801" y="6308517"/>
                  </a:cubicBezTo>
                  <a:cubicBezTo>
                    <a:pt x="4535583" y="6227139"/>
                    <a:pt x="4700138" y="6120962"/>
                    <a:pt x="4861379" y="6000576"/>
                  </a:cubicBezTo>
                  <a:cubicBezTo>
                    <a:pt x="5022621" y="5879931"/>
                    <a:pt x="5180684" y="5745337"/>
                    <a:pt x="5341263" y="5605834"/>
                  </a:cubicBezTo>
                  <a:lnTo>
                    <a:pt x="5587301" y="5390379"/>
                  </a:lnTo>
                  <a:cubicBezTo>
                    <a:pt x="5674216" y="5315718"/>
                    <a:pt x="5761527" y="5244416"/>
                    <a:pt x="5849105" y="5176344"/>
                  </a:cubicBezTo>
                  <a:lnTo>
                    <a:pt x="5890489" y="5145260"/>
                  </a:lnTo>
                  <a:lnTo>
                    <a:pt x="5890489" y="5995323"/>
                  </a:lnTo>
                  <a:lnTo>
                    <a:pt x="5811477" y="6077819"/>
                  </a:lnTo>
                  <a:cubicBezTo>
                    <a:pt x="5654739" y="6238377"/>
                    <a:pt x="5487138" y="6396093"/>
                    <a:pt x="5301384" y="6542958"/>
                  </a:cubicBezTo>
                  <a:lnTo>
                    <a:pt x="5252008" y="6578438"/>
                  </a:lnTo>
                  <a:lnTo>
                    <a:pt x="1653730" y="6578438"/>
                  </a:lnTo>
                  <a:lnTo>
                    <a:pt x="1549768" y="6488821"/>
                  </a:lnTo>
                  <a:cubicBezTo>
                    <a:pt x="1461976" y="6409495"/>
                    <a:pt x="1378573" y="6327182"/>
                    <a:pt x="1298282" y="6243932"/>
                  </a:cubicBezTo>
                  <a:cubicBezTo>
                    <a:pt x="1278277" y="6223006"/>
                    <a:pt x="1258138" y="6202210"/>
                    <a:pt x="1237999" y="6181671"/>
                  </a:cubicBezTo>
                  <a:lnTo>
                    <a:pt x="1179967" y="6117862"/>
                  </a:lnTo>
                  <a:lnTo>
                    <a:pt x="1121936" y="6054569"/>
                  </a:lnTo>
                  <a:cubicBezTo>
                    <a:pt x="1102328" y="6033644"/>
                    <a:pt x="1084573" y="6011427"/>
                    <a:pt x="1065628" y="5990243"/>
                  </a:cubicBezTo>
                  <a:cubicBezTo>
                    <a:pt x="1028662" y="5947099"/>
                    <a:pt x="990239" y="5904991"/>
                    <a:pt x="954335" y="5861460"/>
                  </a:cubicBezTo>
                  <a:cubicBezTo>
                    <a:pt x="936050" y="5840018"/>
                    <a:pt x="917634" y="5818446"/>
                    <a:pt x="898953" y="5797393"/>
                  </a:cubicBezTo>
                  <a:cubicBezTo>
                    <a:pt x="880404" y="5776208"/>
                    <a:pt x="861325" y="5755412"/>
                    <a:pt x="842908" y="5733582"/>
                  </a:cubicBezTo>
                  <a:cubicBezTo>
                    <a:pt x="767919" y="5647942"/>
                    <a:pt x="693061" y="5561786"/>
                    <a:pt x="622442" y="5471884"/>
                  </a:cubicBezTo>
                  <a:cubicBezTo>
                    <a:pt x="551559" y="5382112"/>
                    <a:pt x="486639" y="5287430"/>
                    <a:pt x="425559" y="5190036"/>
                  </a:cubicBezTo>
                  <a:cubicBezTo>
                    <a:pt x="303668" y="4994990"/>
                    <a:pt x="200193" y="4786123"/>
                    <a:pt x="123877" y="4564210"/>
                  </a:cubicBezTo>
                  <a:cubicBezTo>
                    <a:pt x="47694" y="4342555"/>
                    <a:pt x="2249" y="4106045"/>
                    <a:pt x="130" y="3865530"/>
                  </a:cubicBezTo>
                  <a:cubicBezTo>
                    <a:pt x="-1328" y="3745403"/>
                    <a:pt x="9537" y="3624629"/>
                    <a:pt x="30602" y="3505793"/>
                  </a:cubicBezTo>
                  <a:cubicBezTo>
                    <a:pt x="51802" y="3386828"/>
                    <a:pt x="84659" y="3270059"/>
                    <a:pt x="126924" y="3157164"/>
                  </a:cubicBezTo>
                  <a:cubicBezTo>
                    <a:pt x="200457" y="2959276"/>
                    <a:pt x="271737" y="2761388"/>
                    <a:pt x="334803" y="2560530"/>
                  </a:cubicBezTo>
                  <a:lnTo>
                    <a:pt x="381176" y="2409144"/>
                  </a:lnTo>
                  <a:lnTo>
                    <a:pt x="425825" y="2255819"/>
                  </a:lnTo>
                  <a:lnTo>
                    <a:pt x="470210" y="2099523"/>
                  </a:lnTo>
                  <a:lnTo>
                    <a:pt x="492998" y="2020213"/>
                  </a:lnTo>
                  <a:lnTo>
                    <a:pt x="517509" y="1939224"/>
                  </a:lnTo>
                  <a:cubicBezTo>
                    <a:pt x="525061" y="1912485"/>
                    <a:pt x="534866" y="1884586"/>
                    <a:pt x="544007" y="1857201"/>
                  </a:cubicBezTo>
                  <a:cubicBezTo>
                    <a:pt x="553680" y="1829559"/>
                    <a:pt x="561496" y="1802304"/>
                    <a:pt x="573288" y="1774274"/>
                  </a:cubicBezTo>
                  <a:lnTo>
                    <a:pt x="606146" y="1690832"/>
                  </a:lnTo>
                  <a:cubicBezTo>
                    <a:pt x="618467" y="1663060"/>
                    <a:pt x="631716" y="1635417"/>
                    <a:pt x="644569" y="1607775"/>
                  </a:cubicBezTo>
                  <a:cubicBezTo>
                    <a:pt x="698625" y="1498368"/>
                    <a:pt x="763413" y="1391287"/>
                    <a:pt x="837874" y="1297638"/>
                  </a:cubicBezTo>
                  <a:cubicBezTo>
                    <a:pt x="910348" y="1201278"/>
                    <a:pt x="990107" y="1115897"/>
                    <a:pt x="1069602" y="1032194"/>
                  </a:cubicBezTo>
                  <a:cubicBezTo>
                    <a:pt x="1089079" y="1010624"/>
                    <a:pt x="1110012" y="990990"/>
                    <a:pt x="1130548" y="970839"/>
                  </a:cubicBezTo>
                  <a:lnTo>
                    <a:pt x="1192024" y="910129"/>
                  </a:lnTo>
                  <a:cubicBezTo>
                    <a:pt x="1212031" y="889462"/>
                    <a:pt x="1234024" y="870475"/>
                    <a:pt x="1255356" y="850841"/>
                  </a:cubicBezTo>
                  <a:lnTo>
                    <a:pt x="1319614" y="792068"/>
                  </a:lnTo>
                  <a:cubicBezTo>
                    <a:pt x="1340680" y="772176"/>
                    <a:pt x="1363469" y="753834"/>
                    <a:pt x="1385728" y="734975"/>
                  </a:cubicBezTo>
                  <a:lnTo>
                    <a:pt x="1452768" y="678528"/>
                  </a:lnTo>
                  <a:lnTo>
                    <a:pt x="1469594" y="664449"/>
                  </a:lnTo>
                  <a:lnTo>
                    <a:pt x="1487083" y="651015"/>
                  </a:lnTo>
                  <a:lnTo>
                    <a:pt x="1522193" y="624277"/>
                  </a:lnTo>
                  <a:lnTo>
                    <a:pt x="1592415" y="570671"/>
                  </a:lnTo>
                  <a:cubicBezTo>
                    <a:pt x="1640110" y="535925"/>
                    <a:pt x="1689531" y="503245"/>
                    <a:pt x="1738287" y="469402"/>
                  </a:cubicBezTo>
                  <a:cubicBezTo>
                    <a:pt x="1788634" y="438015"/>
                    <a:pt x="1839643" y="407013"/>
                    <a:pt x="1890918" y="376530"/>
                  </a:cubicBezTo>
                  <a:cubicBezTo>
                    <a:pt x="2098400" y="258209"/>
                    <a:pt x="2323503" y="166241"/>
                    <a:pt x="2555363" y="105274"/>
                  </a:cubicBezTo>
                  <a:cubicBezTo>
                    <a:pt x="2787223" y="44047"/>
                    <a:pt x="3024516" y="12013"/>
                    <a:pt x="3259291" y="3229"/>
                  </a:cubicBezTo>
                  <a:lnTo>
                    <a:pt x="3347265" y="903"/>
                  </a:lnTo>
                  <a:close/>
                </a:path>
              </a:pathLst>
            </a:custGeom>
            <a:solidFill>
              <a:srgbClr val="025E4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17106C81-A3F0-4DA0-9368-6BBCDB9648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5999" y="52997"/>
              <a:ext cx="6093363" cy="6805004"/>
            </a:xfrm>
            <a:custGeom>
              <a:avLst/>
              <a:gdLst>
                <a:gd name="connsiteX0" fmla="*/ 3517682 w 5890491"/>
                <a:gd name="connsiteY0" fmla="*/ 0 h 6578439"/>
                <a:gd name="connsiteX1" fmla="*/ 5849513 w 5890491"/>
                <a:gd name="connsiteY1" fmla="*/ 841730 h 6578439"/>
                <a:gd name="connsiteX2" fmla="*/ 5890491 w 5890491"/>
                <a:gd name="connsiteY2" fmla="*/ 879061 h 6578439"/>
                <a:gd name="connsiteX3" fmla="*/ 5890491 w 5890491"/>
                <a:gd name="connsiteY3" fmla="*/ 2034114 h 6578439"/>
                <a:gd name="connsiteX4" fmla="*/ 5757065 w 5890491"/>
                <a:gd name="connsiteY4" fmla="*/ 1854938 h 6578439"/>
                <a:gd name="connsiteX5" fmla="*/ 5564060 w 5890491"/>
                <a:gd name="connsiteY5" fmla="*/ 1642182 h 6578439"/>
                <a:gd name="connsiteX6" fmla="*/ 3517551 w 5890491"/>
                <a:gd name="connsiteY6" fmla="*/ 790012 h 6578439"/>
                <a:gd name="connsiteX7" fmla="*/ 1611552 w 5890491"/>
                <a:gd name="connsiteY7" fmla="*/ 1543282 h 6578439"/>
                <a:gd name="connsiteX8" fmla="*/ 1340656 w 5890491"/>
                <a:gd name="connsiteY8" fmla="*/ 1897925 h 6578439"/>
                <a:gd name="connsiteX9" fmla="*/ 1201705 w 5890491"/>
                <a:gd name="connsiteY9" fmla="*/ 2361213 h 6578439"/>
                <a:gd name="connsiteX10" fmla="*/ 852705 w 5890491"/>
                <a:gd name="connsiteY10" fmla="*/ 3529176 h 6578439"/>
                <a:gd name="connsiteX11" fmla="*/ 863863 w 5890491"/>
                <a:gd name="connsiteY11" fmla="*/ 4437051 h 6578439"/>
                <a:gd name="connsiteX12" fmla="*/ 1413569 w 5890491"/>
                <a:gd name="connsiteY12" fmla="*/ 5357174 h 6578439"/>
                <a:gd name="connsiteX13" fmla="*/ 2339129 w 5890491"/>
                <a:gd name="connsiteY13" fmla="*/ 6143367 h 6578439"/>
                <a:gd name="connsiteX14" fmla="*/ 3439449 w 5890491"/>
                <a:gd name="connsiteY14" fmla="*/ 6420049 h 6578439"/>
                <a:gd name="connsiteX15" fmla="*/ 5251388 w 5890491"/>
                <a:gd name="connsiteY15" fmla="*/ 5349009 h 6578439"/>
                <a:gd name="connsiteX16" fmla="*/ 5657731 w 5890491"/>
                <a:gd name="connsiteY16" fmla="*/ 4959205 h 6578439"/>
                <a:gd name="connsiteX17" fmla="*/ 5836127 w 5890491"/>
                <a:gd name="connsiteY17" fmla="*/ 4792052 h 6578439"/>
                <a:gd name="connsiteX18" fmla="*/ 5890491 w 5890491"/>
                <a:gd name="connsiteY18" fmla="*/ 4738662 h 6578439"/>
                <a:gd name="connsiteX19" fmla="*/ 5890491 w 5890491"/>
                <a:gd name="connsiteY19" fmla="*/ 5821964 h 6578439"/>
                <a:gd name="connsiteX20" fmla="*/ 5802001 w 5890491"/>
                <a:gd name="connsiteY20" fmla="*/ 5907904 h 6578439"/>
                <a:gd name="connsiteX21" fmla="*/ 5294358 w 5890491"/>
                <a:gd name="connsiteY21" fmla="*/ 6397505 h 6578439"/>
                <a:gd name="connsiteX22" fmla="*/ 5077178 w 5890491"/>
                <a:gd name="connsiteY22" fmla="*/ 6578439 h 6578439"/>
                <a:gd name="connsiteX23" fmla="*/ 1567290 w 5890491"/>
                <a:gd name="connsiteY23" fmla="*/ 6578439 h 6578439"/>
                <a:gd name="connsiteX24" fmla="*/ 1508588 w 5890491"/>
                <a:gd name="connsiteY24" fmla="*/ 6535186 h 6578439"/>
                <a:gd name="connsiteX25" fmla="*/ 826498 w 5890491"/>
                <a:gd name="connsiteY25" fmla="*/ 5876034 h 6578439"/>
                <a:gd name="connsiteX26" fmla="*/ 122403 w 5890491"/>
                <a:gd name="connsiteY26" fmla="*/ 3255655 h 6578439"/>
                <a:gd name="connsiteX27" fmla="*/ 1061197 w 5890491"/>
                <a:gd name="connsiteY27" fmla="*/ 984650 h 6578439"/>
                <a:gd name="connsiteX28" fmla="*/ 3517682 w 5890491"/>
                <a:gd name="connsiteY28" fmla="*/ 0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890491" h="6578439">
                  <a:moveTo>
                    <a:pt x="3517682" y="0"/>
                  </a:moveTo>
                  <a:cubicBezTo>
                    <a:pt x="4402017" y="0"/>
                    <a:pt x="5213742" y="315483"/>
                    <a:pt x="5849513" y="841730"/>
                  </a:cubicBezTo>
                  <a:lnTo>
                    <a:pt x="5890491" y="879061"/>
                  </a:lnTo>
                  <a:lnTo>
                    <a:pt x="5890491" y="2034114"/>
                  </a:lnTo>
                  <a:lnTo>
                    <a:pt x="5757065" y="1854938"/>
                  </a:lnTo>
                  <a:cubicBezTo>
                    <a:pt x="5696443" y="1781264"/>
                    <a:pt x="5632076" y="1710299"/>
                    <a:pt x="5564060" y="1642182"/>
                  </a:cubicBezTo>
                  <a:cubicBezTo>
                    <a:pt x="5015393" y="1092636"/>
                    <a:pt x="4288592" y="790012"/>
                    <a:pt x="3517551" y="790012"/>
                  </a:cubicBezTo>
                  <a:cubicBezTo>
                    <a:pt x="2701750" y="790012"/>
                    <a:pt x="2131676" y="1015335"/>
                    <a:pt x="1611552" y="1543282"/>
                  </a:cubicBezTo>
                  <a:cubicBezTo>
                    <a:pt x="1435754" y="1721722"/>
                    <a:pt x="1375945" y="1822729"/>
                    <a:pt x="1340656" y="1897925"/>
                  </a:cubicBezTo>
                  <a:cubicBezTo>
                    <a:pt x="1289148" y="2007623"/>
                    <a:pt x="1252432" y="2155907"/>
                    <a:pt x="1201705" y="2361213"/>
                  </a:cubicBezTo>
                  <a:cubicBezTo>
                    <a:pt x="1133721" y="2635919"/>
                    <a:pt x="1040568" y="3012290"/>
                    <a:pt x="852705" y="3529176"/>
                  </a:cubicBezTo>
                  <a:cubicBezTo>
                    <a:pt x="749952" y="3811784"/>
                    <a:pt x="753584" y="4108747"/>
                    <a:pt x="863863" y="4437051"/>
                  </a:cubicBezTo>
                  <a:cubicBezTo>
                    <a:pt x="964800" y="4737438"/>
                    <a:pt x="1154869" y="5055603"/>
                    <a:pt x="1413569" y="5357174"/>
                  </a:cubicBezTo>
                  <a:cubicBezTo>
                    <a:pt x="1718326" y="5712343"/>
                    <a:pt x="2021008" y="5969404"/>
                    <a:pt x="2339129" y="6143367"/>
                  </a:cubicBezTo>
                  <a:cubicBezTo>
                    <a:pt x="2679565" y="6329577"/>
                    <a:pt x="3039591" y="6420049"/>
                    <a:pt x="3439449" y="6420049"/>
                  </a:cubicBezTo>
                  <a:cubicBezTo>
                    <a:pt x="4142246" y="6420049"/>
                    <a:pt x="4633828" y="5976251"/>
                    <a:pt x="5251388" y="5349009"/>
                  </a:cubicBezTo>
                  <a:cubicBezTo>
                    <a:pt x="5389949" y="5208364"/>
                    <a:pt x="5526047" y="5081677"/>
                    <a:pt x="5657731" y="4959205"/>
                  </a:cubicBezTo>
                  <a:cubicBezTo>
                    <a:pt x="5719520" y="4901722"/>
                    <a:pt x="5779200" y="4846206"/>
                    <a:pt x="5836127" y="4792052"/>
                  </a:cubicBezTo>
                  <a:lnTo>
                    <a:pt x="5890491" y="4738662"/>
                  </a:lnTo>
                  <a:lnTo>
                    <a:pt x="5890491" y="5821964"/>
                  </a:lnTo>
                  <a:lnTo>
                    <a:pt x="5802001" y="5907904"/>
                  </a:lnTo>
                  <a:cubicBezTo>
                    <a:pt x="5634962" y="6077456"/>
                    <a:pt x="5467509" y="6243625"/>
                    <a:pt x="5294358" y="6397505"/>
                  </a:cubicBezTo>
                  <a:lnTo>
                    <a:pt x="5077178" y="6578439"/>
                  </a:lnTo>
                  <a:lnTo>
                    <a:pt x="1567290" y="6578439"/>
                  </a:lnTo>
                  <a:lnTo>
                    <a:pt x="1508588" y="6535186"/>
                  </a:lnTo>
                  <a:cubicBezTo>
                    <a:pt x="1263991" y="6345442"/>
                    <a:pt x="1038054" y="6122666"/>
                    <a:pt x="826498" y="5876034"/>
                  </a:cubicBezTo>
                  <a:cubicBezTo>
                    <a:pt x="261613" y="5217713"/>
                    <a:pt x="-239182" y="4250314"/>
                    <a:pt x="122403" y="3255655"/>
                  </a:cubicBezTo>
                  <a:cubicBezTo>
                    <a:pt x="607497" y="1921629"/>
                    <a:pt x="393040" y="1662857"/>
                    <a:pt x="1061197" y="984650"/>
                  </a:cubicBezTo>
                  <a:cubicBezTo>
                    <a:pt x="1729484" y="306444"/>
                    <a:pt x="2498060" y="0"/>
                    <a:pt x="3517682" y="0"/>
                  </a:cubicBezTo>
                  <a:close/>
                </a:path>
              </a:pathLst>
            </a:custGeom>
            <a:solidFill>
              <a:srgbClr val="025E4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4B3B35E8-1AF4-4D76-93A5-B0B0884083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0" y="52997"/>
              <a:ext cx="6093362" cy="6805004"/>
            </a:xfrm>
            <a:custGeom>
              <a:avLst/>
              <a:gdLst>
                <a:gd name="connsiteX0" fmla="*/ 5890490 w 5890490"/>
                <a:gd name="connsiteY0" fmla="*/ 5389037 h 6578439"/>
                <a:gd name="connsiteX1" fmla="*/ 5890490 w 5890490"/>
                <a:gd name="connsiteY1" fmla="*/ 5855587 h 6578439"/>
                <a:gd name="connsiteX2" fmla="*/ 5784593 w 5890490"/>
                <a:gd name="connsiteY2" fmla="*/ 5962054 h 6578439"/>
                <a:gd name="connsiteX3" fmla="*/ 5663414 w 5890490"/>
                <a:gd name="connsiteY3" fmla="*/ 6082564 h 6578439"/>
                <a:gd name="connsiteX4" fmla="*/ 5147099 w 5890490"/>
                <a:gd name="connsiteY4" fmla="*/ 6547726 h 6578439"/>
                <a:gd name="connsiteX5" fmla="*/ 5105015 w 5890490"/>
                <a:gd name="connsiteY5" fmla="*/ 6578439 h 6578439"/>
                <a:gd name="connsiteX6" fmla="*/ 4385601 w 5890490"/>
                <a:gd name="connsiteY6" fmla="*/ 6578439 h 6578439"/>
                <a:gd name="connsiteX7" fmla="*/ 4507252 w 5890490"/>
                <a:gd name="connsiteY7" fmla="*/ 6515968 h 6578439"/>
                <a:gd name="connsiteX8" fmla="*/ 4909330 w 5890490"/>
                <a:gd name="connsiteY8" fmla="*/ 6253453 h 6578439"/>
                <a:gd name="connsiteX9" fmla="*/ 5411374 w 5890490"/>
                <a:gd name="connsiteY9" fmla="*/ 5828544 h 6578439"/>
                <a:gd name="connsiteX10" fmla="*/ 5533570 w 5890490"/>
                <a:gd name="connsiteY10" fmla="*/ 5714534 h 6578439"/>
                <a:gd name="connsiteX11" fmla="*/ 5657425 w 5890490"/>
                <a:gd name="connsiteY11" fmla="*/ 5597650 h 6578439"/>
                <a:gd name="connsiteX12" fmla="*/ 3336813 w 5890490"/>
                <a:gd name="connsiteY12" fmla="*/ 499 h 6578439"/>
                <a:gd name="connsiteX13" fmla="*/ 3513674 w 5890490"/>
                <a:gd name="connsiteY13" fmla="*/ 1202 h 6578439"/>
                <a:gd name="connsiteX14" fmla="*/ 3602743 w 5890490"/>
                <a:gd name="connsiteY14" fmla="*/ 4827 h 6578439"/>
                <a:gd name="connsiteX15" fmla="*/ 3647213 w 5890490"/>
                <a:gd name="connsiteY15" fmla="*/ 6703 h 6578439"/>
                <a:gd name="connsiteX16" fmla="*/ 3691684 w 5890490"/>
                <a:gd name="connsiteY16" fmla="*/ 9453 h 6578439"/>
                <a:gd name="connsiteX17" fmla="*/ 3868927 w 5890490"/>
                <a:gd name="connsiteY17" fmla="*/ 27080 h 6578439"/>
                <a:gd name="connsiteX18" fmla="*/ 5200872 w 5890490"/>
                <a:gd name="connsiteY18" fmla="*/ 472240 h 6578439"/>
                <a:gd name="connsiteX19" fmla="*/ 5772711 w 5890490"/>
                <a:gd name="connsiteY19" fmla="*/ 866334 h 6578439"/>
                <a:gd name="connsiteX20" fmla="*/ 5890490 w 5890490"/>
                <a:gd name="connsiteY20" fmla="*/ 972426 h 6578439"/>
                <a:gd name="connsiteX21" fmla="*/ 5890490 w 5890490"/>
                <a:gd name="connsiteY21" fmla="*/ 1158576 h 6578439"/>
                <a:gd name="connsiteX22" fmla="*/ 5676045 w 5890490"/>
                <a:gd name="connsiteY22" fmla="*/ 986969 h 6578439"/>
                <a:gd name="connsiteX23" fmla="*/ 5103776 w 5890490"/>
                <a:gd name="connsiteY23" fmla="*/ 655879 h 6578439"/>
                <a:gd name="connsiteX24" fmla="*/ 4482465 w 5890490"/>
                <a:gd name="connsiteY24" fmla="*/ 440363 h 6578439"/>
                <a:gd name="connsiteX25" fmla="*/ 4402444 w 5890490"/>
                <a:gd name="connsiteY25" fmla="*/ 422111 h 6578439"/>
                <a:gd name="connsiteX26" fmla="*/ 4322423 w 5890490"/>
                <a:gd name="connsiteY26" fmla="*/ 404610 h 6578439"/>
                <a:gd name="connsiteX27" fmla="*/ 4241892 w 5890490"/>
                <a:gd name="connsiteY27" fmla="*/ 389858 h 6578439"/>
                <a:gd name="connsiteX28" fmla="*/ 4201627 w 5890490"/>
                <a:gd name="connsiteY28" fmla="*/ 382483 h 6578439"/>
                <a:gd name="connsiteX29" fmla="*/ 4161234 w 5890490"/>
                <a:gd name="connsiteY29" fmla="*/ 375857 h 6578439"/>
                <a:gd name="connsiteX30" fmla="*/ 3999280 w 5890490"/>
                <a:gd name="connsiteY30" fmla="*/ 353606 h 6578439"/>
                <a:gd name="connsiteX31" fmla="*/ 3836817 w 5890490"/>
                <a:gd name="connsiteY31" fmla="*/ 338480 h 6578439"/>
                <a:gd name="connsiteX32" fmla="*/ 3673972 w 5890490"/>
                <a:gd name="connsiteY32" fmla="*/ 330604 h 6578439"/>
                <a:gd name="connsiteX33" fmla="*/ 3511126 w 5890490"/>
                <a:gd name="connsiteY33" fmla="*/ 328978 h 6578439"/>
                <a:gd name="connsiteX34" fmla="*/ 3183142 w 5890490"/>
                <a:gd name="connsiteY34" fmla="*/ 342854 h 6578439"/>
                <a:gd name="connsiteX35" fmla="*/ 2541444 w 5890490"/>
                <a:gd name="connsiteY35" fmla="*/ 439988 h 6578439"/>
                <a:gd name="connsiteX36" fmla="*/ 1933895 w 5890490"/>
                <a:gd name="connsiteY36" fmla="*/ 650505 h 6578439"/>
                <a:gd name="connsiteX37" fmla="*/ 1378079 w 5890490"/>
                <a:gd name="connsiteY37" fmla="*/ 983905 h 6578439"/>
                <a:gd name="connsiteX38" fmla="*/ 1312967 w 5890490"/>
                <a:gd name="connsiteY38" fmla="*/ 1033660 h 6578439"/>
                <a:gd name="connsiteX39" fmla="*/ 1248364 w 5890490"/>
                <a:gd name="connsiteY39" fmla="*/ 1084413 h 6578439"/>
                <a:gd name="connsiteX40" fmla="*/ 1185163 w 5890490"/>
                <a:gd name="connsiteY40" fmla="*/ 1137168 h 6578439"/>
                <a:gd name="connsiteX41" fmla="*/ 1122852 w 5890490"/>
                <a:gd name="connsiteY41" fmla="*/ 1190922 h 6578439"/>
                <a:gd name="connsiteX42" fmla="*/ 892092 w 5890490"/>
                <a:gd name="connsiteY42" fmla="*/ 1421440 h 6578439"/>
                <a:gd name="connsiteX43" fmla="*/ 707202 w 5890490"/>
                <a:gd name="connsiteY43" fmla="*/ 1684212 h 6578439"/>
                <a:gd name="connsiteX44" fmla="*/ 670121 w 5890490"/>
                <a:gd name="connsiteY44" fmla="*/ 1756093 h 6578439"/>
                <a:gd name="connsiteX45" fmla="*/ 637630 w 5890490"/>
                <a:gd name="connsiteY45" fmla="*/ 1830724 h 6578439"/>
                <a:gd name="connsiteX46" fmla="*/ 607685 w 5890490"/>
                <a:gd name="connsiteY46" fmla="*/ 1907105 h 6578439"/>
                <a:gd name="connsiteX47" fmla="*/ 580034 w 5890490"/>
                <a:gd name="connsiteY47" fmla="*/ 1984986 h 6578439"/>
                <a:gd name="connsiteX48" fmla="*/ 481919 w 5890490"/>
                <a:gd name="connsiteY48" fmla="*/ 2304386 h 6578439"/>
                <a:gd name="connsiteX49" fmla="*/ 433881 w 5890490"/>
                <a:gd name="connsiteY49" fmla="*/ 2465399 h 6578439"/>
                <a:gd name="connsiteX50" fmla="*/ 384442 w 5890490"/>
                <a:gd name="connsiteY50" fmla="*/ 2626163 h 6578439"/>
                <a:gd name="connsiteX51" fmla="*/ 166039 w 5890490"/>
                <a:gd name="connsiteY51" fmla="*/ 3261338 h 6578439"/>
                <a:gd name="connsiteX52" fmla="*/ 56202 w 5890490"/>
                <a:gd name="connsiteY52" fmla="*/ 3910265 h 6578439"/>
                <a:gd name="connsiteX53" fmla="*/ 93664 w 5890490"/>
                <a:gd name="connsiteY53" fmla="*/ 4237292 h 6578439"/>
                <a:gd name="connsiteX54" fmla="*/ 111758 w 5890490"/>
                <a:gd name="connsiteY54" fmla="*/ 4317548 h 6578439"/>
                <a:gd name="connsiteX55" fmla="*/ 133038 w 5890490"/>
                <a:gd name="connsiteY55" fmla="*/ 4397054 h 6578439"/>
                <a:gd name="connsiteX56" fmla="*/ 157757 w 5890490"/>
                <a:gd name="connsiteY56" fmla="*/ 4475560 h 6578439"/>
                <a:gd name="connsiteX57" fmla="*/ 185153 w 5890490"/>
                <a:gd name="connsiteY57" fmla="*/ 4553066 h 6578439"/>
                <a:gd name="connsiteX58" fmla="*/ 493642 w 5890490"/>
                <a:gd name="connsiteY58" fmla="*/ 5132239 h 6578439"/>
                <a:gd name="connsiteX59" fmla="*/ 914391 w 5890490"/>
                <a:gd name="connsiteY59" fmla="*/ 5636528 h 6578439"/>
                <a:gd name="connsiteX60" fmla="*/ 1402034 w 5890490"/>
                <a:gd name="connsiteY60" fmla="*/ 6076188 h 6578439"/>
                <a:gd name="connsiteX61" fmla="*/ 1664397 w 5890490"/>
                <a:gd name="connsiteY61" fmla="*/ 6267079 h 6578439"/>
                <a:gd name="connsiteX62" fmla="*/ 1938992 w 5890490"/>
                <a:gd name="connsiteY62" fmla="*/ 6434343 h 6578439"/>
                <a:gd name="connsiteX63" fmla="*/ 2225931 w 5890490"/>
                <a:gd name="connsiteY63" fmla="*/ 6574322 h 6578439"/>
                <a:gd name="connsiteX64" fmla="*/ 2236328 w 5890490"/>
                <a:gd name="connsiteY64" fmla="*/ 6578439 h 6578439"/>
                <a:gd name="connsiteX65" fmla="*/ 1504665 w 5890490"/>
                <a:gd name="connsiteY65" fmla="*/ 6578439 h 6578439"/>
                <a:gd name="connsiteX66" fmla="*/ 1456827 w 5890490"/>
                <a:gd name="connsiteY66" fmla="*/ 6543476 h 6578439"/>
                <a:gd name="connsiteX67" fmla="*/ 1188475 w 5890490"/>
                <a:gd name="connsiteY67" fmla="*/ 6314083 h 6578439"/>
                <a:gd name="connsiteX68" fmla="*/ 721728 w 5890490"/>
                <a:gd name="connsiteY68" fmla="*/ 5798666 h 6578439"/>
                <a:gd name="connsiteX69" fmla="*/ 344175 w 5890490"/>
                <a:gd name="connsiteY69" fmla="*/ 5219495 h 6578439"/>
                <a:gd name="connsiteX70" fmla="*/ 87293 w 5890490"/>
                <a:gd name="connsiteY70" fmla="*/ 4583569 h 6578439"/>
                <a:gd name="connsiteX71" fmla="*/ 65886 w 5890490"/>
                <a:gd name="connsiteY71" fmla="*/ 4500813 h 6578439"/>
                <a:gd name="connsiteX72" fmla="*/ 47409 w 5890490"/>
                <a:gd name="connsiteY72" fmla="*/ 4417431 h 6578439"/>
                <a:gd name="connsiteX73" fmla="*/ 39000 w 5890490"/>
                <a:gd name="connsiteY73" fmla="*/ 4375677 h 6578439"/>
                <a:gd name="connsiteX74" fmla="*/ 31610 w 5890490"/>
                <a:gd name="connsiteY74" fmla="*/ 4333674 h 6578439"/>
                <a:gd name="connsiteX75" fmla="*/ 18868 w 5890490"/>
                <a:gd name="connsiteY75" fmla="*/ 4249417 h 6578439"/>
                <a:gd name="connsiteX76" fmla="*/ 646 w 5890490"/>
                <a:gd name="connsiteY76" fmla="*/ 3910265 h 6578439"/>
                <a:gd name="connsiteX77" fmla="*/ 130234 w 5890490"/>
                <a:gd name="connsiteY77" fmla="*/ 3248337 h 6578439"/>
                <a:gd name="connsiteX78" fmla="*/ 335383 w 5890490"/>
                <a:gd name="connsiteY78" fmla="*/ 2611911 h 6578439"/>
                <a:gd name="connsiteX79" fmla="*/ 487272 w 5890490"/>
                <a:gd name="connsiteY79" fmla="*/ 1958609 h 6578439"/>
                <a:gd name="connsiteX80" fmla="*/ 508550 w 5890490"/>
                <a:gd name="connsiteY80" fmla="*/ 1876227 h 6578439"/>
                <a:gd name="connsiteX81" fmla="*/ 531742 w 5890490"/>
                <a:gd name="connsiteY81" fmla="*/ 1793721 h 6578439"/>
                <a:gd name="connsiteX82" fmla="*/ 558245 w 5890490"/>
                <a:gd name="connsiteY82" fmla="*/ 1711465 h 6578439"/>
                <a:gd name="connsiteX83" fmla="*/ 590100 w 5890490"/>
                <a:gd name="connsiteY83" fmla="*/ 1630332 h 6578439"/>
                <a:gd name="connsiteX84" fmla="*/ 758680 w 5890490"/>
                <a:gd name="connsiteY84" fmla="*/ 1322433 h 6578439"/>
                <a:gd name="connsiteX85" fmla="*/ 976317 w 5890490"/>
                <a:gd name="connsiteY85" fmla="*/ 1049286 h 6578439"/>
                <a:gd name="connsiteX86" fmla="*/ 1035314 w 5890490"/>
                <a:gd name="connsiteY86" fmla="*/ 985406 h 6578439"/>
                <a:gd name="connsiteX87" fmla="*/ 1095329 w 5890490"/>
                <a:gd name="connsiteY87" fmla="*/ 922526 h 6578439"/>
                <a:gd name="connsiteX88" fmla="*/ 1157384 w 5890490"/>
                <a:gd name="connsiteY88" fmla="*/ 861271 h 6578439"/>
                <a:gd name="connsiteX89" fmla="*/ 1220841 w 5890490"/>
                <a:gd name="connsiteY89" fmla="*/ 801017 h 6578439"/>
                <a:gd name="connsiteX90" fmla="*/ 1286462 w 5890490"/>
                <a:gd name="connsiteY90" fmla="*/ 742886 h 6578439"/>
                <a:gd name="connsiteX91" fmla="*/ 1353233 w 5890490"/>
                <a:gd name="connsiteY91" fmla="*/ 685632 h 6578439"/>
                <a:gd name="connsiteX92" fmla="*/ 1369924 w 5890490"/>
                <a:gd name="connsiteY92" fmla="*/ 671256 h 6578439"/>
                <a:gd name="connsiteX93" fmla="*/ 1387380 w 5890490"/>
                <a:gd name="connsiteY93" fmla="*/ 657755 h 6578439"/>
                <a:gd name="connsiteX94" fmla="*/ 1422422 w 5890490"/>
                <a:gd name="connsiteY94" fmla="*/ 630877 h 6578439"/>
                <a:gd name="connsiteX95" fmla="*/ 1492759 w 5890490"/>
                <a:gd name="connsiteY95" fmla="*/ 577248 h 6578439"/>
                <a:gd name="connsiteX96" fmla="*/ 1528820 w 5890490"/>
                <a:gd name="connsiteY96" fmla="*/ 551496 h 6578439"/>
                <a:gd name="connsiteX97" fmla="*/ 1565390 w 5890490"/>
                <a:gd name="connsiteY97" fmla="*/ 526370 h 6578439"/>
                <a:gd name="connsiteX98" fmla="*/ 1639040 w 5890490"/>
                <a:gd name="connsiteY98" fmla="*/ 476490 h 6578439"/>
                <a:gd name="connsiteX99" fmla="*/ 1792075 w 5890490"/>
                <a:gd name="connsiteY99" fmla="*/ 384859 h 6578439"/>
                <a:gd name="connsiteX100" fmla="*/ 2455943 w 5890490"/>
                <a:gd name="connsiteY100" fmla="*/ 117836 h 6578439"/>
                <a:gd name="connsiteX101" fmla="*/ 3159952 w 5890490"/>
                <a:gd name="connsiteY101" fmla="*/ 7203 h 6578439"/>
                <a:gd name="connsiteX102" fmla="*/ 3336813 w 5890490"/>
                <a:gd name="connsiteY102" fmla="*/ 499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5890490" h="6578439">
                  <a:moveTo>
                    <a:pt x="5890490" y="5389037"/>
                  </a:moveTo>
                  <a:lnTo>
                    <a:pt x="5890490" y="5855587"/>
                  </a:lnTo>
                  <a:lnTo>
                    <a:pt x="5784593" y="5962054"/>
                  </a:lnTo>
                  <a:cubicBezTo>
                    <a:pt x="5744454" y="6002308"/>
                    <a:pt x="5704062" y="6042436"/>
                    <a:pt x="5663414" y="6082564"/>
                  </a:cubicBezTo>
                  <a:cubicBezTo>
                    <a:pt x="5500314" y="6242577"/>
                    <a:pt x="5330970" y="6400714"/>
                    <a:pt x="5147099" y="6547726"/>
                  </a:cubicBezTo>
                  <a:lnTo>
                    <a:pt x="5105015" y="6578439"/>
                  </a:lnTo>
                  <a:lnTo>
                    <a:pt x="4385601" y="6578439"/>
                  </a:lnTo>
                  <a:lnTo>
                    <a:pt x="4507252" y="6515968"/>
                  </a:lnTo>
                  <a:cubicBezTo>
                    <a:pt x="4645901" y="6439679"/>
                    <a:pt x="4779837" y="6350961"/>
                    <a:pt x="4909330" y="6253453"/>
                  </a:cubicBezTo>
                  <a:cubicBezTo>
                    <a:pt x="5082369" y="6123567"/>
                    <a:pt x="5248145" y="5979180"/>
                    <a:pt x="5411374" y="5828544"/>
                  </a:cubicBezTo>
                  <a:cubicBezTo>
                    <a:pt x="5452149" y="5790791"/>
                    <a:pt x="5492924" y="5752788"/>
                    <a:pt x="5533570" y="5714534"/>
                  </a:cubicBezTo>
                  <a:lnTo>
                    <a:pt x="5657425" y="5597650"/>
                  </a:lnTo>
                  <a:close/>
                  <a:moveTo>
                    <a:pt x="3336813" y="499"/>
                  </a:moveTo>
                  <a:cubicBezTo>
                    <a:pt x="3395682" y="-392"/>
                    <a:pt x="3454550" y="-48"/>
                    <a:pt x="3513674" y="1202"/>
                  </a:cubicBezTo>
                  <a:lnTo>
                    <a:pt x="3602743" y="4827"/>
                  </a:lnTo>
                  <a:lnTo>
                    <a:pt x="3647213" y="6703"/>
                  </a:lnTo>
                  <a:cubicBezTo>
                    <a:pt x="3661994" y="7327"/>
                    <a:pt x="3676903" y="7703"/>
                    <a:pt x="3691684" y="9453"/>
                  </a:cubicBezTo>
                  <a:lnTo>
                    <a:pt x="3868927" y="27080"/>
                  </a:lnTo>
                  <a:cubicBezTo>
                    <a:pt x="4340645" y="85584"/>
                    <a:pt x="4795160" y="243221"/>
                    <a:pt x="5200872" y="472240"/>
                  </a:cubicBezTo>
                  <a:cubicBezTo>
                    <a:pt x="5403855" y="587124"/>
                    <a:pt x="5594988" y="719447"/>
                    <a:pt x="5772711" y="866334"/>
                  </a:cubicBezTo>
                  <a:lnTo>
                    <a:pt x="5890490" y="972426"/>
                  </a:lnTo>
                  <a:lnTo>
                    <a:pt x="5890490" y="1158576"/>
                  </a:lnTo>
                  <a:lnTo>
                    <a:pt x="5676045" y="986969"/>
                  </a:lnTo>
                  <a:cubicBezTo>
                    <a:pt x="5496587" y="857740"/>
                    <a:pt x="5304275" y="746699"/>
                    <a:pt x="5103776" y="655879"/>
                  </a:cubicBezTo>
                  <a:cubicBezTo>
                    <a:pt x="4903214" y="564747"/>
                    <a:pt x="4695006" y="492492"/>
                    <a:pt x="4482465" y="440363"/>
                  </a:cubicBezTo>
                  <a:lnTo>
                    <a:pt x="4402444" y="422111"/>
                  </a:lnTo>
                  <a:cubicBezTo>
                    <a:pt x="4375813" y="416111"/>
                    <a:pt x="4349436" y="408859"/>
                    <a:pt x="4322423" y="404610"/>
                  </a:cubicBezTo>
                  <a:lnTo>
                    <a:pt x="4241892" y="389858"/>
                  </a:lnTo>
                  <a:lnTo>
                    <a:pt x="4201627" y="382483"/>
                  </a:lnTo>
                  <a:cubicBezTo>
                    <a:pt x="4188248" y="379983"/>
                    <a:pt x="4174869" y="377483"/>
                    <a:pt x="4161234" y="375857"/>
                  </a:cubicBezTo>
                  <a:cubicBezTo>
                    <a:pt x="4107208" y="368482"/>
                    <a:pt x="4053308" y="360482"/>
                    <a:pt x="3999280" y="353606"/>
                  </a:cubicBezTo>
                  <a:cubicBezTo>
                    <a:pt x="3944999" y="348855"/>
                    <a:pt x="3890844" y="343854"/>
                    <a:pt x="3836817" y="338480"/>
                  </a:cubicBezTo>
                  <a:lnTo>
                    <a:pt x="3673972" y="330604"/>
                  </a:lnTo>
                  <a:cubicBezTo>
                    <a:pt x="3619690" y="329104"/>
                    <a:pt x="3565281" y="329604"/>
                    <a:pt x="3511126" y="328978"/>
                  </a:cubicBezTo>
                  <a:cubicBezTo>
                    <a:pt x="3402054" y="330728"/>
                    <a:pt x="3291706" y="334604"/>
                    <a:pt x="3183142" y="342854"/>
                  </a:cubicBezTo>
                  <a:cubicBezTo>
                    <a:pt x="2965505" y="358855"/>
                    <a:pt x="2750670" y="389733"/>
                    <a:pt x="2541444" y="439988"/>
                  </a:cubicBezTo>
                  <a:cubicBezTo>
                    <a:pt x="2332216" y="490117"/>
                    <a:pt x="2128850" y="559997"/>
                    <a:pt x="1933895" y="650505"/>
                  </a:cubicBezTo>
                  <a:cubicBezTo>
                    <a:pt x="1738939" y="741261"/>
                    <a:pt x="1553540" y="854146"/>
                    <a:pt x="1378079" y="983905"/>
                  </a:cubicBezTo>
                  <a:lnTo>
                    <a:pt x="1312967" y="1033660"/>
                  </a:lnTo>
                  <a:cubicBezTo>
                    <a:pt x="1291178" y="1050286"/>
                    <a:pt x="1269006" y="1066412"/>
                    <a:pt x="1248364" y="1084413"/>
                  </a:cubicBezTo>
                  <a:lnTo>
                    <a:pt x="1185163" y="1137168"/>
                  </a:lnTo>
                  <a:cubicBezTo>
                    <a:pt x="1164138" y="1154794"/>
                    <a:pt x="1142603" y="1172046"/>
                    <a:pt x="1122852" y="1190922"/>
                  </a:cubicBezTo>
                  <a:cubicBezTo>
                    <a:pt x="1041557" y="1264303"/>
                    <a:pt x="961663" y="1339309"/>
                    <a:pt x="892092" y="1421440"/>
                  </a:cubicBezTo>
                  <a:cubicBezTo>
                    <a:pt x="819589" y="1501822"/>
                    <a:pt x="759827" y="1590329"/>
                    <a:pt x="707202" y="1684212"/>
                  </a:cubicBezTo>
                  <a:cubicBezTo>
                    <a:pt x="694715" y="1708089"/>
                    <a:pt x="682227" y="1731841"/>
                    <a:pt x="670121" y="1756093"/>
                  </a:cubicBezTo>
                  <a:lnTo>
                    <a:pt x="637630" y="1830724"/>
                  </a:lnTo>
                  <a:cubicBezTo>
                    <a:pt x="626161" y="1855350"/>
                    <a:pt x="617624" y="1881603"/>
                    <a:pt x="607685" y="1907105"/>
                  </a:cubicBezTo>
                  <a:cubicBezTo>
                    <a:pt x="598128" y="1932857"/>
                    <a:pt x="588317" y="1958483"/>
                    <a:pt x="580034" y="1984986"/>
                  </a:cubicBezTo>
                  <a:cubicBezTo>
                    <a:pt x="544611" y="2089620"/>
                    <a:pt x="513393" y="2197128"/>
                    <a:pt x="481919" y="2304386"/>
                  </a:cubicBezTo>
                  <a:lnTo>
                    <a:pt x="433881" y="2465399"/>
                  </a:lnTo>
                  <a:lnTo>
                    <a:pt x="384442" y="2626163"/>
                  </a:lnTo>
                  <a:cubicBezTo>
                    <a:pt x="317672" y="2839680"/>
                    <a:pt x="243129" y="3050946"/>
                    <a:pt x="166039" y="3261338"/>
                  </a:cubicBezTo>
                  <a:cubicBezTo>
                    <a:pt x="88822" y="3468979"/>
                    <a:pt x="50850" y="3690248"/>
                    <a:pt x="56202" y="3910265"/>
                  </a:cubicBezTo>
                  <a:cubicBezTo>
                    <a:pt x="58495" y="4020274"/>
                    <a:pt x="71493" y="4129783"/>
                    <a:pt x="93664" y="4237292"/>
                  </a:cubicBezTo>
                  <a:cubicBezTo>
                    <a:pt x="99143" y="4264168"/>
                    <a:pt x="104623" y="4291045"/>
                    <a:pt x="111758" y="4317548"/>
                  </a:cubicBezTo>
                  <a:cubicBezTo>
                    <a:pt x="118384" y="4344176"/>
                    <a:pt x="124627" y="4370802"/>
                    <a:pt x="133038" y="4397054"/>
                  </a:cubicBezTo>
                  <a:cubicBezTo>
                    <a:pt x="140810" y="4423307"/>
                    <a:pt x="148456" y="4449683"/>
                    <a:pt x="157757" y="4475560"/>
                  </a:cubicBezTo>
                  <a:cubicBezTo>
                    <a:pt x="166549" y="4501562"/>
                    <a:pt x="175087" y="4527564"/>
                    <a:pt x="185153" y="4553066"/>
                  </a:cubicBezTo>
                  <a:cubicBezTo>
                    <a:pt x="262371" y="4758458"/>
                    <a:pt x="368895" y="4951974"/>
                    <a:pt x="493642" y="5132239"/>
                  </a:cubicBezTo>
                  <a:cubicBezTo>
                    <a:pt x="618389" y="5312627"/>
                    <a:pt x="760846" y="5480391"/>
                    <a:pt x="914391" y="5636528"/>
                  </a:cubicBezTo>
                  <a:cubicBezTo>
                    <a:pt x="1069081" y="5793166"/>
                    <a:pt x="1231544" y="5941677"/>
                    <a:pt x="1402034" y="6076188"/>
                  </a:cubicBezTo>
                  <a:cubicBezTo>
                    <a:pt x="1487535" y="6143320"/>
                    <a:pt x="1574565" y="6207574"/>
                    <a:pt x="1664397" y="6267079"/>
                  </a:cubicBezTo>
                  <a:cubicBezTo>
                    <a:pt x="1753592" y="6327459"/>
                    <a:pt x="1845336" y="6383088"/>
                    <a:pt x="1938992" y="6434343"/>
                  </a:cubicBezTo>
                  <a:cubicBezTo>
                    <a:pt x="2032647" y="6485659"/>
                    <a:pt x="2128309" y="6532600"/>
                    <a:pt x="2225931" y="6574322"/>
                  </a:cubicBezTo>
                  <a:lnTo>
                    <a:pt x="2236328" y="6578439"/>
                  </a:lnTo>
                  <a:lnTo>
                    <a:pt x="1504665" y="6578439"/>
                  </a:lnTo>
                  <a:lnTo>
                    <a:pt x="1456827" y="6543476"/>
                  </a:lnTo>
                  <a:cubicBezTo>
                    <a:pt x="1363554" y="6470595"/>
                    <a:pt x="1273848" y="6394340"/>
                    <a:pt x="1188475" y="6314083"/>
                  </a:cubicBezTo>
                  <a:cubicBezTo>
                    <a:pt x="1017856" y="6153445"/>
                    <a:pt x="863803" y="5979931"/>
                    <a:pt x="721728" y="5798666"/>
                  </a:cubicBezTo>
                  <a:cubicBezTo>
                    <a:pt x="579397" y="5616027"/>
                    <a:pt x="452103" y="5422511"/>
                    <a:pt x="344175" y="5219495"/>
                  </a:cubicBezTo>
                  <a:cubicBezTo>
                    <a:pt x="236505" y="5016354"/>
                    <a:pt x="147946" y="4803586"/>
                    <a:pt x="87293" y="4583569"/>
                  </a:cubicBezTo>
                  <a:cubicBezTo>
                    <a:pt x="79138" y="4556193"/>
                    <a:pt x="72639" y="4528440"/>
                    <a:pt x="65886" y="4500813"/>
                  </a:cubicBezTo>
                  <a:cubicBezTo>
                    <a:pt x="58751" y="4473311"/>
                    <a:pt x="53144" y="4445308"/>
                    <a:pt x="47409" y="4417431"/>
                  </a:cubicBezTo>
                  <a:cubicBezTo>
                    <a:pt x="44733" y="4403430"/>
                    <a:pt x="41294" y="4389679"/>
                    <a:pt x="39000" y="4375677"/>
                  </a:cubicBezTo>
                  <a:lnTo>
                    <a:pt x="31610" y="4333674"/>
                  </a:lnTo>
                  <a:cubicBezTo>
                    <a:pt x="26258" y="4305797"/>
                    <a:pt x="22563" y="4277544"/>
                    <a:pt x="18868" y="4249417"/>
                  </a:cubicBezTo>
                  <a:cubicBezTo>
                    <a:pt x="4214" y="4136784"/>
                    <a:pt x="-2158" y="4023275"/>
                    <a:pt x="646" y="3910265"/>
                  </a:cubicBezTo>
                  <a:cubicBezTo>
                    <a:pt x="5997" y="3683872"/>
                    <a:pt x="50596" y="3459605"/>
                    <a:pt x="130234" y="3248337"/>
                  </a:cubicBezTo>
                  <a:cubicBezTo>
                    <a:pt x="207961" y="3039196"/>
                    <a:pt x="278044" y="2827179"/>
                    <a:pt x="335383" y="2611911"/>
                  </a:cubicBezTo>
                  <a:cubicBezTo>
                    <a:pt x="393743" y="2396644"/>
                    <a:pt x="435792" y="2178627"/>
                    <a:pt x="487272" y="1958609"/>
                  </a:cubicBezTo>
                  <a:cubicBezTo>
                    <a:pt x="493259" y="1931107"/>
                    <a:pt x="501287" y="1903730"/>
                    <a:pt x="508550" y="1876227"/>
                  </a:cubicBezTo>
                  <a:cubicBezTo>
                    <a:pt x="516195" y="1848725"/>
                    <a:pt x="522312" y="1820972"/>
                    <a:pt x="531742" y="1793721"/>
                  </a:cubicBezTo>
                  <a:lnTo>
                    <a:pt x="558245" y="1711465"/>
                  </a:lnTo>
                  <a:cubicBezTo>
                    <a:pt x="568439" y="1684337"/>
                    <a:pt x="579652" y="1657459"/>
                    <a:pt x="590100" y="1630332"/>
                  </a:cubicBezTo>
                  <a:cubicBezTo>
                    <a:pt x="635080" y="1523075"/>
                    <a:pt x="690637" y="1417566"/>
                    <a:pt x="758680" y="1322433"/>
                  </a:cubicBezTo>
                  <a:cubicBezTo>
                    <a:pt x="824430" y="1225051"/>
                    <a:pt x="899610" y="1136168"/>
                    <a:pt x="976317" y="1049286"/>
                  </a:cubicBezTo>
                  <a:cubicBezTo>
                    <a:pt x="995049" y="1027035"/>
                    <a:pt x="1015436" y="1006533"/>
                    <a:pt x="1035314" y="985406"/>
                  </a:cubicBezTo>
                  <a:lnTo>
                    <a:pt x="1095329" y="922526"/>
                  </a:lnTo>
                  <a:cubicBezTo>
                    <a:pt x="1114953" y="901149"/>
                    <a:pt x="1136359" y="881397"/>
                    <a:pt x="1157384" y="861271"/>
                  </a:cubicBezTo>
                  <a:lnTo>
                    <a:pt x="1220841" y="801017"/>
                  </a:lnTo>
                  <a:cubicBezTo>
                    <a:pt x="1241610" y="780514"/>
                    <a:pt x="1264418" y="762014"/>
                    <a:pt x="1286462" y="742886"/>
                  </a:cubicBezTo>
                  <a:lnTo>
                    <a:pt x="1353233" y="685632"/>
                  </a:lnTo>
                  <a:lnTo>
                    <a:pt x="1369924" y="671256"/>
                  </a:lnTo>
                  <a:cubicBezTo>
                    <a:pt x="1375658" y="666631"/>
                    <a:pt x="1381520" y="662255"/>
                    <a:pt x="1387380" y="657755"/>
                  </a:cubicBezTo>
                  <a:lnTo>
                    <a:pt x="1422422" y="630877"/>
                  </a:lnTo>
                  <a:lnTo>
                    <a:pt x="1492759" y="577248"/>
                  </a:lnTo>
                  <a:cubicBezTo>
                    <a:pt x="1504355" y="567997"/>
                    <a:pt x="1516714" y="559997"/>
                    <a:pt x="1528820" y="551496"/>
                  </a:cubicBezTo>
                  <a:lnTo>
                    <a:pt x="1565390" y="526370"/>
                  </a:lnTo>
                  <a:lnTo>
                    <a:pt x="1639040" y="476490"/>
                  </a:lnTo>
                  <a:cubicBezTo>
                    <a:pt x="1689754" y="445613"/>
                    <a:pt x="1740723" y="414986"/>
                    <a:pt x="1792075" y="384859"/>
                  </a:cubicBezTo>
                  <a:cubicBezTo>
                    <a:pt x="2000282" y="268724"/>
                    <a:pt x="2224927" y="179467"/>
                    <a:pt x="2455943" y="117836"/>
                  </a:cubicBezTo>
                  <a:cubicBezTo>
                    <a:pt x="2687088" y="55957"/>
                    <a:pt x="2923964" y="21204"/>
                    <a:pt x="3159952" y="7203"/>
                  </a:cubicBezTo>
                  <a:cubicBezTo>
                    <a:pt x="3219076" y="3515"/>
                    <a:pt x="3277945" y="1389"/>
                    <a:pt x="3336813" y="499"/>
                  </a:cubicBezTo>
                  <a:close/>
                </a:path>
              </a:pathLst>
            </a:custGeom>
            <a:solidFill>
              <a:srgbClr val="025E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B90D0020-48C5-D4FD-44D9-7B919B369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3121701"/>
            <a:ext cx="3658053" cy="178651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Résultats</a:t>
            </a:r>
          </a:p>
        </p:txBody>
      </p:sp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21453A72-97AE-4906-A2F4-BE50E429D7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0398847"/>
              </p:ext>
            </p:extLst>
          </p:nvPr>
        </p:nvGraphicFramePr>
        <p:xfrm>
          <a:off x="6358127" y="182496"/>
          <a:ext cx="5029201" cy="6610025"/>
        </p:xfrm>
        <a:graphic>
          <a:graphicData uri="http://schemas.openxmlformats.org/drawingml/2006/table">
            <a:tbl>
              <a:tblPr firstRow="1" bandRow="1">
                <a:noFill/>
                <a:tableStyleId>{5C22544A-7EE6-4342-B048-85BDC9FD1C3A}</a:tableStyleId>
              </a:tblPr>
              <a:tblGrid>
                <a:gridCol w="2205518">
                  <a:extLst>
                    <a:ext uri="{9D8B030D-6E8A-4147-A177-3AD203B41FA5}">
                      <a16:colId xmlns:a16="http://schemas.microsoft.com/office/drawing/2014/main" val="348865604"/>
                    </a:ext>
                  </a:extLst>
                </a:gridCol>
                <a:gridCol w="2823683">
                  <a:extLst>
                    <a:ext uri="{9D8B030D-6E8A-4147-A177-3AD203B41FA5}">
                      <a16:colId xmlns:a16="http://schemas.microsoft.com/office/drawing/2014/main" val="1750001074"/>
                    </a:ext>
                  </a:extLst>
                </a:gridCol>
              </a:tblGrid>
              <a:tr h="881219">
                <a:tc>
                  <a:txBody>
                    <a:bodyPr/>
                    <a:lstStyle/>
                    <a:p>
                      <a:pPr algn="ctr" fontAlgn="b"/>
                      <a:r>
                        <a:rPr lang="fr-CA" sz="21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MU Sans Serif" panose="02000603000000000000" pitchFamily="2" charset="0"/>
                          <a:ea typeface="CMU Sans Serif" panose="02000603000000000000" pitchFamily="2" charset="0"/>
                          <a:cs typeface="CMU Sans Serif" panose="02000603000000000000" pitchFamily="2" charset="0"/>
                        </a:rPr>
                        <a:t>Premier chiffre </a:t>
                      </a:r>
                      <a:endParaRPr lang="fr-CA" sz="21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MU Sans Serif" panose="02000603000000000000" pitchFamily="2" charset="0"/>
                        <a:ea typeface="CMU Sans Serif" panose="02000603000000000000" pitchFamily="2" charset="0"/>
                        <a:cs typeface="CMU Sans Serif" panose="02000603000000000000" pitchFamily="2" charset="0"/>
                      </a:endParaRPr>
                    </a:p>
                  </a:txBody>
                  <a:tcPr marL="209814" marR="157360" marT="104907" marB="104907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2100" b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MU Sans Serif" panose="02000603000000000000" pitchFamily="2" charset="0"/>
                          <a:ea typeface="CMU Sans Serif" panose="02000603000000000000" pitchFamily="2" charset="0"/>
                          <a:cs typeface="CMU Sans Serif" panose="02000603000000000000" pitchFamily="2" charset="0"/>
                        </a:rPr>
                        <a:t>% théorique</a:t>
                      </a:r>
                      <a:endParaRPr lang="fr-CA" sz="21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MU Sans Serif" panose="02000603000000000000" pitchFamily="2" charset="0"/>
                        <a:ea typeface="CMU Sans Serif" panose="02000603000000000000" pitchFamily="2" charset="0"/>
                        <a:cs typeface="CMU Sans Serif" panose="02000603000000000000" pitchFamily="2" charset="0"/>
                      </a:endParaRPr>
                    </a:p>
                  </a:txBody>
                  <a:tcPr marL="209814" marR="157360" marT="104907" marB="104907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3930702"/>
                  </a:ext>
                </a:extLst>
              </a:tr>
              <a:tr h="479075">
                <a:tc>
                  <a:txBody>
                    <a:bodyPr/>
                    <a:lstStyle/>
                    <a:p>
                      <a:pPr algn="ctr" fontAlgn="b"/>
                      <a:r>
                        <a:rPr lang="fr-CA" sz="28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MU Sans Serif" panose="02000603000000000000" pitchFamily="2" charset="0"/>
                          <a:ea typeface="CMU Sans Serif" panose="02000603000000000000" pitchFamily="2" charset="0"/>
                          <a:cs typeface="CMU Sans Serif" panose="02000603000000000000" pitchFamily="2" charset="0"/>
                        </a:rPr>
                        <a:t>1</a:t>
                      </a:r>
                      <a:endParaRPr lang="fr-CA" sz="28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MU Sans Serif" panose="02000603000000000000" pitchFamily="2" charset="0"/>
                        <a:ea typeface="CMU Sans Serif" panose="02000603000000000000" pitchFamily="2" charset="0"/>
                        <a:cs typeface="CMU Sans Serif" panose="02000603000000000000" pitchFamily="2" charset="0"/>
                      </a:endParaRPr>
                    </a:p>
                  </a:txBody>
                  <a:tcPr marL="209814" marR="157360" marT="104907" marB="104907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28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MU Sans Serif" panose="02000603000000000000" pitchFamily="2" charset="0"/>
                          <a:ea typeface="CMU Sans Serif" panose="02000603000000000000" pitchFamily="2" charset="0"/>
                          <a:cs typeface="CMU Sans Serif" panose="02000603000000000000" pitchFamily="2" charset="0"/>
                        </a:rPr>
                        <a:t>30,10%</a:t>
                      </a:r>
                      <a:endParaRPr lang="fr-CA" sz="28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MU Sans Serif" panose="02000603000000000000" pitchFamily="2" charset="0"/>
                        <a:ea typeface="CMU Sans Serif" panose="02000603000000000000" pitchFamily="2" charset="0"/>
                        <a:cs typeface="CMU Sans Serif" panose="02000603000000000000" pitchFamily="2" charset="0"/>
                      </a:endParaRPr>
                    </a:p>
                  </a:txBody>
                  <a:tcPr marL="209814" marR="157360" marT="104907" marB="104907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952724"/>
                  </a:ext>
                </a:extLst>
              </a:tr>
              <a:tr h="479075">
                <a:tc>
                  <a:txBody>
                    <a:bodyPr/>
                    <a:lstStyle/>
                    <a:p>
                      <a:pPr algn="ctr" fontAlgn="b"/>
                      <a:r>
                        <a:rPr lang="fr-CA" sz="28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MU Sans Serif" panose="02000603000000000000" pitchFamily="2" charset="0"/>
                          <a:ea typeface="CMU Sans Serif" panose="02000603000000000000" pitchFamily="2" charset="0"/>
                          <a:cs typeface="CMU Sans Serif" panose="02000603000000000000" pitchFamily="2" charset="0"/>
                        </a:rPr>
                        <a:t>2</a:t>
                      </a:r>
                      <a:endParaRPr lang="fr-CA" sz="28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MU Sans Serif" panose="02000603000000000000" pitchFamily="2" charset="0"/>
                        <a:ea typeface="CMU Sans Serif" panose="02000603000000000000" pitchFamily="2" charset="0"/>
                        <a:cs typeface="CMU Sans Serif" panose="02000603000000000000" pitchFamily="2" charset="0"/>
                      </a:endParaRPr>
                    </a:p>
                  </a:txBody>
                  <a:tcPr marL="209814" marR="157360" marT="104907" marB="104907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28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MU Sans Serif" panose="02000603000000000000" pitchFamily="2" charset="0"/>
                          <a:ea typeface="CMU Sans Serif" panose="02000603000000000000" pitchFamily="2" charset="0"/>
                          <a:cs typeface="CMU Sans Serif" panose="02000603000000000000" pitchFamily="2" charset="0"/>
                        </a:rPr>
                        <a:t>17,61%</a:t>
                      </a:r>
                      <a:endParaRPr lang="fr-CA" sz="28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MU Sans Serif" panose="02000603000000000000" pitchFamily="2" charset="0"/>
                        <a:ea typeface="CMU Sans Serif" panose="02000603000000000000" pitchFamily="2" charset="0"/>
                        <a:cs typeface="CMU Sans Serif" panose="02000603000000000000" pitchFamily="2" charset="0"/>
                      </a:endParaRPr>
                    </a:p>
                  </a:txBody>
                  <a:tcPr marL="209814" marR="157360" marT="104907" marB="104907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0647154"/>
                  </a:ext>
                </a:extLst>
              </a:tr>
              <a:tr h="479075">
                <a:tc>
                  <a:txBody>
                    <a:bodyPr/>
                    <a:lstStyle/>
                    <a:p>
                      <a:pPr algn="ctr" fontAlgn="b"/>
                      <a:r>
                        <a:rPr lang="fr-CA" sz="2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MU Sans Serif" panose="02000603000000000000" pitchFamily="2" charset="0"/>
                          <a:ea typeface="CMU Sans Serif" panose="02000603000000000000" pitchFamily="2" charset="0"/>
                          <a:cs typeface="CMU Sans Serif" panose="02000603000000000000" pitchFamily="2" charset="0"/>
                        </a:rPr>
                        <a:t>3</a:t>
                      </a:r>
                      <a:endParaRPr lang="fr-CA" sz="2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MU Sans Serif" panose="02000603000000000000" pitchFamily="2" charset="0"/>
                        <a:ea typeface="CMU Sans Serif" panose="02000603000000000000" pitchFamily="2" charset="0"/>
                        <a:cs typeface="CMU Sans Serif" panose="02000603000000000000" pitchFamily="2" charset="0"/>
                      </a:endParaRPr>
                    </a:p>
                  </a:txBody>
                  <a:tcPr marL="209814" marR="157360" marT="104907" marB="104907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28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MU Sans Serif" panose="02000603000000000000" pitchFamily="2" charset="0"/>
                          <a:ea typeface="CMU Sans Serif" panose="02000603000000000000" pitchFamily="2" charset="0"/>
                          <a:cs typeface="CMU Sans Serif" panose="02000603000000000000" pitchFamily="2" charset="0"/>
                        </a:rPr>
                        <a:t>12,49%</a:t>
                      </a:r>
                      <a:endParaRPr lang="fr-CA" sz="28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MU Sans Serif" panose="02000603000000000000" pitchFamily="2" charset="0"/>
                        <a:ea typeface="CMU Sans Serif" panose="02000603000000000000" pitchFamily="2" charset="0"/>
                        <a:cs typeface="CMU Sans Serif" panose="02000603000000000000" pitchFamily="2" charset="0"/>
                      </a:endParaRPr>
                    </a:p>
                  </a:txBody>
                  <a:tcPr marL="209814" marR="157360" marT="104907" marB="104907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7191766"/>
                  </a:ext>
                </a:extLst>
              </a:tr>
              <a:tr h="479075">
                <a:tc>
                  <a:txBody>
                    <a:bodyPr/>
                    <a:lstStyle/>
                    <a:p>
                      <a:pPr algn="ctr" fontAlgn="b"/>
                      <a:r>
                        <a:rPr lang="fr-CA" sz="2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MU Sans Serif" panose="02000603000000000000" pitchFamily="2" charset="0"/>
                          <a:ea typeface="CMU Sans Serif" panose="02000603000000000000" pitchFamily="2" charset="0"/>
                          <a:cs typeface="CMU Sans Serif" panose="02000603000000000000" pitchFamily="2" charset="0"/>
                        </a:rPr>
                        <a:t>4</a:t>
                      </a:r>
                      <a:endParaRPr lang="fr-CA" sz="2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MU Sans Serif" panose="02000603000000000000" pitchFamily="2" charset="0"/>
                        <a:ea typeface="CMU Sans Serif" panose="02000603000000000000" pitchFamily="2" charset="0"/>
                        <a:cs typeface="CMU Sans Serif" panose="02000603000000000000" pitchFamily="2" charset="0"/>
                      </a:endParaRPr>
                    </a:p>
                  </a:txBody>
                  <a:tcPr marL="209814" marR="157360" marT="104907" marB="104907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28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MU Sans Serif" panose="02000603000000000000" pitchFamily="2" charset="0"/>
                          <a:ea typeface="CMU Sans Serif" panose="02000603000000000000" pitchFamily="2" charset="0"/>
                          <a:cs typeface="CMU Sans Serif" panose="02000603000000000000" pitchFamily="2" charset="0"/>
                        </a:rPr>
                        <a:t>9,69%</a:t>
                      </a:r>
                      <a:endParaRPr lang="fr-CA" sz="28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MU Sans Serif" panose="02000603000000000000" pitchFamily="2" charset="0"/>
                        <a:ea typeface="CMU Sans Serif" panose="02000603000000000000" pitchFamily="2" charset="0"/>
                        <a:cs typeface="CMU Sans Serif" panose="02000603000000000000" pitchFamily="2" charset="0"/>
                      </a:endParaRPr>
                    </a:p>
                  </a:txBody>
                  <a:tcPr marL="209814" marR="157360" marT="104907" marB="104907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5638847"/>
                  </a:ext>
                </a:extLst>
              </a:tr>
              <a:tr h="479075">
                <a:tc>
                  <a:txBody>
                    <a:bodyPr/>
                    <a:lstStyle/>
                    <a:p>
                      <a:pPr algn="ctr" fontAlgn="b"/>
                      <a:r>
                        <a:rPr lang="fr-CA" sz="2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MU Sans Serif" panose="02000603000000000000" pitchFamily="2" charset="0"/>
                          <a:ea typeface="CMU Sans Serif" panose="02000603000000000000" pitchFamily="2" charset="0"/>
                          <a:cs typeface="CMU Sans Serif" panose="02000603000000000000" pitchFamily="2" charset="0"/>
                        </a:rPr>
                        <a:t>5</a:t>
                      </a:r>
                      <a:endParaRPr lang="fr-CA" sz="2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MU Sans Serif" panose="02000603000000000000" pitchFamily="2" charset="0"/>
                        <a:ea typeface="CMU Sans Serif" panose="02000603000000000000" pitchFamily="2" charset="0"/>
                        <a:cs typeface="CMU Sans Serif" panose="02000603000000000000" pitchFamily="2" charset="0"/>
                      </a:endParaRPr>
                    </a:p>
                  </a:txBody>
                  <a:tcPr marL="209814" marR="157360" marT="104907" marB="104907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28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MU Sans Serif" panose="02000603000000000000" pitchFamily="2" charset="0"/>
                          <a:ea typeface="CMU Sans Serif" panose="02000603000000000000" pitchFamily="2" charset="0"/>
                          <a:cs typeface="CMU Sans Serif" panose="02000603000000000000" pitchFamily="2" charset="0"/>
                        </a:rPr>
                        <a:t>7,92%</a:t>
                      </a:r>
                      <a:endParaRPr lang="fr-CA" sz="28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MU Sans Serif" panose="02000603000000000000" pitchFamily="2" charset="0"/>
                        <a:ea typeface="CMU Sans Serif" panose="02000603000000000000" pitchFamily="2" charset="0"/>
                        <a:cs typeface="CMU Sans Serif" panose="02000603000000000000" pitchFamily="2" charset="0"/>
                      </a:endParaRPr>
                    </a:p>
                  </a:txBody>
                  <a:tcPr marL="209814" marR="157360" marT="104907" marB="104907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764965"/>
                  </a:ext>
                </a:extLst>
              </a:tr>
              <a:tr h="479075">
                <a:tc>
                  <a:txBody>
                    <a:bodyPr/>
                    <a:lstStyle/>
                    <a:p>
                      <a:pPr algn="ctr" fontAlgn="b"/>
                      <a:r>
                        <a:rPr lang="fr-CA" sz="2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MU Sans Serif" panose="02000603000000000000" pitchFamily="2" charset="0"/>
                          <a:ea typeface="CMU Sans Serif" panose="02000603000000000000" pitchFamily="2" charset="0"/>
                          <a:cs typeface="CMU Sans Serif" panose="02000603000000000000" pitchFamily="2" charset="0"/>
                        </a:rPr>
                        <a:t>6</a:t>
                      </a:r>
                      <a:endParaRPr lang="fr-CA" sz="2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MU Sans Serif" panose="02000603000000000000" pitchFamily="2" charset="0"/>
                        <a:ea typeface="CMU Sans Serif" panose="02000603000000000000" pitchFamily="2" charset="0"/>
                        <a:cs typeface="CMU Sans Serif" panose="02000603000000000000" pitchFamily="2" charset="0"/>
                      </a:endParaRPr>
                    </a:p>
                  </a:txBody>
                  <a:tcPr marL="209814" marR="157360" marT="104907" marB="104907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28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MU Sans Serif" panose="02000603000000000000" pitchFamily="2" charset="0"/>
                          <a:ea typeface="CMU Sans Serif" panose="02000603000000000000" pitchFamily="2" charset="0"/>
                          <a:cs typeface="CMU Sans Serif" panose="02000603000000000000" pitchFamily="2" charset="0"/>
                        </a:rPr>
                        <a:t>6,69%</a:t>
                      </a:r>
                      <a:endParaRPr lang="fr-CA" sz="28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MU Sans Serif" panose="02000603000000000000" pitchFamily="2" charset="0"/>
                        <a:ea typeface="CMU Sans Serif" panose="02000603000000000000" pitchFamily="2" charset="0"/>
                        <a:cs typeface="CMU Sans Serif" panose="02000603000000000000" pitchFamily="2" charset="0"/>
                      </a:endParaRPr>
                    </a:p>
                  </a:txBody>
                  <a:tcPr marL="209814" marR="157360" marT="104907" marB="104907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196860"/>
                  </a:ext>
                </a:extLst>
              </a:tr>
              <a:tr h="479075">
                <a:tc>
                  <a:txBody>
                    <a:bodyPr/>
                    <a:lstStyle/>
                    <a:p>
                      <a:pPr algn="ctr" fontAlgn="b"/>
                      <a:r>
                        <a:rPr lang="fr-CA" sz="2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MU Sans Serif" panose="02000603000000000000" pitchFamily="2" charset="0"/>
                          <a:ea typeface="CMU Sans Serif" panose="02000603000000000000" pitchFamily="2" charset="0"/>
                          <a:cs typeface="CMU Sans Serif" panose="02000603000000000000" pitchFamily="2" charset="0"/>
                        </a:rPr>
                        <a:t>7</a:t>
                      </a:r>
                      <a:endParaRPr lang="fr-CA" sz="2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MU Sans Serif" panose="02000603000000000000" pitchFamily="2" charset="0"/>
                        <a:ea typeface="CMU Sans Serif" panose="02000603000000000000" pitchFamily="2" charset="0"/>
                        <a:cs typeface="CMU Sans Serif" panose="02000603000000000000" pitchFamily="2" charset="0"/>
                      </a:endParaRPr>
                    </a:p>
                  </a:txBody>
                  <a:tcPr marL="209814" marR="157360" marT="104907" marB="104907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28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MU Sans Serif" panose="02000603000000000000" pitchFamily="2" charset="0"/>
                          <a:ea typeface="CMU Sans Serif" panose="02000603000000000000" pitchFamily="2" charset="0"/>
                          <a:cs typeface="CMU Sans Serif" panose="02000603000000000000" pitchFamily="2" charset="0"/>
                        </a:rPr>
                        <a:t>5,80%</a:t>
                      </a:r>
                      <a:endParaRPr lang="fr-CA" sz="28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MU Sans Serif" panose="02000603000000000000" pitchFamily="2" charset="0"/>
                        <a:ea typeface="CMU Sans Serif" panose="02000603000000000000" pitchFamily="2" charset="0"/>
                        <a:cs typeface="CMU Sans Serif" panose="02000603000000000000" pitchFamily="2" charset="0"/>
                      </a:endParaRPr>
                    </a:p>
                  </a:txBody>
                  <a:tcPr marL="209814" marR="157360" marT="104907" marB="104907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7815488"/>
                  </a:ext>
                </a:extLst>
              </a:tr>
              <a:tr h="479075">
                <a:tc>
                  <a:txBody>
                    <a:bodyPr/>
                    <a:lstStyle/>
                    <a:p>
                      <a:pPr algn="ctr" fontAlgn="b"/>
                      <a:r>
                        <a:rPr lang="fr-CA" sz="2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MU Sans Serif" panose="02000603000000000000" pitchFamily="2" charset="0"/>
                          <a:ea typeface="CMU Sans Serif" panose="02000603000000000000" pitchFamily="2" charset="0"/>
                          <a:cs typeface="CMU Sans Serif" panose="02000603000000000000" pitchFamily="2" charset="0"/>
                        </a:rPr>
                        <a:t>8</a:t>
                      </a:r>
                      <a:endParaRPr lang="fr-CA" sz="2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MU Sans Serif" panose="02000603000000000000" pitchFamily="2" charset="0"/>
                        <a:ea typeface="CMU Sans Serif" panose="02000603000000000000" pitchFamily="2" charset="0"/>
                        <a:cs typeface="CMU Sans Serif" panose="02000603000000000000" pitchFamily="2" charset="0"/>
                      </a:endParaRPr>
                    </a:p>
                  </a:txBody>
                  <a:tcPr marL="209814" marR="157360" marT="104907" marB="104907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28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MU Sans Serif" panose="02000603000000000000" pitchFamily="2" charset="0"/>
                          <a:ea typeface="CMU Sans Serif" panose="02000603000000000000" pitchFamily="2" charset="0"/>
                          <a:cs typeface="CMU Sans Serif" panose="02000603000000000000" pitchFamily="2" charset="0"/>
                        </a:rPr>
                        <a:t>5,12%</a:t>
                      </a:r>
                      <a:endParaRPr lang="fr-CA" sz="28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MU Sans Serif" panose="02000603000000000000" pitchFamily="2" charset="0"/>
                        <a:ea typeface="CMU Sans Serif" panose="02000603000000000000" pitchFamily="2" charset="0"/>
                        <a:cs typeface="CMU Sans Serif" panose="02000603000000000000" pitchFamily="2" charset="0"/>
                      </a:endParaRPr>
                    </a:p>
                  </a:txBody>
                  <a:tcPr marL="209814" marR="157360" marT="104907" marB="104907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8504562"/>
                  </a:ext>
                </a:extLst>
              </a:tr>
              <a:tr h="479075">
                <a:tc>
                  <a:txBody>
                    <a:bodyPr/>
                    <a:lstStyle/>
                    <a:p>
                      <a:pPr algn="ctr" fontAlgn="b"/>
                      <a:r>
                        <a:rPr lang="fr-CA" sz="2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MU Sans Serif" panose="02000603000000000000" pitchFamily="2" charset="0"/>
                          <a:ea typeface="CMU Sans Serif" panose="02000603000000000000" pitchFamily="2" charset="0"/>
                          <a:cs typeface="CMU Sans Serif" panose="02000603000000000000" pitchFamily="2" charset="0"/>
                        </a:rPr>
                        <a:t>9</a:t>
                      </a:r>
                      <a:endParaRPr lang="fr-CA" sz="2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MU Sans Serif" panose="02000603000000000000" pitchFamily="2" charset="0"/>
                        <a:ea typeface="CMU Sans Serif" panose="02000603000000000000" pitchFamily="2" charset="0"/>
                        <a:cs typeface="CMU Sans Serif" panose="02000603000000000000" pitchFamily="2" charset="0"/>
                      </a:endParaRPr>
                    </a:p>
                  </a:txBody>
                  <a:tcPr marL="209814" marR="157360" marT="104907" marB="104907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28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CMU Sans Serif" panose="02000603000000000000" pitchFamily="2" charset="0"/>
                          <a:ea typeface="CMU Sans Serif" panose="02000603000000000000" pitchFamily="2" charset="0"/>
                          <a:cs typeface="CMU Sans Serif" panose="02000603000000000000" pitchFamily="2" charset="0"/>
                        </a:rPr>
                        <a:t>4,58%</a:t>
                      </a:r>
                      <a:endParaRPr lang="fr-CA" sz="28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MU Sans Serif" panose="02000603000000000000" pitchFamily="2" charset="0"/>
                        <a:ea typeface="CMU Sans Serif" panose="02000603000000000000" pitchFamily="2" charset="0"/>
                        <a:cs typeface="CMU Sans Serif" panose="02000603000000000000" pitchFamily="2" charset="0"/>
                      </a:endParaRPr>
                    </a:p>
                  </a:txBody>
                  <a:tcPr marL="209814" marR="157360" marT="104907" marB="104907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04769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9664375"/>
      </p:ext>
    </p:extLst>
  </p:cSld>
  <p:clrMapOvr>
    <a:masterClrMapping/>
  </p:clrMapOvr>
  <p:transition spd="slow">
    <p:cover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1F55CE7-F1D4-4557-9081-CAC2CA709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4800" dirty="0">
                <a:solidFill>
                  <a:srgbClr val="9460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Répartition du premier chiffre</a:t>
            </a:r>
          </a:p>
        </p:txBody>
      </p:sp>
      <p:graphicFrame>
        <p:nvGraphicFramePr>
          <p:cNvPr id="9" name="!!Gr1">
            <a:extLst>
              <a:ext uri="{FF2B5EF4-FFF2-40B4-BE49-F238E27FC236}">
                <a16:creationId xmlns:a16="http://schemas.microsoft.com/office/drawing/2014/main" id="{E4B5413A-F6C1-4D3F-94F3-55D3EF3BB19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9629467"/>
              </p:ext>
            </p:extLst>
          </p:nvPr>
        </p:nvGraphicFramePr>
        <p:xfrm>
          <a:off x="0" y="1825624"/>
          <a:ext cx="12192000" cy="5032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81256326"/>
      </p:ext>
    </p:extLst>
  </p:cSld>
  <p:clrMapOvr>
    <a:masterClrMapping/>
  </p:clrMapOvr>
  <p:transition spd="med">
    <p:pull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1F55CE7-F1D4-4557-9081-CAC2CA709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4800" dirty="0">
                <a:solidFill>
                  <a:srgbClr val="9460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Répartition du premier chiffre</a:t>
            </a:r>
          </a:p>
        </p:txBody>
      </p:sp>
      <p:graphicFrame>
        <p:nvGraphicFramePr>
          <p:cNvPr id="9" name="!!Gr1">
            <a:extLst>
              <a:ext uri="{FF2B5EF4-FFF2-40B4-BE49-F238E27FC236}">
                <a16:creationId xmlns:a16="http://schemas.microsoft.com/office/drawing/2014/main" id="{E4B5413A-F6C1-4D3F-94F3-55D3EF3BB19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5796544"/>
              </p:ext>
            </p:extLst>
          </p:nvPr>
        </p:nvGraphicFramePr>
        <p:xfrm>
          <a:off x="0" y="1825624"/>
          <a:ext cx="12192000" cy="5032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307634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Formules mathématiques complexes sur un tableau noir">
            <a:extLst>
              <a:ext uri="{FF2B5EF4-FFF2-40B4-BE49-F238E27FC236}">
                <a16:creationId xmlns:a16="http://schemas.microsoft.com/office/drawing/2014/main" id="{5EF0ECEE-F60F-678B-E810-5EA0C8A35C1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727" b="-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1D9D0BE-817A-4D06-BBDA-B7BBDED6C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 err="1">
                <a:solidFill>
                  <a:srgbClr val="946003"/>
                </a:solidFill>
                <a:ea typeface="CMU Sans Serif" panose="02000603000000000000" pitchFamily="2" charset="0"/>
                <a:cs typeface="CMU Sans Serif" panose="02000603000000000000" pitchFamily="2" charset="0"/>
              </a:rPr>
              <a:t>Autres</a:t>
            </a:r>
            <a:r>
              <a:rPr lang="en-US" sz="4800" dirty="0">
                <a:solidFill>
                  <a:srgbClr val="946003"/>
                </a:solidFill>
                <a:ea typeface="CMU Sans Serif" panose="02000603000000000000" pitchFamily="2" charset="0"/>
                <a:cs typeface="CMU Sans Serif" panose="02000603000000000000" pitchFamily="2" charset="0"/>
              </a:rPr>
              <a:t> </a:t>
            </a:r>
            <a:r>
              <a:rPr lang="en-US" sz="4800" dirty="0" err="1">
                <a:solidFill>
                  <a:srgbClr val="946003"/>
                </a:solidFill>
                <a:ea typeface="CMU Sans Serif" panose="02000603000000000000" pitchFamily="2" charset="0"/>
                <a:cs typeface="CMU Sans Serif" panose="02000603000000000000" pitchFamily="2" charset="0"/>
              </a:rPr>
              <a:t>exemples</a:t>
            </a:r>
            <a:r>
              <a:rPr lang="en-US" sz="4800" dirty="0">
                <a:solidFill>
                  <a:srgbClr val="946003"/>
                </a:solidFill>
                <a:ea typeface="CMU Sans Serif" panose="02000603000000000000" pitchFamily="2" charset="0"/>
                <a:cs typeface="CMU Sans Serif" panose="02000603000000000000" pitchFamily="2" charset="0"/>
              </a:rPr>
              <a:t> 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rgbClr val="8E03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8E0313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3980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DCB5928-DC7D-4612-9922-441966E156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682C1161-1736-45EC-99B7-33F3CAE9D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762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84D4DDB8-B68F-45B0-9F62-C4279996F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24A0B9F-2615-49EA-BCAF-97FC5C3D5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 dirty="0">
                <a:solidFill>
                  <a:schemeClr val="tx1"/>
                </a:solidFill>
                <a:ea typeface="CMU Sans Serif" panose="02000603000000000000" pitchFamily="2" charset="0"/>
                <a:cs typeface="CMU Sans Serif" panose="02000603000000000000" pitchFamily="2" charset="0"/>
              </a:rPr>
              <a:t>Fibonacci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DFF2D65-350D-4E24-B575-A0C56C386A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980" y="4872922"/>
            <a:ext cx="5857506" cy="120814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4000" kern="1200">
                <a:solidFill>
                  <a:schemeClr val="tx1"/>
                </a:solidFill>
                <a:ea typeface="CMU Sans Serif" panose="02000603000000000000" pitchFamily="2" charset="0"/>
                <a:cs typeface="CMU Sans Serif" panose="02000603000000000000" pitchFamily="2" charset="0"/>
              </a:rPr>
              <a:t>1,1,2,3,5,8,13,21,34,55</a:t>
            </a:r>
            <a:r>
              <a:rPr lang="en-US" sz="4000" kern="1200" dirty="0">
                <a:solidFill>
                  <a:schemeClr val="tx1"/>
                </a:solidFill>
                <a:ea typeface="CMU Sans Serif" panose="02000603000000000000" pitchFamily="2" charset="0"/>
                <a:cs typeface="CMU Sans Serif" panose="02000603000000000000" pitchFamily="2" charset="0"/>
              </a:rPr>
              <a:t>…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rgbClr val="8E03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8E0313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54BB45E2-727F-4817-9FA3-5C578910B6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7195918"/>
              </p:ext>
            </p:extLst>
          </p:nvPr>
        </p:nvGraphicFramePr>
        <p:xfrm>
          <a:off x="6182366" y="625684"/>
          <a:ext cx="4872817" cy="5829784"/>
        </p:xfrm>
        <a:graphic>
          <a:graphicData uri="http://schemas.openxmlformats.org/drawingml/2006/table">
            <a:tbl>
              <a:tblPr firstRow="1">
                <a:noFill/>
                <a:tableStyleId>{EB9631B5-78F2-41C9-869B-9F39066F8104}</a:tableStyleId>
              </a:tblPr>
              <a:tblGrid>
                <a:gridCol w="1586371">
                  <a:extLst>
                    <a:ext uri="{9D8B030D-6E8A-4147-A177-3AD203B41FA5}">
                      <a16:colId xmlns:a16="http://schemas.microsoft.com/office/drawing/2014/main" val="1767655907"/>
                    </a:ext>
                  </a:extLst>
                </a:gridCol>
                <a:gridCol w="1586371">
                  <a:extLst>
                    <a:ext uri="{9D8B030D-6E8A-4147-A177-3AD203B41FA5}">
                      <a16:colId xmlns:a16="http://schemas.microsoft.com/office/drawing/2014/main" val="1133837868"/>
                    </a:ext>
                  </a:extLst>
                </a:gridCol>
                <a:gridCol w="1700075">
                  <a:extLst>
                    <a:ext uri="{9D8B030D-6E8A-4147-A177-3AD203B41FA5}">
                      <a16:colId xmlns:a16="http://schemas.microsoft.com/office/drawing/2014/main" val="3991917109"/>
                    </a:ext>
                  </a:extLst>
                </a:gridCol>
              </a:tblGrid>
              <a:tr h="1043638">
                <a:tc>
                  <a:txBody>
                    <a:bodyPr/>
                    <a:lstStyle/>
                    <a:p>
                      <a:pPr algn="ctr" fontAlgn="b"/>
                      <a:r>
                        <a:rPr lang="fr-CA" sz="1800" b="1" u="none" strike="noStrike" cap="none" spc="0" dirty="0">
                          <a:solidFill>
                            <a:srgbClr val="946003"/>
                          </a:solidFill>
                          <a:effectLst/>
                          <a:latin typeface="CMU Sans Serif" panose="02000603000000000000" pitchFamily="2" charset="0"/>
                          <a:ea typeface="CMU Sans Serif" panose="02000603000000000000" pitchFamily="2" charset="0"/>
                          <a:cs typeface="CMU Sans Serif" panose="02000603000000000000" pitchFamily="2" charset="0"/>
                        </a:rPr>
                        <a:t>Premier chiffre</a:t>
                      </a:r>
                      <a:endParaRPr lang="fr-CA" sz="1800" b="1" i="0" u="none" strike="noStrike" cap="none" spc="0" dirty="0">
                        <a:solidFill>
                          <a:srgbClr val="946003"/>
                        </a:solidFill>
                        <a:effectLst/>
                        <a:latin typeface="CMU Sans Serif" panose="02000603000000000000" pitchFamily="2" charset="0"/>
                        <a:ea typeface="CMU Sans Serif" panose="02000603000000000000" pitchFamily="2" charset="0"/>
                        <a:cs typeface="CMU Sans Serif" panose="02000603000000000000" pitchFamily="2" charset="0"/>
                      </a:endParaRPr>
                    </a:p>
                  </a:txBody>
                  <a:tcPr marL="9883" marR="9883" marT="83017" marB="83017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800" b="1" u="none" strike="noStrike" cap="none" spc="0" dirty="0">
                          <a:solidFill>
                            <a:srgbClr val="946003"/>
                          </a:solidFill>
                          <a:effectLst/>
                          <a:latin typeface="CMU Sans Serif" panose="02000603000000000000" pitchFamily="2" charset="0"/>
                          <a:ea typeface="CMU Sans Serif" panose="02000603000000000000" pitchFamily="2" charset="0"/>
                          <a:cs typeface="CMU Sans Serif" panose="02000603000000000000" pitchFamily="2" charset="0"/>
                        </a:rPr>
                        <a:t>% des 1200 premiers termes</a:t>
                      </a:r>
                      <a:endParaRPr lang="fr-CA" sz="1800" b="1" i="0" u="none" strike="noStrike" cap="none" spc="0" dirty="0">
                        <a:solidFill>
                          <a:srgbClr val="946003"/>
                        </a:solidFill>
                        <a:effectLst/>
                        <a:latin typeface="CMU Sans Serif" panose="02000603000000000000" pitchFamily="2" charset="0"/>
                        <a:ea typeface="CMU Sans Serif" panose="02000603000000000000" pitchFamily="2" charset="0"/>
                        <a:cs typeface="CMU Sans Serif" panose="02000603000000000000" pitchFamily="2" charset="0"/>
                      </a:endParaRPr>
                    </a:p>
                  </a:txBody>
                  <a:tcPr marL="9883" marR="9883" marT="83017" marB="83017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1800" b="1" u="none" strike="noStrike" cap="none" spc="0" dirty="0">
                          <a:solidFill>
                            <a:srgbClr val="946003"/>
                          </a:solidFill>
                          <a:effectLst/>
                          <a:latin typeface="CMU Sans Serif" panose="02000603000000000000" pitchFamily="2" charset="0"/>
                          <a:ea typeface="CMU Sans Serif" panose="02000603000000000000" pitchFamily="2" charset="0"/>
                          <a:cs typeface="CMU Sans Serif" panose="02000603000000000000" pitchFamily="2" charset="0"/>
                        </a:rPr>
                        <a:t>Proportion théorique</a:t>
                      </a:r>
                      <a:endParaRPr lang="fr-CA" sz="1800" b="1" i="0" u="none" strike="noStrike" cap="none" spc="0" dirty="0">
                        <a:solidFill>
                          <a:srgbClr val="946003"/>
                        </a:solidFill>
                        <a:effectLst/>
                        <a:latin typeface="CMU Sans Serif" panose="02000603000000000000" pitchFamily="2" charset="0"/>
                        <a:ea typeface="CMU Sans Serif" panose="02000603000000000000" pitchFamily="2" charset="0"/>
                        <a:cs typeface="CMU Sans Serif" panose="02000603000000000000" pitchFamily="2" charset="0"/>
                      </a:endParaRPr>
                    </a:p>
                  </a:txBody>
                  <a:tcPr marL="9883" marR="9883" marT="83017" marB="83017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197601"/>
                  </a:ext>
                </a:extLst>
              </a:tr>
              <a:tr h="490194">
                <a:tc>
                  <a:txBody>
                    <a:bodyPr/>
                    <a:lstStyle/>
                    <a:p>
                      <a:pPr algn="ctr" fontAlgn="b"/>
                      <a:r>
                        <a:rPr lang="fr-CA" sz="240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MU Sans Serif" panose="02000603000000000000" pitchFamily="2" charset="0"/>
                          <a:ea typeface="CMU Sans Serif" panose="02000603000000000000" pitchFamily="2" charset="0"/>
                          <a:cs typeface="CMU Sans Serif" panose="02000603000000000000" pitchFamily="2" charset="0"/>
                        </a:rPr>
                        <a:t>1</a:t>
                      </a:r>
                      <a:endParaRPr lang="fr-CA" sz="24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MU Sans Serif" panose="02000603000000000000" pitchFamily="2" charset="0"/>
                        <a:ea typeface="CMU Sans Serif" panose="02000603000000000000" pitchFamily="2" charset="0"/>
                        <a:cs typeface="CMU Sans Serif" panose="02000603000000000000" pitchFamily="2" charset="0"/>
                      </a:endParaRPr>
                    </a:p>
                  </a:txBody>
                  <a:tcPr marL="9883" marR="9883" marT="83017" marB="83017" anchor="ctr">
                    <a:lnL w="28575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240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MU Sans Serif" panose="02000603000000000000" pitchFamily="2" charset="0"/>
                          <a:ea typeface="CMU Sans Serif" panose="02000603000000000000" pitchFamily="2" charset="0"/>
                          <a:cs typeface="CMU Sans Serif" panose="02000603000000000000" pitchFamily="2" charset="0"/>
                        </a:rPr>
                        <a:t>30,17%</a:t>
                      </a:r>
                      <a:endParaRPr lang="fr-CA" sz="24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MU Sans Serif" panose="02000603000000000000" pitchFamily="2" charset="0"/>
                        <a:ea typeface="CMU Sans Serif" panose="02000603000000000000" pitchFamily="2" charset="0"/>
                        <a:cs typeface="CMU Sans Serif" panose="02000603000000000000" pitchFamily="2" charset="0"/>
                      </a:endParaRPr>
                    </a:p>
                  </a:txBody>
                  <a:tcPr marL="9883" marR="9883" marT="83017" marB="83017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240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MU Sans Serif" panose="02000603000000000000" pitchFamily="2" charset="0"/>
                          <a:ea typeface="CMU Sans Serif" panose="02000603000000000000" pitchFamily="2" charset="0"/>
                          <a:cs typeface="CMU Sans Serif" panose="02000603000000000000" pitchFamily="2" charset="0"/>
                        </a:rPr>
                        <a:t>30,10%</a:t>
                      </a:r>
                      <a:endParaRPr lang="fr-CA" sz="24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MU Sans Serif" panose="02000603000000000000" pitchFamily="2" charset="0"/>
                        <a:ea typeface="CMU Sans Serif" panose="02000603000000000000" pitchFamily="2" charset="0"/>
                        <a:cs typeface="CMU Sans Serif" panose="02000603000000000000" pitchFamily="2" charset="0"/>
                      </a:endParaRPr>
                    </a:p>
                  </a:txBody>
                  <a:tcPr marL="9883" marR="9883" marT="83017" marB="83017" anchor="ctr">
                    <a:lnL w="12700" cmpd="sng">
                      <a:noFill/>
                      <a:prstDash val="solid"/>
                    </a:lnL>
                    <a:lnR w="28575" cap="flat" cmpd="sng" algn="ctr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8101603"/>
                  </a:ext>
                </a:extLst>
              </a:tr>
              <a:tr h="490194">
                <a:tc>
                  <a:txBody>
                    <a:bodyPr/>
                    <a:lstStyle/>
                    <a:p>
                      <a:pPr algn="ctr" fontAlgn="b"/>
                      <a:r>
                        <a:rPr lang="fr-CA" sz="2400" u="none" strike="noStrike" cap="none" spc="0">
                          <a:solidFill>
                            <a:schemeClr val="tx1"/>
                          </a:solidFill>
                          <a:effectLst/>
                          <a:latin typeface="CMU Sans Serif" panose="02000603000000000000" pitchFamily="2" charset="0"/>
                          <a:ea typeface="CMU Sans Serif" panose="02000603000000000000" pitchFamily="2" charset="0"/>
                          <a:cs typeface="CMU Sans Serif" panose="02000603000000000000" pitchFamily="2" charset="0"/>
                        </a:rPr>
                        <a:t>2</a:t>
                      </a:r>
                      <a:endParaRPr lang="fr-CA" sz="2400" b="0" i="0" u="none" strike="noStrike" cap="none" spc="0">
                        <a:solidFill>
                          <a:schemeClr val="tx1"/>
                        </a:solidFill>
                        <a:effectLst/>
                        <a:latin typeface="CMU Sans Serif" panose="02000603000000000000" pitchFamily="2" charset="0"/>
                        <a:ea typeface="CMU Sans Serif" panose="02000603000000000000" pitchFamily="2" charset="0"/>
                        <a:cs typeface="CMU Sans Serif" panose="02000603000000000000" pitchFamily="2" charset="0"/>
                      </a:endParaRPr>
                    </a:p>
                  </a:txBody>
                  <a:tcPr marL="9883" marR="9883" marT="83017" marB="83017" anchor="ctr">
                    <a:lnL w="28575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240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MU Sans Serif" panose="02000603000000000000" pitchFamily="2" charset="0"/>
                          <a:ea typeface="CMU Sans Serif" panose="02000603000000000000" pitchFamily="2" charset="0"/>
                          <a:cs typeface="CMU Sans Serif" panose="02000603000000000000" pitchFamily="2" charset="0"/>
                        </a:rPr>
                        <a:t>17,67%</a:t>
                      </a:r>
                      <a:endParaRPr lang="fr-CA" sz="24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MU Sans Serif" panose="02000603000000000000" pitchFamily="2" charset="0"/>
                        <a:ea typeface="CMU Sans Serif" panose="02000603000000000000" pitchFamily="2" charset="0"/>
                        <a:cs typeface="CMU Sans Serif" panose="02000603000000000000" pitchFamily="2" charset="0"/>
                      </a:endParaRPr>
                    </a:p>
                  </a:txBody>
                  <a:tcPr marL="9883" marR="9883" marT="83017" marB="83017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2400" u="none" strike="noStrike" cap="none" spc="0">
                          <a:solidFill>
                            <a:schemeClr val="tx1"/>
                          </a:solidFill>
                          <a:effectLst/>
                          <a:latin typeface="CMU Sans Serif" panose="02000603000000000000" pitchFamily="2" charset="0"/>
                          <a:ea typeface="CMU Sans Serif" panose="02000603000000000000" pitchFamily="2" charset="0"/>
                          <a:cs typeface="CMU Sans Serif" panose="02000603000000000000" pitchFamily="2" charset="0"/>
                        </a:rPr>
                        <a:t>17,61%</a:t>
                      </a:r>
                      <a:endParaRPr lang="fr-CA" sz="2400" b="0" i="0" u="none" strike="noStrike" cap="none" spc="0">
                        <a:solidFill>
                          <a:schemeClr val="tx1"/>
                        </a:solidFill>
                        <a:effectLst/>
                        <a:latin typeface="CMU Sans Serif" panose="02000603000000000000" pitchFamily="2" charset="0"/>
                        <a:ea typeface="CMU Sans Serif" panose="02000603000000000000" pitchFamily="2" charset="0"/>
                        <a:cs typeface="CMU Sans Serif" panose="02000603000000000000" pitchFamily="2" charset="0"/>
                      </a:endParaRPr>
                    </a:p>
                  </a:txBody>
                  <a:tcPr marL="9883" marR="9883" marT="83017" marB="83017" anchor="ctr">
                    <a:lnL w="12700" cmpd="sng">
                      <a:noFill/>
                      <a:prstDash val="solid"/>
                    </a:lnL>
                    <a:lnR w="28575" cap="flat" cmpd="sng" algn="ctr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6848175"/>
                  </a:ext>
                </a:extLst>
              </a:tr>
              <a:tr h="490194">
                <a:tc>
                  <a:txBody>
                    <a:bodyPr/>
                    <a:lstStyle/>
                    <a:p>
                      <a:pPr algn="ctr" fontAlgn="b"/>
                      <a:r>
                        <a:rPr lang="fr-CA" sz="2400" u="none" strike="noStrike" cap="none" spc="0">
                          <a:solidFill>
                            <a:schemeClr val="tx1"/>
                          </a:solidFill>
                          <a:effectLst/>
                          <a:latin typeface="CMU Sans Serif" panose="02000603000000000000" pitchFamily="2" charset="0"/>
                          <a:ea typeface="CMU Sans Serif" panose="02000603000000000000" pitchFamily="2" charset="0"/>
                          <a:cs typeface="CMU Sans Serif" panose="02000603000000000000" pitchFamily="2" charset="0"/>
                        </a:rPr>
                        <a:t>3</a:t>
                      </a:r>
                      <a:endParaRPr lang="fr-CA" sz="2400" b="0" i="0" u="none" strike="noStrike" cap="none" spc="0">
                        <a:solidFill>
                          <a:schemeClr val="tx1"/>
                        </a:solidFill>
                        <a:effectLst/>
                        <a:latin typeface="CMU Sans Serif" panose="02000603000000000000" pitchFamily="2" charset="0"/>
                        <a:ea typeface="CMU Sans Serif" panose="02000603000000000000" pitchFamily="2" charset="0"/>
                        <a:cs typeface="CMU Sans Serif" panose="02000603000000000000" pitchFamily="2" charset="0"/>
                      </a:endParaRPr>
                    </a:p>
                  </a:txBody>
                  <a:tcPr marL="9883" marR="9883" marT="83017" marB="83017" anchor="ctr">
                    <a:lnL w="28575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240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MU Sans Serif" panose="02000603000000000000" pitchFamily="2" charset="0"/>
                          <a:ea typeface="CMU Sans Serif" panose="02000603000000000000" pitchFamily="2" charset="0"/>
                          <a:cs typeface="CMU Sans Serif" panose="02000603000000000000" pitchFamily="2" charset="0"/>
                        </a:rPr>
                        <a:t>12,50%</a:t>
                      </a:r>
                      <a:endParaRPr lang="fr-CA" sz="24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MU Sans Serif" panose="02000603000000000000" pitchFamily="2" charset="0"/>
                        <a:ea typeface="CMU Sans Serif" panose="02000603000000000000" pitchFamily="2" charset="0"/>
                        <a:cs typeface="CMU Sans Serif" panose="02000603000000000000" pitchFamily="2" charset="0"/>
                      </a:endParaRPr>
                    </a:p>
                  </a:txBody>
                  <a:tcPr marL="9883" marR="9883" marT="83017" marB="83017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2400" u="none" strike="noStrike" cap="none" spc="0">
                          <a:solidFill>
                            <a:schemeClr val="tx1"/>
                          </a:solidFill>
                          <a:effectLst/>
                          <a:latin typeface="CMU Sans Serif" panose="02000603000000000000" pitchFamily="2" charset="0"/>
                          <a:ea typeface="CMU Sans Serif" panose="02000603000000000000" pitchFamily="2" charset="0"/>
                          <a:cs typeface="CMU Sans Serif" panose="02000603000000000000" pitchFamily="2" charset="0"/>
                        </a:rPr>
                        <a:t>12,49%</a:t>
                      </a:r>
                      <a:endParaRPr lang="fr-CA" sz="2400" b="0" i="0" u="none" strike="noStrike" cap="none" spc="0">
                        <a:solidFill>
                          <a:schemeClr val="tx1"/>
                        </a:solidFill>
                        <a:effectLst/>
                        <a:latin typeface="CMU Sans Serif" panose="02000603000000000000" pitchFamily="2" charset="0"/>
                        <a:ea typeface="CMU Sans Serif" panose="02000603000000000000" pitchFamily="2" charset="0"/>
                        <a:cs typeface="CMU Sans Serif" panose="02000603000000000000" pitchFamily="2" charset="0"/>
                      </a:endParaRPr>
                    </a:p>
                  </a:txBody>
                  <a:tcPr marL="9883" marR="9883" marT="83017" marB="83017" anchor="ctr">
                    <a:lnL w="12700" cmpd="sng">
                      <a:noFill/>
                      <a:prstDash val="solid"/>
                    </a:lnL>
                    <a:lnR w="28575" cap="flat" cmpd="sng" algn="ctr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3930015"/>
                  </a:ext>
                </a:extLst>
              </a:tr>
              <a:tr h="490194">
                <a:tc>
                  <a:txBody>
                    <a:bodyPr/>
                    <a:lstStyle/>
                    <a:p>
                      <a:pPr algn="ctr" fontAlgn="b"/>
                      <a:r>
                        <a:rPr lang="fr-CA" sz="2400" u="none" strike="noStrike" cap="none" spc="0">
                          <a:solidFill>
                            <a:schemeClr val="tx1"/>
                          </a:solidFill>
                          <a:effectLst/>
                          <a:latin typeface="CMU Sans Serif" panose="02000603000000000000" pitchFamily="2" charset="0"/>
                          <a:ea typeface="CMU Sans Serif" panose="02000603000000000000" pitchFamily="2" charset="0"/>
                          <a:cs typeface="CMU Sans Serif" panose="02000603000000000000" pitchFamily="2" charset="0"/>
                        </a:rPr>
                        <a:t>4</a:t>
                      </a:r>
                      <a:endParaRPr lang="fr-CA" sz="2400" b="0" i="0" u="none" strike="noStrike" cap="none" spc="0">
                        <a:solidFill>
                          <a:schemeClr val="tx1"/>
                        </a:solidFill>
                        <a:effectLst/>
                        <a:latin typeface="CMU Sans Serif" panose="02000603000000000000" pitchFamily="2" charset="0"/>
                        <a:ea typeface="CMU Sans Serif" panose="02000603000000000000" pitchFamily="2" charset="0"/>
                        <a:cs typeface="CMU Sans Serif" panose="02000603000000000000" pitchFamily="2" charset="0"/>
                      </a:endParaRPr>
                    </a:p>
                  </a:txBody>
                  <a:tcPr marL="9883" marR="9883" marT="83017" marB="83017" anchor="ctr">
                    <a:lnL w="28575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240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MU Sans Serif" panose="02000603000000000000" pitchFamily="2" charset="0"/>
                          <a:ea typeface="CMU Sans Serif" panose="02000603000000000000" pitchFamily="2" charset="0"/>
                          <a:cs typeface="CMU Sans Serif" panose="02000603000000000000" pitchFamily="2" charset="0"/>
                        </a:rPr>
                        <a:t>9,50%</a:t>
                      </a:r>
                      <a:endParaRPr lang="fr-CA" sz="24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MU Sans Serif" panose="02000603000000000000" pitchFamily="2" charset="0"/>
                        <a:ea typeface="CMU Sans Serif" panose="02000603000000000000" pitchFamily="2" charset="0"/>
                        <a:cs typeface="CMU Sans Serif" panose="02000603000000000000" pitchFamily="2" charset="0"/>
                      </a:endParaRPr>
                    </a:p>
                  </a:txBody>
                  <a:tcPr marL="9883" marR="9883" marT="83017" marB="83017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240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MU Sans Serif" panose="02000603000000000000" pitchFamily="2" charset="0"/>
                          <a:ea typeface="CMU Sans Serif" panose="02000603000000000000" pitchFamily="2" charset="0"/>
                          <a:cs typeface="CMU Sans Serif" panose="02000603000000000000" pitchFamily="2" charset="0"/>
                        </a:rPr>
                        <a:t>9,69%</a:t>
                      </a:r>
                      <a:endParaRPr lang="fr-CA" sz="24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MU Sans Serif" panose="02000603000000000000" pitchFamily="2" charset="0"/>
                        <a:ea typeface="CMU Sans Serif" panose="02000603000000000000" pitchFamily="2" charset="0"/>
                        <a:cs typeface="CMU Sans Serif" panose="02000603000000000000" pitchFamily="2" charset="0"/>
                      </a:endParaRPr>
                    </a:p>
                  </a:txBody>
                  <a:tcPr marL="9883" marR="9883" marT="83017" marB="83017" anchor="ctr">
                    <a:lnL w="12700" cmpd="sng">
                      <a:noFill/>
                      <a:prstDash val="solid"/>
                    </a:lnL>
                    <a:lnR w="28575" cap="flat" cmpd="sng" algn="ctr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2642082"/>
                  </a:ext>
                </a:extLst>
              </a:tr>
              <a:tr h="490194">
                <a:tc>
                  <a:txBody>
                    <a:bodyPr/>
                    <a:lstStyle/>
                    <a:p>
                      <a:pPr algn="ctr" fontAlgn="b"/>
                      <a:r>
                        <a:rPr lang="fr-CA" sz="2400" u="none" strike="noStrike" cap="none" spc="0">
                          <a:solidFill>
                            <a:schemeClr val="tx1"/>
                          </a:solidFill>
                          <a:effectLst/>
                          <a:latin typeface="CMU Sans Serif" panose="02000603000000000000" pitchFamily="2" charset="0"/>
                          <a:ea typeface="CMU Sans Serif" panose="02000603000000000000" pitchFamily="2" charset="0"/>
                          <a:cs typeface="CMU Sans Serif" panose="02000603000000000000" pitchFamily="2" charset="0"/>
                        </a:rPr>
                        <a:t>5</a:t>
                      </a:r>
                      <a:endParaRPr lang="fr-CA" sz="2400" b="0" i="0" u="none" strike="noStrike" cap="none" spc="0">
                        <a:solidFill>
                          <a:schemeClr val="tx1"/>
                        </a:solidFill>
                        <a:effectLst/>
                        <a:latin typeface="CMU Sans Serif" panose="02000603000000000000" pitchFamily="2" charset="0"/>
                        <a:ea typeface="CMU Sans Serif" panose="02000603000000000000" pitchFamily="2" charset="0"/>
                        <a:cs typeface="CMU Sans Serif" panose="02000603000000000000" pitchFamily="2" charset="0"/>
                      </a:endParaRPr>
                    </a:p>
                  </a:txBody>
                  <a:tcPr marL="9883" marR="9883" marT="83017" marB="83017" anchor="ctr">
                    <a:lnL w="28575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2400" u="none" strike="noStrike" cap="none" spc="0">
                          <a:solidFill>
                            <a:schemeClr val="tx1"/>
                          </a:solidFill>
                          <a:effectLst/>
                          <a:latin typeface="CMU Sans Serif" panose="02000603000000000000" pitchFamily="2" charset="0"/>
                          <a:ea typeface="CMU Sans Serif" panose="02000603000000000000" pitchFamily="2" charset="0"/>
                          <a:cs typeface="CMU Sans Serif" panose="02000603000000000000" pitchFamily="2" charset="0"/>
                        </a:rPr>
                        <a:t>8,08%</a:t>
                      </a:r>
                      <a:endParaRPr lang="fr-CA" sz="2400" b="0" i="0" u="none" strike="noStrike" cap="none" spc="0">
                        <a:solidFill>
                          <a:schemeClr val="tx1"/>
                        </a:solidFill>
                        <a:effectLst/>
                        <a:latin typeface="CMU Sans Serif" panose="02000603000000000000" pitchFamily="2" charset="0"/>
                        <a:ea typeface="CMU Sans Serif" panose="02000603000000000000" pitchFamily="2" charset="0"/>
                        <a:cs typeface="CMU Sans Serif" panose="02000603000000000000" pitchFamily="2" charset="0"/>
                      </a:endParaRPr>
                    </a:p>
                  </a:txBody>
                  <a:tcPr marL="9883" marR="9883" marT="83017" marB="83017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240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MU Sans Serif" panose="02000603000000000000" pitchFamily="2" charset="0"/>
                          <a:ea typeface="CMU Sans Serif" panose="02000603000000000000" pitchFamily="2" charset="0"/>
                          <a:cs typeface="CMU Sans Serif" panose="02000603000000000000" pitchFamily="2" charset="0"/>
                        </a:rPr>
                        <a:t>7,92%</a:t>
                      </a:r>
                      <a:endParaRPr lang="fr-CA" sz="24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MU Sans Serif" panose="02000603000000000000" pitchFamily="2" charset="0"/>
                        <a:ea typeface="CMU Sans Serif" panose="02000603000000000000" pitchFamily="2" charset="0"/>
                        <a:cs typeface="CMU Sans Serif" panose="02000603000000000000" pitchFamily="2" charset="0"/>
                      </a:endParaRPr>
                    </a:p>
                  </a:txBody>
                  <a:tcPr marL="9883" marR="9883" marT="83017" marB="83017" anchor="ctr">
                    <a:lnL w="12700" cmpd="sng">
                      <a:noFill/>
                      <a:prstDash val="solid"/>
                    </a:lnL>
                    <a:lnR w="28575" cap="flat" cmpd="sng" algn="ctr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3376301"/>
                  </a:ext>
                </a:extLst>
              </a:tr>
              <a:tr h="490194">
                <a:tc>
                  <a:txBody>
                    <a:bodyPr/>
                    <a:lstStyle/>
                    <a:p>
                      <a:pPr algn="ctr" fontAlgn="b"/>
                      <a:r>
                        <a:rPr lang="fr-CA" sz="2400" u="none" strike="noStrike" cap="none" spc="0">
                          <a:solidFill>
                            <a:schemeClr val="tx1"/>
                          </a:solidFill>
                          <a:effectLst/>
                          <a:latin typeface="CMU Sans Serif" panose="02000603000000000000" pitchFamily="2" charset="0"/>
                          <a:ea typeface="CMU Sans Serif" panose="02000603000000000000" pitchFamily="2" charset="0"/>
                          <a:cs typeface="CMU Sans Serif" panose="02000603000000000000" pitchFamily="2" charset="0"/>
                        </a:rPr>
                        <a:t>6</a:t>
                      </a:r>
                      <a:endParaRPr lang="fr-CA" sz="2400" b="0" i="0" u="none" strike="noStrike" cap="none" spc="0">
                        <a:solidFill>
                          <a:schemeClr val="tx1"/>
                        </a:solidFill>
                        <a:effectLst/>
                        <a:latin typeface="CMU Sans Serif" panose="02000603000000000000" pitchFamily="2" charset="0"/>
                        <a:ea typeface="CMU Sans Serif" panose="02000603000000000000" pitchFamily="2" charset="0"/>
                        <a:cs typeface="CMU Sans Serif" panose="02000603000000000000" pitchFamily="2" charset="0"/>
                      </a:endParaRPr>
                    </a:p>
                  </a:txBody>
                  <a:tcPr marL="9883" marR="9883" marT="83017" marB="83017" anchor="ctr">
                    <a:lnL w="28575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2400" u="none" strike="noStrike" cap="none" spc="0">
                          <a:solidFill>
                            <a:schemeClr val="tx1"/>
                          </a:solidFill>
                          <a:effectLst/>
                          <a:latin typeface="CMU Sans Serif" panose="02000603000000000000" pitchFamily="2" charset="0"/>
                          <a:ea typeface="CMU Sans Serif" panose="02000603000000000000" pitchFamily="2" charset="0"/>
                          <a:cs typeface="CMU Sans Serif" panose="02000603000000000000" pitchFamily="2" charset="0"/>
                        </a:rPr>
                        <a:t>6,58%</a:t>
                      </a:r>
                      <a:endParaRPr lang="fr-CA" sz="2400" b="0" i="0" u="none" strike="noStrike" cap="none" spc="0">
                        <a:solidFill>
                          <a:schemeClr val="tx1"/>
                        </a:solidFill>
                        <a:effectLst/>
                        <a:latin typeface="CMU Sans Serif" panose="02000603000000000000" pitchFamily="2" charset="0"/>
                        <a:ea typeface="CMU Sans Serif" panose="02000603000000000000" pitchFamily="2" charset="0"/>
                        <a:cs typeface="CMU Sans Serif" panose="02000603000000000000" pitchFamily="2" charset="0"/>
                      </a:endParaRPr>
                    </a:p>
                  </a:txBody>
                  <a:tcPr marL="9883" marR="9883" marT="83017" marB="83017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240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MU Sans Serif" panose="02000603000000000000" pitchFamily="2" charset="0"/>
                          <a:ea typeface="CMU Sans Serif" panose="02000603000000000000" pitchFamily="2" charset="0"/>
                          <a:cs typeface="CMU Sans Serif" panose="02000603000000000000" pitchFamily="2" charset="0"/>
                        </a:rPr>
                        <a:t>6,69%</a:t>
                      </a:r>
                      <a:endParaRPr lang="fr-CA" sz="24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MU Sans Serif" panose="02000603000000000000" pitchFamily="2" charset="0"/>
                        <a:ea typeface="CMU Sans Serif" panose="02000603000000000000" pitchFamily="2" charset="0"/>
                        <a:cs typeface="CMU Sans Serif" panose="02000603000000000000" pitchFamily="2" charset="0"/>
                      </a:endParaRPr>
                    </a:p>
                  </a:txBody>
                  <a:tcPr marL="9883" marR="9883" marT="83017" marB="83017" anchor="ctr">
                    <a:lnL w="12700" cmpd="sng">
                      <a:noFill/>
                      <a:prstDash val="solid"/>
                    </a:lnL>
                    <a:lnR w="28575" cap="flat" cmpd="sng" algn="ctr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5741530"/>
                  </a:ext>
                </a:extLst>
              </a:tr>
              <a:tr h="490194">
                <a:tc>
                  <a:txBody>
                    <a:bodyPr/>
                    <a:lstStyle/>
                    <a:p>
                      <a:pPr algn="ctr" fontAlgn="b"/>
                      <a:r>
                        <a:rPr lang="fr-CA" sz="2400" u="none" strike="noStrike" cap="none" spc="0">
                          <a:solidFill>
                            <a:schemeClr val="tx1"/>
                          </a:solidFill>
                          <a:effectLst/>
                          <a:latin typeface="CMU Sans Serif" panose="02000603000000000000" pitchFamily="2" charset="0"/>
                          <a:ea typeface="CMU Sans Serif" panose="02000603000000000000" pitchFamily="2" charset="0"/>
                          <a:cs typeface="CMU Sans Serif" panose="02000603000000000000" pitchFamily="2" charset="0"/>
                        </a:rPr>
                        <a:t>7</a:t>
                      </a:r>
                      <a:endParaRPr lang="fr-CA" sz="2400" b="0" i="0" u="none" strike="noStrike" cap="none" spc="0">
                        <a:solidFill>
                          <a:schemeClr val="tx1"/>
                        </a:solidFill>
                        <a:effectLst/>
                        <a:latin typeface="CMU Sans Serif" panose="02000603000000000000" pitchFamily="2" charset="0"/>
                        <a:ea typeface="CMU Sans Serif" panose="02000603000000000000" pitchFamily="2" charset="0"/>
                        <a:cs typeface="CMU Sans Serif" panose="02000603000000000000" pitchFamily="2" charset="0"/>
                      </a:endParaRPr>
                    </a:p>
                  </a:txBody>
                  <a:tcPr marL="9883" marR="9883" marT="83017" marB="83017" anchor="ctr">
                    <a:lnL w="28575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2400" u="none" strike="noStrike" cap="none" spc="0">
                          <a:solidFill>
                            <a:schemeClr val="tx1"/>
                          </a:solidFill>
                          <a:effectLst/>
                          <a:latin typeface="CMU Sans Serif" panose="02000603000000000000" pitchFamily="2" charset="0"/>
                          <a:ea typeface="CMU Sans Serif" panose="02000603000000000000" pitchFamily="2" charset="0"/>
                          <a:cs typeface="CMU Sans Serif" panose="02000603000000000000" pitchFamily="2" charset="0"/>
                        </a:rPr>
                        <a:t>5,67%</a:t>
                      </a:r>
                      <a:endParaRPr lang="fr-CA" sz="2400" b="0" i="0" u="none" strike="noStrike" cap="none" spc="0">
                        <a:solidFill>
                          <a:schemeClr val="tx1"/>
                        </a:solidFill>
                        <a:effectLst/>
                        <a:latin typeface="CMU Sans Serif" panose="02000603000000000000" pitchFamily="2" charset="0"/>
                        <a:ea typeface="CMU Sans Serif" panose="02000603000000000000" pitchFamily="2" charset="0"/>
                        <a:cs typeface="CMU Sans Serif" panose="02000603000000000000" pitchFamily="2" charset="0"/>
                      </a:endParaRPr>
                    </a:p>
                  </a:txBody>
                  <a:tcPr marL="9883" marR="9883" marT="83017" marB="83017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240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MU Sans Serif" panose="02000603000000000000" pitchFamily="2" charset="0"/>
                          <a:ea typeface="CMU Sans Serif" panose="02000603000000000000" pitchFamily="2" charset="0"/>
                          <a:cs typeface="CMU Sans Serif" panose="02000603000000000000" pitchFamily="2" charset="0"/>
                        </a:rPr>
                        <a:t>5,80%</a:t>
                      </a:r>
                      <a:endParaRPr lang="fr-CA" sz="24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MU Sans Serif" panose="02000603000000000000" pitchFamily="2" charset="0"/>
                        <a:ea typeface="CMU Sans Serif" panose="02000603000000000000" pitchFamily="2" charset="0"/>
                        <a:cs typeface="CMU Sans Serif" panose="02000603000000000000" pitchFamily="2" charset="0"/>
                      </a:endParaRPr>
                    </a:p>
                  </a:txBody>
                  <a:tcPr marL="9883" marR="9883" marT="83017" marB="83017" anchor="ctr">
                    <a:lnL w="12700" cmpd="sng">
                      <a:noFill/>
                      <a:prstDash val="solid"/>
                    </a:lnL>
                    <a:lnR w="28575" cap="flat" cmpd="sng" algn="ctr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7500672"/>
                  </a:ext>
                </a:extLst>
              </a:tr>
              <a:tr h="490194">
                <a:tc>
                  <a:txBody>
                    <a:bodyPr/>
                    <a:lstStyle/>
                    <a:p>
                      <a:pPr algn="ctr" fontAlgn="b"/>
                      <a:r>
                        <a:rPr lang="fr-CA" sz="2400" u="none" strike="noStrike" cap="none" spc="0">
                          <a:solidFill>
                            <a:schemeClr val="tx1"/>
                          </a:solidFill>
                          <a:effectLst/>
                          <a:latin typeface="CMU Sans Serif" panose="02000603000000000000" pitchFamily="2" charset="0"/>
                          <a:ea typeface="CMU Sans Serif" panose="02000603000000000000" pitchFamily="2" charset="0"/>
                          <a:cs typeface="CMU Sans Serif" panose="02000603000000000000" pitchFamily="2" charset="0"/>
                        </a:rPr>
                        <a:t>8</a:t>
                      </a:r>
                      <a:endParaRPr lang="fr-CA" sz="2400" b="0" i="0" u="none" strike="noStrike" cap="none" spc="0">
                        <a:solidFill>
                          <a:schemeClr val="tx1"/>
                        </a:solidFill>
                        <a:effectLst/>
                        <a:latin typeface="CMU Sans Serif" panose="02000603000000000000" pitchFamily="2" charset="0"/>
                        <a:ea typeface="CMU Sans Serif" panose="02000603000000000000" pitchFamily="2" charset="0"/>
                        <a:cs typeface="CMU Sans Serif" panose="02000603000000000000" pitchFamily="2" charset="0"/>
                      </a:endParaRPr>
                    </a:p>
                  </a:txBody>
                  <a:tcPr marL="9883" marR="9883" marT="83017" marB="83017" anchor="ctr">
                    <a:lnL w="28575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2400" u="none" strike="noStrike" cap="none" spc="0">
                          <a:solidFill>
                            <a:schemeClr val="tx1"/>
                          </a:solidFill>
                          <a:effectLst/>
                          <a:latin typeface="CMU Sans Serif" panose="02000603000000000000" pitchFamily="2" charset="0"/>
                          <a:ea typeface="CMU Sans Serif" panose="02000603000000000000" pitchFamily="2" charset="0"/>
                          <a:cs typeface="CMU Sans Serif" panose="02000603000000000000" pitchFamily="2" charset="0"/>
                        </a:rPr>
                        <a:t>5,25%</a:t>
                      </a:r>
                      <a:endParaRPr lang="fr-CA" sz="2400" b="0" i="0" u="none" strike="noStrike" cap="none" spc="0">
                        <a:solidFill>
                          <a:schemeClr val="tx1"/>
                        </a:solidFill>
                        <a:effectLst/>
                        <a:latin typeface="CMU Sans Serif" panose="02000603000000000000" pitchFamily="2" charset="0"/>
                        <a:ea typeface="CMU Sans Serif" panose="02000603000000000000" pitchFamily="2" charset="0"/>
                        <a:cs typeface="CMU Sans Serif" panose="02000603000000000000" pitchFamily="2" charset="0"/>
                      </a:endParaRPr>
                    </a:p>
                  </a:txBody>
                  <a:tcPr marL="9883" marR="9883" marT="83017" marB="83017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240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MU Sans Serif" panose="02000603000000000000" pitchFamily="2" charset="0"/>
                          <a:ea typeface="CMU Sans Serif" panose="02000603000000000000" pitchFamily="2" charset="0"/>
                          <a:cs typeface="CMU Sans Serif" panose="02000603000000000000" pitchFamily="2" charset="0"/>
                        </a:rPr>
                        <a:t>5,12%</a:t>
                      </a:r>
                      <a:endParaRPr lang="fr-CA" sz="24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MU Sans Serif" panose="02000603000000000000" pitchFamily="2" charset="0"/>
                        <a:ea typeface="CMU Sans Serif" panose="02000603000000000000" pitchFamily="2" charset="0"/>
                        <a:cs typeface="CMU Sans Serif" panose="02000603000000000000" pitchFamily="2" charset="0"/>
                      </a:endParaRPr>
                    </a:p>
                  </a:txBody>
                  <a:tcPr marL="9883" marR="9883" marT="83017" marB="83017" anchor="ctr">
                    <a:lnL w="12700" cmpd="sng">
                      <a:noFill/>
                      <a:prstDash val="solid"/>
                    </a:lnL>
                    <a:lnR w="28575" cap="flat" cmpd="sng" algn="ctr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8889105"/>
                  </a:ext>
                </a:extLst>
              </a:tr>
              <a:tr h="490194">
                <a:tc>
                  <a:txBody>
                    <a:bodyPr/>
                    <a:lstStyle/>
                    <a:p>
                      <a:pPr algn="ctr" fontAlgn="b"/>
                      <a:r>
                        <a:rPr lang="fr-CA" sz="2400" u="none" strike="noStrike" cap="none" spc="0">
                          <a:solidFill>
                            <a:schemeClr val="tx1"/>
                          </a:solidFill>
                          <a:effectLst/>
                          <a:latin typeface="CMU Sans Serif" panose="02000603000000000000" pitchFamily="2" charset="0"/>
                          <a:ea typeface="CMU Sans Serif" panose="02000603000000000000" pitchFamily="2" charset="0"/>
                          <a:cs typeface="CMU Sans Serif" panose="02000603000000000000" pitchFamily="2" charset="0"/>
                        </a:rPr>
                        <a:t>9</a:t>
                      </a:r>
                      <a:endParaRPr lang="fr-CA" sz="2400" b="0" i="0" u="none" strike="noStrike" cap="none" spc="0">
                        <a:solidFill>
                          <a:schemeClr val="tx1"/>
                        </a:solidFill>
                        <a:effectLst/>
                        <a:latin typeface="CMU Sans Serif" panose="02000603000000000000" pitchFamily="2" charset="0"/>
                        <a:ea typeface="CMU Sans Serif" panose="02000603000000000000" pitchFamily="2" charset="0"/>
                        <a:cs typeface="CMU Sans Serif" panose="02000603000000000000" pitchFamily="2" charset="0"/>
                      </a:endParaRPr>
                    </a:p>
                  </a:txBody>
                  <a:tcPr marL="9883" marR="9883" marT="83017" marB="83017" anchor="ctr">
                    <a:lnL w="28575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28575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2400" u="none" strike="noStrike" cap="none" spc="0">
                          <a:solidFill>
                            <a:schemeClr val="tx1"/>
                          </a:solidFill>
                          <a:effectLst/>
                          <a:latin typeface="CMU Sans Serif" panose="02000603000000000000" pitchFamily="2" charset="0"/>
                          <a:ea typeface="CMU Sans Serif" panose="02000603000000000000" pitchFamily="2" charset="0"/>
                          <a:cs typeface="CMU Sans Serif" panose="02000603000000000000" pitchFamily="2" charset="0"/>
                        </a:rPr>
                        <a:t>4,58%</a:t>
                      </a:r>
                      <a:endParaRPr lang="fr-CA" sz="2400" b="0" i="0" u="none" strike="noStrike" cap="none" spc="0">
                        <a:solidFill>
                          <a:schemeClr val="tx1"/>
                        </a:solidFill>
                        <a:effectLst/>
                        <a:latin typeface="CMU Sans Serif" panose="02000603000000000000" pitchFamily="2" charset="0"/>
                        <a:ea typeface="CMU Sans Serif" panose="02000603000000000000" pitchFamily="2" charset="0"/>
                        <a:cs typeface="CMU Sans Serif" panose="02000603000000000000" pitchFamily="2" charset="0"/>
                      </a:endParaRPr>
                    </a:p>
                  </a:txBody>
                  <a:tcPr marL="9883" marR="9883" marT="83017" marB="83017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28575" cap="flat" cmpd="sng" algn="ctr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CA" sz="240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MU Sans Serif" panose="02000603000000000000" pitchFamily="2" charset="0"/>
                          <a:ea typeface="CMU Sans Serif" panose="02000603000000000000" pitchFamily="2" charset="0"/>
                          <a:cs typeface="CMU Sans Serif" panose="02000603000000000000" pitchFamily="2" charset="0"/>
                        </a:rPr>
                        <a:t>4,58%</a:t>
                      </a:r>
                      <a:endParaRPr lang="fr-CA" sz="24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MU Sans Serif" panose="02000603000000000000" pitchFamily="2" charset="0"/>
                        <a:ea typeface="CMU Sans Serif" panose="02000603000000000000" pitchFamily="2" charset="0"/>
                        <a:cs typeface="CMU Sans Serif" panose="02000603000000000000" pitchFamily="2" charset="0"/>
                      </a:endParaRPr>
                    </a:p>
                  </a:txBody>
                  <a:tcPr marL="9883" marR="9883" marT="83017" marB="83017" anchor="ctr">
                    <a:lnL w="12700" cmpd="sng">
                      <a:noFill/>
                      <a:prstDash val="solid"/>
                    </a:lnL>
                    <a:lnR w="28575" cap="flat" cmpd="sng" algn="ctr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28575" cap="flat" cmpd="sng" algn="ctr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6584670"/>
                  </a:ext>
                </a:extLst>
              </a:tr>
            </a:tbl>
          </a:graphicData>
        </a:graphic>
      </p:graphicFrame>
      <p:pic>
        <p:nvPicPr>
          <p:cNvPr id="5" name="fibo">
            <a:hlinkClick r:id="" action="ppaction://media"/>
            <a:extLst>
              <a:ext uri="{FF2B5EF4-FFF2-40B4-BE49-F238E27FC236}">
                <a16:creationId xmlns:a16="http://schemas.microsoft.com/office/drawing/2014/main" id="{6140A712-B2B6-39D9-410B-4D4C51079F4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786960" y="0"/>
            <a:ext cx="8039100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847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57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1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6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9460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F900E99-9673-4C5E-AE8D-20E6B8A34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729" y="1153572"/>
            <a:ext cx="3564505" cy="4461163"/>
          </a:xfrm>
        </p:spPr>
        <p:txBody>
          <a:bodyPr>
            <a:normAutofit/>
          </a:bodyPr>
          <a:lstStyle/>
          <a:p>
            <a:r>
              <a:rPr lang="fr-CA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Applications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rgbClr val="8E031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8F957CB-F5CF-43E5-994F-7702FC0044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fr-CA" sz="3600" dirty="0"/>
              <a:t>Autre que pour faire des paris avec nos amis, cette loi est utilisée pour détecter des fraudes fiscales. Les rapports falsifiés suivent rarement la loi de Benford.</a:t>
            </a:r>
          </a:p>
          <a:p>
            <a:pPr marL="0" indent="0">
              <a:buNone/>
            </a:pP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91842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DBCCAB-BB1D-3E01-4F3E-91D92C93D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Répartition des pays selon le premier chiffre de leur superficie en km²</a:t>
            </a:r>
          </a:p>
        </p:txBody>
      </p:sp>
      <p:graphicFrame>
        <p:nvGraphicFramePr>
          <p:cNvPr id="6" name="Graphique 5">
            <a:extLst>
              <a:ext uri="{FF2B5EF4-FFF2-40B4-BE49-F238E27FC236}">
                <a16:creationId xmlns:a16="http://schemas.microsoft.com/office/drawing/2014/main" id="{A95E5AC8-C4F5-9972-2084-FD4184EFACC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9813429"/>
              </p:ext>
            </p:extLst>
          </p:nvPr>
        </p:nvGraphicFramePr>
        <p:xfrm>
          <a:off x="1371601" y="2057399"/>
          <a:ext cx="9720000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aphique 4">
            <a:extLst>
              <a:ext uri="{FF2B5EF4-FFF2-40B4-BE49-F238E27FC236}">
                <a16:creationId xmlns:a16="http://schemas.microsoft.com/office/drawing/2014/main" id="{A95E5AC8-C4F5-9972-2084-FD4184EFACC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2415506"/>
              </p:ext>
            </p:extLst>
          </p:nvPr>
        </p:nvGraphicFramePr>
        <p:xfrm>
          <a:off x="1371601" y="1995253"/>
          <a:ext cx="9720000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97155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Chart bld="category"/>
        </p:bldSub>
      </p:bldGraphic>
      <p:bldGraphic spid="5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23F0187-C95A-E2E2-11A7-27F21F7F4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6880" y="365125"/>
            <a:ext cx="7106920" cy="1325563"/>
          </a:xfrm>
        </p:spPr>
        <p:txBody>
          <a:bodyPr/>
          <a:lstStyle/>
          <a:p>
            <a:r>
              <a:rPr lang="fr-CA" dirty="0"/>
              <a:t>Le jour J</a:t>
            </a:r>
          </a:p>
        </p:txBody>
      </p:sp>
      <p:graphicFrame>
        <p:nvGraphicFramePr>
          <p:cNvPr id="9" name="Graphique 8">
            <a:extLst>
              <a:ext uri="{FF2B5EF4-FFF2-40B4-BE49-F238E27FC236}">
                <a16:creationId xmlns:a16="http://schemas.microsoft.com/office/drawing/2014/main" id="{A289DFB1-7AE8-B8AF-B964-6A7987DF33A2}"/>
              </a:ext>
            </a:extLst>
          </p:cNvPr>
          <p:cNvGraphicFramePr>
            <a:graphicFrameLocks/>
          </p:cNvGraphicFramePr>
          <p:nvPr/>
        </p:nvGraphicFramePr>
        <p:xfrm>
          <a:off x="6946900" y="-10021094"/>
          <a:ext cx="28752800" cy="28019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Graphique 9">
            <a:extLst>
              <a:ext uri="{FF2B5EF4-FFF2-40B4-BE49-F238E27FC236}">
                <a16:creationId xmlns:a16="http://schemas.microsoft.com/office/drawing/2014/main" id="{A289DFB1-7AE8-B8AF-B964-6A7987DF33A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7781243"/>
              </p:ext>
            </p:extLst>
          </p:nvPr>
        </p:nvGraphicFramePr>
        <p:xfrm>
          <a:off x="4919661" y="-8706247"/>
          <a:ext cx="29484639" cy="242704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Flèche : droite 5">
            <a:extLst>
              <a:ext uri="{FF2B5EF4-FFF2-40B4-BE49-F238E27FC236}">
                <a16:creationId xmlns:a16="http://schemas.microsoft.com/office/drawing/2014/main" id="{F8A87683-FEBB-819F-29A2-355E2A762BF0}"/>
              </a:ext>
            </a:extLst>
          </p:cNvPr>
          <p:cNvSpPr/>
          <p:nvPr/>
        </p:nvSpPr>
        <p:spPr>
          <a:xfrm>
            <a:off x="4495800" y="3124200"/>
            <a:ext cx="3009900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graphicFrame>
        <p:nvGraphicFramePr>
          <p:cNvPr id="8" name="Objet 7">
            <a:extLst>
              <a:ext uri="{FF2B5EF4-FFF2-40B4-BE49-F238E27FC236}">
                <a16:creationId xmlns:a16="http://schemas.microsoft.com/office/drawing/2014/main" id="{F6CDE9AA-027D-4E1F-862A-A0C0A7B09FB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5573143"/>
              </p:ext>
            </p:extLst>
          </p:nvPr>
        </p:nvGraphicFramePr>
        <p:xfrm>
          <a:off x="-41275" y="-9231313"/>
          <a:ext cx="3319463" cy="65695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5" imgW="2095465" imgH="36217915" progId="Excel.Sheet.12">
                  <p:link updateAutomatic="1"/>
                </p:oleObj>
              </mc:Choice>
              <mc:Fallback>
                <p:oleObj name="Worksheet" r:id="rId5" imgW="2095465" imgH="36217915" progId="Excel.Sheet.12">
                  <p:link updateAutomatic="1"/>
                  <p:pic>
                    <p:nvPicPr>
                      <p:cNvPr id="8" name="Objet 7">
                        <a:extLst>
                          <a:ext uri="{FF2B5EF4-FFF2-40B4-BE49-F238E27FC236}">
                            <a16:creationId xmlns:a16="http://schemas.microsoft.com/office/drawing/2014/main" id="{F6CDE9AA-027D-4E1F-862A-A0C0A7B09FB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-41275" y="-9231313"/>
                        <a:ext cx="3319463" cy="65695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Image 11">
            <a:extLst>
              <a:ext uri="{FF2B5EF4-FFF2-40B4-BE49-F238E27FC236}">
                <a16:creationId xmlns:a16="http://schemas.microsoft.com/office/drawing/2014/main" id="{C7327D9F-2BA7-4DAE-9671-912FA125AD3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85204" y="-1336782"/>
            <a:ext cx="3360230" cy="55694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C8CD46C-D298-CAD2-F877-C039E9C48CD3}"/>
              </a:ext>
            </a:extLst>
          </p:cNvPr>
          <p:cNvSpPr/>
          <p:nvPr/>
        </p:nvSpPr>
        <p:spPr>
          <a:xfrm>
            <a:off x="275771" y="-130629"/>
            <a:ext cx="3018972" cy="667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2AD1F12-1BB5-41B2-A9E3-39DA6FF65C2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75026" y="249974"/>
            <a:ext cx="3360230" cy="287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237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accel="15000" decel="59259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375E-6 -1.11111E-6 L 0.00078 -5.24537 " pathEditMode="relative" rAng="0" ptsTypes="AA">
                                          <p:cBhvr>
                                            <p:cTn id="6" dur="6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9" y="-26226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8" presetClass="emph" presetSubtype="0" accel="16667" decel="6666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8" dur="6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6750"/>
                                </p:stCondLst>
                                <p:childTnLst>
                                  <p:par>
                                    <p:cTn id="10" presetID="2" presetClass="entr" presetSubtype="8" fill="hold" grpId="0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3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Graphic spid="10" grpId="0">
            <p:bldAsOne/>
          </p:bldGraphic>
          <p:bldP spid="6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accel="15000" decel="59259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375E-6 -1.11111E-6 L 0.00078 -5.24537 " pathEditMode="relative" rAng="0" ptsTypes="AA">
                                          <p:cBhvr>
                                            <p:cTn id="6" dur="6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9" y="-26226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8" presetClass="emph" presetSubtype="0" accel="16667" decel="66667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8" dur="6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6750"/>
                                </p:stCondLst>
                                <p:childTnLst>
                                  <p:par>
                                    <p:cTn id="10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Graphic spid="10" grpId="0">
            <p:bldAsOne/>
          </p:bldGraphic>
          <p:bldP spid="6" grpId="0" animBg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!!G">
            <a:extLst>
              <a:ext uri="{FF2B5EF4-FFF2-40B4-BE49-F238E27FC236}">
                <a16:creationId xmlns:a16="http://schemas.microsoft.com/office/drawing/2014/main" id="{5B522EFD-3810-42C9-88E5-7771929B07E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6756216"/>
              </p:ext>
            </p:extLst>
          </p:nvPr>
        </p:nvGraphicFramePr>
        <p:xfrm>
          <a:off x="1939925" y="1928813"/>
          <a:ext cx="8310563" cy="4456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8625556" imgH="4274702" progId="Excel.Sheet.12">
                  <p:link updateAutomatic="1"/>
                </p:oleObj>
              </mc:Choice>
              <mc:Fallback>
                <p:oleObj name="Worksheet" r:id="rId2" imgW="8625556" imgH="4274702" progId="Excel.Sheet.12">
                  <p:link updateAutomatic="1"/>
                  <p:pic>
                    <p:nvPicPr>
                      <p:cNvPr id="4" name="!!G">
                        <a:extLst>
                          <a:ext uri="{FF2B5EF4-FFF2-40B4-BE49-F238E27FC236}">
                            <a16:creationId xmlns:a16="http://schemas.microsoft.com/office/drawing/2014/main" id="{5B522EFD-3810-42C9-88E5-7771929B07E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939925" y="1928813"/>
                        <a:ext cx="8310563" cy="4456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!!Titre">
            <a:extLst>
              <a:ext uri="{FF2B5EF4-FFF2-40B4-BE49-F238E27FC236}">
                <a16:creationId xmlns:a16="http://schemas.microsoft.com/office/drawing/2014/main" id="{98CBD2EA-7ECB-4E41-A438-3E9071B3A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fr-CA" sz="4000" dirty="0"/>
              <a:t>Répartition des pays selon le premier chiffre de leur superficie en milles²</a:t>
            </a:r>
          </a:p>
        </p:txBody>
      </p:sp>
    </p:spTree>
    <p:extLst>
      <p:ext uri="{BB962C8B-B14F-4D97-AF65-F5344CB8AC3E}">
        <p14:creationId xmlns:p14="http://schemas.microsoft.com/office/powerpoint/2010/main" val="2046149001"/>
      </p:ext>
    </p:extLst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!!G">
            <a:extLst>
              <a:ext uri="{FF2B5EF4-FFF2-40B4-BE49-F238E27FC236}">
                <a16:creationId xmlns:a16="http://schemas.microsoft.com/office/drawing/2014/main" id="{5AC75694-D326-4116-BAD4-E1C9A99F8B2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1523795"/>
              </p:ext>
            </p:extLst>
          </p:nvPr>
        </p:nvGraphicFramePr>
        <p:xfrm>
          <a:off x="1936750" y="1927225"/>
          <a:ext cx="8318500" cy="446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8625556" imgH="4274702" progId="Excel.Sheet.12">
                  <p:link updateAutomatic="1"/>
                </p:oleObj>
              </mc:Choice>
              <mc:Fallback>
                <p:oleObj name="Worksheet" r:id="rId3" imgW="8625556" imgH="4274702" progId="Excel.Sheet.12">
                  <p:link updateAutomatic="1"/>
                  <p:pic>
                    <p:nvPicPr>
                      <p:cNvPr id="12" name="!!G">
                        <a:extLst>
                          <a:ext uri="{FF2B5EF4-FFF2-40B4-BE49-F238E27FC236}">
                            <a16:creationId xmlns:a16="http://schemas.microsoft.com/office/drawing/2014/main" id="{5AC75694-D326-4116-BAD4-E1C9A99F8B2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36750" y="1927225"/>
                        <a:ext cx="8318500" cy="4460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!!Titre">
            <a:extLst>
              <a:ext uri="{FF2B5EF4-FFF2-40B4-BE49-F238E27FC236}">
                <a16:creationId xmlns:a16="http://schemas.microsoft.com/office/drawing/2014/main" id="{981A7016-A84F-497C-981D-097F77599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4000" dirty="0"/>
              <a:t>Répartition des pays selon le premier chiffre de leur superficie en km² et en milles²</a:t>
            </a:r>
          </a:p>
        </p:txBody>
      </p:sp>
    </p:spTree>
    <p:extLst>
      <p:ext uri="{BB962C8B-B14F-4D97-AF65-F5344CB8AC3E}">
        <p14:creationId xmlns:p14="http://schemas.microsoft.com/office/powerpoint/2010/main" val="14861897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!!G">
            <a:extLst>
              <a:ext uri="{FF2B5EF4-FFF2-40B4-BE49-F238E27FC236}">
                <a16:creationId xmlns:a16="http://schemas.microsoft.com/office/drawing/2014/main" id="{799F2E9B-1D6B-4B77-8D37-B04D7429714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4587241"/>
              </p:ext>
            </p:extLst>
          </p:nvPr>
        </p:nvGraphicFramePr>
        <p:xfrm>
          <a:off x="1935163" y="1920875"/>
          <a:ext cx="8318500" cy="446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8633212" imgH="4290052" progId="Excel.Sheet.12">
                  <p:link updateAutomatic="1"/>
                </p:oleObj>
              </mc:Choice>
              <mc:Fallback>
                <p:oleObj name="Worksheet" r:id="rId2" imgW="8633212" imgH="4290052" progId="Excel.Sheet.12">
                  <p:link updateAutomatic="1"/>
                  <p:pic>
                    <p:nvPicPr>
                      <p:cNvPr id="9" name="!!G">
                        <a:extLst>
                          <a:ext uri="{FF2B5EF4-FFF2-40B4-BE49-F238E27FC236}">
                            <a16:creationId xmlns:a16="http://schemas.microsoft.com/office/drawing/2014/main" id="{799F2E9B-1D6B-4B77-8D37-B04D7429714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935163" y="1920875"/>
                        <a:ext cx="8318500" cy="4464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!!Titre">
            <a:extLst>
              <a:ext uri="{FF2B5EF4-FFF2-40B4-BE49-F238E27FC236}">
                <a16:creationId xmlns:a16="http://schemas.microsoft.com/office/drawing/2014/main" id="{98CBD2EA-7ECB-4E41-A438-3E9071B3A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fr-CA" dirty="0"/>
              <a:t>Répartition des pays selon le premier chiffre de leur superficie en km² et en milles² et de leur population</a:t>
            </a:r>
          </a:p>
        </p:txBody>
      </p:sp>
    </p:spTree>
    <p:extLst>
      <p:ext uri="{BB962C8B-B14F-4D97-AF65-F5344CB8AC3E}">
        <p14:creationId xmlns:p14="http://schemas.microsoft.com/office/powerpoint/2010/main" val="2780245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BC99CB9-DDAD-44A2-8A1C-E3AF4E72DF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4053CBF-3932-45FF-8285-EE5146085F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E751C04-BEA6-446B-A678-9C74819EBD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18230" y="-8167"/>
            <a:ext cx="4834070" cy="2488150"/>
            <a:chOff x="6867015" y="-1"/>
            <a:chExt cx="5324985" cy="3251912"/>
          </a:xfrm>
          <a:solidFill>
            <a:schemeClr val="bg1">
              <a:alpha val="3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625A013-D9BE-43C4-AF21-6F2B003EFB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F7875715-EC2E-457F-851D-F6C817685F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7E41CC6-0C83-40EE-80BB-79394D9E9B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0603498-5DFE-4D26-BFB5-C9269C9BDB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Forme libre : forme 2">
            <a:extLst>
              <a:ext uri="{FF2B5EF4-FFF2-40B4-BE49-F238E27FC236}">
                <a16:creationId xmlns:a16="http://schemas.microsoft.com/office/drawing/2014/main" id="{117A1148-215F-4A54-91DD-ECC7CBA73F82}"/>
              </a:ext>
            </a:extLst>
          </p:cNvPr>
          <p:cNvSpPr/>
          <p:nvPr/>
        </p:nvSpPr>
        <p:spPr>
          <a:xfrm>
            <a:off x="2679270" y="654763"/>
            <a:ext cx="8107477" cy="2548649"/>
          </a:xfrm>
          <a:custGeom>
            <a:avLst/>
            <a:gdLst>
              <a:gd name="connsiteX0" fmla="*/ 0 w 8107477"/>
              <a:gd name="connsiteY0" fmla="*/ 0 h 2548647"/>
              <a:gd name="connsiteX1" fmla="*/ 6833154 w 8107477"/>
              <a:gd name="connsiteY1" fmla="*/ 0 h 2548647"/>
              <a:gd name="connsiteX2" fmla="*/ 8107477 w 8107477"/>
              <a:gd name="connsiteY2" fmla="*/ 1274324 h 2548647"/>
              <a:gd name="connsiteX3" fmla="*/ 6833154 w 8107477"/>
              <a:gd name="connsiteY3" fmla="*/ 2548647 h 2548647"/>
              <a:gd name="connsiteX4" fmla="*/ 0 w 8107477"/>
              <a:gd name="connsiteY4" fmla="*/ 2548647 h 2548647"/>
              <a:gd name="connsiteX5" fmla="*/ 0 w 8107477"/>
              <a:gd name="connsiteY5" fmla="*/ 0 h 2548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07477" h="2548647">
                <a:moveTo>
                  <a:pt x="8107477" y="2548646"/>
                </a:moveTo>
                <a:lnTo>
                  <a:pt x="1274323" y="2548646"/>
                </a:lnTo>
                <a:lnTo>
                  <a:pt x="0" y="1274323"/>
                </a:lnTo>
                <a:lnTo>
                  <a:pt x="1274323" y="1"/>
                </a:lnTo>
                <a:lnTo>
                  <a:pt x="8107477" y="1"/>
                </a:lnTo>
                <a:lnTo>
                  <a:pt x="8107477" y="2548646"/>
                </a:lnTo>
                <a:close/>
              </a:path>
            </a:pathLst>
          </a:custGeom>
          <a:solidFill>
            <a:srgbClr val="8E0313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61045" tIns="152401" rIns="284480" bIns="152401" numCol="1" spcCol="1270" anchor="ctr" anchorCtr="0">
            <a:noAutofit/>
          </a:bodyPr>
          <a:lstStyle/>
          <a:p>
            <a:pPr marL="0" lvl="0" indent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CA" sz="4000" kern="1200" dirty="0"/>
              <a:t>Existerait-il une loi de distribution (non-uniforme) qui régirait les  nombres des pays? 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C15A9F6D-6968-48C2-91D2-3EFA40158E14}"/>
              </a:ext>
            </a:extLst>
          </p:cNvPr>
          <p:cNvSpPr/>
          <p:nvPr/>
        </p:nvSpPr>
        <p:spPr>
          <a:xfrm>
            <a:off x="1404947" y="654764"/>
            <a:ext cx="2548647" cy="2548647"/>
          </a:xfrm>
          <a:prstGeom prst="ellipse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matte">
            <a:bevelT w="50800" h="19050" prst="relaxedInset"/>
            <a:contourClr>
              <a:schemeClr val="bg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fr-CA"/>
          </a:p>
        </p:txBody>
      </p:sp>
      <p:sp>
        <p:nvSpPr>
          <p:cNvPr id="7" name="Forme libre : forme 6">
            <a:extLst>
              <a:ext uri="{FF2B5EF4-FFF2-40B4-BE49-F238E27FC236}">
                <a16:creationId xmlns:a16="http://schemas.microsoft.com/office/drawing/2014/main" id="{0FCFF812-B884-455F-928B-3E8201A0E28F}"/>
              </a:ext>
            </a:extLst>
          </p:cNvPr>
          <p:cNvSpPr/>
          <p:nvPr/>
        </p:nvSpPr>
        <p:spPr>
          <a:xfrm>
            <a:off x="2679270" y="3964201"/>
            <a:ext cx="8107477" cy="2548648"/>
          </a:xfrm>
          <a:custGeom>
            <a:avLst/>
            <a:gdLst>
              <a:gd name="connsiteX0" fmla="*/ 0 w 8107477"/>
              <a:gd name="connsiteY0" fmla="*/ 0 h 2548647"/>
              <a:gd name="connsiteX1" fmla="*/ 6833154 w 8107477"/>
              <a:gd name="connsiteY1" fmla="*/ 0 h 2548647"/>
              <a:gd name="connsiteX2" fmla="*/ 8107477 w 8107477"/>
              <a:gd name="connsiteY2" fmla="*/ 1274324 h 2548647"/>
              <a:gd name="connsiteX3" fmla="*/ 6833154 w 8107477"/>
              <a:gd name="connsiteY3" fmla="*/ 2548647 h 2548647"/>
              <a:gd name="connsiteX4" fmla="*/ 0 w 8107477"/>
              <a:gd name="connsiteY4" fmla="*/ 2548647 h 2548647"/>
              <a:gd name="connsiteX5" fmla="*/ 0 w 8107477"/>
              <a:gd name="connsiteY5" fmla="*/ 0 h 2548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07477" h="2548647">
                <a:moveTo>
                  <a:pt x="8107477" y="2548646"/>
                </a:moveTo>
                <a:lnTo>
                  <a:pt x="1274323" y="2548646"/>
                </a:lnTo>
                <a:lnTo>
                  <a:pt x="0" y="1274323"/>
                </a:lnTo>
                <a:lnTo>
                  <a:pt x="1274323" y="1"/>
                </a:lnTo>
                <a:lnTo>
                  <a:pt x="8107477" y="1"/>
                </a:lnTo>
                <a:lnTo>
                  <a:pt x="8107477" y="2548646"/>
                </a:lnTo>
                <a:close/>
              </a:path>
            </a:pathLst>
          </a:custGeom>
          <a:solidFill>
            <a:srgbClr val="946003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9800891"/>
              <a:satOff val="-40777"/>
              <a:lumOff val="9608"/>
              <a:alphaOff val="0"/>
            </a:schemeClr>
          </a:fillRef>
          <a:effectRef idx="2">
            <a:schemeClr val="accent4">
              <a:hueOff val="9800891"/>
              <a:satOff val="-40777"/>
              <a:lumOff val="960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61045" tIns="152401" rIns="284480" bIns="152400" numCol="1" spcCol="1270" anchor="ctr" anchorCtr="0">
            <a:noAutofit/>
          </a:bodyPr>
          <a:lstStyle/>
          <a:p>
            <a:pPr marL="0" lvl="0" indent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fr-CA" sz="4000" kern="1200" dirty="0"/>
              <a:t>Ou plus généralement les nombres provenant de la  nature ?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8562AD80-A516-4E36-8BE4-40F902254C52}"/>
              </a:ext>
            </a:extLst>
          </p:cNvPr>
          <p:cNvSpPr/>
          <p:nvPr/>
        </p:nvSpPr>
        <p:spPr>
          <a:xfrm>
            <a:off x="1404947" y="3964202"/>
            <a:ext cx="2548647" cy="2548647"/>
          </a:xfrm>
          <a:prstGeom prst="ellipse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matte">
            <a:bevelT w="50800" h="19050" prst="relaxedInset"/>
            <a:contourClr>
              <a:schemeClr val="bg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tint val="50000"/>
              <a:hueOff val="10788194"/>
              <a:satOff val="-50206"/>
              <a:lumOff val="-2202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fr-CA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63ACBA3-DEFD-4C6D-BBA0-64468FA99C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058275" y="4146310"/>
            <a:ext cx="3142400" cy="2716805"/>
            <a:chOff x="-305" y="-4155"/>
            <a:chExt cx="2514948" cy="2174333"/>
          </a:xfrm>
          <a:solidFill>
            <a:schemeClr val="bg1">
              <a:alpha val="30000"/>
            </a:schemeClr>
          </a:solidFill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2F7819D-2B89-4D80-A1C3-8B318116BA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7065990-2350-41B3-858B-20EF8744F2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8DA7EC7-CAA0-4665-AA29-BFBA806ECA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1132A14-489F-4CED-B626-2A1711C987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1145997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clickEffect" p14:presetBounceEnd="7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6000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6000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grpId="0" nodeType="clickEffect" p14:presetBounceEnd="8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2000">
                                          <p:cBhvr additive="base">
                                            <p:cTn id="1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2000">
                                          <p:cBhvr additive="base">
                                            <p:cTn id="14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7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7" grpId="0" animBg="1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857F5C-B94F-6043-D951-5300B47D8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7984" y="876692"/>
            <a:ext cx="4557715" cy="1395021"/>
          </a:xfrm>
        </p:spPr>
        <p:txBody>
          <a:bodyPr anchor="t">
            <a:normAutofit/>
          </a:bodyPr>
          <a:lstStyle/>
          <a:p>
            <a:endParaRPr lang="fr-CA" sz="3200"/>
          </a:p>
        </p:txBody>
      </p:sp>
      <p:pic>
        <p:nvPicPr>
          <p:cNvPr id="1026" name="Picture 2" descr="Monolith Cardline - Animaux [français]">
            <a:extLst>
              <a:ext uri="{FF2B5EF4-FFF2-40B4-BE49-F238E27FC236}">
                <a16:creationId xmlns:a16="http://schemas.microsoft.com/office/drawing/2014/main" id="{D315A13F-A494-2225-C4FF-886D0A24CC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/>
          <a:stretch/>
        </p:blipFill>
        <p:spPr bwMode="auto">
          <a:xfrm>
            <a:off x="1" y="10"/>
            <a:ext cx="60960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Rectangle 1032">
            <a:extLst>
              <a:ext uri="{FF2B5EF4-FFF2-40B4-BE49-F238E27FC236}">
                <a16:creationId xmlns:a16="http://schemas.microsoft.com/office/drawing/2014/main" id="{DC39DE25-0E4E-0AA7-0932-1D78C23727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 flipV="1">
            <a:off x="-2461561" y="2461561"/>
            <a:ext cx="6854280" cy="1931157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47000">
                <a:schemeClr val="accent5">
                  <a:lumMod val="60000"/>
                  <a:lumOff val="40000"/>
                  <a:alpha val="0"/>
                </a:schemeClr>
              </a:gs>
            </a:gsLst>
            <a:lin ang="48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9C3A50E9-9119-7BC3-083B-2D84CCC78E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327301" y="-2"/>
            <a:ext cx="1768699" cy="6095999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</a:schemeClr>
              </a:gs>
              <a:gs pos="38000">
                <a:schemeClr val="accent2">
                  <a:alpha val="0"/>
                </a:schemeClr>
              </a:gs>
            </a:gsLst>
            <a:lin ang="11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AE3A741D-C19B-960A-5803-1C58871478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267495" y="2029497"/>
            <a:ext cx="3561010" cy="6096000"/>
          </a:xfrm>
          <a:prstGeom prst="rect">
            <a:avLst/>
          </a:prstGeom>
          <a:gradFill>
            <a:gsLst>
              <a:gs pos="0">
                <a:schemeClr val="accent2">
                  <a:alpha val="61000"/>
                </a:schemeClr>
              </a:gs>
              <a:gs pos="47000">
                <a:schemeClr val="accent2">
                  <a:alpha val="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0" name="Content Placeholder 1029">
            <a:extLst>
              <a:ext uri="{FF2B5EF4-FFF2-40B4-BE49-F238E27FC236}">
                <a16:creationId xmlns:a16="http://schemas.microsoft.com/office/drawing/2014/main" id="{115AA3AE-1F5E-204F-EF54-3D8E93BE65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7985" y="2271713"/>
            <a:ext cx="3264129" cy="3709595"/>
          </a:xfrm>
        </p:spPr>
        <p:txBody>
          <a:bodyPr anchor="t">
            <a:normAutofit/>
          </a:bodyPr>
          <a:lstStyle/>
          <a:p>
            <a:endParaRPr lang="en-US" sz="2000"/>
          </a:p>
        </p:txBody>
      </p:sp>
      <p:pic>
        <p:nvPicPr>
          <p:cNvPr id="4" name="Caméra 3">
            <a:extLst>
              <a:ext uri="{FF2B5EF4-FFF2-40B4-BE49-F238E27FC236}">
                <a16:creationId xmlns:a16="http://schemas.microsoft.com/office/drawing/2014/main" id="{BF56D1FA-9DCB-99B5-C02F-163EA4A4098E}"/>
              </a:ext>
            </a:extLst>
          </p:cNvPr>
          <p:cNvPicPr>
            <a:picLocks noChangeAspect="1"/>
            <a:extLst>
              <a:ext uri="{51228E76-BA90-4043-B771-695A4F85340A}">
                <alf:liveFeedProps xmlns:alf="http://schemas.microsoft.com/office/drawing/2021/livefeed"/>
              </a:ext>
            </a:extLst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5938575" y="264822"/>
            <a:ext cx="5895933" cy="5566351"/>
          </a:xfrm>
          <a:prstGeom prst="rect">
            <a:avLst/>
          </a:prstGeom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  <a:reflection blurRad="6350" stA="50000" endA="295" endPos="92000" dist="1016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171163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1852</TotalTime>
  <Words>940</Words>
  <Application>Microsoft Office PowerPoint</Application>
  <PresentationFormat>Grand écran</PresentationFormat>
  <Paragraphs>167</Paragraphs>
  <Slides>25</Slides>
  <Notes>16</Notes>
  <HiddenSlides>0</HiddenSlides>
  <MMClips>1</MMClips>
  <ScaleCrop>false</ScaleCrop>
  <HeadingPairs>
    <vt:vector size="8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Liens</vt:lpstr>
      </vt:variant>
      <vt:variant>
        <vt:i4>6</vt:i4>
      </vt:variant>
      <vt:variant>
        <vt:lpstr>Titres des diapositives</vt:lpstr>
      </vt:variant>
      <vt:variant>
        <vt:i4>25</vt:i4>
      </vt:variant>
    </vt:vector>
  </HeadingPairs>
  <TitlesOfParts>
    <vt:vector size="37" baseType="lpstr">
      <vt:lpstr>Arial</vt:lpstr>
      <vt:lpstr>Calibri</vt:lpstr>
      <vt:lpstr>Cambria</vt:lpstr>
      <vt:lpstr>Cambria Math</vt:lpstr>
      <vt:lpstr>CMU Sans Serif</vt:lpstr>
      <vt:lpstr>Thème Office</vt:lpstr>
      <vt:lpstr>https://cegepdesherbrooke-my.sharepoint.com/personal/anik_trahan_cegepsherbrooke_qc_ca/Documents/Documents/Présentation/Benford/Benford.xlsx!Feuil3 (2)!L8C6:L83C6</vt:lpstr>
      <vt:lpstr>https://cegepdesherbrooke-my.sharepoint.com/personal/anik_trahan_cegepsherbrooke_qc_ca/Documents/Documents/Présentation/Benford/Benford.xlsx!Feuil3 (2)!L8C6:L83C6</vt:lpstr>
      <vt:lpstr>https://cegepdesherbrooke-my.sharepoint.com/personal/anik_trahan_cegepsherbrooke_qc_ca/Documents/Documents/Présentation/Benford/Benford.xlsx!Feuil3!L1C1:L198C2</vt:lpstr>
      <vt:lpstr>https://cegepdesherbrooke-my.sharepoint.com/personal/anik_trahan_cegepsherbrooke_qc_ca/Documents/Documents/Présentation/Benford/Benford.xlsx!Feuil1![Benford.xlsx]Feuil1 Graphique 8</vt:lpstr>
      <vt:lpstr>https://cegepdesherbrooke-my.sharepoint.com/personal/anik_trahan_cegepsherbrooke_qc_ca/Documents/Documents/Présentation/Benford/Benford.xlsx!Feuil1![Benford.xlsx]Feuil1 Graphique 3</vt:lpstr>
      <vt:lpstr>https://cegepdesherbrooke-my.sharepoint.com/personal/anik_trahan_cegepsherbrooke_qc_ca/Documents/Documents/Présentation/Benford/Benford.xlsx!Feuil1![Benford.xlsx]Feuil1 Graphique 4</vt:lpstr>
      <vt:lpstr>Présentation PowerPoint</vt:lpstr>
      <vt:lpstr>Jeu avec mon ami John</vt:lpstr>
      <vt:lpstr>Répartition des pays selon le premier chiffre de leur superficie en km²</vt:lpstr>
      <vt:lpstr>Le jour J</vt:lpstr>
      <vt:lpstr>Répartition des pays selon le premier chiffre de leur superficie en milles²</vt:lpstr>
      <vt:lpstr>Répartition des pays selon le premier chiffre de leur superficie en km² et en milles²</vt:lpstr>
      <vt:lpstr>Répartition des pays selon le premier chiffre de leur superficie en km² et en milles² et de leur population</vt:lpstr>
      <vt:lpstr>Présentation PowerPoint</vt:lpstr>
      <vt:lpstr>Présentation PowerPoint</vt:lpstr>
      <vt:lpstr>Présentation PowerPoint</vt:lpstr>
      <vt:lpstr>Historique</vt:lpstr>
      <vt:lpstr>Simon Newcomb</vt:lpstr>
      <vt:lpstr>Frank Benford</vt:lpstr>
      <vt:lpstr>Ted Hill</vt:lpstr>
      <vt:lpstr>Notions de probabilités</vt:lpstr>
      <vt:lpstr>Définition</vt:lpstr>
      <vt:lpstr>Hypothèse</vt:lpstr>
      <vt:lpstr>Mise en place du problème</vt:lpstr>
      <vt:lpstr>Fonctions de répartition et fonction de densité</vt:lpstr>
      <vt:lpstr>Résultats</vt:lpstr>
      <vt:lpstr>Répartition du premier chiffre</vt:lpstr>
      <vt:lpstr>Répartition du premier chiffre</vt:lpstr>
      <vt:lpstr>Autres exemples ?</vt:lpstr>
      <vt:lpstr>Fibonacci</vt:lpstr>
      <vt:lpstr>Applications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loi de Benford</dc:title>
  <dc:creator>Cathy</dc:creator>
  <cp:lastModifiedBy>Trahan, Anik</cp:lastModifiedBy>
  <cp:revision>22</cp:revision>
  <dcterms:created xsi:type="dcterms:W3CDTF">2022-06-02T23:17:26Z</dcterms:created>
  <dcterms:modified xsi:type="dcterms:W3CDTF">2024-04-15T14:14:23Z</dcterms:modified>
</cp:coreProperties>
</file>