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1" r:id="rId11"/>
    <p:sldId id="284" r:id="rId12"/>
    <p:sldId id="280" r:id="rId13"/>
    <p:sldId id="282" r:id="rId14"/>
    <p:sldId id="283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300" r:id="rId30"/>
    <p:sldId id="301" r:id="rId31"/>
    <p:sldId id="302" r:id="rId3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8FCF"/>
    <a:srgbClr val="000000"/>
    <a:srgbClr val="B482DA"/>
    <a:srgbClr val="A568D2"/>
    <a:srgbClr val="619428"/>
    <a:srgbClr val="92D050"/>
    <a:srgbClr val="231F20"/>
    <a:srgbClr val="1C1C1C"/>
    <a:srgbClr val="0F17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B7A501-48BD-43AA-9CB6-9A83B30376A2}" v="105" dt="2024-04-21T06:09:16.2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47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érubé, Sylvain" userId="58a7b77c-805a-4492-9b5c-f61060aeaa67" providerId="ADAL" clId="{57CB2807-7E14-4689-8366-9E80BE9FF9F5}"/>
    <pc:docChg chg="undo custSel addSld delSld modSld sldOrd">
      <pc:chgData name="Bérubé, Sylvain" userId="58a7b77c-805a-4492-9b5c-f61060aeaa67" providerId="ADAL" clId="{57CB2807-7E14-4689-8366-9E80BE9FF9F5}" dt="2024-02-05T06:12:05.271" v="1713" actId="20577"/>
      <pc:docMkLst>
        <pc:docMk/>
      </pc:docMkLst>
      <pc:sldChg chg="add">
        <pc:chgData name="Bérubé, Sylvain" userId="58a7b77c-805a-4492-9b5c-f61060aeaa67" providerId="ADAL" clId="{57CB2807-7E14-4689-8366-9E80BE9FF9F5}" dt="2024-02-05T02:19:18.729" v="0"/>
        <pc:sldMkLst>
          <pc:docMk/>
          <pc:sldMk cId="2451866452" sldId="256"/>
        </pc:sldMkLst>
      </pc:sldChg>
      <pc:sldChg chg="addSp modSp new mod">
        <pc:chgData name="Bérubé, Sylvain" userId="58a7b77c-805a-4492-9b5c-f61060aeaa67" providerId="ADAL" clId="{57CB2807-7E14-4689-8366-9E80BE9FF9F5}" dt="2024-02-05T02:27:32.002" v="6" actId="167"/>
        <pc:sldMkLst>
          <pc:docMk/>
          <pc:sldMk cId="1550925995" sldId="257"/>
        </pc:sldMkLst>
        <pc:spChg chg="add mod ord">
          <ac:chgData name="Bérubé, Sylvain" userId="58a7b77c-805a-4492-9b5c-f61060aeaa67" providerId="ADAL" clId="{57CB2807-7E14-4689-8366-9E80BE9FF9F5}" dt="2024-02-05T02:27:32.002" v="6" actId="167"/>
          <ac:spMkLst>
            <pc:docMk/>
            <pc:sldMk cId="1550925995" sldId="257"/>
            <ac:spMk id="6" creationId="{82A5A695-4AED-4FB5-9D8A-0C261346977D}"/>
          </ac:spMkLst>
        </pc:spChg>
        <pc:picChg chg="add">
          <ac:chgData name="Bérubé, Sylvain" userId="58a7b77c-805a-4492-9b5c-f61060aeaa67" providerId="ADAL" clId="{57CB2807-7E14-4689-8366-9E80BE9FF9F5}" dt="2024-02-05T02:27:01.679" v="2" actId="22"/>
          <ac:picMkLst>
            <pc:docMk/>
            <pc:sldMk cId="1550925995" sldId="257"/>
            <ac:picMk id="5" creationId="{A3439AA9-3DCF-6912-520D-1EF12B72D3CF}"/>
          </ac:picMkLst>
        </pc:picChg>
      </pc:sldChg>
      <pc:sldChg chg="modSp new mod ord">
        <pc:chgData name="Bérubé, Sylvain" userId="58a7b77c-805a-4492-9b5c-f61060aeaa67" providerId="ADAL" clId="{57CB2807-7E14-4689-8366-9E80BE9FF9F5}" dt="2024-02-05T02:39:24.476" v="317" actId="20577"/>
        <pc:sldMkLst>
          <pc:docMk/>
          <pc:sldMk cId="772619477" sldId="258"/>
        </pc:sldMkLst>
        <pc:spChg chg="mod">
          <ac:chgData name="Bérubé, Sylvain" userId="58a7b77c-805a-4492-9b5c-f61060aeaa67" providerId="ADAL" clId="{57CB2807-7E14-4689-8366-9E80BE9FF9F5}" dt="2024-02-05T02:28:34.293" v="62" actId="2711"/>
          <ac:spMkLst>
            <pc:docMk/>
            <pc:sldMk cId="772619477" sldId="258"/>
            <ac:spMk id="2" creationId="{E30E3584-678F-EF58-43EC-880C4B342298}"/>
          </ac:spMkLst>
        </pc:spChg>
        <pc:spChg chg="mod">
          <ac:chgData name="Bérubé, Sylvain" userId="58a7b77c-805a-4492-9b5c-f61060aeaa67" providerId="ADAL" clId="{57CB2807-7E14-4689-8366-9E80BE9FF9F5}" dt="2024-02-05T02:39:24.476" v="317" actId="20577"/>
          <ac:spMkLst>
            <pc:docMk/>
            <pc:sldMk cId="772619477" sldId="258"/>
            <ac:spMk id="3" creationId="{297CB68A-39E0-91C4-E187-DEF53E47BD2D}"/>
          </ac:spMkLst>
        </pc:spChg>
      </pc:sldChg>
      <pc:sldChg chg="modSp add mod">
        <pc:chgData name="Bérubé, Sylvain" userId="58a7b77c-805a-4492-9b5c-f61060aeaa67" providerId="ADAL" clId="{57CB2807-7E14-4689-8366-9E80BE9FF9F5}" dt="2024-02-05T02:40:24.510" v="368" actId="20577"/>
        <pc:sldMkLst>
          <pc:docMk/>
          <pc:sldMk cId="653959763" sldId="259"/>
        </pc:sldMkLst>
        <pc:spChg chg="mod">
          <ac:chgData name="Bérubé, Sylvain" userId="58a7b77c-805a-4492-9b5c-f61060aeaa67" providerId="ADAL" clId="{57CB2807-7E14-4689-8366-9E80BE9FF9F5}" dt="2024-02-05T02:34:07.892" v="262" actId="20577"/>
          <ac:spMkLst>
            <pc:docMk/>
            <pc:sldMk cId="653959763" sldId="259"/>
            <ac:spMk id="2" creationId="{E30E3584-678F-EF58-43EC-880C4B342298}"/>
          </ac:spMkLst>
        </pc:spChg>
        <pc:spChg chg="mod">
          <ac:chgData name="Bérubé, Sylvain" userId="58a7b77c-805a-4492-9b5c-f61060aeaa67" providerId="ADAL" clId="{57CB2807-7E14-4689-8366-9E80BE9FF9F5}" dt="2024-02-05T02:40:24.510" v="368" actId="20577"/>
          <ac:spMkLst>
            <pc:docMk/>
            <pc:sldMk cId="653959763" sldId="259"/>
            <ac:spMk id="3" creationId="{297CB68A-39E0-91C4-E187-DEF53E47BD2D}"/>
          </ac:spMkLst>
        </pc:spChg>
      </pc:sldChg>
      <pc:sldChg chg="modSp add del mod">
        <pc:chgData name="Bérubé, Sylvain" userId="58a7b77c-805a-4492-9b5c-f61060aeaa67" providerId="ADAL" clId="{57CB2807-7E14-4689-8366-9E80BE9FF9F5}" dt="2024-02-05T02:39:53.948" v="318" actId="47"/>
        <pc:sldMkLst>
          <pc:docMk/>
          <pc:sldMk cId="6836349" sldId="260"/>
        </pc:sldMkLst>
        <pc:spChg chg="mod">
          <ac:chgData name="Bérubé, Sylvain" userId="58a7b77c-805a-4492-9b5c-f61060aeaa67" providerId="ADAL" clId="{57CB2807-7E14-4689-8366-9E80BE9FF9F5}" dt="2024-02-05T02:38:54.406" v="305" actId="20577"/>
          <ac:spMkLst>
            <pc:docMk/>
            <pc:sldMk cId="6836349" sldId="260"/>
            <ac:spMk id="2" creationId="{E30E3584-678F-EF58-43EC-880C4B342298}"/>
          </ac:spMkLst>
        </pc:spChg>
        <pc:spChg chg="mod">
          <ac:chgData name="Bérubé, Sylvain" userId="58a7b77c-805a-4492-9b5c-f61060aeaa67" providerId="ADAL" clId="{57CB2807-7E14-4689-8366-9E80BE9FF9F5}" dt="2024-02-05T02:39:02.165" v="306" actId="21"/>
          <ac:spMkLst>
            <pc:docMk/>
            <pc:sldMk cId="6836349" sldId="260"/>
            <ac:spMk id="3" creationId="{297CB68A-39E0-91C4-E187-DEF53E47BD2D}"/>
          </ac:spMkLst>
        </pc:spChg>
      </pc:sldChg>
      <pc:sldChg chg="new del ord">
        <pc:chgData name="Bérubé, Sylvain" userId="58a7b77c-805a-4492-9b5c-f61060aeaa67" providerId="ADAL" clId="{57CB2807-7E14-4689-8366-9E80BE9FF9F5}" dt="2024-02-05T02:38:19.722" v="293" actId="47"/>
        <pc:sldMkLst>
          <pc:docMk/>
          <pc:sldMk cId="1776278005" sldId="260"/>
        </pc:sldMkLst>
      </pc:sldChg>
      <pc:sldChg chg="addSp delSp modSp new mod setBg addAnim modAnim setClrOvrMap">
        <pc:chgData name="Bérubé, Sylvain" userId="58a7b77c-805a-4492-9b5c-f61060aeaa67" providerId="ADAL" clId="{57CB2807-7E14-4689-8366-9E80BE9FF9F5}" dt="2024-02-05T03:01:10.136" v="557" actId="20577"/>
        <pc:sldMkLst>
          <pc:docMk/>
          <pc:sldMk cId="2347940413" sldId="260"/>
        </pc:sldMkLst>
        <pc:spChg chg="mod ord">
          <ac:chgData name="Bérubé, Sylvain" userId="58a7b77c-805a-4492-9b5c-f61060aeaa67" providerId="ADAL" clId="{57CB2807-7E14-4689-8366-9E80BE9FF9F5}" dt="2024-02-05T03:01:10.136" v="557" actId="20577"/>
          <ac:spMkLst>
            <pc:docMk/>
            <pc:sldMk cId="2347940413" sldId="260"/>
            <ac:spMk id="2" creationId="{F1994C65-FBAC-2890-C8BC-A50CCB9B38B6}"/>
          </ac:spMkLst>
        </pc:spChg>
        <pc:spChg chg="del">
          <ac:chgData name="Bérubé, Sylvain" userId="58a7b77c-805a-4492-9b5c-f61060aeaa67" providerId="ADAL" clId="{57CB2807-7E14-4689-8366-9E80BE9FF9F5}" dt="2024-02-05T02:41:19.074" v="408" actId="478"/>
          <ac:spMkLst>
            <pc:docMk/>
            <pc:sldMk cId="2347940413" sldId="260"/>
            <ac:spMk id="3" creationId="{1B11DE99-295D-693D-EFC8-C7FD88167CC9}"/>
          </ac:spMkLst>
        </pc:spChg>
        <pc:spChg chg="add del mod ord">
          <ac:chgData name="Bérubé, Sylvain" userId="58a7b77c-805a-4492-9b5c-f61060aeaa67" providerId="ADAL" clId="{57CB2807-7E14-4689-8366-9E80BE9FF9F5}" dt="2024-02-05T02:53:56.991" v="492" actId="478"/>
          <ac:spMkLst>
            <pc:docMk/>
            <pc:sldMk cId="2347940413" sldId="260"/>
            <ac:spMk id="4" creationId="{0F715466-447C-4D4D-1083-E0769424519B}"/>
          </ac:spMkLst>
        </pc:spChg>
        <pc:spChg chg="add del">
          <ac:chgData name="Bérubé, Sylvain" userId="58a7b77c-805a-4492-9b5c-f61060aeaa67" providerId="ADAL" clId="{57CB2807-7E14-4689-8366-9E80BE9FF9F5}" dt="2024-02-05T02:53:16.337" v="470" actId="26606"/>
          <ac:spMkLst>
            <pc:docMk/>
            <pc:sldMk cId="2347940413" sldId="260"/>
            <ac:spMk id="23" creationId="{2A785343-5D24-4118-A2E4-665D196F60C2}"/>
          </ac:spMkLst>
        </pc:spChg>
        <pc:spChg chg="add del">
          <ac:chgData name="Bérubé, Sylvain" userId="58a7b77c-805a-4492-9b5c-f61060aeaa67" providerId="ADAL" clId="{57CB2807-7E14-4689-8366-9E80BE9FF9F5}" dt="2024-02-05T02:53:16.337" v="470" actId="26606"/>
          <ac:spMkLst>
            <pc:docMk/>
            <pc:sldMk cId="2347940413" sldId="260"/>
            <ac:spMk id="25" creationId="{32F4D216-10B7-4DCA-A0A1-068E9E32F4F2}"/>
          </ac:spMkLst>
        </pc:spChg>
        <pc:spChg chg="add del">
          <ac:chgData name="Bérubé, Sylvain" userId="58a7b77c-805a-4492-9b5c-f61060aeaa67" providerId="ADAL" clId="{57CB2807-7E14-4689-8366-9E80BE9FF9F5}" dt="2024-02-05T02:53:06.714" v="461" actId="26606"/>
          <ac:spMkLst>
            <pc:docMk/>
            <pc:sldMk cId="2347940413" sldId="260"/>
            <ac:spMk id="30" creationId="{2A785343-5D24-4118-A2E4-665D196F60C2}"/>
          </ac:spMkLst>
        </pc:spChg>
        <pc:spChg chg="add del">
          <ac:chgData name="Bérubé, Sylvain" userId="58a7b77c-805a-4492-9b5c-f61060aeaa67" providerId="ADAL" clId="{57CB2807-7E14-4689-8366-9E80BE9FF9F5}" dt="2024-02-05T02:53:06.714" v="461" actId="26606"/>
          <ac:spMkLst>
            <pc:docMk/>
            <pc:sldMk cId="2347940413" sldId="260"/>
            <ac:spMk id="32" creationId="{32F4D216-10B7-4DCA-A0A1-068E9E32F4F2}"/>
          </ac:spMkLst>
        </pc:spChg>
        <pc:spChg chg="add del">
          <ac:chgData name="Bérubé, Sylvain" userId="58a7b77c-805a-4492-9b5c-f61060aeaa67" providerId="ADAL" clId="{57CB2807-7E14-4689-8366-9E80BE9FF9F5}" dt="2024-02-05T02:53:12.442" v="467" actId="26606"/>
          <ac:spMkLst>
            <pc:docMk/>
            <pc:sldMk cId="2347940413" sldId="260"/>
            <ac:spMk id="38" creationId="{7C1CFE70-2BD5-4661-8AF9-D097E65E70CE}"/>
          </ac:spMkLst>
        </pc:spChg>
        <pc:spChg chg="add del">
          <ac:chgData name="Bérubé, Sylvain" userId="58a7b77c-805a-4492-9b5c-f61060aeaa67" providerId="ADAL" clId="{57CB2807-7E14-4689-8366-9E80BE9FF9F5}" dt="2024-02-05T02:53:12.442" v="467" actId="26606"/>
          <ac:spMkLst>
            <pc:docMk/>
            <pc:sldMk cId="2347940413" sldId="260"/>
            <ac:spMk id="39" creationId="{AEECF78C-1048-456C-88A0-441412321169}"/>
          </ac:spMkLst>
        </pc:spChg>
        <pc:spChg chg="add del">
          <ac:chgData name="Bérubé, Sylvain" userId="58a7b77c-805a-4492-9b5c-f61060aeaa67" providerId="ADAL" clId="{57CB2807-7E14-4689-8366-9E80BE9FF9F5}" dt="2024-02-05T02:53:12.442" v="467" actId="26606"/>
          <ac:spMkLst>
            <pc:docMk/>
            <pc:sldMk cId="2347940413" sldId="260"/>
            <ac:spMk id="40" creationId="{5A6B4445-DDB3-4971-8FBA-4DCAF08C09F4}"/>
          </ac:spMkLst>
        </pc:spChg>
        <pc:spChg chg="add del">
          <ac:chgData name="Bérubé, Sylvain" userId="58a7b77c-805a-4492-9b5c-f61060aeaa67" providerId="ADAL" clId="{57CB2807-7E14-4689-8366-9E80BE9FF9F5}" dt="2024-02-05T02:53:12.442" v="467" actId="26606"/>
          <ac:spMkLst>
            <pc:docMk/>
            <pc:sldMk cId="2347940413" sldId="260"/>
            <ac:spMk id="41" creationId="{F4C8155D-EBB3-4B50-B945-2D47A2C5CE37}"/>
          </ac:spMkLst>
        </pc:spChg>
        <pc:spChg chg="add del">
          <ac:chgData name="Bérubé, Sylvain" userId="58a7b77c-805a-4492-9b5c-f61060aeaa67" providerId="ADAL" clId="{57CB2807-7E14-4689-8366-9E80BE9FF9F5}" dt="2024-02-05T02:53:12.442" v="467" actId="26606"/>
          <ac:spMkLst>
            <pc:docMk/>
            <pc:sldMk cId="2347940413" sldId="260"/>
            <ac:spMk id="42" creationId="{EE99A833-6C48-4919-98F7-4D15C73698E6}"/>
          </ac:spMkLst>
        </pc:spChg>
        <pc:spChg chg="add del">
          <ac:chgData name="Bérubé, Sylvain" userId="58a7b77c-805a-4492-9b5c-f61060aeaa67" providerId="ADAL" clId="{57CB2807-7E14-4689-8366-9E80BE9FF9F5}" dt="2024-02-05T02:53:12.442" v="467" actId="26606"/>
          <ac:spMkLst>
            <pc:docMk/>
            <pc:sldMk cId="2347940413" sldId="260"/>
            <ac:spMk id="43" creationId="{CF523106-7311-45AB-A97A-9BE6E22AC5EB}"/>
          </ac:spMkLst>
        </pc:spChg>
        <pc:spChg chg="add del">
          <ac:chgData name="Bérubé, Sylvain" userId="58a7b77c-805a-4492-9b5c-f61060aeaa67" providerId="ADAL" clId="{57CB2807-7E14-4689-8366-9E80BE9FF9F5}" dt="2024-02-05T02:53:16.326" v="469" actId="26606"/>
          <ac:spMkLst>
            <pc:docMk/>
            <pc:sldMk cId="2347940413" sldId="260"/>
            <ac:spMk id="45" creationId="{0EFD753D-6A49-46DD-9E82-AA6E2C62B461}"/>
          </ac:spMkLst>
        </pc:spChg>
        <pc:spChg chg="add del">
          <ac:chgData name="Bérubé, Sylvain" userId="58a7b77c-805a-4492-9b5c-f61060aeaa67" providerId="ADAL" clId="{57CB2807-7E14-4689-8366-9E80BE9FF9F5}" dt="2024-02-05T02:53:16.326" v="469" actId="26606"/>
          <ac:spMkLst>
            <pc:docMk/>
            <pc:sldMk cId="2347940413" sldId="260"/>
            <ac:spMk id="46" creationId="{138A5824-1F4A-4EE7-BC13-5BB48FC0809B}"/>
          </ac:spMkLst>
        </pc:spChg>
        <pc:spChg chg="add del">
          <ac:chgData name="Bérubé, Sylvain" userId="58a7b77c-805a-4492-9b5c-f61060aeaa67" providerId="ADAL" clId="{57CB2807-7E14-4689-8366-9E80BE9FF9F5}" dt="2024-02-05T02:53:52.079" v="490" actId="26606"/>
          <ac:spMkLst>
            <pc:docMk/>
            <pc:sldMk cId="2347940413" sldId="260"/>
            <ac:spMk id="48" creationId="{5CB593EA-2F98-479F-B4C4-F366571FA64D}"/>
          </ac:spMkLst>
        </pc:spChg>
        <pc:spChg chg="add del">
          <ac:chgData name="Bérubé, Sylvain" userId="58a7b77c-805a-4492-9b5c-f61060aeaa67" providerId="ADAL" clId="{57CB2807-7E14-4689-8366-9E80BE9FF9F5}" dt="2024-02-05T02:53:52.079" v="490" actId="26606"/>
          <ac:spMkLst>
            <pc:docMk/>
            <pc:sldMk cId="2347940413" sldId="260"/>
            <ac:spMk id="49" creationId="{39BEB6D0-9E4E-4221-93D1-74ABECEE9EFC}"/>
          </ac:spMkLst>
        </pc:spChg>
        <pc:spChg chg="add del">
          <ac:chgData name="Bérubé, Sylvain" userId="58a7b77c-805a-4492-9b5c-f61060aeaa67" providerId="ADAL" clId="{57CB2807-7E14-4689-8366-9E80BE9FF9F5}" dt="2024-02-05T02:53:29.835" v="473" actId="26606"/>
          <ac:spMkLst>
            <pc:docMk/>
            <pc:sldMk cId="2347940413" sldId="260"/>
            <ac:spMk id="54" creationId="{2A785343-5D24-4118-A2E4-665D196F60C2}"/>
          </ac:spMkLst>
        </pc:spChg>
        <pc:spChg chg="add del">
          <ac:chgData name="Bérubé, Sylvain" userId="58a7b77c-805a-4492-9b5c-f61060aeaa67" providerId="ADAL" clId="{57CB2807-7E14-4689-8366-9E80BE9FF9F5}" dt="2024-02-05T02:53:29.835" v="473" actId="26606"/>
          <ac:spMkLst>
            <pc:docMk/>
            <pc:sldMk cId="2347940413" sldId="260"/>
            <ac:spMk id="56" creationId="{32F4D216-10B7-4DCA-A0A1-068E9E32F4F2}"/>
          </ac:spMkLst>
        </pc:spChg>
        <pc:spChg chg="add del">
          <ac:chgData name="Bérubé, Sylvain" userId="58a7b77c-805a-4492-9b5c-f61060aeaa67" providerId="ADAL" clId="{57CB2807-7E14-4689-8366-9E80BE9FF9F5}" dt="2024-02-05T02:53:34.066" v="475" actId="26606"/>
          <ac:spMkLst>
            <pc:docMk/>
            <pc:sldMk cId="2347940413" sldId="260"/>
            <ac:spMk id="58" creationId="{5CB593EA-2F98-479F-B4C4-F366571FA64D}"/>
          </ac:spMkLst>
        </pc:spChg>
        <pc:spChg chg="add del">
          <ac:chgData name="Bérubé, Sylvain" userId="58a7b77c-805a-4492-9b5c-f61060aeaa67" providerId="ADAL" clId="{57CB2807-7E14-4689-8366-9E80BE9FF9F5}" dt="2024-02-05T02:53:34.066" v="475" actId="26606"/>
          <ac:spMkLst>
            <pc:docMk/>
            <pc:sldMk cId="2347940413" sldId="260"/>
            <ac:spMk id="59" creationId="{39BEB6D0-9E4E-4221-93D1-74ABECEE9EFC}"/>
          </ac:spMkLst>
        </pc:spChg>
        <pc:spChg chg="add del">
          <ac:chgData name="Bérubé, Sylvain" userId="58a7b77c-805a-4492-9b5c-f61060aeaa67" providerId="ADAL" clId="{57CB2807-7E14-4689-8366-9E80BE9FF9F5}" dt="2024-02-05T02:53:34.646" v="477" actId="26606"/>
          <ac:spMkLst>
            <pc:docMk/>
            <pc:sldMk cId="2347940413" sldId="260"/>
            <ac:spMk id="61" creationId="{2A785343-5D24-4118-A2E4-665D196F60C2}"/>
          </ac:spMkLst>
        </pc:spChg>
        <pc:spChg chg="add del">
          <ac:chgData name="Bérubé, Sylvain" userId="58a7b77c-805a-4492-9b5c-f61060aeaa67" providerId="ADAL" clId="{57CB2807-7E14-4689-8366-9E80BE9FF9F5}" dt="2024-02-05T02:53:34.646" v="477" actId="26606"/>
          <ac:spMkLst>
            <pc:docMk/>
            <pc:sldMk cId="2347940413" sldId="260"/>
            <ac:spMk id="62" creationId="{32F4D216-10B7-4DCA-A0A1-068E9E32F4F2}"/>
          </ac:spMkLst>
        </pc:spChg>
        <pc:spChg chg="add del">
          <ac:chgData name="Bérubé, Sylvain" userId="58a7b77c-805a-4492-9b5c-f61060aeaa67" providerId="ADAL" clId="{57CB2807-7E14-4689-8366-9E80BE9FF9F5}" dt="2024-02-05T02:53:35.995" v="479" actId="26606"/>
          <ac:spMkLst>
            <pc:docMk/>
            <pc:sldMk cId="2347940413" sldId="260"/>
            <ac:spMk id="64" creationId="{5CB593EA-2F98-479F-B4C4-F366571FA64D}"/>
          </ac:spMkLst>
        </pc:spChg>
        <pc:spChg chg="add del">
          <ac:chgData name="Bérubé, Sylvain" userId="58a7b77c-805a-4492-9b5c-f61060aeaa67" providerId="ADAL" clId="{57CB2807-7E14-4689-8366-9E80BE9FF9F5}" dt="2024-02-05T02:53:35.995" v="479" actId="26606"/>
          <ac:spMkLst>
            <pc:docMk/>
            <pc:sldMk cId="2347940413" sldId="260"/>
            <ac:spMk id="65" creationId="{39BEB6D0-9E4E-4221-93D1-74ABECEE9EFC}"/>
          </ac:spMkLst>
        </pc:spChg>
        <pc:spChg chg="add del">
          <ac:chgData name="Bérubé, Sylvain" userId="58a7b77c-805a-4492-9b5c-f61060aeaa67" providerId="ADAL" clId="{57CB2807-7E14-4689-8366-9E80BE9FF9F5}" dt="2024-02-05T02:53:37.708" v="481" actId="26606"/>
          <ac:spMkLst>
            <pc:docMk/>
            <pc:sldMk cId="2347940413" sldId="260"/>
            <ac:spMk id="67" creationId="{2A785343-5D24-4118-A2E4-665D196F60C2}"/>
          </ac:spMkLst>
        </pc:spChg>
        <pc:spChg chg="add del">
          <ac:chgData name="Bérubé, Sylvain" userId="58a7b77c-805a-4492-9b5c-f61060aeaa67" providerId="ADAL" clId="{57CB2807-7E14-4689-8366-9E80BE9FF9F5}" dt="2024-02-05T02:53:37.708" v="481" actId="26606"/>
          <ac:spMkLst>
            <pc:docMk/>
            <pc:sldMk cId="2347940413" sldId="260"/>
            <ac:spMk id="68" creationId="{32F4D216-10B7-4DCA-A0A1-068E9E32F4F2}"/>
          </ac:spMkLst>
        </pc:spChg>
        <pc:spChg chg="add del">
          <ac:chgData name="Bérubé, Sylvain" userId="58a7b77c-805a-4492-9b5c-f61060aeaa67" providerId="ADAL" clId="{57CB2807-7E14-4689-8366-9E80BE9FF9F5}" dt="2024-02-05T02:53:46.559" v="485" actId="26606"/>
          <ac:spMkLst>
            <pc:docMk/>
            <pc:sldMk cId="2347940413" sldId="260"/>
            <ac:spMk id="74" creationId="{07977D39-626F-40D7-B00F-16E02602DD5A}"/>
          </ac:spMkLst>
        </pc:spChg>
        <pc:spChg chg="add del">
          <ac:chgData name="Bérubé, Sylvain" userId="58a7b77c-805a-4492-9b5c-f61060aeaa67" providerId="ADAL" clId="{57CB2807-7E14-4689-8366-9E80BE9FF9F5}" dt="2024-02-05T02:53:46.559" v="485" actId="26606"/>
          <ac:spMkLst>
            <pc:docMk/>
            <pc:sldMk cId="2347940413" sldId="260"/>
            <ac:spMk id="75" creationId="{B905CDE4-B751-4B3E-B625-6E59F8903414}"/>
          </ac:spMkLst>
        </pc:spChg>
        <pc:spChg chg="add del">
          <ac:chgData name="Bérubé, Sylvain" userId="58a7b77c-805a-4492-9b5c-f61060aeaa67" providerId="ADAL" clId="{57CB2807-7E14-4689-8366-9E80BE9FF9F5}" dt="2024-02-05T02:53:46.559" v="485" actId="26606"/>
          <ac:spMkLst>
            <pc:docMk/>
            <pc:sldMk cId="2347940413" sldId="260"/>
            <ac:spMk id="76" creationId="{08108C16-F4C0-44AA-999D-17BD39219B24}"/>
          </ac:spMkLst>
        </pc:spChg>
        <pc:spChg chg="add del">
          <ac:chgData name="Bérubé, Sylvain" userId="58a7b77c-805a-4492-9b5c-f61060aeaa67" providerId="ADAL" clId="{57CB2807-7E14-4689-8366-9E80BE9FF9F5}" dt="2024-02-05T02:53:46.559" v="485" actId="26606"/>
          <ac:spMkLst>
            <pc:docMk/>
            <pc:sldMk cId="2347940413" sldId="260"/>
            <ac:spMk id="77" creationId="{CDC29AC1-2821-4FCC-B597-88DAF39C36FE}"/>
          </ac:spMkLst>
        </pc:spChg>
        <pc:spChg chg="add del">
          <ac:chgData name="Bérubé, Sylvain" userId="58a7b77c-805a-4492-9b5c-f61060aeaa67" providerId="ADAL" clId="{57CB2807-7E14-4689-8366-9E80BE9FF9F5}" dt="2024-02-05T02:53:46.559" v="485" actId="26606"/>
          <ac:spMkLst>
            <pc:docMk/>
            <pc:sldMk cId="2347940413" sldId="260"/>
            <ac:spMk id="78" creationId="{C8F10CB3-3B5E-4C7A-98CF-B87454DDFA39}"/>
          </ac:spMkLst>
        </pc:spChg>
        <pc:spChg chg="add del">
          <ac:chgData name="Bérubé, Sylvain" userId="58a7b77c-805a-4492-9b5c-f61060aeaa67" providerId="ADAL" clId="{57CB2807-7E14-4689-8366-9E80BE9FF9F5}" dt="2024-02-05T02:53:50.374" v="487" actId="26606"/>
          <ac:spMkLst>
            <pc:docMk/>
            <pc:sldMk cId="2347940413" sldId="260"/>
            <ac:spMk id="80" creationId="{23293907-0F26-4752-BCD0-3AC2C5026383}"/>
          </ac:spMkLst>
        </pc:spChg>
        <pc:spChg chg="add del">
          <ac:chgData name="Bérubé, Sylvain" userId="58a7b77c-805a-4492-9b5c-f61060aeaa67" providerId="ADAL" clId="{57CB2807-7E14-4689-8366-9E80BE9FF9F5}" dt="2024-02-05T02:53:50.374" v="487" actId="26606"/>
          <ac:spMkLst>
            <pc:docMk/>
            <pc:sldMk cId="2347940413" sldId="260"/>
            <ac:spMk id="81" creationId="{339141A8-FDFD-4ABE-A499-72C9669F4BE6}"/>
          </ac:spMkLst>
        </pc:spChg>
        <pc:spChg chg="add del">
          <ac:chgData name="Bérubé, Sylvain" userId="58a7b77c-805a-4492-9b5c-f61060aeaa67" providerId="ADAL" clId="{57CB2807-7E14-4689-8366-9E80BE9FF9F5}" dt="2024-02-05T02:53:50.374" v="487" actId="26606"/>
          <ac:spMkLst>
            <pc:docMk/>
            <pc:sldMk cId="2347940413" sldId="260"/>
            <ac:spMk id="82" creationId="{E916EF49-F958-4F28-A999-F8FA8D09AF86}"/>
          </ac:spMkLst>
        </pc:spChg>
        <pc:spChg chg="add del">
          <ac:chgData name="Bérubé, Sylvain" userId="58a7b77c-805a-4492-9b5c-f61060aeaa67" providerId="ADAL" clId="{57CB2807-7E14-4689-8366-9E80BE9FF9F5}" dt="2024-02-05T02:53:50.374" v="487" actId="26606"/>
          <ac:spMkLst>
            <pc:docMk/>
            <pc:sldMk cId="2347940413" sldId="260"/>
            <ac:spMk id="83" creationId="{A7665D74-DFEA-412C-928C-F090E67084F3}"/>
          </ac:spMkLst>
        </pc:spChg>
        <pc:spChg chg="add del">
          <ac:chgData name="Bérubé, Sylvain" userId="58a7b77c-805a-4492-9b5c-f61060aeaa67" providerId="ADAL" clId="{57CB2807-7E14-4689-8366-9E80BE9FF9F5}" dt="2024-02-05T02:53:50.374" v="487" actId="26606"/>
          <ac:spMkLst>
            <pc:docMk/>
            <pc:sldMk cId="2347940413" sldId="260"/>
            <ac:spMk id="84" creationId="{2335FEDF-EF88-4E68-9CF7-5A72EF32AFC2}"/>
          </ac:spMkLst>
        </pc:spChg>
        <pc:spChg chg="add del">
          <ac:chgData name="Bérubé, Sylvain" userId="58a7b77c-805a-4492-9b5c-f61060aeaa67" providerId="ADAL" clId="{57CB2807-7E14-4689-8366-9E80BE9FF9F5}" dt="2024-02-05T02:53:50.374" v="487" actId="26606"/>
          <ac:spMkLst>
            <pc:docMk/>
            <pc:sldMk cId="2347940413" sldId="260"/>
            <ac:spMk id="85" creationId="{837A7BE2-DF08-4ECE-A520-13927DBF4C5E}"/>
          </ac:spMkLst>
        </pc:spChg>
        <pc:spChg chg="add del">
          <ac:chgData name="Bérubé, Sylvain" userId="58a7b77c-805a-4492-9b5c-f61060aeaa67" providerId="ADAL" clId="{57CB2807-7E14-4689-8366-9E80BE9FF9F5}" dt="2024-02-05T02:53:52.075" v="489" actId="26606"/>
          <ac:spMkLst>
            <pc:docMk/>
            <pc:sldMk cId="2347940413" sldId="260"/>
            <ac:spMk id="87" creationId="{0EFD753D-6A49-46DD-9E82-AA6E2C62B461}"/>
          </ac:spMkLst>
        </pc:spChg>
        <pc:spChg chg="add del">
          <ac:chgData name="Bérubé, Sylvain" userId="58a7b77c-805a-4492-9b5c-f61060aeaa67" providerId="ADAL" clId="{57CB2807-7E14-4689-8366-9E80BE9FF9F5}" dt="2024-02-05T02:53:52.075" v="489" actId="26606"/>
          <ac:spMkLst>
            <pc:docMk/>
            <pc:sldMk cId="2347940413" sldId="260"/>
            <ac:spMk id="88" creationId="{138A5824-1F4A-4EE7-BC13-5BB48FC0809B}"/>
          </ac:spMkLst>
        </pc:spChg>
        <pc:spChg chg="add del">
          <ac:chgData name="Bérubé, Sylvain" userId="58a7b77c-805a-4492-9b5c-f61060aeaa67" providerId="ADAL" clId="{57CB2807-7E14-4689-8366-9E80BE9FF9F5}" dt="2024-02-05T02:53:52.075" v="489" actId="26606"/>
          <ac:spMkLst>
            <pc:docMk/>
            <pc:sldMk cId="2347940413" sldId="260"/>
            <ac:spMk id="89" creationId="{0F8BFD3B-29FB-4A95-BB51-220F8A6C5746}"/>
          </ac:spMkLst>
        </pc:spChg>
        <pc:spChg chg="add del">
          <ac:chgData name="Bérubé, Sylvain" userId="58a7b77c-805a-4492-9b5c-f61060aeaa67" providerId="ADAL" clId="{57CB2807-7E14-4689-8366-9E80BE9FF9F5}" dt="2024-02-05T02:54:19.516" v="497" actId="26606"/>
          <ac:spMkLst>
            <pc:docMk/>
            <pc:sldMk cId="2347940413" sldId="260"/>
            <ac:spMk id="91" creationId="{12C63567-9A18-430B-817B-152D609F572F}"/>
          </ac:spMkLst>
        </pc:spChg>
        <pc:spChg chg="add del">
          <ac:chgData name="Bérubé, Sylvain" userId="58a7b77c-805a-4492-9b5c-f61060aeaa67" providerId="ADAL" clId="{57CB2807-7E14-4689-8366-9E80BE9FF9F5}" dt="2024-02-05T02:54:04.442" v="494" actId="26606"/>
          <ac:spMkLst>
            <pc:docMk/>
            <pc:sldMk cId="2347940413" sldId="260"/>
            <ac:spMk id="96" creationId="{53F29798-D584-4792-9B62-3F5F5C36D619}"/>
          </ac:spMkLst>
        </pc:spChg>
        <pc:spChg chg="add del">
          <ac:chgData name="Bérubé, Sylvain" userId="58a7b77c-805a-4492-9b5c-f61060aeaa67" providerId="ADAL" clId="{57CB2807-7E14-4689-8366-9E80BE9FF9F5}" dt="2024-02-05T02:54:19.516" v="496" actId="26606"/>
          <ac:spMkLst>
            <pc:docMk/>
            <pc:sldMk cId="2347940413" sldId="260"/>
            <ac:spMk id="98" creationId="{AAD8F19F-4A55-467B-BED0-8837659A90A4}"/>
          </ac:spMkLst>
        </pc:spChg>
        <pc:spChg chg="add">
          <ac:chgData name="Bérubé, Sylvain" userId="58a7b77c-805a-4492-9b5c-f61060aeaa67" providerId="ADAL" clId="{57CB2807-7E14-4689-8366-9E80BE9FF9F5}" dt="2024-02-05T02:54:19.516" v="497" actId="26606"/>
          <ac:spMkLst>
            <pc:docMk/>
            <pc:sldMk cId="2347940413" sldId="260"/>
            <ac:spMk id="100" creationId="{928F64C6-FE22-4FC1-A763-DFCC514811BD}"/>
          </ac:spMkLst>
        </pc:spChg>
        <pc:picChg chg="add mod ord">
          <ac:chgData name="Bérubé, Sylvain" userId="58a7b77c-805a-4492-9b5c-f61060aeaa67" providerId="ADAL" clId="{57CB2807-7E14-4689-8366-9E80BE9FF9F5}" dt="2024-02-05T02:54:19.516" v="497" actId="26606"/>
          <ac:picMkLst>
            <pc:docMk/>
            <pc:sldMk cId="2347940413" sldId="260"/>
            <ac:picMk id="6" creationId="{CF36C993-449D-EE3E-C6BF-AA6143DC53A6}"/>
          </ac:picMkLst>
        </pc:picChg>
        <pc:picChg chg="add mod ord">
          <ac:chgData name="Bérubé, Sylvain" userId="58a7b77c-805a-4492-9b5c-f61060aeaa67" providerId="ADAL" clId="{57CB2807-7E14-4689-8366-9E80BE9FF9F5}" dt="2024-02-05T02:54:19.516" v="497" actId="26606"/>
          <ac:picMkLst>
            <pc:docMk/>
            <pc:sldMk cId="2347940413" sldId="260"/>
            <ac:picMk id="8" creationId="{B13F41D6-5EAF-ADD6-D02F-448A76379B8B}"/>
          </ac:picMkLst>
        </pc:picChg>
        <pc:picChg chg="add del mod">
          <ac:chgData name="Bérubé, Sylvain" userId="58a7b77c-805a-4492-9b5c-f61060aeaa67" providerId="ADAL" clId="{57CB2807-7E14-4689-8366-9E80BE9FF9F5}" dt="2024-02-05T02:49:49.854" v="432" actId="478"/>
          <ac:picMkLst>
            <pc:docMk/>
            <pc:sldMk cId="2347940413" sldId="260"/>
            <ac:picMk id="10" creationId="{C36113C5-A0DE-D2C1-DD91-F24801971ADB}"/>
          </ac:picMkLst>
        </pc:picChg>
        <pc:picChg chg="add mod ord">
          <ac:chgData name="Bérubé, Sylvain" userId="58a7b77c-805a-4492-9b5c-f61060aeaa67" providerId="ADAL" clId="{57CB2807-7E14-4689-8366-9E80BE9FF9F5}" dt="2024-02-05T02:54:19.516" v="497" actId="26606"/>
          <ac:picMkLst>
            <pc:docMk/>
            <pc:sldMk cId="2347940413" sldId="260"/>
            <ac:picMk id="12" creationId="{EAFAAF6F-658F-AEA1-DF8E-5A8EDB36E630}"/>
          </ac:picMkLst>
        </pc:picChg>
        <pc:picChg chg="add mod ord">
          <ac:chgData name="Bérubé, Sylvain" userId="58a7b77c-805a-4492-9b5c-f61060aeaa67" providerId="ADAL" clId="{57CB2807-7E14-4689-8366-9E80BE9FF9F5}" dt="2024-02-05T02:54:19.516" v="497" actId="26606"/>
          <ac:picMkLst>
            <pc:docMk/>
            <pc:sldMk cId="2347940413" sldId="260"/>
            <ac:picMk id="14" creationId="{2997FB65-5C06-E44D-D8A8-28E53690AA1F}"/>
          </ac:picMkLst>
        </pc:picChg>
        <pc:picChg chg="add mod ord">
          <ac:chgData name="Bérubé, Sylvain" userId="58a7b77c-805a-4492-9b5c-f61060aeaa67" providerId="ADAL" clId="{57CB2807-7E14-4689-8366-9E80BE9FF9F5}" dt="2024-02-05T02:54:19.516" v="497" actId="26606"/>
          <ac:picMkLst>
            <pc:docMk/>
            <pc:sldMk cId="2347940413" sldId="260"/>
            <ac:picMk id="16" creationId="{D3FED2B0-485A-D63E-4BF8-1F1071628A6F}"/>
          </ac:picMkLst>
        </pc:picChg>
        <pc:picChg chg="add del mod ord">
          <ac:chgData name="Bérubé, Sylvain" userId="58a7b77c-805a-4492-9b5c-f61060aeaa67" providerId="ADAL" clId="{57CB2807-7E14-4689-8366-9E80BE9FF9F5}" dt="2024-02-05T02:53:27.746" v="471" actId="478"/>
          <ac:picMkLst>
            <pc:docMk/>
            <pc:sldMk cId="2347940413" sldId="260"/>
            <ac:picMk id="18" creationId="{565D91F0-0840-4185-546B-805B399269EB}"/>
          </ac:picMkLst>
        </pc:picChg>
        <pc:cxnChg chg="add del">
          <ac:chgData name="Bérubé, Sylvain" userId="58a7b77c-805a-4492-9b5c-f61060aeaa67" providerId="ADAL" clId="{57CB2807-7E14-4689-8366-9E80BE9FF9F5}" dt="2024-02-05T02:53:07.706" v="465" actId="26606"/>
          <ac:cxnSpMkLst>
            <pc:docMk/>
            <pc:sldMk cId="2347940413" sldId="260"/>
            <ac:cxnSpMk id="27" creationId="{822A5670-0F7B-4199-AEAB-33FBA9CEA44D}"/>
          </ac:cxnSpMkLst>
        </pc:cxnChg>
        <pc:cxnChg chg="add del">
          <ac:chgData name="Bérubé, Sylvain" userId="58a7b77c-805a-4492-9b5c-f61060aeaa67" providerId="ADAL" clId="{57CB2807-7E14-4689-8366-9E80BE9FF9F5}" dt="2024-02-05T02:53:07.706" v="465" actId="26606"/>
          <ac:cxnSpMkLst>
            <pc:docMk/>
            <pc:sldMk cId="2347940413" sldId="260"/>
            <ac:cxnSpMk id="28" creationId="{8BB1744D-A7DF-4B65-B6E3-DCF12BB2D869}"/>
          </ac:cxnSpMkLst>
        </pc:cxnChg>
        <pc:cxnChg chg="add del">
          <ac:chgData name="Bérubé, Sylvain" userId="58a7b77c-805a-4492-9b5c-f61060aeaa67" providerId="ADAL" clId="{57CB2807-7E14-4689-8366-9E80BE9FF9F5}" dt="2024-02-05T02:53:07.706" v="465" actId="26606"/>
          <ac:cxnSpMkLst>
            <pc:docMk/>
            <pc:sldMk cId="2347940413" sldId="260"/>
            <ac:cxnSpMk id="34" creationId="{882DD753-EA38-4E86-91FB-05041A44A28E}"/>
          </ac:cxnSpMkLst>
        </pc:cxnChg>
        <pc:cxnChg chg="add del">
          <ac:chgData name="Bérubé, Sylvain" userId="58a7b77c-805a-4492-9b5c-f61060aeaa67" providerId="ADAL" clId="{57CB2807-7E14-4689-8366-9E80BE9FF9F5}" dt="2024-02-05T02:53:07.706" v="465" actId="26606"/>
          <ac:cxnSpMkLst>
            <pc:docMk/>
            <pc:sldMk cId="2347940413" sldId="260"/>
            <ac:cxnSpMk id="36" creationId="{6DA63E78-7704-45EF-B5D3-EADDF5D82674}"/>
          </ac:cxnSpMkLst>
        </pc:cxnChg>
        <pc:cxnChg chg="add del">
          <ac:chgData name="Bérubé, Sylvain" userId="58a7b77c-805a-4492-9b5c-f61060aeaa67" providerId="ADAL" clId="{57CB2807-7E14-4689-8366-9E80BE9FF9F5}" dt="2024-02-05T02:53:38.089" v="483" actId="26606"/>
          <ac:cxnSpMkLst>
            <pc:docMk/>
            <pc:sldMk cId="2347940413" sldId="260"/>
            <ac:cxnSpMk id="60" creationId="{6DA63E78-7704-45EF-B5D3-EADDF5D82674}"/>
          </ac:cxnSpMkLst>
        </pc:cxnChg>
        <pc:cxnChg chg="add del">
          <ac:chgData name="Bérubé, Sylvain" userId="58a7b77c-805a-4492-9b5c-f61060aeaa67" providerId="ADAL" clId="{57CB2807-7E14-4689-8366-9E80BE9FF9F5}" dt="2024-02-05T02:53:38.089" v="483" actId="26606"/>
          <ac:cxnSpMkLst>
            <pc:docMk/>
            <pc:sldMk cId="2347940413" sldId="260"/>
            <ac:cxnSpMk id="70" creationId="{822A5670-0F7B-4199-AEAB-33FBA9CEA44D}"/>
          </ac:cxnSpMkLst>
        </pc:cxnChg>
        <pc:cxnChg chg="add del">
          <ac:chgData name="Bérubé, Sylvain" userId="58a7b77c-805a-4492-9b5c-f61060aeaa67" providerId="ADAL" clId="{57CB2807-7E14-4689-8366-9E80BE9FF9F5}" dt="2024-02-05T02:53:38.089" v="483" actId="26606"/>
          <ac:cxnSpMkLst>
            <pc:docMk/>
            <pc:sldMk cId="2347940413" sldId="260"/>
            <ac:cxnSpMk id="71" creationId="{8BB1744D-A7DF-4B65-B6E3-DCF12BB2D869}"/>
          </ac:cxnSpMkLst>
        </pc:cxnChg>
        <pc:cxnChg chg="add del">
          <ac:chgData name="Bérubé, Sylvain" userId="58a7b77c-805a-4492-9b5c-f61060aeaa67" providerId="ADAL" clId="{57CB2807-7E14-4689-8366-9E80BE9FF9F5}" dt="2024-02-05T02:53:38.089" v="483" actId="26606"/>
          <ac:cxnSpMkLst>
            <pc:docMk/>
            <pc:sldMk cId="2347940413" sldId="260"/>
            <ac:cxnSpMk id="72" creationId="{882DD753-EA38-4E86-91FB-05041A44A28E}"/>
          </ac:cxnSpMkLst>
        </pc:cxnChg>
        <pc:cxnChg chg="add">
          <ac:chgData name="Bérubé, Sylvain" userId="58a7b77c-805a-4492-9b5c-f61060aeaa67" providerId="ADAL" clId="{57CB2807-7E14-4689-8366-9E80BE9FF9F5}" dt="2024-02-05T02:54:19.516" v="497" actId="26606"/>
          <ac:cxnSpMkLst>
            <pc:docMk/>
            <pc:sldMk cId="2347940413" sldId="260"/>
            <ac:cxnSpMk id="101" creationId="{5C34627B-48E6-4F4D-B843-97717A86B490}"/>
          </ac:cxnSpMkLst>
        </pc:cxnChg>
      </pc:sldChg>
      <pc:sldChg chg="addSp delSp modSp new mod">
        <pc:chgData name="Bérubé, Sylvain" userId="58a7b77c-805a-4492-9b5c-f61060aeaa67" providerId="ADAL" clId="{57CB2807-7E14-4689-8366-9E80BE9FF9F5}" dt="2024-02-05T02:55:27.928" v="513" actId="478"/>
        <pc:sldMkLst>
          <pc:docMk/>
          <pc:sldMk cId="2740734134" sldId="261"/>
        </pc:sldMkLst>
        <pc:spChg chg="del">
          <ac:chgData name="Bérubé, Sylvain" userId="58a7b77c-805a-4492-9b5c-f61060aeaa67" providerId="ADAL" clId="{57CB2807-7E14-4689-8366-9E80BE9FF9F5}" dt="2024-02-05T02:55:26.494" v="512" actId="478"/>
          <ac:spMkLst>
            <pc:docMk/>
            <pc:sldMk cId="2740734134" sldId="261"/>
            <ac:spMk id="2" creationId="{F0298B7C-65D9-4AAC-7655-18E5C653420F}"/>
          </ac:spMkLst>
        </pc:spChg>
        <pc:spChg chg="del mod">
          <ac:chgData name="Bérubé, Sylvain" userId="58a7b77c-805a-4492-9b5c-f61060aeaa67" providerId="ADAL" clId="{57CB2807-7E14-4689-8366-9E80BE9FF9F5}" dt="2024-02-05T02:55:27.928" v="513" actId="478"/>
          <ac:spMkLst>
            <pc:docMk/>
            <pc:sldMk cId="2740734134" sldId="261"/>
            <ac:spMk id="3" creationId="{695569DE-1584-072F-91D2-B200292B9965}"/>
          </ac:spMkLst>
        </pc:spChg>
        <pc:picChg chg="add del">
          <ac:chgData name="Bérubé, Sylvain" userId="58a7b77c-805a-4492-9b5c-f61060aeaa67" providerId="ADAL" clId="{57CB2807-7E14-4689-8366-9E80BE9FF9F5}" dt="2024-02-05T02:55:10.194" v="505" actId="22"/>
          <ac:picMkLst>
            <pc:docMk/>
            <pc:sldMk cId="2740734134" sldId="261"/>
            <ac:picMk id="5" creationId="{F7E86B8B-7DFD-0E10-B457-F7AA8C0E7BE6}"/>
          </ac:picMkLst>
        </pc:picChg>
        <pc:picChg chg="add mod ord">
          <ac:chgData name="Bérubé, Sylvain" userId="58a7b77c-805a-4492-9b5c-f61060aeaa67" providerId="ADAL" clId="{57CB2807-7E14-4689-8366-9E80BE9FF9F5}" dt="2024-02-05T02:55:24.771" v="511"/>
          <ac:picMkLst>
            <pc:docMk/>
            <pc:sldMk cId="2740734134" sldId="261"/>
            <ac:picMk id="7" creationId="{63968EEF-7867-2EC0-D19F-FF96C08A4705}"/>
          </ac:picMkLst>
        </pc:picChg>
      </pc:sldChg>
      <pc:sldChg chg="modSp new mod">
        <pc:chgData name="Bérubé, Sylvain" userId="58a7b77c-805a-4492-9b5c-f61060aeaa67" providerId="ADAL" clId="{57CB2807-7E14-4689-8366-9E80BE9FF9F5}" dt="2024-02-05T03:03:44.197" v="677" actId="20577"/>
        <pc:sldMkLst>
          <pc:docMk/>
          <pc:sldMk cId="1910492436" sldId="262"/>
        </pc:sldMkLst>
        <pc:spChg chg="mod">
          <ac:chgData name="Bérubé, Sylvain" userId="58a7b77c-805a-4492-9b5c-f61060aeaa67" providerId="ADAL" clId="{57CB2807-7E14-4689-8366-9E80BE9FF9F5}" dt="2024-02-05T03:01:23.406" v="599" actId="2711"/>
          <ac:spMkLst>
            <pc:docMk/>
            <pc:sldMk cId="1910492436" sldId="262"/>
            <ac:spMk id="2" creationId="{41932CBE-40B9-0571-EEB3-74BCD7A3B950}"/>
          </ac:spMkLst>
        </pc:spChg>
        <pc:spChg chg="mod">
          <ac:chgData name="Bérubé, Sylvain" userId="58a7b77c-805a-4492-9b5c-f61060aeaa67" providerId="ADAL" clId="{57CB2807-7E14-4689-8366-9E80BE9FF9F5}" dt="2024-02-05T03:03:44.197" v="677" actId="20577"/>
          <ac:spMkLst>
            <pc:docMk/>
            <pc:sldMk cId="1910492436" sldId="262"/>
            <ac:spMk id="3" creationId="{87DFA796-95E1-63ED-8244-0D2B419C7819}"/>
          </ac:spMkLst>
        </pc:spChg>
      </pc:sldChg>
      <pc:sldChg chg="modSp add mod">
        <pc:chgData name="Bérubé, Sylvain" userId="58a7b77c-805a-4492-9b5c-f61060aeaa67" providerId="ADAL" clId="{57CB2807-7E14-4689-8366-9E80BE9FF9F5}" dt="2024-02-05T03:08:30.475" v="879" actId="207"/>
        <pc:sldMkLst>
          <pc:docMk/>
          <pc:sldMk cId="3574543918" sldId="263"/>
        </pc:sldMkLst>
        <pc:spChg chg="mod">
          <ac:chgData name="Bérubé, Sylvain" userId="58a7b77c-805a-4492-9b5c-f61060aeaa67" providerId="ADAL" clId="{57CB2807-7E14-4689-8366-9E80BE9FF9F5}" dt="2024-02-05T03:07:15.586" v="686" actId="20577"/>
          <ac:spMkLst>
            <pc:docMk/>
            <pc:sldMk cId="3574543918" sldId="263"/>
            <ac:spMk id="2" creationId="{41932CBE-40B9-0571-EEB3-74BCD7A3B950}"/>
          </ac:spMkLst>
        </pc:spChg>
        <pc:spChg chg="mod">
          <ac:chgData name="Bérubé, Sylvain" userId="58a7b77c-805a-4492-9b5c-f61060aeaa67" providerId="ADAL" clId="{57CB2807-7E14-4689-8366-9E80BE9FF9F5}" dt="2024-02-05T03:08:30.475" v="879" actId="207"/>
          <ac:spMkLst>
            <pc:docMk/>
            <pc:sldMk cId="3574543918" sldId="263"/>
            <ac:spMk id="3" creationId="{87DFA796-95E1-63ED-8244-0D2B419C7819}"/>
          </ac:spMkLst>
        </pc:spChg>
      </pc:sldChg>
      <pc:sldChg chg="modSp add mod">
        <pc:chgData name="Bérubé, Sylvain" userId="58a7b77c-805a-4492-9b5c-f61060aeaa67" providerId="ADAL" clId="{57CB2807-7E14-4689-8366-9E80BE9FF9F5}" dt="2024-02-05T03:23:30.576" v="1149" actId="20577"/>
        <pc:sldMkLst>
          <pc:docMk/>
          <pc:sldMk cId="3428051682" sldId="264"/>
        </pc:sldMkLst>
        <pc:spChg chg="mod">
          <ac:chgData name="Bérubé, Sylvain" userId="58a7b77c-805a-4492-9b5c-f61060aeaa67" providerId="ADAL" clId="{57CB2807-7E14-4689-8366-9E80BE9FF9F5}" dt="2024-02-05T03:08:45.146" v="892" actId="20577"/>
          <ac:spMkLst>
            <pc:docMk/>
            <pc:sldMk cId="3428051682" sldId="264"/>
            <ac:spMk id="2" creationId="{41932CBE-40B9-0571-EEB3-74BCD7A3B950}"/>
          </ac:spMkLst>
        </pc:spChg>
        <pc:spChg chg="mod">
          <ac:chgData name="Bérubé, Sylvain" userId="58a7b77c-805a-4492-9b5c-f61060aeaa67" providerId="ADAL" clId="{57CB2807-7E14-4689-8366-9E80BE9FF9F5}" dt="2024-02-05T03:23:30.576" v="1149" actId="20577"/>
          <ac:spMkLst>
            <pc:docMk/>
            <pc:sldMk cId="3428051682" sldId="264"/>
            <ac:spMk id="3" creationId="{87DFA796-95E1-63ED-8244-0D2B419C7819}"/>
          </ac:spMkLst>
        </pc:spChg>
      </pc:sldChg>
      <pc:sldChg chg="modSp add mod">
        <pc:chgData name="Bérubé, Sylvain" userId="58a7b77c-805a-4492-9b5c-f61060aeaa67" providerId="ADAL" clId="{57CB2807-7E14-4689-8366-9E80BE9FF9F5}" dt="2024-02-05T03:23:41.206" v="1153" actId="20577"/>
        <pc:sldMkLst>
          <pc:docMk/>
          <pc:sldMk cId="3436802810" sldId="265"/>
        </pc:sldMkLst>
        <pc:spChg chg="mod">
          <ac:chgData name="Bérubé, Sylvain" userId="58a7b77c-805a-4492-9b5c-f61060aeaa67" providerId="ADAL" clId="{57CB2807-7E14-4689-8366-9E80BE9FF9F5}" dt="2024-02-05T03:23:38.956" v="1151" actId="20577"/>
          <ac:spMkLst>
            <pc:docMk/>
            <pc:sldMk cId="3436802810" sldId="265"/>
            <ac:spMk id="2" creationId="{41932CBE-40B9-0571-EEB3-74BCD7A3B950}"/>
          </ac:spMkLst>
        </pc:spChg>
        <pc:spChg chg="mod">
          <ac:chgData name="Bérubé, Sylvain" userId="58a7b77c-805a-4492-9b5c-f61060aeaa67" providerId="ADAL" clId="{57CB2807-7E14-4689-8366-9E80BE9FF9F5}" dt="2024-02-05T03:23:41.206" v="1153" actId="20577"/>
          <ac:spMkLst>
            <pc:docMk/>
            <pc:sldMk cId="3436802810" sldId="265"/>
            <ac:spMk id="3" creationId="{87DFA796-95E1-63ED-8244-0D2B419C7819}"/>
          </ac:spMkLst>
        </pc:spChg>
      </pc:sldChg>
      <pc:sldChg chg="modSp add mod">
        <pc:chgData name="Bérubé, Sylvain" userId="58a7b77c-805a-4492-9b5c-f61060aeaa67" providerId="ADAL" clId="{57CB2807-7E14-4689-8366-9E80BE9FF9F5}" dt="2024-02-05T03:24:08.846" v="1156" actId="20577"/>
        <pc:sldMkLst>
          <pc:docMk/>
          <pc:sldMk cId="4104167086" sldId="266"/>
        </pc:sldMkLst>
        <pc:spChg chg="mod">
          <ac:chgData name="Bérubé, Sylvain" userId="58a7b77c-805a-4492-9b5c-f61060aeaa67" providerId="ADAL" clId="{57CB2807-7E14-4689-8366-9E80BE9FF9F5}" dt="2024-02-05T03:24:08.846" v="1156" actId="20577"/>
          <ac:spMkLst>
            <pc:docMk/>
            <pc:sldMk cId="4104167086" sldId="266"/>
            <ac:spMk id="2" creationId="{41932CBE-40B9-0571-EEB3-74BCD7A3B950}"/>
          </ac:spMkLst>
        </pc:spChg>
        <pc:spChg chg="mod">
          <ac:chgData name="Bérubé, Sylvain" userId="58a7b77c-805a-4492-9b5c-f61060aeaa67" providerId="ADAL" clId="{57CB2807-7E14-4689-8366-9E80BE9FF9F5}" dt="2024-02-05T03:24:03.796" v="1155" actId="20577"/>
          <ac:spMkLst>
            <pc:docMk/>
            <pc:sldMk cId="4104167086" sldId="266"/>
            <ac:spMk id="3" creationId="{87DFA796-95E1-63ED-8244-0D2B419C7819}"/>
          </ac:spMkLst>
        </pc:spChg>
      </pc:sldChg>
      <pc:sldChg chg="modSp add mod">
        <pc:chgData name="Bérubé, Sylvain" userId="58a7b77c-805a-4492-9b5c-f61060aeaa67" providerId="ADAL" clId="{57CB2807-7E14-4689-8366-9E80BE9FF9F5}" dt="2024-02-05T03:46:35.436" v="1165" actId="20577"/>
        <pc:sldMkLst>
          <pc:docMk/>
          <pc:sldMk cId="1619240777" sldId="267"/>
        </pc:sldMkLst>
        <pc:spChg chg="mod">
          <ac:chgData name="Bérubé, Sylvain" userId="58a7b77c-805a-4492-9b5c-f61060aeaa67" providerId="ADAL" clId="{57CB2807-7E14-4689-8366-9E80BE9FF9F5}" dt="2024-02-05T03:46:35.436" v="1165" actId="20577"/>
          <ac:spMkLst>
            <pc:docMk/>
            <pc:sldMk cId="1619240777" sldId="267"/>
            <ac:spMk id="2" creationId="{41932CBE-40B9-0571-EEB3-74BCD7A3B950}"/>
          </ac:spMkLst>
        </pc:spChg>
        <pc:spChg chg="mod">
          <ac:chgData name="Bérubé, Sylvain" userId="58a7b77c-805a-4492-9b5c-f61060aeaa67" providerId="ADAL" clId="{57CB2807-7E14-4689-8366-9E80BE9FF9F5}" dt="2024-02-05T03:24:14.106" v="1160" actId="20577"/>
          <ac:spMkLst>
            <pc:docMk/>
            <pc:sldMk cId="1619240777" sldId="267"/>
            <ac:spMk id="3" creationId="{87DFA796-95E1-63ED-8244-0D2B419C7819}"/>
          </ac:spMkLst>
        </pc:spChg>
      </pc:sldChg>
      <pc:sldChg chg="modSp add mod">
        <pc:chgData name="Bérubé, Sylvain" userId="58a7b77c-805a-4492-9b5c-f61060aeaa67" providerId="ADAL" clId="{57CB2807-7E14-4689-8366-9E80BE9FF9F5}" dt="2024-02-05T03:46:29.816" v="1163" actId="20577"/>
        <pc:sldMkLst>
          <pc:docMk/>
          <pc:sldMk cId="1268942369" sldId="268"/>
        </pc:sldMkLst>
        <pc:spChg chg="mod">
          <ac:chgData name="Bérubé, Sylvain" userId="58a7b77c-805a-4492-9b5c-f61060aeaa67" providerId="ADAL" clId="{57CB2807-7E14-4689-8366-9E80BE9FF9F5}" dt="2024-02-05T03:46:29.816" v="1163" actId="20577"/>
          <ac:spMkLst>
            <pc:docMk/>
            <pc:sldMk cId="1268942369" sldId="268"/>
            <ac:spMk id="2" creationId="{41932CBE-40B9-0571-EEB3-74BCD7A3B950}"/>
          </ac:spMkLst>
        </pc:spChg>
        <pc:spChg chg="mod">
          <ac:chgData name="Bérubé, Sylvain" userId="58a7b77c-805a-4492-9b5c-f61060aeaa67" providerId="ADAL" clId="{57CB2807-7E14-4689-8366-9E80BE9FF9F5}" dt="2024-02-05T03:42:25.608" v="1162" actId="20577"/>
          <ac:spMkLst>
            <pc:docMk/>
            <pc:sldMk cId="1268942369" sldId="268"/>
            <ac:spMk id="3" creationId="{87DFA796-95E1-63ED-8244-0D2B419C7819}"/>
          </ac:spMkLst>
        </pc:spChg>
      </pc:sldChg>
      <pc:sldChg chg="modSp add mod">
        <pc:chgData name="Bérubé, Sylvain" userId="58a7b77c-805a-4492-9b5c-f61060aeaa67" providerId="ADAL" clId="{57CB2807-7E14-4689-8366-9E80BE9FF9F5}" dt="2024-02-05T04:30:51.117" v="1433" actId="20577"/>
        <pc:sldMkLst>
          <pc:docMk/>
          <pc:sldMk cId="903522697" sldId="269"/>
        </pc:sldMkLst>
        <pc:spChg chg="mod">
          <ac:chgData name="Bérubé, Sylvain" userId="58a7b77c-805a-4492-9b5c-f61060aeaa67" providerId="ADAL" clId="{57CB2807-7E14-4689-8366-9E80BE9FF9F5}" dt="2024-02-05T03:51:56.746" v="1197" actId="20577"/>
          <ac:spMkLst>
            <pc:docMk/>
            <pc:sldMk cId="903522697" sldId="269"/>
            <ac:spMk id="2" creationId="{41932CBE-40B9-0571-EEB3-74BCD7A3B950}"/>
          </ac:spMkLst>
        </pc:spChg>
        <pc:spChg chg="mod">
          <ac:chgData name="Bérubé, Sylvain" userId="58a7b77c-805a-4492-9b5c-f61060aeaa67" providerId="ADAL" clId="{57CB2807-7E14-4689-8366-9E80BE9FF9F5}" dt="2024-02-05T04:30:51.117" v="1433" actId="20577"/>
          <ac:spMkLst>
            <pc:docMk/>
            <pc:sldMk cId="903522697" sldId="269"/>
            <ac:spMk id="3" creationId="{87DFA796-95E1-63ED-8244-0D2B419C7819}"/>
          </ac:spMkLst>
        </pc:spChg>
      </pc:sldChg>
      <pc:sldChg chg="modSp add mod">
        <pc:chgData name="Bérubé, Sylvain" userId="58a7b77c-805a-4492-9b5c-f61060aeaa67" providerId="ADAL" clId="{57CB2807-7E14-4689-8366-9E80BE9FF9F5}" dt="2024-02-05T03:51:54.706" v="1196" actId="20577"/>
        <pc:sldMkLst>
          <pc:docMk/>
          <pc:sldMk cId="3771806786" sldId="270"/>
        </pc:sldMkLst>
        <pc:spChg chg="mod">
          <ac:chgData name="Bérubé, Sylvain" userId="58a7b77c-805a-4492-9b5c-f61060aeaa67" providerId="ADAL" clId="{57CB2807-7E14-4689-8366-9E80BE9FF9F5}" dt="2024-02-05T03:51:54.706" v="1196" actId="20577"/>
          <ac:spMkLst>
            <pc:docMk/>
            <pc:sldMk cId="3771806786" sldId="270"/>
            <ac:spMk id="2" creationId="{41932CBE-40B9-0571-EEB3-74BCD7A3B950}"/>
          </ac:spMkLst>
        </pc:spChg>
        <pc:spChg chg="mod">
          <ac:chgData name="Bérubé, Sylvain" userId="58a7b77c-805a-4492-9b5c-f61060aeaa67" providerId="ADAL" clId="{57CB2807-7E14-4689-8366-9E80BE9FF9F5}" dt="2024-02-05T03:49:43.526" v="1195" actId="20577"/>
          <ac:spMkLst>
            <pc:docMk/>
            <pc:sldMk cId="3771806786" sldId="270"/>
            <ac:spMk id="3" creationId="{87DFA796-95E1-63ED-8244-0D2B419C7819}"/>
          </ac:spMkLst>
        </pc:spChg>
      </pc:sldChg>
      <pc:sldChg chg="modSp add mod">
        <pc:chgData name="Bérubé, Sylvain" userId="58a7b77c-805a-4492-9b5c-f61060aeaa67" providerId="ADAL" clId="{57CB2807-7E14-4689-8366-9E80BE9FF9F5}" dt="2024-02-05T04:00:51.916" v="1240" actId="20577"/>
        <pc:sldMkLst>
          <pc:docMk/>
          <pc:sldMk cId="705915206" sldId="271"/>
        </pc:sldMkLst>
        <pc:spChg chg="mod">
          <ac:chgData name="Bérubé, Sylvain" userId="58a7b77c-805a-4492-9b5c-f61060aeaa67" providerId="ADAL" clId="{57CB2807-7E14-4689-8366-9E80BE9FF9F5}" dt="2024-02-05T03:52:18.146" v="1238" actId="20577"/>
          <ac:spMkLst>
            <pc:docMk/>
            <pc:sldMk cId="705915206" sldId="271"/>
            <ac:spMk id="2" creationId="{41932CBE-40B9-0571-EEB3-74BCD7A3B950}"/>
          </ac:spMkLst>
        </pc:spChg>
        <pc:spChg chg="mod">
          <ac:chgData name="Bérubé, Sylvain" userId="58a7b77c-805a-4492-9b5c-f61060aeaa67" providerId="ADAL" clId="{57CB2807-7E14-4689-8366-9E80BE9FF9F5}" dt="2024-02-05T04:00:51.916" v="1240" actId="20577"/>
          <ac:spMkLst>
            <pc:docMk/>
            <pc:sldMk cId="705915206" sldId="271"/>
            <ac:spMk id="3" creationId="{87DFA796-95E1-63ED-8244-0D2B419C7819}"/>
          </ac:spMkLst>
        </pc:spChg>
      </pc:sldChg>
      <pc:sldChg chg="modSp add del mod">
        <pc:chgData name="Bérubé, Sylvain" userId="58a7b77c-805a-4492-9b5c-f61060aeaa67" providerId="ADAL" clId="{57CB2807-7E14-4689-8366-9E80BE9FF9F5}" dt="2024-02-05T04:03:25.576" v="1278" actId="47"/>
        <pc:sldMkLst>
          <pc:docMk/>
          <pc:sldMk cId="114801757" sldId="272"/>
        </pc:sldMkLst>
        <pc:spChg chg="mod">
          <ac:chgData name="Bérubé, Sylvain" userId="58a7b77c-805a-4492-9b5c-f61060aeaa67" providerId="ADAL" clId="{57CB2807-7E14-4689-8366-9E80BE9FF9F5}" dt="2024-02-05T04:02:01.346" v="1242" actId="20577"/>
          <ac:spMkLst>
            <pc:docMk/>
            <pc:sldMk cId="114801757" sldId="272"/>
            <ac:spMk id="2" creationId="{41932CBE-40B9-0571-EEB3-74BCD7A3B950}"/>
          </ac:spMkLst>
        </pc:spChg>
        <pc:spChg chg="mod">
          <ac:chgData name="Bérubé, Sylvain" userId="58a7b77c-805a-4492-9b5c-f61060aeaa67" providerId="ADAL" clId="{57CB2807-7E14-4689-8366-9E80BE9FF9F5}" dt="2024-02-05T04:03:03.436" v="1277"/>
          <ac:spMkLst>
            <pc:docMk/>
            <pc:sldMk cId="114801757" sldId="272"/>
            <ac:spMk id="3" creationId="{87DFA796-95E1-63ED-8244-0D2B419C7819}"/>
          </ac:spMkLst>
        </pc:spChg>
      </pc:sldChg>
      <pc:sldChg chg="addSp delSp modSp new mod">
        <pc:chgData name="Bérubé, Sylvain" userId="58a7b77c-805a-4492-9b5c-f61060aeaa67" providerId="ADAL" clId="{57CB2807-7E14-4689-8366-9E80BE9FF9F5}" dt="2024-02-05T04:11:58.887" v="1330" actId="22"/>
        <pc:sldMkLst>
          <pc:docMk/>
          <pc:sldMk cId="2100133260" sldId="272"/>
        </pc:sldMkLst>
        <pc:spChg chg="mod">
          <ac:chgData name="Bérubé, Sylvain" userId="58a7b77c-805a-4492-9b5c-f61060aeaa67" providerId="ADAL" clId="{57CB2807-7E14-4689-8366-9E80BE9FF9F5}" dt="2024-02-05T04:11:49.237" v="1328" actId="14100"/>
          <ac:spMkLst>
            <pc:docMk/>
            <pc:sldMk cId="2100133260" sldId="272"/>
            <ac:spMk id="2" creationId="{E1DE2F9C-AAD7-5E5C-AB24-8D8CB3824AB7}"/>
          </ac:spMkLst>
        </pc:spChg>
        <pc:spChg chg="del">
          <ac:chgData name="Bérubé, Sylvain" userId="58a7b77c-805a-4492-9b5c-f61060aeaa67" providerId="ADAL" clId="{57CB2807-7E14-4689-8366-9E80BE9FF9F5}" dt="2024-02-05T04:11:24.367" v="1314" actId="478"/>
          <ac:spMkLst>
            <pc:docMk/>
            <pc:sldMk cId="2100133260" sldId="272"/>
            <ac:spMk id="3" creationId="{F3B3EEE6-F833-F716-966B-360FE215B443}"/>
          </ac:spMkLst>
        </pc:spChg>
        <pc:picChg chg="add del mod">
          <ac:chgData name="Bérubé, Sylvain" userId="58a7b77c-805a-4492-9b5c-f61060aeaa67" providerId="ADAL" clId="{57CB2807-7E14-4689-8366-9E80BE9FF9F5}" dt="2024-02-05T04:11:58.407" v="1329" actId="478"/>
          <ac:picMkLst>
            <pc:docMk/>
            <pc:sldMk cId="2100133260" sldId="272"/>
            <ac:picMk id="5" creationId="{29308238-ABD9-A23D-D95F-9C09A9CDF60B}"/>
          </ac:picMkLst>
        </pc:picChg>
        <pc:picChg chg="add">
          <ac:chgData name="Bérubé, Sylvain" userId="58a7b77c-805a-4492-9b5c-f61060aeaa67" providerId="ADAL" clId="{57CB2807-7E14-4689-8366-9E80BE9FF9F5}" dt="2024-02-05T04:11:58.887" v="1330" actId="22"/>
          <ac:picMkLst>
            <pc:docMk/>
            <pc:sldMk cId="2100133260" sldId="272"/>
            <ac:picMk id="7" creationId="{A826376E-953A-4594-CBCD-098EE3567DD7}"/>
          </ac:picMkLst>
        </pc:picChg>
      </pc:sldChg>
      <pc:sldChg chg="addSp delSp new mod">
        <pc:chgData name="Bérubé, Sylvain" userId="58a7b77c-805a-4492-9b5c-f61060aeaa67" providerId="ADAL" clId="{57CB2807-7E14-4689-8366-9E80BE9FF9F5}" dt="2024-02-05T04:12:20.007" v="1334" actId="22"/>
        <pc:sldMkLst>
          <pc:docMk/>
          <pc:sldMk cId="4208311007" sldId="273"/>
        </pc:sldMkLst>
        <pc:spChg chg="del">
          <ac:chgData name="Bérubé, Sylvain" userId="58a7b77c-805a-4492-9b5c-f61060aeaa67" providerId="ADAL" clId="{57CB2807-7E14-4689-8366-9E80BE9FF9F5}" dt="2024-02-05T04:12:08.137" v="1333" actId="478"/>
          <ac:spMkLst>
            <pc:docMk/>
            <pc:sldMk cId="4208311007" sldId="273"/>
            <ac:spMk id="2" creationId="{F93B609A-687D-4EDE-D62A-4A28F590C815}"/>
          </ac:spMkLst>
        </pc:spChg>
        <pc:spChg chg="del">
          <ac:chgData name="Bérubé, Sylvain" userId="58a7b77c-805a-4492-9b5c-f61060aeaa67" providerId="ADAL" clId="{57CB2807-7E14-4689-8366-9E80BE9FF9F5}" dt="2024-02-05T04:12:06.907" v="1332" actId="478"/>
          <ac:spMkLst>
            <pc:docMk/>
            <pc:sldMk cId="4208311007" sldId="273"/>
            <ac:spMk id="3" creationId="{F02D918F-C1BA-DDF7-E744-C8C6740F8BC5}"/>
          </ac:spMkLst>
        </pc:spChg>
        <pc:picChg chg="add">
          <ac:chgData name="Bérubé, Sylvain" userId="58a7b77c-805a-4492-9b5c-f61060aeaa67" providerId="ADAL" clId="{57CB2807-7E14-4689-8366-9E80BE9FF9F5}" dt="2024-02-05T04:12:20.007" v="1334" actId="22"/>
          <ac:picMkLst>
            <pc:docMk/>
            <pc:sldMk cId="4208311007" sldId="273"/>
            <ac:picMk id="5" creationId="{EC48FE70-63E9-452D-5FC2-05E8E79A70DB}"/>
          </ac:picMkLst>
        </pc:picChg>
      </pc:sldChg>
      <pc:sldChg chg="delSp new del mod">
        <pc:chgData name="Bérubé, Sylvain" userId="58a7b77c-805a-4492-9b5c-f61060aeaa67" providerId="ADAL" clId="{57CB2807-7E14-4689-8366-9E80BE9FF9F5}" dt="2024-02-05T04:13:36.007" v="1338" actId="47"/>
        <pc:sldMkLst>
          <pc:docMk/>
          <pc:sldMk cId="477113642" sldId="274"/>
        </pc:sldMkLst>
        <pc:spChg chg="del">
          <ac:chgData name="Bérubé, Sylvain" userId="58a7b77c-805a-4492-9b5c-f61060aeaa67" providerId="ADAL" clId="{57CB2807-7E14-4689-8366-9E80BE9FF9F5}" dt="2024-02-05T04:12:33.966" v="1337" actId="478"/>
          <ac:spMkLst>
            <pc:docMk/>
            <pc:sldMk cId="477113642" sldId="274"/>
            <ac:spMk id="2" creationId="{328156F2-DC20-3375-108F-53C30EA867B9}"/>
          </ac:spMkLst>
        </pc:spChg>
        <pc:spChg chg="del">
          <ac:chgData name="Bérubé, Sylvain" userId="58a7b77c-805a-4492-9b5c-f61060aeaa67" providerId="ADAL" clId="{57CB2807-7E14-4689-8366-9E80BE9FF9F5}" dt="2024-02-05T04:12:32.806" v="1336" actId="478"/>
          <ac:spMkLst>
            <pc:docMk/>
            <pc:sldMk cId="477113642" sldId="274"/>
            <ac:spMk id="3" creationId="{21BA3CDC-AF2D-C5DB-EDA8-24AE9D1E0DDB}"/>
          </ac:spMkLst>
        </pc:spChg>
      </pc:sldChg>
      <pc:sldChg chg="addSp delSp modSp add del mod">
        <pc:chgData name="Bérubé, Sylvain" userId="58a7b77c-805a-4492-9b5c-f61060aeaa67" providerId="ADAL" clId="{57CB2807-7E14-4689-8366-9E80BE9FF9F5}" dt="2024-02-05T04:21:53.687" v="1351" actId="47"/>
        <pc:sldMkLst>
          <pc:docMk/>
          <pc:sldMk cId="3344559869" sldId="274"/>
        </pc:sldMkLst>
        <pc:picChg chg="add del">
          <ac:chgData name="Bérubé, Sylvain" userId="58a7b77c-805a-4492-9b5c-f61060aeaa67" providerId="ADAL" clId="{57CB2807-7E14-4689-8366-9E80BE9FF9F5}" dt="2024-02-05T04:21:10.847" v="1341" actId="478"/>
          <ac:picMkLst>
            <pc:docMk/>
            <pc:sldMk cId="3344559869" sldId="274"/>
            <ac:picMk id="4" creationId="{F0B3D464-1331-8A7D-4921-940F9D29CA76}"/>
          </ac:picMkLst>
        </pc:picChg>
        <pc:picChg chg="add del mod">
          <ac:chgData name="Bérubé, Sylvain" userId="58a7b77c-805a-4492-9b5c-f61060aeaa67" providerId="ADAL" clId="{57CB2807-7E14-4689-8366-9E80BE9FF9F5}" dt="2024-02-05T04:21:38.347" v="1346" actId="21"/>
          <ac:picMkLst>
            <pc:docMk/>
            <pc:sldMk cId="3344559869" sldId="274"/>
            <ac:picMk id="6" creationId="{FB0E0DB1-CD9B-BF54-4578-3B08E3339D8A}"/>
          </ac:picMkLst>
        </pc:picChg>
        <pc:picChg chg="del">
          <ac:chgData name="Bérubé, Sylvain" userId="58a7b77c-805a-4492-9b5c-f61060aeaa67" providerId="ADAL" clId="{57CB2807-7E14-4689-8366-9E80BE9FF9F5}" dt="2024-02-05T04:21:11.292" v="1342" actId="478"/>
          <ac:picMkLst>
            <pc:docMk/>
            <pc:sldMk cId="3344559869" sldId="274"/>
            <ac:picMk id="7" creationId="{A826376E-953A-4594-CBCD-098EE3567DD7}"/>
          </ac:picMkLst>
        </pc:picChg>
      </pc:sldChg>
      <pc:sldChg chg="addSp modSp add mod">
        <pc:chgData name="Bérubé, Sylvain" userId="58a7b77c-805a-4492-9b5c-f61060aeaa67" providerId="ADAL" clId="{57CB2807-7E14-4689-8366-9E80BE9FF9F5}" dt="2024-02-05T04:21:45.607" v="1350" actId="14100"/>
        <pc:sldMkLst>
          <pc:docMk/>
          <pc:sldMk cId="228422632" sldId="275"/>
        </pc:sldMkLst>
        <pc:picChg chg="add mod">
          <ac:chgData name="Bérubé, Sylvain" userId="58a7b77c-805a-4492-9b5c-f61060aeaa67" providerId="ADAL" clId="{57CB2807-7E14-4689-8366-9E80BE9FF9F5}" dt="2024-02-05T04:21:45.607" v="1350" actId="14100"/>
          <ac:picMkLst>
            <pc:docMk/>
            <pc:sldMk cId="228422632" sldId="275"/>
            <ac:picMk id="3" creationId="{274E8C70-1D06-BD68-E99D-D76317AD6316}"/>
          </ac:picMkLst>
        </pc:picChg>
      </pc:sldChg>
      <pc:sldChg chg="addSp delSp modSp add mod ord">
        <pc:chgData name="Bérubé, Sylvain" userId="58a7b77c-805a-4492-9b5c-f61060aeaa67" providerId="ADAL" clId="{57CB2807-7E14-4689-8366-9E80BE9FF9F5}" dt="2024-02-05T04:51:46.287" v="1550"/>
        <pc:sldMkLst>
          <pc:docMk/>
          <pc:sldMk cId="721664627" sldId="276"/>
        </pc:sldMkLst>
        <pc:spChg chg="mod">
          <ac:chgData name="Bérubé, Sylvain" userId="58a7b77c-805a-4492-9b5c-f61060aeaa67" providerId="ADAL" clId="{57CB2807-7E14-4689-8366-9E80BE9FF9F5}" dt="2024-02-05T04:24:21.447" v="1378" actId="20577"/>
          <ac:spMkLst>
            <pc:docMk/>
            <pc:sldMk cId="721664627" sldId="276"/>
            <ac:spMk id="2" creationId="{41932CBE-40B9-0571-EEB3-74BCD7A3B950}"/>
          </ac:spMkLst>
        </pc:spChg>
        <pc:spChg chg="del">
          <ac:chgData name="Bérubé, Sylvain" userId="58a7b77c-805a-4492-9b5c-f61060aeaa67" providerId="ADAL" clId="{57CB2807-7E14-4689-8366-9E80BE9FF9F5}" dt="2024-02-05T04:24:22.917" v="1379" actId="478"/>
          <ac:spMkLst>
            <pc:docMk/>
            <pc:sldMk cId="721664627" sldId="276"/>
            <ac:spMk id="3" creationId="{87DFA796-95E1-63ED-8244-0D2B419C7819}"/>
          </ac:spMkLst>
        </pc:spChg>
        <pc:spChg chg="add del mod">
          <ac:chgData name="Bérubé, Sylvain" userId="58a7b77c-805a-4492-9b5c-f61060aeaa67" providerId="ADAL" clId="{57CB2807-7E14-4689-8366-9E80BE9FF9F5}" dt="2024-02-05T04:24:25.467" v="1380" actId="478"/>
          <ac:spMkLst>
            <pc:docMk/>
            <pc:sldMk cId="721664627" sldId="276"/>
            <ac:spMk id="5" creationId="{B9699999-CCF0-C5A3-8CBF-0D458678EB5F}"/>
          </ac:spMkLst>
        </pc:spChg>
        <pc:picChg chg="add mod">
          <ac:chgData name="Bérubé, Sylvain" userId="58a7b77c-805a-4492-9b5c-f61060aeaa67" providerId="ADAL" clId="{57CB2807-7E14-4689-8366-9E80BE9FF9F5}" dt="2024-02-05T04:24:47.767" v="1383" actId="1076"/>
          <ac:picMkLst>
            <pc:docMk/>
            <pc:sldMk cId="721664627" sldId="276"/>
            <ac:picMk id="7" creationId="{FFC7FC7E-6681-1421-6311-D5B067675372}"/>
          </ac:picMkLst>
        </pc:picChg>
      </pc:sldChg>
      <pc:sldChg chg="addSp modSp add mod">
        <pc:chgData name="Bérubé, Sylvain" userId="58a7b77c-805a-4492-9b5c-f61060aeaa67" providerId="ADAL" clId="{57CB2807-7E14-4689-8366-9E80BE9FF9F5}" dt="2024-02-05T04:29:50.929" v="1421" actId="1076"/>
        <pc:sldMkLst>
          <pc:docMk/>
          <pc:sldMk cId="1486464920" sldId="277"/>
        </pc:sldMkLst>
        <pc:spChg chg="mod">
          <ac:chgData name="Bérubé, Sylvain" userId="58a7b77c-805a-4492-9b5c-f61060aeaa67" providerId="ADAL" clId="{57CB2807-7E14-4689-8366-9E80BE9FF9F5}" dt="2024-02-05T04:29:27.837" v="1394" actId="20577"/>
          <ac:spMkLst>
            <pc:docMk/>
            <pc:sldMk cId="1486464920" sldId="277"/>
            <ac:spMk id="2" creationId="{41932CBE-40B9-0571-EEB3-74BCD7A3B950}"/>
          </ac:spMkLst>
        </pc:spChg>
        <pc:spChg chg="mod">
          <ac:chgData name="Bérubé, Sylvain" userId="58a7b77c-805a-4492-9b5c-f61060aeaa67" providerId="ADAL" clId="{57CB2807-7E14-4689-8366-9E80BE9FF9F5}" dt="2024-02-05T04:29:37.387" v="1419" actId="20577"/>
          <ac:spMkLst>
            <pc:docMk/>
            <pc:sldMk cId="1486464920" sldId="277"/>
            <ac:spMk id="3" creationId="{87DFA796-95E1-63ED-8244-0D2B419C7819}"/>
          </ac:spMkLst>
        </pc:spChg>
        <pc:picChg chg="add mod">
          <ac:chgData name="Bérubé, Sylvain" userId="58a7b77c-805a-4492-9b5c-f61060aeaa67" providerId="ADAL" clId="{57CB2807-7E14-4689-8366-9E80BE9FF9F5}" dt="2024-02-05T04:29:50.929" v="1421" actId="1076"/>
          <ac:picMkLst>
            <pc:docMk/>
            <pc:sldMk cId="1486464920" sldId="277"/>
            <ac:picMk id="4" creationId="{3E453601-DC95-643A-7E25-34F660596EE1}"/>
          </ac:picMkLst>
        </pc:picChg>
      </pc:sldChg>
      <pc:sldChg chg="modSp add mod">
        <pc:chgData name="Bérubé, Sylvain" userId="58a7b77c-805a-4492-9b5c-f61060aeaa67" providerId="ADAL" clId="{57CB2807-7E14-4689-8366-9E80BE9FF9F5}" dt="2024-02-05T04:30:01.380" v="1432" actId="20577"/>
        <pc:sldMkLst>
          <pc:docMk/>
          <pc:sldMk cId="1024235381" sldId="278"/>
        </pc:sldMkLst>
        <pc:spChg chg="mod">
          <ac:chgData name="Bérubé, Sylvain" userId="58a7b77c-805a-4492-9b5c-f61060aeaa67" providerId="ADAL" clId="{57CB2807-7E14-4689-8366-9E80BE9FF9F5}" dt="2024-02-05T04:29:58.441" v="1423" actId="20577"/>
          <ac:spMkLst>
            <pc:docMk/>
            <pc:sldMk cId="1024235381" sldId="278"/>
            <ac:spMk id="2" creationId="{41932CBE-40B9-0571-EEB3-74BCD7A3B950}"/>
          </ac:spMkLst>
        </pc:spChg>
        <pc:spChg chg="mod">
          <ac:chgData name="Bérubé, Sylvain" userId="58a7b77c-805a-4492-9b5c-f61060aeaa67" providerId="ADAL" clId="{57CB2807-7E14-4689-8366-9E80BE9FF9F5}" dt="2024-02-05T04:30:01.380" v="1432" actId="20577"/>
          <ac:spMkLst>
            <pc:docMk/>
            <pc:sldMk cId="1024235381" sldId="278"/>
            <ac:spMk id="3" creationId="{87DFA796-95E1-63ED-8244-0D2B419C7819}"/>
          </ac:spMkLst>
        </pc:spChg>
      </pc:sldChg>
      <pc:sldChg chg="modSp add mod">
        <pc:chgData name="Bérubé, Sylvain" userId="58a7b77c-805a-4492-9b5c-f61060aeaa67" providerId="ADAL" clId="{57CB2807-7E14-4689-8366-9E80BE9FF9F5}" dt="2024-02-05T04:45:24.297" v="1522" actId="20577"/>
        <pc:sldMkLst>
          <pc:docMk/>
          <pc:sldMk cId="940950372" sldId="279"/>
        </pc:sldMkLst>
        <pc:spChg chg="mod">
          <ac:chgData name="Bérubé, Sylvain" userId="58a7b77c-805a-4492-9b5c-f61060aeaa67" providerId="ADAL" clId="{57CB2807-7E14-4689-8366-9E80BE9FF9F5}" dt="2024-02-05T04:45:22.577" v="1521" actId="20577"/>
          <ac:spMkLst>
            <pc:docMk/>
            <pc:sldMk cId="940950372" sldId="279"/>
            <ac:spMk id="2" creationId="{41932CBE-40B9-0571-EEB3-74BCD7A3B950}"/>
          </ac:spMkLst>
        </pc:spChg>
        <pc:spChg chg="mod">
          <ac:chgData name="Bérubé, Sylvain" userId="58a7b77c-805a-4492-9b5c-f61060aeaa67" providerId="ADAL" clId="{57CB2807-7E14-4689-8366-9E80BE9FF9F5}" dt="2024-02-05T04:45:24.297" v="1522" actId="20577"/>
          <ac:spMkLst>
            <pc:docMk/>
            <pc:sldMk cId="940950372" sldId="279"/>
            <ac:spMk id="3" creationId="{87DFA796-95E1-63ED-8244-0D2B419C7819}"/>
          </ac:spMkLst>
        </pc:spChg>
        <pc:picChg chg="mod">
          <ac:chgData name="Bérubé, Sylvain" userId="58a7b77c-805a-4492-9b5c-f61060aeaa67" providerId="ADAL" clId="{57CB2807-7E14-4689-8366-9E80BE9FF9F5}" dt="2024-02-05T04:45:15.648" v="1519" actId="1076"/>
          <ac:picMkLst>
            <pc:docMk/>
            <pc:sldMk cId="940950372" sldId="279"/>
            <ac:picMk id="4" creationId="{3E453601-DC95-643A-7E25-34F660596EE1}"/>
          </ac:picMkLst>
        </pc:picChg>
      </pc:sldChg>
      <pc:sldChg chg="modSp add mod">
        <pc:chgData name="Bérubé, Sylvain" userId="58a7b77c-805a-4492-9b5c-f61060aeaa67" providerId="ADAL" clId="{57CB2807-7E14-4689-8366-9E80BE9FF9F5}" dt="2024-02-05T05:12:19.648" v="1654" actId="20577"/>
        <pc:sldMkLst>
          <pc:docMk/>
          <pc:sldMk cId="2275813877" sldId="280"/>
        </pc:sldMkLst>
        <pc:spChg chg="mod">
          <ac:chgData name="Bérubé, Sylvain" userId="58a7b77c-805a-4492-9b5c-f61060aeaa67" providerId="ADAL" clId="{57CB2807-7E14-4689-8366-9E80BE9FF9F5}" dt="2024-02-05T04:49:51.660" v="1524" actId="20577"/>
          <ac:spMkLst>
            <pc:docMk/>
            <pc:sldMk cId="2275813877" sldId="280"/>
            <ac:spMk id="2" creationId="{41932CBE-40B9-0571-EEB3-74BCD7A3B950}"/>
          </ac:spMkLst>
        </pc:spChg>
        <pc:spChg chg="mod">
          <ac:chgData name="Bérubé, Sylvain" userId="58a7b77c-805a-4492-9b5c-f61060aeaa67" providerId="ADAL" clId="{57CB2807-7E14-4689-8366-9E80BE9FF9F5}" dt="2024-02-05T05:12:19.648" v="1654" actId="20577"/>
          <ac:spMkLst>
            <pc:docMk/>
            <pc:sldMk cId="2275813877" sldId="280"/>
            <ac:spMk id="3" creationId="{87DFA796-95E1-63ED-8244-0D2B419C7819}"/>
          </ac:spMkLst>
        </pc:spChg>
      </pc:sldChg>
      <pc:sldChg chg="addSp delSp modSp add mod">
        <pc:chgData name="Bérubé, Sylvain" userId="58a7b77c-805a-4492-9b5c-f61060aeaa67" providerId="ADAL" clId="{57CB2807-7E14-4689-8366-9E80BE9FF9F5}" dt="2024-02-05T04:52:23.607" v="1555" actId="22"/>
        <pc:sldMkLst>
          <pc:docMk/>
          <pc:sldMk cId="1477869095" sldId="281"/>
        </pc:sldMkLst>
        <pc:spChg chg="mod">
          <ac:chgData name="Bérubé, Sylvain" userId="58a7b77c-805a-4492-9b5c-f61060aeaa67" providerId="ADAL" clId="{57CB2807-7E14-4689-8366-9E80BE9FF9F5}" dt="2024-02-05T04:52:08.187" v="1551"/>
          <ac:spMkLst>
            <pc:docMk/>
            <pc:sldMk cId="1477869095" sldId="281"/>
            <ac:spMk id="2" creationId="{41932CBE-40B9-0571-EEB3-74BCD7A3B950}"/>
          </ac:spMkLst>
        </pc:spChg>
        <pc:spChg chg="del mod">
          <ac:chgData name="Bérubé, Sylvain" userId="58a7b77c-805a-4492-9b5c-f61060aeaa67" providerId="ADAL" clId="{57CB2807-7E14-4689-8366-9E80BE9FF9F5}" dt="2024-02-05T04:52:13.438" v="1554" actId="478"/>
          <ac:spMkLst>
            <pc:docMk/>
            <pc:sldMk cId="1477869095" sldId="281"/>
            <ac:spMk id="3" creationId="{87DFA796-95E1-63ED-8244-0D2B419C7819}"/>
          </ac:spMkLst>
        </pc:spChg>
        <pc:picChg chg="del">
          <ac:chgData name="Bérubé, Sylvain" userId="58a7b77c-805a-4492-9b5c-f61060aeaa67" providerId="ADAL" clId="{57CB2807-7E14-4689-8366-9E80BE9FF9F5}" dt="2024-02-05T04:52:10.537" v="1552" actId="478"/>
          <ac:picMkLst>
            <pc:docMk/>
            <pc:sldMk cId="1477869095" sldId="281"/>
            <ac:picMk id="4" creationId="{3E453601-DC95-643A-7E25-34F660596EE1}"/>
          </ac:picMkLst>
        </pc:picChg>
        <pc:picChg chg="add">
          <ac:chgData name="Bérubé, Sylvain" userId="58a7b77c-805a-4492-9b5c-f61060aeaa67" providerId="ADAL" clId="{57CB2807-7E14-4689-8366-9E80BE9FF9F5}" dt="2024-02-05T04:52:23.607" v="1555" actId="22"/>
          <ac:picMkLst>
            <pc:docMk/>
            <pc:sldMk cId="1477869095" sldId="281"/>
            <ac:picMk id="6" creationId="{1EF5A2F0-4466-ABFE-A46B-2E75A64A5691}"/>
          </ac:picMkLst>
        </pc:picChg>
      </pc:sldChg>
      <pc:sldChg chg="addSp delSp modSp add mod ord">
        <pc:chgData name="Bérubé, Sylvain" userId="58a7b77c-805a-4492-9b5c-f61060aeaa67" providerId="ADAL" clId="{57CB2807-7E14-4689-8366-9E80BE9FF9F5}" dt="2024-02-05T05:16:45.198" v="1702"/>
        <pc:sldMkLst>
          <pc:docMk/>
          <pc:sldMk cId="2479982338" sldId="282"/>
        </pc:sldMkLst>
        <pc:spChg chg="del mod">
          <ac:chgData name="Bérubé, Sylvain" userId="58a7b77c-805a-4492-9b5c-f61060aeaa67" providerId="ADAL" clId="{57CB2807-7E14-4689-8366-9E80BE9FF9F5}" dt="2024-02-05T05:14:01.278" v="1688" actId="478"/>
          <ac:spMkLst>
            <pc:docMk/>
            <pc:sldMk cId="2479982338" sldId="282"/>
            <ac:spMk id="2" creationId="{E1DE2F9C-AAD7-5E5C-AB24-8D8CB3824AB7}"/>
          </ac:spMkLst>
        </pc:spChg>
        <pc:spChg chg="add del mod">
          <ac:chgData name="Bérubé, Sylvain" userId="58a7b77c-805a-4492-9b5c-f61060aeaa67" providerId="ADAL" clId="{57CB2807-7E14-4689-8366-9E80BE9FF9F5}" dt="2024-02-05T05:14:02.658" v="1689" actId="478"/>
          <ac:spMkLst>
            <pc:docMk/>
            <pc:sldMk cId="2479982338" sldId="282"/>
            <ac:spMk id="6" creationId="{18FCFD49-23A7-86BE-9E25-FB9C50CAC76B}"/>
          </ac:spMkLst>
        </pc:spChg>
        <pc:picChg chg="add mod">
          <ac:chgData name="Bérubé, Sylvain" userId="58a7b77c-805a-4492-9b5c-f61060aeaa67" providerId="ADAL" clId="{57CB2807-7E14-4689-8366-9E80BE9FF9F5}" dt="2024-02-05T05:14:10.518" v="1691" actId="1076"/>
          <ac:picMkLst>
            <pc:docMk/>
            <pc:sldMk cId="2479982338" sldId="282"/>
            <ac:picMk id="4" creationId="{600DB965-F1B6-384F-2176-0621BC3D4F3B}"/>
          </ac:picMkLst>
        </pc:picChg>
        <pc:picChg chg="del mod">
          <ac:chgData name="Bérubé, Sylvain" userId="58a7b77c-805a-4492-9b5c-f61060aeaa67" providerId="ADAL" clId="{57CB2807-7E14-4689-8366-9E80BE9FF9F5}" dt="2024-02-05T05:13:39.383" v="1680" actId="478"/>
          <ac:picMkLst>
            <pc:docMk/>
            <pc:sldMk cId="2479982338" sldId="282"/>
            <ac:picMk id="7" creationId="{A826376E-953A-4594-CBCD-098EE3567DD7}"/>
          </ac:picMkLst>
        </pc:picChg>
      </pc:sldChg>
      <pc:sldChg chg="add ord">
        <pc:chgData name="Bérubé, Sylvain" userId="58a7b77c-805a-4492-9b5c-f61060aeaa67" providerId="ADAL" clId="{57CB2807-7E14-4689-8366-9E80BE9FF9F5}" dt="2024-02-05T05:14:13.618" v="1693"/>
        <pc:sldMkLst>
          <pc:docMk/>
          <pc:sldMk cId="164679701" sldId="283"/>
        </pc:sldMkLst>
      </pc:sldChg>
      <pc:sldChg chg="addSp delSp modSp add mod">
        <pc:chgData name="Bérubé, Sylvain" userId="58a7b77c-805a-4492-9b5c-f61060aeaa67" providerId="ADAL" clId="{57CB2807-7E14-4689-8366-9E80BE9FF9F5}" dt="2024-02-05T06:12:05.271" v="1713" actId="20577"/>
        <pc:sldMkLst>
          <pc:docMk/>
          <pc:sldMk cId="387939228" sldId="284"/>
        </pc:sldMkLst>
        <pc:spChg chg="del">
          <ac:chgData name="Bérubé, Sylvain" userId="58a7b77c-805a-4492-9b5c-f61060aeaa67" providerId="ADAL" clId="{57CB2807-7E14-4689-8366-9E80BE9FF9F5}" dt="2024-02-05T05:16:33.818" v="1695" actId="478"/>
          <ac:spMkLst>
            <pc:docMk/>
            <pc:sldMk cId="387939228" sldId="284"/>
            <ac:spMk id="2" creationId="{41932CBE-40B9-0571-EEB3-74BCD7A3B950}"/>
          </ac:spMkLst>
        </pc:spChg>
        <pc:spChg chg="mod">
          <ac:chgData name="Bérubé, Sylvain" userId="58a7b77c-805a-4492-9b5c-f61060aeaa67" providerId="ADAL" clId="{57CB2807-7E14-4689-8366-9E80BE9FF9F5}" dt="2024-02-05T06:12:05.271" v="1713" actId="20577"/>
          <ac:spMkLst>
            <pc:docMk/>
            <pc:sldMk cId="387939228" sldId="284"/>
            <ac:spMk id="3" creationId="{87DFA796-95E1-63ED-8244-0D2B419C7819}"/>
          </ac:spMkLst>
        </pc:spChg>
        <pc:spChg chg="add del mod">
          <ac:chgData name="Bérubé, Sylvain" userId="58a7b77c-805a-4492-9b5c-f61060aeaa67" providerId="ADAL" clId="{57CB2807-7E14-4689-8366-9E80BE9FF9F5}" dt="2024-02-05T05:16:35.778" v="1696" actId="478"/>
          <ac:spMkLst>
            <pc:docMk/>
            <pc:sldMk cId="387939228" sldId="284"/>
            <ac:spMk id="6" creationId="{9A53B3EF-902B-BF96-7278-D62249B2B491}"/>
          </ac:spMkLst>
        </pc:spChg>
        <pc:picChg chg="del">
          <ac:chgData name="Bérubé, Sylvain" userId="58a7b77c-805a-4492-9b5c-f61060aeaa67" providerId="ADAL" clId="{57CB2807-7E14-4689-8366-9E80BE9FF9F5}" dt="2024-02-05T05:16:39.708" v="1699" actId="478"/>
          <ac:picMkLst>
            <pc:docMk/>
            <pc:sldMk cId="387939228" sldId="284"/>
            <ac:picMk id="4" creationId="{3E453601-DC95-643A-7E25-34F660596EE1}"/>
          </ac:picMkLst>
        </pc:picChg>
        <pc:picChg chg="add mod">
          <ac:chgData name="Bérubé, Sylvain" userId="58a7b77c-805a-4492-9b5c-f61060aeaa67" providerId="ADAL" clId="{57CB2807-7E14-4689-8366-9E80BE9FF9F5}" dt="2024-02-05T05:16:50.908" v="1703" actId="1076"/>
          <ac:picMkLst>
            <pc:docMk/>
            <pc:sldMk cId="387939228" sldId="284"/>
            <ac:picMk id="7" creationId="{90A48B3D-BC8F-0506-6881-69A0AE0F6DE0}"/>
          </ac:picMkLst>
        </pc:picChg>
      </pc:sldChg>
    </pc:docChg>
  </pc:docChgLst>
  <pc:docChgLst>
    <pc:chgData name="Bérubé, Sylvain" userId="58a7b77c-805a-4492-9b5c-f61060aeaa67" providerId="ADAL" clId="{B44411AC-26EB-464D-B531-24B445F42A17}"/>
    <pc:docChg chg="undo redo custSel addSld delSld modSld">
      <pc:chgData name="Bérubé, Sylvain" userId="58a7b77c-805a-4492-9b5c-f61060aeaa67" providerId="ADAL" clId="{B44411AC-26EB-464D-B531-24B445F42A17}" dt="2024-03-10T02:14:58.047" v="98" actId="207"/>
      <pc:docMkLst>
        <pc:docMk/>
      </pc:docMkLst>
      <pc:sldChg chg="add del">
        <pc:chgData name="Bérubé, Sylvain" userId="58a7b77c-805a-4492-9b5c-f61060aeaa67" providerId="ADAL" clId="{B44411AC-26EB-464D-B531-24B445F42A17}" dt="2024-03-10T02:14:32.628" v="85"/>
        <pc:sldMkLst>
          <pc:docMk/>
          <pc:sldMk cId="207284469" sldId="257"/>
        </pc:sldMkLst>
      </pc:sldChg>
      <pc:sldChg chg="addSp delSp modSp add del mod">
        <pc:chgData name="Bérubé, Sylvain" userId="58a7b77c-805a-4492-9b5c-f61060aeaa67" providerId="ADAL" clId="{B44411AC-26EB-464D-B531-24B445F42A17}" dt="2024-03-10T02:14:40.068" v="94" actId="478"/>
        <pc:sldMkLst>
          <pc:docMk/>
          <pc:sldMk cId="1550925995" sldId="257"/>
        </pc:sldMkLst>
        <pc:spChg chg="del">
          <ac:chgData name="Bérubé, Sylvain" userId="58a7b77c-805a-4492-9b5c-f61060aeaa67" providerId="ADAL" clId="{B44411AC-26EB-464D-B531-24B445F42A17}" dt="2024-03-10T01:47:46.306" v="6" actId="478"/>
          <ac:spMkLst>
            <pc:docMk/>
            <pc:sldMk cId="1550925995" sldId="257"/>
            <ac:spMk id="2" creationId="{DCEA52FE-D1DA-07E2-0FCF-EADEF3D1D5A4}"/>
          </ac:spMkLst>
        </pc:spChg>
        <pc:spChg chg="del">
          <ac:chgData name="Bérubé, Sylvain" userId="58a7b77c-805a-4492-9b5c-f61060aeaa67" providerId="ADAL" clId="{B44411AC-26EB-464D-B531-24B445F42A17}" dt="2024-03-10T01:47:58.236" v="10" actId="478"/>
          <ac:spMkLst>
            <pc:docMk/>
            <pc:sldMk cId="1550925995" sldId="257"/>
            <ac:spMk id="3" creationId="{783D0281-6AAE-5618-D233-50D03BADBC8E}"/>
          </ac:spMkLst>
        </pc:spChg>
        <pc:spChg chg="del">
          <ac:chgData name="Bérubé, Sylvain" userId="58a7b77c-805a-4492-9b5c-f61060aeaa67" providerId="ADAL" clId="{B44411AC-26EB-464D-B531-24B445F42A17}" dt="2024-03-10T01:47:48.306" v="7" actId="478"/>
          <ac:spMkLst>
            <pc:docMk/>
            <pc:sldMk cId="1550925995" sldId="257"/>
            <ac:spMk id="6" creationId="{82A5A695-4AED-4FB5-9D8A-0C261346977D}"/>
          </ac:spMkLst>
        </pc:spChg>
        <pc:spChg chg="add mod ord">
          <ac:chgData name="Bérubé, Sylvain" userId="58a7b77c-805a-4492-9b5c-f61060aeaa67" providerId="ADAL" clId="{B44411AC-26EB-464D-B531-24B445F42A17}" dt="2024-03-10T02:14:34.098" v="88" actId="13926"/>
          <ac:spMkLst>
            <pc:docMk/>
            <pc:sldMk cId="1550925995" sldId="257"/>
            <ac:spMk id="8" creationId="{5F7F8465-D0D9-AEAA-FC5B-9CBC095B9F70}"/>
          </ac:spMkLst>
        </pc:spChg>
        <pc:picChg chg="add del">
          <ac:chgData name="Bérubé, Sylvain" userId="58a7b77c-805a-4492-9b5c-f61060aeaa67" providerId="ADAL" clId="{B44411AC-26EB-464D-B531-24B445F42A17}" dt="2024-03-10T02:14:34.558" v="89" actId="22"/>
          <ac:picMkLst>
            <pc:docMk/>
            <pc:sldMk cId="1550925995" sldId="257"/>
            <ac:picMk id="3" creationId="{8FFD0AE7-C689-CA05-4C85-E7810243FB15}"/>
          </ac:picMkLst>
        </pc:picChg>
        <pc:picChg chg="del">
          <ac:chgData name="Bérubé, Sylvain" userId="58a7b77c-805a-4492-9b5c-f61060aeaa67" providerId="ADAL" clId="{B44411AC-26EB-464D-B531-24B445F42A17}" dt="2024-03-10T01:48:57.481" v="11" actId="478"/>
          <ac:picMkLst>
            <pc:docMk/>
            <pc:sldMk cId="1550925995" sldId="257"/>
            <ac:picMk id="5" creationId="{A3439AA9-3DCF-6912-520D-1EF12B72D3CF}"/>
          </ac:picMkLst>
        </pc:picChg>
        <pc:picChg chg="add del">
          <ac:chgData name="Bérubé, Sylvain" userId="58a7b77c-805a-4492-9b5c-f61060aeaa67" providerId="ADAL" clId="{B44411AC-26EB-464D-B531-24B445F42A17}" dt="2024-03-10T02:14:40.068" v="94" actId="478"/>
          <ac:picMkLst>
            <pc:docMk/>
            <pc:sldMk cId="1550925995" sldId="257"/>
            <ac:picMk id="7" creationId="{5E47915E-B1C0-D801-3AA2-D7FD30E0BB22}"/>
          </ac:picMkLst>
        </pc:picChg>
      </pc:sldChg>
      <pc:sldChg chg="modSp del mod">
        <pc:chgData name="Bérubé, Sylvain" userId="58a7b77c-805a-4492-9b5c-f61060aeaa67" providerId="ADAL" clId="{B44411AC-26EB-464D-B531-24B445F42A17}" dt="2024-03-10T01:47:43.946" v="5" actId="47"/>
        <pc:sldMkLst>
          <pc:docMk/>
          <pc:sldMk cId="772619477" sldId="258"/>
        </pc:sldMkLst>
        <pc:spChg chg="mod">
          <ac:chgData name="Bérubé, Sylvain" userId="58a7b77c-805a-4492-9b5c-f61060aeaa67" providerId="ADAL" clId="{B44411AC-26EB-464D-B531-24B445F42A17}" dt="2024-03-10T01:47:34.796" v="3" actId="20577"/>
          <ac:spMkLst>
            <pc:docMk/>
            <pc:sldMk cId="772619477" sldId="258"/>
            <ac:spMk id="3" creationId="{297CB68A-39E0-91C4-E187-DEF53E47BD2D}"/>
          </ac:spMkLst>
        </pc:spChg>
      </pc:sldChg>
      <pc:sldChg chg="del">
        <pc:chgData name="Bérubé, Sylvain" userId="58a7b77c-805a-4492-9b5c-f61060aeaa67" providerId="ADAL" clId="{B44411AC-26EB-464D-B531-24B445F42A17}" dt="2024-03-10T01:47:40.455" v="4" actId="47"/>
        <pc:sldMkLst>
          <pc:docMk/>
          <pc:sldMk cId="653959763" sldId="259"/>
        </pc:sldMkLst>
      </pc:sldChg>
      <pc:sldChg chg="del">
        <pc:chgData name="Bérubé, Sylvain" userId="58a7b77c-805a-4492-9b5c-f61060aeaa67" providerId="ADAL" clId="{B44411AC-26EB-464D-B531-24B445F42A17}" dt="2024-03-10T01:47:52.816" v="8" actId="47"/>
        <pc:sldMkLst>
          <pc:docMk/>
          <pc:sldMk cId="2347940413" sldId="260"/>
        </pc:sldMkLst>
      </pc:sldChg>
      <pc:sldChg chg="add">
        <pc:chgData name="Bérubé, Sylvain" userId="58a7b77c-805a-4492-9b5c-f61060aeaa67" providerId="ADAL" clId="{B44411AC-26EB-464D-B531-24B445F42A17}" dt="2024-03-10T01:49:48.726" v="38"/>
        <pc:sldMkLst>
          <pc:docMk/>
          <pc:sldMk cId="50916252" sldId="261"/>
        </pc:sldMkLst>
      </pc:sldChg>
      <pc:sldChg chg="del">
        <pc:chgData name="Bérubé, Sylvain" userId="58a7b77c-805a-4492-9b5c-f61060aeaa67" providerId="ADAL" clId="{B44411AC-26EB-464D-B531-24B445F42A17}" dt="2024-03-10T01:47:55.716" v="9" actId="47"/>
        <pc:sldMkLst>
          <pc:docMk/>
          <pc:sldMk cId="2740734134" sldId="261"/>
        </pc:sldMkLst>
      </pc:sldChg>
      <pc:sldChg chg="add">
        <pc:chgData name="Bérubé, Sylvain" userId="58a7b77c-805a-4492-9b5c-f61060aeaa67" providerId="ADAL" clId="{B44411AC-26EB-464D-B531-24B445F42A17}" dt="2024-03-10T01:50:04.396" v="40"/>
        <pc:sldMkLst>
          <pc:docMk/>
          <pc:sldMk cId="1688071915" sldId="262"/>
        </pc:sldMkLst>
      </pc:sldChg>
      <pc:sldChg chg="del">
        <pc:chgData name="Bérubé, Sylvain" userId="58a7b77c-805a-4492-9b5c-f61060aeaa67" providerId="ADAL" clId="{B44411AC-26EB-464D-B531-24B445F42A17}" dt="2024-03-10T01:49:10.646" v="13" actId="47"/>
        <pc:sldMkLst>
          <pc:docMk/>
          <pc:sldMk cId="1910492436" sldId="262"/>
        </pc:sldMkLst>
      </pc:sldChg>
      <pc:sldChg chg="del">
        <pc:chgData name="Bérubé, Sylvain" userId="58a7b77c-805a-4492-9b5c-f61060aeaa67" providerId="ADAL" clId="{B44411AC-26EB-464D-B531-24B445F42A17}" dt="2024-03-10T01:49:11.046" v="14" actId="47"/>
        <pc:sldMkLst>
          <pc:docMk/>
          <pc:sldMk cId="3574543918" sldId="263"/>
        </pc:sldMkLst>
      </pc:sldChg>
      <pc:sldChg chg="add">
        <pc:chgData name="Bérubé, Sylvain" userId="58a7b77c-805a-4492-9b5c-f61060aeaa67" providerId="ADAL" clId="{B44411AC-26EB-464D-B531-24B445F42A17}" dt="2024-03-10T01:50:16.956" v="41"/>
        <pc:sldMkLst>
          <pc:docMk/>
          <pc:sldMk cId="3996464077" sldId="263"/>
        </pc:sldMkLst>
      </pc:sldChg>
      <pc:sldChg chg="del">
        <pc:chgData name="Bérubé, Sylvain" userId="58a7b77c-805a-4492-9b5c-f61060aeaa67" providerId="ADAL" clId="{B44411AC-26EB-464D-B531-24B445F42A17}" dt="2024-03-10T01:49:11.256" v="15" actId="47"/>
        <pc:sldMkLst>
          <pc:docMk/>
          <pc:sldMk cId="3428051682" sldId="264"/>
        </pc:sldMkLst>
      </pc:sldChg>
      <pc:sldChg chg="add">
        <pc:chgData name="Bérubé, Sylvain" userId="58a7b77c-805a-4492-9b5c-f61060aeaa67" providerId="ADAL" clId="{B44411AC-26EB-464D-B531-24B445F42A17}" dt="2024-03-10T01:53:17.631" v="42"/>
        <pc:sldMkLst>
          <pc:docMk/>
          <pc:sldMk cId="3634880244" sldId="264"/>
        </pc:sldMkLst>
      </pc:sldChg>
      <pc:sldChg chg="add">
        <pc:chgData name="Bérubé, Sylvain" userId="58a7b77c-805a-4492-9b5c-f61060aeaa67" providerId="ADAL" clId="{B44411AC-26EB-464D-B531-24B445F42A17}" dt="2024-03-10T01:53:23.191" v="43"/>
        <pc:sldMkLst>
          <pc:docMk/>
          <pc:sldMk cId="1590293244" sldId="265"/>
        </pc:sldMkLst>
      </pc:sldChg>
      <pc:sldChg chg="del">
        <pc:chgData name="Bérubé, Sylvain" userId="58a7b77c-805a-4492-9b5c-f61060aeaa67" providerId="ADAL" clId="{B44411AC-26EB-464D-B531-24B445F42A17}" dt="2024-03-10T01:49:11.426" v="16" actId="47"/>
        <pc:sldMkLst>
          <pc:docMk/>
          <pc:sldMk cId="3436802810" sldId="265"/>
        </pc:sldMkLst>
      </pc:sldChg>
      <pc:sldChg chg="modSp add mod">
        <pc:chgData name="Bérubé, Sylvain" userId="58a7b77c-805a-4492-9b5c-f61060aeaa67" providerId="ADAL" clId="{B44411AC-26EB-464D-B531-24B445F42A17}" dt="2024-03-10T02:00:32.347" v="75" actId="20577"/>
        <pc:sldMkLst>
          <pc:docMk/>
          <pc:sldMk cId="2449432508" sldId="266"/>
        </pc:sldMkLst>
        <pc:spChg chg="mod">
          <ac:chgData name="Bérubé, Sylvain" userId="58a7b77c-805a-4492-9b5c-f61060aeaa67" providerId="ADAL" clId="{B44411AC-26EB-464D-B531-24B445F42A17}" dt="2024-03-10T02:00:32.347" v="75" actId="20577"/>
          <ac:spMkLst>
            <pc:docMk/>
            <pc:sldMk cId="2449432508" sldId="266"/>
            <ac:spMk id="3" creationId="{00000000-0000-0000-0000-000000000000}"/>
          </ac:spMkLst>
        </pc:spChg>
      </pc:sldChg>
      <pc:sldChg chg="del">
        <pc:chgData name="Bérubé, Sylvain" userId="58a7b77c-805a-4492-9b5c-f61060aeaa67" providerId="ADAL" clId="{B44411AC-26EB-464D-B531-24B445F42A17}" dt="2024-03-10T01:49:11.596" v="17" actId="47"/>
        <pc:sldMkLst>
          <pc:docMk/>
          <pc:sldMk cId="4104167086" sldId="266"/>
        </pc:sldMkLst>
      </pc:sldChg>
      <pc:sldChg chg="add">
        <pc:chgData name="Bérubé, Sylvain" userId="58a7b77c-805a-4492-9b5c-f61060aeaa67" providerId="ADAL" clId="{B44411AC-26EB-464D-B531-24B445F42A17}" dt="2024-03-10T01:53:49.046" v="45"/>
        <pc:sldMkLst>
          <pc:docMk/>
          <pc:sldMk cId="117252523" sldId="267"/>
        </pc:sldMkLst>
      </pc:sldChg>
      <pc:sldChg chg="del">
        <pc:chgData name="Bérubé, Sylvain" userId="58a7b77c-805a-4492-9b5c-f61060aeaa67" providerId="ADAL" clId="{B44411AC-26EB-464D-B531-24B445F42A17}" dt="2024-03-10T01:49:11.966" v="19" actId="47"/>
        <pc:sldMkLst>
          <pc:docMk/>
          <pc:sldMk cId="1619240777" sldId="267"/>
        </pc:sldMkLst>
      </pc:sldChg>
      <pc:sldChg chg="del">
        <pc:chgData name="Bérubé, Sylvain" userId="58a7b77c-805a-4492-9b5c-f61060aeaa67" providerId="ADAL" clId="{B44411AC-26EB-464D-B531-24B445F42A17}" dt="2024-03-10T01:49:11.786" v="18" actId="47"/>
        <pc:sldMkLst>
          <pc:docMk/>
          <pc:sldMk cId="1268942369" sldId="268"/>
        </pc:sldMkLst>
      </pc:sldChg>
      <pc:sldChg chg="add">
        <pc:chgData name="Bérubé, Sylvain" userId="58a7b77c-805a-4492-9b5c-f61060aeaa67" providerId="ADAL" clId="{B44411AC-26EB-464D-B531-24B445F42A17}" dt="2024-03-10T01:53:52.256" v="46"/>
        <pc:sldMkLst>
          <pc:docMk/>
          <pc:sldMk cId="2250673568" sldId="268"/>
        </pc:sldMkLst>
      </pc:sldChg>
      <pc:sldChg chg="addSp modSp add mod">
        <pc:chgData name="Bérubé, Sylvain" userId="58a7b77c-805a-4492-9b5c-f61060aeaa67" providerId="ADAL" clId="{B44411AC-26EB-464D-B531-24B445F42A17}" dt="2024-03-10T01:54:38.096" v="56" actId="1076"/>
        <pc:sldMkLst>
          <pc:docMk/>
          <pc:sldMk cId="318685399" sldId="269"/>
        </pc:sldMkLst>
        <pc:spChg chg="mod">
          <ac:chgData name="Bérubé, Sylvain" userId="58a7b77c-805a-4492-9b5c-f61060aeaa67" providerId="ADAL" clId="{B44411AC-26EB-464D-B531-24B445F42A17}" dt="2024-03-10T01:54:26.656" v="55" actId="14100"/>
          <ac:spMkLst>
            <pc:docMk/>
            <pc:sldMk cId="318685399" sldId="269"/>
            <ac:spMk id="3" creationId="{00000000-0000-0000-0000-000000000000}"/>
          </ac:spMkLst>
        </pc:spChg>
        <pc:picChg chg="add mod">
          <ac:chgData name="Bérubé, Sylvain" userId="58a7b77c-805a-4492-9b5c-f61060aeaa67" providerId="ADAL" clId="{B44411AC-26EB-464D-B531-24B445F42A17}" dt="2024-03-10T01:54:38.096" v="56" actId="1076"/>
          <ac:picMkLst>
            <pc:docMk/>
            <pc:sldMk cId="318685399" sldId="269"/>
            <ac:picMk id="4" creationId="{289042A1-839A-3B34-FE08-4F63653898F4}"/>
          </ac:picMkLst>
        </pc:picChg>
      </pc:sldChg>
      <pc:sldChg chg="del">
        <pc:chgData name="Bérubé, Sylvain" userId="58a7b77c-805a-4492-9b5c-f61060aeaa67" providerId="ADAL" clId="{B44411AC-26EB-464D-B531-24B445F42A17}" dt="2024-03-10T01:49:12.381" v="21" actId="47"/>
        <pc:sldMkLst>
          <pc:docMk/>
          <pc:sldMk cId="903522697" sldId="269"/>
        </pc:sldMkLst>
      </pc:sldChg>
      <pc:sldChg chg="add">
        <pc:chgData name="Bérubé, Sylvain" userId="58a7b77c-805a-4492-9b5c-f61060aeaa67" providerId="ADAL" clId="{B44411AC-26EB-464D-B531-24B445F42A17}" dt="2024-03-10T01:53:59.506" v="48"/>
        <pc:sldMkLst>
          <pc:docMk/>
          <pc:sldMk cId="2482336028" sldId="270"/>
        </pc:sldMkLst>
      </pc:sldChg>
      <pc:sldChg chg="del">
        <pc:chgData name="Bérubé, Sylvain" userId="58a7b77c-805a-4492-9b5c-f61060aeaa67" providerId="ADAL" clId="{B44411AC-26EB-464D-B531-24B445F42A17}" dt="2024-03-10T01:49:12.186" v="20" actId="47"/>
        <pc:sldMkLst>
          <pc:docMk/>
          <pc:sldMk cId="3771806786" sldId="270"/>
        </pc:sldMkLst>
      </pc:sldChg>
      <pc:sldChg chg="del">
        <pc:chgData name="Bérubé, Sylvain" userId="58a7b77c-805a-4492-9b5c-f61060aeaa67" providerId="ADAL" clId="{B44411AC-26EB-464D-B531-24B445F42A17}" dt="2024-03-10T01:49:12.546" v="22" actId="47"/>
        <pc:sldMkLst>
          <pc:docMk/>
          <pc:sldMk cId="705915206" sldId="271"/>
        </pc:sldMkLst>
      </pc:sldChg>
      <pc:sldChg chg="add del">
        <pc:chgData name="Bérubé, Sylvain" userId="58a7b77c-805a-4492-9b5c-f61060aeaa67" providerId="ADAL" clId="{B44411AC-26EB-464D-B531-24B445F42A17}" dt="2024-03-10T02:14:38.618" v="92"/>
        <pc:sldMkLst>
          <pc:docMk/>
          <pc:sldMk cId="896012058" sldId="271"/>
        </pc:sldMkLst>
      </pc:sldChg>
      <pc:sldChg chg="addSp delSp modSp add mod">
        <pc:chgData name="Bérubé, Sylvain" userId="58a7b77c-805a-4492-9b5c-f61060aeaa67" providerId="ADAL" clId="{B44411AC-26EB-464D-B531-24B445F42A17}" dt="2024-03-10T02:14:58.047" v="98" actId="207"/>
        <pc:sldMkLst>
          <pc:docMk/>
          <pc:sldMk cId="1360369569" sldId="272"/>
        </pc:sldMkLst>
        <pc:spChg chg="mod">
          <ac:chgData name="Bérubé, Sylvain" userId="58a7b77c-805a-4492-9b5c-f61060aeaa67" providerId="ADAL" clId="{B44411AC-26EB-464D-B531-24B445F42A17}" dt="2024-03-10T02:14:58.047" v="98" actId="207"/>
          <ac:spMkLst>
            <pc:docMk/>
            <pc:sldMk cId="1360369569" sldId="272"/>
            <ac:spMk id="8" creationId="{5F7F8465-D0D9-AEAA-FC5B-9CBC095B9F70}"/>
          </ac:spMkLst>
        </pc:spChg>
        <pc:picChg chg="add">
          <ac:chgData name="Bérubé, Sylvain" userId="58a7b77c-805a-4492-9b5c-f61060aeaa67" providerId="ADAL" clId="{B44411AC-26EB-464D-B531-24B445F42A17}" dt="2024-03-10T02:14:54.318" v="97" actId="22"/>
          <ac:picMkLst>
            <pc:docMk/>
            <pc:sldMk cId="1360369569" sldId="272"/>
            <ac:picMk id="3" creationId="{22FBB7AE-94F6-DBA7-F3E2-689375ABA79F}"/>
          </ac:picMkLst>
        </pc:picChg>
        <pc:picChg chg="del">
          <ac:chgData name="Bérubé, Sylvain" userId="58a7b77c-805a-4492-9b5c-f61060aeaa67" providerId="ADAL" clId="{B44411AC-26EB-464D-B531-24B445F42A17}" dt="2024-03-10T02:14:43.988" v="96" actId="478"/>
          <ac:picMkLst>
            <pc:docMk/>
            <pc:sldMk cId="1360369569" sldId="272"/>
            <ac:picMk id="7" creationId="{5E47915E-B1C0-D801-3AA2-D7FD30E0BB22}"/>
          </ac:picMkLst>
        </pc:picChg>
      </pc:sldChg>
      <pc:sldChg chg="del">
        <pc:chgData name="Bérubé, Sylvain" userId="58a7b77c-805a-4492-9b5c-f61060aeaa67" providerId="ADAL" clId="{B44411AC-26EB-464D-B531-24B445F42A17}" dt="2024-03-10T01:49:13.346" v="23" actId="47"/>
        <pc:sldMkLst>
          <pc:docMk/>
          <pc:sldMk cId="2100133260" sldId="272"/>
        </pc:sldMkLst>
      </pc:sldChg>
      <pc:sldChg chg="del">
        <pc:chgData name="Bérubé, Sylvain" userId="58a7b77c-805a-4492-9b5c-f61060aeaa67" providerId="ADAL" clId="{B44411AC-26EB-464D-B531-24B445F42A17}" dt="2024-03-10T01:49:13.706" v="25" actId="47"/>
        <pc:sldMkLst>
          <pc:docMk/>
          <pc:sldMk cId="4208311007" sldId="273"/>
        </pc:sldMkLst>
      </pc:sldChg>
      <pc:sldChg chg="del">
        <pc:chgData name="Bérubé, Sylvain" userId="58a7b77c-805a-4492-9b5c-f61060aeaa67" providerId="ADAL" clId="{B44411AC-26EB-464D-B531-24B445F42A17}" dt="2024-03-10T01:49:13.526" v="24" actId="47"/>
        <pc:sldMkLst>
          <pc:docMk/>
          <pc:sldMk cId="228422632" sldId="275"/>
        </pc:sldMkLst>
      </pc:sldChg>
      <pc:sldChg chg="del">
        <pc:chgData name="Bérubé, Sylvain" userId="58a7b77c-805a-4492-9b5c-f61060aeaa67" providerId="ADAL" clId="{B44411AC-26EB-464D-B531-24B445F42A17}" dt="2024-03-10T01:49:14.286" v="28" actId="47"/>
        <pc:sldMkLst>
          <pc:docMk/>
          <pc:sldMk cId="721664627" sldId="276"/>
        </pc:sldMkLst>
      </pc:sldChg>
      <pc:sldChg chg="del">
        <pc:chgData name="Bérubé, Sylvain" userId="58a7b77c-805a-4492-9b5c-f61060aeaa67" providerId="ADAL" clId="{B44411AC-26EB-464D-B531-24B445F42A17}" dt="2024-03-10T01:49:13.916" v="26" actId="47"/>
        <pc:sldMkLst>
          <pc:docMk/>
          <pc:sldMk cId="1486464920" sldId="277"/>
        </pc:sldMkLst>
      </pc:sldChg>
      <pc:sldChg chg="del">
        <pc:chgData name="Bérubé, Sylvain" userId="58a7b77c-805a-4492-9b5c-f61060aeaa67" providerId="ADAL" clId="{B44411AC-26EB-464D-B531-24B445F42A17}" dt="2024-03-10T01:49:14.096" v="27" actId="47"/>
        <pc:sldMkLst>
          <pc:docMk/>
          <pc:sldMk cId="1024235381" sldId="278"/>
        </pc:sldMkLst>
      </pc:sldChg>
      <pc:sldChg chg="del">
        <pc:chgData name="Bérubé, Sylvain" userId="58a7b77c-805a-4492-9b5c-f61060aeaa67" providerId="ADAL" clId="{B44411AC-26EB-464D-B531-24B445F42A17}" dt="2024-03-10T01:49:14.506" v="29" actId="47"/>
        <pc:sldMkLst>
          <pc:docMk/>
          <pc:sldMk cId="940950372" sldId="279"/>
        </pc:sldMkLst>
      </pc:sldChg>
      <pc:sldChg chg="del">
        <pc:chgData name="Bérubé, Sylvain" userId="58a7b77c-805a-4492-9b5c-f61060aeaa67" providerId="ADAL" clId="{B44411AC-26EB-464D-B531-24B445F42A17}" dt="2024-03-10T01:49:14.706" v="30" actId="47"/>
        <pc:sldMkLst>
          <pc:docMk/>
          <pc:sldMk cId="2275813877" sldId="280"/>
        </pc:sldMkLst>
      </pc:sldChg>
      <pc:sldChg chg="del">
        <pc:chgData name="Bérubé, Sylvain" userId="58a7b77c-805a-4492-9b5c-f61060aeaa67" providerId="ADAL" clId="{B44411AC-26EB-464D-B531-24B445F42A17}" dt="2024-03-10T01:49:14.846" v="31" actId="47"/>
        <pc:sldMkLst>
          <pc:docMk/>
          <pc:sldMk cId="1477869095" sldId="281"/>
        </pc:sldMkLst>
      </pc:sldChg>
      <pc:sldChg chg="del">
        <pc:chgData name="Bérubé, Sylvain" userId="58a7b77c-805a-4492-9b5c-f61060aeaa67" providerId="ADAL" clId="{B44411AC-26EB-464D-B531-24B445F42A17}" dt="2024-03-10T01:49:15.786" v="33" actId="47"/>
        <pc:sldMkLst>
          <pc:docMk/>
          <pc:sldMk cId="2479982338" sldId="282"/>
        </pc:sldMkLst>
      </pc:sldChg>
      <pc:sldChg chg="del">
        <pc:chgData name="Bérubé, Sylvain" userId="58a7b77c-805a-4492-9b5c-f61060aeaa67" providerId="ADAL" clId="{B44411AC-26EB-464D-B531-24B445F42A17}" dt="2024-03-10T01:49:15.061" v="32" actId="47"/>
        <pc:sldMkLst>
          <pc:docMk/>
          <pc:sldMk cId="164679701" sldId="283"/>
        </pc:sldMkLst>
      </pc:sldChg>
      <pc:sldChg chg="del">
        <pc:chgData name="Bérubé, Sylvain" userId="58a7b77c-805a-4492-9b5c-f61060aeaa67" providerId="ADAL" clId="{B44411AC-26EB-464D-B531-24B445F42A17}" dt="2024-03-10T01:49:50.436" v="39" actId="47"/>
        <pc:sldMkLst>
          <pc:docMk/>
          <pc:sldMk cId="387939228" sldId="284"/>
        </pc:sldMkLst>
      </pc:sldChg>
      <pc:sldChg chg="delSp del mod">
        <pc:chgData name="Bérubé, Sylvain" userId="58a7b77c-805a-4492-9b5c-f61060aeaa67" providerId="ADAL" clId="{B44411AC-26EB-464D-B531-24B445F42A17}" dt="2024-03-10T02:01:00.727" v="77" actId="47"/>
        <pc:sldMkLst>
          <pc:docMk/>
          <pc:sldMk cId="2576169895" sldId="285"/>
        </pc:sldMkLst>
        <pc:picChg chg="del">
          <ac:chgData name="Bérubé, Sylvain" userId="58a7b77c-805a-4492-9b5c-f61060aeaa67" providerId="ADAL" clId="{B44411AC-26EB-464D-B531-24B445F42A17}" dt="2024-03-10T02:00:54.727" v="76" actId="478"/>
          <ac:picMkLst>
            <pc:docMk/>
            <pc:sldMk cId="2576169895" sldId="285"/>
            <ac:picMk id="4" creationId="{00000000-0000-0000-0000-000000000000}"/>
          </ac:picMkLst>
        </pc:picChg>
      </pc:sldChg>
    </pc:docChg>
  </pc:docChgLst>
  <pc:docChgLst>
    <pc:chgData name="Bérubé, Sylvain" userId="58a7b77c-805a-4492-9b5c-f61060aeaa67" providerId="ADAL" clId="{ABEC858D-5A13-4EFF-AC09-38BED74B0BF5}"/>
    <pc:docChg chg="undo redo custSel addSld delSld modSld sldOrd">
      <pc:chgData name="Bérubé, Sylvain" userId="58a7b77c-805a-4492-9b5c-f61060aeaa67" providerId="ADAL" clId="{ABEC858D-5A13-4EFF-AC09-38BED74B0BF5}" dt="2024-04-08T05:53:54.426" v="1556" actId="167"/>
      <pc:docMkLst>
        <pc:docMk/>
      </pc:docMkLst>
      <pc:sldChg chg="add del ord">
        <pc:chgData name="Bérubé, Sylvain" userId="58a7b77c-805a-4492-9b5c-f61060aeaa67" providerId="ADAL" clId="{ABEC858D-5A13-4EFF-AC09-38BED74B0BF5}" dt="2024-04-01T18:01:18.176" v="7" actId="47"/>
        <pc:sldMkLst>
          <pc:docMk/>
          <pc:sldMk cId="1550925995" sldId="257"/>
        </pc:sldMkLst>
      </pc:sldChg>
      <pc:sldChg chg="modSp del mod">
        <pc:chgData name="Bérubé, Sylvain" userId="58a7b77c-805a-4492-9b5c-f61060aeaa67" providerId="ADAL" clId="{ABEC858D-5A13-4EFF-AC09-38BED74B0BF5}" dt="2024-04-08T02:01:29.756" v="1111" actId="47"/>
        <pc:sldMkLst>
          <pc:docMk/>
          <pc:sldMk cId="50916252" sldId="261"/>
        </pc:sldMkLst>
        <pc:spChg chg="mod">
          <ac:chgData name="Bérubé, Sylvain" userId="58a7b77c-805a-4492-9b5c-f61060aeaa67" providerId="ADAL" clId="{ABEC858D-5A13-4EFF-AC09-38BED74B0BF5}" dt="2024-04-07T23:45:10.920" v="30" actId="20577"/>
          <ac:spMkLst>
            <pc:docMk/>
            <pc:sldMk cId="50916252" sldId="261"/>
            <ac:spMk id="2" creationId="{00000000-0000-0000-0000-000000000000}"/>
          </ac:spMkLst>
        </pc:spChg>
        <pc:spChg chg="mod">
          <ac:chgData name="Bérubé, Sylvain" userId="58a7b77c-805a-4492-9b5c-f61060aeaa67" providerId="ADAL" clId="{ABEC858D-5A13-4EFF-AC09-38BED74B0BF5}" dt="2024-04-08T02:01:27.198" v="1110" actId="6549"/>
          <ac:spMkLst>
            <pc:docMk/>
            <pc:sldMk cId="50916252" sldId="261"/>
            <ac:spMk id="3" creationId="{00000000-0000-0000-0000-000000000000}"/>
          </ac:spMkLst>
        </pc:spChg>
      </pc:sldChg>
      <pc:sldChg chg="del">
        <pc:chgData name="Bérubé, Sylvain" userId="58a7b77c-805a-4492-9b5c-f61060aeaa67" providerId="ADAL" clId="{ABEC858D-5A13-4EFF-AC09-38BED74B0BF5}" dt="2024-04-01T17:59:03.556" v="0" actId="47"/>
        <pc:sldMkLst>
          <pc:docMk/>
          <pc:sldMk cId="1688071915" sldId="262"/>
        </pc:sldMkLst>
      </pc:sldChg>
      <pc:sldChg chg="del">
        <pc:chgData name="Bérubé, Sylvain" userId="58a7b77c-805a-4492-9b5c-f61060aeaa67" providerId="ADAL" clId="{ABEC858D-5A13-4EFF-AC09-38BED74B0BF5}" dt="2024-04-01T17:59:03.556" v="0" actId="47"/>
        <pc:sldMkLst>
          <pc:docMk/>
          <pc:sldMk cId="3996464077" sldId="263"/>
        </pc:sldMkLst>
      </pc:sldChg>
      <pc:sldChg chg="del">
        <pc:chgData name="Bérubé, Sylvain" userId="58a7b77c-805a-4492-9b5c-f61060aeaa67" providerId="ADAL" clId="{ABEC858D-5A13-4EFF-AC09-38BED74B0BF5}" dt="2024-04-01T17:59:03.556" v="0" actId="47"/>
        <pc:sldMkLst>
          <pc:docMk/>
          <pc:sldMk cId="3634880244" sldId="264"/>
        </pc:sldMkLst>
      </pc:sldChg>
      <pc:sldChg chg="del">
        <pc:chgData name="Bérubé, Sylvain" userId="58a7b77c-805a-4492-9b5c-f61060aeaa67" providerId="ADAL" clId="{ABEC858D-5A13-4EFF-AC09-38BED74B0BF5}" dt="2024-04-01T17:59:03.556" v="0" actId="47"/>
        <pc:sldMkLst>
          <pc:docMk/>
          <pc:sldMk cId="1590293244" sldId="265"/>
        </pc:sldMkLst>
      </pc:sldChg>
      <pc:sldChg chg="del">
        <pc:chgData name="Bérubé, Sylvain" userId="58a7b77c-805a-4492-9b5c-f61060aeaa67" providerId="ADAL" clId="{ABEC858D-5A13-4EFF-AC09-38BED74B0BF5}" dt="2024-04-01T17:59:03.556" v="0" actId="47"/>
        <pc:sldMkLst>
          <pc:docMk/>
          <pc:sldMk cId="2449432508" sldId="266"/>
        </pc:sldMkLst>
      </pc:sldChg>
      <pc:sldChg chg="del">
        <pc:chgData name="Bérubé, Sylvain" userId="58a7b77c-805a-4492-9b5c-f61060aeaa67" providerId="ADAL" clId="{ABEC858D-5A13-4EFF-AC09-38BED74B0BF5}" dt="2024-04-01T17:59:03.556" v="0" actId="47"/>
        <pc:sldMkLst>
          <pc:docMk/>
          <pc:sldMk cId="117252523" sldId="267"/>
        </pc:sldMkLst>
      </pc:sldChg>
      <pc:sldChg chg="del">
        <pc:chgData name="Bérubé, Sylvain" userId="58a7b77c-805a-4492-9b5c-f61060aeaa67" providerId="ADAL" clId="{ABEC858D-5A13-4EFF-AC09-38BED74B0BF5}" dt="2024-04-01T17:59:03.556" v="0" actId="47"/>
        <pc:sldMkLst>
          <pc:docMk/>
          <pc:sldMk cId="2250673568" sldId="268"/>
        </pc:sldMkLst>
      </pc:sldChg>
      <pc:sldChg chg="del">
        <pc:chgData name="Bérubé, Sylvain" userId="58a7b77c-805a-4492-9b5c-f61060aeaa67" providerId="ADAL" clId="{ABEC858D-5A13-4EFF-AC09-38BED74B0BF5}" dt="2024-04-01T17:59:03.556" v="0" actId="47"/>
        <pc:sldMkLst>
          <pc:docMk/>
          <pc:sldMk cId="318685399" sldId="269"/>
        </pc:sldMkLst>
      </pc:sldChg>
      <pc:sldChg chg="del">
        <pc:chgData name="Bérubé, Sylvain" userId="58a7b77c-805a-4492-9b5c-f61060aeaa67" providerId="ADAL" clId="{ABEC858D-5A13-4EFF-AC09-38BED74B0BF5}" dt="2024-04-01T17:59:03.556" v="0" actId="47"/>
        <pc:sldMkLst>
          <pc:docMk/>
          <pc:sldMk cId="2482336028" sldId="270"/>
        </pc:sldMkLst>
      </pc:sldChg>
      <pc:sldChg chg="del">
        <pc:chgData name="Bérubé, Sylvain" userId="58a7b77c-805a-4492-9b5c-f61060aeaa67" providerId="ADAL" clId="{ABEC858D-5A13-4EFF-AC09-38BED74B0BF5}" dt="2024-04-01T17:59:03.556" v="0" actId="47"/>
        <pc:sldMkLst>
          <pc:docMk/>
          <pc:sldMk cId="896012058" sldId="271"/>
        </pc:sldMkLst>
      </pc:sldChg>
      <pc:sldChg chg="ord">
        <pc:chgData name="Bérubé, Sylvain" userId="58a7b77c-805a-4492-9b5c-f61060aeaa67" providerId="ADAL" clId="{ABEC858D-5A13-4EFF-AC09-38BED74B0BF5}" dt="2024-04-01T17:59:06.466" v="2"/>
        <pc:sldMkLst>
          <pc:docMk/>
          <pc:sldMk cId="1360369569" sldId="272"/>
        </pc:sldMkLst>
      </pc:sldChg>
      <pc:sldChg chg="addSp modSp new mod">
        <pc:chgData name="Bérubé, Sylvain" userId="58a7b77c-805a-4492-9b5c-f61060aeaa67" providerId="ADAL" clId="{ABEC858D-5A13-4EFF-AC09-38BED74B0BF5}" dt="2024-04-08T00:38:16.188" v="729" actId="167"/>
        <pc:sldMkLst>
          <pc:docMk/>
          <pc:sldMk cId="1478811372" sldId="273"/>
        </pc:sldMkLst>
        <pc:spChg chg="add mod ord">
          <ac:chgData name="Bérubé, Sylvain" userId="58a7b77c-805a-4492-9b5c-f61060aeaa67" providerId="ADAL" clId="{ABEC858D-5A13-4EFF-AC09-38BED74B0BF5}" dt="2024-04-08T00:38:16.188" v="729" actId="167"/>
          <ac:spMkLst>
            <pc:docMk/>
            <pc:sldMk cId="1478811372" sldId="273"/>
            <ac:spMk id="4" creationId="{0FB9A9D6-8D3D-36F9-218D-22C5009CBA82}"/>
          </ac:spMkLst>
        </pc:spChg>
        <pc:picChg chg="add mod">
          <ac:chgData name="Bérubé, Sylvain" userId="58a7b77c-805a-4492-9b5c-f61060aeaa67" providerId="ADAL" clId="{ABEC858D-5A13-4EFF-AC09-38BED74B0BF5}" dt="2024-04-08T00:27:57.345" v="690" actId="962"/>
          <ac:picMkLst>
            <pc:docMk/>
            <pc:sldMk cId="1478811372" sldId="273"/>
            <ac:picMk id="3" creationId="{A27F3299-C95D-CB42-6746-7815DE8573F8}"/>
          </ac:picMkLst>
        </pc:picChg>
      </pc:sldChg>
      <pc:sldChg chg="addSp delSp modSp add del mod">
        <pc:chgData name="Bérubé, Sylvain" userId="58a7b77c-805a-4492-9b5c-f61060aeaa67" providerId="ADAL" clId="{ABEC858D-5A13-4EFF-AC09-38BED74B0BF5}" dt="2024-04-08T00:29:57.877" v="708" actId="47"/>
        <pc:sldMkLst>
          <pc:docMk/>
          <pc:sldMk cId="2600961543" sldId="274"/>
        </pc:sldMkLst>
        <pc:picChg chg="del">
          <ac:chgData name="Bérubé, Sylvain" userId="58a7b77c-805a-4492-9b5c-f61060aeaa67" providerId="ADAL" clId="{ABEC858D-5A13-4EFF-AC09-38BED74B0BF5}" dt="2024-04-08T00:28:08.859" v="692" actId="478"/>
          <ac:picMkLst>
            <pc:docMk/>
            <pc:sldMk cId="2600961543" sldId="274"/>
            <ac:picMk id="3" creationId="{A27F3299-C95D-CB42-6746-7815DE8573F8}"/>
          </ac:picMkLst>
        </pc:picChg>
        <pc:picChg chg="add mod">
          <ac:chgData name="Bérubé, Sylvain" userId="58a7b77c-805a-4492-9b5c-f61060aeaa67" providerId="ADAL" clId="{ABEC858D-5A13-4EFF-AC09-38BED74B0BF5}" dt="2024-04-08T00:28:18.059" v="695" actId="962"/>
          <ac:picMkLst>
            <pc:docMk/>
            <pc:sldMk cId="2600961543" sldId="274"/>
            <ac:picMk id="4" creationId="{802514C2-B24F-E3B5-2164-F37A0F98F488}"/>
          </ac:picMkLst>
        </pc:picChg>
        <pc:picChg chg="add mod">
          <ac:chgData name="Bérubé, Sylvain" userId="58a7b77c-805a-4492-9b5c-f61060aeaa67" providerId="ADAL" clId="{ABEC858D-5A13-4EFF-AC09-38BED74B0BF5}" dt="2024-04-08T00:28:28.485" v="698" actId="962"/>
          <ac:picMkLst>
            <pc:docMk/>
            <pc:sldMk cId="2600961543" sldId="274"/>
            <ac:picMk id="6" creationId="{76755F07-40B0-C1CB-1A28-682055D6BB24}"/>
          </ac:picMkLst>
        </pc:picChg>
      </pc:sldChg>
      <pc:sldChg chg="addSp modSp new del mod">
        <pc:chgData name="Bérubé, Sylvain" userId="58a7b77c-805a-4492-9b5c-f61060aeaa67" providerId="ADAL" clId="{ABEC858D-5A13-4EFF-AC09-38BED74B0BF5}" dt="2024-04-08T00:29:15.568" v="703" actId="47"/>
        <pc:sldMkLst>
          <pc:docMk/>
          <pc:sldMk cId="2567848231" sldId="275"/>
        </pc:sldMkLst>
        <pc:picChg chg="add mod">
          <ac:chgData name="Bérubé, Sylvain" userId="58a7b77c-805a-4492-9b5c-f61060aeaa67" providerId="ADAL" clId="{ABEC858D-5A13-4EFF-AC09-38BED74B0BF5}" dt="2024-04-08T00:29:04.077" v="702" actId="962"/>
          <ac:picMkLst>
            <pc:docMk/>
            <pc:sldMk cId="2567848231" sldId="275"/>
            <ac:picMk id="3" creationId="{17C286BA-5734-76B6-7E04-1C681CC7B102}"/>
          </ac:picMkLst>
        </pc:picChg>
      </pc:sldChg>
      <pc:sldChg chg="addSp modSp new mod">
        <pc:chgData name="Bérubé, Sylvain" userId="58a7b77c-805a-4492-9b5c-f61060aeaa67" providerId="ADAL" clId="{ABEC858D-5A13-4EFF-AC09-38BED74B0BF5}" dt="2024-04-08T00:29:51.316" v="707" actId="962"/>
        <pc:sldMkLst>
          <pc:docMk/>
          <pc:sldMk cId="4260876716" sldId="275"/>
        </pc:sldMkLst>
        <pc:picChg chg="add mod">
          <ac:chgData name="Bérubé, Sylvain" userId="58a7b77c-805a-4492-9b5c-f61060aeaa67" providerId="ADAL" clId="{ABEC858D-5A13-4EFF-AC09-38BED74B0BF5}" dt="2024-04-08T00:29:51.316" v="707" actId="962"/>
          <ac:picMkLst>
            <pc:docMk/>
            <pc:sldMk cId="4260876716" sldId="275"/>
            <ac:picMk id="3" creationId="{147733B4-13A3-35E4-C0B4-98E3CBFD44A8}"/>
          </ac:picMkLst>
        </pc:picChg>
      </pc:sldChg>
      <pc:sldChg chg="addSp modSp new mod">
        <pc:chgData name="Bérubé, Sylvain" userId="58a7b77c-805a-4492-9b5c-f61060aeaa67" providerId="ADAL" clId="{ABEC858D-5A13-4EFF-AC09-38BED74B0BF5}" dt="2024-04-08T00:38:09.974" v="727" actId="167"/>
        <pc:sldMkLst>
          <pc:docMk/>
          <pc:sldMk cId="85702530" sldId="276"/>
        </pc:sldMkLst>
        <pc:spChg chg="add mod ord">
          <ac:chgData name="Bérubé, Sylvain" userId="58a7b77c-805a-4492-9b5c-f61060aeaa67" providerId="ADAL" clId="{ABEC858D-5A13-4EFF-AC09-38BED74B0BF5}" dt="2024-04-08T00:38:09.974" v="727" actId="167"/>
          <ac:spMkLst>
            <pc:docMk/>
            <pc:sldMk cId="85702530" sldId="276"/>
            <ac:spMk id="4" creationId="{76230397-2FA9-74EC-3289-E8435C328F24}"/>
          </ac:spMkLst>
        </pc:spChg>
        <pc:picChg chg="add mod">
          <ac:chgData name="Bérubé, Sylvain" userId="58a7b77c-805a-4492-9b5c-f61060aeaa67" providerId="ADAL" clId="{ABEC858D-5A13-4EFF-AC09-38BED74B0BF5}" dt="2024-04-08T00:31:09.809" v="712" actId="962"/>
          <ac:picMkLst>
            <pc:docMk/>
            <pc:sldMk cId="85702530" sldId="276"/>
            <ac:picMk id="3" creationId="{2BE63A8C-BF93-EE06-10B1-3CFEF7A7F30E}"/>
          </ac:picMkLst>
        </pc:picChg>
      </pc:sldChg>
      <pc:sldChg chg="addSp delSp modSp new mod">
        <pc:chgData name="Bérubé, Sylvain" userId="58a7b77c-805a-4492-9b5c-f61060aeaa67" providerId="ADAL" clId="{ABEC858D-5A13-4EFF-AC09-38BED74B0BF5}" dt="2024-04-08T00:37:48.750" v="723" actId="1076"/>
        <pc:sldMkLst>
          <pc:docMk/>
          <pc:sldMk cId="2824210493" sldId="277"/>
        </pc:sldMkLst>
        <pc:picChg chg="add del mod">
          <ac:chgData name="Bérubé, Sylvain" userId="58a7b77c-805a-4492-9b5c-f61060aeaa67" providerId="ADAL" clId="{ABEC858D-5A13-4EFF-AC09-38BED74B0BF5}" dt="2024-04-08T00:37:43.146" v="721" actId="478"/>
          <ac:picMkLst>
            <pc:docMk/>
            <pc:sldMk cId="2824210493" sldId="277"/>
            <ac:picMk id="3" creationId="{A6657A8C-2C05-742B-8C1B-82DFCE0372B5}"/>
          </ac:picMkLst>
        </pc:picChg>
        <pc:picChg chg="add mod">
          <ac:chgData name="Bérubé, Sylvain" userId="58a7b77c-805a-4492-9b5c-f61060aeaa67" providerId="ADAL" clId="{ABEC858D-5A13-4EFF-AC09-38BED74B0BF5}" dt="2024-04-08T00:37:48.750" v="723" actId="1076"/>
          <ac:picMkLst>
            <pc:docMk/>
            <pc:sldMk cId="2824210493" sldId="277"/>
            <ac:picMk id="5" creationId="{6C7D19A0-DAA1-454A-B30E-287EB22FF5E3}"/>
          </ac:picMkLst>
        </pc:picChg>
      </pc:sldChg>
      <pc:sldChg chg="addSp modSp new mod">
        <pc:chgData name="Bérubé, Sylvain" userId="58a7b77c-805a-4492-9b5c-f61060aeaa67" providerId="ADAL" clId="{ABEC858D-5A13-4EFF-AC09-38BED74B0BF5}" dt="2024-04-08T00:37:22.368" v="720" actId="14100"/>
        <pc:sldMkLst>
          <pc:docMk/>
          <pc:sldMk cId="539953073" sldId="278"/>
        </pc:sldMkLst>
        <pc:picChg chg="add mod">
          <ac:chgData name="Bérubé, Sylvain" userId="58a7b77c-805a-4492-9b5c-f61060aeaa67" providerId="ADAL" clId="{ABEC858D-5A13-4EFF-AC09-38BED74B0BF5}" dt="2024-04-08T00:37:22.368" v="720" actId="14100"/>
          <ac:picMkLst>
            <pc:docMk/>
            <pc:sldMk cId="539953073" sldId="278"/>
            <ac:picMk id="3" creationId="{CE73F4E6-50E7-EE22-DB38-55DEA306E104}"/>
          </ac:picMkLst>
        </pc:picChg>
      </pc:sldChg>
      <pc:sldChg chg="addSp delSp modSp new mod ord setBg">
        <pc:chgData name="Bérubé, Sylvain" userId="58a7b77c-805a-4492-9b5c-f61060aeaa67" providerId="ADAL" clId="{ABEC858D-5A13-4EFF-AC09-38BED74B0BF5}" dt="2024-04-08T00:43:14.266" v="744"/>
        <pc:sldMkLst>
          <pc:docMk/>
          <pc:sldMk cId="1446803328" sldId="279"/>
        </pc:sldMkLst>
        <pc:spChg chg="add del">
          <ac:chgData name="Bérubé, Sylvain" userId="58a7b77c-805a-4492-9b5c-f61060aeaa67" providerId="ADAL" clId="{ABEC858D-5A13-4EFF-AC09-38BED74B0BF5}" dt="2024-04-08T00:41:31.563" v="735" actId="26606"/>
          <ac:spMkLst>
            <pc:docMk/>
            <pc:sldMk cId="1446803328" sldId="279"/>
            <ac:spMk id="8" creationId="{E559D998-AB6C-46E1-B394-118E9A1E2D62}"/>
          </ac:spMkLst>
        </pc:spChg>
        <pc:spChg chg="add">
          <ac:chgData name="Bérubé, Sylvain" userId="58a7b77c-805a-4492-9b5c-f61060aeaa67" providerId="ADAL" clId="{ABEC858D-5A13-4EFF-AC09-38BED74B0BF5}" dt="2024-04-08T00:41:31.565" v="736" actId="26606"/>
          <ac:spMkLst>
            <pc:docMk/>
            <pc:sldMk cId="1446803328" sldId="279"/>
            <ac:spMk id="10" creationId="{42A4FC2C-047E-45A5-965D-8E1E3BF09BC6}"/>
          </ac:spMkLst>
        </pc:spChg>
        <pc:picChg chg="add mod">
          <ac:chgData name="Bérubé, Sylvain" userId="58a7b77c-805a-4492-9b5c-f61060aeaa67" providerId="ADAL" clId="{ABEC858D-5A13-4EFF-AC09-38BED74B0BF5}" dt="2024-04-08T00:41:34.075" v="737" actId="27614"/>
          <ac:picMkLst>
            <pc:docMk/>
            <pc:sldMk cId="1446803328" sldId="279"/>
            <ac:picMk id="3" creationId="{17BE0C45-11C8-2855-8CC5-B56821848D46}"/>
          </ac:picMkLst>
        </pc:picChg>
      </pc:sldChg>
      <pc:sldChg chg="addSp modSp new del mod">
        <pc:chgData name="Bérubé, Sylvain" userId="58a7b77c-805a-4492-9b5c-f61060aeaa67" providerId="ADAL" clId="{ABEC858D-5A13-4EFF-AC09-38BED74B0BF5}" dt="2024-04-08T00:41:55.502" v="742" actId="47"/>
        <pc:sldMkLst>
          <pc:docMk/>
          <pc:sldMk cId="1922818506" sldId="280"/>
        </pc:sldMkLst>
        <pc:picChg chg="add mod">
          <ac:chgData name="Bérubé, Sylvain" userId="58a7b77c-805a-4492-9b5c-f61060aeaa67" providerId="ADAL" clId="{ABEC858D-5A13-4EFF-AC09-38BED74B0BF5}" dt="2024-04-08T00:41:49.590" v="741" actId="962"/>
          <ac:picMkLst>
            <pc:docMk/>
            <pc:sldMk cId="1922818506" sldId="280"/>
            <ac:picMk id="3" creationId="{D372E65A-023B-3148-645F-6763D3B80F06}"/>
          </ac:picMkLst>
        </pc:picChg>
      </pc:sldChg>
      <pc:sldChg chg="addSp modSp new mod">
        <pc:chgData name="Bérubé, Sylvain" userId="58a7b77c-805a-4492-9b5c-f61060aeaa67" providerId="ADAL" clId="{ABEC858D-5A13-4EFF-AC09-38BED74B0BF5}" dt="2024-04-08T00:43:56.947" v="753" actId="207"/>
        <pc:sldMkLst>
          <pc:docMk/>
          <pc:sldMk cId="3815530961" sldId="280"/>
        </pc:sldMkLst>
        <pc:spChg chg="add mod ord">
          <ac:chgData name="Bérubé, Sylvain" userId="58a7b77c-805a-4492-9b5c-f61060aeaa67" providerId="ADAL" clId="{ABEC858D-5A13-4EFF-AC09-38BED74B0BF5}" dt="2024-04-08T00:43:56.947" v="753" actId="207"/>
          <ac:spMkLst>
            <pc:docMk/>
            <pc:sldMk cId="3815530961" sldId="280"/>
            <ac:spMk id="4" creationId="{EDB00A61-B418-0F2A-AB1E-03375683BB94}"/>
          </ac:spMkLst>
        </pc:spChg>
        <pc:picChg chg="add mod">
          <ac:chgData name="Bérubé, Sylvain" userId="58a7b77c-805a-4492-9b5c-f61060aeaa67" providerId="ADAL" clId="{ABEC858D-5A13-4EFF-AC09-38BED74B0BF5}" dt="2024-04-08T00:43:19.843" v="748" actId="962"/>
          <ac:picMkLst>
            <pc:docMk/>
            <pc:sldMk cId="3815530961" sldId="280"/>
            <ac:picMk id="3" creationId="{DFBE562A-12DC-EDE5-57AE-E1DD1D64D698}"/>
          </ac:picMkLst>
        </pc:picChg>
      </pc:sldChg>
      <pc:sldChg chg="addSp delSp modSp add mod">
        <pc:chgData name="Bérubé, Sylvain" userId="58a7b77c-805a-4492-9b5c-f61060aeaa67" providerId="ADAL" clId="{ABEC858D-5A13-4EFF-AC09-38BED74B0BF5}" dt="2024-04-08T02:22:20.511" v="1139" actId="207"/>
        <pc:sldMkLst>
          <pc:docMk/>
          <pc:sldMk cId="4220794808" sldId="281"/>
        </pc:sldMkLst>
        <pc:spChg chg="mod">
          <ac:chgData name="Bérubé, Sylvain" userId="58a7b77c-805a-4492-9b5c-f61060aeaa67" providerId="ADAL" clId="{ABEC858D-5A13-4EFF-AC09-38BED74B0BF5}" dt="2024-04-08T00:47:32.009" v="810" actId="122"/>
          <ac:spMkLst>
            <pc:docMk/>
            <pc:sldMk cId="4220794808" sldId="281"/>
            <ac:spMk id="2" creationId="{00000000-0000-0000-0000-000000000000}"/>
          </ac:spMkLst>
        </pc:spChg>
        <pc:spChg chg="del mod">
          <ac:chgData name="Bérubé, Sylvain" userId="58a7b77c-805a-4492-9b5c-f61060aeaa67" providerId="ADAL" clId="{ABEC858D-5A13-4EFF-AC09-38BED74B0BF5}" dt="2024-04-08T00:46:38.146" v="784" actId="478"/>
          <ac:spMkLst>
            <pc:docMk/>
            <pc:sldMk cId="4220794808" sldId="281"/>
            <ac:spMk id="3" creationId="{00000000-0000-0000-0000-000000000000}"/>
          </ac:spMkLst>
        </pc:spChg>
        <pc:spChg chg="add mod">
          <ac:chgData name="Bérubé, Sylvain" userId="58a7b77c-805a-4492-9b5c-f61060aeaa67" providerId="ADAL" clId="{ABEC858D-5A13-4EFF-AC09-38BED74B0BF5}" dt="2024-04-08T02:22:13.239" v="1135" actId="207"/>
          <ac:spMkLst>
            <pc:docMk/>
            <pc:sldMk cId="4220794808" sldId="281"/>
            <ac:spMk id="4" creationId="{199709B3-492B-45CA-A4E1-A87E3BAABE5B}"/>
          </ac:spMkLst>
        </pc:spChg>
        <pc:spChg chg="add mod">
          <ac:chgData name="Bérubé, Sylvain" userId="58a7b77c-805a-4492-9b5c-f61060aeaa67" providerId="ADAL" clId="{ABEC858D-5A13-4EFF-AC09-38BED74B0BF5}" dt="2024-04-08T02:20:02.569" v="1129"/>
          <ac:spMkLst>
            <pc:docMk/>
            <pc:sldMk cId="4220794808" sldId="281"/>
            <ac:spMk id="5" creationId="{E65227AF-8782-0BCB-96E5-D0734DF7A171}"/>
          </ac:spMkLst>
        </pc:spChg>
        <pc:spChg chg="add mod">
          <ac:chgData name="Bérubé, Sylvain" userId="58a7b77c-805a-4492-9b5c-f61060aeaa67" providerId="ADAL" clId="{ABEC858D-5A13-4EFF-AC09-38BED74B0BF5}" dt="2024-04-08T02:22:20.511" v="1139" actId="207"/>
          <ac:spMkLst>
            <pc:docMk/>
            <pc:sldMk cId="4220794808" sldId="281"/>
            <ac:spMk id="6" creationId="{BA19199C-E078-2878-A07E-79C5B9B09874}"/>
          </ac:spMkLst>
        </pc:spChg>
        <pc:spChg chg="add mod">
          <ac:chgData name="Bérubé, Sylvain" userId="58a7b77c-805a-4492-9b5c-f61060aeaa67" providerId="ADAL" clId="{ABEC858D-5A13-4EFF-AC09-38BED74B0BF5}" dt="2024-04-08T01:07:18.364" v="1058"/>
          <ac:spMkLst>
            <pc:docMk/>
            <pc:sldMk cId="4220794808" sldId="281"/>
            <ac:spMk id="15" creationId="{E3175CF7-1A5A-44A5-36E0-1DE8D6AA9203}"/>
          </ac:spMkLst>
        </pc:spChg>
        <pc:picChg chg="add mod">
          <ac:chgData name="Bérubé, Sylvain" userId="58a7b77c-805a-4492-9b5c-f61060aeaa67" providerId="ADAL" clId="{ABEC858D-5A13-4EFF-AC09-38BED74B0BF5}" dt="2024-04-08T01:07:47.785" v="1063" actId="1076"/>
          <ac:picMkLst>
            <pc:docMk/>
            <pc:sldMk cId="4220794808" sldId="281"/>
            <ac:picMk id="8" creationId="{D9CF4B18-2F8B-3606-F992-CB3957999EEB}"/>
          </ac:picMkLst>
        </pc:picChg>
        <pc:picChg chg="add del mod">
          <ac:chgData name="Bérubé, Sylvain" userId="58a7b77c-805a-4492-9b5c-f61060aeaa67" providerId="ADAL" clId="{ABEC858D-5A13-4EFF-AC09-38BED74B0BF5}" dt="2024-04-08T01:03:01.201" v="1025" actId="478"/>
          <ac:picMkLst>
            <pc:docMk/>
            <pc:sldMk cId="4220794808" sldId="281"/>
            <ac:picMk id="10" creationId="{B9593B89-2A81-CD16-1CEF-4CD3A1BF4B96}"/>
          </ac:picMkLst>
        </pc:picChg>
        <pc:picChg chg="add mod">
          <ac:chgData name="Bérubé, Sylvain" userId="58a7b77c-805a-4492-9b5c-f61060aeaa67" providerId="ADAL" clId="{ABEC858D-5A13-4EFF-AC09-38BED74B0BF5}" dt="2024-04-08T01:07:51.145" v="1064" actId="1076"/>
          <ac:picMkLst>
            <pc:docMk/>
            <pc:sldMk cId="4220794808" sldId="281"/>
            <ac:picMk id="12" creationId="{0509B03D-7CEE-2AB3-71C5-D3B0A9C8C1F0}"/>
          </ac:picMkLst>
        </pc:picChg>
        <pc:picChg chg="add mod">
          <ac:chgData name="Bérubé, Sylvain" userId="58a7b77c-805a-4492-9b5c-f61060aeaa67" providerId="ADAL" clId="{ABEC858D-5A13-4EFF-AC09-38BED74B0BF5}" dt="2024-04-08T01:07:53.280" v="1065" actId="1076"/>
          <ac:picMkLst>
            <pc:docMk/>
            <pc:sldMk cId="4220794808" sldId="281"/>
            <ac:picMk id="14" creationId="{8AF4CE52-7ED5-E1D1-6639-9E1ABE339FB8}"/>
          </ac:picMkLst>
        </pc:picChg>
      </pc:sldChg>
      <pc:sldChg chg="addSp delSp modSp new mod setBg">
        <pc:chgData name="Bérubé, Sylvain" userId="58a7b77c-805a-4492-9b5c-f61060aeaa67" providerId="ADAL" clId="{ABEC858D-5A13-4EFF-AC09-38BED74B0BF5}" dt="2024-04-08T02:01:01.116" v="1101" actId="1076"/>
        <pc:sldMkLst>
          <pc:docMk/>
          <pc:sldMk cId="3266486871" sldId="282"/>
        </pc:sldMkLst>
        <pc:spChg chg="del">
          <ac:chgData name="Bérubé, Sylvain" userId="58a7b77c-805a-4492-9b5c-f61060aeaa67" providerId="ADAL" clId="{ABEC858D-5A13-4EFF-AC09-38BED74B0BF5}" dt="2024-04-08T01:50:42.112" v="1066" actId="478"/>
          <ac:spMkLst>
            <pc:docMk/>
            <pc:sldMk cId="3266486871" sldId="282"/>
            <ac:spMk id="2" creationId="{4463F580-6613-5566-288A-04EFE82A5F2C}"/>
          </ac:spMkLst>
        </pc:spChg>
        <pc:spChg chg="del mod">
          <ac:chgData name="Bérubé, Sylvain" userId="58a7b77c-805a-4492-9b5c-f61060aeaa67" providerId="ADAL" clId="{ABEC858D-5A13-4EFF-AC09-38BED74B0BF5}" dt="2024-04-08T01:50:43.678" v="1067" actId="478"/>
          <ac:spMkLst>
            <pc:docMk/>
            <pc:sldMk cId="3266486871" sldId="282"/>
            <ac:spMk id="3" creationId="{241258D8-D067-133B-608D-CA730442D66D}"/>
          </ac:spMkLst>
        </pc:spChg>
        <pc:spChg chg="del mod">
          <ac:chgData name="Bérubé, Sylvain" userId="58a7b77c-805a-4492-9b5c-f61060aeaa67" providerId="ADAL" clId="{ABEC858D-5A13-4EFF-AC09-38BED74B0BF5}" dt="2024-04-08T00:46:18.208" v="777" actId="478"/>
          <ac:spMkLst>
            <pc:docMk/>
            <pc:sldMk cId="3266486871" sldId="282"/>
            <ac:spMk id="4" creationId="{5E6A0DFF-C3EE-E276-69DA-4C4FBCEC2B96}"/>
          </ac:spMkLst>
        </pc:spChg>
        <pc:spChg chg="add del mod">
          <ac:chgData name="Bérubé, Sylvain" userId="58a7b77c-805a-4492-9b5c-f61060aeaa67" providerId="ADAL" clId="{ABEC858D-5A13-4EFF-AC09-38BED74B0BF5}" dt="2024-04-08T01:50:45.591" v="1068" actId="478"/>
          <ac:spMkLst>
            <pc:docMk/>
            <pc:sldMk cId="3266486871" sldId="282"/>
            <ac:spMk id="6" creationId="{280BBC58-E396-BD8E-52DD-6276C9F6632B}"/>
          </ac:spMkLst>
        </pc:spChg>
        <pc:picChg chg="add del mod">
          <ac:chgData name="Bérubé, Sylvain" userId="58a7b77c-805a-4492-9b5c-f61060aeaa67" providerId="ADAL" clId="{ABEC858D-5A13-4EFF-AC09-38BED74B0BF5}" dt="2024-04-08T01:51:05.047" v="1072" actId="478"/>
          <ac:picMkLst>
            <pc:docMk/>
            <pc:sldMk cId="3266486871" sldId="282"/>
            <ac:picMk id="8" creationId="{6AFF9540-1B74-0DBB-69EF-7CF6E9445C56}"/>
          </ac:picMkLst>
        </pc:picChg>
        <pc:picChg chg="add mod ord">
          <ac:chgData name="Bérubé, Sylvain" userId="58a7b77c-805a-4492-9b5c-f61060aeaa67" providerId="ADAL" clId="{ABEC858D-5A13-4EFF-AC09-38BED74B0BF5}" dt="2024-04-08T02:01:01.116" v="1101" actId="1076"/>
          <ac:picMkLst>
            <pc:docMk/>
            <pc:sldMk cId="3266486871" sldId="282"/>
            <ac:picMk id="10" creationId="{BCA9100F-3453-D38F-1ADC-8B57E00FC942}"/>
          </ac:picMkLst>
        </pc:picChg>
        <pc:picChg chg="add del mod">
          <ac:chgData name="Bérubé, Sylvain" userId="58a7b77c-805a-4492-9b5c-f61060aeaa67" providerId="ADAL" clId="{ABEC858D-5A13-4EFF-AC09-38BED74B0BF5}" dt="2024-04-08T01:51:36.423" v="1081" actId="478"/>
          <ac:picMkLst>
            <pc:docMk/>
            <pc:sldMk cId="3266486871" sldId="282"/>
            <ac:picMk id="12" creationId="{91163E32-13CF-4635-93D5-0B5F3C73EE67}"/>
          </ac:picMkLst>
        </pc:picChg>
        <pc:picChg chg="add mod">
          <ac:chgData name="Bérubé, Sylvain" userId="58a7b77c-805a-4492-9b5c-f61060aeaa67" providerId="ADAL" clId="{ABEC858D-5A13-4EFF-AC09-38BED74B0BF5}" dt="2024-04-08T02:00:54.725" v="1098" actId="1076"/>
          <ac:picMkLst>
            <pc:docMk/>
            <pc:sldMk cId="3266486871" sldId="282"/>
            <ac:picMk id="14" creationId="{D7642F3D-A8CD-B40F-1BDA-156D73E5DE31}"/>
          </ac:picMkLst>
        </pc:picChg>
      </pc:sldChg>
      <pc:sldChg chg="addSp new mod ord">
        <pc:chgData name="Bérubé, Sylvain" userId="58a7b77c-805a-4492-9b5c-f61060aeaa67" providerId="ADAL" clId="{ABEC858D-5A13-4EFF-AC09-38BED74B0BF5}" dt="2024-04-08T00:56:47.274" v="947" actId="22"/>
        <pc:sldMkLst>
          <pc:docMk/>
          <pc:sldMk cId="535071438" sldId="283"/>
        </pc:sldMkLst>
        <pc:picChg chg="add">
          <ac:chgData name="Bérubé, Sylvain" userId="58a7b77c-805a-4492-9b5c-f61060aeaa67" providerId="ADAL" clId="{ABEC858D-5A13-4EFF-AC09-38BED74B0BF5}" dt="2024-04-08T00:56:47.274" v="947" actId="22"/>
          <ac:picMkLst>
            <pc:docMk/>
            <pc:sldMk cId="535071438" sldId="283"/>
            <ac:picMk id="3" creationId="{4B5B21D4-D0D0-3CF7-4849-D64B933F8B3F}"/>
          </ac:picMkLst>
        </pc:picChg>
      </pc:sldChg>
      <pc:sldChg chg="addSp delSp modSp new mod">
        <pc:chgData name="Bérubé, Sylvain" userId="58a7b77c-805a-4492-9b5c-f61060aeaa67" providerId="ADAL" clId="{ABEC858D-5A13-4EFF-AC09-38BED74B0BF5}" dt="2024-04-08T00:58:06.172" v="957" actId="962"/>
        <pc:sldMkLst>
          <pc:docMk/>
          <pc:sldMk cId="44097504" sldId="284"/>
        </pc:sldMkLst>
        <pc:spChg chg="del">
          <ac:chgData name="Bérubé, Sylvain" userId="58a7b77c-805a-4492-9b5c-f61060aeaa67" providerId="ADAL" clId="{ABEC858D-5A13-4EFF-AC09-38BED74B0BF5}" dt="2024-04-08T00:57:55.403" v="950" actId="478"/>
          <ac:spMkLst>
            <pc:docMk/>
            <pc:sldMk cId="44097504" sldId="284"/>
            <ac:spMk id="2" creationId="{5B9296EB-6204-1DDC-6E0E-35906333ABF6}"/>
          </ac:spMkLst>
        </pc:spChg>
        <pc:spChg chg="del">
          <ac:chgData name="Bérubé, Sylvain" userId="58a7b77c-805a-4492-9b5c-f61060aeaa67" providerId="ADAL" clId="{ABEC858D-5A13-4EFF-AC09-38BED74B0BF5}" dt="2024-04-08T00:57:53.808" v="949" actId="478"/>
          <ac:spMkLst>
            <pc:docMk/>
            <pc:sldMk cId="44097504" sldId="284"/>
            <ac:spMk id="3" creationId="{CBF5CD24-87F5-AD2A-426B-794A6A1A415C}"/>
          </ac:spMkLst>
        </pc:spChg>
        <pc:picChg chg="add del mod">
          <ac:chgData name="Bérubé, Sylvain" userId="58a7b77c-805a-4492-9b5c-f61060aeaa67" providerId="ADAL" clId="{ABEC858D-5A13-4EFF-AC09-38BED74B0BF5}" dt="2024-04-08T00:58:05.032" v="954" actId="478"/>
          <ac:picMkLst>
            <pc:docMk/>
            <pc:sldMk cId="44097504" sldId="284"/>
            <ac:picMk id="5" creationId="{D1F1A8F1-16EC-9671-B39A-6907E5A9394A}"/>
          </ac:picMkLst>
        </pc:picChg>
        <pc:picChg chg="add mod">
          <ac:chgData name="Bérubé, Sylvain" userId="58a7b77c-805a-4492-9b5c-f61060aeaa67" providerId="ADAL" clId="{ABEC858D-5A13-4EFF-AC09-38BED74B0BF5}" dt="2024-04-08T00:58:06.172" v="957" actId="962"/>
          <ac:picMkLst>
            <pc:docMk/>
            <pc:sldMk cId="44097504" sldId="284"/>
            <ac:picMk id="7" creationId="{FB5FFAE7-4240-754B-50F6-21574DBC3334}"/>
          </ac:picMkLst>
        </pc:picChg>
      </pc:sldChg>
      <pc:sldChg chg="addSp delSp modSp new del mod">
        <pc:chgData name="Bérubé, Sylvain" userId="58a7b77c-805a-4492-9b5c-f61060aeaa67" providerId="ADAL" clId="{ABEC858D-5A13-4EFF-AC09-38BED74B0BF5}" dt="2024-04-08T02:52:07.046" v="1219" actId="47"/>
        <pc:sldMkLst>
          <pc:docMk/>
          <pc:sldMk cId="304407404" sldId="285"/>
        </pc:sldMkLst>
        <pc:spChg chg="del">
          <ac:chgData name="Bérubé, Sylvain" userId="58a7b77c-805a-4492-9b5c-f61060aeaa67" providerId="ADAL" clId="{ABEC858D-5A13-4EFF-AC09-38BED74B0BF5}" dt="2024-04-08T02:33:00.553" v="1142" actId="478"/>
          <ac:spMkLst>
            <pc:docMk/>
            <pc:sldMk cId="304407404" sldId="285"/>
            <ac:spMk id="2" creationId="{7044B75E-7BFE-2D59-C7D7-7AE9EED97C56}"/>
          </ac:spMkLst>
        </pc:spChg>
        <pc:spChg chg="del">
          <ac:chgData name="Bérubé, Sylvain" userId="58a7b77c-805a-4492-9b5c-f61060aeaa67" providerId="ADAL" clId="{ABEC858D-5A13-4EFF-AC09-38BED74B0BF5}" dt="2024-04-08T02:32:59.194" v="1141" actId="478"/>
          <ac:spMkLst>
            <pc:docMk/>
            <pc:sldMk cId="304407404" sldId="285"/>
            <ac:spMk id="3" creationId="{D1489583-196D-ADB7-2021-459557040C2F}"/>
          </ac:spMkLst>
        </pc:spChg>
        <pc:spChg chg="del">
          <ac:chgData name="Bérubé, Sylvain" userId="58a7b77c-805a-4492-9b5c-f61060aeaa67" providerId="ADAL" clId="{ABEC858D-5A13-4EFF-AC09-38BED74B0BF5}" dt="2024-04-08T02:33:01.863" v="1143" actId="478"/>
          <ac:spMkLst>
            <pc:docMk/>
            <pc:sldMk cId="304407404" sldId="285"/>
            <ac:spMk id="4" creationId="{85FFA23C-64FA-414F-322E-BDE4425599D9}"/>
          </ac:spMkLst>
        </pc:spChg>
        <pc:spChg chg="add mod">
          <ac:chgData name="Bérubé, Sylvain" userId="58a7b77c-805a-4492-9b5c-f61060aeaa67" providerId="ADAL" clId="{ABEC858D-5A13-4EFF-AC09-38BED74B0BF5}" dt="2024-04-08T02:35:40.947" v="1191" actId="20577"/>
          <ac:spMkLst>
            <pc:docMk/>
            <pc:sldMk cId="304407404" sldId="285"/>
            <ac:spMk id="9" creationId="{DEFF6620-6090-1A8E-CF69-DCA97099418E}"/>
          </ac:spMkLst>
        </pc:spChg>
        <pc:picChg chg="add del">
          <ac:chgData name="Bérubé, Sylvain" userId="58a7b77c-805a-4492-9b5c-f61060aeaa67" providerId="ADAL" clId="{ABEC858D-5A13-4EFF-AC09-38BED74B0BF5}" dt="2024-04-08T02:34:21.185" v="1145" actId="478"/>
          <ac:picMkLst>
            <pc:docMk/>
            <pc:sldMk cId="304407404" sldId="285"/>
            <ac:picMk id="6" creationId="{D75FB319-B897-F294-C88D-DE97F3EA4B27}"/>
          </ac:picMkLst>
        </pc:picChg>
        <pc:picChg chg="add mod">
          <ac:chgData name="Bérubé, Sylvain" userId="58a7b77c-805a-4492-9b5c-f61060aeaa67" providerId="ADAL" clId="{ABEC858D-5A13-4EFF-AC09-38BED74B0BF5}" dt="2024-04-08T02:34:28.864" v="1148" actId="1076"/>
          <ac:picMkLst>
            <pc:docMk/>
            <pc:sldMk cId="304407404" sldId="285"/>
            <ac:picMk id="8" creationId="{C662F674-9D82-8361-6DCE-D4405D382360}"/>
          </ac:picMkLst>
        </pc:picChg>
      </pc:sldChg>
      <pc:sldChg chg="modSp add del mod">
        <pc:chgData name="Bérubé, Sylvain" userId="58a7b77c-805a-4492-9b5c-f61060aeaa67" providerId="ADAL" clId="{ABEC858D-5A13-4EFF-AC09-38BED74B0BF5}" dt="2024-04-08T02:53:17.575" v="1262" actId="47"/>
        <pc:sldMkLst>
          <pc:docMk/>
          <pc:sldMk cId="2296441326" sldId="286"/>
        </pc:sldMkLst>
        <pc:spChg chg="mod">
          <ac:chgData name="Bérubé, Sylvain" userId="58a7b77c-805a-4492-9b5c-f61060aeaa67" providerId="ADAL" clId="{ABEC858D-5A13-4EFF-AC09-38BED74B0BF5}" dt="2024-04-08T02:35:46.025" v="1204" actId="20577"/>
          <ac:spMkLst>
            <pc:docMk/>
            <pc:sldMk cId="2296441326" sldId="286"/>
            <ac:spMk id="9" creationId="{DEFF6620-6090-1A8E-CF69-DCA97099418E}"/>
          </ac:spMkLst>
        </pc:spChg>
      </pc:sldChg>
      <pc:sldChg chg="addSp delSp modSp add mod ord">
        <pc:chgData name="Bérubé, Sylvain" userId="58a7b77c-805a-4492-9b5c-f61060aeaa67" providerId="ADAL" clId="{ABEC858D-5A13-4EFF-AC09-38BED74B0BF5}" dt="2024-04-08T03:12:34.509" v="1312" actId="207"/>
        <pc:sldMkLst>
          <pc:docMk/>
          <pc:sldMk cId="937886391" sldId="287"/>
        </pc:sldMkLst>
        <pc:spChg chg="mod">
          <ac:chgData name="Bérubé, Sylvain" userId="58a7b77c-805a-4492-9b5c-f61060aeaa67" providerId="ADAL" clId="{ABEC858D-5A13-4EFF-AC09-38BED74B0BF5}" dt="2024-04-08T03:12:34.509" v="1312" actId="207"/>
          <ac:spMkLst>
            <pc:docMk/>
            <pc:sldMk cId="937886391" sldId="287"/>
            <ac:spMk id="9" creationId="{DEFF6620-6090-1A8E-CF69-DCA97099418E}"/>
          </ac:spMkLst>
        </pc:spChg>
        <pc:picChg chg="add del mod">
          <ac:chgData name="Bérubé, Sylvain" userId="58a7b77c-805a-4492-9b5c-f61060aeaa67" providerId="ADAL" clId="{ABEC858D-5A13-4EFF-AC09-38BED74B0BF5}" dt="2024-04-08T02:51:07.860" v="1212" actId="478"/>
          <ac:picMkLst>
            <pc:docMk/>
            <pc:sldMk cId="937886391" sldId="287"/>
            <ac:picMk id="3" creationId="{8F7B1D96-ACFB-063B-212B-7F78DE3388B1}"/>
          </ac:picMkLst>
        </pc:picChg>
        <pc:picChg chg="add mod">
          <ac:chgData name="Bérubé, Sylvain" userId="58a7b77c-805a-4492-9b5c-f61060aeaa67" providerId="ADAL" clId="{ABEC858D-5A13-4EFF-AC09-38BED74B0BF5}" dt="2024-04-08T02:51:17.359" v="1215" actId="1076"/>
          <ac:picMkLst>
            <pc:docMk/>
            <pc:sldMk cId="937886391" sldId="287"/>
            <ac:picMk id="5" creationId="{129C664D-8B05-1D94-2EF5-D7484F351A09}"/>
          </ac:picMkLst>
        </pc:picChg>
        <pc:picChg chg="del">
          <ac:chgData name="Bérubé, Sylvain" userId="58a7b77c-805a-4492-9b5c-f61060aeaa67" providerId="ADAL" clId="{ABEC858D-5A13-4EFF-AC09-38BED74B0BF5}" dt="2024-04-08T02:41:08.160" v="1211" actId="478"/>
          <ac:picMkLst>
            <pc:docMk/>
            <pc:sldMk cId="937886391" sldId="287"/>
            <ac:picMk id="8" creationId="{C662F674-9D82-8361-6DCE-D4405D382360}"/>
          </ac:picMkLst>
        </pc:picChg>
      </pc:sldChg>
      <pc:sldChg chg="addSp delSp modSp add mod">
        <pc:chgData name="Bérubé, Sylvain" userId="58a7b77c-805a-4492-9b5c-f61060aeaa67" providerId="ADAL" clId="{ABEC858D-5A13-4EFF-AC09-38BED74B0BF5}" dt="2024-04-08T03:13:06.738" v="1321" actId="255"/>
        <pc:sldMkLst>
          <pc:docMk/>
          <pc:sldMk cId="2303949496" sldId="288"/>
        </pc:sldMkLst>
        <pc:spChg chg="add del mod">
          <ac:chgData name="Bérubé, Sylvain" userId="58a7b77c-805a-4492-9b5c-f61060aeaa67" providerId="ADAL" clId="{ABEC858D-5A13-4EFF-AC09-38BED74B0BF5}" dt="2024-04-08T03:12:46.098" v="1315" actId="478"/>
          <ac:spMkLst>
            <pc:docMk/>
            <pc:sldMk cId="2303949496" sldId="288"/>
            <ac:spMk id="4" creationId="{78EE627B-5BB1-9EFE-02EA-A9BCC8E8DFAD}"/>
          </ac:spMkLst>
        </pc:spChg>
        <pc:spChg chg="add del mod">
          <ac:chgData name="Bérubé, Sylvain" userId="58a7b77c-805a-4492-9b5c-f61060aeaa67" providerId="ADAL" clId="{ABEC858D-5A13-4EFF-AC09-38BED74B0BF5}" dt="2024-04-08T03:12:51.697" v="1319" actId="478"/>
          <ac:spMkLst>
            <pc:docMk/>
            <pc:sldMk cId="2303949496" sldId="288"/>
            <ac:spMk id="7" creationId="{3960B82C-1E23-90BA-4E1E-E25FDC1F7A8B}"/>
          </ac:spMkLst>
        </pc:spChg>
        <pc:spChg chg="add mod">
          <ac:chgData name="Bérubé, Sylvain" userId="58a7b77c-805a-4492-9b5c-f61060aeaa67" providerId="ADAL" clId="{ABEC858D-5A13-4EFF-AC09-38BED74B0BF5}" dt="2024-04-08T03:13:06.738" v="1321" actId="255"/>
          <ac:spMkLst>
            <pc:docMk/>
            <pc:sldMk cId="2303949496" sldId="288"/>
            <ac:spMk id="8" creationId="{2ABE1006-4944-7A2F-8F8C-11D1767FDB61}"/>
          </ac:spMkLst>
        </pc:spChg>
        <pc:spChg chg="del">
          <ac:chgData name="Bérubé, Sylvain" userId="58a7b77c-805a-4492-9b5c-f61060aeaa67" providerId="ADAL" clId="{ABEC858D-5A13-4EFF-AC09-38BED74B0BF5}" dt="2024-04-08T03:12:48.475" v="1316" actId="478"/>
          <ac:spMkLst>
            <pc:docMk/>
            <pc:sldMk cId="2303949496" sldId="288"/>
            <ac:spMk id="9" creationId="{DEFF6620-6090-1A8E-CF69-DCA97099418E}"/>
          </ac:spMkLst>
        </pc:spChg>
        <pc:picChg chg="add mod">
          <ac:chgData name="Bérubé, Sylvain" userId="58a7b77c-805a-4492-9b5c-f61060aeaa67" providerId="ADAL" clId="{ABEC858D-5A13-4EFF-AC09-38BED74B0BF5}" dt="2024-04-08T02:51:49.064" v="1218" actId="1076"/>
          <ac:picMkLst>
            <pc:docMk/>
            <pc:sldMk cId="2303949496" sldId="288"/>
            <ac:picMk id="3" creationId="{44DE67B7-A6DB-EA73-6363-4215B71FDC97}"/>
          </ac:picMkLst>
        </pc:picChg>
      </pc:sldChg>
      <pc:sldChg chg="addSp delSp modSp add mod">
        <pc:chgData name="Bérubé, Sylvain" userId="58a7b77c-805a-4492-9b5c-f61060aeaa67" providerId="ADAL" clId="{ABEC858D-5A13-4EFF-AC09-38BED74B0BF5}" dt="2024-04-08T03:13:33.586" v="1330" actId="20577"/>
        <pc:sldMkLst>
          <pc:docMk/>
          <pc:sldMk cId="1477720542" sldId="289"/>
        </pc:sldMkLst>
        <pc:spChg chg="add del mod">
          <ac:chgData name="Bérubé, Sylvain" userId="58a7b77c-805a-4492-9b5c-f61060aeaa67" providerId="ADAL" clId="{ABEC858D-5A13-4EFF-AC09-38BED74B0BF5}" dt="2024-04-08T03:13:28.706" v="1323" actId="478"/>
          <ac:spMkLst>
            <pc:docMk/>
            <pc:sldMk cId="1477720542" sldId="289"/>
            <ac:spMk id="4" creationId="{95467B0D-693B-B438-F6DE-6BE5FB2DCACE}"/>
          </ac:spMkLst>
        </pc:spChg>
        <pc:spChg chg="add mod">
          <ac:chgData name="Bérubé, Sylvain" userId="58a7b77c-805a-4492-9b5c-f61060aeaa67" providerId="ADAL" clId="{ABEC858D-5A13-4EFF-AC09-38BED74B0BF5}" dt="2024-04-08T03:13:33.586" v="1330" actId="20577"/>
          <ac:spMkLst>
            <pc:docMk/>
            <pc:sldMk cId="1477720542" sldId="289"/>
            <ac:spMk id="6" creationId="{548B5AD2-2596-4186-1EF8-50A8C3DC2B12}"/>
          </ac:spMkLst>
        </pc:spChg>
        <pc:spChg chg="del mod">
          <ac:chgData name="Bérubé, Sylvain" userId="58a7b77c-805a-4492-9b5c-f61060aeaa67" providerId="ADAL" clId="{ABEC858D-5A13-4EFF-AC09-38BED74B0BF5}" dt="2024-04-08T03:13:26.491" v="1322" actId="478"/>
          <ac:spMkLst>
            <pc:docMk/>
            <pc:sldMk cId="1477720542" sldId="289"/>
            <ac:spMk id="9" creationId="{DEFF6620-6090-1A8E-CF69-DCA97099418E}"/>
          </ac:spMkLst>
        </pc:spChg>
      </pc:sldChg>
      <pc:sldChg chg="modSp add del mod">
        <pc:chgData name="Bérubé, Sylvain" userId="58a7b77c-805a-4492-9b5c-f61060aeaa67" providerId="ADAL" clId="{ABEC858D-5A13-4EFF-AC09-38BED74B0BF5}" dt="2024-04-08T02:52:25.230" v="1234" actId="47"/>
        <pc:sldMkLst>
          <pc:docMk/>
          <pc:sldMk cId="4198173017" sldId="289"/>
        </pc:sldMkLst>
        <pc:spChg chg="mod">
          <ac:chgData name="Bérubé, Sylvain" userId="58a7b77c-805a-4492-9b5c-f61060aeaa67" providerId="ADAL" clId="{ABEC858D-5A13-4EFF-AC09-38BED74B0BF5}" dt="2024-04-08T02:52:16.449" v="1232" actId="20577"/>
          <ac:spMkLst>
            <pc:docMk/>
            <pc:sldMk cId="4198173017" sldId="289"/>
            <ac:spMk id="9" creationId="{DEFF6620-6090-1A8E-CF69-DCA97099418E}"/>
          </ac:spMkLst>
        </pc:spChg>
      </pc:sldChg>
      <pc:sldChg chg="modSp add del mod">
        <pc:chgData name="Bérubé, Sylvain" userId="58a7b77c-805a-4492-9b5c-f61060aeaa67" providerId="ADAL" clId="{ABEC858D-5A13-4EFF-AC09-38BED74B0BF5}" dt="2024-04-08T02:52:31.734" v="1247" actId="47"/>
        <pc:sldMkLst>
          <pc:docMk/>
          <pc:sldMk cId="3527157679" sldId="290"/>
        </pc:sldMkLst>
        <pc:spChg chg="mod">
          <ac:chgData name="Bérubé, Sylvain" userId="58a7b77c-805a-4492-9b5c-f61060aeaa67" providerId="ADAL" clId="{ABEC858D-5A13-4EFF-AC09-38BED74B0BF5}" dt="2024-04-08T02:52:29.129" v="1246" actId="20577"/>
          <ac:spMkLst>
            <pc:docMk/>
            <pc:sldMk cId="3527157679" sldId="290"/>
            <ac:spMk id="9" creationId="{DEFF6620-6090-1A8E-CF69-DCA97099418E}"/>
          </ac:spMkLst>
        </pc:spChg>
      </pc:sldChg>
      <pc:sldChg chg="addSp delSp modSp add mod">
        <pc:chgData name="Bérubé, Sylvain" userId="58a7b77c-805a-4492-9b5c-f61060aeaa67" providerId="ADAL" clId="{ABEC858D-5A13-4EFF-AC09-38BED74B0BF5}" dt="2024-04-08T03:14:01.135" v="1335"/>
        <pc:sldMkLst>
          <pc:docMk/>
          <pc:sldMk cId="3840974950" sldId="290"/>
        </pc:sldMkLst>
        <pc:spChg chg="add del mod">
          <ac:chgData name="Bérubé, Sylvain" userId="58a7b77c-805a-4492-9b5c-f61060aeaa67" providerId="ADAL" clId="{ABEC858D-5A13-4EFF-AC09-38BED74B0BF5}" dt="2024-04-08T03:14:00.733" v="1334" actId="478"/>
          <ac:spMkLst>
            <pc:docMk/>
            <pc:sldMk cId="3840974950" sldId="290"/>
            <ac:spMk id="7" creationId="{3A4A60F3-C13F-37D1-503C-7D51041C663D}"/>
          </ac:spMkLst>
        </pc:spChg>
        <pc:spChg chg="add mod">
          <ac:chgData name="Bérubé, Sylvain" userId="58a7b77c-805a-4492-9b5c-f61060aeaa67" providerId="ADAL" clId="{ABEC858D-5A13-4EFF-AC09-38BED74B0BF5}" dt="2024-04-08T03:14:01.135" v="1335"/>
          <ac:spMkLst>
            <pc:docMk/>
            <pc:sldMk cId="3840974950" sldId="290"/>
            <ac:spMk id="8" creationId="{076A8BBD-8338-B652-B6DA-1DE5746CFFF1}"/>
          </ac:spMkLst>
        </pc:spChg>
        <pc:spChg chg="del mod">
          <ac:chgData name="Bérubé, Sylvain" userId="58a7b77c-805a-4492-9b5c-f61060aeaa67" providerId="ADAL" clId="{ABEC858D-5A13-4EFF-AC09-38BED74B0BF5}" dt="2024-04-08T03:13:53.353" v="1333" actId="478"/>
          <ac:spMkLst>
            <pc:docMk/>
            <pc:sldMk cId="3840974950" sldId="290"/>
            <ac:spMk id="9" creationId="{DEFF6620-6090-1A8E-CF69-DCA97099418E}"/>
          </ac:spMkLst>
        </pc:spChg>
        <pc:picChg chg="add mod">
          <ac:chgData name="Bérubé, Sylvain" userId="58a7b77c-805a-4492-9b5c-f61060aeaa67" providerId="ADAL" clId="{ABEC858D-5A13-4EFF-AC09-38BED74B0BF5}" dt="2024-04-08T02:53:22.759" v="1265" actId="1076"/>
          <ac:picMkLst>
            <pc:docMk/>
            <pc:sldMk cId="3840974950" sldId="290"/>
            <ac:picMk id="4" creationId="{679D6CA5-26ED-F3EE-4911-50071C8304DA}"/>
          </ac:picMkLst>
        </pc:picChg>
      </pc:sldChg>
      <pc:sldChg chg="addSp delSp modSp add mod ord">
        <pc:chgData name="Bérubé, Sylvain" userId="58a7b77c-805a-4492-9b5c-f61060aeaa67" providerId="ADAL" clId="{ABEC858D-5A13-4EFF-AC09-38BED74B0BF5}" dt="2024-04-08T03:17:46.779" v="1359" actId="478"/>
        <pc:sldMkLst>
          <pc:docMk/>
          <pc:sldMk cId="3137207817" sldId="291"/>
        </pc:sldMkLst>
        <pc:spChg chg="mod">
          <ac:chgData name="Bérubé, Sylvain" userId="58a7b77c-805a-4492-9b5c-f61060aeaa67" providerId="ADAL" clId="{ABEC858D-5A13-4EFF-AC09-38BED74B0BF5}" dt="2024-04-08T03:14:39.948" v="1342" actId="20577"/>
          <ac:spMkLst>
            <pc:docMk/>
            <pc:sldMk cId="3137207817" sldId="291"/>
            <ac:spMk id="9" creationId="{DEFF6620-6090-1A8E-CF69-DCA97099418E}"/>
          </ac:spMkLst>
        </pc:spChg>
        <pc:picChg chg="add mod">
          <ac:chgData name="Bérubé, Sylvain" userId="58a7b77c-805a-4492-9b5c-f61060aeaa67" providerId="ADAL" clId="{ABEC858D-5A13-4EFF-AC09-38BED74B0BF5}" dt="2024-04-08T03:17:37.721" v="1356" actId="14100"/>
          <ac:picMkLst>
            <pc:docMk/>
            <pc:sldMk cId="3137207817" sldId="291"/>
            <ac:picMk id="3" creationId="{C64F0281-5123-D0BF-A4EE-862205521A07}"/>
          </ac:picMkLst>
        </pc:picChg>
        <pc:picChg chg="add del mod ord">
          <ac:chgData name="Bérubé, Sylvain" userId="58a7b77c-805a-4492-9b5c-f61060aeaa67" providerId="ADAL" clId="{ABEC858D-5A13-4EFF-AC09-38BED74B0BF5}" dt="2024-04-08T03:17:46.779" v="1359" actId="478"/>
          <ac:picMkLst>
            <pc:docMk/>
            <pc:sldMk cId="3137207817" sldId="291"/>
            <ac:picMk id="4" creationId="{ADB162F3-7690-84AE-0B34-C3D8722F7726}"/>
          </ac:picMkLst>
        </pc:picChg>
        <pc:picChg chg="del">
          <ac:chgData name="Bérubé, Sylvain" userId="58a7b77c-805a-4492-9b5c-f61060aeaa67" providerId="ADAL" clId="{ABEC858D-5A13-4EFF-AC09-38BED74B0BF5}" dt="2024-04-08T03:14:29.243" v="1338" actId="478"/>
          <ac:picMkLst>
            <pc:docMk/>
            <pc:sldMk cId="3137207817" sldId="291"/>
            <ac:picMk id="5" creationId="{129C664D-8B05-1D94-2EF5-D7484F351A09}"/>
          </ac:picMkLst>
        </pc:picChg>
      </pc:sldChg>
      <pc:sldChg chg="add">
        <pc:chgData name="Bérubé, Sylvain" userId="58a7b77c-805a-4492-9b5c-f61060aeaa67" providerId="ADAL" clId="{ABEC858D-5A13-4EFF-AC09-38BED74B0BF5}" dt="2024-04-08T03:46:59.665" v="1360"/>
        <pc:sldMkLst>
          <pc:docMk/>
          <pc:sldMk cId="589572923" sldId="292"/>
        </pc:sldMkLst>
      </pc:sldChg>
      <pc:sldChg chg="addSp modSp new mod">
        <pc:chgData name="Bérubé, Sylvain" userId="58a7b77c-805a-4492-9b5c-f61060aeaa67" providerId="ADAL" clId="{ABEC858D-5A13-4EFF-AC09-38BED74B0BF5}" dt="2024-04-08T04:35:30.875" v="1419" actId="167"/>
        <pc:sldMkLst>
          <pc:docMk/>
          <pc:sldMk cId="959012993" sldId="293"/>
        </pc:sldMkLst>
        <pc:spChg chg="add mod ord">
          <ac:chgData name="Bérubé, Sylvain" userId="58a7b77c-805a-4492-9b5c-f61060aeaa67" providerId="ADAL" clId="{ABEC858D-5A13-4EFF-AC09-38BED74B0BF5}" dt="2024-04-08T04:35:30.875" v="1419" actId="167"/>
          <ac:spMkLst>
            <pc:docMk/>
            <pc:sldMk cId="959012993" sldId="293"/>
            <ac:spMk id="4" creationId="{86634B71-A903-B9CE-36DA-3BE630070FBE}"/>
          </ac:spMkLst>
        </pc:spChg>
        <pc:picChg chg="add">
          <ac:chgData name="Bérubé, Sylvain" userId="58a7b77c-805a-4492-9b5c-f61060aeaa67" providerId="ADAL" clId="{ABEC858D-5A13-4EFF-AC09-38BED74B0BF5}" dt="2024-04-08T04:03:56.998" v="1362" actId="22"/>
          <ac:picMkLst>
            <pc:docMk/>
            <pc:sldMk cId="959012993" sldId="293"/>
            <ac:picMk id="3" creationId="{A3085D0C-61B2-BC0A-2FEA-5A08CB61A8EF}"/>
          </ac:picMkLst>
        </pc:picChg>
      </pc:sldChg>
      <pc:sldChg chg="addSp delSp modSp new mod">
        <pc:chgData name="Bérubé, Sylvain" userId="58a7b77c-805a-4492-9b5c-f61060aeaa67" providerId="ADAL" clId="{ABEC858D-5A13-4EFF-AC09-38BED74B0BF5}" dt="2024-04-08T04:11:14.124" v="1405" actId="167"/>
        <pc:sldMkLst>
          <pc:docMk/>
          <pc:sldMk cId="3910023693" sldId="294"/>
        </pc:sldMkLst>
        <pc:spChg chg="add mod ord">
          <ac:chgData name="Bérubé, Sylvain" userId="58a7b77c-805a-4492-9b5c-f61060aeaa67" providerId="ADAL" clId="{ABEC858D-5A13-4EFF-AC09-38BED74B0BF5}" dt="2024-04-08T04:11:14.124" v="1405" actId="167"/>
          <ac:spMkLst>
            <pc:docMk/>
            <pc:sldMk cId="3910023693" sldId="294"/>
            <ac:spMk id="8" creationId="{DA14417D-91D3-F1BF-3304-3413641A9FFB}"/>
          </ac:spMkLst>
        </pc:spChg>
        <pc:picChg chg="add del mod">
          <ac:chgData name="Bérubé, Sylvain" userId="58a7b77c-805a-4492-9b5c-f61060aeaa67" providerId="ADAL" clId="{ABEC858D-5A13-4EFF-AC09-38BED74B0BF5}" dt="2024-04-08T04:06:02.590" v="1367" actId="478"/>
          <ac:picMkLst>
            <pc:docMk/>
            <pc:sldMk cId="3910023693" sldId="294"/>
            <ac:picMk id="3" creationId="{8EE5A344-3D34-EC64-2D79-E4971BAE922E}"/>
          </ac:picMkLst>
        </pc:picChg>
        <pc:picChg chg="add del mod">
          <ac:chgData name="Bérubé, Sylvain" userId="58a7b77c-805a-4492-9b5c-f61060aeaa67" providerId="ADAL" clId="{ABEC858D-5A13-4EFF-AC09-38BED74B0BF5}" dt="2024-04-08T04:07:42.080" v="1374" actId="478"/>
          <ac:picMkLst>
            <pc:docMk/>
            <pc:sldMk cId="3910023693" sldId="294"/>
            <ac:picMk id="5" creationId="{58DF6620-DFB2-75D4-7337-CDE443C86984}"/>
          </ac:picMkLst>
        </pc:picChg>
        <pc:picChg chg="add mod">
          <ac:chgData name="Bérubé, Sylvain" userId="58a7b77c-805a-4492-9b5c-f61060aeaa67" providerId="ADAL" clId="{ABEC858D-5A13-4EFF-AC09-38BED74B0BF5}" dt="2024-04-08T04:07:52.564" v="1380" actId="1076"/>
          <ac:picMkLst>
            <pc:docMk/>
            <pc:sldMk cId="3910023693" sldId="294"/>
            <ac:picMk id="7" creationId="{45F11BF2-E846-57BC-BBB3-1C5D4B41881C}"/>
          </ac:picMkLst>
        </pc:picChg>
      </pc:sldChg>
      <pc:sldChg chg="addSp delSp modSp add mod">
        <pc:chgData name="Bérubé, Sylvain" userId="58a7b77c-805a-4492-9b5c-f61060aeaa67" providerId="ADAL" clId="{ABEC858D-5A13-4EFF-AC09-38BED74B0BF5}" dt="2024-04-08T04:12:18.458" v="1417" actId="207"/>
        <pc:sldMkLst>
          <pc:docMk/>
          <pc:sldMk cId="4019919732" sldId="295"/>
        </pc:sldMkLst>
        <pc:spChg chg="add del mod ord">
          <ac:chgData name="Bérubé, Sylvain" userId="58a7b77c-805a-4492-9b5c-f61060aeaa67" providerId="ADAL" clId="{ABEC858D-5A13-4EFF-AC09-38BED74B0BF5}" dt="2024-04-08T04:12:00.525" v="1416" actId="478"/>
          <ac:spMkLst>
            <pc:docMk/>
            <pc:sldMk cId="4019919732" sldId="295"/>
            <ac:spMk id="4" creationId="{DF9CBA35-194D-B207-5514-0AAA331724C3}"/>
          </ac:spMkLst>
        </pc:spChg>
        <pc:spChg chg="add mod ord">
          <ac:chgData name="Bérubé, Sylvain" userId="58a7b77c-805a-4492-9b5c-f61060aeaa67" providerId="ADAL" clId="{ABEC858D-5A13-4EFF-AC09-38BED74B0BF5}" dt="2024-04-08T04:12:18.458" v="1417" actId="207"/>
          <ac:spMkLst>
            <pc:docMk/>
            <pc:sldMk cId="4019919732" sldId="295"/>
            <ac:spMk id="5" creationId="{45067DA5-7B85-422F-2593-F2F136F892C6}"/>
          </ac:spMkLst>
        </pc:spChg>
        <pc:spChg chg="add mod ord">
          <ac:chgData name="Bérubé, Sylvain" userId="58a7b77c-805a-4492-9b5c-f61060aeaa67" providerId="ADAL" clId="{ABEC858D-5A13-4EFF-AC09-38BED74B0BF5}" dt="2024-04-08T04:11:59.889" v="1415" actId="167"/>
          <ac:spMkLst>
            <pc:docMk/>
            <pc:sldMk cId="4019919732" sldId="295"/>
            <ac:spMk id="9" creationId="{714A433E-543A-9F41-5D89-E21E31FD20FB}"/>
          </ac:spMkLst>
        </pc:spChg>
        <pc:picChg chg="add del mod">
          <ac:chgData name="Bérubé, Sylvain" userId="58a7b77c-805a-4492-9b5c-f61060aeaa67" providerId="ADAL" clId="{ABEC858D-5A13-4EFF-AC09-38BED74B0BF5}" dt="2024-04-08T04:11:42.102" v="1409" actId="478"/>
          <ac:picMkLst>
            <pc:docMk/>
            <pc:sldMk cId="4019919732" sldId="295"/>
            <ac:picMk id="3" creationId="{A02D5167-F712-CFEF-3622-C05434B65A1B}"/>
          </ac:picMkLst>
        </pc:picChg>
        <pc:picChg chg="del">
          <ac:chgData name="Bérubé, Sylvain" userId="58a7b77c-805a-4492-9b5c-f61060aeaa67" providerId="ADAL" clId="{ABEC858D-5A13-4EFF-AC09-38BED74B0BF5}" dt="2024-04-08T04:09:00.245" v="1382" actId="478"/>
          <ac:picMkLst>
            <pc:docMk/>
            <pc:sldMk cId="4019919732" sldId="295"/>
            <ac:picMk id="7" creationId="{45F11BF2-E846-57BC-BBB3-1C5D4B41881C}"/>
          </ac:picMkLst>
        </pc:picChg>
        <pc:picChg chg="add mod">
          <ac:chgData name="Bérubé, Sylvain" userId="58a7b77c-805a-4492-9b5c-f61060aeaa67" providerId="ADAL" clId="{ABEC858D-5A13-4EFF-AC09-38BED74B0BF5}" dt="2024-04-08T04:11:50.324" v="1412" actId="1076"/>
          <ac:picMkLst>
            <pc:docMk/>
            <pc:sldMk cId="4019919732" sldId="295"/>
            <ac:picMk id="8" creationId="{69906558-C41C-F186-AFBC-D07818136680}"/>
          </ac:picMkLst>
        </pc:picChg>
      </pc:sldChg>
      <pc:sldChg chg="addSp delSp modSp add mod">
        <pc:chgData name="Bérubé, Sylvain" userId="58a7b77c-805a-4492-9b5c-f61060aeaa67" providerId="ADAL" clId="{ABEC858D-5A13-4EFF-AC09-38BED74B0BF5}" dt="2024-04-08T04:11:00.101" v="1403" actId="1076"/>
        <pc:sldMkLst>
          <pc:docMk/>
          <pc:sldMk cId="1570012999" sldId="296"/>
        </pc:sldMkLst>
        <pc:spChg chg="add mod ord">
          <ac:chgData name="Bérubé, Sylvain" userId="58a7b77c-805a-4492-9b5c-f61060aeaa67" providerId="ADAL" clId="{ABEC858D-5A13-4EFF-AC09-38BED74B0BF5}" dt="2024-04-08T04:10:36.149" v="1396" actId="207"/>
          <ac:spMkLst>
            <pc:docMk/>
            <pc:sldMk cId="1570012999" sldId="296"/>
            <ac:spMk id="4" creationId="{635154D0-17C0-8D4C-2A77-3718D0BB847C}"/>
          </ac:spMkLst>
        </pc:spChg>
        <pc:picChg chg="add del mod">
          <ac:chgData name="Bérubé, Sylvain" userId="58a7b77c-805a-4492-9b5c-f61060aeaa67" providerId="ADAL" clId="{ABEC858D-5A13-4EFF-AC09-38BED74B0BF5}" dt="2024-04-08T04:10:47.703" v="1397" actId="478"/>
          <ac:picMkLst>
            <pc:docMk/>
            <pc:sldMk cId="1570012999" sldId="296"/>
            <ac:picMk id="3" creationId="{8A026FE7-AC1A-ACBE-D92A-B76C24DB1056}"/>
          </ac:picMkLst>
        </pc:picChg>
        <pc:picChg chg="add mod">
          <ac:chgData name="Bérubé, Sylvain" userId="58a7b77c-805a-4492-9b5c-f61060aeaa67" providerId="ADAL" clId="{ABEC858D-5A13-4EFF-AC09-38BED74B0BF5}" dt="2024-04-08T04:11:00.101" v="1403" actId="1076"/>
          <ac:picMkLst>
            <pc:docMk/>
            <pc:sldMk cId="1570012999" sldId="296"/>
            <ac:picMk id="6" creationId="{AC34EE4A-3DA4-A038-0301-A48C413AFDED}"/>
          </ac:picMkLst>
        </pc:picChg>
        <pc:picChg chg="del">
          <ac:chgData name="Bérubé, Sylvain" userId="58a7b77c-805a-4492-9b5c-f61060aeaa67" providerId="ADAL" clId="{ABEC858D-5A13-4EFF-AC09-38BED74B0BF5}" dt="2024-04-08T04:09:12.573" v="1387" actId="478"/>
          <ac:picMkLst>
            <pc:docMk/>
            <pc:sldMk cId="1570012999" sldId="296"/>
            <ac:picMk id="7" creationId="{45F11BF2-E846-57BC-BBB3-1C5D4B41881C}"/>
          </ac:picMkLst>
        </pc:picChg>
      </pc:sldChg>
      <pc:sldChg chg="add">
        <pc:chgData name="Bérubé, Sylvain" userId="58a7b77c-805a-4492-9b5c-f61060aeaa67" providerId="ADAL" clId="{ABEC858D-5A13-4EFF-AC09-38BED74B0BF5}" dt="2024-04-08T04:09:34.002" v="1391"/>
        <pc:sldMkLst>
          <pc:docMk/>
          <pc:sldMk cId="1649778472" sldId="297"/>
        </pc:sldMkLst>
      </pc:sldChg>
      <pc:sldChg chg="addSp delSp modSp new mod">
        <pc:chgData name="Bérubé, Sylvain" userId="58a7b77c-805a-4492-9b5c-f61060aeaa67" providerId="ADAL" clId="{ABEC858D-5A13-4EFF-AC09-38BED74B0BF5}" dt="2024-04-08T04:51:31.675" v="1433" actId="478"/>
        <pc:sldMkLst>
          <pc:docMk/>
          <pc:sldMk cId="3157292586" sldId="298"/>
        </pc:sldMkLst>
        <pc:picChg chg="add del mod">
          <ac:chgData name="Bérubé, Sylvain" userId="58a7b77c-805a-4492-9b5c-f61060aeaa67" providerId="ADAL" clId="{ABEC858D-5A13-4EFF-AC09-38BED74B0BF5}" dt="2024-04-08T04:51:31.675" v="1433" actId="478"/>
          <ac:picMkLst>
            <pc:docMk/>
            <pc:sldMk cId="3157292586" sldId="298"/>
            <ac:picMk id="3" creationId="{9CBA8AFF-BB72-8E85-AD99-1A9CC8DB3696}"/>
          </ac:picMkLst>
        </pc:picChg>
        <pc:picChg chg="add mod ord">
          <ac:chgData name="Bérubé, Sylvain" userId="58a7b77c-805a-4492-9b5c-f61060aeaa67" providerId="ADAL" clId="{ABEC858D-5A13-4EFF-AC09-38BED74B0BF5}" dt="2024-04-08T04:51:30.730" v="1432" actId="167"/>
          <ac:picMkLst>
            <pc:docMk/>
            <pc:sldMk cId="3157292586" sldId="298"/>
            <ac:picMk id="5" creationId="{7523534E-E576-0D14-6F88-5C2FF024324A}"/>
          </ac:picMkLst>
        </pc:picChg>
      </pc:sldChg>
      <pc:sldChg chg="delSp modSp add mod">
        <pc:chgData name="Bérubé, Sylvain" userId="58a7b77c-805a-4492-9b5c-f61060aeaa67" providerId="ADAL" clId="{ABEC858D-5A13-4EFF-AC09-38BED74B0BF5}" dt="2024-04-08T04:51:25.503" v="1431" actId="1076"/>
        <pc:sldMkLst>
          <pc:docMk/>
          <pc:sldMk cId="2418491184" sldId="299"/>
        </pc:sldMkLst>
        <pc:picChg chg="mod">
          <ac:chgData name="Bérubé, Sylvain" userId="58a7b77c-805a-4492-9b5c-f61060aeaa67" providerId="ADAL" clId="{ABEC858D-5A13-4EFF-AC09-38BED74B0BF5}" dt="2024-04-08T04:51:25.503" v="1431" actId="1076"/>
          <ac:picMkLst>
            <pc:docMk/>
            <pc:sldMk cId="2418491184" sldId="299"/>
            <ac:picMk id="3" creationId="{9CBA8AFF-BB72-8E85-AD99-1A9CC8DB3696}"/>
          </ac:picMkLst>
        </pc:picChg>
        <pc:picChg chg="del">
          <ac:chgData name="Bérubé, Sylvain" userId="58a7b77c-805a-4492-9b5c-f61060aeaa67" providerId="ADAL" clId="{ABEC858D-5A13-4EFF-AC09-38BED74B0BF5}" dt="2024-04-08T04:51:18.423" v="1428" actId="478"/>
          <ac:picMkLst>
            <pc:docMk/>
            <pc:sldMk cId="2418491184" sldId="299"/>
            <ac:picMk id="5" creationId="{7523534E-E576-0D14-6F88-5C2FF024324A}"/>
          </ac:picMkLst>
        </pc:picChg>
      </pc:sldChg>
      <pc:sldChg chg="addSp delSp modSp add mod">
        <pc:chgData name="Bérubé, Sylvain" userId="58a7b77c-805a-4492-9b5c-f61060aeaa67" providerId="ADAL" clId="{ABEC858D-5A13-4EFF-AC09-38BED74B0BF5}" dt="2024-04-08T05:03:48.833" v="1442" actId="962"/>
        <pc:sldMkLst>
          <pc:docMk/>
          <pc:sldMk cId="4015439568" sldId="300"/>
        </pc:sldMkLst>
        <pc:picChg chg="del">
          <ac:chgData name="Bérubé, Sylvain" userId="58a7b77c-805a-4492-9b5c-f61060aeaa67" providerId="ADAL" clId="{ABEC858D-5A13-4EFF-AC09-38BED74B0BF5}" dt="2024-04-08T05:03:05.040" v="1435" actId="478"/>
          <ac:picMkLst>
            <pc:docMk/>
            <pc:sldMk cId="4015439568" sldId="300"/>
            <ac:picMk id="3" creationId="{9CBA8AFF-BB72-8E85-AD99-1A9CC8DB3696}"/>
          </ac:picMkLst>
        </pc:picChg>
        <pc:picChg chg="add del mod">
          <ac:chgData name="Bérubé, Sylvain" userId="58a7b77c-805a-4492-9b5c-f61060aeaa67" providerId="ADAL" clId="{ABEC858D-5A13-4EFF-AC09-38BED74B0BF5}" dt="2024-04-08T05:03:47.995" v="1439" actId="478"/>
          <ac:picMkLst>
            <pc:docMk/>
            <pc:sldMk cId="4015439568" sldId="300"/>
            <ac:picMk id="4" creationId="{9FFC2B7D-9A1C-46BF-71D1-F21B0B689B13}"/>
          </ac:picMkLst>
        </pc:picChg>
        <pc:picChg chg="add mod">
          <ac:chgData name="Bérubé, Sylvain" userId="58a7b77c-805a-4492-9b5c-f61060aeaa67" providerId="ADAL" clId="{ABEC858D-5A13-4EFF-AC09-38BED74B0BF5}" dt="2024-04-08T05:03:48.833" v="1442" actId="962"/>
          <ac:picMkLst>
            <pc:docMk/>
            <pc:sldMk cId="4015439568" sldId="300"/>
            <ac:picMk id="6" creationId="{C69BD3FB-39D1-EC3D-03B5-956CD3E0B5AA}"/>
          </ac:picMkLst>
        </pc:picChg>
      </pc:sldChg>
      <pc:sldChg chg="addSp delSp modSp add mod">
        <pc:chgData name="Bérubé, Sylvain" userId="58a7b77c-805a-4492-9b5c-f61060aeaa67" providerId="ADAL" clId="{ABEC858D-5A13-4EFF-AC09-38BED74B0BF5}" dt="2024-04-08T05:04:07.467" v="1447" actId="962"/>
        <pc:sldMkLst>
          <pc:docMk/>
          <pc:sldMk cId="1674202683" sldId="301"/>
        </pc:sldMkLst>
        <pc:picChg chg="add mod">
          <ac:chgData name="Bérubé, Sylvain" userId="58a7b77c-805a-4492-9b5c-f61060aeaa67" providerId="ADAL" clId="{ABEC858D-5A13-4EFF-AC09-38BED74B0BF5}" dt="2024-04-08T05:04:07.467" v="1447" actId="962"/>
          <ac:picMkLst>
            <pc:docMk/>
            <pc:sldMk cId="1674202683" sldId="301"/>
            <ac:picMk id="3" creationId="{F9F149B4-8D59-D5F1-BF8C-1DBBB3A39D5E}"/>
          </ac:picMkLst>
        </pc:picChg>
        <pc:picChg chg="del">
          <ac:chgData name="Bérubé, Sylvain" userId="58a7b77c-805a-4492-9b5c-f61060aeaa67" providerId="ADAL" clId="{ABEC858D-5A13-4EFF-AC09-38BED74B0BF5}" dt="2024-04-08T05:03:55.308" v="1444" actId="478"/>
          <ac:picMkLst>
            <pc:docMk/>
            <pc:sldMk cId="1674202683" sldId="301"/>
            <ac:picMk id="6" creationId="{C69BD3FB-39D1-EC3D-03B5-956CD3E0B5AA}"/>
          </ac:picMkLst>
        </pc:picChg>
      </pc:sldChg>
      <pc:sldChg chg="add">
        <pc:chgData name="Bérubé, Sylvain" userId="58a7b77c-805a-4492-9b5c-f61060aeaa67" providerId="ADAL" clId="{ABEC858D-5A13-4EFF-AC09-38BED74B0BF5}" dt="2024-04-08T05:29:38.261" v="1535"/>
        <pc:sldMkLst>
          <pc:docMk/>
          <pc:sldMk cId="2714461545" sldId="302"/>
        </pc:sldMkLst>
      </pc:sldChg>
      <pc:sldChg chg="addSp modSp new del mod">
        <pc:chgData name="Bérubé, Sylvain" userId="58a7b77c-805a-4492-9b5c-f61060aeaa67" providerId="ADAL" clId="{ABEC858D-5A13-4EFF-AC09-38BED74B0BF5}" dt="2024-04-08T05:29:33.877" v="1534" actId="2696"/>
        <pc:sldMkLst>
          <pc:docMk/>
          <pc:sldMk cId="3729885881" sldId="302"/>
        </pc:sldMkLst>
        <pc:picChg chg="add mod">
          <ac:chgData name="Bérubé, Sylvain" userId="58a7b77c-805a-4492-9b5c-f61060aeaa67" providerId="ADAL" clId="{ABEC858D-5A13-4EFF-AC09-38BED74B0BF5}" dt="2024-04-08T05:04:59.733" v="1451" actId="962"/>
          <ac:picMkLst>
            <pc:docMk/>
            <pc:sldMk cId="3729885881" sldId="302"/>
            <ac:picMk id="3" creationId="{56505696-7869-A0EE-0BBB-0EDFF26FE96E}"/>
          </ac:picMkLst>
        </pc:picChg>
      </pc:sldChg>
      <pc:sldChg chg="addSp delSp modSp add mod">
        <pc:chgData name="Bérubé, Sylvain" userId="58a7b77c-805a-4492-9b5c-f61060aeaa67" providerId="ADAL" clId="{ABEC858D-5A13-4EFF-AC09-38BED74B0BF5}" dt="2024-04-08T05:18:57.561" v="1475" actId="1076"/>
        <pc:sldMkLst>
          <pc:docMk/>
          <pc:sldMk cId="2756949905" sldId="303"/>
        </pc:sldMkLst>
        <pc:spChg chg="mod">
          <ac:chgData name="Bérubé, Sylvain" userId="58a7b77c-805a-4492-9b5c-f61060aeaa67" providerId="ADAL" clId="{ABEC858D-5A13-4EFF-AC09-38BED74B0BF5}" dt="2024-04-08T05:05:29.202" v="1471" actId="20577"/>
          <ac:spMkLst>
            <pc:docMk/>
            <pc:sldMk cId="2756949905" sldId="303"/>
            <ac:spMk id="9" creationId="{DEFF6620-6090-1A8E-CF69-DCA97099418E}"/>
          </ac:spMkLst>
        </pc:spChg>
        <pc:picChg chg="add mod">
          <ac:chgData name="Bérubé, Sylvain" userId="58a7b77c-805a-4492-9b5c-f61060aeaa67" providerId="ADAL" clId="{ABEC858D-5A13-4EFF-AC09-38BED74B0BF5}" dt="2024-04-08T05:18:57.561" v="1475" actId="1076"/>
          <ac:picMkLst>
            <pc:docMk/>
            <pc:sldMk cId="2756949905" sldId="303"/>
            <ac:picMk id="3" creationId="{80C1612B-2BF9-AA18-1D2A-33E18DD8CB6C}"/>
          </ac:picMkLst>
        </pc:picChg>
        <pc:picChg chg="del">
          <ac:chgData name="Bérubé, Sylvain" userId="58a7b77c-805a-4492-9b5c-f61060aeaa67" providerId="ADAL" clId="{ABEC858D-5A13-4EFF-AC09-38BED74B0BF5}" dt="2024-04-08T05:18:47.237" v="1472" actId="478"/>
          <ac:picMkLst>
            <pc:docMk/>
            <pc:sldMk cId="2756949905" sldId="303"/>
            <ac:picMk id="5" creationId="{129C664D-8B05-1D94-2EF5-D7484F351A09}"/>
          </ac:picMkLst>
        </pc:picChg>
      </pc:sldChg>
      <pc:sldChg chg="add del">
        <pc:chgData name="Bérubé, Sylvain" userId="58a7b77c-805a-4492-9b5c-f61060aeaa67" providerId="ADAL" clId="{ABEC858D-5A13-4EFF-AC09-38BED74B0BF5}" dt="2024-04-08T05:29:39.884" v="1536" actId="47"/>
        <pc:sldMkLst>
          <pc:docMk/>
          <pc:sldMk cId="3138977286" sldId="304"/>
        </pc:sldMkLst>
      </pc:sldChg>
      <pc:sldChg chg="addSp modSp add mod">
        <pc:chgData name="Bérubé, Sylvain" userId="58a7b77c-805a-4492-9b5c-f61060aeaa67" providerId="ADAL" clId="{ABEC858D-5A13-4EFF-AC09-38BED74B0BF5}" dt="2024-04-08T05:30:14.758" v="1545" actId="20577"/>
        <pc:sldMkLst>
          <pc:docMk/>
          <pc:sldMk cId="559133618" sldId="305"/>
        </pc:sldMkLst>
        <pc:spChg chg="add mod">
          <ac:chgData name="Bérubé, Sylvain" userId="58a7b77c-805a-4492-9b5c-f61060aeaa67" providerId="ADAL" clId="{ABEC858D-5A13-4EFF-AC09-38BED74B0BF5}" dt="2024-04-08T05:30:14.758" v="1545" actId="20577"/>
          <ac:spMkLst>
            <pc:docMk/>
            <pc:sldMk cId="559133618" sldId="305"/>
            <ac:spMk id="2" creationId="{55DB8298-CBE4-C3EC-C244-A22637D3D262}"/>
          </ac:spMkLst>
        </pc:spChg>
        <pc:picChg chg="mod">
          <ac:chgData name="Bérubé, Sylvain" userId="58a7b77c-805a-4492-9b5c-f61060aeaa67" providerId="ADAL" clId="{ABEC858D-5A13-4EFF-AC09-38BED74B0BF5}" dt="2024-04-08T05:20:09.001" v="1478" actId="1076"/>
          <ac:picMkLst>
            <pc:docMk/>
            <pc:sldMk cId="559133618" sldId="305"/>
            <ac:picMk id="3" creationId="{80C1612B-2BF9-AA18-1D2A-33E18DD8CB6C}"/>
          </ac:picMkLst>
        </pc:picChg>
      </pc:sldChg>
      <pc:sldChg chg="addSp delSp modSp add mod modAnim">
        <pc:chgData name="Bérubé, Sylvain" userId="58a7b77c-805a-4492-9b5c-f61060aeaa67" providerId="ADAL" clId="{ABEC858D-5A13-4EFF-AC09-38BED74B0BF5}" dt="2024-04-08T05:45:01.817" v="1548"/>
        <pc:sldMkLst>
          <pc:docMk/>
          <pc:sldMk cId="4256343588" sldId="306"/>
        </pc:sldMkLst>
        <pc:picChg chg="add mod">
          <ac:chgData name="Bérubé, Sylvain" userId="58a7b77c-805a-4492-9b5c-f61060aeaa67" providerId="ADAL" clId="{ABEC858D-5A13-4EFF-AC09-38BED74B0BF5}" dt="2024-04-08T05:45:01.817" v="1548"/>
          <ac:picMkLst>
            <pc:docMk/>
            <pc:sldMk cId="4256343588" sldId="306"/>
            <ac:picMk id="2" creationId="{6B17B2F6-8F5F-AFCF-59DE-9B7FC45EC92A}"/>
          </ac:picMkLst>
        </pc:picChg>
        <pc:picChg chg="del">
          <ac:chgData name="Bérubé, Sylvain" userId="58a7b77c-805a-4492-9b5c-f61060aeaa67" providerId="ADAL" clId="{ABEC858D-5A13-4EFF-AC09-38BED74B0BF5}" dt="2024-04-08T05:44:26.209" v="1547" actId="478"/>
          <ac:picMkLst>
            <pc:docMk/>
            <pc:sldMk cId="4256343588" sldId="306"/>
            <ac:picMk id="3" creationId="{56505696-7869-A0EE-0BBB-0EDFF26FE96E}"/>
          </ac:picMkLst>
        </pc:picChg>
      </pc:sldChg>
      <pc:sldChg chg="addSp modSp new modAnim">
        <pc:chgData name="Bérubé, Sylvain" userId="58a7b77c-805a-4492-9b5c-f61060aeaa67" providerId="ADAL" clId="{ABEC858D-5A13-4EFF-AC09-38BED74B0BF5}" dt="2024-04-08T05:50:57.157" v="1550"/>
        <pc:sldMkLst>
          <pc:docMk/>
          <pc:sldMk cId="3918817498" sldId="307"/>
        </pc:sldMkLst>
        <pc:picChg chg="add mod">
          <ac:chgData name="Bérubé, Sylvain" userId="58a7b77c-805a-4492-9b5c-f61060aeaa67" providerId="ADAL" clId="{ABEC858D-5A13-4EFF-AC09-38BED74B0BF5}" dt="2024-04-08T05:50:57.157" v="1550"/>
          <ac:picMkLst>
            <pc:docMk/>
            <pc:sldMk cId="3918817498" sldId="307"/>
            <ac:picMk id="2" creationId="{6982DAE4-85C9-5E5C-F784-DE1A4D9CCDA8}"/>
          </ac:picMkLst>
        </pc:picChg>
      </pc:sldChg>
      <pc:sldChg chg="addSp modSp new modAnim">
        <pc:chgData name="Bérubé, Sylvain" userId="58a7b77c-805a-4492-9b5c-f61060aeaa67" providerId="ADAL" clId="{ABEC858D-5A13-4EFF-AC09-38BED74B0BF5}" dt="2024-04-08T05:53:03.477" v="1552"/>
        <pc:sldMkLst>
          <pc:docMk/>
          <pc:sldMk cId="3813730932" sldId="308"/>
        </pc:sldMkLst>
        <pc:picChg chg="add mod">
          <ac:chgData name="Bérubé, Sylvain" userId="58a7b77c-805a-4492-9b5c-f61060aeaa67" providerId="ADAL" clId="{ABEC858D-5A13-4EFF-AC09-38BED74B0BF5}" dt="2024-04-08T05:53:03.477" v="1552"/>
          <ac:picMkLst>
            <pc:docMk/>
            <pc:sldMk cId="3813730932" sldId="308"/>
            <ac:picMk id="2" creationId="{56CAF33A-21D6-6380-C219-9C034CC57DCE}"/>
          </ac:picMkLst>
        </pc:picChg>
      </pc:sldChg>
      <pc:sldChg chg="addSp modSp new mod">
        <pc:chgData name="Bérubé, Sylvain" userId="58a7b77c-805a-4492-9b5c-f61060aeaa67" providerId="ADAL" clId="{ABEC858D-5A13-4EFF-AC09-38BED74B0BF5}" dt="2024-04-08T05:53:54.426" v="1556" actId="167"/>
        <pc:sldMkLst>
          <pc:docMk/>
          <pc:sldMk cId="2873004871" sldId="309"/>
        </pc:sldMkLst>
        <pc:spChg chg="add mod ord">
          <ac:chgData name="Bérubé, Sylvain" userId="58a7b77c-805a-4492-9b5c-f61060aeaa67" providerId="ADAL" clId="{ABEC858D-5A13-4EFF-AC09-38BED74B0BF5}" dt="2024-04-08T05:53:54.426" v="1556" actId="167"/>
          <ac:spMkLst>
            <pc:docMk/>
            <pc:sldMk cId="2873004871" sldId="309"/>
            <ac:spMk id="4" creationId="{2E21C1AE-BA0D-0FFD-D6EA-BB5EC2AD09D7}"/>
          </ac:spMkLst>
        </pc:spChg>
        <pc:picChg chg="add">
          <ac:chgData name="Bérubé, Sylvain" userId="58a7b77c-805a-4492-9b5c-f61060aeaa67" providerId="ADAL" clId="{ABEC858D-5A13-4EFF-AC09-38BED74B0BF5}" dt="2024-04-08T05:53:43.837" v="1554" actId="22"/>
          <ac:picMkLst>
            <pc:docMk/>
            <pc:sldMk cId="2873004871" sldId="309"/>
            <ac:picMk id="3" creationId="{5B7DC22E-FA45-D2B2-D588-CD6D5B9D776A}"/>
          </ac:picMkLst>
        </pc:picChg>
      </pc:sldChg>
    </pc:docChg>
  </pc:docChgLst>
  <pc:docChgLst>
    <pc:chgData name="Bérubé, Sylvain" userId="58a7b77c-805a-4492-9b5c-f61060aeaa67" providerId="ADAL" clId="{AEB7A501-48BD-43AA-9CB6-9A83B30376A2}"/>
    <pc:docChg chg="undo redo custSel addSld delSld modSld">
      <pc:chgData name="Bérubé, Sylvain" userId="58a7b77c-805a-4492-9b5c-f61060aeaa67" providerId="ADAL" clId="{AEB7A501-48BD-43AA-9CB6-9A83B30376A2}" dt="2024-04-21T06:10:16.044" v="1219" actId="207"/>
      <pc:docMkLst>
        <pc:docMk/>
      </pc:docMkLst>
      <pc:sldChg chg="addSp delSp modSp mod">
        <pc:chgData name="Bérubé, Sylvain" userId="58a7b77c-805a-4492-9b5c-f61060aeaa67" providerId="ADAL" clId="{AEB7A501-48BD-43AA-9CB6-9A83B30376A2}" dt="2024-04-21T03:54:56.381" v="10" actId="22"/>
        <pc:sldMkLst>
          <pc:docMk/>
          <pc:sldMk cId="1360369569" sldId="272"/>
        </pc:sldMkLst>
        <pc:spChg chg="add del">
          <ac:chgData name="Bérubé, Sylvain" userId="58a7b77c-805a-4492-9b5c-f61060aeaa67" providerId="ADAL" clId="{AEB7A501-48BD-43AA-9CB6-9A83B30376A2}" dt="2024-04-21T03:54:56.381" v="10" actId="22"/>
          <ac:spMkLst>
            <pc:docMk/>
            <pc:sldMk cId="1360369569" sldId="272"/>
            <ac:spMk id="3" creationId="{DED3C871-E52F-92E2-5266-A9D5DD01A615}"/>
          </ac:spMkLst>
        </pc:spChg>
        <pc:spChg chg="mod">
          <ac:chgData name="Bérubé, Sylvain" userId="58a7b77c-805a-4492-9b5c-f61060aeaa67" providerId="ADAL" clId="{AEB7A501-48BD-43AA-9CB6-9A83B30376A2}" dt="2024-04-21T03:54:20.442" v="8" actId="207"/>
          <ac:spMkLst>
            <pc:docMk/>
            <pc:sldMk cId="1360369569" sldId="272"/>
            <ac:spMk id="8" creationId="{5F7F8465-D0D9-AEAA-FC5B-9CBC095B9F70}"/>
          </ac:spMkLst>
        </pc:spChg>
        <pc:picChg chg="del">
          <ac:chgData name="Bérubé, Sylvain" userId="58a7b77c-805a-4492-9b5c-f61060aeaa67" providerId="ADAL" clId="{AEB7A501-48BD-43AA-9CB6-9A83B30376A2}" dt="2024-04-18T00:20:13.629" v="0" actId="478"/>
          <ac:picMkLst>
            <pc:docMk/>
            <pc:sldMk cId="1360369569" sldId="272"/>
            <ac:picMk id="3" creationId="{22FBB7AE-94F6-DBA7-F3E2-689375ABA79F}"/>
          </ac:picMkLst>
        </pc:picChg>
        <pc:picChg chg="add">
          <ac:chgData name="Bérubé, Sylvain" userId="58a7b77c-805a-4492-9b5c-f61060aeaa67" providerId="ADAL" clId="{AEB7A501-48BD-43AA-9CB6-9A83B30376A2}" dt="2024-04-18T00:20:14.180" v="1" actId="22"/>
          <ac:picMkLst>
            <pc:docMk/>
            <pc:sldMk cId="1360369569" sldId="272"/>
            <ac:picMk id="4" creationId="{5BF10903-7EF2-64F3-3C1C-F1D94C4F8367}"/>
          </ac:picMkLst>
        </pc:picChg>
      </pc:sldChg>
      <pc:sldChg chg="del">
        <pc:chgData name="Bérubé, Sylvain" userId="58a7b77c-805a-4492-9b5c-f61060aeaa67" providerId="ADAL" clId="{AEB7A501-48BD-43AA-9CB6-9A83B30376A2}" dt="2024-04-18T00:21:50.938" v="5" actId="47"/>
        <pc:sldMkLst>
          <pc:docMk/>
          <pc:sldMk cId="1478811372" sldId="273"/>
        </pc:sldMkLst>
      </pc:sldChg>
      <pc:sldChg chg="addSp delSp modSp new mod setBg">
        <pc:chgData name="Bérubé, Sylvain" userId="58a7b77c-805a-4492-9b5c-f61060aeaa67" providerId="ADAL" clId="{AEB7A501-48BD-43AA-9CB6-9A83B30376A2}" dt="2024-04-21T04:09:54.155" v="47" actId="1076"/>
        <pc:sldMkLst>
          <pc:docMk/>
          <pc:sldMk cId="3706789058" sldId="273"/>
        </pc:sldMkLst>
        <pc:spChg chg="del">
          <ac:chgData name="Bérubé, Sylvain" userId="58a7b77c-805a-4492-9b5c-f61060aeaa67" providerId="ADAL" clId="{AEB7A501-48BD-43AA-9CB6-9A83B30376A2}" dt="2024-04-21T04:03:59.781" v="12" actId="478"/>
          <ac:spMkLst>
            <pc:docMk/>
            <pc:sldMk cId="3706789058" sldId="273"/>
            <ac:spMk id="2" creationId="{8D392312-A237-6155-02B8-B8B6B6BEAE12}"/>
          </ac:spMkLst>
        </pc:spChg>
        <pc:spChg chg="del">
          <ac:chgData name="Bérubé, Sylvain" userId="58a7b77c-805a-4492-9b5c-f61060aeaa67" providerId="ADAL" clId="{AEB7A501-48BD-43AA-9CB6-9A83B30376A2}" dt="2024-04-21T04:04:01.164" v="13" actId="478"/>
          <ac:spMkLst>
            <pc:docMk/>
            <pc:sldMk cId="3706789058" sldId="273"/>
            <ac:spMk id="3" creationId="{E66399B1-D054-FA41-D6D7-64F459BA7FFB}"/>
          </ac:spMkLst>
        </pc:spChg>
        <pc:spChg chg="add del mod ord">
          <ac:chgData name="Bérubé, Sylvain" userId="58a7b77c-805a-4492-9b5c-f61060aeaa67" providerId="ADAL" clId="{AEB7A501-48BD-43AA-9CB6-9A83B30376A2}" dt="2024-04-21T04:09:43.341" v="42" actId="478"/>
          <ac:spMkLst>
            <pc:docMk/>
            <pc:sldMk cId="3706789058" sldId="273"/>
            <ac:spMk id="12" creationId="{11212181-B310-8F8C-1B0D-F7376EFBCB96}"/>
          </ac:spMkLst>
        </pc:spChg>
        <pc:spChg chg="add mod">
          <ac:chgData name="Bérubé, Sylvain" userId="58a7b77c-805a-4492-9b5c-f61060aeaa67" providerId="ADAL" clId="{AEB7A501-48BD-43AA-9CB6-9A83B30376A2}" dt="2024-04-21T04:09:54.155" v="47" actId="1076"/>
          <ac:spMkLst>
            <pc:docMk/>
            <pc:sldMk cId="3706789058" sldId="273"/>
            <ac:spMk id="13" creationId="{E44EE896-5558-3775-D470-10AF4B17EFC5}"/>
          </ac:spMkLst>
        </pc:spChg>
        <pc:spChg chg="add">
          <ac:chgData name="Bérubé, Sylvain" userId="58a7b77c-805a-4492-9b5c-f61060aeaa67" providerId="ADAL" clId="{AEB7A501-48BD-43AA-9CB6-9A83B30376A2}" dt="2024-04-21T04:09:01.301" v="33" actId="26606"/>
          <ac:spMkLst>
            <pc:docMk/>
            <pc:sldMk cId="3706789058" sldId="273"/>
            <ac:spMk id="20" creationId="{4F7B9026-36AD-42E4-B172-8D68F3A339B4}"/>
          </ac:spMkLst>
        </pc:spChg>
        <pc:picChg chg="add del mod">
          <ac:chgData name="Bérubé, Sylvain" userId="58a7b77c-805a-4492-9b5c-f61060aeaa67" providerId="ADAL" clId="{AEB7A501-48BD-43AA-9CB6-9A83B30376A2}" dt="2024-04-21T04:08:19.215" v="15" actId="478"/>
          <ac:picMkLst>
            <pc:docMk/>
            <pc:sldMk cId="3706789058" sldId="273"/>
            <ac:picMk id="5" creationId="{8FD70084-1232-DE4A-CB34-B74B7C924743}"/>
          </ac:picMkLst>
        </pc:picChg>
        <pc:picChg chg="add del mod ord">
          <ac:chgData name="Bérubé, Sylvain" userId="58a7b77c-805a-4492-9b5c-f61060aeaa67" providerId="ADAL" clId="{AEB7A501-48BD-43AA-9CB6-9A83B30376A2}" dt="2024-04-21T04:09:18.924" v="35" actId="478"/>
          <ac:picMkLst>
            <pc:docMk/>
            <pc:sldMk cId="3706789058" sldId="273"/>
            <ac:picMk id="7" creationId="{2B0DE5EE-B735-78C6-9C04-A6526D1E79BD}"/>
          </ac:picMkLst>
        </pc:picChg>
        <pc:picChg chg="add del mod ord">
          <ac:chgData name="Bérubé, Sylvain" userId="58a7b77c-805a-4492-9b5c-f61060aeaa67" providerId="ADAL" clId="{AEB7A501-48BD-43AA-9CB6-9A83B30376A2}" dt="2024-04-21T04:09:18.494" v="34" actId="478"/>
          <ac:picMkLst>
            <pc:docMk/>
            <pc:sldMk cId="3706789058" sldId="273"/>
            <ac:picMk id="9" creationId="{A1FDCF33-8B9D-0811-03B2-526B6B9FEB3E}"/>
          </ac:picMkLst>
        </pc:picChg>
        <pc:picChg chg="add mod ord">
          <ac:chgData name="Bérubé, Sylvain" userId="58a7b77c-805a-4492-9b5c-f61060aeaa67" providerId="ADAL" clId="{AEB7A501-48BD-43AA-9CB6-9A83B30376A2}" dt="2024-04-21T04:09:52.317" v="46" actId="166"/>
          <ac:picMkLst>
            <pc:docMk/>
            <pc:sldMk cId="3706789058" sldId="273"/>
            <ac:picMk id="11" creationId="{6BE4C3C2-1830-5254-BD2B-E772F064CAC7}"/>
          </ac:picMkLst>
        </pc:picChg>
        <pc:cxnChg chg="add del">
          <ac:chgData name="Bérubé, Sylvain" userId="58a7b77c-805a-4492-9b5c-f61060aeaa67" providerId="ADAL" clId="{AEB7A501-48BD-43AA-9CB6-9A83B30376A2}" dt="2024-04-21T04:09:01.297" v="32" actId="26606"/>
          <ac:cxnSpMkLst>
            <pc:docMk/>
            <pc:sldMk cId="3706789058" sldId="273"/>
            <ac:cxnSpMk id="16" creationId="{DCD67800-37AC-4E14-89B0-F79DCB3FB86D}"/>
          </ac:cxnSpMkLst>
        </pc:cxnChg>
        <pc:cxnChg chg="add del">
          <ac:chgData name="Bérubé, Sylvain" userId="58a7b77c-805a-4492-9b5c-f61060aeaa67" providerId="ADAL" clId="{AEB7A501-48BD-43AA-9CB6-9A83B30376A2}" dt="2024-04-21T04:09:01.297" v="32" actId="26606"/>
          <ac:cxnSpMkLst>
            <pc:docMk/>
            <pc:sldMk cId="3706789058" sldId="273"/>
            <ac:cxnSpMk id="18" creationId="{20F1788F-A5AE-4188-8274-F7F2E3833ECD}"/>
          </ac:cxnSpMkLst>
        </pc:cxnChg>
      </pc:sldChg>
      <pc:sldChg chg="addSp delSp modSp add mod setBg modAnim delDesignElem">
        <pc:chgData name="Bérubé, Sylvain" userId="58a7b77c-805a-4492-9b5c-f61060aeaa67" providerId="ADAL" clId="{AEB7A501-48BD-43AA-9CB6-9A83B30376A2}" dt="2024-04-21T04:11:26.540" v="51"/>
        <pc:sldMkLst>
          <pc:docMk/>
          <pc:sldMk cId="924213116" sldId="274"/>
        </pc:sldMkLst>
        <pc:spChg chg="del">
          <ac:chgData name="Bérubé, Sylvain" userId="58a7b77c-805a-4492-9b5c-f61060aeaa67" providerId="ADAL" clId="{AEB7A501-48BD-43AA-9CB6-9A83B30376A2}" dt="2024-04-21T04:09:59.542" v="49"/>
          <ac:spMkLst>
            <pc:docMk/>
            <pc:sldMk cId="924213116" sldId="274"/>
            <ac:spMk id="20" creationId="{4F7B9026-36AD-42E4-B172-8D68F3A339B4}"/>
          </ac:spMkLst>
        </pc:spChg>
        <pc:picChg chg="add mod">
          <ac:chgData name="Bérubé, Sylvain" userId="58a7b77c-805a-4492-9b5c-f61060aeaa67" providerId="ADAL" clId="{AEB7A501-48BD-43AA-9CB6-9A83B30376A2}" dt="2024-04-21T04:11:26.540" v="51"/>
          <ac:picMkLst>
            <pc:docMk/>
            <pc:sldMk cId="924213116" sldId="274"/>
            <ac:picMk id="2" creationId="{AA11B25F-3BB8-1576-4ACA-1AB8C6F322B4}"/>
          </ac:picMkLst>
        </pc:picChg>
        <pc:picChg chg="del">
          <ac:chgData name="Bérubé, Sylvain" userId="58a7b77c-805a-4492-9b5c-f61060aeaa67" providerId="ADAL" clId="{AEB7A501-48BD-43AA-9CB6-9A83B30376A2}" dt="2024-04-21T04:10:00.743" v="50" actId="478"/>
          <ac:picMkLst>
            <pc:docMk/>
            <pc:sldMk cId="924213116" sldId="274"/>
            <ac:picMk id="11" creationId="{6BE4C3C2-1830-5254-BD2B-E772F064CAC7}"/>
          </ac:picMkLst>
        </pc:picChg>
      </pc:sldChg>
      <pc:sldChg chg="addSp modSp new mod">
        <pc:chgData name="Bérubé, Sylvain" userId="58a7b77c-805a-4492-9b5c-f61060aeaa67" providerId="ADAL" clId="{AEB7A501-48BD-43AA-9CB6-9A83B30376A2}" dt="2024-04-21T04:15:57.971" v="108" actId="1076"/>
        <pc:sldMkLst>
          <pc:docMk/>
          <pc:sldMk cId="3675868513" sldId="275"/>
        </pc:sldMkLst>
        <pc:spChg chg="mod">
          <ac:chgData name="Bérubé, Sylvain" userId="58a7b77c-805a-4492-9b5c-f61060aeaa67" providerId="ADAL" clId="{AEB7A501-48BD-43AA-9CB6-9A83B30376A2}" dt="2024-04-21T04:15:57.971" v="108" actId="1076"/>
          <ac:spMkLst>
            <pc:docMk/>
            <pc:sldMk cId="3675868513" sldId="275"/>
            <ac:spMk id="2" creationId="{664C3A21-6FCD-AE4F-CC55-071187CF4EF4}"/>
          </ac:spMkLst>
        </pc:spChg>
        <pc:spChg chg="add mod ord">
          <ac:chgData name="Bérubé, Sylvain" userId="58a7b77c-805a-4492-9b5c-f61060aeaa67" providerId="ADAL" clId="{AEB7A501-48BD-43AA-9CB6-9A83B30376A2}" dt="2024-04-21T04:15:55.583" v="107" actId="1076"/>
          <ac:spMkLst>
            <pc:docMk/>
            <pc:sldMk cId="3675868513" sldId="275"/>
            <ac:spMk id="3" creationId="{4FD98161-04FE-9ECB-B002-AE74F8144872}"/>
          </ac:spMkLst>
        </pc:spChg>
      </pc:sldChg>
      <pc:sldChg chg="del">
        <pc:chgData name="Bérubé, Sylvain" userId="58a7b77c-805a-4492-9b5c-f61060aeaa67" providerId="ADAL" clId="{AEB7A501-48BD-43AA-9CB6-9A83B30376A2}" dt="2024-04-18T00:21:50.938" v="5" actId="47"/>
        <pc:sldMkLst>
          <pc:docMk/>
          <pc:sldMk cId="4260876716" sldId="275"/>
        </pc:sldMkLst>
      </pc:sldChg>
      <pc:sldChg chg="del">
        <pc:chgData name="Bérubé, Sylvain" userId="58a7b77c-805a-4492-9b5c-f61060aeaa67" providerId="ADAL" clId="{AEB7A501-48BD-43AA-9CB6-9A83B30376A2}" dt="2024-04-18T00:21:50.938" v="5" actId="47"/>
        <pc:sldMkLst>
          <pc:docMk/>
          <pc:sldMk cId="85702530" sldId="276"/>
        </pc:sldMkLst>
      </pc:sldChg>
      <pc:sldChg chg="addSp delSp modSp add mod">
        <pc:chgData name="Bérubé, Sylvain" userId="58a7b77c-805a-4492-9b5c-f61060aeaa67" providerId="ADAL" clId="{AEB7A501-48BD-43AA-9CB6-9A83B30376A2}" dt="2024-04-21T04:18:14.627" v="118" actId="14100"/>
        <pc:sldMkLst>
          <pc:docMk/>
          <pc:sldMk cId="1327613753" sldId="276"/>
        </pc:sldMkLst>
        <pc:spChg chg="del">
          <ac:chgData name="Bérubé, Sylvain" userId="58a7b77c-805a-4492-9b5c-f61060aeaa67" providerId="ADAL" clId="{AEB7A501-48BD-43AA-9CB6-9A83B30376A2}" dt="2024-04-21T04:17:30.011" v="111" actId="478"/>
          <ac:spMkLst>
            <pc:docMk/>
            <pc:sldMk cId="1327613753" sldId="276"/>
            <ac:spMk id="2" creationId="{664C3A21-6FCD-AE4F-CC55-071187CF4EF4}"/>
          </ac:spMkLst>
        </pc:spChg>
        <pc:spChg chg="add del mod">
          <ac:chgData name="Bérubé, Sylvain" userId="58a7b77c-805a-4492-9b5c-f61060aeaa67" providerId="ADAL" clId="{AEB7A501-48BD-43AA-9CB6-9A83B30376A2}" dt="2024-04-21T04:17:34.885" v="112" actId="478"/>
          <ac:spMkLst>
            <pc:docMk/>
            <pc:sldMk cId="1327613753" sldId="276"/>
            <ac:spMk id="7" creationId="{EDD3E853-E18F-3F4F-5AE2-ED85D72A1EA6}"/>
          </ac:spMkLst>
        </pc:spChg>
        <pc:picChg chg="add del mod">
          <ac:chgData name="Bérubé, Sylvain" userId="58a7b77c-805a-4492-9b5c-f61060aeaa67" providerId="ADAL" clId="{AEB7A501-48BD-43AA-9CB6-9A83B30376A2}" dt="2024-04-21T04:18:06.790" v="115" actId="478"/>
          <ac:picMkLst>
            <pc:docMk/>
            <pc:sldMk cId="1327613753" sldId="276"/>
            <ac:picMk id="5" creationId="{432E8A88-4375-A0B6-72F9-3D026B0D3546}"/>
          </ac:picMkLst>
        </pc:picChg>
        <pc:picChg chg="add mod">
          <ac:chgData name="Bérubé, Sylvain" userId="58a7b77c-805a-4492-9b5c-f61060aeaa67" providerId="ADAL" clId="{AEB7A501-48BD-43AA-9CB6-9A83B30376A2}" dt="2024-04-21T04:18:14.627" v="118" actId="14100"/>
          <ac:picMkLst>
            <pc:docMk/>
            <pc:sldMk cId="1327613753" sldId="276"/>
            <ac:picMk id="9" creationId="{93243DBB-347E-6A93-B34C-D998490EB455}"/>
          </ac:picMkLst>
        </pc:picChg>
      </pc:sldChg>
      <pc:sldChg chg="modSp add mod">
        <pc:chgData name="Bérubé, Sylvain" userId="58a7b77c-805a-4492-9b5c-f61060aeaa67" providerId="ADAL" clId="{AEB7A501-48BD-43AA-9CB6-9A83B30376A2}" dt="2024-04-21T04:19:59.154" v="155" actId="6549"/>
        <pc:sldMkLst>
          <pc:docMk/>
          <pc:sldMk cId="797125192" sldId="277"/>
        </pc:sldMkLst>
        <pc:spChg chg="mod">
          <ac:chgData name="Bérubé, Sylvain" userId="58a7b77c-805a-4492-9b5c-f61060aeaa67" providerId="ADAL" clId="{AEB7A501-48BD-43AA-9CB6-9A83B30376A2}" dt="2024-04-21T04:19:59.154" v="155" actId="6549"/>
          <ac:spMkLst>
            <pc:docMk/>
            <pc:sldMk cId="797125192" sldId="277"/>
            <ac:spMk id="2" creationId="{664C3A21-6FCD-AE4F-CC55-071187CF4EF4}"/>
          </ac:spMkLst>
        </pc:spChg>
      </pc:sldChg>
      <pc:sldChg chg="del">
        <pc:chgData name="Bérubé, Sylvain" userId="58a7b77c-805a-4492-9b5c-f61060aeaa67" providerId="ADAL" clId="{AEB7A501-48BD-43AA-9CB6-9A83B30376A2}" dt="2024-04-18T00:21:50.938" v="5" actId="47"/>
        <pc:sldMkLst>
          <pc:docMk/>
          <pc:sldMk cId="2824210493" sldId="277"/>
        </pc:sldMkLst>
      </pc:sldChg>
      <pc:sldChg chg="del">
        <pc:chgData name="Bérubé, Sylvain" userId="58a7b77c-805a-4492-9b5c-f61060aeaa67" providerId="ADAL" clId="{AEB7A501-48BD-43AA-9CB6-9A83B30376A2}" dt="2024-04-18T00:21:50.938" v="5" actId="47"/>
        <pc:sldMkLst>
          <pc:docMk/>
          <pc:sldMk cId="539953073" sldId="278"/>
        </pc:sldMkLst>
      </pc:sldChg>
      <pc:sldChg chg="addSp modSp new mod">
        <pc:chgData name="Bérubé, Sylvain" userId="58a7b77c-805a-4492-9b5c-f61060aeaa67" providerId="ADAL" clId="{AEB7A501-48BD-43AA-9CB6-9A83B30376A2}" dt="2024-04-21T04:42:58.081" v="390" actId="20577"/>
        <pc:sldMkLst>
          <pc:docMk/>
          <pc:sldMk cId="3333618829" sldId="278"/>
        </pc:sldMkLst>
        <pc:spChg chg="mod">
          <ac:chgData name="Bérubé, Sylvain" userId="58a7b77c-805a-4492-9b5c-f61060aeaa67" providerId="ADAL" clId="{AEB7A501-48BD-43AA-9CB6-9A83B30376A2}" dt="2024-04-21T04:21:38.394" v="191" actId="255"/>
          <ac:spMkLst>
            <pc:docMk/>
            <pc:sldMk cId="3333618829" sldId="278"/>
            <ac:spMk id="2" creationId="{4E88873F-A70C-F633-5420-EF71B1F895B0}"/>
          </ac:spMkLst>
        </pc:spChg>
        <pc:spChg chg="mod">
          <ac:chgData name="Bérubé, Sylvain" userId="58a7b77c-805a-4492-9b5c-f61060aeaa67" providerId="ADAL" clId="{AEB7A501-48BD-43AA-9CB6-9A83B30376A2}" dt="2024-04-21T04:42:58.081" v="390" actId="20577"/>
          <ac:spMkLst>
            <pc:docMk/>
            <pc:sldMk cId="3333618829" sldId="278"/>
            <ac:spMk id="3" creationId="{712160F1-9DE7-2372-3CE1-ED7FAC495AD1}"/>
          </ac:spMkLst>
        </pc:spChg>
        <pc:spChg chg="add mod ord">
          <ac:chgData name="Bérubé, Sylvain" userId="58a7b77c-805a-4492-9b5c-f61060aeaa67" providerId="ADAL" clId="{AEB7A501-48BD-43AA-9CB6-9A83B30376A2}" dt="2024-04-21T04:21:14.118" v="185" actId="167"/>
          <ac:spMkLst>
            <pc:docMk/>
            <pc:sldMk cId="3333618829" sldId="278"/>
            <ac:spMk id="4" creationId="{456528E6-E1F8-2FA1-960B-B9FC47C2ECAE}"/>
          </ac:spMkLst>
        </pc:spChg>
      </pc:sldChg>
      <pc:sldChg chg="del">
        <pc:chgData name="Bérubé, Sylvain" userId="58a7b77c-805a-4492-9b5c-f61060aeaa67" providerId="ADAL" clId="{AEB7A501-48BD-43AA-9CB6-9A83B30376A2}" dt="2024-04-18T00:21:50.938" v="5" actId="47"/>
        <pc:sldMkLst>
          <pc:docMk/>
          <pc:sldMk cId="1446803328" sldId="279"/>
        </pc:sldMkLst>
      </pc:sldChg>
      <pc:sldChg chg="addSp delSp modSp add mod">
        <pc:chgData name="Bérubé, Sylvain" userId="58a7b77c-805a-4492-9b5c-f61060aeaa67" providerId="ADAL" clId="{AEB7A501-48BD-43AA-9CB6-9A83B30376A2}" dt="2024-04-21T04:51:55.115" v="611" actId="21"/>
        <pc:sldMkLst>
          <pc:docMk/>
          <pc:sldMk cId="4062881760" sldId="279"/>
        </pc:sldMkLst>
        <pc:spChg chg="mod">
          <ac:chgData name="Bérubé, Sylvain" userId="58a7b77c-805a-4492-9b5c-f61060aeaa67" providerId="ADAL" clId="{AEB7A501-48BD-43AA-9CB6-9A83B30376A2}" dt="2024-04-21T04:41:51.920" v="351" actId="20577"/>
          <ac:spMkLst>
            <pc:docMk/>
            <pc:sldMk cId="4062881760" sldId="279"/>
            <ac:spMk id="2" creationId="{4E88873F-A70C-F633-5420-EF71B1F895B0}"/>
          </ac:spMkLst>
        </pc:spChg>
        <pc:spChg chg="del">
          <ac:chgData name="Bérubé, Sylvain" userId="58a7b77c-805a-4492-9b5c-f61060aeaa67" providerId="ADAL" clId="{AEB7A501-48BD-43AA-9CB6-9A83B30376A2}" dt="2024-04-21T04:24:42.204" v="199" actId="478"/>
          <ac:spMkLst>
            <pc:docMk/>
            <pc:sldMk cId="4062881760" sldId="279"/>
            <ac:spMk id="3" creationId="{712160F1-9DE7-2372-3CE1-ED7FAC495AD1}"/>
          </ac:spMkLst>
        </pc:spChg>
        <pc:spChg chg="add del mod">
          <ac:chgData name="Bérubé, Sylvain" userId="58a7b77c-805a-4492-9b5c-f61060aeaa67" providerId="ADAL" clId="{AEB7A501-48BD-43AA-9CB6-9A83B30376A2}" dt="2024-04-21T04:24:47.192" v="201" actId="478"/>
          <ac:spMkLst>
            <pc:docMk/>
            <pc:sldMk cId="4062881760" sldId="279"/>
            <ac:spMk id="6" creationId="{48EB6F5E-2930-D24D-3C00-3091B5292585}"/>
          </ac:spMkLst>
        </pc:spChg>
        <pc:picChg chg="add mod">
          <ac:chgData name="Bérubé, Sylvain" userId="58a7b77c-805a-4492-9b5c-f61060aeaa67" providerId="ADAL" clId="{AEB7A501-48BD-43AA-9CB6-9A83B30376A2}" dt="2024-04-21T04:25:03.188" v="212" actId="1076"/>
          <ac:picMkLst>
            <pc:docMk/>
            <pc:sldMk cId="4062881760" sldId="279"/>
            <ac:picMk id="7" creationId="{59F61254-79AA-51F7-82C7-7D359F3E476B}"/>
          </ac:picMkLst>
        </pc:picChg>
        <pc:picChg chg="add del mod">
          <ac:chgData name="Bérubé, Sylvain" userId="58a7b77c-805a-4492-9b5c-f61060aeaa67" providerId="ADAL" clId="{AEB7A501-48BD-43AA-9CB6-9A83B30376A2}" dt="2024-04-21T04:51:55.115" v="611" actId="21"/>
          <ac:picMkLst>
            <pc:docMk/>
            <pc:sldMk cId="4062881760" sldId="279"/>
            <ac:picMk id="8" creationId="{7942B8AC-429A-6092-14F5-7AD751E2660A}"/>
          </ac:picMkLst>
        </pc:picChg>
      </pc:sldChg>
      <pc:sldChg chg="modSp add mod">
        <pc:chgData name="Bérubé, Sylvain" userId="58a7b77c-805a-4492-9b5c-f61060aeaa67" providerId="ADAL" clId="{AEB7A501-48BD-43AA-9CB6-9A83B30376A2}" dt="2024-04-21T04:35:51.191" v="298" actId="255"/>
        <pc:sldMkLst>
          <pc:docMk/>
          <pc:sldMk cId="1082794327" sldId="280"/>
        </pc:sldMkLst>
        <pc:spChg chg="mod">
          <ac:chgData name="Bérubé, Sylvain" userId="58a7b77c-805a-4492-9b5c-f61060aeaa67" providerId="ADAL" clId="{AEB7A501-48BD-43AA-9CB6-9A83B30376A2}" dt="2024-04-21T04:35:51.191" v="298" actId="255"/>
          <ac:spMkLst>
            <pc:docMk/>
            <pc:sldMk cId="1082794327" sldId="280"/>
            <ac:spMk id="2" creationId="{664C3A21-6FCD-AE4F-CC55-071187CF4EF4}"/>
          </ac:spMkLst>
        </pc:spChg>
      </pc:sldChg>
      <pc:sldChg chg="del">
        <pc:chgData name="Bérubé, Sylvain" userId="58a7b77c-805a-4492-9b5c-f61060aeaa67" providerId="ADAL" clId="{AEB7A501-48BD-43AA-9CB6-9A83B30376A2}" dt="2024-04-18T00:21:50.938" v="5" actId="47"/>
        <pc:sldMkLst>
          <pc:docMk/>
          <pc:sldMk cId="3815530961" sldId="280"/>
        </pc:sldMkLst>
      </pc:sldChg>
      <pc:sldChg chg="addSp delSp modSp add mod">
        <pc:chgData name="Bérubé, Sylvain" userId="58a7b77c-805a-4492-9b5c-f61060aeaa67" providerId="ADAL" clId="{AEB7A501-48BD-43AA-9CB6-9A83B30376A2}" dt="2024-04-21T04:51:59.679" v="614" actId="1076"/>
        <pc:sldMkLst>
          <pc:docMk/>
          <pc:sldMk cId="602595445" sldId="281"/>
        </pc:sldMkLst>
        <pc:spChg chg="mod">
          <ac:chgData name="Bérubé, Sylvain" userId="58a7b77c-805a-4492-9b5c-f61060aeaa67" providerId="ADAL" clId="{AEB7A501-48BD-43AA-9CB6-9A83B30376A2}" dt="2024-04-21T04:41:55.317" v="352"/>
          <ac:spMkLst>
            <pc:docMk/>
            <pc:sldMk cId="602595445" sldId="281"/>
            <ac:spMk id="2" creationId="{4E88873F-A70C-F633-5420-EF71B1F895B0}"/>
          </ac:spMkLst>
        </pc:spChg>
        <pc:picChg chg="add del mod">
          <ac:chgData name="Bérubé, Sylvain" userId="58a7b77c-805a-4492-9b5c-f61060aeaa67" providerId="ADAL" clId="{AEB7A501-48BD-43AA-9CB6-9A83B30376A2}" dt="2024-04-21T04:51:56.857" v="612" actId="478"/>
          <ac:picMkLst>
            <pc:docMk/>
            <pc:sldMk cId="602595445" sldId="281"/>
            <ac:picMk id="5" creationId="{26021C54-218D-1ABB-8610-A0DFDFA26ECA}"/>
          </ac:picMkLst>
        </pc:picChg>
        <pc:picChg chg="del">
          <ac:chgData name="Bérubé, Sylvain" userId="58a7b77c-805a-4492-9b5c-f61060aeaa67" providerId="ADAL" clId="{AEB7A501-48BD-43AA-9CB6-9A83B30376A2}" dt="2024-04-21T04:38:45.926" v="300" actId="478"/>
          <ac:picMkLst>
            <pc:docMk/>
            <pc:sldMk cId="602595445" sldId="281"/>
            <ac:picMk id="7" creationId="{59F61254-79AA-51F7-82C7-7D359F3E476B}"/>
          </ac:picMkLst>
        </pc:picChg>
        <pc:picChg chg="add mod">
          <ac:chgData name="Bérubé, Sylvain" userId="58a7b77c-805a-4492-9b5c-f61060aeaa67" providerId="ADAL" clId="{AEB7A501-48BD-43AA-9CB6-9A83B30376A2}" dt="2024-04-21T04:51:44.154" v="607"/>
          <ac:picMkLst>
            <pc:docMk/>
            <pc:sldMk cId="602595445" sldId="281"/>
            <ac:picMk id="8" creationId="{B29CBF29-D8F4-CD45-D74B-FA15F16DFFF2}"/>
          </ac:picMkLst>
        </pc:picChg>
        <pc:picChg chg="add mod">
          <ac:chgData name="Bérubé, Sylvain" userId="58a7b77c-805a-4492-9b5c-f61060aeaa67" providerId="ADAL" clId="{AEB7A501-48BD-43AA-9CB6-9A83B30376A2}" dt="2024-04-21T04:51:39.062" v="601"/>
          <ac:picMkLst>
            <pc:docMk/>
            <pc:sldMk cId="602595445" sldId="281"/>
            <ac:picMk id="10" creationId="{843BB837-189C-C549-D8E4-34CE6E2727AE}"/>
          </ac:picMkLst>
        </pc:picChg>
        <pc:picChg chg="add mod">
          <ac:chgData name="Bérubé, Sylvain" userId="58a7b77c-805a-4492-9b5c-f61060aeaa67" providerId="ADAL" clId="{AEB7A501-48BD-43AA-9CB6-9A83B30376A2}" dt="2024-04-21T04:51:59.679" v="614" actId="1076"/>
          <ac:picMkLst>
            <pc:docMk/>
            <pc:sldMk cId="602595445" sldId="281"/>
            <ac:picMk id="11" creationId="{7942B8AC-429A-6092-14F5-7AD751E2660A}"/>
          </ac:picMkLst>
        </pc:picChg>
      </pc:sldChg>
      <pc:sldChg chg="del">
        <pc:chgData name="Bérubé, Sylvain" userId="58a7b77c-805a-4492-9b5c-f61060aeaa67" providerId="ADAL" clId="{AEB7A501-48BD-43AA-9CB6-9A83B30376A2}" dt="2024-04-18T00:21:50.938" v="5" actId="47"/>
        <pc:sldMkLst>
          <pc:docMk/>
          <pc:sldMk cId="4220794808" sldId="281"/>
        </pc:sldMkLst>
      </pc:sldChg>
      <pc:sldChg chg="modSp add mod">
        <pc:chgData name="Bérubé, Sylvain" userId="58a7b77c-805a-4492-9b5c-f61060aeaa67" providerId="ADAL" clId="{AEB7A501-48BD-43AA-9CB6-9A83B30376A2}" dt="2024-04-21T04:43:49.104" v="399" actId="12"/>
        <pc:sldMkLst>
          <pc:docMk/>
          <pc:sldMk cId="1830862280" sldId="282"/>
        </pc:sldMkLst>
        <pc:spChg chg="mod">
          <ac:chgData name="Bérubé, Sylvain" userId="58a7b77c-805a-4492-9b5c-f61060aeaa67" providerId="ADAL" clId="{AEB7A501-48BD-43AA-9CB6-9A83B30376A2}" dt="2024-04-21T04:41:29.743" v="327" actId="20577"/>
          <ac:spMkLst>
            <pc:docMk/>
            <pc:sldMk cId="1830862280" sldId="282"/>
            <ac:spMk id="2" creationId="{4E88873F-A70C-F633-5420-EF71B1F895B0}"/>
          </ac:spMkLst>
        </pc:spChg>
        <pc:spChg chg="mod">
          <ac:chgData name="Bérubé, Sylvain" userId="58a7b77c-805a-4492-9b5c-f61060aeaa67" providerId="ADAL" clId="{AEB7A501-48BD-43AA-9CB6-9A83B30376A2}" dt="2024-04-21T04:43:49.104" v="399" actId="12"/>
          <ac:spMkLst>
            <pc:docMk/>
            <pc:sldMk cId="1830862280" sldId="282"/>
            <ac:spMk id="3" creationId="{712160F1-9DE7-2372-3CE1-ED7FAC495AD1}"/>
          </ac:spMkLst>
        </pc:spChg>
      </pc:sldChg>
      <pc:sldChg chg="del">
        <pc:chgData name="Bérubé, Sylvain" userId="58a7b77c-805a-4492-9b5c-f61060aeaa67" providerId="ADAL" clId="{AEB7A501-48BD-43AA-9CB6-9A83B30376A2}" dt="2024-04-18T00:21:50.938" v="5" actId="47"/>
        <pc:sldMkLst>
          <pc:docMk/>
          <pc:sldMk cId="3266486871" sldId="282"/>
        </pc:sldMkLst>
      </pc:sldChg>
      <pc:sldChg chg="del">
        <pc:chgData name="Bérubé, Sylvain" userId="58a7b77c-805a-4492-9b5c-f61060aeaa67" providerId="ADAL" clId="{AEB7A501-48BD-43AA-9CB6-9A83B30376A2}" dt="2024-04-18T00:21:50.938" v="5" actId="47"/>
        <pc:sldMkLst>
          <pc:docMk/>
          <pc:sldMk cId="535071438" sldId="283"/>
        </pc:sldMkLst>
      </pc:sldChg>
      <pc:sldChg chg="add del">
        <pc:chgData name="Bérubé, Sylvain" userId="58a7b77c-805a-4492-9b5c-f61060aeaa67" providerId="ADAL" clId="{AEB7A501-48BD-43AA-9CB6-9A83B30376A2}" dt="2024-04-21T04:47:37.508" v="401"/>
        <pc:sldMkLst>
          <pc:docMk/>
          <pc:sldMk cId="1303266421" sldId="283"/>
        </pc:sldMkLst>
      </pc:sldChg>
      <pc:sldChg chg="addSp modSp new mod">
        <pc:chgData name="Bérubé, Sylvain" userId="58a7b77c-805a-4492-9b5c-f61060aeaa67" providerId="ADAL" clId="{AEB7A501-48BD-43AA-9CB6-9A83B30376A2}" dt="2024-04-21T04:54:43.320" v="675" actId="255"/>
        <pc:sldMkLst>
          <pc:docMk/>
          <pc:sldMk cId="3477550038" sldId="283"/>
        </pc:sldMkLst>
        <pc:spChg chg="mod">
          <ac:chgData name="Bérubé, Sylvain" userId="58a7b77c-805a-4492-9b5c-f61060aeaa67" providerId="ADAL" clId="{AEB7A501-48BD-43AA-9CB6-9A83B30376A2}" dt="2024-04-21T04:54:43.320" v="675" actId="255"/>
          <ac:spMkLst>
            <pc:docMk/>
            <pc:sldMk cId="3477550038" sldId="283"/>
            <ac:spMk id="2" creationId="{F17D4BEF-6B48-DB70-4899-0EC625FEA201}"/>
          </ac:spMkLst>
        </pc:spChg>
        <pc:spChg chg="mod">
          <ac:chgData name="Bérubé, Sylvain" userId="58a7b77c-805a-4492-9b5c-f61060aeaa67" providerId="ADAL" clId="{AEB7A501-48BD-43AA-9CB6-9A83B30376A2}" dt="2024-04-21T04:54:28.455" v="671" actId="113"/>
          <ac:spMkLst>
            <pc:docMk/>
            <pc:sldMk cId="3477550038" sldId="283"/>
            <ac:spMk id="3" creationId="{5F5786EC-310C-B253-663D-0A7AF6823CA1}"/>
          </ac:spMkLst>
        </pc:spChg>
        <pc:spChg chg="mod">
          <ac:chgData name="Bérubé, Sylvain" userId="58a7b77c-805a-4492-9b5c-f61060aeaa67" providerId="ADAL" clId="{AEB7A501-48BD-43AA-9CB6-9A83B30376A2}" dt="2024-04-21T04:54:30.722" v="674" actId="20577"/>
          <ac:spMkLst>
            <pc:docMk/>
            <pc:sldMk cId="3477550038" sldId="283"/>
            <ac:spMk id="4" creationId="{0F051B4A-A1BC-89A4-DB8E-07740AE391DD}"/>
          </ac:spMkLst>
        </pc:spChg>
        <pc:spChg chg="add mod ord">
          <ac:chgData name="Bérubé, Sylvain" userId="58a7b77c-805a-4492-9b5c-f61060aeaa67" providerId="ADAL" clId="{AEB7A501-48BD-43AA-9CB6-9A83B30376A2}" dt="2024-04-21T04:47:55.391" v="406" actId="167"/>
          <ac:spMkLst>
            <pc:docMk/>
            <pc:sldMk cId="3477550038" sldId="283"/>
            <ac:spMk id="5" creationId="{B271BE70-9CCE-F463-9FC4-518A4637F43B}"/>
          </ac:spMkLst>
        </pc:spChg>
      </pc:sldChg>
      <pc:sldChg chg="del">
        <pc:chgData name="Bérubé, Sylvain" userId="58a7b77c-805a-4492-9b5c-f61060aeaa67" providerId="ADAL" clId="{AEB7A501-48BD-43AA-9CB6-9A83B30376A2}" dt="2024-04-18T00:21:50.938" v="5" actId="47"/>
        <pc:sldMkLst>
          <pc:docMk/>
          <pc:sldMk cId="44097504" sldId="284"/>
        </pc:sldMkLst>
      </pc:sldChg>
      <pc:sldChg chg="modSp add mod">
        <pc:chgData name="Bérubé, Sylvain" userId="58a7b77c-805a-4492-9b5c-f61060aeaa67" providerId="ADAL" clId="{AEB7A501-48BD-43AA-9CB6-9A83B30376A2}" dt="2024-04-21T04:58:52.686" v="788" actId="113"/>
        <pc:sldMkLst>
          <pc:docMk/>
          <pc:sldMk cId="4193590337" sldId="284"/>
        </pc:sldMkLst>
        <pc:spChg chg="mod">
          <ac:chgData name="Bérubé, Sylvain" userId="58a7b77c-805a-4492-9b5c-f61060aeaa67" providerId="ADAL" clId="{AEB7A501-48BD-43AA-9CB6-9A83B30376A2}" dt="2024-04-21T04:57:58.198" v="677"/>
          <ac:spMkLst>
            <pc:docMk/>
            <pc:sldMk cId="4193590337" sldId="284"/>
            <ac:spMk id="2" creationId="{4E88873F-A70C-F633-5420-EF71B1F895B0}"/>
          </ac:spMkLst>
        </pc:spChg>
        <pc:spChg chg="mod">
          <ac:chgData name="Bérubé, Sylvain" userId="58a7b77c-805a-4492-9b5c-f61060aeaa67" providerId="ADAL" clId="{AEB7A501-48BD-43AA-9CB6-9A83B30376A2}" dt="2024-04-21T04:58:52.686" v="788" actId="113"/>
          <ac:spMkLst>
            <pc:docMk/>
            <pc:sldMk cId="4193590337" sldId="284"/>
            <ac:spMk id="3" creationId="{712160F1-9DE7-2372-3CE1-ED7FAC495AD1}"/>
          </ac:spMkLst>
        </pc:spChg>
      </pc:sldChg>
      <pc:sldChg chg="modSp add mod">
        <pc:chgData name="Bérubé, Sylvain" userId="58a7b77c-805a-4492-9b5c-f61060aeaa67" providerId="ADAL" clId="{AEB7A501-48BD-43AA-9CB6-9A83B30376A2}" dt="2024-04-21T05:00:54.511" v="825" actId="20577"/>
        <pc:sldMkLst>
          <pc:docMk/>
          <pc:sldMk cId="3641944784" sldId="285"/>
        </pc:sldMkLst>
        <pc:spChg chg="mod">
          <ac:chgData name="Bérubé, Sylvain" userId="58a7b77c-805a-4492-9b5c-f61060aeaa67" providerId="ADAL" clId="{AEB7A501-48BD-43AA-9CB6-9A83B30376A2}" dt="2024-04-21T05:00:54.511" v="825" actId="20577"/>
          <ac:spMkLst>
            <pc:docMk/>
            <pc:sldMk cId="3641944784" sldId="285"/>
            <ac:spMk id="2" creationId="{664C3A21-6FCD-AE4F-CC55-071187CF4EF4}"/>
          </ac:spMkLst>
        </pc:spChg>
      </pc:sldChg>
      <pc:sldChg chg="addSp delSp modSp add mod">
        <pc:chgData name="Bérubé, Sylvain" userId="58a7b77c-805a-4492-9b5c-f61060aeaa67" providerId="ADAL" clId="{AEB7A501-48BD-43AA-9CB6-9A83B30376A2}" dt="2024-04-21T05:04:51.363" v="850" actId="207"/>
        <pc:sldMkLst>
          <pc:docMk/>
          <pc:sldMk cId="2106213467" sldId="286"/>
        </pc:sldMkLst>
        <pc:spChg chg="del">
          <ac:chgData name="Bérubé, Sylvain" userId="58a7b77c-805a-4492-9b5c-f61060aeaa67" providerId="ADAL" clId="{AEB7A501-48BD-43AA-9CB6-9A83B30376A2}" dt="2024-04-21T05:02:32.397" v="827" actId="478"/>
          <ac:spMkLst>
            <pc:docMk/>
            <pc:sldMk cId="2106213467" sldId="286"/>
            <ac:spMk id="2" creationId="{664C3A21-6FCD-AE4F-CC55-071187CF4EF4}"/>
          </ac:spMkLst>
        </pc:spChg>
        <pc:spChg chg="mod">
          <ac:chgData name="Bérubé, Sylvain" userId="58a7b77c-805a-4492-9b5c-f61060aeaa67" providerId="ADAL" clId="{AEB7A501-48BD-43AA-9CB6-9A83B30376A2}" dt="2024-04-21T05:04:51.363" v="850" actId="207"/>
          <ac:spMkLst>
            <pc:docMk/>
            <pc:sldMk cId="2106213467" sldId="286"/>
            <ac:spMk id="3" creationId="{4FD98161-04FE-9ECB-B002-AE74F8144872}"/>
          </ac:spMkLst>
        </pc:spChg>
        <pc:spChg chg="add del mod">
          <ac:chgData name="Bérubé, Sylvain" userId="58a7b77c-805a-4492-9b5c-f61060aeaa67" providerId="ADAL" clId="{AEB7A501-48BD-43AA-9CB6-9A83B30376A2}" dt="2024-04-21T05:02:36.377" v="828" actId="478"/>
          <ac:spMkLst>
            <pc:docMk/>
            <pc:sldMk cId="2106213467" sldId="286"/>
            <ac:spMk id="5" creationId="{0A6AECBF-07CC-5A25-E4CB-61303290CE7A}"/>
          </ac:spMkLst>
        </pc:spChg>
        <pc:picChg chg="add del mod">
          <ac:chgData name="Bérubé, Sylvain" userId="58a7b77c-805a-4492-9b5c-f61060aeaa67" providerId="ADAL" clId="{AEB7A501-48BD-43AA-9CB6-9A83B30376A2}" dt="2024-04-21T05:03:26.894" v="832" actId="478"/>
          <ac:picMkLst>
            <pc:docMk/>
            <pc:sldMk cId="2106213467" sldId="286"/>
            <ac:picMk id="7" creationId="{EBD0750D-0FE1-13E0-0629-E1717D8570B3}"/>
          </ac:picMkLst>
        </pc:picChg>
        <pc:picChg chg="add del mod">
          <ac:chgData name="Bérubé, Sylvain" userId="58a7b77c-805a-4492-9b5c-f61060aeaa67" providerId="ADAL" clId="{AEB7A501-48BD-43AA-9CB6-9A83B30376A2}" dt="2024-04-21T05:03:45.769" v="836" actId="478"/>
          <ac:picMkLst>
            <pc:docMk/>
            <pc:sldMk cId="2106213467" sldId="286"/>
            <ac:picMk id="9" creationId="{9473632F-30A7-E5BB-1D52-F719C31BA3B5}"/>
          </ac:picMkLst>
        </pc:picChg>
        <pc:picChg chg="add del mod">
          <ac:chgData name="Bérubé, Sylvain" userId="58a7b77c-805a-4492-9b5c-f61060aeaa67" providerId="ADAL" clId="{AEB7A501-48BD-43AA-9CB6-9A83B30376A2}" dt="2024-04-21T05:04:24.040" v="842" actId="478"/>
          <ac:picMkLst>
            <pc:docMk/>
            <pc:sldMk cId="2106213467" sldId="286"/>
            <ac:picMk id="11" creationId="{05A5C195-6541-FF28-D5FB-BBE245BC4D52}"/>
          </ac:picMkLst>
        </pc:picChg>
        <pc:picChg chg="add mod">
          <ac:chgData name="Bérubé, Sylvain" userId="58a7b77c-805a-4492-9b5c-f61060aeaa67" providerId="ADAL" clId="{AEB7A501-48BD-43AA-9CB6-9A83B30376A2}" dt="2024-04-21T05:04:30.198" v="847" actId="1076"/>
          <ac:picMkLst>
            <pc:docMk/>
            <pc:sldMk cId="2106213467" sldId="286"/>
            <ac:picMk id="13" creationId="{87172FD7-3975-A9CE-767A-21FD71C41D8C}"/>
          </ac:picMkLst>
        </pc:picChg>
      </pc:sldChg>
      <pc:sldChg chg="del">
        <pc:chgData name="Bérubé, Sylvain" userId="58a7b77c-805a-4492-9b5c-f61060aeaa67" providerId="ADAL" clId="{AEB7A501-48BD-43AA-9CB6-9A83B30376A2}" dt="2024-04-18T00:21:50.938" v="5" actId="47"/>
        <pc:sldMkLst>
          <pc:docMk/>
          <pc:sldMk cId="937886391" sldId="287"/>
        </pc:sldMkLst>
      </pc:sldChg>
      <pc:sldChg chg="add">
        <pc:chgData name="Bérubé, Sylvain" userId="58a7b77c-805a-4492-9b5c-f61060aeaa67" providerId="ADAL" clId="{AEB7A501-48BD-43AA-9CB6-9A83B30376A2}" dt="2024-04-21T05:21:25.404" v="851"/>
        <pc:sldMkLst>
          <pc:docMk/>
          <pc:sldMk cId="3063073324" sldId="287"/>
        </pc:sldMkLst>
      </pc:sldChg>
      <pc:sldChg chg="del">
        <pc:chgData name="Bérubé, Sylvain" userId="58a7b77c-805a-4492-9b5c-f61060aeaa67" providerId="ADAL" clId="{AEB7A501-48BD-43AA-9CB6-9A83B30376A2}" dt="2024-04-18T00:21:50.938" v="5" actId="47"/>
        <pc:sldMkLst>
          <pc:docMk/>
          <pc:sldMk cId="2303949496" sldId="288"/>
        </pc:sldMkLst>
      </pc:sldChg>
      <pc:sldChg chg="modSp add mod">
        <pc:chgData name="Bérubé, Sylvain" userId="58a7b77c-805a-4492-9b5c-f61060aeaa67" providerId="ADAL" clId="{AEB7A501-48BD-43AA-9CB6-9A83B30376A2}" dt="2024-04-21T05:21:56.696" v="855" actId="14100"/>
        <pc:sldMkLst>
          <pc:docMk/>
          <pc:sldMk cId="3559317183" sldId="288"/>
        </pc:sldMkLst>
        <pc:spChg chg="mod">
          <ac:chgData name="Bérubé, Sylvain" userId="58a7b77c-805a-4492-9b5c-f61060aeaa67" providerId="ADAL" clId="{AEB7A501-48BD-43AA-9CB6-9A83B30376A2}" dt="2024-04-21T05:21:56.696" v="855" actId="14100"/>
          <ac:spMkLst>
            <pc:docMk/>
            <pc:sldMk cId="3559317183" sldId="288"/>
            <ac:spMk id="2" creationId="{664C3A21-6FCD-AE4F-CC55-071187CF4EF4}"/>
          </ac:spMkLst>
        </pc:spChg>
      </pc:sldChg>
      <pc:sldChg chg="del">
        <pc:chgData name="Bérubé, Sylvain" userId="58a7b77c-805a-4492-9b5c-f61060aeaa67" providerId="ADAL" clId="{AEB7A501-48BD-43AA-9CB6-9A83B30376A2}" dt="2024-04-18T00:21:50.938" v="5" actId="47"/>
        <pc:sldMkLst>
          <pc:docMk/>
          <pc:sldMk cId="1477720542" sldId="289"/>
        </pc:sldMkLst>
      </pc:sldChg>
      <pc:sldChg chg="modSp add mod">
        <pc:chgData name="Bérubé, Sylvain" userId="58a7b77c-805a-4492-9b5c-f61060aeaa67" providerId="ADAL" clId="{AEB7A501-48BD-43AA-9CB6-9A83B30376A2}" dt="2024-04-21T05:22:20.840" v="859"/>
        <pc:sldMkLst>
          <pc:docMk/>
          <pc:sldMk cId="2918870221" sldId="289"/>
        </pc:sldMkLst>
        <pc:spChg chg="mod">
          <ac:chgData name="Bérubé, Sylvain" userId="58a7b77c-805a-4492-9b5c-f61060aeaa67" providerId="ADAL" clId="{AEB7A501-48BD-43AA-9CB6-9A83B30376A2}" dt="2024-04-21T05:22:20.840" v="859"/>
          <ac:spMkLst>
            <pc:docMk/>
            <pc:sldMk cId="2918870221" sldId="289"/>
            <ac:spMk id="2" creationId="{664C3A21-6FCD-AE4F-CC55-071187CF4EF4}"/>
          </ac:spMkLst>
        </pc:spChg>
      </pc:sldChg>
      <pc:sldChg chg="modSp add mod">
        <pc:chgData name="Bérubé, Sylvain" userId="58a7b77c-805a-4492-9b5c-f61060aeaa67" providerId="ADAL" clId="{AEB7A501-48BD-43AA-9CB6-9A83B30376A2}" dt="2024-04-21T05:25:04.034" v="861"/>
        <pc:sldMkLst>
          <pc:docMk/>
          <pc:sldMk cId="2318876306" sldId="290"/>
        </pc:sldMkLst>
        <pc:spChg chg="mod">
          <ac:chgData name="Bérubé, Sylvain" userId="58a7b77c-805a-4492-9b5c-f61060aeaa67" providerId="ADAL" clId="{AEB7A501-48BD-43AA-9CB6-9A83B30376A2}" dt="2024-04-21T05:25:04.034" v="861"/>
          <ac:spMkLst>
            <pc:docMk/>
            <pc:sldMk cId="2318876306" sldId="290"/>
            <ac:spMk id="2" creationId="{664C3A21-6FCD-AE4F-CC55-071187CF4EF4}"/>
          </ac:spMkLst>
        </pc:spChg>
      </pc:sldChg>
      <pc:sldChg chg="del">
        <pc:chgData name="Bérubé, Sylvain" userId="58a7b77c-805a-4492-9b5c-f61060aeaa67" providerId="ADAL" clId="{AEB7A501-48BD-43AA-9CB6-9A83B30376A2}" dt="2024-04-18T00:21:50.938" v="5" actId="47"/>
        <pc:sldMkLst>
          <pc:docMk/>
          <pc:sldMk cId="3840974950" sldId="290"/>
        </pc:sldMkLst>
      </pc:sldChg>
      <pc:sldChg chg="modSp add mod">
        <pc:chgData name="Bérubé, Sylvain" userId="58a7b77c-805a-4492-9b5c-f61060aeaa67" providerId="ADAL" clId="{AEB7A501-48BD-43AA-9CB6-9A83B30376A2}" dt="2024-04-21T05:26:35.956" v="873" actId="20577"/>
        <pc:sldMkLst>
          <pc:docMk/>
          <pc:sldMk cId="1459031206" sldId="291"/>
        </pc:sldMkLst>
        <pc:spChg chg="mod">
          <ac:chgData name="Bérubé, Sylvain" userId="58a7b77c-805a-4492-9b5c-f61060aeaa67" providerId="ADAL" clId="{AEB7A501-48BD-43AA-9CB6-9A83B30376A2}" dt="2024-04-21T05:26:35.956" v="873" actId="20577"/>
          <ac:spMkLst>
            <pc:docMk/>
            <pc:sldMk cId="1459031206" sldId="291"/>
            <ac:spMk id="2" creationId="{664C3A21-6FCD-AE4F-CC55-071187CF4EF4}"/>
          </ac:spMkLst>
        </pc:spChg>
      </pc:sldChg>
      <pc:sldChg chg="del">
        <pc:chgData name="Bérubé, Sylvain" userId="58a7b77c-805a-4492-9b5c-f61060aeaa67" providerId="ADAL" clId="{AEB7A501-48BD-43AA-9CB6-9A83B30376A2}" dt="2024-04-18T00:21:50.938" v="5" actId="47"/>
        <pc:sldMkLst>
          <pc:docMk/>
          <pc:sldMk cId="3137207817" sldId="291"/>
        </pc:sldMkLst>
      </pc:sldChg>
      <pc:sldChg chg="del">
        <pc:chgData name="Bérubé, Sylvain" userId="58a7b77c-805a-4492-9b5c-f61060aeaa67" providerId="ADAL" clId="{AEB7A501-48BD-43AA-9CB6-9A83B30376A2}" dt="2024-04-18T00:21:50.938" v="5" actId="47"/>
        <pc:sldMkLst>
          <pc:docMk/>
          <pc:sldMk cId="589572923" sldId="292"/>
        </pc:sldMkLst>
      </pc:sldChg>
      <pc:sldChg chg="addSp delSp modSp add mod">
        <pc:chgData name="Bérubé, Sylvain" userId="58a7b77c-805a-4492-9b5c-f61060aeaa67" providerId="ADAL" clId="{AEB7A501-48BD-43AA-9CB6-9A83B30376A2}" dt="2024-04-21T05:36:50.811" v="895" actId="1076"/>
        <pc:sldMkLst>
          <pc:docMk/>
          <pc:sldMk cId="991689452" sldId="292"/>
        </pc:sldMkLst>
        <pc:spChg chg="mod">
          <ac:chgData name="Bérubé, Sylvain" userId="58a7b77c-805a-4492-9b5c-f61060aeaa67" providerId="ADAL" clId="{AEB7A501-48BD-43AA-9CB6-9A83B30376A2}" dt="2024-04-21T05:34:32.800" v="886" actId="20577"/>
          <ac:spMkLst>
            <pc:docMk/>
            <pc:sldMk cId="991689452" sldId="292"/>
            <ac:spMk id="2" creationId="{4E88873F-A70C-F633-5420-EF71B1F895B0}"/>
          </ac:spMkLst>
        </pc:spChg>
        <pc:spChg chg="del">
          <ac:chgData name="Bérubé, Sylvain" userId="58a7b77c-805a-4492-9b5c-f61060aeaa67" providerId="ADAL" clId="{AEB7A501-48BD-43AA-9CB6-9A83B30376A2}" dt="2024-04-21T05:36:28.144" v="887" actId="478"/>
          <ac:spMkLst>
            <pc:docMk/>
            <pc:sldMk cId="991689452" sldId="292"/>
            <ac:spMk id="3" creationId="{712160F1-9DE7-2372-3CE1-ED7FAC495AD1}"/>
          </ac:spMkLst>
        </pc:spChg>
        <pc:spChg chg="add del">
          <ac:chgData name="Bérubé, Sylvain" userId="58a7b77c-805a-4492-9b5c-f61060aeaa67" providerId="ADAL" clId="{AEB7A501-48BD-43AA-9CB6-9A83B30376A2}" dt="2024-04-21T05:36:29.819" v="889" actId="478"/>
          <ac:spMkLst>
            <pc:docMk/>
            <pc:sldMk cId="991689452" sldId="292"/>
            <ac:spMk id="4" creationId="{456528E6-E1F8-2FA1-960B-B9FC47C2ECAE}"/>
          </ac:spMkLst>
        </pc:spChg>
        <pc:spChg chg="add del mod">
          <ac:chgData name="Bérubé, Sylvain" userId="58a7b77c-805a-4492-9b5c-f61060aeaa67" providerId="ADAL" clId="{AEB7A501-48BD-43AA-9CB6-9A83B30376A2}" dt="2024-04-21T05:36:30.969" v="890" actId="478"/>
          <ac:spMkLst>
            <pc:docMk/>
            <pc:sldMk cId="991689452" sldId="292"/>
            <ac:spMk id="6" creationId="{BF16A7F6-3561-B29D-32DE-199D176A323E}"/>
          </ac:spMkLst>
        </pc:spChg>
        <pc:picChg chg="add mod">
          <ac:chgData name="Bérubé, Sylvain" userId="58a7b77c-805a-4492-9b5c-f61060aeaa67" providerId="ADAL" clId="{AEB7A501-48BD-43AA-9CB6-9A83B30376A2}" dt="2024-04-21T05:36:50.811" v="895" actId="1076"/>
          <ac:picMkLst>
            <pc:docMk/>
            <pc:sldMk cId="991689452" sldId="292"/>
            <ac:picMk id="8" creationId="{D5D5C6DD-0B06-3859-D8D2-937FEFFACE36}"/>
          </ac:picMkLst>
        </pc:picChg>
      </pc:sldChg>
      <pc:sldChg chg="del">
        <pc:chgData name="Bérubé, Sylvain" userId="58a7b77c-805a-4492-9b5c-f61060aeaa67" providerId="ADAL" clId="{AEB7A501-48BD-43AA-9CB6-9A83B30376A2}" dt="2024-04-18T00:21:50.938" v="5" actId="47"/>
        <pc:sldMkLst>
          <pc:docMk/>
          <pc:sldMk cId="959012993" sldId="293"/>
        </pc:sldMkLst>
      </pc:sldChg>
      <pc:sldChg chg="addSp delSp modSp add mod modAnim">
        <pc:chgData name="Bérubé, Sylvain" userId="58a7b77c-805a-4492-9b5c-f61060aeaa67" providerId="ADAL" clId="{AEB7A501-48BD-43AA-9CB6-9A83B30376A2}" dt="2024-04-21T05:41:41.326" v="900"/>
        <pc:sldMkLst>
          <pc:docMk/>
          <pc:sldMk cId="1597305798" sldId="293"/>
        </pc:sldMkLst>
        <pc:spChg chg="del">
          <ac:chgData name="Bérubé, Sylvain" userId="58a7b77c-805a-4492-9b5c-f61060aeaa67" providerId="ADAL" clId="{AEB7A501-48BD-43AA-9CB6-9A83B30376A2}" dt="2024-04-21T05:41:18.577" v="897" actId="478"/>
          <ac:spMkLst>
            <pc:docMk/>
            <pc:sldMk cId="1597305798" sldId="293"/>
            <ac:spMk id="2" creationId="{4E88873F-A70C-F633-5420-EF71B1F895B0}"/>
          </ac:spMkLst>
        </pc:spChg>
        <pc:spChg chg="add del mod">
          <ac:chgData name="Bérubé, Sylvain" userId="58a7b77c-805a-4492-9b5c-f61060aeaa67" providerId="ADAL" clId="{AEB7A501-48BD-43AA-9CB6-9A83B30376A2}" dt="2024-04-21T05:41:19.877" v="898" actId="478"/>
          <ac:spMkLst>
            <pc:docMk/>
            <pc:sldMk cId="1597305798" sldId="293"/>
            <ac:spMk id="5" creationId="{653E061B-3783-3799-711D-1438F51B1ABF}"/>
          </ac:spMkLst>
        </pc:spChg>
        <pc:picChg chg="add mod">
          <ac:chgData name="Bérubé, Sylvain" userId="58a7b77c-805a-4492-9b5c-f61060aeaa67" providerId="ADAL" clId="{AEB7A501-48BD-43AA-9CB6-9A83B30376A2}" dt="2024-04-21T05:41:41.326" v="900"/>
          <ac:picMkLst>
            <pc:docMk/>
            <pc:sldMk cId="1597305798" sldId="293"/>
            <ac:picMk id="6" creationId="{FAA0D308-63BA-033A-7D0D-B714B18553E3}"/>
          </ac:picMkLst>
        </pc:picChg>
        <pc:picChg chg="del">
          <ac:chgData name="Bérubé, Sylvain" userId="58a7b77c-805a-4492-9b5c-f61060aeaa67" providerId="ADAL" clId="{AEB7A501-48BD-43AA-9CB6-9A83B30376A2}" dt="2024-04-21T05:41:20.620" v="899" actId="478"/>
          <ac:picMkLst>
            <pc:docMk/>
            <pc:sldMk cId="1597305798" sldId="293"/>
            <ac:picMk id="8" creationId="{D5D5C6DD-0B06-3859-D8D2-937FEFFACE36}"/>
          </ac:picMkLst>
        </pc:picChg>
      </pc:sldChg>
      <pc:sldChg chg="del">
        <pc:chgData name="Bérubé, Sylvain" userId="58a7b77c-805a-4492-9b5c-f61060aeaa67" providerId="ADAL" clId="{AEB7A501-48BD-43AA-9CB6-9A83B30376A2}" dt="2024-04-18T00:21:50.938" v="5" actId="47"/>
        <pc:sldMkLst>
          <pc:docMk/>
          <pc:sldMk cId="3910023693" sldId="294"/>
        </pc:sldMkLst>
      </pc:sldChg>
      <pc:sldChg chg="modSp add mod">
        <pc:chgData name="Bérubé, Sylvain" userId="58a7b77c-805a-4492-9b5c-f61060aeaa67" providerId="ADAL" clId="{AEB7A501-48BD-43AA-9CB6-9A83B30376A2}" dt="2024-04-21T05:51:33.839" v="1071" actId="20577"/>
        <pc:sldMkLst>
          <pc:docMk/>
          <pc:sldMk cId="4213678566" sldId="294"/>
        </pc:sldMkLst>
        <pc:spChg chg="mod">
          <ac:chgData name="Bérubé, Sylvain" userId="58a7b77c-805a-4492-9b5c-f61060aeaa67" providerId="ADAL" clId="{AEB7A501-48BD-43AA-9CB6-9A83B30376A2}" dt="2024-04-21T05:41:58.936" v="902"/>
          <ac:spMkLst>
            <pc:docMk/>
            <pc:sldMk cId="4213678566" sldId="294"/>
            <ac:spMk id="2" creationId="{4E88873F-A70C-F633-5420-EF71B1F895B0}"/>
          </ac:spMkLst>
        </pc:spChg>
        <pc:spChg chg="mod">
          <ac:chgData name="Bérubé, Sylvain" userId="58a7b77c-805a-4492-9b5c-f61060aeaa67" providerId="ADAL" clId="{AEB7A501-48BD-43AA-9CB6-9A83B30376A2}" dt="2024-04-21T05:51:33.839" v="1071" actId="20577"/>
          <ac:spMkLst>
            <pc:docMk/>
            <pc:sldMk cId="4213678566" sldId="294"/>
            <ac:spMk id="3" creationId="{712160F1-9DE7-2372-3CE1-ED7FAC495AD1}"/>
          </ac:spMkLst>
        </pc:spChg>
      </pc:sldChg>
      <pc:sldChg chg="modSp add mod">
        <pc:chgData name="Bérubé, Sylvain" userId="58a7b77c-805a-4492-9b5c-f61060aeaa67" providerId="ADAL" clId="{AEB7A501-48BD-43AA-9CB6-9A83B30376A2}" dt="2024-04-21T05:48:43.506" v="1035" actId="207"/>
        <pc:sldMkLst>
          <pc:docMk/>
          <pc:sldMk cId="843990350" sldId="295"/>
        </pc:sldMkLst>
        <pc:spChg chg="mod">
          <ac:chgData name="Bérubé, Sylvain" userId="58a7b77c-805a-4492-9b5c-f61060aeaa67" providerId="ADAL" clId="{AEB7A501-48BD-43AA-9CB6-9A83B30376A2}" dt="2024-04-21T05:48:43.506" v="1035" actId="207"/>
          <ac:spMkLst>
            <pc:docMk/>
            <pc:sldMk cId="843990350" sldId="295"/>
            <ac:spMk id="3" creationId="{712160F1-9DE7-2372-3CE1-ED7FAC495AD1}"/>
          </ac:spMkLst>
        </pc:spChg>
      </pc:sldChg>
      <pc:sldChg chg="del">
        <pc:chgData name="Bérubé, Sylvain" userId="58a7b77c-805a-4492-9b5c-f61060aeaa67" providerId="ADAL" clId="{AEB7A501-48BD-43AA-9CB6-9A83B30376A2}" dt="2024-04-18T00:21:50.938" v="5" actId="47"/>
        <pc:sldMkLst>
          <pc:docMk/>
          <pc:sldMk cId="4019919732" sldId="295"/>
        </pc:sldMkLst>
      </pc:sldChg>
      <pc:sldChg chg="modSp add mod">
        <pc:chgData name="Bérubé, Sylvain" userId="58a7b77c-805a-4492-9b5c-f61060aeaa67" providerId="ADAL" clId="{AEB7A501-48BD-43AA-9CB6-9A83B30376A2}" dt="2024-04-21T05:51:08.215" v="1064"/>
        <pc:sldMkLst>
          <pc:docMk/>
          <pc:sldMk cId="890214502" sldId="296"/>
        </pc:sldMkLst>
        <pc:spChg chg="mod">
          <ac:chgData name="Bérubé, Sylvain" userId="58a7b77c-805a-4492-9b5c-f61060aeaa67" providerId="ADAL" clId="{AEB7A501-48BD-43AA-9CB6-9A83B30376A2}" dt="2024-04-21T05:49:03.141" v="1045" actId="20577"/>
          <ac:spMkLst>
            <pc:docMk/>
            <pc:sldMk cId="890214502" sldId="296"/>
            <ac:spMk id="2" creationId="{4E88873F-A70C-F633-5420-EF71B1F895B0}"/>
          </ac:spMkLst>
        </pc:spChg>
        <pc:spChg chg="mod">
          <ac:chgData name="Bérubé, Sylvain" userId="58a7b77c-805a-4492-9b5c-f61060aeaa67" providerId="ADAL" clId="{AEB7A501-48BD-43AA-9CB6-9A83B30376A2}" dt="2024-04-21T05:51:08.215" v="1064"/>
          <ac:spMkLst>
            <pc:docMk/>
            <pc:sldMk cId="890214502" sldId="296"/>
            <ac:spMk id="3" creationId="{712160F1-9DE7-2372-3CE1-ED7FAC495AD1}"/>
          </ac:spMkLst>
        </pc:spChg>
      </pc:sldChg>
      <pc:sldChg chg="del">
        <pc:chgData name="Bérubé, Sylvain" userId="58a7b77c-805a-4492-9b5c-f61060aeaa67" providerId="ADAL" clId="{AEB7A501-48BD-43AA-9CB6-9A83B30376A2}" dt="2024-04-18T00:21:50.938" v="5" actId="47"/>
        <pc:sldMkLst>
          <pc:docMk/>
          <pc:sldMk cId="1570012999" sldId="296"/>
        </pc:sldMkLst>
      </pc:sldChg>
      <pc:sldChg chg="del">
        <pc:chgData name="Bérubé, Sylvain" userId="58a7b77c-805a-4492-9b5c-f61060aeaa67" providerId="ADAL" clId="{AEB7A501-48BD-43AA-9CB6-9A83B30376A2}" dt="2024-04-18T00:21:50.938" v="5" actId="47"/>
        <pc:sldMkLst>
          <pc:docMk/>
          <pc:sldMk cId="1649778472" sldId="297"/>
        </pc:sldMkLst>
      </pc:sldChg>
      <pc:sldChg chg="addSp delSp modSp add mod">
        <pc:chgData name="Bérubé, Sylvain" userId="58a7b77c-805a-4492-9b5c-f61060aeaa67" providerId="ADAL" clId="{AEB7A501-48BD-43AA-9CB6-9A83B30376A2}" dt="2024-04-21T05:53:35.111" v="1073" actId="22"/>
        <pc:sldMkLst>
          <pc:docMk/>
          <pc:sldMk cId="2794190500" sldId="297"/>
        </pc:sldMkLst>
        <pc:spChg chg="mod">
          <ac:chgData name="Bérubé, Sylvain" userId="58a7b77c-805a-4492-9b5c-f61060aeaa67" providerId="ADAL" clId="{AEB7A501-48BD-43AA-9CB6-9A83B30376A2}" dt="2024-04-21T05:51:15.992" v="1066"/>
          <ac:spMkLst>
            <pc:docMk/>
            <pc:sldMk cId="2794190500" sldId="297"/>
            <ac:spMk id="2" creationId="{4E88873F-A70C-F633-5420-EF71B1F895B0}"/>
          </ac:spMkLst>
        </pc:spChg>
        <pc:spChg chg="mod">
          <ac:chgData name="Bérubé, Sylvain" userId="58a7b77c-805a-4492-9b5c-f61060aeaa67" providerId="ADAL" clId="{AEB7A501-48BD-43AA-9CB6-9A83B30376A2}" dt="2024-04-21T05:51:28.496" v="1069" actId="20577"/>
          <ac:spMkLst>
            <pc:docMk/>
            <pc:sldMk cId="2794190500" sldId="297"/>
            <ac:spMk id="3" creationId="{712160F1-9DE7-2372-3CE1-ED7FAC495AD1}"/>
          </ac:spMkLst>
        </pc:spChg>
        <pc:spChg chg="add del">
          <ac:chgData name="Bérubé, Sylvain" userId="58a7b77c-805a-4492-9b5c-f61060aeaa67" providerId="ADAL" clId="{AEB7A501-48BD-43AA-9CB6-9A83B30376A2}" dt="2024-04-21T05:53:35.111" v="1073" actId="22"/>
          <ac:spMkLst>
            <pc:docMk/>
            <pc:sldMk cId="2794190500" sldId="297"/>
            <ac:spMk id="6" creationId="{C32A8EC9-DE36-E155-038D-05279C4AB723}"/>
          </ac:spMkLst>
        </pc:spChg>
      </pc:sldChg>
      <pc:sldChg chg="modSp add mod">
        <pc:chgData name="Bérubé, Sylvain" userId="58a7b77c-805a-4492-9b5c-f61060aeaa67" providerId="ADAL" clId="{AEB7A501-48BD-43AA-9CB6-9A83B30376A2}" dt="2024-04-21T05:55:11.131" v="1119" actId="20577"/>
        <pc:sldMkLst>
          <pc:docMk/>
          <pc:sldMk cId="2821924440" sldId="298"/>
        </pc:sldMkLst>
        <pc:spChg chg="mod">
          <ac:chgData name="Bérubé, Sylvain" userId="58a7b77c-805a-4492-9b5c-f61060aeaa67" providerId="ADAL" clId="{AEB7A501-48BD-43AA-9CB6-9A83B30376A2}" dt="2024-04-21T05:53:49.369" v="1081" actId="20577"/>
          <ac:spMkLst>
            <pc:docMk/>
            <pc:sldMk cId="2821924440" sldId="298"/>
            <ac:spMk id="2" creationId="{4E88873F-A70C-F633-5420-EF71B1F895B0}"/>
          </ac:spMkLst>
        </pc:spChg>
        <pc:spChg chg="mod">
          <ac:chgData name="Bérubé, Sylvain" userId="58a7b77c-805a-4492-9b5c-f61060aeaa67" providerId="ADAL" clId="{AEB7A501-48BD-43AA-9CB6-9A83B30376A2}" dt="2024-04-21T05:55:11.131" v="1119" actId="20577"/>
          <ac:spMkLst>
            <pc:docMk/>
            <pc:sldMk cId="2821924440" sldId="298"/>
            <ac:spMk id="3" creationId="{712160F1-9DE7-2372-3CE1-ED7FAC495AD1}"/>
          </ac:spMkLst>
        </pc:spChg>
      </pc:sldChg>
      <pc:sldChg chg="del">
        <pc:chgData name="Bérubé, Sylvain" userId="58a7b77c-805a-4492-9b5c-f61060aeaa67" providerId="ADAL" clId="{AEB7A501-48BD-43AA-9CB6-9A83B30376A2}" dt="2024-04-18T00:21:50.938" v="5" actId="47"/>
        <pc:sldMkLst>
          <pc:docMk/>
          <pc:sldMk cId="3157292586" sldId="298"/>
        </pc:sldMkLst>
      </pc:sldChg>
      <pc:sldChg chg="del">
        <pc:chgData name="Bérubé, Sylvain" userId="58a7b77c-805a-4492-9b5c-f61060aeaa67" providerId="ADAL" clId="{AEB7A501-48BD-43AA-9CB6-9A83B30376A2}" dt="2024-04-18T00:21:50.938" v="5" actId="47"/>
        <pc:sldMkLst>
          <pc:docMk/>
          <pc:sldMk cId="2418491184" sldId="299"/>
        </pc:sldMkLst>
      </pc:sldChg>
      <pc:sldChg chg="add del">
        <pc:chgData name="Bérubé, Sylvain" userId="58a7b77c-805a-4492-9b5c-f61060aeaa67" providerId="ADAL" clId="{AEB7A501-48BD-43AA-9CB6-9A83B30376A2}" dt="2024-04-21T05:55:19.731" v="1123" actId="47"/>
        <pc:sldMkLst>
          <pc:docMk/>
          <pc:sldMk cId="4041529065" sldId="299"/>
        </pc:sldMkLst>
      </pc:sldChg>
      <pc:sldChg chg="modSp add mod">
        <pc:chgData name="Bérubé, Sylvain" userId="58a7b77c-805a-4492-9b5c-f61060aeaa67" providerId="ADAL" clId="{AEB7A501-48BD-43AA-9CB6-9A83B30376A2}" dt="2024-04-21T05:58:35.786" v="1128"/>
        <pc:sldMkLst>
          <pc:docMk/>
          <pc:sldMk cId="3164644695" sldId="300"/>
        </pc:sldMkLst>
        <pc:spChg chg="mod">
          <ac:chgData name="Bérubé, Sylvain" userId="58a7b77c-805a-4492-9b5c-f61060aeaa67" providerId="ADAL" clId="{AEB7A501-48BD-43AA-9CB6-9A83B30376A2}" dt="2024-04-21T05:55:17.881" v="1122"/>
          <ac:spMkLst>
            <pc:docMk/>
            <pc:sldMk cId="3164644695" sldId="300"/>
            <ac:spMk id="2" creationId="{4E88873F-A70C-F633-5420-EF71B1F895B0}"/>
          </ac:spMkLst>
        </pc:spChg>
        <pc:spChg chg="mod">
          <ac:chgData name="Bérubé, Sylvain" userId="58a7b77c-805a-4492-9b5c-f61060aeaa67" providerId="ADAL" clId="{AEB7A501-48BD-43AA-9CB6-9A83B30376A2}" dt="2024-04-21T05:58:35.786" v="1128"/>
          <ac:spMkLst>
            <pc:docMk/>
            <pc:sldMk cId="3164644695" sldId="300"/>
            <ac:spMk id="3" creationId="{712160F1-9DE7-2372-3CE1-ED7FAC495AD1}"/>
          </ac:spMkLst>
        </pc:spChg>
      </pc:sldChg>
      <pc:sldChg chg="del">
        <pc:chgData name="Bérubé, Sylvain" userId="58a7b77c-805a-4492-9b5c-f61060aeaa67" providerId="ADAL" clId="{AEB7A501-48BD-43AA-9CB6-9A83B30376A2}" dt="2024-04-18T00:21:50.938" v="5" actId="47"/>
        <pc:sldMkLst>
          <pc:docMk/>
          <pc:sldMk cId="4015439568" sldId="300"/>
        </pc:sldMkLst>
      </pc:sldChg>
      <pc:sldChg chg="modSp add mod">
        <pc:chgData name="Bérubé, Sylvain" userId="58a7b77c-805a-4492-9b5c-f61060aeaa67" providerId="ADAL" clId="{AEB7A501-48BD-43AA-9CB6-9A83B30376A2}" dt="2024-04-21T06:05:20.642" v="1157" actId="1076"/>
        <pc:sldMkLst>
          <pc:docMk/>
          <pc:sldMk cId="502667306" sldId="301"/>
        </pc:sldMkLst>
        <pc:spChg chg="mod">
          <ac:chgData name="Bérubé, Sylvain" userId="58a7b77c-805a-4492-9b5c-f61060aeaa67" providerId="ADAL" clId="{AEB7A501-48BD-43AA-9CB6-9A83B30376A2}" dt="2024-04-21T06:05:20.642" v="1157" actId="1076"/>
          <ac:spMkLst>
            <pc:docMk/>
            <pc:sldMk cId="502667306" sldId="301"/>
            <ac:spMk id="2" creationId="{664C3A21-6FCD-AE4F-CC55-071187CF4EF4}"/>
          </ac:spMkLst>
        </pc:spChg>
      </pc:sldChg>
      <pc:sldChg chg="del">
        <pc:chgData name="Bérubé, Sylvain" userId="58a7b77c-805a-4492-9b5c-f61060aeaa67" providerId="ADAL" clId="{AEB7A501-48BD-43AA-9CB6-9A83B30376A2}" dt="2024-04-18T00:21:50.938" v="5" actId="47"/>
        <pc:sldMkLst>
          <pc:docMk/>
          <pc:sldMk cId="1674202683" sldId="301"/>
        </pc:sldMkLst>
      </pc:sldChg>
      <pc:sldChg chg="del">
        <pc:chgData name="Bérubé, Sylvain" userId="58a7b77c-805a-4492-9b5c-f61060aeaa67" providerId="ADAL" clId="{AEB7A501-48BD-43AA-9CB6-9A83B30376A2}" dt="2024-04-18T00:21:50.938" v="5" actId="47"/>
        <pc:sldMkLst>
          <pc:docMk/>
          <pc:sldMk cId="2714461545" sldId="302"/>
        </pc:sldMkLst>
      </pc:sldChg>
      <pc:sldChg chg="modSp add mod">
        <pc:chgData name="Bérubé, Sylvain" userId="58a7b77c-805a-4492-9b5c-f61060aeaa67" providerId="ADAL" clId="{AEB7A501-48BD-43AA-9CB6-9A83B30376A2}" dt="2024-04-21T06:10:16.044" v="1219" actId="207"/>
        <pc:sldMkLst>
          <pc:docMk/>
          <pc:sldMk cId="3737526374" sldId="302"/>
        </pc:sldMkLst>
        <pc:spChg chg="mod">
          <ac:chgData name="Bérubé, Sylvain" userId="58a7b77c-805a-4492-9b5c-f61060aeaa67" providerId="ADAL" clId="{AEB7A501-48BD-43AA-9CB6-9A83B30376A2}" dt="2024-04-21T06:06:21.643" v="1189" actId="20577"/>
          <ac:spMkLst>
            <pc:docMk/>
            <pc:sldMk cId="3737526374" sldId="302"/>
            <ac:spMk id="2" creationId="{4E88873F-A70C-F633-5420-EF71B1F895B0}"/>
          </ac:spMkLst>
        </pc:spChg>
        <pc:spChg chg="mod">
          <ac:chgData name="Bérubé, Sylvain" userId="58a7b77c-805a-4492-9b5c-f61060aeaa67" providerId="ADAL" clId="{AEB7A501-48BD-43AA-9CB6-9A83B30376A2}" dt="2024-04-21T06:10:16.044" v="1219" actId="207"/>
          <ac:spMkLst>
            <pc:docMk/>
            <pc:sldMk cId="3737526374" sldId="302"/>
            <ac:spMk id="3" creationId="{712160F1-9DE7-2372-3CE1-ED7FAC495AD1}"/>
          </ac:spMkLst>
        </pc:spChg>
      </pc:sldChg>
      <pc:sldChg chg="del">
        <pc:chgData name="Bérubé, Sylvain" userId="58a7b77c-805a-4492-9b5c-f61060aeaa67" providerId="ADAL" clId="{AEB7A501-48BD-43AA-9CB6-9A83B30376A2}" dt="2024-04-18T00:21:50.938" v="5" actId="47"/>
        <pc:sldMkLst>
          <pc:docMk/>
          <pc:sldMk cId="2756949905" sldId="303"/>
        </pc:sldMkLst>
      </pc:sldChg>
      <pc:sldChg chg="del">
        <pc:chgData name="Bérubé, Sylvain" userId="58a7b77c-805a-4492-9b5c-f61060aeaa67" providerId="ADAL" clId="{AEB7A501-48BD-43AA-9CB6-9A83B30376A2}" dt="2024-04-18T00:21:50.938" v="5" actId="47"/>
        <pc:sldMkLst>
          <pc:docMk/>
          <pc:sldMk cId="559133618" sldId="305"/>
        </pc:sldMkLst>
      </pc:sldChg>
      <pc:sldChg chg="del">
        <pc:chgData name="Bérubé, Sylvain" userId="58a7b77c-805a-4492-9b5c-f61060aeaa67" providerId="ADAL" clId="{AEB7A501-48BD-43AA-9CB6-9A83B30376A2}" dt="2024-04-18T00:21:50.938" v="5" actId="47"/>
        <pc:sldMkLst>
          <pc:docMk/>
          <pc:sldMk cId="4256343588" sldId="306"/>
        </pc:sldMkLst>
      </pc:sldChg>
      <pc:sldChg chg="del">
        <pc:chgData name="Bérubé, Sylvain" userId="58a7b77c-805a-4492-9b5c-f61060aeaa67" providerId="ADAL" clId="{AEB7A501-48BD-43AA-9CB6-9A83B30376A2}" dt="2024-04-18T00:21:50.938" v="5" actId="47"/>
        <pc:sldMkLst>
          <pc:docMk/>
          <pc:sldMk cId="3918817498" sldId="307"/>
        </pc:sldMkLst>
      </pc:sldChg>
      <pc:sldChg chg="del">
        <pc:chgData name="Bérubé, Sylvain" userId="58a7b77c-805a-4492-9b5c-f61060aeaa67" providerId="ADAL" clId="{AEB7A501-48BD-43AA-9CB6-9A83B30376A2}" dt="2024-04-18T00:21:50.938" v="5" actId="47"/>
        <pc:sldMkLst>
          <pc:docMk/>
          <pc:sldMk cId="3813730932" sldId="308"/>
        </pc:sldMkLst>
      </pc:sldChg>
      <pc:sldChg chg="del">
        <pc:chgData name="Bérubé, Sylvain" userId="58a7b77c-805a-4492-9b5c-f61060aeaa67" providerId="ADAL" clId="{AEB7A501-48BD-43AA-9CB6-9A83B30376A2}" dt="2024-04-18T00:21:52.362" v="6" actId="47"/>
        <pc:sldMkLst>
          <pc:docMk/>
          <pc:sldMk cId="2873004871" sldId="30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7666DA-C022-5A6C-53CA-5D56EE6B8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0CF1BED-4FB2-F595-86D1-46BBCC3328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5234AB-2E7A-0736-61AA-668422E19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F24B-D3C8-4374-BD2E-F4A13BB2126C}" type="datetimeFigureOut">
              <a:rPr lang="fr-CA" smtClean="0"/>
              <a:t>2024-04-20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8216CC-5517-6674-9774-959F28D50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BD0E4D-6E68-BC80-A687-1AB47A9C5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6840-EDBF-4F5C-B592-1E3221061FC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26120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CF4CBE-5EF5-9C2D-196A-A3C4E6D06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598A064-6538-27DB-9C28-2C153ACEC4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E06DA4-7C1C-3D7E-566C-A1C52636F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F24B-D3C8-4374-BD2E-F4A13BB2126C}" type="datetimeFigureOut">
              <a:rPr lang="fr-CA" smtClean="0"/>
              <a:t>2024-04-20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D075D9-7AAA-B3EC-A8A0-4E25CA6D4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02383F-F015-8300-F38F-C304B7A68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6840-EDBF-4F5C-B592-1E3221061FC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72523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B1CE89F-9739-E9FB-8BA5-561E0DA8DC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D14C777-3F01-4212-D92A-F50535E68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F46DFA-D97D-A0E3-F711-92452FDEB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F24B-D3C8-4374-BD2E-F4A13BB2126C}" type="datetimeFigureOut">
              <a:rPr lang="fr-CA" smtClean="0"/>
              <a:t>2024-04-20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C0792C-D8B5-E4C9-B9F5-7F73C884D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679406-BA4E-70FB-004E-BCB126A51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6840-EDBF-4F5C-B592-1E3221061FC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72428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232991-0B6B-1C28-D620-9FC3B5739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31AF82-454A-E049-C79F-E9106B15E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F7CCBA-F2F2-5723-587E-393144972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F24B-D3C8-4374-BD2E-F4A13BB2126C}" type="datetimeFigureOut">
              <a:rPr lang="fr-CA" smtClean="0"/>
              <a:t>2024-04-20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0F7647-FE39-6F5D-1A51-7352BFEAA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C76DA4-1193-33FA-E7F7-ED3B8D9F3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6840-EDBF-4F5C-B592-1E3221061FC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63663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191C86-6DE2-90D8-DEF0-DC37E2792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6B115E-DFFF-A4AE-E334-3CB14E120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5592A6-55F4-74A8-07CD-E5B03DC5D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F24B-D3C8-4374-BD2E-F4A13BB2126C}" type="datetimeFigureOut">
              <a:rPr lang="fr-CA" smtClean="0"/>
              <a:t>2024-04-20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605237-060E-4625-7299-5CD2FB6F6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224DED-5AD7-E6E5-4AF9-F399410DE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6840-EDBF-4F5C-B592-1E3221061FC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5121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465B3B-7620-6777-2677-2AD458475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16B8F7-3FEE-42E0-59B9-64CE6D66C4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19E8C82-A124-7FFC-CB10-5C77371D3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7695EB3-5AB7-B28A-F3B3-54659D6BD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F24B-D3C8-4374-BD2E-F4A13BB2126C}" type="datetimeFigureOut">
              <a:rPr lang="fr-CA" smtClean="0"/>
              <a:t>2024-04-20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F19F531-1B94-2328-EEBF-E3E9A3A2F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20ACB1F-EF75-8D77-0F44-105870602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6840-EDBF-4F5C-B592-1E3221061FC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90481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B55469-9355-E4A4-21A2-77A55E4CD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ED47EC-AE88-7592-475E-822324927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F69EE6D-7FEC-3528-E635-064C37733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5B611CB-33B1-B2F7-F621-ADCA5DB602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0447082-FB02-C0D7-E986-96BCDA22AD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6D4F0F4-5CC9-D5BF-310F-EB11998F8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F24B-D3C8-4374-BD2E-F4A13BB2126C}" type="datetimeFigureOut">
              <a:rPr lang="fr-CA" smtClean="0"/>
              <a:t>2024-04-20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42DCE64-BFDA-8B62-FC2B-9122D9D72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C699220-76D8-3BBC-5669-7678338B7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6840-EDBF-4F5C-B592-1E3221061FC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71181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76C285-60D8-3EB3-B1B9-5B13ECF90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3420E14-0E53-3A3F-255A-F42B81023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F24B-D3C8-4374-BD2E-F4A13BB2126C}" type="datetimeFigureOut">
              <a:rPr lang="fr-CA" smtClean="0"/>
              <a:t>2024-04-20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42E0994-0F86-FA19-94E7-3A27478A8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4E37BF5-86C0-FF48-0468-FB282B483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6840-EDBF-4F5C-B592-1E3221061FC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35620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8BCA9FA-430A-0D51-C54F-8BA17D202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F24B-D3C8-4374-BD2E-F4A13BB2126C}" type="datetimeFigureOut">
              <a:rPr lang="fr-CA" smtClean="0"/>
              <a:t>2024-04-20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971400C-3768-CA97-EFAF-22E465DFA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8E06912-D0A5-1576-2614-D70E61B2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6840-EDBF-4F5C-B592-1E3221061FC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58419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802D82-68B5-A5C3-7EBE-AA82A2263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F8A1BB-71B2-4766-0A42-2BD28B37B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DDB391D-A3B8-A235-551A-33080DB3F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48007B3-B9E7-C074-718E-989005CA3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F24B-D3C8-4374-BD2E-F4A13BB2126C}" type="datetimeFigureOut">
              <a:rPr lang="fr-CA" smtClean="0"/>
              <a:t>2024-04-20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D18CC65-D1B5-E502-5DEA-6B24EE2FC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F1E8BFE-1F92-0AF2-A9A9-219B69CF8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6840-EDBF-4F5C-B592-1E3221061FC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87855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B76A02-F329-EF45-9AA5-9FEDE0F84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D1DBFB9-B203-9F83-BF0B-3CD9786AD4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51DE711-0F9E-A5DC-FC3A-984F4F4198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5FE24D2-88C4-99FB-30CF-8EAE8D260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F24B-D3C8-4374-BD2E-F4A13BB2126C}" type="datetimeFigureOut">
              <a:rPr lang="fr-CA" smtClean="0"/>
              <a:t>2024-04-20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3D8B7A7-FD94-19F9-2D23-0B5580066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69D36FF-772C-6759-290C-83EA8FD9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6840-EDBF-4F5C-B592-1E3221061FC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56450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5CB03A5-F918-C778-ACBB-880315651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0FCB02-40C1-B98D-4375-DD4A50EBD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61CAA7-D9E8-AC8B-BFA7-5CDCD7FCF8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DF24B-D3C8-4374-BD2E-F4A13BB2126C}" type="datetimeFigureOut">
              <a:rPr lang="fr-CA" smtClean="0"/>
              <a:t>2024-04-20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73071E-CB6E-3759-6351-C4A9E1C732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0B0717-8B3E-AC0A-33B4-B153337B38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A6840-EDBF-4F5C-B592-1E3221061FC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88265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OUORFzbtjg?feature=oembed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a4ul1q8VwI" TargetMode="External"/><Relationship Id="rId2" Type="http://schemas.openxmlformats.org/officeDocument/2006/relationships/hyperlink" Target="https://www.youtube.com/watch?v=nUpfw2-MTw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PlsnjK9-vRg" TargetMode="External"/><Relationship Id="rId5" Type="http://schemas.openxmlformats.org/officeDocument/2006/relationships/hyperlink" Target="https://www.youtube.com/watch?v=dKDoLljunE4" TargetMode="External"/><Relationship Id="rId4" Type="http://schemas.openxmlformats.org/officeDocument/2006/relationships/hyperlink" Target="https://www.youtube.com/watch?v=OBXPN6JN6r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si4QsK8gkE?start=135&amp;feature=oembed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7859BA9-D4FB-50AA-FC1A-2AC1DFDEC178}"/>
              </a:ext>
            </a:extLst>
          </p:cNvPr>
          <p:cNvSpPr/>
          <p:nvPr/>
        </p:nvSpPr>
        <p:spPr>
          <a:xfrm>
            <a:off x="8301226" y="5990253"/>
            <a:ext cx="3890774" cy="867747"/>
          </a:xfrm>
          <a:prstGeom prst="rect">
            <a:avLst/>
          </a:prstGeom>
          <a:solidFill>
            <a:srgbClr val="5F7C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BC7193-E5DC-7191-A3E2-4063833F19A0}"/>
              </a:ext>
            </a:extLst>
          </p:cNvPr>
          <p:cNvSpPr/>
          <p:nvPr/>
        </p:nvSpPr>
        <p:spPr>
          <a:xfrm>
            <a:off x="0" y="5990253"/>
            <a:ext cx="3890776" cy="867747"/>
          </a:xfrm>
          <a:prstGeom prst="rect">
            <a:avLst/>
          </a:prstGeom>
          <a:solidFill>
            <a:srgbClr val="9B82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pic>
        <p:nvPicPr>
          <p:cNvPr id="9" name="Image 8" descr="Une image contenant texte, affiche, livre, Prospectus&#10;&#10;Description générée automatiquement">
            <a:extLst>
              <a:ext uri="{FF2B5EF4-FFF2-40B4-BE49-F238E27FC236}">
                <a16:creationId xmlns:a16="http://schemas.microsoft.com/office/drawing/2014/main" id="{44845EC0-655A-FB71-58ED-1D7D3E84228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808" y="0"/>
            <a:ext cx="3876192" cy="5990253"/>
          </a:xfrm>
          <a:prstGeom prst="rect">
            <a:avLst/>
          </a:prstGeom>
        </p:spPr>
      </p:pic>
      <p:pic>
        <p:nvPicPr>
          <p:cNvPr id="7" name="Image 6" descr="Une image contenant texte, livre, affiche&#10;&#10;Description générée automatiquement">
            <a:extLst>
              <a:ext uri="{FF2B5EF4-FFF2-40B4-BE49-F238E27FC236}">
                <a16:creationId xmlns:a16="http://schemas.microsoft.com/office/drawing/2014/main" id="{CE3826F6-D6B1-6632-2034-DDECA6AFD12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82230" cy="5999584"/>
          </a:xfrm>
          <a:prstGeom prst="rect">
            <a:avLst/>
          </a:prstGeom>
        </p:spPr>
      </p:pic>
      <p:pic>
        <p:nvPicPr>
          <p:cNvPr id="5" name="Image 4" descr="Une image contenant texte, livre, affiche, graphisme&#10;&#10;Description générée automatiquement">
            <a:extLst>
              <a:ext uri="{FF2B5EF4-FFF2-40B4-BE49-F238E27FC236}">
                <a16:creationId xmlns:a16="http://schemas.microsoft.com/office/drawing/2014/main" id="{3EDD9BA5-FE0C-9EF6-EEB9-FE44C5CF2F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151" y="0"/>
            <a:ext cx="44376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866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6528E6-E1F8-2FA1-960B-B9FC47C2EC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E88873F-A70C-F633-5420-EF71B1F89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6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Notation </a:t>
            </a:r>
            <a:r>
              <a:rPr lang="fr-CA" sz="6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siteswap</a:t>
            </a:r>
            <a:endParaRPr lang="fr-CA" sz="6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Image 10" descr="Une image contenant Caractère coloré, ligne, diagramme&#10;&#10;Description générée automatiquement">
            <a:extLst>
              <a:ext uri="{FF2B5EF4-FFF2-40B4-BE49-F238E27FC236}">
                <a16:creationId xmlns:a16="http://schemas.microsoft.com/office/drawing/2014/main" id="{7942B8AC-429A-6092-14F5-7AD751E266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1" y="2124662"/>
            <a:ext cx="9572877" cy="178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595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6528E6-E1F8-2FA1-960B-B9FC47C2EC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E88873F-A70C-F633-5420-EF71B1F89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6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Notation </a:t>
            </a:r>
            <a:r>
              <a:rPr lang="fr-CA" sz="6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siteswap</a:t>
            </a:r>
            <a:endParaRPr lang="fr-CA" sz="6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712160F1-9DE7-2372-3CE1-ED7FAC495A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fr-CA" sz="32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Période</a:t>
                </a:r>
                <a:r>
                  <a:rPr lang="fr-CA" sz="3200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de la séquence </a:t>
                </a:r>
                <a:r>
                  <a:rPr lang="fr-CA" sz="3200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siteswap</a:t>
                </a:r>
                <a:r>
                  <a:rPr lang="fr-CA" sz="3200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fr-CA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𝑝</m:t>
                    </m:r>
                  </m:oMath>
                </a14:m>
                <a:endParaRPr lang="fr-CA" sz="32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fr-CA" sz="32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Séquence</a:t>
                </a:r>
                <a:r>
                  <a:rPr lang="fr-CA" sz="3200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CA" sz="3200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siteswap</a:t>
                </a:r>
                <a:r>
                  <a:rPr lang="fr-CA" sz="3200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fr-CA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fr-CA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CA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CA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fr-CA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fr-CA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CA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CA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fr-CA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fr-CA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CA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… </m:t>
                    </m:r>
                    <m:sSub>
                      <m:sSubPr>
                        <m:ctrlPr>
                          <a:rPr lang="fr-CA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fr-CA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fr-CA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𝑝</m:t>
                        </m:r>
                        <m:r>
                          <a:rPr lang="fr-CA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fr-CA" sz="32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712160F1-9DE7-2372-3CE1-ED7FAC495A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507" t="-2742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3590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FD98161-04FE-9ECB-B002-AE74F814487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64C3A21-6FCD-AE4F-CC55-071187CF4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3732"/>
            <a:ext cx="10515600" cy="4580467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fr-CA" sz="7000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 </a:t>
            </a:r>
            <a:r>
              <a:rPr lang="fr-CA" sz="7000" b="1" dirty="0">
                <a:solidFill>
                  <a:srgbClr val="B482D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jonglage</a:t>
            </a:r>
            <a:r>
              <a:rPr lang="fr-CA" sz="7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CA" sz="7000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est</a:t>
            </a:r>
            <a:r>
              <a:rPr lang="fr-CA" sz="7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CA" sz="7000" b="1" dirty="0">
                <a:solidFill>
                  <a:srgbClr val="B482D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rythmé</a:t>
            </a:r>
            <a:r>
              <a:rPr lang="fr-CA" sz="7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CA" sz="7000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comme une </a:t>
            </a:r>
            <a:r>
              <a:rPr lang="fr-CA" sz="7000" b="1" dirty="0">
                <a:solidFill>
                  <a:srgbClr val="B482D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musique</a:t>
            </a:r>
            <a:r>
              <a:rPr lang="fr-CA" sz="7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🎶</a:t>
            </a:r>
            <a:br>
              <a:rPr lang="fr-CA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fr-CA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CA" sz="7000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</a:t>
            </a:r>
            <a:r>
              <a:rPr lang="fr-CA" sz="7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CA" sz="70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siteswap</a:t>
            </a:r>
            <a:r>
              <a:rPr lang="fr-CA" sz="7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CA" sz="7000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 est</a:t>
            </a:r>
            <a:br>
              <a:rPr lang="fr-CA" sz="7000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CA" sz="7000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 </a:t>
            </a:r>
            <a:r>
              <a:rPr lang="fr-CA" sz="70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partition</a:t>
            </a:r>
            <a:r>
              <a:rPr lang="fr-CA" sz="7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🎼</a:t>
            </a:r>
          </a:p>
        </p:txBody>
      </p:sp>
    </p:spTree>
    <p:extLst>
      <p:ext uri="{BB962C8B-B14F-4D97-AF65-F5344CB8AC3E}">
        <p14:creationId xmlns:p14="http://schemas.microsoft.com/office/powerpoint/2010/main" val="1082794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6528E6-E1F8-2FA1-960B-B9FC47C2EC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E88873F-A70C-F633-5420-EF71B1F89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6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Notation </a:t>
            </a:r>
            <a:r>
              <a:rPr lang="fr-CA" sz="6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siteswap</a:t>
            </a:r>
            <a:endParaRPr lang="fr-CA" sz="6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712160F1-9DE7-2372-3CE1-ED7FAC495A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fr-CA" sz="32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Signification des chiffres</a:t>
                </a:r>
              </a:p>
              <a:p>
                <a:r>
                  <a:rPr lang="fr-CA" sz="3200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0 : main vide</a:t>
                </a:r>
              </a:p>
              <a:p>
                <a:r>
                  <a:rPr lang="fr-CA" sz="3200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 : passage direct d’une balle d’une main à l’autre</a:t>
                </a:r>
              </a:p>
              <a:p>
                <a:r>
                  <a:rPr lang="fr-CA" sz="3200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 : balle qui reste dans la main</a:t>
                </a:r>
              </a:p>
              <a:p>
                <a14:m>
                  <m:oMath xmlns:m="http://schemas.openxmlformats.org/officeDocument/2006/math">
                    <m:r>
                      <a:rPr lang="fr-CA" sz="3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2</m:t>
                    </m:r>
                    <m:r>
                      <a:rPr lang="fr-CA" sz="3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𝑘</m:t>
                    </m:r>
                    <m:r>
                      <a:rPr lang="fr-CA" sz="3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+1</m:t>
                    </m:r>
                  </m:oMath>
                </a14:m>
                <a:r>
                  <a:rPr lang="fr-CA" sz="3200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: lancers croisés d’une main à l’autre</a:t>
                </a:r>
              </a:p>
              <a:p>
                <a14:m>
                  <m:oMath xmlns:m="http://schemas.openxmlformats.org/officeDocument/2006/math">
                    <m:r>
                      <a:rPr lang="fr-CA" sz="3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2</m:t>
                    </m:r>
                    <m:r>
                      <a:rPr lang="fr-CA" sz="3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𝑘</m:t>
                    </m:r>
                  </m:oMath>
                </a14:m>
                <a:r>
                  <a:rPr lang="fr-CA" sz="3200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: lancers verticaux</a:t>
                </a:r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712160F1-9DE7-2372-3CE1-ED7FAC495A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507" t="-2742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0862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71BE70-9CCE-F463-9FC4-518A4637F43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17D4BEF-6B48-DB70-4899-0EC625FEA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6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Notation </a:t>
            </a:r>
            <a:r>
              <a:rPr lang="fr-CA" sz="6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siteswap</a:t>
            </a:r>
            <a:endParaRPr lang="fr-CA" sz="6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5786EC-310C-B253-663D-0A7AF6823CA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A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Exemples </a:t>
            </a:r>
            <a:r>
              <a:rPr lang="fr-CA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(niveau 1)</a:t>
            </a:r>
          </a:p>
          <a:p>
            <a:r>
              <a:rPr lang="fr-CA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  <a:p>
            <a:r>
              <a:rPr lang="fr-CA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  <a:p>
            <a:r>
              <a:rPr lang="fr-CA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  <a:p>
            <a:r>
              <a:rPr lang="fr-CA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3 1</a:t>
            </a:r>
          </a:p>
          <a:p>
            <a:r>
              <a:rPr lang="fr-CA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Douche à trois balles</a:t>
            </a:r>
          </a:p>
          <a:p>
            <a:r>
              <a:rPr lang="fr-CA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4 2 3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F051B4A-A1BC-89A4-DB8E-07740AE391D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A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Exemples </a:t>
            </a:r>
            <a:r>
              <a:rPr lang="fr-CA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(niveau 2)</a:t>
            </a:r>
            <a:endParaRPr lang="fr-CA" sz="2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r-CA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Deux balles à une main</a:t>
            </a:r>
          </a:p>
          <a:p>
            <a:r>
              <a:rPr lang="fr-CA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Cascade à 4 balles</a:t>
            </a:r>
          </a:p>
          <a:p>
            <a:r>
              <a:rPr lang="fr-CA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5 3 1</a:t>
            </a:r>
          </a:p>
          <a:p>
            <a:r>
              <a:rPr lang="fr-CA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7 5 3 1</a:t>
            </a:r>
          </a:p>
          <a:p>
            <a:r>
              <a:rPr lang="fr-CA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9 7 5 3 1</a:t>
            </a:r>
          </a:p>
          <a:p>
            <a:r>
              <a:rPr lang="fr-CA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4 4 4 4 4</a:t>
            </a:r>
          </a:p>
          <a:p>
            <a:endParaRPr lang="fr-CA" sz="2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550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FD98161-04FE-9ECB-B002-AE74F814487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64C3A21-6FCD-AE4F-CC55-071187CF4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4229"/>
            <a:ext cx="10515600" cy="1925638"/>
          </a:xfrm>
        </p:spPr>
        <p:txBody>
          <a:bodyPr>
            <a:noAutofit/>
          </a:bodyPr>
          <a:lstStyle/>
          <a:p>
            <a:pPr algn="ctr"/>
            <a:r>
              <a:rPr lang="fr-CA" sz="7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Utilité de la</a:t>
            </a:r>
            <a:br>
              <a:rPr lang="fr-CA" sz="7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CA" sz="7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notation </a:t>
            </a:r>
            <a:r>
              <a:rPr lang="fr-CA" sz="7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siteswap</a:t>
            </a:r>
            <a:r>
              <a:rPr lang="fr-CA" sz="7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641944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FD98161-04FE-9ECB-B002-AE74F814487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pic>
        <p:nvPicPr>
          <p:cNvPr id="13" name="Image 12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87172FD7-3975-A9CE-767A-21FD71C41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283" y="1065548"/>
            <a:ext cx="8523434" cy="472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213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7F8465-D0D9-AEAA-FC5B-9CBC095B9F7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BF10903-7EF2-64F3-3C1C-F1D94C4F8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122" y="0"/>
            <a:ext cx="71257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73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FD98161-04FE-9ECB-B002-AE74F814487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64C3A21-6FCD-AE4F-CC55-071187CF4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0"/>
            <a:ext cx="10515600" cy="4588933"/>
          </a:xfrm>
        </p:spPr>
        <p:txBody>
          <a:bodyPr>
            <a:noAutofit/>
          </a:bodyPr>
          <a:lstStyle/>
          <a:p>
            <a:pPr algn="ctr"/>
            <a:r>
              <a:rPr lang="fr-CA" sz="7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Comment déduire le nombre de balles requises pour une séquence </a:t>
            </a:r>
            <a:r>
              <a:rPr lang="fr-CA" sz="7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siteswap</a:t>
            </a:r>
            <a:r>
              <a:rPr lang="fr-CA" sz="7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559317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FD98161-04FE-9ECB-B002-AE74F814487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64C3A21-6FCD-AE4F-CC55-071187CF4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0"/>
            <a:ext cx="10515600" cy="4588933"/>
          </a:xfrm>
        </p:spPr>
        <p:txBody>
          <a:bodyPr>
            <a:noAutofit/>
          </a:bodyPr>
          <a:lstStyle/>
          <a:p>
            <a:pPr algn="ctr"/>
            <a:r>
              <a:rPr lang="fr-CA" sz="7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 nombre de balles d'une figure est donné par la moyenne de la séquence </a:t>
            </a:r>
            <a:r>
              <a:rPr lang="fr-CA" sz="7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siteswap</a:t>
            </a:r>
            <a:r>
              <a:rPr lang="fr-CA" sz="7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2918870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7F8465-D0D9-AEAA-FC5B-9CBC095B9F7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BF10903-7EF2-64F3-3C1C-F1D94C4F8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122" y="0"/>
            <a:ext cx="71257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369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FD98161-04FE-9ECB-B002-AE74F814487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64C3A21-6FCD-AE4F-CC55-071187CF4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0"/>
            <a:ext cx="10515600" cy="4588933"/>
          </a:xfrm>
        </p:spPr>
        <p:txBody>
          <a:bodyPr>
            <a:noAutofit/>
          </a:bodyPr>
          <a:lstStyle/>
          <a:p>
            <a:pPr algn="ctr"/>
            <a:r>
              <a:rPr lang="fr-CA" sz="7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Comment vérifier si une séquence est valide ?</a:t>
            </a:r>
          </a:p>
        </p:txBody>
      </p:sp>
    </p:spTree>
    <p:extLst>
      <p:ext uri="{BB962C8B-B14F-4D97-AF65-F5344CB8AC3E}">
        <p14:creationId xmlns:p14="http://schemas.microsoft.com/office/powerpoint/2010/main" val="2318876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FD98161-04FE-9ECB-B002-AE74F814487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64C3A21-6FCD-AE4F-CC55-071187CF4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0"/>
            <a:ext cx="10515600" cy="4588933"/>
          </a:xfrm>
        </p:spPr>
        <p:txBody>
          <a:bodyPr>
            <a:noAutofit/>
          </a:bodyPr>
          <a:lstStyle/>
          <a:p>
            <a:pPr algn="ctr"/>
            <a:r>
              <a:rPr lang="fr-CA" sz="7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Vos idées ?</a:t>
            </a:r>
          </a:p>
        </p:txBody>
      </p:sp>
    </p:spTree>
    <p:extLst>
      <p:ext uri="{BB962C8B-B14F-4D97-AF65-F5344CB8AC3E}">
        <p14:creationId xmlns:p14="http://schemas.microsoft.com/office/powerpoint/2010/main" val="1459031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6528E6-E1F8-2FA1-960B-B9FC47C2EC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E88873F-A70C-F633-5420-EF71B1F89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6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Juggling</a:t>
            </a:r>
            <a:r>
              <a:rPr lang="fr-CA" sz="6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CA" sz="6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Lab</a:t>
            </a:r>
            <a:endParaRPr lang="fr-CA" sz="6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5D5C6DD-0B06-3859-D8D2-937FEFFAC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327" y="2055813"/>
            <a:ext cx="8827346" cy="369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6894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6528E6-E1F8-2FA1-960B-B9FC47C2EC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pic>
        <p:nvPicPr>
          <p:cNvPr id="6" name="Média en ligne 5" title="Learn to juggle 4 BALL MULTIPLEXES - Intermediate Tutorial">
            <a:hlinkClick r:id="" action="ppaction://media"/>
            <a:extLst>
              <a:ext uri="{FF2B5EF4-FFF2-40B4-BE49-F238E27FC236}">
                <a16:creationId xmlns:a16="http://schemas.microsoft.com/office/drawing/2014/main" id="{FAA0D308-63BA-033A-7D0D-B714B18553E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0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6528E6-E1F8-2FA1-960B-B9FC47C2EC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E88873F-A70C-F633-5420-EF71B1F89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6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Figures multiplex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2160F1-9DE7-2372-3CE1-ED7FAC495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A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Variante permettant de lancer </a:t>
            </a:r>
            <a:r>
              <a:rPr lang="fr-CA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plusieurs balles à la fois</a:t>
            </a:r>
          </a:p>
          <a:p>
            <a:pPr marL="0" indent="0">
              <a:buNone/>
            </a:pPr>
            <a:endParaRPr lang="fr-CA" sz="3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fr-CA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On encadre le lancer multiplex par des </a:t>
            </a:r>
            <a:r>
              <a:rPr lang="fr-CA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crochets</a:t>
            </a:r>
            <a:r>
              <a:rPr lang="fr-CA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[…]</a:t>
            </a:r>
          </a:p>
          <a:p>
            <a:r>
              <a:rPr lang="fr-CA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fr-CA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xy</a:t>
            </a:r>
            <a:r>
              <a:rPr lang="fr-CA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] pour indiquer un lancer de 2 balles à la fois</a:t>
            </a:r>
          </a:p>
          <a:p>
            <a:pPr lvl="1"/>
            <a:r>
              <a:rPr lang="fr-CA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 : amplitude de la balle 1</a:t>
            </a:r>
          </a:p>
          <a:p>
            <a:pPr lvl="1"/>
            <a:r>
              <a:rPr lang="fr-CA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 : amplitude de la balle 2</a:t>
            </a:r>
          </a:p>
          <a:p>
            <a:r>
              <a:rPr lang="fr-CA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fr-CA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xyz</a:t>
            </a:r>
            <a:r>
              <a:rPr lang="fr-CA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] pour indiquer un lancer de 3 balles à la fois</a:t>
            </a:r>
          </a:p>
        </p:txBody>
      </p:sp>
    </p:spTree>
    <p:extLst>
      <p:ext uri="{BB962C8B-B14F-4D97-AF65-F5344CB8AC3E}">
        <p14:creationId xmlns:p14="http://schemas.microsoft.com/office/powerpoint/2010/main" val="42136785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6528E6-E1F8-2FA1-960B-B9FC47C2EC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E88873F-A70C-F633-5420-EF71B1F89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6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Figures multiplex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2160F1-9DE7-2372-3CE1-ED7FAC495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A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Exemples</a:t>
            </a:r>
            <a:endParaRPr lang="fr-CA" sz="3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r-CA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[32]</a:t>
            </a:r>
          </a:p>
          <a:p>
            <a:r>
              <a:rPr lang="fr-CA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[54][22]2  </a:t>
            </a:r>
            <a:r>
              <a:rPr lang="fr-CA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(vidéo)</a:t>
            </a:r>
          </a:p>
          <a:p>
            <a:r>
              <a:rPr lang="fr-CA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[43][21][33][41][32][31]</a:t>
            </a:r>
          </a:p>
        </p:txBody>
      </p:sp>
    </p:spTree>
    <p:extLst>
      <p:ext uri="{BB962C8B-B14F-4D97-AF65-F5344CB8AC3E}">
        <p14:creationId xmlns:p14="http://schemas.microsoft.com/office/powerpoint/2010/main" val="8439903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6528E6-E1F8-2FA1-960B-B9FC47C2EC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E88873F-A70C-F633-5420-EF71B1F89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6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Figures synchrones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712160F1-9DE7-2372-3CE1-ED7FAC495A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fr-CA" sz="3200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Variante permettant d'effectuer des lancés </a:t>
                </a:r>
                <a:r>
                  <a:rPr lang="fr-CA" sz="32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simultanés</a:t>
                </a:r>
              </a:p>
              <a:p>
                <a:pPr marL="0" indent="0">
                  <a:buNone/>
                </a:pPr>
                <a:endParaRPr lang="fr-CA" sz="32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fr-CA" sz="3200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On encadre le lancer multiplex par des parenthèses (x, y)</a:t>
                </a:r>
              </a:p>
              <a:p>
                <a14:m>
                  <m:oMath xmlns:m="http://schemas.openxmlformats.org/officeDocument/2006/math">
                    <m:r>
                      <a:rPr lang="fr-CA" sz="3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𝑥</m:t>
                    </m:r>
                  </m:oMath>
                </a14:m>
                <a:r>
                  <a:rPr lang="fr-CA" sz="3200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: valeur du lancer main droite</a:t>
                </a:r>
              </a:p>
              <a:p>
                <a:r>
                  <a:rPr lang="fr-CA" sz="3200" i="0" dirty="0">
                    <a:solidFill>
                      <a:schemeClr val="bg1"/>
                    </a:solidFill>
                    <a:latin typeface="+mj-lt"/>
                    <a:ea typeface="Cambria" panose="02040503050406030204" pitchFamily="18" charset="0"/>
                  </a:rPr>
                  <a:t>y</a:t>
                </a:r>
                <a:r>
                  <a:rPr lang="fr-CA" sz="3200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: valeur du lancer main gauche</a:t>
                </a:r>
              </a:p>
              <a:p>
                <a:r>
                  <a:rPr lang="fr-CA" sz="3200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Les valeurs </a:t>
                </a:r>
                <a14:m>
                  <m:oMath xmlns:m="http://schemas.openxmlformats.org/officeDocument/2006/math">
                    <m:r>
                      <a:rPr lang="fr-CA" sz="3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𝑥</m:t>
                    </m:r>
                  </m:oMath>
                </a14:m>
                <a:r>
                  <a:rPr lang="fr-CA" sz="3200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ou </a:t>
                </a:r>
                <a14:m>
                  <m:oMath xmlns:m="http://schemas.openxmlformats.org/officeDocument/2006/math">
                    <m:r>
                      <a:rPr lang="fr-CA" sz="32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𝑦</m:t>
                    </m:r>
                  </m:oMath>
                </a14:m>
                <a:r>
                  <a:rPr lang="fr-CA" sz="3200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sont toujours de valeurs paires</a:t>
                </a:r>
              </a:p>
              <a:p>
                <a:r>
                  <a:rPr lang="fr-CA" sz="3200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Pour indiquer un changement de main, on rajoute un X à droite de la valeur</a:t>
                </a:r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712160F1-9DE7-2372-3CE1-ED7FAC495A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507" t="-2742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02145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6528E6-E1F8-2FA1-960B-B9FC47C2EC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E88873F-A70C-F633-5420-EF71B1F89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6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Figures synchrones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2160F1-9DE7-2372-3CE1-ED7FAC495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A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Exemples</a:t>
            </a:r>
            <a:endParaRPr lang="fr-CA" sz="3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r-CA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(2x, 2x)</a:t>
            </a:r>
          </a:p>
          <a:p>
            <a:r>
              <a:rPr lang="fr-CA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(4, 2x)(2x, 4)</a:t>
            </a:r>
          </a:p>
          <a:p>
            <a:r>
              <a:rPr lang="fr-CA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(4x, 2x)</a:t>
            </a:r>
          </a:p>
          <a:p>
            <a:r>
              <a:rPr lang="fr-CA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([64x], 4x) (0, 4) (2, 4)</a:t>
            </a:r>
          </a:p>
        </p:txBody>
      </p:sp>
    </p:spTree>
    <p:extLst>
      <p:ext uri="{BB962C8B-B14F-4D97-AF65-F5344CB8AC3E}">
        <p14:creationId xmlns:p14="http://schemas.microsoft.com/office/powerpoint/2010/main" val="27941905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6528E6-E1F8-2FA1-960B-B9FC47C2EC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E88873F-A70C-F633-5420-EF71B1F89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6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Figures passing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2160F1-9DE7-2372-3CE1-ED7FAC495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A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Variante permettant de jongler à plusieurs</a:t>
            </a:r>
          </a:p>
          <a:p>
            <a:pPr marL="0" indent="0">
              <a:buNone/>
            </a:pPr>
            <a:endParaRPr lang="fr-CA" sz="3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fr-CA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On divise le lancer en plusieurs parties &lt; * | * | * &gt;</a:t>
            </a:r>
          </a:p>
          <a:p>
            <a:r>
              <a:rPr lang="fr-CA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Pour indiquer un passing on ajoute la lettre p</a:t>
            </a:r>
          </a:p>
          <a:p>
            <a:r>
              <a:rPr lang="fr-CA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On peut aussi préciser le jongleur à qui on passe</a:t>
            </a:r>
          </a:p>
        </p:txBody>
      </p:sp>
    </p:spTree>
    <p:extLst>
      <p:ext uri="{BB962C8B-B14F-4D97-AF65-F5344CB8AC3E}">
        <p14:creationId xmlns:p14="http://schemas.microsoft.com/office/powerpoint/2010/main" val="28219244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6528E6-E1F8-2FA1-960B-B9FC47C2EC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E88873F-A70C-F633-5420-EF71B1F89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6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Figures passing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2160F1-9DE7-2372-3CE1-ED7FAC495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A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Exemples</a:t>
            </a:r>
            <a:endParaRPr lang="fr-CA" sz="3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r-CA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 3 | 3 &gt;</a:t>
            </a:r>
          </a:p>
          <a:p>
            <a:r>
              <a:rPr lang="fr-CA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 1 | 2 | 3 | 4 &gt;</a:t>
            </a:r>
          </a:p>
          <a:p>
            <a:r>
              <a:rPr lang="fr-CA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 3p | 3p &gt;</a:t>
            </a:r>
          </a:p>
          <a:p>
            <a:r>
              <a:rPr lang="fr-CA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 3p | 3p &gt; &lt; 3 | 3 &gt;</a:t>
            </a:r>
          </a:p>
          <a:p>
            <a:r>
              <a:rPr lang="fr-CA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&lt;1p2 | 1p3 | 1p1&gt;</a:t>
            </a:r>
          </a:p>
          <a:p>
            <a:r>
              <a:rPr lang="fr-CA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&lt;1p2 | 1p3 | 1p1&gt; &lt;1|1|1&gt;</a:t>
            </a:r>
          </a:p>
          <a:p>
            <a:r>
              <a:rPr lang="fr-CA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&lt;1p2 | 1p3 | 1p1&gt; &lt;1|1|1&gt; &lt;1|1|1&gt; &lt;1p3 | 1p1 | 1p2&gt;</a:t>
            </a:r>
          </a:p>
        </p:txBody>
      </p:sp>
    </p:spTree>
    <p:extLst>
      <p:ext uri="{BB962C8B-B14F-4D97-AF65-F5344CB8AC3E}">
        <p14:creationId xmlns:p14="http://schemas.microsoft.com/office/powerpoint/2010/main" val="3164644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4F7B9026-36AD-42E4-B172-8D68F3A33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4EE896-5558-3775-D470-10AF4B17EFC5}"/>
              </a:ext>
            </a:extLst>
          </p:cNvPr>
          <p:cNvSpPr/>
          <p:nvPr/>
        </p:nvSpPr>
        <p:spPr>
          <a:xfrm>
            <a:off x="-1524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pic>
        <p:nvPicPr>
          <p:cNvPr id="11" name="Image 10" descr="Une image contenant plein air, personne, habits, ciel&#10;&#10;Description générée automatiquement">
            <a:extLst>
              <a:ext uri="{FF2B5EF4-FFF2-40B4-BE49-F238E27FC236}">
                <a16:creationId xmlns:a16="http://schemas.microsoft.com/office/drawing/2014/main" id="{6BE4C3C2-1830-5254-BD2B-E772F064CA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64" r="-3" b="-3"/>
          <a:stretch/>
        </p:blipFill>
        <p:spPr>
          <a:xfrm rot="5400000">
            <a:off x="2664403" y="1428270"/>
            <a:ext cx="6863194" cy="399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7890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FD98161-04FE-9ECB-B002-AE74F814487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64C3A21-6FCD-AE4F-CC55-071187CF4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33" y="1138766"/>
            <a:ext cx="11294533" cy="4580467"/>
          </a:xfrm>
        </p:spPr>
        <p:txBody>
          <a:bodyPr>
            <a:noAutofit/>
          </a:bodyPr>
          <a:lstStyle/>
          <a:p>
            <a:pPr algn="ctr">
              <a:spcBef>
                <a:spcPts val="1800"/>
              </a:spcBef>
            </a:pPr>
            <a:r>
              <a:rPr lang="en-US" sz="5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mathematician's knowledge,</a:t>
            </a:r>
            <a:br>
              <a:rPr lang="en-US" sz="5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5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like the juggler's knowledge,</a:t>
            </a:r>
            <a:br>
              <a:rPr lang="en-US" sz="5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52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is an active doing, </a:t>
            </a:r>
            <a:br>
              <a:rPr lang="en-US" sz="52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5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not a matter of observation</a:t>
            </a:r>
            <a:br>
              <a:rPr lang="en-US" sz="5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5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or description of the world outside</a:t>
            </a:r>
            <a:endParaRPr lang="fr-CA" sz="52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6673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6528E6-E1F8-2FA1-960B-B9FC47C2EC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E88873F-A70C-F633-5420-EF71B1F89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6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Pas de côté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2160F1-9DE7-2372-3CE1-ED7FAC495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A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Liens</a:t>
            </a:r>
          </a:p>
          <a:p>
            <a:r>
              <a:rPr lang="fr-CA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 Ball </a:t>
            </a:r>
            <a:r>
              <a:rPr lang="fr-CA" sz="32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Juggling</a:t>
            </a:r>
            <a:r>
              <a:rPr lang="fr-CA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fr-CA" sz="32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Tracking</a:t>
            </a:r>
            <a:r>
              <a:rPr lang="fr-CA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!</a:t>
            </a:r>
            <a:endParaRPr lang="fr-CA" sz="3200" dirty="0">
              <a:solidFill>
                <a:schemeClr val="accent1">
                  <a:lumMod val="40000"/>
                  <a:lumOff val="6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Tom Whitfield 11 Ball Juggling WR</a:t>
            </a:r>
            <a:endParaRPr lang="en-US" sz="3200" dirty="0">
              <a:solidFill>
                <a:schemeClr val="accent2">
                  <a:lumMod val="40000"/>
                  <a:lumOff val="6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r-CA" sz="32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db97531 | </a:t>
            </a:r>
            <a:r>
              <a:rPr lang="fr-CA" sz="32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Jugglevision</a:t>
            </a:r>
            <a:r>
              <a:rPr lang="fr-CA" sz="32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Polar </a:t>
            </a:r>
            <a:r>
              <a:rPr lang="fr-CA" sz="32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Siteswap</a:t>
            </a:r>
            <a:r>
              <a:rPr lang="fr-CA" sz="32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fr-CA" sz="32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Series</a:t>
            </a:r>
            <a:endParaRPr lang="fr-CA" sz="3200" dirty="0">
              <a:solidFill>
                <a:schemeClr val="accent4">
                  <a:lumMod val="40000"/>
                  <a:lumOff val="6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r-CA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ifhcd</a:t>
            </a:r>
            <a:r>
              <a:rPr lang="fr-CA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| </a:t>
            </a:r>
            <a:r>
              <a:rPr lang="fr-CA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Jugglevision</a:t>
            </a:r>
            <a:r>
              <a:rPr lang="fr-CA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Polar </a:t>
            </a:r>
            <a:r>
              <a:rPr lang="fr-CA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Siteswap</a:t>
            </a:r>
            <a:r>
              <a:rPr lang="fr-CA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fr-CA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Series</a:t>
            </a:r>
            <a:endParaRPr lang="fr-CA" sz="3200" dirty="0">
              <a:solidFill>
                <a:schemeClr val="accent6">
                  <a:lumMod val="40000"/>
                  <a:lumOff val="6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r-CA" sz="3200" dirty="0" err="1">
                <a:solidFill>
                  <a:srgbClr val="E98FCF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Bidirectional</a:t>
            </a:r>
            <a:r>
              <a:rPr lang="fr-CA" sz="3200" dirty="0">
                <a:solidFill>
                  <a:srgbClr val="E98FCF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fr-CA" sz="3200" dirty="0" err="1">
                <a:solidFill>
                  <a:srgbClr val="E98FCF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Juggling</a:t>
            </a:r>
            <a:r>
              <a:rPr lang="fr-CA" sz="3200" dirty="0">
                <a:solidFill>
                  <a:srgbClr val="E98FCF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Polar Plot Visualisation for </a:t>
            </a:r>
            <a:r>
              <a:rPr lang="fr-CA" sz="3200" dirty="0" err="1">
                <a:solidFill>
                  <a:srgbClr val="E98FCF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Siteswap</a:t>
            </a:r>
            <a:r>
              <a:rPr lang="fr-CA" sz="3200" dirty="0">
                <a:solidFill>
                  <a:srgbClr val="E98FCF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hfdb9753199</a:t>
            </a:r>
            <a:endParaRPr lang="fr-CA" sz="3200" dirty="0">
              <a:solidFill>
                <a:srgbClr val="E98FC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526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44EE896-5558-3775-D470-10AF4B17EFC5}"/>
              </a:ext>
            </a:extLst>
          </p:cNvPr>
          <p:cNvSpPr/>
          <p:nvPr/>
        </p:nvSpPr>
        <p:spPr>
          <a:xfrm>
            <a:off x="-1524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pic>
        <p:nvPicPr>
          <p:cNvPr id="2" name="Média en ligne 1" title="The Top 40 Jugglers of 2023">
            <a:hlinkClick r:id="" action="ppaction://media"/>
            <a:extLst>
              <a:ext uri="{FF2B5EF4-FFF2-40B4-BE49-F238E27FC236}">
                <a16:creationId xmlns:a16="http://schemas.microsoft.com/office/drawing/2014/main" id="{AA11B25F-3BB8-1576-4ACA-1AB8C6F322B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1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FD98161-04FE-9ECB-B002-AE74F814487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64C3A21-6FCD-AE4F-CC55-071187CF4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4229"/>
            <a:ext cx="10515600" cy="1925638"/>
          </a:xfrm>
        </p:spPr>
        <p:txBody>
          <a:bodyPr>
            <a:noAutofit/>
          </a:bodyPr>
          <a:lstStyle/>
          <a:p>
            <a:pPr algn="ctr"/>
            <a:r>
              <a:rPr lang="fr-CA" sz="7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Comment décrire</a:t>
            </a:r>
            <a:br>
              <a:rPr lang="fr-CA" sz="7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CA" sz="7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une figure de jonglage ?</a:t>
            </a:r>
          </a:p>
        </p:txBody>
      </p:sp>
    </p:spTree>
    <p:extLst>
      <p:ext uri="{BB962C8B-B14F-4D97-AF65-F5344CB8AC3E}">
        <p14:creationId xmlns:p14="http://schemas.microsoft.com/office/powerpoint/2010/main" val="3675868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FD98161-04FE-9ECB-B002-AE74F814487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3243DBB-347E-6A93-B34C-D998490EB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397" y="0"/>
            <a:ext cx="101252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13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FD98161-04FE-9ECB-B002-AE74F814487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64C3A21-6FCD-AE4F-CC55-071187CF4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4229"/>
            <a:ext cx="10515600" cy="1925638"/>
          </a:xfrm>
        </p:spPr>
        <p:txBody>
          <a:bodyPr>
            <a:noAutofit/>
          </a:bodyPr>
          <a:lstStyle/>
          <a:p>
            <a:pPr algn="ctr"/>
            <a:r>
              <a:rPr lang="fr-CA" sz="7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Par une modélisation mathématique !</a:t>
            </a:r>
          </a:p>
        </p:txBody>
      </p:sp>
    </p:spTree>
    <p:extLst>
      <p:ext uri="{BB962C8B-B14F-4D97-AF65-F5344CB8AC3E}">
        <p14:creationId xmlns:p14="http://schemas.microsoft.com/office/powerpoint/2010/main" val="797125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6528E6-E1F8-2FA1-960B-B9FC47C2EC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E88873F-A70C-F633-5420-EF71B1F89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6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Modélisation de la jonglerie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2160F1-9DE7-2372-3CE1-ED7FAC495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A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Idée : </a:t>
            </a:r>
            <a:r>
              <a:rPr lang="fr-CA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Transformer un système physique complexe</a:t>
            </a:r>
            <a:br>
              <a:rPr lang="fr-CA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CA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 un modèle plus simple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fr-CA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Simplification :</a:t>
            </a:r>
          </a:p>
          <a:p>
            <a:r>
              <a:rPr lang="fr-CA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Rythme régulier main gauche main droite</a:t>
            </a:r>
          </a:p>
          <a:p>
            <a:r>
              <a:rPr lang="fr-CA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Nombre constant de balles</a:t>
            </a:r>
          </a:p>
          <a:p>
            <a:r>
              <a:rPr lang="fr-CA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Pas deux balles dans une même main</a:t>
            </a:r>
          </a:p>
          <a:p>
            <a:r>
              <a:rPr lang="fr-CA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Pas de trajectoire réelle</a:t>
            </a:r>
          </a:p>
          <a:p>
            <a:r>
              <a:rPr lang="fr-CA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Aucune prise en compte de la position du jongleur</a:t>
            </a:r>
          </a:p>
          <a:p>
            <a:pPr marL="0" indent="0">
              <a:buNone/>
            </a:pPr>
            <a:endParaRPr lang="fr-CA" sz="3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618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6528E6-E1F8-2FA1-960B-B9FC47C2EC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E88873F-A70C-F633-5420-EF71B1F89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6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Notation </a:t>
            </a:r>
            <a:r>
              <a:rPr lang="fr-CA" sz="6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siteswap</a:t>
            </a:r>
            <a:endParaRPr lang="fr-CA" sz="6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Image 6" descr="Une image contenant léger&#10;&#10;Description générée automatiquement avec une confiance faible">
            <a:extLst>
              <a:ext uri="{FF2B5EF4-FFF2-40B4-BE49-F238E27FC236}">
                <a16:creationId xmlns:a16="http://schemas.microsoft.com/office/drawing/2014/main" id="{59F61254-79AA-51F7-82C7-7D359F3E4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722" y="2133130"/>
            <a:ext cx="9572556" cy="259174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06288176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1161</TotalTime>
  <Words>602</Words>
  <Application>Microsoft Office PowerPoint</Application>
  <PresentationFormat>Grand écran</PresentationFormat>
  <Paragraphs>94</Paragraphs>
  <Slides>31</Slides>
  <Notes>0</Notes>
  <HiddenSlides>0</HiddenSlides>
  <MMClips>2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Cambria</vt:lpstr>
      <vt:lpstr>Cambria Math</vt:lpstr>
      <vt:lpstr>Thème Office</vt:lpstr>
      <vt:lpstr>Présentation PowerPoint</vt:lpstr>
      <vt:lpstr>Présentation PowerPoint</vt:lpstr>
      <vt:lpstr>Présentation PowerPoint</vt:lpstr>
      <vt:lpstr>Présentation PowerPoint</vt:lpstr>
      <vt:lpstr>Comment décrire une figure de jonglage ?</vt:lpstr>
      <vt:lpstr>Présentation PowerPoint</vt:lpstr>
      <vt:lpstr>Par une modélisation mathématique !</vt:lpstr>
      <vt:lpstr>Modélisation de la jonglerie</vt:lpstr>
      <vt:lpstr>Notation siteswap</vt:lpstr>
      <vt:lpstr>Notation siteswap</vt:lpstr>
      <vt:lpstr>Notation siteswap</vt:lpstr>
      <vt:lpstr>Le jonglage est rythmé comme une musique 🎶  Le siteswap en est sa partition 🎼</vt:lpstr>
      <vt:lpstr>Notation siteswap</vt:lpstr>
      <vt:lpstr>Notation siteswap</vt:lpstr>
      <vt:lpstr>Utilité de la notation siteswap ?</vt:lpstr>
      <vt:lpstr>Présentation PowerPoint</vt:lpstr>
      <vt:lpstr>Présentation PowerPoint</vt:lpstr>
      <vt:lpstr>Comment déduire le nombre de balles requises pour une séquence siteswap ?</vt:lpstr>
      <vt:lpstr>Le nombre de balles d'une figure est donné par la moyenne de la séquence siteswap !</vt:lpstr>
      <vt:lpstr>Comment vérifier si une séquence est valide ?</vt:lpstr>
      <vt:lpstr>Vos idées ?</vt:lpstr>
      <vt:lpstr>Juggling Lab</vt:lpstr>
      <vt:lpstr>Présentation PowerPoint</vt:lpstr>
      <vt:lpstr>Figures multiplex</vt:lpstr>
      <vt:lpstr>Figures multiplex</vt:lpstr>
      <vt:lpstr>Figures synchrones</vt:lpstr>
      <vt:lpstr>Figures synchrones</vt:lpstr>
      <vt:lpstr>Figures passing</vt:lpstr>
      <vt:lpstr>Figures passing</vt:lpstr>
      <vt:lpstr>The mathematician's knowledge, like the juggler's knowledge, is an active doing,  not a matter of observation or description of the world outside</vt:lpstr>
      <vt:lpstr>Pas de côté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Bérubé, Sylvain</dc:creator>
  <cp:lastModifiedBy>Bérubé, Sylvain</cp:lastModifiedBy>
  <cp:revision>2</cp:revision>
  <dcterms:created xsi:type="dcterms:W3CDTF">2024-02-05T02:18:49Z</dcterms:created>
  <dcterms:modified xsi:type="dcterms:W3CDTF">2024-04-21T06:10:16Z</dcterms:modified>
</cp:coreProperties>
</file>