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09" r:id="rId2"/>
    <p:sldId id="324" r:id="rId3"/>
    <p:sldId id="257" r:id="rId4"/>
    <p:sldId id="259" r:id="rId5"/>
    <p:sldId id="264" r:id="rId6"/>
    <p:sldId id="265" r:id="rId7"/>
    <p:sldId id="266" r:id="rId8"/>
    <p:sldId id="269" r:id="rId9"/>
    <p:sldId id="270" r:id="rId10"/>
    <p:sldId id="260" r:id="rId11"/>
    <p:sldId id="263" r:id="rId12"/>
    <p:sldId id="262" r:id="rId13"/>
    <p:sldId id="261" r:id="rId14"/>
    <p:sldId id="268" r:id="rId15"/>
    <p:sldId id="272" r:id="rId16"/>
    <p:sldId id="271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9" r:id="rId28"/>
    <p:sldId id="283" r:id="rId29"/>
    <p:sldId id="286" r:id="rId30"/>
    <p:sldId id="287" r:id="rId31"/>
    <p:sldId id="288" r:id="rId32"/>
    <p:sldId id="282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300" r:id="rId41"/>
    <p:sldId id="298" r:id="rId42"/>
    <p:sldId id="299" r:id="rId43"/>
    <p:sldId id="301" r:id="rId44"/>
    <p:sldId id="302" r:id="rId45"/>
    <p:sldId id="303" r:id="rId46"/>
    <p:sldId id="304" r:id="rId47"/>
    <p:sldId id="305" r:id="rId48"/>
    <p:sldId id="307" r:id="rId49"/>
    <p:sldId id="308" r:id="rId50"/>
    <p:sldId id="306" r:id="rId51"/>
    <p:sldId id="310" r:id="rId52"/>
    <p:sldId id="312" r:id="rId53"/>
    <p:sldId id="311" r:id="rId54"/>
    <p:sldId id="313" r:id="rId55"/>
    <p:sldId id="314" r:id="rId56"/>
    <p:sldId id="315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16" r:id="rId65"/>
    <p:sldId id="294" r:id="rId6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969"/>
    <a:srgbClr val="433A3F"/>
    <a:srgbClr val="3D5A6C"/>
    <a:srgbClr val="72A98F"/>
    <a:srgbClr val="BEC09C"/>
    <a:srgbClr val="008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DEDBA-4BCB-4B1D-AD6C-69EE05E303EB}" v="78" dt="2024-04-29T15:24:22.890"/>
    <p1510:client id="{535EF653-06A7-4827-99EA-7ACC107C9507}" v="422" dt="2024-04-29T11:45:38.025"/>
    <p1510:client id="{AD3526C2-A6F9-4BEF-A947-EDFF65F79041}" v="731" dt="2024-04-29T12:46:56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han, Anik" userId="54262fd3-4634-4131-bb90-0ce55e74faae" providerId="ADAL" clId="{1CADEDBA-4BCB-4B1D-AD6C-69EE05E303EB}"/>
    <pc:docChg chg="modSld">
      <pc:chgData name="Trahan, Anik" userId="54262fd3-4634-4131-bb90-0ce55e74faae" providerId="ADAL" clId="{1CADEDBA-4BCB-4B1D-AD6C-69EE05E303EB}" dt="2024-04-29T15:24:22.890" v="77" actId="1037"/>
      <pc:docMkLst>
        <pc:docMk/>
      </pc:docMkLst>
      <pc:sldChg chg="addSp delSp modSp">
        <pc:chgData name="Trahan, Anik" userId="54262fd3-4634-4131-bb90-0ce55e74faae" providerId="ADAL" clId="{1CADEDBA-4BCB-4B1D-AD6C-69EE05E303EB}" dt="2024-04-29T15:24:22.890" v="77" actId="1037"/>
        <pc:sldMkLst>
          <pc:docMk/>
          <pc:sldMk cId="3710520462" sldId="266"/>
        </pc:sldMkLst>
        <pc:picChg chg="add mod">
          <ac:chgData name="Trahan, Anik" userId="54262fd3-4634-4131-bb90-0ce55e74faae" providerId="ADAL" clId="{1CADEDBA-4BCB-4B1D-AD6C-69EE05E303EB}" dt="2024-04-29T15:22:44.375" v="28" actId="1035"/>
          <ac:picMkLst>
            <pc:docMk/>
            <pc:sldMk cId="3710520462" sldId="266"/>
            <ac:picMk id="2" creationId="{E3DF39F9-60BD-CC41-FD83-B9CAEDC31E5E}"/>
          </ac:picMkLst>
        </pc:picChg>
        <pc:picChg chg="add mod">
          <ac:chgData name="Trahan, Anik" userId="54262fd3-4634-4131-bb90-0ce55e74faae" providerId="ADAL" clId="{1CADEDBA-4BCB-4B1D-AD6C-69EE05E303EB}" dt="2024-04-29T15:23:04.956" v="36" actId="1036"/>
          <ac:picMkLst>
            <pc:docMk/>
            <pc:sldMk cId="3710520462" sldId="266"/>
            <ac:picMk id="3" creationId="{07DAC7BD-C04F-B619-A0EC-BCAB643F6C58}"/>
          </ac:picMkLst>
        </pc:picChg>
        <pc:picChg chg="add mod">
          <ac:chgData name="Trahan, Anik" userId="54262fd3-4634-4131-bb90-0ce55e74faae" providerId="ADAL" clId="{1CADEDBA-4BCB-4B1D-AD6C-69EE05E303EB}" dt="2024-04-29T15:24:13.138" v="69" actId="1037"/>
          <ac:picMkLst>
            <pc:docMk/>
            <pc:sldMk cId="3710520462" sldId="266"/>
            <ac:picMk id="4" creationId="{61E09C98-CE84-F652-02E6-E2575E142A14}"/>
          </ac:picMkLst>
        </pc:picChg>
        <pc:picChg chg="add mod">
          <ac:chgData name="Trahan, Anik" userId="54262fd3-4634-4131-bb90-0ce55e74faae" providerId="ADAL" clId="{1CADEDBA-4BCB-4B1D-AD6C-69EE05E303EB}" dt="2024-04-29T15:24:07.865" v="63" actId="1038"/>
          <ac:picMkLst>
            <pc:docMk/>
            <pc:sldMk cId="3710520462" sldId="266"/>
            <ac:picMk id="5" creationId="{009B21BF-BFC6-5EAA-97A4-EE9C72BCC9B8}"/>
          </ac:picMkLst>
        </pc:picChg>
        <pc:picChg chg="add mod">
          <ac:chgData name="Trahan, Anik" userId="54262fd3-4634-4131-bb90-0ce55e74faae" providerId="ADAL" clId="{1CADEDBA-4BCB-4B1D-AD6C-69EE05E303EB}" dt="2024-04-29T15:24:22.890" v="77" actId="1037"/>
          <ac:picMkLst>
            <pc:docMk/>
            <pc:sldMk cId="3710520462" sldId="266"/>
            <ac:picMk id="6" creationId="{014D134F-54BB-588D-033E-A488CD208F4F}"/>
          </ac:picMkLst>
        </pc:picChg>
        <pc:picChg chg="add mod">
          <ac:chgData name="Trahan, Anik" userId="54262fd3-4634-4131-bb90-0ce55e74faae" providerId="ADAL" clId="{1CADEDBA-4BCB-4B1D-AD6C-69EE05E303EB}" dt="2024-04-29T15:22:24.362" v="7" actId="1076"/>
          <ac:picMkLst>
            <pc:docMk/>
            <pc:sldMk cId="3710520462" sldId="266"/>
            <ac:picMk id="1026" creationId="{1E17D241-523C-72A5-5F4D-EFF345AAE17D}"/>
          </ac:picMkLst>
        </pc:picChg>
        <pc:picChg chg="add del">
          <ac:chgData name="Trahan, Anik" userId="54262fd3-4634-4131-bb90-0ce55e74faae" providerId="ADAL" clId="{1CADEDBA-4BCB-4B1D-AD6C-69EE05E303EB}" dt="2024-04-29T15:22:28.405" v="9" actId="478"/>
          <ac:picMkLst>
            <pc:docMk/>
            <pc:sldMk cId="3710520462" sldId="266"/>
            <ac:picMk id="1028" creationId="{9729479C-212E-CB40-89E4-38EE04E3BB0C}"/>
          </ac:picMkLst>
        </pc:picChg>
        <pc:picChg chg="del">
          <ac:chgData name="Trahan, Anik" userId="54262fd3-4634-4131-bb90-0ce55e74faae" providerId="ADAL" clId="{1CADEDBA-4BCB-4B1D-AD6C-69EE05E303EB}" dt="2024-04-29T15:21:57.828" v="0" actId="478"/>
          <ac:picMkLst>
            <pc:docMk/>
            <pc:sldMk cId="3710520462" sldId="266"/>
            <ac:picMk id="7170" creationId="{F93DDCD0-5292-97BE-EC23-6FB0A2D37DDF}"/>
          </ac:picMkLst>
        </pc:picChg>
      </pc:sldChg>
    </pc:docChg>
  </pc:docChgLst>
  <pc:docChgLst>
    <pc:chgData name="Trahan, Anik" userId="54262fd3-4634-4131-bb90-0ce55e74faae" providerId="ADAL" clId="{535EF653-06A7-4827-99EA-7ACC107C9507}"/>
    <pc:docChg chg="undo custSel addSld delSld modSld sldOrd">
      <pc:chgData name="Trahan, Anik" userId="54262fd3-4634-4131-bb90-0ce55e74faae" providerId="ADAL" clId="{535EF653-06A7-4827-99EA-7ACC107C9507}" dt="2024-04-29T11:45:16.873" v="2586" actId="120"/>
      <pc:docMkLst>
        <pc:docMk/>
      </pc:docMkLst>
      <pc:sldChg chg="del">
        <pc:chgData name="Trahan, Anik" userId="54262fd3-4634-4131-bb90-0ce55e74faae" providerId="ADAL" clId="{535EF653-06A7-4827-99EA-7ACC107C9507}" dt="2024-04-28T11:11:24.911" v="2324" actId="2696"/>
        <pc:sldMkLst>
          <pc:docMk/>
          <pc:sldMk cId="4193953960" sldId="256"/>
        </pc:sldMkLst>
      </pc:sldChg>
      <pc:sldChg chg="addSp delSp modSp new del mod setBg">
        <pc:chgData name="Trahan, Anik" userId="54262fd3-4634-4131-bb90-0ce55e74faae" providerId="ADAL" clId="{535EF653-06A7-4827-99EA-7ACC107C9507}" dt="2024-04-27T12:29:07.591" v="155" actId="2696"/>
        <pc:sldMkLst>
          <pc:docMk/>
          <pc:sldMk cId="4031107641" sldId="258"/>
        </pc:sldMkLst>
        <pc:spChg chg="mod">
          <ac:chgData name="Trahan, Anik" userId="54262fd3-4634-4131-bb90-0ce55e74faae" providerId="ADAL" clId="{535EF653-06A7-4827-99EA-7ACC107C9507}" dt="2024-04-27T12:22:25.821" v="42" actId="26606"/>
          <ac:spMkLst>
            <pc:docMk/>
            <pc:sldMk cId="4031107641" sldId="258"/>
            <ac:spMk id="2" creationId="{CF4BB133-927D-F059-462B-1CF90F28F10A}"/>
          </ac:spMkLst>
        </pc:spChg>
        <pc:spChg chg="mod ord">
          <ac:chgData name="Trahan, Anik" userId="54262fd3-4634-4131-bb90-0ce55e74faae" providerId="ADAL" clId="{535EF653-06A7-4827-99EA-7ACC107C9507}" dt="2024-04-27T12:22:25.821" v="42" actId="26606"/>
          <ac:spMkLst>
            <pc:docMk/>
            <pc:sldMk cId="4031107641" sldId="258"/>
            <ac:spMk id="3" creationId="{DF1D8425-DE6E-6E77-A9F0-BF1ED6AD139E}"/>
          </ac:spMkLst>
        </pc:spChg>
        <pc:spChg chg="add">
          <ac:chgData name="Trahan, Anik" userId="54262fd3-4634-4131-bb90-0ce55e74faae" providerId="ADAL" clId="{535EF653-06A7-4827-99EA-7ACC107C9507}" dt="2024-04-27T12:22:25.821" v="42" actId="26606"/>
          <ac:spMkLst>
            <pc:docMk/>
            <pc:sldMk cId="4031107641" sldId="258"/>
            <ac:spMk id="1037" creationId="{71A784BF-09DB-448D-99FC-B49DFC6605D5}"/>
          </ac:spMkLst>
        </pc:spChg>
        <pc:spChg chg="add">
          <ac:chgData name="Trahan, Anik" userId="54262fd3-4634-4131-bb90-0ce55e74faae" providerId="ADAL" clId="{535EF653-06A7-4827-99EA-7ACC107C9507}" dt="2024-04-27T12:22:25.821" v="42" actId="26606"/>
          <ac:spMkLst>
            <pc:docMk/>
            <pc:sldMk cId="4031107641" sldId="258"/>
            <ac:spMk id="1039" creationId="{917859B3-4C91-478D-929D-BB6433F90849}"/>
          </ac:spMkLst>
        </pc:spChg>
        <pc:spChg chg="add">
          <ac:chgData name="Trahan, Anik" userId="54262fd3-4634-4131-bb90-0ce55e74faae" providerId="ADAL" clId="{535EF653-06A7-4827-99EA-7ACC107C9507}" dt="2024-04-27T12:22:25.821" v="42" actId="26606"/>
          <ac:spMkLst>
            <pc:docMk/>
            <pc:sldMk cId="4031107641" sldId="258"/>
            <ac:spMk id="1041" creationId="{6283FBD2-A663-469F-855C-06D86E3C1161}"/>
          </ac:spMkLst>
        </pc:spChg>
        <pc:spChg chg="add">
          <ac:chgData name="Trahan, Anik" userId="54262fd3-4634-4131-bb90-0ce55e74faae" providerId="ADAL" clId="{535EF653-06A7-4827-99EA-7ACC107C9507}" dt="2024-04-27T12:22:25.821" v="42" actId="26606"/>
          <ac:spMkLst>
            <pc:docMk/>
            <pc:sldMk cId="4031107641" sldId="258"/>
            <ac:spMk id="1043" creationId="{8A1279FC-7441-4E55-B082-2774E6316482}"/>
          </ac:spMkLst>
        </pc:spChg>
        <pc:picChg chg="add del mod ord">
          <ac:chgData name="Trahan, Anik" userId="54262fd3-4634-4131-bb90-0ce55e74faae" providerId="ADAL" clId="{535EF653-06A7-4827-99EA-7ACC107C9507}" dt="2024-04-27T12:24:20.092" v="59" actId="478"/>
          <ac:picMkLst>
            <pc:docMk/>
            <pc:sldMk cId="4031107641" sldId="258"/>
            <ac:picMk id="1026" creationId="{F598E9FF-A656-C1FD-5157-0E1FF26A53FC}"/>
          </ac:picMkLst>
        </pc:picChg>
        <pc:picChg chg="add">
          <ac:chgData name="Trahan, Anik" userId="54262fd3-4634-4131-bb90-0ce55e74faae" providerId="ADAL" clId="{535EF653-06A7-4827-99EA-7ACC107C9507}" dt="2024-04-27T12:21:11.828" v="38"/>
          <ac:picMkLst>
            <pc:docMk/>
            <pc:sldMk cId="4031107641" sldId="258"/>
            <ac:picMk id="1028" creationId="{54B186C1-0E0B-D079-2BC4-BF5E6CCD6F15}"/>
          </ac:picMkLst>
        </pc:picChg>
        <pc:picChg chg="add mod">
          <ac:chgData name="Trahan, Anik" userId="54262fd3-4634-4131-bb90-0ce55e74faae" providerId="ADAL" clId="{535EF653-06A7-4827-99EA-7ACC107C9507}" dt="2024-04-27T12:24:57.857" v="68" actId="1076"/>
          <ac:picMkLst>
            <pc:docMk/>
            <pc:sldMk cId="4031107641" sldId="258"/>
            <ac:picMk id="1030" creationId="{62536955-7100-8435-A28B-38C200F6EC66}"/>
          </ac:picMkLst>
        </pc:picChg>
        <pc:picChg chg="add mod">
          <ac:chgData name="Trahan, Anik" userId="54262fd3-4634-4131-bb90-0ce55e74faae" providerId="ADAL" clId="{535EF653-06A7-4827-99EA-7ACC107C9507}" dt="2024-04-27T12:26:28.394" v="84" actId="1035"/>
          <ac:picMkLst>
            <pc:docMk/>
            <pc:sldMk cId="4031107641" sldId="258"/>
            <ac:picMk id="1032" creationId="{0FB543DD-0FA4-7658-BF03-E0110ACC8AB3}"/>
          </ac:picMkLst>
        </pc:picChg>
        <pc:picChg chg="add mod">
          <ac:chgData name="Trahan, Anik" userId="54262fd3-4634-4131-bb90-0ce55e74faae" providerId="ADAL" clId="{535EF653-06A7-4827-99EA-7ACC107C9507}" dt="2024-04-27T12:26:13.761" v="77" actId="1076"/>
          <ac:picMkLst>
            <pc:docMk/>
            <pc:sldMk cId="4031107641" sldId="258"/>
            <ac:picMk id="1034" creationId="{3404C53D-3205-F8EA-3133-586126819C1D}"/>
          </ac:picMkLst>
        </pc:picChg>
      </pc:sldChg>
      <pc:sldChg chg="modSp new mod ord">
        <pc:chgData name="Trahan, Anik" userId="54262fd3-4634-4131-bb90-0ce55e74faae" providerId="ADAL" clId="{535EF653-06A7-4827-99EA-7ACC107C9507}" dt="2024-04-27T12:35:06.470" v="195" actId="20577"/>
        <pc:sldMkLst>
          <pc:docMk/>
          <pc:sldMk cId="3601194307" sldId="259"/>
        </pc:sldMkLst>
        <pc:spChg chg="mod">
          <ac:chgData name="Trahan, Anik" userId="54262fd3-4634-4131-bb90-0ce55e74faae" providerId="ADAL" clId="{535EF653-06A7-4827-99EA-7ACC107C9507}" dt="2024-04-27T12:35:06.470" v="195" actId="20577"/>
          <ac:spMkLst>
            <pc:docMk/>
            <pc:sldMk cId="3601194307" sldId="259"/>
            <ac:spMk id="2" creationId="{B0519E53-95EA-6763-8B1F-447EAE52926D}"/>
          </ac:spMkLst>
        </pc:spChg>
      </pc:sldChg>
      <pc:sldChg chg="modSp new mod">
        <pc:chgData name="Trahan, Anik" userId="54262fd3-4634-4131-bb90-0ce55e74faae" providerId="ADAL" clId="{535EF653-06A7-4827-99EA-7ACC107C9507}" dt="2024-04-27T12:27:57.467" v="142" actId="20577"/>
        <pc:sldMkLst>
          <pc:docMk/>
          <pc:sldMk cId="2744164276" sldId="260"/>
        </pc:sldMkLst>
        <pc:spChg chg="mod">
          <ac:chgData name="Trahan, Anik" userId="54262fd3-4634-4131-bb90-0ce55e74faae" providerId="ADAL" clId="{535EF653-06A7-4827-99EA-7ACC107C9507}" dt="2024-04-27T12:27:57.467" v="142" actId="20577"/>
          <ac:spMkLst>
            <pc:docMk/>
            <pc:sldMk cId="2744164276" sldId="260"/>
            <ac:spMk id="2" creationId="{F49D0365-1190-FE4B-931B-2C5CD654EC04}"/>
          </ac:spMkLst>
        </pc:spChg>
      </pc:sldChg>
      <pc:sldChg chg="addSp modSp new mod setBg">
        <pc:chgData name="Trahan, Anik" userId="54262fd3-4634-4131-bb90-0ce55e74faae" providerId="ADAL" clId="{535EF653-06A7-4827-99EA-7ACC107C9507}" dt="2024-04-27T12:28:09.595" v="145" actId="26606"/>
        <pc:sldMkLst>
          <pc:docMk/>
          <pc:sldMk cId="89070964" sldId="261"/>
        </pc:sldMkLst>
        <pc:spChg chg="add">
          <ac:chgData name="Trahan, Anik" userId="54262fd3-4634-4131-bb90-0ce55e74faae" providerId="ADAL" clId="{535EF653-06A7-4827-99EA-7ACC107C9507}" dt="2024-04-27T12:28:09.595" v="145" actId="26606"/>
          <ac:spMkLst>
            <pc:docMk/>
            <pc:sldMk cId="89070964" sldId="261"/>
            <ac:spMk id="7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2:28:09.595" v="145" actId="26606"/>
          <ac:picMkLst>
            <pc:docMk/>
            <pc:sldMk cId="89070964" sldId="261"/>
            <ac:picMk id="2" creationId="{989E64CC-14EA-7142-94AB-FAAA66641909}"/>
          </ac:picMkLst>
        </pc:picChg>
      </pc:sldChg>
      <pc:sldChg chg="addSp modSp new mod ord setBg">
        <pc:chgData name="Trahan, Anik" userId="54262fd3-4634-4131-bb90-0ce55e74faae" providerId="ADAL" clId="{535EF653-06A7-4827-99EA-7ACC107C9507}" dt="2024-04-27T12:28:27.585" v="150"/>
        <pc:sldMkLst>
          <pc:docMk/>
          <pc:sldMk cId="1175881567" sldId="262"/>
        </pc:sldMkLst>
        <pc:spChg chg="add">
          <ac:chgData name="Trahan, Anik" userId="54262fd3-4634-4131-bb90-0ce55e74faae" providerId="ADAL" clId="{535EF653-06A7-4827-99EA-7ACC107C9507}" dt="2024-04-27T12:28:23.528" v="148" actId="26606"/>
          <ac:spMkLst>
            <pc:docMk/>
            <pc:sldMk cId="1175881567" sldId="262"/>
            <ac:spMk id="7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2:28:23.528" v="148" actId="26606"/>
          <ac:picMkLst>
            <pc:docMk/>
            <pc:sldMk cId="1175881567" sldId="262"/>
            <ac:picMk id="2" creationId="{EB8AF2C8-5FF7-7F84-47D1-86436CD43ABC}"/>
          </ac:picMkLst>
        </pc:picChg>
      </pc:sldChg>
      <pc:sldChg chg="addSp modSp new mod setBg">
        <pc:chgData name="Trahan, Anik" userId="54262fd3-4634-4131-bb90-0ce55e74faae" providerId="ADAL" clId="{535EF653-06A7-4827-99EA-7ACC107C9507}" dt="2024-04-27T12:28:53.530" v="154" actId="1367"/>
        <pc:sldMkLst>
          <pc:docMk/>
          <pc:sldMk cId="1844980844" sldId="263"/>
        </pc:sldMkLst>
        <pc:spChg chg="add">
          <ac:chgData name="Trahan, Anik" userId="54262fd3-4634-4131-bb90-0ce55e74faae" providerId="ADAL" clId="{535EF653-06A7-4827-99EA-7ACC107C9507}" dt="2024-04-27T12:28:39.179" v="153" actId="26606"/>
          <ac:spMkLst>
            <pc:docMk/>
            <pc:sldMk cId="1844980844" sldId="263"/>
            <ac:spMk id="7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2:28:53.530" v="154" actId="1367"/>
          <ac:picMkLst>
            <pc:docMk/>
            <pc:sldMk cId="1844980844" sldId="263"/>
            <ac:picMk id="2" creationId="{9E580EEF-A663-B94E-8A04-A60A8C512E64}"/>
          </ac:picMkLst>
        </pc:picChg>
      </pc:sldChg>
      <pc:sldChg chg="addSp modSp new mod ord setBg">
        <pc:chgData name="Trahan, Anik" userId="54262fd3-4634-4131-bb90-0ce55e74faae" providerId="ADAL" clId="{535EF653-06A7-4827-99EA-7ACC107C9507}" dt="2024-04-27T12:34:42.580" v="194"/>
        <pc:sldMkLst>
          <pc:docMk/>
          <pc:sldMk cId="742225350" sldId="264"/>
        </pc:sldMkLst>
        <pc:spChg chg="add">
          <ac:chgData name="Trahan, Anik" userId="54262fd3-4634-4131-bb90-0ce55e74faae" providerId="ADAL" clId="{535EF653-06A7-4827-99EA-7ACC107C9507}" dt="2024-04-27T12:29:33.871" v="158" actId="26606"/>
          <ac:spMkLst>
            <pc:docMk/>
            <pc:sldMk cId="742225350" sldId="264"/>
            <ac:spMk id="2055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2:29:33.871" v="158" actId="26606"/>
          <ac:picMkLst>
            <pc:docMk/>
            <pc:sldMk cId="742225350" sldId="264"/>
            <ac:picMk id="2050" creationId="{7FD6F520-3282-2E10-1CED-6EB88C10D5A2}"/>
          </ac:picMkLst>
        </pc:picChg>
      </pc:sldChg>
      <pc:sldChg chg="addSp modSp new mod ord setBg">
        <pc:chgData name="Trahan, Anik" userId="54262fd3-4634-4131-bb90-0ce55e74faae" providerId="ADAL" clId="{535EF653-06A7-4827-99EA-7ACC107C9507}" dt="2024-04-27T12:34:42.580" v="194"/>
        <pc:sldMkLst>
          <pc:docMk/>
          <pc:sldMk cId="590679872" sldId="265"/>
        </pc:sldMkLst>
        <pc:spChg chg="add">
          <ac:chgData name="Trahan, Anik" userId="54262fd3-4634-4131-bb90-0ce55e74faae" providerId="ADAL" clId="{535EF653-06A7-4827-99EA-7ACC107C9507}" dt="2024-04-27T12:30:03.495" v="161" actId="26606"/>
          <ac:spMkLst>
            <pc:docMk/>
            <pc:sldMk cId="590679872" sldId="265"/>
            <ac:spMk id="6151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2:30:03.495" v="161" actId="26606"/>
          <ac:picMkLst>
            <pc:docMk/>
            <pc:sldMk cId="590679872" sldId="265"/>
            <ac:picMk id="6146" creationId="{9B2A1899-E618-55AC-2150-AD474B23B61E}"/>
          </ac:picMkLst>
        </pc:picChg>
      </pc:sldChg>
      <pc:sldChg chg="addSp modSp new ord">
        <pc:chgData name="Trahan, Anik" userId="54262fd3-4634-4131-bb90-0ce55e74faae" providerId="ADAL" clId="{535EF653-06A7-4827-99EA-7ACC107C9507}" dt="2024-04-27T12:34:42.580" v="194"/>
        <pc:sldMkLst>
          <pc:docMk/>
          <pc:sldMk cId="3710520462" sldId="266"/>
        </pc:sldMkLst>
        <pc:picChg chg="add mod">
          <ac:chgData name="Trahan, Anik" userId="54262fd3-4634-4131-bb90-0ce55e74faae" providerId="ADAL" clId="{535EF653-06A7-4827-99EA-7ACC107C9507}" dt="2024-04-27T12:32:38.499" v="166" actId="1076"/>
          <ac:picMkLst>
            <pc:docMk/>
            <pc:sldMk cId="3710520462" sldId="266"/>
            <ac:picMk id="7170" creationId="{F93DDCD0-5292-97BE-EC23-6FB0A2D37DDF}"/>
          </ac:picMkLst>
        </pc:picChg>
      </pc:sldChg>
      <pc:sldChg chg="new del">
        <pc:chgData name="Trahan, Anik" userId="54262fd3-4634-4131-bb90-0ce55e74faae" providerId="ADAL" clId="{535EF653-06A7-4827-99EA-7ACC107C9507}" dt="2024-04-27T14:39:01.655" v="1462" actId="2696"/>
        <pc:sldMkLst>
          <pc:docMk/>
          <pc:sldMk cId="4084392426" sldId="267"/>
        </pc:sldMkLst>
      </pc:sldChg>
      <pc:sldChg chg="modSp new mod ord">
        <pc:chgData name="Trahan, Anik" userId="54262fd3-4634-4131-bb90-0ce55e74faae" providerId="ADAL" clId="{535EF653-06A7-4827-99EA-7ACC107C9507}" dt="2024-04-27T13:22:52.631" v="754" actId="20577"/>
        <pc:sldMkLst>
          <pc:docMk/>
          <pc:sldMk cId="526340580" sldId="268"/>
        </pc:sldMkLst>
        <pc:spChg chg="mod">
          <ac:chgData name="Trahan, Anik" userId="54262fd3-4634-4131-bb90-0ce55e74faae" providerId="ADAL" clId="{535EF653-06A7-4827-99EA-7ACC107C9507}" dt="2024-04-27T13:22:52.631" v="754" actId="20577"/>
          <ac:spMkLst>
            <pc:docMk/>
            <pc:sldMk cId="526340580" sldId="268"/>
            <ac:spMk id="2" creationId="{615BEB00-BA5A-104E-AE59-E53C7E773A7F}"/>
          </ac:spMkLst>
        </pc:spChg>
      </pc:sldChg>
      <pc:sldChg chg="addSp modSp add mod ord">
        <pc:chgData name="Trahan, Anik" userId="54262fd3-4634-4131-bb90-0ce55e74faae" providerId="ADAL" clId="{535EF653-06A7-4827-99EA-7ACC107C9507}" dt="2024-04-27T12:38:47.310" v="224"/>
        <pc:sldMkLst>
          <pc:docMk/>
          <pc:sldMk cId="741700741" sldId="269"/>
        </pc:sldMkLst>
        <pc:graphicFrameChg chg="add mod modGraphic">
          <ac:chgData name="Trahan, Anik" userId="54262fd3-4634-4131-bb90-0ce55e74faae" providerId="ADAL" clId="{535EF653-06A7-4827-99EA-7ACC107C9507}" dt="2024-04-27T12:38:47.310" v="224"/>
          <ac:graphicFrameMkLst>
            <pc:docMk/>
            <pc:sldMk cId="741700741" sldId="269"/>
            <ac:graphicFrameMk id="2" creationId="{370155D6-FCFE-5549-A4A5-E17E0E5309C0}"/>
          </ac:graphicFrameMkLst>
        </pc:graphicFrameChg>
      </pc:sldChg>
      <pc:sldChg chg="addSp delSp modSp add mod ord">
        <pc:chgData name="Trahan, Anik" userId="54262fd3-4634-4131-bb90-0ce55e74faae" providerId="ADAL" clId="{535EF653-06A7-4827-99EA-7ACC107C9507}" dt="2024-04-27T12:55:54.262" v="745"/>
        <pc:sldMkLst>
          <pc:docMk/>
          <pc:sldMk cId="1086088164" sldId="270"/>
        </pc:sldMkLst>
        <pc:graphicFrameChg chg="add del mod">
          <ac:chgData name="Trahan, Anik" userId="54262fd3-4634-4131-bb90-0ce55e74faae" providerId="ADAL" clId="{535EF653-06A7-4827-99EA-7ACC107C9507}" dt="2024-04-27T12:42:35.178" v="229" actId="478"/>
          <ac:graphicFrameMkLst>
            <pc:docMk/>
            <pc:sldMk cId="1086088164" sldId="270"/>
            <ac:graphicFrameMk id="2" creationId="{3426FB07-3944-328F-A49E-19E5FDF10E97}"/>
          </ac:graphicFrameMkLst>
        </pc:graphicFrameChg>
        <pc:picChg chg="add del mod">
          <ac:chgData name="Trahan, Anik" userId="54262fd3-4634-4131-bb90-0ce55e74faae" providerId="ADAL" clId="{535EF653-06A7-4827-99EA-7ACC107C9507}" dt="2024-04-27T12:42:55.240" v="232" actId="478"/>
          <ac:picMkLst>
            <pc:docMk/>
            <pc:sldMk cId="1086088164" sldId="270"/>
            <ac:picMk id="3" creationId="{A15E1E76-5BDC-0F0E-4FB4-B4E999A85005}"/>
          </ac:picMkLst>
        </pc:picChg>
        <pc:picChg chg="add del">
          <ac:chgData name="Trahan, Anik" userId="54262fd3-4634-4131-bb90-0ce55e74faae" providerId="ADAL" clId="{535EF653-06A7-4827-99EA-7ACC107C9507}" dt="2024-04-27T12:45:20.982" v="234" actId="22"/>
          <ac:picMkLst>
            <pc:docMk/>
            <pc:sldMk cId="1086088164" sldId="270"/>
            <ac:picMk id="5" creationId="{E4764E57-7CA1-A5E3-43A9-8865D1CAFBDF}"/>
          </ac:picMkLst>
        </pc:picChg>
        <pc:picChg chg="add del mod">
          <ac:chgData name="Trahan, Anik" userId="54262fd3-4634-4131-bb90-0ce55e74faae" providerId="ADAL" clId="{535EF653-06A7-4827-99EA-7ACC107C9507}" dt="2024-04-27T12:50:06.805" v="387" actId="478"/>
          <ac:picMkLst>
            <pc:docMk/>
            <pc:sldMk cId="1086088164" sldId="270"/>
            <ac:picMk id="7" creationId="{95FFE6B7-F807-8D4C-B0FB-52A554F727C9}"/>
          </ac:picMkLst>
        </pc:picChg>
        <pc:picChg chg="add mod">
          <ac:chgData name="Trahan, Anik" userId="54262fd3-4634-4131-bb90-0ce55e74faae" providerId="ADAL" clId="{535EF653-06A7-4827-99EA-7ACC107C9507}" dt="2024-04-27T12:55:54.262" v="745"/>
          <ac:picMkLst>
            <pc:docMk/>
            <pc:sldMk cId="1086088164" sldId="270"/>
            <ac:picMk id="9" creationId="{9659F3BB-BDC6-E6E0-1DAF-4A9D7D491525}"/>
          </ac:picMkLst>
        </pc:picChg>
      </pc:sldChg>
      <pc:sldChg chg="addSp delSp modSp new mod setBg">
        <pc:chgData name="Trahan, Anik" userId="54262fd3-4634-4131-bb90-0ce55e74faae" providerId="ADAL" clId="{535EF653-06A7-4827-99EA-7ACC107C9507}" dt="2024-04-27T13:46:16.216" v="840" actId="14100"/>
        <pc:sldMkLst>
          <pc:docMk/>
          <pc:sldMk cId="3456436282" sldId="271"/>
        </pc:sldMkLst>
        <pc:spChg chg="add">
          <ac:chgData name="Trahan, Anik" userId="54262fd3-4634-4131-bb90-0ce55e74faae" providerId="ADAL" clId="{535EF653-06A7-4827-99EA-7ACC107C9507}" dt="2024-04-27T13:30:26.117" v="811" actId="26606"/>
          <ac:spMkLst>
            <pc:docMk/>
            <pc:sldMk cId="3456436282" sldId="271"/>
            <ac:spMk id="10249" creationId="{42A4FC2C-047E-45A5-965D-8E1E3BF09BC6}"/>
          </ac:spMkLst>
        </pc:spChg>
        <pc:picChg chg="add del mod">
          <ac:chgData name="Trahan, Anik" userId="54262fd3-4634-4131-bb90-0ce55e74faae" providerId="ADAL" clId="{535EF653-06A7-4827-99EA-7ACC107C9507}" dt="2024-04-27T13:28:10.996" v="805" actId="478"/>
          <ac:picMkLst>
            <pc:docMk/>
            <pc:sldMk cId="3456436282" sldId="271"/>
            <ac:picMk id="3" creationId="{11573F9B-0E83-3358-B4F5-0010C5D1C979}"/>
          </ac:picMkLst>
        </pc:picChg>
        <pc:picChg chg="add mod">
          <ac:chgData name="Trahan, Anik" userId="54262fd3-4634-4131-bb90-0ce55e74faae" providerId="ADAL" clId="{535EF653-06A7-4827-99EA-7ACC107C9507}" dt="2024-04-27T13:46:16.216" v="840" actId="14100"/>
          <ac:picMkLst>
            <pc:docMk/>
            <pc:sldMk cId="3456436282" sldId="271"/>
            <ac:picMk id="5" creationId="{5E651F9A-D16E-7A09-80B8-370B426D4693}"/>
          </ac:picMkLst>
        </pc:picChg>
        <pc:picChg chg="add del mod">
          <ac:chgData name="Trahan, Anik" userId="54262fd3-4634-4131-bb90-0ce55e74faae" providerId="ADAL" clId="{535EF653-06A7-4827-99EA-7ACC107C9507}" dt="2024-04-27T13:28:58.002" v="809" actId="478"/>
          <ac:picMkLst>
            <pc:docMk/>
            <pc:sldMk cId="3456436282" sldId="271"/>
            <ac:picMk id="10242" creationId="{8BA3463D-D8F1-0BD6-9F54-C4FCDD4ABE31}"/>
          </ac:picMkLst>
        </pc:picChg>
        <pc:picChg chg="add del mod">
          <ac:chgData name="Trahan, Anik" userId="54262fd3-4634-4131-bb90-0ce55e74faae" providerId="ADAL" clId="{535EF653-06A7-4827-99EA-7ACC107C9507}" dt="2024-04-27T13:46:09.844" v="837" actId="478"/>
          <ac:picMkLst>
            <pc:docMk/>
            <pc:sldMk cId="3456436282" sldId="271"/>
            <ac:picMk id="10244" creationId="{5F5B0A12-991E-53E8-88E4-2D33E22F1AC7}"/>
          </ac:picMkLst>
        </pc:picChg>
      </pc:sldChg>
      <pc:sldChg chg="addSp delSp modSp new mod setBg modAnim">
        <pc:chgData name="Trahan, Anik" userId="54262fd3-4634-4131-bb90-0ce55e74faae" providerId="ADAL" clId="{535EF653-06A7-4827-99EA-7ACC107C9507}" dt="2024-04-28T11:09:50.999" v="2310"/>
        <pc:sldMkLst>
          <pc:docMk/>
          <pc:sldMk cId="2898693366" sldId="272"/>
        </pc:sldMkLst>
        <pc:spChg chg="mod">
          <ac:chgData name="Trahan, Anik" userId="54262fd3-4634-4131-bb90-0ce55e74faae" providerId="ADAL" clId="{535EF653-06A7-4827-99EA-7ACC107C9507}" dt="2024-04-27T13:52:49.873" v="880" actId="20577"/>
          <ac:spMkLst>
            <pc:docMk/>
            <pc:sldMk cId="2898693366" sldId="272"/>
            <ac:spMk id="2" creationId="{5E151DD0-C442-C1BB-B40E-B189BF99059D}"/>
          </ac:spMkLst>
        </pc:spChg>
        <pc:spChg chg="mod">
          <ac:chgData name="Trahan, Anik" userId="54262fd3-4634-4131-bb90-0ce55e74faae" providerId="ADAL" clId="{535EF653-06A7-4827-99EA-7ACC107C9507}" dt="2024-04-28T11:08:11.243" v="2306" actId="20577"/>
          <ac:spMkLst>
            <pc:docMk/>
            <pc:sldMk cId="2898693366" sldId="272"/>
            <ac:spMk id="3" creationId="{2DEFE14B-1796-83DB-2E25-B24778332705}"/>
          </ac:spMkLst>
        </pc:spChg>
        <pc:spChg chg="add del">
          <ac:chgData name="Trahan, Anik" userId="54262fd3-4634-4131-bb90-0ce55e74faae" providerId="ADAL" clId="{535EF653-06A7-4827-99EA-7ACC107C9507}" dt="2024-04-27T13:27:39.604" v="788" actId="26606"/>
          <ac:spMkLst>
            <pc:docMk/>
            <pc:sldMk cId="2898693366" sldId="272"/>
            <ac:spMk id="8199" creationId="{36C4118A-B523-45D9-B427-8E05B2DEA65C}"/>
          </ac:spMkLst>
        </pc:spChg>
        <pc:spChg chg="add">
          <ac:chgData name="Trahan, Anik" userId="54262fd3-4634-4131-bb90-0ce55e74faae" providerId="ADAL" clId="{535EF653-06A7-4827-99EA-7ACC107C9507}" dt="2024-04-27T13:27:39.604" v="788" actId="26606"/>
          <ac:spMkLst>
            <pc:docMk/>
            <pc:sldMk cId="2898693366" sldId="272"/>
            <ac:spMk id="8204" creationId="{C7D023E4-8DE1-436E-9847-ED6A4B4B04FD}"/>
          </ac:spMkLst>
        </pc:spChg>
        <pc:grpChg chg="add">
          <ac:chgData name="Trahan, Anik" userId="54262fd3-4634-4131-bb90-0ce55e74faae" providerId="ADAL" clId="{535EF653-06A7-4827-99EA-7ACC107C9507}" dt="2024-04-27T13:27:39.604" v="788" actId="26606"/>
          <ac:grpSpMkLst>
            <pc:docMk/>
            <pc:sldMk cId="2898693366" sldId="272"/>
            <ac:grpSpMk id="8206" creationId="{4D5934AA-9F35-4DC2-BDEF-C88AEF973FA0}"/>
          </ac:grpSpMkLst>
        </pc:grpChg>
        <pc:grpChg chg="add">
          <ac:chgData name="Trahan, Anik" userId="54262fd3-4634-4131-bb90-0ce55e74faae" providerId="ADAL" clId="{535EF653-06A7-4827-99EA-7ACC107C9507}" dt="2024-04-27T13:27:39.604" v="788" actId="26606"/>
          <ac:grpSpMkLst>
            <pc:docMk/>
            <pc:sldMk cId="2898693366" sldId="272"/>
            <ac:grpSpMk id="8210" creationId="{D95590E9-5E18-4877-8515-94EBE05E1F2C}"/>
          </ac:grpSpMkLst>
        </pc:grpChg>
        <pc:grpChg chg="add">
          <ac:chgData name="Trahan, Anik" userId="54262fd3-4634-4131-bb90-0ce55e74faae" providerId="ADAL" clId="{535EF653-06A7-4827-99EA-7ACC107C9507}" dt="2024-04-27T13:27:39.604" v="788" actId="26606"/>
          <ac:grpSpMkLst>
            <pc:docMk/>
            <pc:sldMk cId="2898693366" sldId="272"/>
            <ac:grpSpMk id="8214" creationId="{5CA0097F-05D8-41AA-ABF9-33C69879113D}"/>
          </ac:grpSpMkLst>
        </pc:grpChg>
        <pc:picChg chg="add del mod">
          <ac:chgData name="Trahan, Anik" userId="54262fd3-4634-4131-bb90-0ce55e74faae" providerId="ADAL" clId="{535EF653-06A7-4827-99EA-7ACC107C9507}" dt="2024-04-27T13:27:33.234" v="786" actId="478"/>
          <ac:picMkLst>
            <pc:docMk/>
            <pc:sldMk cId="2898693366" sldId="272"/>
            <ac:picMk id="8194" creationId="{9A55E5C2-5EFE-AD5D-86F8-56661325C42B}"/>
          </ac:picMkLst>
        </pc:picChg>
        <pc:picChg chg="add mod ord">
          <ac:chgData name="Trahan, Anik" userId="54262fd3-4634-4131-bb90-0ce55e74faae" providerId="ADAL" clId="{535EF653-06A7-4827-99EA-7ACC107C9507}" dt="2024-04-27T13:27:39.604" v="788" actId="26606"/>
          <ac:picMkLst>
            <pc:docMk/>
            <pc:sldMk cId="2898693366" sldId="272"/>
            <ac:picMk id="8196" creationId="{04D220B6-7E07-BD2E-7AC9-EEDA966A1B68}"/>
          </ac:picMkLst>
        </pc:picChg>
      </pc:sldChg>
      <pc:sldChg chg="addSp modSp new del mod setBg">
        <pc:chgData name="Trahan, Anik" userId="54262fd3-4634-4131-bb90-0ce55e74faae" providerId="ADAL" clId="{535EF653-06A7-4827-99EA-7ACC107C9507}" dt="2024-04-27T13:46:20.410" v="841" actId="47"/>
        <pc:sldMkLst>
          <pc:docMk/>
          <pc:sldMk cId="3102398030" sldId="273"/>
        </pc:sldMkLst>
        <pc:spChg chg="add">
          <ac:chgData name="Trahan, Anik" userId="54262fd3-4634-4131-bb90-0ce55e74faae" providerId="ADAL" clId="{535EF653-06A7-4827-99EA-7ACC107C9507}" dt="2024-04-27T13:31:24.597" v="814" actId="26606"/>
          <ac:spMkLst>
            <pc:docMk/>
            <pc:sldMk cId="3102398030" sldId="273"/>
            <ac:spMk id="11271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3:31:24.597" v="814" actId="26606"/>
          <ac:picMkLst>
            <pc:docMk/>
            <pc:sldMk cId="3102398030" sldId="273"/>
            <ac:picMk id="11266" creationId="{8F838A78-BFD8-3049-8842-A0B95CB7846F}"/>
          </ac:picMkLst>
        </pc:picChg>
      </pc:sldChg>
      <pc:sldChg chg="addSp delSp modSp new mod setBg">
        <pc:chgData name="Trahan, Anik" userId="54262fd3-4634-4131-bb90-0ce55e74faae" providerId="ADAL" clId="{535EF653-06A7-4827-99EA-7ACC107C9507}" dt="2024-04-27T13:48:29.795" v="849" actId="26606"/>
        <pc:sldMkLst>
          <pc:docMk/>
          <pc:sldMk cId="798665340" sldId="274"/>
        </pc:sldMkLst>
        <pc:spChg chg="add">
          <ac:chgData name="Trahan, Anik" userId="54262fd3-4634-4131-bb90-0ce55e74faae" providerId="ADAL" clId="{535EF653-06A7-4827-99EA-7ACC107C9507}" dt="2024-04-27T13:48:29.795" v="849" actId="26606"/>
          <ac:spMkLst>
            <pc:docMk/>
            <pc:sldMk cId="798665340" sldId="274"/>
            <ac:spMk id="8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3:48:29.795" v="849" actId="26606"/>
          <ac:picMkLst>
            <pc:docMk/>
            <pc:sldMk cId="798665340" sldId="274"/>
            <ac:picMk id="3" creationId="{05BD30B4-3EE6-B41C-7176-AE40123B8BDA}"/>
          </ac:picMkLst>
        </pc:picChg>
        <pc:picChg chg="add del mod">
          <ac:chgData name="Trahan, Anik" userId="54262fd3-4634-4131-bb90-0ce55e74faae" providerId="ADAL" clId="{535EF653-06A7-4827-99EA-7ACC107C9507}" dt="2024-04-27T13:46:22.901" v="842" actId="478"/>
          <ac:picMkLst>
            <pc:docMk/>
            <pc:sldMk cId="798665340" sldId="274"/>
            <ac:picMk id="12290" creationId="{D643F180-F148-9992-DEFD-DCCD1018D7CF}"/>
          </ac:picMkLst>
        </pc:picChg>
      </pc:sldChg>
      <pc:sldChg chg="addSp modSp new mod ord setBg">
        <pc:chgData name="Trahan, Anik" userId="54262fd3-4634-4131-bb90-0ce55e74faae" providerId="ADAL" clId="{535EF653-06A7-4827-99EA-7ACC107C9507}" dt="2024-04-27T13:47:40.638" v="847" actId="27614"/>
        <pc:sldMkLst>
          <pc:docMk/>
          <pc:sldMk cId="1143271826" sldId="275"/>
        </pc:sldMkLst>
        <pc:spChg chg="add">
          <ac:chgData name="Trahan, Anik" userId="54262fd3-4634-4131-bb90-0ce55e74faae" providerId="ADAL" clId="{535EF653-06A7-4827-99EA-7ACC107C9507}" dt="2024-04-27T13:47:36.010" v="844" actId="26606"/>
          <ac:spMkLst>
            <pc:docMk/>
            <pc:sldMk cId="1143271826" sldId="275"/>
            <ac:spMk id="8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3:47:40.638" v="847" actId="27614"/>
          <ac:picMkLst>
            <pc:docMk/>
            <pc:sldMk cId="1143271826" sldId="275"/>
            <ac:picMk id="3" creationId="{F81B769A-C977-CA2F-F380-340116071137}"/>
          </ac:picMkLst>
        </pc:picChg>
      </pc:sldChg>
      <pc:sldChg chg="addSp modSp new mod setBg">
        <pc:chgData name="Trahan, Anik" userId="54262fd3-4634-4131-bb90-0ce55e74faae" providerId="ADAL" clId="{535EF653-06A7-4827-99EA-7ACC107C9507}" dt="2024-04-27T13:50:23.950" v="854" actId="26606"/>
        <pc:sldMkLst>
          <pc:docMk/>
          <pc:sldMk cId="3766452350" sldId="276"/>
        </pc:sldMkLst>
        <pc:spChg chg="add">
          <ac:chgData name="Trahan, Anik" userId="54262fd3-4634-4131-bb90-0ce55e74faae" providerId="ADAL" clId="{535EF653-06A7-4827-99EA-7ACC107C9507}" dt="2024-04-27T13:50:23.950" v="854" actId="26606"/>
          <ac:spMkLst>
            <pc:docMk/>
            <pc:sldMk cId="3766452350" sldId="276"/>
            <ac:spMk id="8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3:50:23.950" v="854" actId="26606"/>
          <ac:picMkLst>
            <pc:docMk/>
            <pc:sldMk cId="3766452350" sldId="276"/>
            <ac:picMk id="3" creationId="{3599B610-A8FE-961A-60DC-49634F1CED9D}"/>
          </ac:picMkLst>
        </pc:picChg>
      </pc:sldChg>
      <pc:sldChg chg="addSp modSp new mod setBg">
        <pc:chgData name="Trahan, Anik" userId="54262fd3-4634-4131-bb90-0ce55e74faae" providerId="ADAL" clId="{535EF653-06A7-4827-99EA-7ACC107C9507}" dt="2024-04-27T13:52:03.669" v="859" actId="27614"/>
        <pc:sldMkLst>
          <pc:docMk/>
          <pc:sldMk cId="2414261523" sldId="277"/>
        </pc:sldMkLst>
        <pc:spChg chg="add">
          <ac:chgData name="Trahan, Anik" userId="54262fd3-4634-4131-bb90-0ce55e74faae" providerId="ADAL" clId="{535EF653-06A7-4827-99EA-7ACC107C9507}" dt="2024-04-27T13:51:38.782" v="858" actId="26606"/>
          <ac:spMkLst>
            <pc:docMk/>
            <pc:sldMk cId="2414261523" sldId="277"/>
            <ac:spMk id="8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3:52:03.669" v="859" actId="27614"/>
          <ac:picMkLst>
            <pc:docMk/>
            <pc:sldMk cId="2414261523" sldId="277"/>
            <ac:picMk id="3" creationId="{668D16E1-5DB0-4A5C-C7F7-62E6A7AF3D99}"/>
          </ac:picMkLst>
        </pc:picChg>
      </pc:sldChg>
      <pc:sldChg chg="add del">
        <pc:chgData name="Trahan, Anik" userId="54262fd3-4634-4131-bb90-0ce55e74faae" providerId="ADAL" clId="{535EF653-06A7-4827-99EA-7ACC107C9507}" dt="2024-04-27T13:52:09.656" v="861" actId="2890"/>
        <pc:sldMkLst>
          <pc:docMk/>
          <pc:sldMk cId="1213632698" sldId="278"/>
        </pc:sldMkLst>
      </pc:sldChg>
      <pc:sldChg chg="addSp delSp modSp add mod ord modAnim">
        <pc:chgData name="Trahan, Anik" userId="54262fd3-4634-4131-bb90-0ce55e74faae" providerId="ADAL" clId="{535EF653-06A7-4827-99EA-7ACC107C9507}" dt="2024-04-29T11:33:27.043" v="2541" actId="27636"/>
        <pc:sldMkLst>
          <pc:docMk/>
          <pc:sldMk cId="3711464208" sldId="278"/>
        </pc:sldMkLst>
        <pc:spChg chg="mod">
          <ac:chgData name="Trahan, Anik" userId="54262fd3-4634-4131-bb90-0ce55e74faae" providerId="ADAL" clId="{535EF653-06A7-4827-99EA-7ACC107C9507}" dt="2024-04-27T13:56:37.881" v="892" actId="20577"/>
          <ac:spMkLst>
            <pc:docMk/>
            <pc:sldMk cId="3711464208" sldId="278"/>
            <ac:spMk id="2" creationId="{5E151DD0-C442-C1BB-B40E-B189BF99059D}"/>
          </ac:spMkLst>
        </pc:spChg>
        <pc:spChg chg="mod">
          <ac:chgData name="Trahan, Anik" userId="54262fd3-4634-4131-bb90-0ce55e74faae" providerId="ADAL" clId="{535EF653-06A7-4827-99EA-7ACC107C9507}" dt="2024-04-29T11:33:27.043" v="2541" actId="27636"/>
          <ac:spMkLst>
            <pc:docMk/>
            <pc:sldMk cId="3711464208" sldId="278"/>
            <ac:spMk id="3" creationId="{2DEFE14B-1796-83DB-2E25-B24778332705}"/>
          </ac:spMkLst>
        </pc:spChg>
        <pc:picChg chg="add del">
          <ac:chgData name="Trahan, Anik" userId="54262fd3-4634-4131-bb90-0ce55e74faae" providerId="ADAL" clId="{535EF653-06A7-4827-99EA-7ACC107C9507}" dt="2024-04-27T13:55:59.444" v="885" actId="478"/>
          <ac:picMkLst>
            <pc:docMk/>
            <pc:sldMk cId="3711464208" sldId="278"/>
            <ac:picMk id="8196" creationId="{04D220B6-7E07-BD2E-7AC9-EEDA966A1B68}"/>
          </ac:picMkLst>
        </pc:picChg>
        <pc:picChg chg="add del mod">
          <ac:chgData name="Trahan, Anik" userId="54262fd3-4634-4131-bb90-0ce55e74faae" providerId="ADAL" clId="{535EF653-06A7-4827-99EA-7ACC107C9507}" dt="2024-04-27T13:56:16.275" v="890" actId="1076"/>
          <ac:picMkLst>
            <pc:docMk/>
            <pc:sldMk cId="3711464208" sldId="278"/>
            <ac:picMk id="13314" creationId="{D6FBD2D1-C21F-E0DC-FE64-6E8138D80BD1}"/>
          </ac:picMkLst>
        </pc:picChg>
      </pc:sldChg>
      <pc:sldChg chg="addSp modSp new mod setBg">
        <pc:chgData name="Trahan, Anik" userId="54262fd3-4634-4131-bb90-0ce55e74faae" providerId="ADAL" clId="{535EF653-06A7-4827-99EA-7ACC107C9507}" dt="2024-04-27T13:59:53.300" v="912" actId="26606"/>
        <pc:sldMkLst>
          <pc:docMk/>
          <pc:sldMk cId="2724994719" sldId="279"/>
        </pc:sldMkLst>
        <pc:spChg chg="add">
          <ac:chgData name="Trahan, Anik" userId="54262fd3-4634-4131-bb90-0ce55e74faae" providerId="ADAL" clId="{535EF653-06A7-4827-99EA-7ACC107C9507}" dt="2024-04-27T13:59:53.300" v="912" actId="26606"/>
          <ac:spMkLst>
            <pc:docMk/>
            <pc:sldMk cId="2724994719" sldId="279"/>
            <ac:spMk id="8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3:59:53.300" v="912" actId="26606"/>
          <ac:picMkLst>
            <pc:docMk/>
            <pc:sldMk cId="2724994719" sldId="279"/>
            <ac:picMk id="3" creationId="{76D56563-93EA-2029-9672-2FE4626B3033}"/>
          </ac:picMkLst>
        </pc:picChg>
      </pc:sldChg>
      <pc:sldChg chg="addSp modSp new mod setBg">
        <pc:chgData name="Trahan, Anik" userId="54262fd3-4634-4131-bb90-0ce55e74faae" providerId="ADAL" clId="{535EF653-06A7-4827-99EA-7ACC107C9507}" dt="2024-04-27T14:01:24.520" v="915" actId="26606"/>
        <pc:sldMkLst>
          <pc:docMk/>
          <pc:sldMk cId="1929475551" sldId="280"/>
        </pc:sldMkLst>
        <pc:spChg chg="add">
          <ac:chgData name="Trahan, Anik" userId="54262fd3-4634-4131-bb90-0ce55e74faae" providerId="ADAL" clId="{535EF653-06A7-4827-99EA-7ACC107C9507}" dt="2024-04-27T14:01:24.520" v="915" actId="26606"/>
          <ac:spMkLst>
            <pc:docMk/>
            <pc:sldMk cId="1929475551" sldId="280"/>
            <ac:spMk id="8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4:01:24.520" v="915" actId="26606"/>
          <ac:picMkLst>
            <pc:docMk/>
            <pc:sldMk cId="1929475551" sldId="280"/>
            <ac:picMk id="3" creationId="{FD29FB28-A7C3-95C2-62FA-7BDF15D04F25}"/>
          </ac:picMkLst>
        </pc:picChg>
      </pc:sldChg>
      <pc:sldChg chg="addSp modSp new mod setBg">
        <pc:chgData name="Trahan, Anik" userId="54262fd3-4634-4131-bb90-0ce55e74faae" providerId="ADAL" clId="{535EF653-06A7-4827-99EA-7ACC107C9507}" dt="2024-04-27T14:02:03.207" v="918" actId="26606"/>
        <pc:sldMkLst>
          <pc:docMk/>
          <pc:sldMk cId="2448134350" sldId="281"/>
        </pc:sldMkLst>
        <pc:spChg chg="add">
          <ac:chgData name="Trahan, Anik" userId="54262fd3-4634-4131-bb90-0ce55e74faae" providerId="ADAL" clId="{535EF653-06A7-4827-99EA-7ACC107C9507}" dt="2024-04-27T14:02:03.207" v="918" actId="26606"/>
          <ac:spMkLst>
            <pc:docMk/>
            <pc:sldMk cId="2448134350" sldId="281"/>
            <ac:spMk id="8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4:02:03.207" v="918" actId="26606"/>
          <ac:picMkLst>
            <pc:docMk/>
            <pc:sldMk cId="2448134350" sldId="281"/>
            <ac:picMk id="3" creationId="{8D591BD1-975C-656F-325E-914C3D0F2608}"/>
          </ac:picMkLst>
        </pc:picChg>
      </pc:sldChg>
      <pc:sldChg chg="addSp delSp modSp add mod ord">
        <pc:chgData name="Trahan, Anik" userId="54262fd3-4634-4131-bb90-0ce55e74faae" providerId="ADAL" clId="{535EF653-06A7-4827-99EA-7ACC107C9507}" dt="2024-04-29T11:34:19.982" v="2561" actId="27636"/>
        <pc:sldMkLst>
          <pc:docMk/>
          <pc:sldMk cId="2964875144" sldId="282"/>
        </pc:sldMkLst>
        <pc:spChg chg="mod">
          <ac:chgData name="Trahan, Anik" userId="54262fd3-4634-4131-bb90-0ce55e74faae" providerId="ADAL" clId="{535EF653-06A7-4827-99EA-7ACC107C9507}" dt="2024-04-28T11:10:14.897" v="2315" actId="14100"/>
          <ac:spMkLst>
            <pc:docMk/>
            <pc:sldMk cId="2964875144" sldId="282"/>
            <ac:spMk id="2" creationId="{5E151DD0-C442-C1BB-B40E-B189BF99059D}"/>
          </ac:spMkLst>
        </pc:spChg>
        <pc:spChg chg="mod">
          <ac:chgData name="Trahan, Anik" userId="54262fd3-4634-4131-bb90-0ce55e74faae" providerId="ADAL" clId="{535EF653-06A7-4827-99EA-7ACC107C9507}" dt="2024-04-29T11:34:19.982" v="2561" actId="27636"/>
          <ac:spMkLst>
            <pc:docMk/>
            <pc:sldMk cId="2964875144" sldId="282"/>
            <ac:spMk id="3" creationId="{2DEFE14B-1796-83DB-2E25-B24778332705}"/>
          </ac:spMkLst>
        </pc:spChg>
        <pc:picChg chg="del">
          <ac:chgData name="Trahan, Anik" userId="54262fd3-4634-4131-bb90-0ce55e74faae" providerId="ADAL" clId="{535EF653-06A7-4827-99EA-7ACC107C9507}" dt="2024-04-27T14:04:10.034" v="922" actId="478"/>
          <ac:picMkLst>
            <pc:docMk/>
            <pc:sldMk cId="2964875144" sldId="282"/>
            <ac:picMk id="13314" creationId="{D6FBD2D1-C21F-E0DC-FE64-6E8138D80BD1}"/>
          </ac:picMkLst>
        </pc:picChg>
        <pc:picChg chg="add del mod">
          <ac:chgData name="Trahan, Anik" userId="54262fd3-4634-4131-bb90-0ce55e74faae" providerId="ADAL" clId="{535EF653-06A7-4827-99EA-7ACC107C9507}" dt="2024-04-27T14:27:02.494" v="1274" actId="478"/>
          <ac:picMkLst>
            <pc:docMk/>
            <pc:sldMk cId="2964875144" sldId="282"/>
            <ac:picMk id="14338" creationId="{D38D5119-71CD-6D67-29CE-92F640D1334F}"/>
          </ac:picMkLst>
        </pc:picChg>
        <pc:picChg chg="add del mod">
          <ac:chgData name="Trahan, Anik" userId="54262fd3-4634-4131-bb90-0ce55e74faae" providerId="ADAL" clId="{535EF653-06A7-4827-99EA-7ACC107C9507}" dt="2024-04-27T14:21:32.241" v="1178" actId="478"/>
          <ac:picMkLst>
            <pc:docMk/>
            <pc:sldMk cId="2964875144" sldId="282"/>
            <ac:picMk id="14340" creationId="{99108788-C0C4-B752-8164-B2A69E04518E}"/>
          </ac:picMkLst>
        </pc:picChg>
        <pc:picChg chg="add del mod">
          <ac:chgData name="Trahan, Anik" userId="54262fd3-4634-4131-bb90-0ce55e74faae" providerId="ADAL" clId="{535EF653-06A7-4827-99EA-7ACC107C9507}" dt="2024-04-27T14:27:01.551" v="1273" actId="478"/>
          <ac:picMkLst>
            <pc:docMk/>
            <pc:sldMk cId="2964875144" sldId="282"/>
            <ac:picMk id="14342" creationId="{1B00DCD7-C7F6-54E4-0AE6-B245176D3936}"/>
          </ac:picMkLst>
        </pc:picChg>
        <pc:picChg chg="add mod">
          <ac:chgData name="Trahan, Anik" userId="54262fd3-4634-4131-bb90-0ce55e74faae" providerId="ADAL" clId="{535EF653-06A7-4827-99EA-7ACC107C9507}" dt="2024-04-27T15:33:44.543" v="1507" actId="14100"/>
          <ac:picMkLst>
            <pc:docMk/>
            <pc:sldMk cId="2964875144" sldId="282"/>
            <ac:picMk id="14344" creationId="{C95EF0D9-67AD-C4C2-D187-573DA53033BF}"/>
          </ac:picMkLst>
        </pc:picChg>
      </pc:sldChg>
      <pc:sldChg chg="addSp modSp new mod ord">
        <pc:chgData name="Trahan, Anik" userId="54262fd3-4634-4131-bb90-0ce55e74faae" providerId="ADAL" clId="{535EF653-06A7-4827-99EA-7ACC107C9507}" dt="2024-04-27T14:12:31.404" v="1143"/>
        <pc:sldMkLst>
          <pc:docMk/>
          <pc:sldMk cId="2420978246" sldId="283"/>
        </pc:sldMkLst>
        <pc:picChg chg="add mod">
          <ac:chgData name="Trahan, Anik" userId="54262fd3-4634-4131-bb90-0ce55e74faae" providerId="ADAL" clId="{535EF653-06A7-4827-99EA-7ACC107C9507}" dt="2024-04-27T14:09:36.661" v="1059" actId="14100"/>
          <ac:picMkLst>
            <pc:docMk/>
            <pc:sldMk cId="2420978246" sldId="283"/>
            <ac:picMk id="3" creationId="{26927873-1B43-B432-00BF-C16063DEE181}"/>
          </ac:picMkLst>
        </pc:picChg>
      </pc:sldChg>
      <pc:sldChg chg="modSp add ord modAnim">
        <pc:chgData name="Trahan, Anik" userId="54262fd3-4634-4131-bb90-0ce55e74faae" providerId="ADAL" clId="{535EF653-06A7-4827-99EA-7ACC107C9507}" dt="2024-04-29T11:33:30.915" v="2558" actId="5793"/>
        <pc:sldMkLst>
          <pc:docMk/>
          <pc:sldMk cId="2368068730" sldId="284"/>
        </pc:sldMkLst>
        <pc:spChg chg="mod">
          <ac:chgData name="Trahan, Anik" userId="54262fd3-4634-4131-bb90-0ce55e74faae" providerId="ADAL" clId="{535EF653-06A7-4827-99EA-7ACC107C9507}" dt="2024-04-28T12:44:16" v="2522" actId="20577"/>
          <ac:spMkLst>
            <pc:docMk/>
            <pc:sldMk cId="2368068730" sldId="284"/>
            <ac:spMk id="2" creationId="{5E151DD0-C442-C1BB-B40E-B189BF99059D}"/>
          </ac:spMkLst>
        </pc:spChg>
        <pc:spChg chg="mod">
          <ac:chgData name="Trahan, Anik" userId="54262fd3-4634-4131-bb90-0ce55e74faae" providerId="ADAL" clId="{535EF653-06A7-4827-99EA-7ACC107C9507}" dt="2024-04-29T11:33:30.915" v="2558" actId="5793"/>
          <ac:spMkLst>
            <pc:docMk/>
            <pc:sldMk cId="2368068730" sldId="284"/>
            <ac:spMk id="3" creationId="{2DEFE14B-1796-83DB-2E25-B24778332705}"/>
          </ac:spMkLst>
        </pc:spChg>
      </pc:sldChg>
      <pc:sldChg chg="addSp delSp modSp new mod">
        <pc:chgData name="Trahan, Anik" userId="54262fd3-4634-4131-bb90-0ce55e74faae" providerId="ADAL" clId="{535EF653-06A7-4827-99EA-7ACC107C9507}" dt="2024-04-27T14:16:30.625" v="1162" actId="14100"/>
        <pc:sldMkLst>
          <pc:docMk/>
          <pc:sldMk cId="1891765615" sldId="285"/>
        </pc:sldMkLst>
        <pc:picChg chg="add del mod">
          <ac:chgData name="Trahan, Anik" userId="54262fd3-4634-4131-bb90-0ce55e74faae" providerId="ADAL" clId="{535EF653-06A7-4827-99EA-7ACC107C9507}" dt="2024-04-27T14:12:53.038" v="1144" actId="478"/>
          <ac:picMkLst>
            <pc:docMk/>
            <pc:sldMk cId="1891765615" sldId="285"/>
            <ac:picMk id="3" creationId="{FAD14283-07B1-EEFC-936F-50006F09AA49}"/>
          </ac:picMkLst>
        </pc:picChg>
        <pc:picChg chg="add del">
          <ac:chgData name="Trahan, Anik" userId="54262fd3-4634-4131-bb90-0ce55e74faae" providerId="ADAL" clId="{535EF653-06A7-4827-99EA-7ACC107C9507}" dt="2024-04-27T14:13:58.223" v="1146" actId="478"/>
          <ac:picMkLst>
            <pc:docMk/>
            <pc:sldMk cId="1891765615" sldId="285"/>
            <ac:picMk id="5" creationId="{0B6234D9-EDF8-31E8-3D0A-B32958E6F390}"/>
          </ac:picMkLst>
        </pc:picChg>
        <pc:picChg chg="add del mod">
          <ac:chgData name="Trahan, Anik" userId="54262fd3-4634-4131-bb90-0ce55e74faae" providerId="ADAL" clId="{535EF653-06A7-4827-99EA-7ACC107C9507}" dt="2024-04-27T14:16:12.528" v="1157" actId="478"/>
          <ac:picMkLst>
            <pc:docMk/>
            <pc:sldMk cId="1891765615" sldId="285"/>
            <ac:picMk id="7" creationId="{4E421BBC-5B9D-0C53-280A-0AE810AC6538}"/>
          </ac:picMkLst>
        </pc:picChg>
        <pc:picChg chg="add mod">
          <ac:chgData name="Trahan, Anik" userId="54262fd3-4634-4131-bb90-0ce55e74faae" providerId="ADAL" clId="{535EF653-06A7-4827-99EA-7ACC107C9507}" dt="2024-04-27T14:16:30.625" v="1162" actId="14100"/>
          <ac:picMkLst>
            <pc:docMk/>
            <pc:sldMk cId="1891765615" sldId="285"/>
            <ac:picMk id="9" creationId="{AD2F961D-F9F5-90B3-821C-8BCB34D7F188}"/>
          </ac:picMkLst>
        </pc:picChg>
      </pc:sldChg>
      <pc:sldChg chg="addSp modSp new mod">
        <pc:chgData name="Trahan, Anik" userId="54262fd3-4634-4131-bb90-0ce55e74faae" providerId="ADAL" clId="{535EF653-06A7-4827-99EA-7ACC107C9507}" dt="2024-04-27T14:18:26.035" v="1166" actId="14100"/>
        <pc:sldMkLst>
          <pc:docMk/>
          <pc:sldMk cId="4012399394" sldId="286"/>
        </pc:sldMkLst>
        <pc:picChg chg="add mod">
          <ac:chgData name="Trahan, Anik" userId="54262fd3-4634-4131-bb90-0ce55e74faae" providerId="ADAL" clId="{535EF653-06A7-4827-99EA-7ACC107C9507}" dt="2024-04-27T14:18:26.035" v="1166" actId="14100"/>
          <ac:picMkLst>
            <pc:docMk/>
            <pc:sldMk cId="4012399394" sldId="286"/>
            <ac:picMk id="3" creationId="{11892456-D785-C1B9-232D-1B205ED52597}"/>
          </ac:picMkLst>
        </pc:picChg>
      </pc:sldChg>
      <pc:sldChg chg="addSp modSp new mod ord">
        <pc:chgData name="Trahan, Anik" userId="54262fd3-4634-4131-bb90-0ce55e74faae" providerId="ADAL" clId="{535EF653-06A7-4827-99EA-7ACC107C9507}" dt="2024-04-27T14:19:28.662" v="1172" actId="14100"/>
        <pc:sldMkLst>
          <pc:docMk/>
          <pc:sldMk cId="1593201984" sldId="287"/>
        </pc:sldMkLst>
        <pc:picChg chg="add mod">
          <ac:chgData name="Trahan, Anik" userId="54262fd3-4634-4131-bb90-0ce55e74faae" providerId="ADAL" clId="{535EF653-06A7-4827-99EA-7ACC107C9507}" dt="2024-04-27T14:19:28.662" v="1172" actId="14100"/>
          <ac:picMkLst>
            <pc:docMk/>
            <pc:sldMk cId="1593201984" sldId="287"/>
            <ac:picMk id="3" creationId="{0A1445C8-894B-B5AF-3DE5-FC58902508B8}"/>
          </ac:picMkLst>
        </pc:picChg>
      </pc:sldChg>
      <pc:sldChg chg="addSp delSp modSp add mod">
        <pc:chgData name="Trahan, Anik" userId="54262fd3-4634-4131-bb90-0ce55e74faae" providerId="ADAL" clId="{535EF653-06A7-4827-99EA-7ACC107C9507}" dt="2024-04-27T14:20:25.217" v="1177" actId="14100"/>
        <pc:sldMkLst>
          <pc:docMk/>
          <pc:sldMk cId="1302093722" sldId="288"/>
        </pc:sldMkLst>
        <pc:picChg chg="del">
          <ac:chgData name="Trahan, Anik" userId="54262fd3-4634-4131-bb90-0ce55e74faae" providerId="ADAL" clId="{535EF653-06A7-4827-99EA-7ACC107C9507}" dt="2024-04-27T14:20:19.327" v="1174" actId="478"/>
          <ac:picMkLst>
            <pc:docMk/>
            <pc:sldMk cId="1302093722" sldId="288"/>
            <ac:picMk id="3" creationId="{0A1445C8-894B-B5AF-3DE5-FC58902508B8}"/>
          </ac:picMkLst>
        </pc:picChg>
        <pc:picChg chg="add mod">
          <ac:chgData name="Trahan, Anik" userId="54262fd3-4634-4131-bb90-0ce55e74faae" providerId="ADAL" clId="{535EF653-06A7-4827-99EA-7ACC107C9507}" dt="2024-04-27T14:20:25.217" v="1177" actId="14100"/>
          <ac:picMkLst>
            <pc:docMk/>
            <pc:sldMk cId="1302093722" sldId="288"/>
            <ac:picMk id="4" creationId="{97D6FB0E-0BD9-9AB8-B1CE-E3F4002DBA1F}"/>
          </ac:picMkLst>
        </pc:picChg>
      </pc:sldChg>
      <pc:sldChg chg="modSp add mod ord modAnim">
        <pc:chgData name="Trahan, Anik" userId="54262fd3-4634-4131-bb90-0ce55e74faae" providerId="ADAL" clId="{535EF653-06A7-4827-99EA-7ACC107C9507}" dt="2024-04-28T11:09:36.210" v="2308"/>
        <pc:sldMkLst>
          <pc:docMk/>
          <pc:sldMk cId="4163099154" sldId="289"/>
        </pc:sldMkLst>
        <pc:spChg chg="mod">
          <ac:chgData name="Trahan, Anik" userId="54262fd3-4634-4131-bb90-0ce55e74faae" providerId="ADAL" clId="{535EF653-06A7-4827-99EA-7ACC107C9507}" dt="2024-04-27T14:28:32.605" v="1299" actId="20577"/>
          <ac:spMkLst>
            <pc:docMk/>
            <pc:sldMk cId="4163099154" sldId="289"/>
            <ac:spMk id="3" creationId="{2DEFE14B-1796-83DB-2E25-B24778332705}"/>
          </ac:spMkLst>
        </pc:spChg>
      </pc:sldChg>
      <pc:sldChg chg="addSp modSp new mod setBg">
        <pc:chgData name="Trahan, Anik" userId="54262fd3-4634-4131-bb90-0ce55e74faae" providerId="ADAL" clId="{535EF653-06A7-4827-99EA-7ACC107C9507}" dt="2024-04-27T14:28:48.264" v="1302" actId="26606"/>
        <pc:sldMkLst>
          <pc:docMk/>
          <pc:sldMk cId="905067984" sldId="290"/>
        </pc:sldMkLst>
        <pc:spChg chg="add">
          <ac:chgData name="Trahan, Anik" userId="54262fd3-4634-4131-bb90-0ce55e74faae" providerId="ADAL" clId="{535EF653-06A7-4827-99EA-7ACC107C9507}" dt="2024-04-27T14:28:48.264" v="1302" actId="26606"/>
          <ac:spMkLst>
            <pc:docMk/>
            <pc:sldMk cId="905067984" sldId="290"/>
            <ac:spMk id="8" creationId="{42A4FC2C-047E-45A5-965D-8E1E3BF09BC6}"/>
          </ac:spMkLst>
        </pc:spChg>
        <pc:picChg chg="add mod">
          <ac:chgData name="Trahan, Anik" userId="54262fd3-4634-4131-bb90-0ce55e74faae" providerId="ADAL" clId="{535EF653-06A7-4827-99EA-7ACC107C9507}" dt="2024-04-27T14:28:48.264" v="1302" actId="26606"/>
          <ac:picMkLst>
            <pc:docMk/>
            <pc:sldMk cId="905067984" sldId="290"/>
            <ac:picMk id="3" creationId="{9AEC8BBB-F26B-5AA3-0032-4AD2D7045410}"/>
          </ac:picMkLst>
        </pc:picChg>
      </pc:sldChg>
      <pc:sldChg chg="addSp delSp modSp add mod ord">
        <pc:chgData name="Trahan, Anik" userId="54262fd3-4634-4131-bb90-0ce55e74faae" providerId="ADAL" clId="{535EF653-06A7-4827-99EA-7ACC107C9507}" dt="2024-04-27T14:39:47.510" v="1468" actId="1076"/>
        <pc:sldMkLst>
          <pc:docMk/>
          <pc:sldMk cId="367496340" sldId="291"/>
        </pc:sldMkLst>
        <pc:spChg chg="mod">
          <ac:chgData name="Trahan, Anik" userId="54262fd3-4634-4131-bb90-0ce55e74faae" providerId="ADAL" clId="{535EF653-06A7-4827-99EA-7ACC107C9507}" dt="2024-04-27T14:39:40.249" v="1467" actId="14100"/>
          <ac:spMkLst>
            <pc:docMk/>
            <pc:sldMk cId="367496340" sldId="291"/>
            <ac:spMk id="2" creationId="{5E151DD0-C442-C1BB-B40E-B189BF99059D}"/>
          </ac:spMkLst>
        </pc:spChg>
        <pc:spChg chg="del mod">
          <ac:chgData name="Trahan, Anik" userId="54262fd3-4634-4131-bb90-0ce55e74faae" providerId="ADAL" clId="{535EF653-06A7-4827-99EA-7ACC107C9507}" dt="2024-04-27T14:39:29.666" v="1463" actId="478"/>
          <ac:spMkLst>
            <pc:docMk/>
            <pc:sldMk cId="367496340" sldId="291"/>
            <ac:spMk id="3" creationId="{2DEFE14B-1796-83DB-2E25-B24778332705}"/>
          </ac:spMkLst>
        </pc:spChg>
        <pc:spChg chg="add del mod">
          <ac:chgData name="Trahan, Anik" userId="54262fd3-4634-4131-bb90-0ce55e74faae" providerId="ADAL" clId="{535EF653-06A7-4827-99EA-7ACC107C9507}" dt="2024-04-27T14:39:32.528" v="1464" actId="478"/>
          <ac:spMkLst>
            <pc:docMk/>
            <pc:sldMk cId="367496340" sldId="291"/>
            <ac:spMk id="5" creationId="{63A93793-FAB1-110C-D12A-AE1CF68F451B}"/>
          </ac:spMkLst>
        </pc:spChg>
        <pc:picChg chg="add mod">
          <ac:chgData name="Trahan, Anik" userId="54262fd3-4634-4131-bb90-0ce55e74faae" providerId="ADAL" clId="{535EF653-06A7-4827-99EA-7ACC107C9507}" dt="2024-04-27T14:39:47.510" v="1468" actId="1076"/>
          <ac:picMkLst>
            <pc:docMk/>
            <pc:sldMk cId="367496340" sldId="291"/>
            <ac:picMk id="15362" creationId="{DC9AA9D0-E181-18A7-0924-6384977FD7EC}"/>
          </ac:picMkLst>
        </pc:picChg>
      </pc:sldChg>
      <pc:sldChg chg="addSp modSp new mod ord">
        <pc:chgData name="Trahan, Anik" userId="54262fd3-4634-4131-bb90-0ce55e74faae" providerId="ADAL" clId="{535EF653-06A7-4827-99EA-7ACC107C9507}" dt="2024-04-27T14:38:38.840" v="1461"/>
        <pc:sldMkLst>
          <pc:docMk/>
          <pc:sldMk cId="982004929" sldId="292"/>
        </pc:sldMkLst>
        <pc:picChg chg="add mod">
          <ac:chgData name="Trahan, Anik" userId="54262fd3-4634-4131-bb90-0ce55e74faae" providerId="ADAL" clId="{535EF653-06A7-4827-99EA-7ACC107C9507}" dt="2024-04-27T14:35:43.366" v="1443" actId="14100"/>
          <ac:picMkLst>
            <pc:docMk/>
            <pc:sldMk cId="982004929" sldId="292"/>
            <ac:picMk id="3" creationId="{3A0BF2B8-D1E0-38B4-2B40-A38687050F11}"/>
          </ac:picMkLst>
        </pc:picChg>
      </pc:sldChg>
      <pc:sldChg chg="addSp delSp modSp add mod">
        <pc:chgData name="Trahan, Anik" userId="54262fd3-4634-4131-bb90-0ce55e74faae" providerId="ADAL" clId="{535EF653-06A7-4827-99EA-7ACC107C9507}" dt="2024-04-29T11:35:38.042" v="2565" actId="255"/>
        <pc:sldMkLst>
          <pc:docMk/>
          <pc:sldMk cId="3689963817" sldId="293"/>
        </pc:sldMkLst>
        <pc:spChg chg="mod">
          <ac:chgData name="Trahan, Anik" userId="54262fd3-4634-4131-bb90-0ce55e74faae" providerId="ADAL" clId="{535EF653-06A7-4827-99EA-7ACC107C9507}" dt="2024-04-29T11:35:38.042" v="2565" actId="255"/>
          <ac:spMkLst>
            <pc:docMk/>
            <pc:sldMk cId="3689963817" sldId="293"/>
            <ac:spMk id="2" creationId="{5E151DD0-C442-C1BB-B40E-B189BF99059D}"/>
          </ac:spMkLst>
        </pc:spChg>
        <pc:spChg chg="del">
          <ac:chgData name="Trahan, Anik" userId="54262fd3-4634-4131-bb90-0ce55e74faae" providerId="ADAL" clId="{535EF653-06A7-4827-99EA-7ACC107C9507}" dt="2024-04-27T14:36:41.812" v="1451" actId="478"/>
          <ac:spMkLst>
            <pc:docMk/>
            <pc:sldMk cId="3689963817" sldId="293"/>
            <ac:spMk id="3" creationId="{2DEFE14B-1796-83DB-2E25-B24778332705}"/>
          </ac:spMkLst>
        </pc:spChg>
        <pc:spChg chg="add del mod">
          <ac:chgData name="Trahan, Anik" userId="54262fd3-4634-4131-bb90-0ce55e74faae" providerId="ADAL" clId="{535EF653-06A7-4827-99EA-7ACC107C9507}" dt="2024-04-29T11:35:08.154" v="2562" actId="478"/>
          <ac:spMkLst>
            <pc:docMk/>
            <pc:sldMk cId="3689963817" sldId="293"/>
            <ac:spMk id="5" creationId="{3F6A8242-DB40-A47C-9AB3-BBA3E7AB1BE5}"/>
          </ac:spMkLst>
        </pc:spChg>
        <pc:picChg chg="add mod">
          <ac:chgData name="Trahan, Anik" userId="54262fd3-4634-4131-bb90-0ce55e74faae" providerId="ADAL" clId="{535EF653-06A7-4827-99EA-7ACC107C9507}" dt="2024-04-27T14:38:35.144" v="1459" actId="1076"/>
          <ac:picMkLst>
            <pc:docMk/>
            <pc:sldMk cId="3689963817" sldId="293"/>
            <ac:picMk id="7" creationId="{648B729D-E816-5A47-E823-68AEF3EE3C2A}"/>
          </ac:picMkLst>
        </pc:picChg>
        <pc:picChg chg="del">
          <ac:chgData name="Trahan, Anik" userId="54262fd3-4634-4131-bb90-0ce55e74faae" providerId="ADAL" clId="{535EF653-06A7-4827-99EA-7ACC107C9507}" dt="2024-04-27T14:36:14.303" v="1445" actId="478"/>
          <ac:picMkLst>
            <pc:docMk/>
            <pc:sldMk cId="3689963817" sldId="293"/>
            <ac:picMk id="15362" creationId="{DC9AA9D0-E181-18A7-0924-6384977FD7EC}"/>
          </ac:picMkLst>
        </pc:picChg>
      </pc:sldChg>
      <pc:sldChg chg="modSp new mod">
        <pc:chgData name="Trahan, Anik" userId="54262fd3-4634-4131-bb90-0ce55e74faae" providerId="ADAL" clId="{535EF653-06A7-4827-99EA-7ACC107C9507}" dt="2024-04-27T15:24:11.242" v="1504" actId="14100"/>
        <pc:sldMkLst>
          <pc:docMk/>
          <pc:sldMk cId="2283313137" sldId="294"/>
        </pc:sldMkLst>
        <pc:spChg chg="mod">
          <ac:chgData name="Trahan, Anik" userId="54262fd3-4634-4131-bb90-0ce55e74faae" providerId="ADAL" clId="{535EF653-06A7-4827-99EA-7ACC107C9507}" dt="2024-04-27T15:23:31.336" v="1474" actId="20577"/>
          <ac:spMkLst>
            <pc:docMk/>
            <pc:sldMk cId="2283313137" sldId="294"/>
            <ac:spMk id="2" creationId="{39D32379-39F7-AB3B-E64E-C821840B0948}"/>
          </ac:spMkLst>
        </pc:spChg>
        <pc:spChg chg="mod">
          <ac:chgData name="Trahan, Anik" userId="54262fd3-4634-4131-bb90-0ce55e74faae" providerId="ADAL" clId="{535EF653-06A7-4827-99EA-7ACC107C9507}" dt="2024-04-27T15:24:11.242" v="1504" actId="14100"/>
          <ac:spMkLst>
            <pc:docMk/>
            <pc:sldMk cId="2283313137" sldId="294"/>
            <ac:spMk id="3" creationId="{14279CD2-10A7-D55A-2B0E-E7176206714D}"/>
          </ac:spMkLst>
        </pc:spChg>
      </pc:sldChg>
      <pc:sldChg chg="modSp new mod">
        <pc:chgData name="Trahan, Anik" userId="54262fd3-4634-4131-bb90-0ce55e74faae" providerId="ADAL" clId="{535EF653-06A7-4827-99EA-7ACC107C9507}" dt="2024-04-27T15:34:55.402" v="1518" actId="20577"/>
        <pc:sldMkLst>
          <pc:docMk/>
          <pc:sldMk cId="329876814" sldId="295"/>
        </pc:sldMkLst>
        <pc:spChg chg="mod">
          <ac:chgData name="Trahan, Anik" userId="54262fd3-4634-4131-bb90-0ce55e74faae" providerId="ADAL" clId="{535EF653-06A7-4827-99EA-7ACC107C9507}" dt="2024-04-27T15:34:55.402" v="1518" actId="20577"/>
          <ac:spMkLst>
            <pc:docMk/>
            <pc:sldMk cId="329876814" sldId="295"/>
            <ac:spMk id="2" creationId="{F10F77B3-5E10-180B-DC6C-17A38477F607}"/>
          </ac:spMkLst>
        </pc:spChg>
      </pc:sldChg>
      <pc:sldChg chg="modSp new mod modAnim">
        <pc:chgData name="Trahan, Anik" userId="54262fd3-4634-4131-bb90-0ce55e74faae" providerId="ADAL" clId="{535EF653-06A7-4827-99EA-7ACC107C9507}" dt="2024-04-29T11:36:35.533" v="2571" actId="6549"/>
        <pc:sldMkLst>
          <pc:docMk/>
          <pc:sldMk cId="2491845916" sldId="296"/>
        </pc:sldMkLst>
        <pc:spChg chg="mod">
          <ac:chgData name="Trahan, Anik" userId="54262fd3-4634-4131-bb90-0ce55e74faae" providerId="ADAL" clId="{535EF653-06A7-4827-99EA-7ACC107C9507}" dt="2024-04-27T15:35:36.235" v="1530" actId="20577"/>
          <ac:spMkLst>
            <pc:docMk/>
            <pc:sldMk cId="2491845916" sldId="296"/>
            <ac:spMk id="2" creationId="{1A10A317-D809-D641-8772-9C4FA9794B9F}"/>
          </ac:spMkLst>
        </pc:spChg>
        <pc:spChg chg="mod">
          <ac:chgData name="Trahan, Anik" userId="54262fd3-4634-4131-bb90-0ce55e74faae" providerId="ADAL" clId="{535EF653-06A7-4827-99EA-7ACC107C9507}" dt="2024-04-29T11:36:35.533" v="2571" actId="6549"/>
          <ac:spMkLst>
            <pc:docMk/>
            <pc:sldMk cId="2491845916" sldId="296"/>
            <ac:spMk id="3" creationId="{3F22BB01-52B9-E911-1820-6E3ADD3928E4}"/>
          </ac:spMkLst>
        </pc:spChg>
      </pc:sldChg>
      <pc:sldChg chg="addSp modSp new mod modAnim">
        <pc:chgData name="Trahan, Anik" userId="54262fd3-4634-4131-bb90-0ce55e74faae" providerId="ADAL" clId="{535EF653-06A7-4827-99EA-7ACC107C9507}" dt="2024-04-29T11:37:37.538" v="2573" actId="14100"/>
        <pc:sldMkLst>
          <pc:docMk/>
          <pc:sldMk cId="3699708543" sldId="297"/>
        </pc:sldMkLst>
        <pc:spChg chg="add mod">
          <ac:chgData name="Trahan, Anik" userId="54262fd3-4634-4131-bb90-0ce55e74faae" providerId="ADAL" clId="{535EF653-06A7-4827-99EA-7ACC107C9507}" dt="2024-04-27T15:37:16.666" v="1550" actId="14100"/>
          <ac:spMkLst>
            <pc:docMk/>
            <pc:sldMk cId="3699708543" sldId="297"/>
            <ac:spMk id="2" creationId="{16814FBE-C597-8D54-E967-CB50CEB889F0}"/>
          </ac:spMkLst>
        </pc:spChg>
        <pc:spChg chg="add mod">
          <ac:chgData name="Trahan, Anik" userId="54262fd3-4634-4131-bb90-0ce55e74faae" providerId="ADAL" clId="{535EF653-06A7-4827-99EA-7ACC107C9507}" dt="2024-04-27T15:37:32.895" v="1555" actId="14100"/>
          <ac:spMkLst>
            <pc:docMk/>
            <pc:sldMk cId="3699708543" sldId="297"/>
            <ac:spMk id="3" creationId="{AC0FE32A-6F59-3C89-05D4-163E6992E524}"/>
          </ac:spMkLst>
        </pc:spChg>
        <pc:spChg chg="add mod">
          <ac:chgData name="Trahan, Anik" userId="54262fd3-4634-4131-bb90-0ce55e74faae" providerId="ADAL" clId="{535EF653-06A7-4827-99EA-7ACC107C9507}" dt="2024-04-27T15:37:50.942" v="1559" actId="14100"/>
          <ac:spMkLst>
            <pc:docMk/>
            <pc:sldMk cId="3699708543" sldId="297"/>
            <ac:spMk id="4" creationId="{20CB0914-48A4-F92D-4891-716EEB878288}"/>
          </ac:spMkLst>
        </pc:spChg>
        <pc:spChg chg="add mod">
          <ac:chgData name="Trahan, Anik" userId="54262fd3-4634-4131-bb90-0ce55e74faae" providerId="ADAL" clId="{535EF653-06A7-4827-99EA-7ACC107C9507}" dt="2024-04-27T15:38:00.859" v="1561" actId="1076"/>
          <ac:spMkLst>
            <pc:docMk/>
            <pc:sldMk cId="3699708543" sldId="297"/>
            <ac:spMk id="5" creationId="{7A03F000-38A3-926B-55F0-513A997CAE90}"/>
          </ac:spMkLst>
        </pc:spChg>
        <pc:spChg chg="add mod">
          <ac:chgData name="Trahan, Anik" userId="54262fd3-4634-4131-bb90-0ce55e74faae" providerId="ADAL" clId="{535EF653-06A7-4827-99EA-7ACC107C9507}" dt="2024-04-29T11:37:37.538" v="2573" actId="14100"/>
          <ac:spMkLst>
            <pc:docMk/>
            <pc:sldMk cId="3699708543" sldId="297"/>
            <ac:spMk id="6" creationId="{72A1F0EA-FEAC-D7BA-F4A2-5563117301AC}"/>
          </ac:spMkLst>
        </pc:spChg>
        <pc:spChg chg="add mod">
          <ac:chgData name="Trahan, Anik" userId="54262fd3-4634-4131-bb90-0ce55e74faae" providerId="ADAL" clId="{535EF653-06A7-4827-99EA-7ACC107C9507}" dt="2024-04-27T15:38:30.389" v="1568" actId="14100"/>
          <ac:spMkLst>
            <pc:docMk/>
            <pc:sldMk cId="3699708543" sldId="297"/>
            <ac:spMk id="7" creationId="{CA836032-EC9A-B0B9-410C-1F8E6408AE1A}"/>
          </ac:spMkLst>
        </pc:spChg>
        <pc:spChg chg="add mod">
          <ac:chgData name="Trahan, Anik" userId="54262fd3-4634-4131-bb90-0ce55e74faae" providerId="ADAL" clId="{535EF653-06A7-4827-99EA-7ACC107C9507}" dt="2024-04-27T15:38:43.560" v="1573" actId="1076"/>
          <ac:spMkLst>
            <pc:docMk/>
            <pc:sldMk cId="3699708543" sldId="297"/>
            <ac:spMk id="8" creationId="{531A2FA4-EA79-81F6-A0E9-A9D4B9E154A0}"/>
          </ac:spMkLst>
        </pc:spChg>
        <pc:spChg chg="add mod">
          <ac:chgData name="Trahan, Anik" userId="54262fd3-4634-4131-bb90-0ce55e74faae" providerId="ADAL" clId="{535EF653-06A7-4827-99EA-7ACC107C9507}" dt="2024-04-27T15:38:54.193" v="1577" actId="14100"/>
          <ac:spMkLst>
            <pc:docMk/>
            <pc:sldMk cId="3699708543" sldId="297"/>
            <ac:spMk id="9" creationId="{22C51C32-C44F-81CA-0FCC-55B8674C68C5}"/>
          </ac:spMkLst>
        </pc:spChg>
        <pc:spChg chg="add mod">
          <ac:chgData name="Trahan, Anik" userId="54262fd3-4634-4131-bb90-0ce55e74faae" providerId="ADAL" clId="{535EF653-06A7-4827-99EA-7ACC107C9507}" dt="2024-04-27T15:38:59.022" v="1578"/>
          <ac:spMkLst>
            <pc:docMk/>
            <pc:sldMk cId="3699708543" sldId="297"/>
            <ac:spMk id="10" creationId="{5A213091-F965-93F0-90CE-944476DBF470}"/>
          </ac:spMkLst>
        </pc:spChg>
        <pc:spChg chg="add mod">
          <ac:chgData name="Trahan, Anik" userId="54262fd3-4634-4131-bb90-0ce55e74faae" providerId="ADAL" clId="{535EF653-06A7-4827-99EA-7ACC107C9507}" dt="2024-04-27T19:24:20.672" v="1721" actId="1076"/>
          <ac:spMkLst>
            <pc:docMk/>
            <pc:sldMk cId="3699708543" sldId="297"/>
            <ac:spMk id="11" creationId="{7465D993-ADDF-13AA-3E0D-C18513DF98B2}"/>
          </ac:spMkLst>
        </pc:spChg>
        <pc:spChg chg="add mod">
          <ac:chgData name="Trahan, Anik" userId="54262fd3-4634-4131-bb90-0ce55e74faae" providerId="ADAL" clId="{535EF653-06A7-4827-99EA-7ACC107C9507}" dt="2024-04-27T15:39:33.856" v="1591" actId="14100"/>
          <ac:spMkLst>
            <pc:docMk/>
            <pc:sldMk cId="3699708543" sldId="297"/>
            <ac:spMk id="12" creationId="{D8614F36-4170-57C3-E8A0-40FCEF50D7D6}"/>
          </ac:spMkLst>
        </pc:spChg>
        <pc:spChg chg="add mod">
          <ac:chgData name="Trahan, Anik" userId="54262fd3-4634-4131-bb90-0ce55e74faae" providerId="ADAL" clId="{535EF653-06A7-4827-99EA-7ACC107C9507}" dt="2024-04-29T11:37:30.955" v="2572" actId="1076"/>
          <ac:spMkLst>
            <pc:docMk/>
            <pc:sldMk cId="3699708543" sldId="297"/>
            <ac:spMk id="13" creationId="{7344789A-AF46-025F-6A3B-B51395F008C4}"/>
          </ac:spMkLst>
        </pc:spChg>
        <pc:spChg chg="add mod">
          <ac:chgData name="Trahan, Anik" userId="54262fd3-4634-4131-bb90-0ce55e74faae" providerId="ADAL" clId="{535EF653-06A7-4827-99EA-7ACC107C9507}" dt="2024-04-27T15:40:02.278" v="1600" actId="14100"/>
          <ac:spMkLst>
            <pc:docMk/>
            <pc:sldMk cId="3699708543" sldId="297"/>
            <ac:spMk id="14" creationId="{A61F6411-22EE-D0D1-A592-0EFD563DB25D}"/>
          </ac:spMkLst>
        </pc:spChg>
        <pc:spChg chg="add mod">
          <ac:chgData name="Trahan, Anik" userId="54262fd3-4634-4131-bb90-0ce55e74faae" providerId="ADAL" clId="{535EF653-06A7-4827-99EA-7ACC107C9507}" dt="2024-04-27T19:23:04.212" v="1710" actId="1076"/>
          <ac:spMkLst>
            <pc:docMk/>
            <pc:sldMk cId="3699708543" sldId="297"/>
            <ac:spMk id="15" creationId="{C65EA9D4-E5E4-16B8-3B7C-1F43BE4974F0}"/>
          </ac:spMkLst>
        </pc:spChg>
        <pc:spChg chg="add mod">
          <ac:chgData name="Trahan, Anik" userId="54262fd3-4634-4131-bb90-0ce55e74faae" providerId="ADAL" clId="{535EF653-06A7-4827-99EA-7ACC107C9507}" dt="2024-04-27T15:45:36.959" v="1658"/>
          <ac:spMkLst>
            <pc:docMk/>
            <pc:sldMk cId="3699708543" sldId="297"/>
            <ac:spMk id="16" creationId="{BFFCFA11-87FD-E24B-22F7-A2B7646D4DA1}"/>
          </ac:spMkLst>
        </pc:spChg>
        <pc:spChg chg="add mod">
          <ac:chgData name="Trahan, Anik" userId="54262fd3-4634-4131-bb90-0ce55e74faae" providerId="ADAL" clId="{535EF653-06A7-4827-99EA-7ACC107C9507}" dt="2024-04-27T15:46:28.718" v="1661"/>
          <ac:spMkLst>
            <pc:docMk/>
            <pc:sldMk cId="3699708543" sldId="297"/>
            <ac:spMk id="17" creationId="{FB03D003-73FC-9A98-B472-46C5523A5225}"/>
          </ac:spMkLst>
        </pc:spChg>
        <pc:spChg chg="add mod">
          <ac:chgData name="Trahan, Anik" userId="54262fd3-4634-4131-bb90-0ce55e74faae" providerId="ADAL" clId="{535EF653-06A7-4827-99EA-7ACC107C9507}" dt="2024-04-27T15:46:34.171" v="1662"/>
          <ac:spMkLst>
            <pc:docMk/>
            <pc:sldMk cId="3699708543" sldId="297"/>
            <ac:spMk id="18" creationId="{68BD9B3E-ED96-9927-255B-387330B0FB73}"/>
          </ac:spMkLst>
        </pc:spChg>
        <pc:spChg chg="add mod">
          <ac:chgData name="Trahan, Anik" userId="54262fd3-4634-4131-bb90-0ce55e74faae" providerId="ADAL" clId="{535EF653-06A7-4827-99EA-7ACC107C9507}" dt="2024-04-27T15:46:51.283" v="1667" actId="1076"/>
          <ac:spMkLst>
            <pc:docMk/>
            <pc:sldMk cId="3699708543" sldId="297"/>
            <ac:spMk id="19" creationId="{A4B4A6F3-E7D4-242B-229D-C70ED0B9AE81}"/>
          </ac:spMkLst>
        </pc:spChg>
        <pc:spChg chg="add mod">
          <ac:chgData name="Trahan, Anik" userId="54262fd3-4634-4131-bb90-0ce55e74faae" providerId="ADAL" clId="{535EF653-06A7-4827-99EA-7ACC107C9507}" dt="2024-04-27T19:24:31.467" v="1724" actId="1076"/>
          <ac:spMkLst>
            <pc:docMk/>
            <pc:sldMk cId="3699708543" sldId="297"/>
            <ac:spMk id="20" creationId="{5A425482-B74E-E576-1158-F4045C589B76}"/>
          </ac:spMkLst>
        </pc:spChg>
        <pc:spChg chg="add mod">
          <ac:chgData name="Trahan, Anik" userId="54262fd3-4634-4131-bb90-0ce55e74faae" providerId="ADAL" clId="{535EF653-06A7-4827-99EA-7ACC107C9507}" dt="2024-04-27T19:24:39.367" v="1725" actId="1076"/>
          <ac:spMkLst>
            <pc:docMk/>
            <pc:sldMk cId="3699708543" sldId="297"/>
            <ac:spMk id="21" creationId="{08CC7E50-CE5F-6F8E-81D5-0537AD96D52A}"/>
          </ac:spMkLst>
        </pc:spChg>
        <pc:spChg chg="add mod">
          <ac:chgData name="Trahan, Anik" userId="54262fd3-4634-4131-bb90-0ce55e74faae" providerId="ADAL" clId="{535EF653-06A7-4827-99EA-7ACC107C9507}" dt="2024-04-27T19:25:45.385" v="1735" actId="1076"/>
          <ac:spMkLst>
            <pc:docMk/>
            <pc:sldMk cId="3699708543" sldId="297"/>
            <ac:spMk id="22" creationId="{CD1FB28D-DEC0-8F4A-B0E7-A9ED01DB0F56}"/>
          </ac:spMkLst>
        </pc:spChg>
        <pc:spChg chg="add mod">
          <ac:chgData name="Trahan, Anik" userId="54262fd3-4634-4131-bb90-0ce55e74faae" providerId="ADAL" clId="{535EF653-06A7-4827-99EA-7ACC107C9507}" dt="2024-04-27T19:21:48.363" v="1698" actId="1076"/>
          <ac:spMkLst>
            <pc:docMk/>
            <pc:sldMk cId="3699708543" sldId="297"/>
            <ac:spMk id="23" creationId="{22BC34B5-52E0-AC31-C244-AADAEEDF0759}"/>
          </ac:spMkLst>
        </pc:spChg>
        <pc:spChg chg="add mod">
          <ac:chgData name="Trahan, Anik" userId="54262fd3-4634-4131-bb90-0ce55e74faae" providerId="ADAL" clId="{535EF653-06A7-4827-99EA-7ACC107C9507}" dt="2024-04-27T19:25:40.840" v="1733" actId="1076"/>
          <ac:spMkLst>
            <pc:docMk/>
            <pc:sldMk cId="3699708543" sldId="297"/>
            <ac:spMk id="24" creationId="{D3E1EBF8-62E1-7CA4-798F-692AA5993571}"/>
          </ac:spMkLst>
        </pc:spChg>
        <pc:spChg chg="add mod">
          <ac:chgData name="Trahan, Anik" userId="54262fd3-4634-4131-bb90-0ce55e74faae" providerId="ADAL" clId="{535EF653-06A7-4827-99EA-7ACC107C9507}" dt="2024-04-27T19:25:42.706" v="1734" actId="1076"/>
          <ac:spMkLst>
            <pc:docMk/>
            <pc:sldMk cId="3699708543" sldId="297"/>
            <ac:spMk id="25" creationId="{0655AF08-81C8-9D16-0173-CBF505D9B554}"/>
          </ac:spMkLst>
        </pc:spChg>
        <pc:spChg chg="add mod">
          <ac:chgData name="Trahan, Anik" userId="54262fd3-4634-4131-bb90-0ce55e74faae" providerId="ADAL" clId="{535EF653-06A7-4827-99EA-7ACC107C9507}" dt="2024-04-27T19:21:27.305" v="1693" actId="1076"/>
          <ac:spMkLst>
            <pc:docMk/>
            <pc:sldMk cId="3699708543" sldId="297"/>
            <ac:spMk id="26" creationId="{04D90583-ADB3-DCA6-A020-8BFD6402D561}"/>
          </ac:spMkLst>
        </pc:spChg>
        <pc:spChg chg="add mod">
          <ac:chgData name="Trahan, Anik" userId="54262fd3-4634-4131-bb90-0ce55e74faae" providerId="ADAL" clId="{535EF653-06A7-4827-99EA-7ACC107C9507}" dt="2024-04-27T19:21:34.120" v="1695" actId="1076"/>
          <ac:spMkLst>
            <pc:docMk/>
            <pc:sldMk cId="3699708543" sldId="297"/>
            <ac:spMk id="27" creationId="{BCF12D03-048C-12E2-0E5E-A9B0625CCD02}"/>
          </ac:spMkLst>
        </pc:spChg>
        <pc:spChg chg="add mod">
          <ac:chgData name="Trahan, Anik" userId="54262fd3-4634-4131-bb90-0ce55e74faae" providerId="ADAL" clId="{535EF653-06A7-4827-99EA-7ACC107C9507}" dt="2024-04-27T19:21:40.321" v="1697" actId="1076"/>
          <ac:spMkLst>
            <pc:docMk/>
            <pc:sldMk cId="3699708543" sldId="297"/>
            <ac:spMk id="28" creationId="{9371101A-12BF-A057-29D1-13D931C28364}"/>
          </ac:spMkLst>
        </pc:spChg>
        <pc:spChg chg="add mod">
          <ac:chgData name="Trahan, Anik" userId="54262fd3-4634-4131-bb90-0ce55e74faae" providerId="ADAL" clId="{535EF653-06A7-4827-99EA-7ACC107C9507}" dt="2024-04-27T19:22:04.034" v="1700" actId="1076"/>
          <ac:spMkLst>
            <pc:docMk/>
            <pc:sldMk cId="3699708543" sldId="297"/>
            <ac:spMk id="29" creationId="{7129AF19-FEDB-9B36-F053-4B2B5E555538}"/>
          </ac:spMkLst>
        </pc:spChg>
        <pc:spChg chg="add mod">
          <ac:chgData name="Trahan, Anik" userId="54262fd3-4634-4131-bb90-0ce55e74faae" providerId="ADAL" clId="{535EF653-06A7-4827-99EA-7ACC107C9507}" dt="2024-04-27T19:22:12.416" v="1702" actId="1076"/>
          <ac:spMkLst>
            <pc:docMk/>
            <pc:sldMk cId="3699708543" sldId="297"/>
            <ac:spMk id="30" creationId="{3AF7B005-83F9-FD97-4AC8-E77EF62CF557}"/>
          </ac:spMkLst>
        </pc:spChg>
        <pc:spChg chg="add mod">
          <ac:chgData name="Trahan, Anik" userId="54262fd3-4634-4131-bb90-0ce55e74faae" providerId="ADAL" clId="{535EF653-06A7-4827-99EA-7ACC107C9507}" dt="2024-04-27T19:22:28.839" v="1705" actId="1076"/>
          <ac:spMkLst>
            <pc:docMk/>
            <pc:sldMk cId="3699708543" sldId="297"/>
            <ac:spMk id="31" creationId="{85D60CC9-9110-FC1C-2ED5-4EF91D0BA33E}"/>
          </ac:spMkLst>
        </pc:spChg>
        <pc:spChg chg="add mod">
          <ac:chgData name="Trahan, Anik" userId="54262fd3-4634-4131-bb90-0ce55e74faae" providerId="ADAL" clId="{535EF653-06A7-4827-99EA-7ACC107C9507}" dt="2024-04-27T19:22:48.496" v="1709" actId="1076"/>
          <ac:spMkLst>
            <pc:docMk/>
            <pc:sldMk cId="3699708543" sldId="297"/>
            <ac:spMk id="32" creationId="{92FD288B-6CD5-E69D-741E-451E6798D365}"/>
          </ac:spMkLst>
        </pc:spChg>
        <pc:spChg chg="add mod">
          <ac:chgData name="Trahan, Anik" userId="54262fd3-4634-4131-bb90-0ce55e74faae" providerId="ADAL" clId="{535EF653-06A7-4827-99EA-7ACC107C9507}" dt="2024-04-27T19:23:10.671" v="1712" actId="1076"/>
          <ac:spMkLst>
            <pc:docMk/>
            <pc:sldMk cId="3699708543" sldId="297"/>
            <ac:spMk id="33" creationId="{5E3E61D4-6EC8-BA00-370E-413B84C6490D}"/>
          </ac:spMkLst>
        </pc:spChg>
        <pc:spChg chg="add mod">
          <ac:chgData name="Trahan, Anik" userId="54262fd3-4634-4131-bb90-0ce55e74faae" providerId="ADAL" clId="{535EF653-06A7-4827-99EA-7ACC107C9507}" dt="2024-04-27T19:24:05.958" v="1719" actId="1076"/>
          <ac:spMkLst>
            <pc:docMk/>
            <pc:sldMk cId="3699708543" sldId="297"/>
            <ac:spMk id="34" creationId="{A209F85D-4FA6-9B4C-BEC4-BE16B679E8A8}"/>
          </ac:spMkLst>
        </pc:spChg>
        <pc:spChg chg="add mod">
          <ac:chgData name="Trahan, Anik" userId="54262fd3-4634-4131-bb90-0ce55e74faae" providerId="ADAL" clId="{535EF653-06A7-4827-99EA-7ACC107C9507}" dt="2024-04-27T19:24:50.783" v="1727" actId="1076"/>
          <ac:spMkLst>
            <pc:docMk/>
            <pc:sldMk cId="3699708543" sldId="297"/>
            <ac:spMk id="35" creationId="{C9A709E8-2C46-523A-4D14-D414D581C9F0}"/>
          </ac:spMkLst>
        </pc:spChg>
        <pc:spChg chg="add mod">
          <ac:chgData name="Trahan, Anik" userId="54262fd3-4634-4131-bb90-0ce55e74faae" providerId="ADAL" clId="{535EF653-06A7-4827-99EA-7ACC107C9507}" dt="2024-04-27T19:26:29.280" v="1740" actId="1076"/>
          <ac:spMkLst>
            <pc:docMk/>
            <pc:sldMk cId="3699708543" sldId="297"/>
            <ac:spMk id="36" creationId="{BF4E40E8-3736-1583-1518-7FFBC0E9B9F4}"/>
          </ac:spMkLst>
        </pc:spChg>
        <pc:picChg chg="add mod">
          <ac:chgData name="Trahan, Anik" userId="54262fd3-4634-4131-bb90-0ce55e74faae" providerId="ADAL" clId="{535EF653-06A7-4827-99EA-7ACC107C9507}" dt="2024-04-27T19:24:26.978" v="1723" actId="1076"/>
          <ac:picMkLst>
            <pc:docMk/>
            <pc:sldMk cId="3699708543" sldId="297"/>
            <ac:picMk id="16386" creationId="{CB932EEC-6452-C6F2-FE5E-1BE9293975A0}"/>
          </ac:picMkLst>
        </pc:picChg>
      </pc:sldChg>
      <pc:sldChg chg="addSp modSp new mod modAnim">
        <pc:chgData name="Trahan, Anik" userId="54262fd3-4634-4131-bb90-0ce55e74faae" providerId="ADAL" clId="{535EF653-06A7-4827-99EA-7ACC107C9507}" dt="2024-04-28T02:07:33.841" v="2086" actId="14429"/>
        <pc:sldMkLst>
          <pc:docMk/>
          <pc:sldMk cId="2436480998" sldId="298"/>
        </pc:sldMkLst>
        <pc:spChg chg="mod">
          <ac:chgData name="Trahan, Anik" userId="54262fd3-4634-4131-bb90-0ce55e74faae" providerId="ADAL" clId="{535EF653-06A7-4827-99EA-7ACC107C9507}" dt="2024-04-27T20:06:57.550" v="1766" actId="20577"/>
          <ac:spMkLst>
            <pc:docMk/>
            <pc:sldMk cId="2436480998" sldId="298"/>
            <ac:spMk id="2" creationId="{CB38539E-8E1F-61B4-A661-4C6530F7E07F}"/>
          </ac:spMkLst>
        </pc:spChg>
        <pc:spChg chg="mod">
          <ac:chgData name="Trahan, Anik" userId="54262fd3-4634-4131-bb90-0ce55e74faae" providerId="ADAL" clId="{535EF653-06A7-4827-99EA-7ACC107C9507}" dt="2024-04-27T20:45:03.185" v="1884" actId="20577"/>
          <ac:spMkLst>
            <pc:docMk/>
            <pc:sldMk cId="2436480998" sldId="298"/>
            <ac:spMk id="3" creationId="{0A6FC62F-A8D7-4F33-38DB-0247763AF4D7}"/>
          </ac:spMkLst>
        </pc:spChg>
        <pc:picChg chg="add mod">
          <ac:chgData name="Trahan, Anik" userId="54262fd3-4634-4131-bb90-0ce55e74faae" providerId="ADAL" clId="{535EF653-06A7-4827-99EA-7ACC107C9507}" dt="2024-04-27T20:44:29.089" v="1878" actId="1076"/>
          <ac:picMkLst>
            <pc:docMk/>
            <pc:sldMk cId="2436480998" sldId="298"/>
            <ac:picMk id="5" creationId="{4A81CBC8-6D13-6654-08B1-EC1ADB4E5E89}"/>
          </ac:picMkLst>
        </pc:picChg>
        <pc:picChg chg="add mod modVis">
          <ac:chgData name="Trahan, Anik" userId="54262fd3-4634-4131-bb90-0ce55e74faae" providerId="ADAL" clId="{535EF653-06A7-4827-99EA-7ACC107C9507}" dt="2024-04-28T02:07:32.901" v="2084" actId="14429"/>
          <ac:picMkLst>
            <pc:docMk/>
            <pc:sldMk cId="2436480998" sldId="298"/>
            <ac:picMk id="7" creationId="{E666D9EF-8D65-DA5C-4493-A6F84721FC1C}"/>
          </ac:picMkLst>
        </pc:picChg>
        <pc:picChg chg="add mod modVis">
          <ac:chgData name="Trahan, Anik" userId="54262fd3-4634-4131-bb90-0ce55e74faae" providerId="ADAL" clId="{535EF653-06A7-4827-99EA-7ACC107C9507}" dt="2024-04-28T02:07:33.393" v="2085" actId="14429"/>
          <ac:picMkLst>
            <pc:docMk/>
            <pc:sldMk cId="2436480998" sldId="298"/>
            <ac:picMk id="9" creationId="{1031B8DF-FCA1-8836-EEFB-146D12C4B4AD}"/>
          </ac:picMkLst>
        </pc:picChg>
        <pc:picChg chg="add mod modVis">
          <ac:chgData name="Trahan, Anik" userId="54262fd3-4634-4131-bb90-0ce55e74faae" providerId="ADAL" clId="{535EF653-06A7-4827-99EA-7ACC107C9507}" dt="2024-04-28T02:07:33.841" v="2086" actId="14429"/>
          <ac:picMkLst>
            <pc:docMk/>
            <pc:sldMk cId="2436480998" sldId="298"/>
            <ac:picMk id="11" creationId="{2A8B8C94-6088-3D53-70E6-970EA03ABC11}"/>
          </ac:picMkLst>
        </pc:picChg>
      </pc:sldChg>
      <pc:sldChg chg="addSp delSp modSp add mod delAnim modAnim">
        <pc:chgData name="Trahan, Anik" userId="54262fd3-4634-4131-bb90-0ce55e74faae" providerId="ADAL" clId="{535EF653-06A7-4827-99EA-7ACC107C9507}" dt="2024-04-29T11:39:05.459" v="2575"/>
        <pc:sldMkLst>
          <pc:docMk/>
          <pc:sldMk cId="218264804" sldId="299"/>
        </pc:sldMkLst>
        <pc:spChg chg="mod">
          <ac:chgData name="Trahan, Anik" userId="54262fd3-4634-4131-bb90-0ce55e74faae" providerId="ADAL" clId="{535EF653-06A7-4827-99EA-7ACC107C9507}" dt="2024-04-28T11:12:16.341" v="2327" actId="27636"/>
          <ac:spMkLst>
            <pc:docMk/>
            <pc:sldMk cId="218264804" sldId="299"/>
            <ac:spMk id="3" creationId="{0A6FC62F-A8D7-4F33-38DB-0247763AF4D7}"/>
          </ac:spMkLst>
        </pc:spChg>
        <pc:picChg chg="del">
          <ac:chgData name="Trahan, Anik" userId="54262fd3-4634-4131-bb90-0ce55e74faae" providerId="ADAL" clId="{535EF653-06A7-4827-99EA-7ACC107C9507}" dt="2024-04-27T23:51:18.363" v="1944" actId="478"/>
          <ac:picMkLst>
            <pc:docMk/>
            <pc:sldMk cId="218264804" sldId="299"/>
            <ac:picMk id="5" creationId="{4A81CBC8-6D13-6654-08B1-EC1ADB4E5E89}"/>
          </ac:picMkLst>
        </pc:picChg>
        <pc:picChg chg="add mod">
          <ac:chgData name="Trahan, Anik" userId="54262fd3-4634-4131-bb90-0ce55e74faae" providerId="ADAL" clId="{535EF653-06A7-4827-99EA-7ACC107C9507}" dt="2024-04-28T00:05:36.462" v="1966" actId="1076"/>
          <ac:picMkLst>
            <pc:docMk/>
            <pc:sldMk cId="218264804" sldId="299"/>
            <ac:picMk id="6" creationId="{199FB912-AF2E-1C7E-0A07-5CBE38621E82}"/>
          </ac:picMkLst>
        </pc:picChg>
        <pc:picChg chg="del">
          <ac:chgData name="Trahan, Anik" userId="54262fd3-4634-4131-bb90-0ce55e74faae" providerId="ADAL" clId="{535EF653-06A7-4827-99EA-7ACC107C9507}" dt="2024-04-27T23:51:17.698" v="1943" actId="478"/>
          <ac:picMkLst>
            <pc:docMk/>
            <pc:sldMk cId="218264804" sldId="299"/>
            <ac:picMk id="7" creationId="{E666D9EF-8D65-DA5C-4493-A6F84721FC1C}"/>
          </ac:picMkLst>
        </pc:picChg>
        <pc:picChg chg="del">
          <ac:chgData name="Trahan, Anik" userId="54262fd3-4634-4131-bb90-0ce55e74faae" providerId="ADAL" clId="{535EF653-06A7-4827-99EA-7ACC107C9507}" dt="2024-04-27T23:51:17.112" v="1942" actId="478"/>
          <ac:picMkLst>
            <pc:docMk/>
            <pc:sldMk cId="218264804" sldId="299"/>
            <ac:picMk id="9" creationId="{1031B8DF-FCA1-8836-EEFB-146D12C4B4AD}"/>
          </ac:picMkLst>
        </pc:picChg>
        <pc:picChg chg="add mod">
          <ac:chgData name="Trahan, Anik" userId="54262fd3-4634-4131-bb90-0ce55e74faae" providerId="ADAL" clId="{535EF653-06A7-4827-99EA-7ACC107C9507}" dt="2024-04-28T00:05:46.147" v="1968" actId="1076"/>
          <ac:picMkLst>
            <pc:docMk/>
            <pc:sldMk cId="218264804" sldId="299"/>
            <ac:picMk id="10" creationId="{52C3114B-7152-ADBD-C704-48B38D4FEA51}"/>
          </ac:picMkLst>
        </pc:picChg>
        <pc:picChg chg="del">
          <ac:chgData name="Trahan, Anik" userId="54262fd3-4634-4131-bb90-0ce55e74faae" providerId="ADAL" clId="{535EF653-06A7-4827-99EA-7ACC107C9507}" dt="2024-04-27T23:51:15.861" v="1941" actId="478"/>
          <ac:picMkLst>
            <pc:docMk/>
            <pc:sldMk cId="218264804" sldId="299"/>
            <ac:picMk id="11" creationId="{2A8B8C94-6088-3D53-70E6-970EA03ABC11}"/>
          </ac:picMkLst>
        </pc:picChg>
        <pc:picChg chg="add mod">
          <ac:chgData name="Trahan, Anik" userId="54262fd3-4634-4131-bb90-0ce55e74faae" providerId="ADAL" clId="{535EF653-06A7-4827-99EA-7ACC107C9507}" dt="2024-04-28T00:05:42.749" v="1967" actId="1076"/>
          <ac:picMkLst>
            <pc:docMk/>
            <pc:sldMk cId="218264804" sldId="299"/>
            <ac:picMk id="13" creationId="{8CD109DC-5E82-6F84-EA35-DEC6FEC5801C}"/>
          </ac:picMkLst>
        </pc:picChg>
        <pc:picChg chg="add mod">
          <ac:chgData name="Trahan, Anik" userId="54262fd3-4634-4131-bb90-0ce55e74faae" providerId="ADAL" clId="{535EF653-06A7-4827-99EA-7ACC107C9507}" dt="2024-04-28T00:05:50.203" v="1969" actId="1076"/>
          <ac:picMkLst>
            <pc:docMk/>
            <pc:sldMk cId="218264804" sldId="299"/>
            <ac:picMk id="15" creationId="{E6181A4F-79F1-8A05-F9DB-7A419DD168B1}"/>
          </ac:picMkLst>
        </pc:picChg>
        <pc:picChg chg="add mod">
          <ac:chgData name="Trahan, Anik" userId="54262fd3-4634-4131-bb90-0ce55e74faae" providerId="ADAL" clId="{535EF653-06A7-4827-99EA-7ACC107C9507}" dt="2024-04-28T00:05:54.752" v="1970" actId="1076"/>
          <ac:picMkLst>
            <pc:docMk/>
            <pc:sldMk cId="218264804" sldId="299"/>
            <ac:picMk id="17" creationId="{9D3084B6-6EB9-8D99-80FB-D3FE386AE086}"/>
          </ac:picMkLst>
        </pc:picChg>
      </pc:sldChg>
      <pc:sldChg chg="modSp new mod">
        <pc:chgData name="Trahan, Anik" userId="54262fd3-4634-4131-bb90-0ce55e74faae" providerId="ADAL" clId="{535EF653-06A7-4827-99EA-7ACC107C9507}" dt="2024-04-27T23:50:02.012" v="1922" actId="20577"/>
        <pc:sldMkLst>
          <pc:docMk/>
          <pc:sldMk cId="1988804848" sldId="300"/>
        </pc:sldMkLst>
        <pc:spChg chg="mod">
          <ac:chgData name="Trahan, Anik" userId="54262fd3-4634-4131-bb90-0ce55e74faae" providerId="ADAL" clId="{535EF653-06A7-4827-99EA-7ACC107C9507}" dt="2024-04-27T23:50:02.012" v="1922" actId="20577"/>
          <ac:spMkLst>
            <pc:docMk/>
            <pc:sldMk cId="1988804848" sldId="300"/>
            <ac:spMk id="2" creationId="{E73BED81-2011-FECC-C360-27C8A692E8DB}"/>
          </ac:spMkLst>
        </pc:spChg>
      </pc:sldChg>
      <pc:sldChg chg="addSp modSp new mod modAnim">
        <pc:chgData name="Trahan, Anik" userId="54262fd3-4634-4131-bb90-0ce55e74faae" providerId="ADAL" clId="{535EF653-06A7-4827-99EA-7ACC107C9507}" dt="2024-04-28T11:13:09.823" v="2348" actId="20577"/>
        <pc:sldMkLst>
          <pc:docMk/>
          <pc:sldMk cId="82247336" sldId="301"/>
        </pc:sldMkLst>
        <pc:spChg chg="mod">
          <ac:chgData name="Trahan, Anik" userId="54262fd3-4634-4131-bb90-0ce55e74faae" providerId="ADAL" clId="{535EF653-06A7-4827-99EA-7ACC107C9507}" dt="2024-04-28T00:06:23.993" v="1979" actId="20577"/>
          <ac:spMkLst>
            <pc:docMk/>
            <pc:sldMk cId="82247336" sldId="301"/>
            <ac:spMk id="2" creationId="{87EC4195-FE92-7071-B3C9-C0F30AAF4E92}"/>
          </ac:spMkLst>
        </pc:spChg>
        <pc:spChg chg="mod">
          <ac:chgData name="Trahan, Anik" userId="54262fd3-4634-4131-bb90-0ce55e74faae" providerId="ADAL" clId="{535EF653-06A7-4827-99EA-7ACC107C9507}" dt="2024-04-28T11:13:09.823" v="2348" actId="20577"/>
          <ac:spMkLst>
            <pc:docMk/>
            <pc:sldMk cId="82247336" sldId="301"/>
            <ac:spMk id="3" creationId="{6D9713B6-0EBE-EAE1-B94A-A4C33490826A}"/>
          </ac:spMkLst>
        </pc:spChg>
        <pc:picChg chg="add mod">
          <ac:chgData name="Trahan, Anik" userId="54262fd3-4634-4131-bb90-0ce55e74faae" providerId="ADAL" clId="{535EF653-06A7-4827-99EA-7ACC107C9507}" dt="2024-04-28T01:47:05.856" v="1991" actId="1076"/>
          <ac:picMkLst>
            <pc:docMk/>
            <pc:sldMk cId="82247336" sldId="301"/>
            <ac:picMk id="5" creationId="{075A14DF-D8A9-23C4-242B-0E288369E58B}"/>
          </ac:picMkLst>
        </pc:picChg>
        <pc:picChg chg="add mod">
          <ac:chgData name="Trahan, Anik" userId="54262fd3-4634-4131-bb90-0ce55e74faae" providerId="ADAL" clId="{535EF653-06A7-4827-99EA-7ACC107C9507}" dt="2024-04-28T01:47:38.392" v="1996" actId="1076"/>
          <ac:picMkLst>
            <pc:docMk/>
            <pc:sldMk cId="82247336" sldId="301"/>
            <ac:picMk id="7" creationId="{94D2A205-15DF-B368-1A17-33074EA2AC38}"/>
          </ac:picMkLst>
        </pc:picChg>
        <pc:picChg chg="add mod">
          <ac:chgData name="Trahan, Anik" userId="54262fd3-4634-4131-bb90-0ce55e74faae" providerId="ADAL" clId="{535EF653-06A7-4827-99EA-7ACC107C9507}" dt="2024-04-28T01:48:26.703" v="2001" actId="1076"/>
          <ac:picMkLst>
            <pc:docMk/>
            <pc:sldMk cId="82247336" sldId="301"/>
            <ac:picMk id="9" creationId="{2D71CA68-5035-D1DA-6B52-DFC4F33D11A9}"/>
          </ac:picMkLst>
        </pc:picChg>
      </pc:sldChg>
      <pc:sldChg chg="addSp delSp modSp add mod delAnim modAnim">
        <pc:chgData name="Trahan, Anik" userId="54262fd3-4634-4131-bb90-0ce55e74faae" providerId="ADAL" clId="{535EF653-06A7-4827-99EA-7ACC107C9507}" dt="2024-04-28T11:21:01.344" v="2378"/>
        <pc:sldMkLst>
          <pc:docMk/>
          <pc:sldMk cId="1480578480" sldId="302"/>
        </pc:sldMkLst>
        <pc:spChg chg="mod">
          <ac:chgData name="Trahan, Anik" userId="54262fd3-4634-4131-bb90-0ce55e74faae" providerId="ADAL" clId="{535EF653-06A7-4827-99EA-7ACC107C9507}" dt="2024-04-28T11:13:52.587" v="2367" actId="6549"/>
          <ac:spMkLst>
            <pc:docMk/>
            <pc:sldMk cId="1480578480" sldId="302"/>
            <ac:spMk id="3" creationId="{6D9713B6-0EBE-EAE1-B94A-A4C33490826A}"/>
          </ac:spMkLst>
        </pc:spChg>
        <pc:picChg chg="del">
          <ac:chgData name="Trahan, Anik" userId="54262fd3-4634-4131-bb90-0ce55e74faae" providerId="ADAL" clId="{535EF653-06A7-4827-99EA-7ACC107C9507}" dt="2024-04-28T01:49:19.222" v="2006" actId="478"/>
          <ac:picMkLst>
            <pc:docMk/>
            <pc:sldMk cId="1480578480" sldId="302"/>
            <ac:picMk id="5" creationId="{075A14DF-D8A9-23C4-242B-0E288369E58B}"/>
          </ac:picMkLst>
        </pc:picChg>
        <pc:picChg chg="add mod">
          <ac:chgData name="Trahan, Anik" userId="54262fd3-4634-4131-bb90-0ce55e74faae" providerId="ADAL" clId="{535EF653-06A7-4827-99EA-7ACC107C9507}" dt="2024-04-28T11:20:15.729" v="2375" actId="1076"/>
          <ac:picMkLst>
            <pc:docMk/>
            <pc:sldMk cId="1480578480" sldId="302"/>
            <ac:picMk id="5" creationId="{D4956D82-2835-F1B1-2501-734366A25867}"/>
          </ac:picMkLst>
        </pc:picChg>
        <pc:picChg chg="add del mod">
          <ac:chgData name="Trahan, Anik" userId="54262fd3-4634-4131-bb90-0ce55e74faae" providerId="ADAL" clId="{535EF653-06A7-4827-99EA-7ACC107C9507}" dt="2024-04-28T02:04:26.206" v="2019" actId="478"/>
          <ac:picMkLst>
            <pc:docMk/>
            <pc:sldMk cId="1480578480" sldId="302"/>
            <ac:picMk id="6" creationId="{48BF0A28-23FF-9C33-329C-2E74461F6581}"/>
          </ac:picMkLst>
        </pc:picChg>
        <pc:picChg chg="del">
          <ac:chgData name="Trahan, Anik" userId="54262fd3-4634-4131-bb90-0ce55e74faae" providerId="ADAL" clId="{535EF653-06A7-4827-99EA-7ACC107C9507}" dt="2024-04-28T01:49:18.707" v="2005" actId="478"/>
          <ac:picMkLst>
            <pc:docMk/>
            <pc:sldMk cId="1480578480" sldId="302"/>
            <ac:picMk id="7" creationId="{94D2A205-15DF-B368-1A17-33074EA2AC38}"/>
          </ac:picMkLst>
        </pc:picChg>
        <pc:picChg chg="del">
          <ac:chgData name="Trahan, Anik" userId="54262fd3-4634-4131-bb90-0ce55e74faae" providerId="ADAL" clId="{535EF653-06A7-4827-99EA-7ACC107C9507}" dt="2024-04-28T01:49:18.263" v="2004" actId="478"/>
          <ac:picMkLst>
            <pc:docMk/>
            <pc:sldMk cId="1480578480" sldId="302"/>
            <ac:picMk id="9" creationId="{2D71CA68-5035-D1DA-6B52-DFC4F33D11A9}"/>
          </ac:picMkLst>
        </pc:picChg>
        <pc:picChg chg="add mod">
          <ac:chgData name="Trahan, Anik" userId="54262fd3-4634-4131-bb90-0ce55e74faae" providerId="ADAL" clId="{535EF653-06A7-4827-99EA-7ACC107C9507}" dt="2024-04-28T02:04:38.806" v="2023" actId="1076"/>
          <ac:picMkLst>
            <pc:docMk/>
            <pc:sldMk cId="1480578480" sldId="302"/>
            <ac:picMk id="10" creationId="{198D204F-8258-DB9B-C4CC-2EF8DC18F7EA}"/>
          </ac:picMkLst>
        </pc:picChg>
      </pc:sldChg>
      <pc:sldChg chg="addSp delSp modSp add mod">
        <pc:chgData name="Trahan, Anik" userId="54262fd3-4634-4131-bb90-0ce55e74faae" providerId="ADAL" clId="{535EF653-06A7-4827-99EA-7ACC107C9507}" dt="2024-04-28T02:09:06.687" v="2186" actId="20577"/>
        <pc:sldMkLst>
          <pc:docMk/>
          <pc:sldMk cId="3281191105" sldId="303"/>
        </pc:sldMkLst>
        <pc:spChg chg="mod">
          <ac:chgData name="Trahan, Anik" userId="54262fd3-4634-4131-bb90-0ce55e74faae" providerId="ADAL" clId="{535EF653-06A7-4827-99EA-7ACC107C9507}" dt="2024-04-28T02:06:26.502" v="2032" actId="20577"/>
          <ac:spMkLst>
            <pc:docMk/>
            <pc:sldMk cId="3281191105" sldId="303"/>
            <ac:spMk id="2" creationId="{87EC4195-FE92-7071-B3C9-C0F30AAF4E92}"/>
          </ac:spMkLst>
        </pc:spChg>
        <pc:spChg chg="mod">
          <ac:chgData name="Trahan, Anik" userId="54262fd3-4634-4131-bb90-0ce55e74faae" providerId="ADAL" clId="{535EF653-06A7-4827-99EA-7ACC107C9507}" dt="2024-04-28T02:09:06.687" v="2186" actId="20577"/>
          <ac:spMkLst>
            <pc:docMk/>
            <pc:sldMk cId="3281191105" sldId="303"/>
            <ac:spMk id="3" creationId="{6D9713B6-0EBE-EAE1-B94A-A4C33490826A}"/>
          </ac:spMkLst>
        </pc:spChg>
        <pc:picChg chg="add del">
          <ac:chgData name="Trahan, Anik" userId="54262fd3-4634-4131-bb90-0ce55e74faae" providerId="ADAL" clId="{535EF653-06A7-4827-99EA-7ACC107C9507}" dt="2024-04-28T02:06:47.790" v="2046" actId="22"/>
          <ac:picMkLst>
            <pc:docMk/>
            <pc:sldMk cId="3281191105" sldId="303"/>
            <ac:picMk id="5" creationId="{C426CC95-A361-2A13-D31E-E9C95F4B4E20}"/>
          </ac:picMkLst>
        </pc:picChg>
        <pc:picChg chg="add mod">
          <ac:chgData name="Trahan, Anik" userId="54262fd3-4634-4131-bb90-0ce55e74faae" providerId="ADAL" clId="{535EF653-06A7-4827-99EA-7ACC107C9507}" dt="2024-04-28T02:07:59.934" v="2092" actId="14100"/>
          <ac:picMkLst>
            <pc:docMk/>
            <pc:sldMk cId="3281191105" sldId="303"/>
            <ac:picMk id="7" creationId="{EC2CA6B0-364B-BA19-2A8C-A723D2177576}"/>
          </ac:picMkLst>
        </pc:picChg>
        <pc:picChg chg="add mod modCrop">
          <ac:chgData name="Trahan, Anik" userId="54262fd3-4634-4131-bb90-0ce55e74faae" providerId="ADAL" clId="{535EF653-06A7-4827-99EA-7ACC107C9507}" dt="2024-04-28T02:07:54.294" v="2089" actId="1076"/>
          <ac:picMkLst>
            <pc:docMk/>
            <pc:sldMk cId="3281191105" sldId="303"/>
            <ac:picMk id="8" creationId="{92E58EDF-BAEB-42C6-5FBF-15EE78F39DBA}"/>
          </ac:picMkLst>
        </pc:picChg>
        <pc:picChg chg="del">
          <ac:chgData name="Trahan, Anik" userId="54262fd3-4634-4131-bb90-0ce55e74faae" providerId="ADAL" clId="{535EF653-06A7-4827-99EA-7ACC107C9507}" dt="2024-04-28T02:06:43.405" v="2044" actId="478"/>
          <ac:picMkLst>
            <pc:docMk/>
            <pc:sldMk cId="3281191105" sldId="303"/>
            <ac:picMk id="10" creationId="{198D204F-8258-DB9B-C4CC-2EF8DC18F7EA}"/>
          </ac:picMkLst>
        </pc:picChg>
      </pc:sldChg>
      <pc:sldChg chg="addSp modSp new mod setBg">
        <pc:chgData name="Trahan, Anik" userId="54262fd3-4634-4131-bb90-0ce55e74faae" providerId="ADAL" clId="{535EF653-06A7-4827-99EA-7ACC107C9507}" dt="2024-04-28T02:11:12.985" v="2252" actId="26606"/>
        <pc:sldMkLst>
          <pc:docMk/>
          <pc:sldMk cId="1617090210" sldId="304"/>
        </pc:sldMkLst>
        <pc:spChg chg="mod">
          <ac:chgData name="Trahan, Anik" userId="54262fd3-4634-4131-bb90-0ce55e74faae" providerId="ADAL" clId="{535EF653-06A7-4827-99EA-7ACC107C9507}" dt="2024-04-28T02:11:12.985" v="2252" actId="26606"/>
          <ac:spMkLst>
            <pc:docMk/>
            <pc:sldMk cId="1617090210" sldId="304"/>
            <ac:spMk id="2" creationId="{DA120DDD-49AD-7D3B-7730-55DD849AF75D}"/>
          </ac:spMkLst>
        </pc:spChg>
        <pc:spChg chg="mod">
          <ac:chgData name="Trahan, Anik" userId="54262fd3-4634-4131-bb90-0ce55e74faae" providerId="ADAL" clId="{535EF653-06A7-4827-99EA-7ACC107C9507}" dt="2024-04-28T02:11:12.985" v="2252" actId="26606"/>
          <ac:spMkLst>
            <pc:docMk/>
            <pc:sldMk cId="1617090210" sldId="304"/>
            <ac:spMk id="3" creationId="{3F0DB0BD-D3CB-16B1-BCD6-8C3AF982AF20}"/>
          </ac:spMkLst>
        </pc:spChg>
        <pc:spChg chg="add">
          <ac:chgData name="Trahan, Anik" userId="54262fd3-4634-4131-bb90-0ce55e74faae" providerId="ADAL" clId="{535EF653-06A7-4827-99EA-7ACC107C9507}" dt="2024-04-28T02:11:12.985" v="2252" actId="26606"/>
          <ac:spMkLst>
            <pc:docMk/>
            <pc:sldMk cId="1617090210" sldId="304"/>
            <ac:spMk id="8" creationId="{C7D023E4-8DE1-436E-9847-ED6A4B4B04FD}"/>
          </ac:spMkLst>
        </pc:spChg>
        <pc:spChg chg="add">
          <ac:chgData name="Trahan, Anik" userId="54262fd3-4634-4131-bb90-0ce55e74faae" providerId="ADAL" clId="{535EF653-06A7-4827-99EA-7ACC107C9507}" dt="2024-04-28T02:11:12.985" v="2252" actId="26606"/>
          <ac:spMkLst>
            <pc:docMk/>
            <pc:sldMk cId="1617090210" sldId="304"/>
            <ac:spMk id="10" creationId="{6BE11944-ED05-4FE9-9927-06C110BB3A36}"/>
          </ac:spMkLst>
        </pc:spChg>
        <pc:grpChg chg="add">
          <ac:chgData name="Trahan, Anik" userId="54262fd3-4634-4131-bb90-0ce55e74faae" providerId="ADAL" clId="{535EF653-06A7-4827-99EA-7ACC107C9507}" dt="2024-04-28T02:11:12.985" v="2252" actId="26606"/>
          <ac:grpSpMkLst>
            <pc:docMk/>
            <pc:sldMk cId="1617090210" sldId="304"/>
            <ac:grpSpMk id="12" creationId="{A2812508-238C-4BCD-BDD3-25C99C5CA233}"/>
          </ac:grpSpMkLst>
        </pc:grpChg>
        <pc:grpChg chg="add">
          <ac:chgData name="Trahan, Anik" userId="54262fd3-4634-4131-bb90-0ce55e74faae" providerId="ADAL" clId="{535EF653-06A7-4827-99EA-7ACC107C9507}" dt="2024-04-28T02:11:12.985" v="2252" actId="26606"/>
          <ac:grpSpMkLst>
            <pc:docMk/>
            <pc:sldMk cId="1617090210" sldId="304"/>
            <ac:grpSpMk id="16" creationId="{43F5E015-E085-4624-B431-B42414448684}"/>
          </ac:grpSpMkLst>
        </pc:grpChg>
      </pc:sldChg>
      <pc:sldChg chg="add del">
        <pc:chgData name="Trahan, Anik" userId="54262fd3-4634-4131-bb90-0ce55e74faae" providerId="ADAL" clId="{535EF653-06A7-4827-99EA-7ACC107C9507}" dt="2024-04-28T02:10:25.571" v="2189" actId="2696"/>
        <pc:sldMkLst>
          <pc:docMk/>
          <pc:sldMk cId="3779062558" sldId="304"/>
        </pc:sldMkLst>
      </pc:sldChg>
      <pc:sldChg chg="addSp modSp new">
        <pc:chgData name="Trahan, Anik" userId="54262fd3-4634-4131-bb90-0ce55e74faae" providerId="ADAL" clId="{535EF653-06A7-4827-99EA-7ACC107C9507}" dt="2024-04-28T02:13:22.698" v="2256" actId="14100"/>
        <pc:sldMkLst>
          <pc:docMk/>
          <pc:sldMk cId="2721922975" sldId="305"/>
        </pc:sldMkLst>
        <pc:picChg chg="add mod">
          <ac:chgData name="Trahan, Anik" userId="54262fd3-4634-4131-bb90-0ce55e74faae" providerId="ADAL" clId="{535EF653-06A7-4827-99EA-7ACC107C9507}" dt="2024-04-28T02:13:22.698" v="2256" actId="14100"/>
          <ac:picMkLst>
            <pc:docMk/>
            <pc:sldMk cId="2721922975" sldId="305"/>
            <ac:picMk id="17410" creationId="{702B3E1D-5991-59DE-0378-5D091D3A1E98}"/>
          </ac:picMkLst>
        </pc:picChg>
      </pc:sldChg>
      <pc:sldChg chg="addSp delSp modSp new mod ord">
        <pc:chgData name="Trahan, Anik" userId="54262fd3-4634-4131-bb90-0ce55e74faae" providerId="ADAL" clId="{535EF653-06A7-4827-99EA-7ACC107C9507}" dt="2024-04-28T02:23:52.614" v="2286" actId="1076"/>
        <pc:sldMkLst>
          <pc:docMk/>
          <pc:sldMk cId="2905408383" sldId="306"/>
        </pc:sldMkLst>
        <pc:picChg chg="add mod">
          <ac:chgData name="Trahan, Anik" userId="54262fd3-4634-4131-bb90-0ce55e74faae" providerId="ADAL" clId="{535EF653-06A7-4827-99EA-7ACC107C9507}" dt="2024-04-28T02:23:52.614" v="2286" actId="1076"/>
          <ac:picMkLst>
            <pc:docMk/>
            <pc:sldMk cId="2905408383" sldId="306"/>
            <ac:picMk id="3" creationId="{DC93CC8F-D7D6-ECCE-A0AD-21788CD45257}"/>
          </ac:picMkLst>
        </pc:picChg>
        <pc:picChg chg="add del mod">
          <ac:chgData name="Trahan, Anik" userId="54262fd3-4634-4131-bb90-0ce55e74faae" providerId="ADAL" clId="{535EF653-06A7-4827-99EA-7ACC107C9507}" dt="2024-04-28T02:18:05.151" v="2269" actId="478"/>
          <ac:picMkLst>
            <pc:docMk/>
            <pc:sldMk cId="2905408383" sldId="306"/>
            <ac:picMk id="18434" creationId="{0294DD74-8CB2-6DE3-2992-B62294E129BA}"/>
          </ac:picMkLst>
        </pc:picChg>
        <pc:picChg chg="add del mod">
          <ac:chgData name="Trahan, Anik" userId="54262fd3-4634-4131-bb90-0ce55e74faae" providerId="ADAL" clId="{535EF653-06A7-4827-99EA-7ACC107C9507}" dt="2024-04-28T02:23:32.044" v="2281" actId="478"/>
          <ac:picMkLst>
            <pc:docMk/>
            <pc:sldMk cId="2905408383" sldId="306"/>
            <ac:picMk id="18436" creationId="{59E9EC67-A63F-2C7E-5A74-C902CA9DD889}"/>
          </ac:picMkLst>
        </pc:picChg>
      </pc:sldChg>
      <pc:sldChg chg="addSp delSp modSp new">
        <pc:chgData name="Trahan, Anik" userId="54262fd3-4634-4131-bb90-0ce55e74faae" providerId="ADAL" clId="{535EF653-06A7-4827-99EA-7ACC107C9507}" dt="2024-04-28T02:18:02.352" v="2268" actId="478"/>
        <pc:sldMkLst>
          <pc:docMk/>
          <pc:sldMk cId="1684241926" sldId="307"/>
        </pc:sldMkLst>
        <pc:picChg chg="add del mod">
          <ac:chgData name="Trahan, Anik" userId="54262fd3-4634-4131-bb90-0ce55e74faae" providerId="ADAL" clId="{535EF653-06A7-4827-99EA-7ACC107C9507}" dt="2024-04-28T02:18:02.352" v="2268" actId="478"/>
          <ac:picMkLst>
            <pc:docMk/>
            <pc:sldMk cId="1684241926" sldId="307"/>
            <ac:picMk id="19458" creationId="{D508CF75-26AD-D69D-2396-12798652C2D8}"/>
          </ac:picMkLst>
        </pc:picChg>
      </pc:sldChg>
      <pc:sldChg chg="addSp delSp modSp new mod">
        <pc:chgData name="Trahan, Anik" userId="54262fd3-4634-4131-bb90-0ce55e74faae" providerId="ADAL" clId="{535EF653-06A7-4827-99EA-7ACC107C9507}" dt="2024-04-28T02:21:47.217" v="2280" actId="478"/>
        <pc:sldMkLst>
          <pc:docMk/>
          <pc:sldMk cId="3845180393" sldId="308"/>
        </pc:sldMkLst>
        <pc:picChg chg="add del mod">
          <ac:chgData name="Trahan, Anik" userId="54262fd3-4634-4131-bb90-0ce55e74faae" providerId="ADAL" clId="{535EF653-06A7-4827-99EA-7ACC107C9507}" dt="2024-04-28T02:21:47.217" v="2280" actId="478"/>
          <ac:picMkLst>
            <pc:docMk/>
            <pc:sldMk cId="3845180393" sldId="308"/>
            <ac:picMk id="3" creationId="{0B559C48-6EC5-EA49-E023-2DCCDE192BC2}"/>
          </ac:picMkLst>
        </pc:picChg>
      </pc:sldChg>
      <pc:sldChg chg="addSp modSp add mod">
        <pc:chgData name="Trahan, Anik" userId="54262fd3-4634-4131-bb90-0ce55e74faae" providerId="ADAL" clId="{535EF653-06A7-4827-99EA-7ACC107C9507}" dt="2024-04-28T11:05:38.554" v="2305" actId="1076"/>
        <pc:sldMkLst>
          <pc:docMk/>
          <pc:sldMk cId="2787893909" sldId="309"/>
        </pc:sldMkLst>
        <pc:spChg chg="add mod">
          <ac:chgData name="Trahan, Anik" userId="54262fd3-4634-4131-bb90-0ce55e74faae" providerId="ADAL" clId="{535EF653-06A7-4827-99EA-7ACC107C9507}" dt="2024-04-28T11:03:08.307" v="2292" actId="21"/>
          <ac:spMkLst>
            <pc:docMk/>
            <pc:sldMk cId="2787893909" sldId="309"/>
            <ac:spMk id="2" creationId="{6CBB5D07-4954-E5CF-D5B7-8772E969E855}"/>
          </ac:spMkLst>
        </pc:spChg>
        <pc:spChg chg="add mod">
          <ac:chgData name="Trahan, Anik" userId="54262fd3-4634-4131-bb90-0ce55e74faae" providerId="ADAL" clId="{535EF653-06A7-4827-99EA-7ACC107C9507}" dt="2024-04-28T11:04:22.530" v="2298" actId="1076"/>
          <ac:spMkLst>
            <pc:docMk/>
            <pc:sldMk cId="2787893909" sldId="309"/>
            <ac:spMk id="4" creationId="{ECA315D0-107F-D9B2-13C2-F496031DD401}"/>
          </ac:spMkLst>
        </pc:spChg>
        <pc:picChg chg="mod">
          <ac:chgData name="Trahan, Anik" userId="54262fd3-4634-4131-bb90-0ce55e74faae" providerId="ADAL" clId="{535EF653-06A7-4827-99EA-7ACC107C9507}" dt="2024-04-28T11:01:18.175" v="2288" actId="1076"/>
          <ac:picMkLst>
            <pc:docMk/>
            <pc:sldMk cId="2787893909" sldId="309"/>
            <ac:picMk id="3" creationId="{26927873-1B43-B432-00BF-C16063DEE181}"/>
          </ac:picMkLst>
        </pc:picChg>
        <pc:picChg chg="add mod">
          <ac:chgData name="Trahan, Anik" userId="54262fd3-4634-4131-bb90-0ce55e74faae" providerId="ADAL" clId="{535EF653-06A7-4827-99EA-7ACC107C9507}" dt="2024-04-28T11:05:38.554" v="2305" actId="1076"/>
          <ac:picMkLst>
            <pc:docMk/>
            <pc:sldMk cId="2787893909" sldId="309"/>
            <ac:picMk id="6" creationId="{FCBDF5C2-E095-A9E7-7CD2-4EC976279298}"/>
          </ac:picMkLst>
        </pc:picChg>
      </pc:sldChg>
      <pc:sldChg chg="addSp delSp modSp add mod delAnim">
        <pc:chgData name="Trahan, Anik" userId="54262fd3-4634-4131-bb90-0ce55e74faae" providerId="ADAL" clId="{535EF653-06A7-4827-99EA-7ACC107C9507}" dt="2024-04-28T12:41:58.970" v="2521" actId="1076"/>
        <pc:sldMkLst>
          <pc:docMk/>
          <pc:sldMk cId="3563932702" sldId="310"/>
        </pc:sldMkLst>
        <pc:spChg chg="mod">
          <ac:chgData name="Trahan, Anik" userId="54262fd3-4634-4131-bb90-0ce55e74faae" providerId="ADAL" clId="{535EF653-06A7-4827-99EA-7ACC107C9507}" dt="2024-04-28T11:24:48.413" v="2496" actId="20577"/>
          <ac:spMkLst>
            <pc:docMk/>
            <pc:sldMk cId="3563932702" sldId="310"/>
            <ac:spMk id="3" creationId="{0A6FC62F-A8D7-4F33-38DB-0247763AF4D7}"/>
          </ac:spMkLst>
        </pc:spChg>
        <pc:picChg chg="del">
          <ac:chgData name="Trahan, Anik" userId="54262fd3-4634-4131-bb90-0ce55e74faae" providerId="ADAL" clId="{535EF653-06A7-4827-99EA-7ACC107C9507}" dt="2024-04-28T11:24:54.178" v="2500" actId="478"/>
          <ac:picMkLst>
            <pc:docMk/>
            <pc:sldMk cId="3563932702" sldId="310"/>
            <ac:picMk id="5" creationId="{4A81CBC8-6D13-6654-08B1-EC1ADB4E5E89}"/>
          </ac:picMkLst>
        </pc:picChg>
        <pc:picChg chg="add mod modCrop">
          <ac:chgData name="Trahan, Anik" userId="54262fd3-4634-4131-bb90-0ce55e74faae" providerId="ADAL" clId="{535EF653-06A7-4827-99EA-7ACC107C9507}" dt="2024-04-28T12:41:58.970" v="2521" actId="1076"/>
          <ac:picMkLst>
            <pc:docMk/>
            <pc:sldMk cId="3563932702" sldId="310"/>
            <ac:picMk id="6" creationId="{BB5BC55C-0E84-40A7-4CD1-6848846D5294}"/>
          </ac:picMkLst>
        </pc:picChg>
        <pc:picChg chg="del">
          <ac:chgData name="Trahan, Anik" userId="54262fd3-4634-4131-bb90-0ce55e74faae" providerId="ADAL" clId="{535EF653-06A7-4827-99EA-7ACC107C9507}" dt="2024-04-28T11:24:53.492" v="2499" actId="478"/>
          <ac:picMkLst>
            <pc:docMk/>
            <pc:sldMk cId="3563932702" sldId="310"/>
            <ac:picMk id="7" creationId="{E666D9EF-8D65-DA5C-4493-A6F84721FC1C}"/>
          </ac:picMkLst>
        </pc:picChg>
        <pc:picChg chg="del">
          <ac:chgData name="Trahan, Anik" userId="54262fd3-4634-4131-bb90-0ce55e74faae" providerId="ADAL" clId="{535EF653-06A7-4827-99EA-7ACC107C9507}" dt="2024-04-28T11:24:53.026" v="2498" actId="478"/>
          <ac:picMkLst>
            <pc:docMk/>
            <pc:sldMk cId="3563932702" sldId="310"/>
            <ac:picMk id="9" creationId="{1031B8DF-FCA1-8836-EEFB-146D12C4B4AD}"/>
          </ac:picMkLst>
        </pc:picChg>
        <pc:picChg chg="del">
          <ac:chgData name="Trahan, Anik" userId="54262fd3-4634-4131-bb90-0ce55e74faae" providerId="ADAL" clId="{535EF653-06A7-4827-99EA-7ACC107C9507}" dt="2024-04-28T11:24:52.411" v="2497" actId="478"/>
          <ac:picMkLst>
            <pc:docMk/>
            <pc:sldMk cId="3563932702" sldId="310"/>
            <ac:picMk id="11" creationId="{2A8B8C94-6088-3D53-70E6-970EA03ABC11}"/>
          </ac:picMkLst>
        </pc:picChg>
      </pc:sldChg>
      <pc:sldChg chg="add modTransition">
        <pc:chgData name="Trahan, Anik" userId="54262fd3-4634-4131-bb90-0ce55e74faae" providerId="ADAL" clId="{535EF653-06A7-4827-99EA-7ACC107C9507}" dt="2024-04-28T12:41:06.035" v="2516"/>
        <pc:sldMkLst>
          <pc:docMk/>
          <pc:sldMk cId="2610538560" sldId="311"/>
        </pc:sldMkLst>
      </pc:sldChg>
      <pc:sldChg chg="modSp add mod modTransition">
        <pc:chgData name="Trahan, Anik" userId="54262fd3-4634-4131-bb90-0ce55e74faae" providerId="ADAL" clId="{535EF653-06A7-4827-99EA-7ACC107C9507}" dt="2024-04-28T12:41:49.266" v="2520" actId="1076"/>
        <pc:sldMkLst>
          <pc:docMk/>
          <pc:sldMk cId="1581897024" sldId="312"/>
        </pc:sldMkLst>
        <pc:picChg chg="mod modCrop">
          <ac:chgData name="Trahan, Anik" userId="54262fd3-4634-4131-bb90-0ce55e74faae" providerId="ADAL" clId="{535EF653-06A7-4827-99EA-7ACC107C9507}" dt="2024-04-28T12:41:49.266" v="2520" actId="1076"/>
          <ac:picMkLst>
            <pc:docMk/>
            <pc:sldMk cId="1581897024" sldId="312"/>
            <ac:picMk id="6" creationId="{BB5BC55C-0E84-40A7-4CD1-6848846D5294}"/>
          </ac:picMkLst>
        </pc:picChg>
      </pc:sldChg>
      <pc:sldChg chg="modAnim">
        <pc:chgData name="Trahan, Anik" userId="54262fd3-4634-4131-bb90-0ce55e74faae" providerId="ADAL" clId="{535EF653-06A7-4827-99EA-7ACC107C9507}" dt="2024-04-29T11:43:42.480" v="2584"/>
        <pc:sldMkLst>
          <pc:docMk/>
          <pc:sldMk cId="3686884141" sldId="314"/>
        </pc:sldMkLst>
      </pc:sldChg>
      <pc:sldChg chg="modSp">
        <pc:chgData name="Trahan, Anik" userId="54262fd3-4634-4131-bb90-0ce55e74faae" providerId="ADAL" clId="{535EF653-06A7-4827-99EA-7ACC107C9507}" dt="2024-04-29T11:45:16.873" v="2586" actId="120"/>
        <pc:sldMkLst>
          <pc:docMk/>
          <pc:sldMk cId="2011988011" sldId="316"/>
        </pc:sldMkLst>
        <pc:spChg chg="mod">
          <ac:chgData name="Trahan, Anik" userId="54262fd3-4634-4131-bb90-0ce55e74faae" providerId="ADAL" clId="{535EF653-06A7-4827-99EA-7ACC107C9507}" dt="2024-04-29T11:45:12.160" v="2585" actId="120"/>
          <ac:spMkLst>
            <pc:docMk/>
            <pc:sldMk cId="2011988011" sldId="316"/>
            <ac:spMk id="2" creationId="{B94492E6-068A-DD2E-56DE-7195C9DFF3F6}"/>
          </ac:spMkLst>
        </pc:spChg>
        <pc:spChg chg="mod">
          <ac:chgData name="Trahan, Anik" userId="54262fd3-4634-4131-bb90-0ce55e74faae" providerId="ADAL" clId="{535EF653-06A7-4827-99EA-7ACC107C9507}" dt="2024-04-29T11:45:16.873" v="2586" actId="120"/>
          <ac:spMkLst>
            <pc:docMk/>
            <pc:sldMk cId="2011988011" sldId="316"/>
            <ac:spMk id="3" creationId="{4DD1B237-A1FE-84B9-B255-925408B92430}"/>
          </ac:spMkLst>
        </pc:spChg>
      </pc:sldChg>
      <pc:sldChg chg="modAnim">
        <pc:chgData name="Trahan, Anik" userId="54262fd3-4634-4131-bb90-0ce55e74faae" providerId="ADAL" clId="{535EF653-06A7-4827-99EA-7ACC107C9507}" dt="2024-04-29T11:31:13.345" v="2536"/>
        <pc:sldMkLst>
          <pc:docMk/>
          <pc:sldMk cId="3553926650" sldId="324"/>
        </pc:sldMkLst>
      </pc:sldChg>
    </pc:docChg>
  </pc:docChgLst>
  <pc:docChgLst>
    <pc:chgData name="Trahan, Anik" userId="54262fd3-4634-4131-bb90-0ce55e74faae" providerId="ADAL" clId="{AD3526C2-A6F9-4BEF-A947-EDFF65F79041}"/>
    <pc:docChg chg="undo custSel addSld modSld sldOrd">
      <pc:chgData name="Trahan, Anik" userId="54262fd3-4634-4131-bb90-0ce55e74faae" providerId="ADAL" clId="{AD3526C2-A6F9-4BEF-A947-EDFF65F79041}" dt="2024-04-29T12:46:58.978" v="1763" actId="27636"/>
      <pc:docMkLst>
        <pc:docMk/>
      </pc:docMkLst>
      <pc:sldChg chg="addSp delSp modSp mod setBg">
        <pc:chgData name="Trahan, Anik" userId="54262fd3-4634-4131-bb90-0ce55e74faae" providerId="ADAL" clId="{AD3526C2-A6F9-4BEF-A947-EDFF65F79041}" dt="2024-04-29T12:32:27.174" v="1647" actId="6549"/>
        <pc:sldMkLst>
          <pc:docMk/>
          <pc:sldMk cId="2897863883" sldId="257"/>
        </pc:sldMkLst>
        <pc:spChg chg="mod">
          <ac:chgData name="Trahan, Anik" userId="54262fd3-4634-4131-bb90-0ce55e74faae" providerId="ADAL" clId="{AD3526C2-A6F9-4BEF-A947-EDFF65F79041}" dt="2024-04-29T01:41:22.600" v="1532" actId="255"/>
          <ac:spMkLst>
            <pc:docMk/>
            <pc:sldMk cId="2897863883" sldId="257"/>
            <ac:spMk id="2" creationId="{BD424216-A19B-9E7D-D632-AF5E78104DFE}"/>
          </ac:spMkLst>
        </pc:spChg>
        <pc:spChg chg="mod">
          <ac:chgData name="Trahan, Anik" userId="54262fd3-4634-4131-bb90-0ce55e74faae" providerId="ADAL" clId="{AD3526C2-A6F9-4BEF-A947-EDFF65F79041}" dt="2024-04-29T12:32:27.174" v="1647" actId="6549"/>
          <ac:spMkLst>
            <pc:docMk/>
            <pc:sldMk cId="2897863883" sldId="257"/>
            <ac:spMk id="3" creationId="{7FC70600-6750-748F-5033-E81A0F918AC0}"/>
          </ac:spMkLst>
        </pc:spChg>
        <pc:spChg chg="add del">
          <ac:chgData name="Trahan, Anik" userId="54262fd3-4634-4131-bb90-0ce55e74faae" providerId="ADAL" clId="{AD3526C2-A6F9-4BEF-A947-EDFF65F79041}" dt="2024-04-29T01:36:33.785" v="1516" actId="26606"/>
          <ac:spMkLst>
            <pc:docMk/>
            <pc:sldMk cId="2897863883" sldId="257"/>
            <ac:spMk id="1031" creationId="{04812C46-200A-4DEB-A05E-3ED6C68C2387}"/>
          </ac:spMkLst>
        </pc:spChg>
        <pc:spChg chg="add del">
          <ac:chgData name="Trahan, Anik" userId="54262fd3-4634-4131-bb90-0ce55e74faae" providerId="ADAL" clId="{AD3526C2-A6F9-4BEF-A947-EDFF65F79041}" dt="2024-04-29T01:36:33.785" v="1516" actId="26606"/>
          <ac:spMkLst>
            <pc:docMk/>
            <pc:sldMk cId="2897863883" sldId="257"/>
            <ac:spMk id="1033" creationId="{D1EA859B-E555-4109-94F3-6700E046E008}"/>
          </ac:spMkLst>
        </pc:spChg>
        <pc:spChg chg="add">
          <ac:chgData name="Trahan, Anik" userId="54262fd3-4634-4131-bb90-0ce55e74faae" providerId="ADAL" clId="{AD3526C2-A6F9-4BEF-A947-EDFF65F79041}" dt="2024-04-29T01:36:33.785" v="1516" actId="26606"/>
          <ac:spMkLst>
            <pc:docMk/>
            <pc:sldMk cId="2897863883" sldId="257"/>
            <ac:spMk id="1038" creationId="{04812C46-200A-4DEB-A05E-3ED6C68C2387}"/>
          </ac:spMkLst>
        </pc:spChg>
        <pc:spChg chg="add">
          <ac:chgData name="Trahan, Anik" userId="54262fd3-4634-4131-bb90-0ce55e74faae" providerId="ADAL" clId="{AD3526C2-A6F9-4BEF-A947-EDFF65F79041}" dt="2024-04-29T01:36:33.785" v="1516" actId="26606"/>
          <ac:spMkLst>
            <pc:docMk/>
            <pc:sldMk cId="2897863883" sldId="257"/>
            <ac:spMk id="1040" creationId="{D1EA859B-E555-4109-94F3-6700E046E008}"/>
          </ac:spMkLst>
        </pc:spChg>
        <pc:picChg chg="add del mod ord">
          <ac:chgData name="Trahan, Anik" userId="54262fd3-4634-4131-bb90-0ce55e74faae" providerId="ADAL" clId="{AD3526C2-A6F9-4BEF-A947-EDFF65F79041}" dt="2024-04-29T01:36:30.533" v="1514" actId="478"/>
          <ac:picMkLst>
            <pc:docMk/>
            <pc:sldMk cId="2897863883" sldId="257"/>
            <ac:picMk id="1026" creationId="{4E70ED34-7F11-6570-25CA-39FB1F7ACA81}"/>
          </ac:picMkLst>
        </pc:picChg>
        <pc:picChg chg="add mod ord">
          <ac:chgData name="Trahan, Anik" userId="54262fd3-4634-4131-bb90-0ce55e74faae" providerId="ADAL" clId="{AD3526C2-A6F9-4BEF-A947-EDFF65F79041}" dt="2024-04-29T01:36:33.785" v="1516" actId="26606"/>
          <ac:picMkLst>
            <pc:docMk/>
            <pc:sldMk cId="2897863883" sldId="257"/>
            <ac:picMk id="1028" creationId="{353D71EE-89BB-A8A6-F31C-FC8E7A9ACADA}"/>
          </ac:picMkLst>
        </pc:picChg>
      </pc:sldChg>
      <pc:sldChg chg="addSp delSp modSp mod setBg addAnim modAnim">
        <pc:chgData name="Trahan, Anik" userId="54262fd3-4634-4131-bb90-0ce55e74faae" providerId="ADAL" clId="{AD3526C2-A6F9-4BEF-A947-EDFF65F79041}" dt="2024-04-29T00:17:51.444" v="1153"/>
        <pc:sldMkLst>
          <pc:docMk/>
          <pc:sldMk cId="3601194307" sldId="259"/>
        </pc:sldMkLst>
        <pc:spChg chg="mod">
          <ac:chgData name="Trahan, Anik" userId="54262fd3-4634-4131-bb90-0ce55e74faae" providerId="ADAL" clId="{AD3526C2-A6F9-4BEF-A947-EDFF65F79041}" dt="2024-04-28T23:25:12.729" v="16" actId="2711"/>
          <ac:spMkLst>
            <pc:docMk/>
            <pc:sldMk cId="3601194307" sldId="259"/>
            <ac:spMk id="2" creationId="{B0519E53-95EA-6763-8B1F-447EAE52926D}"/>
          </ac:spMkLst>
        </pc:spChg>
        <pc:spChg chg="del mod">
          <ac:chgData name="Trahan, Anik" userId="54262fd3-4634-4131-bb90-0ce55e74faae" providerId="ADAL" clId="{AD3526C2-A6F9-4BEF-A947-EDFF65F79041}" dt="2024-04-28T23:24:52.563" v="13" actId="478"/>
          <ac:spMkLst>
            <pc:docMk/>
            <pc:sldMk cId="3601194307" sldId="259"/>
            <ac:spMk id="3" creationId="{4E6FC7CA-6432-E525-5D8F-A6FB9921AC2C}"/>
          </ac:spMkLst>
        </pc:spChg>
        <pc:spChg chg="add">
          <ac:chgData name="Trahan, Anik" userId="54262fd3-4634-4131-bb90-0ce55e74faae" providerId="ADAL" clId="{AD3526C2-A6F9-4BEF-A947-EDFF65F79041}" dt="2024-04-28T23:24:32.028" v="10" actId="26606"/>
          <ac:spMkLst>
            <pc:docMk/>
            <pc:sldMk cId="3601194307" sldId="259"/>
            <ac:spMk id="2055" creationId="{C1DD1A8A-57D5-4A81-AD04-532B043C5611}"/>
          </ac:spMkLst>
        </pc:spChg>
        <pc:spChg chg="add">
          <ac:chgData name="Trahan, Anik" userId="54262fd3-4634-4131-bb90-0ce55e74faae" providerId="ADAL" clId="{AD3526C2-A6F9-4BEF-A947-EDFF65F79041}" dt="2024-04-28T23:24:32.028" v="10" actId="26606"/>
          <ac:spMkLst>
            <pc:docMk/>
            <pc:sldMk cId="3601194307" sldId="259"/>
            <ac:spMk id="2057" creationId="{007891EC-4501-44ED-A8C8-B11B6DB767AB}"/>
          </ac:spMkLst>
        </pc:spChg>
        <pc:picChg chg="add mod ord">
          <ac:chgData name="Trahan, Anik" userId="54262fd3-4634-4131-bb90-0ce55e74faae" providerId="ADAL" clId="{AD3526C2-A6F9-4BEF-A947-EDFF65F79041}" dt="2024-04-28T23:24:32.028" v="10" actId="26606"/>
          <ac:picMkLst>
            <pc:docMk/>
            <pc:sldMk cId="3601194307" sldId="259"/>
            <ac:picMk id="2050" creationId="{8C0EF11B-46D6-5970-C671-5A4A44A5B61F}"/>
          </ac:picMkLst>
        </pc:picChg>
      </pc:sldChg>
      <pc:sldChg chg="addSp modSp mod setBg">
        <pc:chgData name="Trahan, Anik" userId="54262fd3-4634-4131-bb90-0ce55e74faae" providerId="ADAL" clId="{AD3526C2-A6F9-4BEF-A947-EDFF65F79041}" dt="2024-04-28T23:26:44.967" v="22" actId="27636"/>
        <pc:sldMkLst>
          <pc:docMk/>
          <pc:sldMk cId="2744164276" sldId="260"/>
        </pc:sldMkLst>
        <pc:spChg chg="mod">
          <ac:chgData name="Trahan, Anik" userId="54262fd3-4634-4131-bb90-0ce55e74faae" providerId="ADAL" clId="{AD3526C2-A6F9-4BEF-A947-EDFF65F79041}" dt="2024-04-28T23:26:44.967" v="22" actId="27636"/>
          <ac:spMkLst>
            <pc:docMk/>
            <pc:sldMk cId="2744164276" sldId="260"/>
            <ac:spMk id="2" creationId="{F49D0365-1190-FE4B-931B-2C5CD654EC04}"/>
          </ac:spMkLst>
        </pc:spChg>
        <pc:spChg chg="mod">
          <ac:chgData name="Trahan, Anik" userId="54262fd3-4634-4131-bb90-0ce55e74faae" providerId="ADAL" clId="{AD3526C2-A6F9-4BEF-A947-EDFF65F79041}" dt="2024-04-28T23:26:38.357" v="20" actId="26606"/>
          <ac:spMkLst>
            <pc:docMk/>
            <pc:sldMk cId="2744164276" sldId="260"/>
            <ac:spMk id="3" creationId="{EC2404F1-BA8E-A1CF-38F5-C2ACB75AEC65}"/>
          </ac:spMkLst>
        </pc:spChg>
        <pc:spChg chg="add">
          <ac:chgData name="Trahan, Anik" userId="54262fd3-4634-4131-bb90-0ce55e74faae" providerId="ADAL" clId="{AD3526C2-A6F9-4BEF-A947-EDFF65F79041}" dt="2024-04-28T23:26:38.357" v="20" actId="26606"/>
          <ac:spMkLst>
            <pc:docMk/>
            <pc:sldMk cId="2744164276" sldId="260"/>
            <ac:spMk id="3079" creationId="{F8446B12-7391-4711-8B31-112A0B896C76}"/>
          </ac:spMkLst>
        </pc:spChg>
        <pc:grpChg chg="add">
          <ac:chgData name="Trahan, Anik" userId="54262fd3-4634-4131-bb90-0ce55e74faae" providerId="ADAL" clId="{AD3526C2-A6F9-4BEF-A947-EDFF65F79041}" dt="2024-04-28T23:26:38.357" v="20" actId="26606"/>
          <ac:grpSpMkLst>
            <pc:docMk/>
            <pc:sldMk cId="2744164276" sldId="260"/>
            <ac:grpSpMk id="3081" creationId="{4252769E-B9F0-4068-A645-5BBEF16E9C28}"/>
          </ac:grpSpMkLst>
        </pc:grpChg>
        <pc:picChg chg="add mod">
          <ac:chgData name="Trahan, Anik" userId="54262fd3-4634-4131-bb90-0ce55e74faae" providerId="ADAL" clId="{AD3526C2-A6F9-4BEF-A947-EDFF65F79041}" dt="2024-04-28T23:26:38.357" v="20" actId="26606"/>
          <ac:picMkLst>
            <pc:docMk/>
            <pc:sldMk cId="2744164276" sldId="260"/>
            <ac:picMk id="3074" creationId="{31EBDF60-9944-A074-DD39-E21068631A46}"/>
          </ac:picMkLst>
        </pc:picChg>
      </pc:sldChg>
      <pc:sldChg chg="addSp delSp modSp mod setBg addAnim modAnim">
        <pc:chgData name="Trahan, Anik" userId="54262fd3-4634-4131-bb90-0ce55e74faae" providerId="ADAL" clId="{AD3526C2-A6F9-4BEF-A947-EDFF65F79041}" dt="2024-04-29T12:33:13.370" v="1648"/>
        <pc:sldMkLst>
          <pc:docMk/>
          <pc:sldMk cId="526340580" sldId="268"/>
        </pc:sldMkLst>
        <pc:spChg chg="mod">
          <ac:chgData name="Trahan, Anik" userId="54262fd3-4634-4131-bb90-0ce55e74faae" providerId="ADAL" clId="{AD3526C2-A6F9-4BEF-A947-EDFF65F79041}" dt="2024-04-28T23:29:15.422" v="33" actId="208"/>
          <ac:spMkLst>
            <pc:docMk/>
            <pc:sldMk cId="526340580" sldId="268"/>
            <ac:spMk id="2" creationId="{615BEB00-BA5A-104E-AE59-E53C7E773A7F}"/>
          </ac:spMkLst>
        </pc:spChg>
        <pc:spChg chg="mod">
          <ac:chgData name="Trahan, Anik" userId="54262fd3-4634-4131-bb90-0ce55e74faae" providerId="ADAL" clId="{AD3526C2-A6F9-4BEF-A947-EDFF65F79041}" dt="2024-04-28T23:27:51.787" v="24" actId="26606"/>
          <ac:spMkLst>
            <pc:docMk/>
            <pc:sldMk cId="526340580" sldId="268"/>
            <ac:spMk id="3" creationId="{D4EBE319-C035-6AF2-2C95-2D24743FBBA0}"/>
          </ac:spMkLst>
        </pc:spChg>
        <pc:spChg chg="add del">
          <ac:chgData name="Trahan, Anik" userId="54262fd3-4634-4131-bb90-0ce55e74faae" providerId="ADAL" clId="{AD3526C2-A6F9-4BEF-A947-EDFF65F79041}" dt="2024-04-28T23:29:07.166" v="32" actId="26606"/>
          <ac:spMkLst>
            <pc:docMk/>
            <pc:sldMk cId="526340580" sldId="268"/>
            <ac:spMk id="4103" creationId="{C1DD1A8A-57D5-4A81-AD04-532B043C5611}"/>
          </ac:spMkLst>
        </pc:spChg>
        <pc:spChg chg="add del">
          <ac:chgData name="Trahan, Anik" userId="54262fd3-4634-4131-bb90-0ce55e74faae" providerId="ADAL" clId="{AD3526C2-A6F9-4BEF-A947-EDFF65F79041}" dt="2024-04-28T23:29:07.166" v="32" actId="26606"/>
          <ac:spMkLst>
            <pc:docMk/>
            <pc:sldMk cId="526340580" sldId="268"/>
            <ac:spMk id="4105" creationId="{007891EC-4501-44ED-A8C8-B11B6DB767AB}"/>
          </ac:spMkLst>
        </pc:spChg>
        <pc:spChg chg="add">
          <ac:chgData name="Trahan, Anik" userId="54262fd3-4634-4131-bb90-0ce55e74faae" providerId="ADAL" clId="{AD3526C2-A6F9-4BEF-A947-EDFF65F79041}" dt="2024-04-28T23:29:07.166" v="32" actId="26606"/>
          <ac:spMkLst>
            <pc:docMk/>
            <pc:sldMk cId="526340580" sldId="268"/>
            <ac:spMk id="4110" creationId="{C1DD1A8A-57D5-4A81-AD04-532B043C5611}"/>
          </ac:spMkLst>
        </pc:spChg>
        <pc:spChg chg="add">
          <ac:chgData name="Trahan, Anik" userId="54262fd3-4634-4131-bb90-0ce55e74faae" providerId="ADAL" clId="{AD3526C2-A6F9-4BEF-A947-EDFF65F79041}" dt="2024-04-28T23:29:07.166" v="32" actId="26606"/>
          <ac:spMkLst>
            <pc:docMk/>
            <pc:sldMk cId="526340580" sldId="268"/>
            <ac:spMk id="4112" creationId="{007891EC-4501-44ED-A8C8-B11B6DB767AB}"/>
          </ac:spMkLst>
        </pc:spChg>
        <pc:picChg chg="add del mod ord">
          <ac:chgData name="Trahan, Anik" userId="54262fd3-4634-4131-bb90-0ce55e74faae" providerId="ADAL" clId="{AD3526C2-A6F9-4BEF-A947-EDFF65F79041}" dt="2024-04-28T23:28:31.940" v="28" actId="478"/>
          <ac:picMkLst>
            <pc:docMk/>
            <pc:sldMk cId="526340580" sldId="268"/>
            <ac:picMk id="4098" creationId="{72FABC85-51CA-D1F7-AB28-97BF801A8E4F}"/>
          </ac:picMkLst>
        </pc:picChg>
        <pc:picChg chg="add del">
          <ac:chgData name="Trahan, Anik" userId="54262fd3-4634-4131-bb90-0ce55e74faae" providerId="ADAL" clId="{AD3526C2-A6F9-4BEF-A947-EDFF65F79041}" dt="2024-04-28T23:28:53.997" v="30" actId="478"/>
          <ac:picMkLst>
            <pc:docMk/>
            <pc:sldMk cId="526340580" sldId="268"/>
            <ac:picMk id="4100" creationId="{7DE11456-F421-D533-4241-0C77EF8E0237}"/>
          </ac:picMkLst>
        </pc:picChg>
        <pc:picChg chg="add mod ord">
          <ac:chgData name="Trahan, Anik" userId="54262fd3-4634-4131-bb90-0ce55e74faae" providerId="ADAL" clId="{AD3526C2-A6F9-4BEF-A947-EDFF65F79041}" dt="2024-04-28T23:29:07.166" v="32" actId="26606"/>
          <ac:picMkLst>
            <pc:docMk/>
            <pc:sldMk cId="526340580" sldId="268"/>
            <ac:picMk id="4102" creationId="{4E28B74E-8249-888D-C79B-2D807B208DEB}"/>
          </ac:picMkLst>
        </pc:picChg>
      </pc:sldChg>
      <pc:sldChg chg="modSp">
        <pc:chgData name="Trahan, Anik" userId="54262fd3-4634-4131-bb90-0ce55e74faae" providerId="ADAL" clId="{AD3526C2-A6F9-4BEF-A947-EDFF65F79041}" dt="2024-04-29T12:33:43.529" v="1650" actId="208"/>
        <pc:sldMkLst>
          <pc:docMk/>
          <pc:sldMk cId="2898693366" sldId="272"/>
        </pc:sldMkLst>
        <pc:spChg chg="mod">
          <ac:chgData name="Trahan, Anik" userId="54262fd3-4634-4131-bb90-0ce55e74faae" providerId="ADAL" clId="{AD3526C2-A6F9-4BEF-A947-EDFF65F79041}" dt="2024-04-29T12:33:43.529" v="1650" actId="208"/>
          <ac:spMkLst>
            <pc:docMk/>
            <pc:sldMk cId="2898693366" sldId="272"/>
            <ac:spMk id="3" creationId="{2DEFE14B-1796-83DB-2E25-B24778332705}"/>
          </ac:spMkLst>
        </pc:spChg>
      </pc:sldChg>
      <pc:sldChg chg="modSp mod">
        <pc:chgData name="Trahan, Anik" userId="54262fd3-4634-4131-bb90-0ce55e74faae" providerId="ADAL" clId="{AD3526C2-A6F9-4BEF-A947-EDFF65F79041}" dt="2024-04-29T12:34:13.425" v="1652" actId="208"/>
        <pc:sldMkLst>
          <pc:docMk/>
          <pc:sldMk cId="3711464208" sldId="278"/>
        </pc:sldMkLst>
        <pc:spChg chg="mod">
          <ac:chgData name="Trahan, Anik" userId="54262fd3-4634-4131-bb90-0ce55e74faae" providerId="ADAL" clId="{AD3526C2-A6F9-4BEF-A947-EDFF65F79041}" dt="2024-04-29T12:34:13.425" v="1652" actId="208"/>
          <ac:spMkLst>
            <pc:docMk/>
            <pc:sldMk cId="3711464208" sldId="278"/>
            <ac:spMk id="3" creationId="{2DEFE14B-1796-83DB-2E25-B24778332705}"/>
          </ac:spMkLst>
        </pc:spChg>
      </pc:sldChg>
      <pc:sldChg chg="modSp mod modAnim">
        <pc:chgData name="Trahan, Anik" userId="54262fd3-4634-4131-bb90-0ce55e74faae" providerId="ADAL" clId="{AD3526C2-A6F9-4BEF-A947-EDFF65F79041}" dt="2024-04-29T12:35:50.074" v="1670" actId="13244"/>
        <pc:sldMkLst>
          <pc:docMk/>
          <pc:sldMk cId="2964875144" sldId="282"/>
        </pc:sldMkLst>
        <pc:spChg chg="mod ord modVis">
          <ac:chgData name="Trahan, Anik" userId="54262fd3-4634-4131-bb90-0ce55e74faae" providerId="ADAL" clId="{AD3526C2-A6F9-4BEF-A947-EDFF65F79041}" dt="2024-04-29T12:35:50.074" v="1670" actId="13244"/>
          <ac:spMkLst>
            <pc:docMk/>
            <pc:sldMk cId="2964875144" sldId="282"/>
            <ac:spMk id="2" creationId="{5E151DD0-C442-C1BB-B40E-B189BF99059D}"/>
          </ac:spMkLst>
        </pc:spChg>
        <pc:spChg chg="mod ord modVis">
          <ac:chgData name="Trahan, Anik" userId="54262fd3-4634-4131-bb90-0ce55e74faae" providerId="ADAL" clId="{AD3526C2-A6F9-4BEF-A947-EDFF65F79041}" dt="2024-04-29T12:35:34.154" v="1667" actId="1076"/>
          <ac:spMkLst>
            <pc:docMk/>
            <pc:sldMk cId="2964875144" sldId="282"/>
            <ac:spMk id="3" creationId="{2DEFE14B-1796-83DB-2E25-B24778332705}"/>
          </ac:spMkLst>
        </pc:spChg>
      </pc:sldChg>
      <pc:sldChg chg="modSp mod modAnim">
        <pc:chgData name="Trahan, Anik" userId="54262fd3-4634-4131-bb90-0ce55e74faae" providerId="ADAL" clId="{AD3526C2-A6F9-4BEF-A947-EDFF65F79041}" dt="2024-04-29T00:20:43.818" v="1175"/>
        <pc:sldMkLst>
          <pc:docMk/>
          <pc:sldMk cId="2368068730" sldId="284"/>
        </pc:sldMkLst>
        <pc:spChg chg="mod">
          <ac:chgData name="Trahan, Anik" userId="54262fd3-4634-4131-bb90-0ce55e74faae" providerId="ADAL" clId="{AD3526C2-A6F9-4BEF-A947-EDFF65F79041}" dt="2024-04-29T00:19:29.171" v="1157" actId="14100"/>
          <ac:spMkLst>
            <pc:docMk/>
            <pc:sldMk cId="2368068730" sldId="284"/>
            <ac:spMk id="2" creationId="{5E151DD0-C442-C1BB-B40E-B189BF99059D}"/>
          </ac:spMkLst>
        </pc:spChg>
        <pc:spChg chg="mod">
          <ac:chgData name="Trahan, Anik" userId="54262fd3-4634-4131-bb90-0ce55e74faae" providerId="ADAL" clId="{AD3526C2-A6F9-4BEF-A947-EDFF65F79041}" dt="2024-04-29T00:20:07.771" v="1166" actId="208"/>
          <ac:spMkLst>
            <pc:docMk/>
            <pc:sldMk cId="2368068730" sldId="284"/>
            <ac:spMk id="3" creationId="{2DEFE14B-1796-83DB-2E25-B24778332705}"/>
          </ac:spMkLst>
        </pc:spChg>
      </pc:sldChg>
      <pc:sldChg chg="modSp mod modAnim">
        <pc:chgData name="Trahan, Anik" userId="54262fd3-4634-4131-bb90-0ce55e74faae" providerId="ADAL" clId="{AD3526C2-A6F9-4BEF-A947-EDFF65F79041}" dt="2024-04-29T01:39:55.652" v="1526" actId="208"/>
        <pc:sldMkLst>
          <pc:docMk/>
          <pc:sldMk cId="4163099154" sldId="289"/>
        </pc:sldMkLst>
        <pc:spChg chg="mod">
          <ac:chgData name="Trahan, Anik" userId="54262fd3-4634-4131-bb90-0ce55e74faae" providerId="ADAL" clId="{AD3526C2-A6F9-4BEF-A947-EDFF65F79041}" dt="2024-04-29T00:20:24.930" v="1168" actId="14100"/>
          <ac:spMkLst>
            <pc:docMk/>
            <pc:sldMk cId="4163099154" sldId="289"/>
            <ac:spMk id="2" creationId="{5E151DD0-C442-C1BB-B40E-B189BF99059D}"/>
          </ac:spMkLst>
        </pc:spChg>
        <pc:spChg chg="mod">
          <ac:chgData name="Trahan, Anik" userId="54262fd3-4634-4131-bb90-0ce55e74faae" providerId="ADAL" clId="{AD3526C2-A6F9-4BEF-A947-EDFF65F79041}" dt="2024-04-29T01:39:55.652" v="1526" actId="208"/>
          <ac:spMkLst>
            <pc:docMk/>
            <pc:sldMk cId="4163099154" sldId="289"/>
            <ac:spMk id="3" creationId="{2DEFE14B-1796-83DB-2E25-B24778332705}"/>
          </ac:spMkLst>
        </pc:spChg>
      </pc:sldChg>
      <pc:sldChg chg="modSp mod">
        <pc:chgData name="Trahan, Anik" userId="54262fd3-4634-4131-bb90-0ce55e74faae" providerId="ADAL" clId="{AD3526C2-A6F9-4BEF-A947-EDFF65F79041}" dt="2024-04-29T00:35:23.815" v="1181" actId="790"/>
        <pc:sldMkLst>
          <pc:docMk/>
          <pc:sldMk cId="367496340" sldId="291"/>
        </pc:sldMkLst>
        <pc:spChg chg="mod">
          <ac:chgData name="Trahan, Anik" userId="54262fd3-4634-4131-bb90-0ce55e74faae" providerId="ADAL" clId="{AD3526C2-A6F9-4BEF-A947-EDFF65F79041}" dt="2024-04-29T00:35:23.815" v="1181" actId="790"/>
          <ac:spMkLst>
            <pc:docMk/>
            <pc:sldMk cId="367496340" sldId="291"/>
            <ac:spMk id="2" creationId="{5E151DD0-C442-C1BB-B40E-B189BF99059D}"/>
          </ac:spMkLst>
        </pc:spChg>
      </pc:sldChg>
      <pc:sldChg chg="modSp mod modAnim">
        <pc:chgData name="Trahan, Anik" userId="54262fd3-4634-4131-bb90-0ce55e74faae" providerId="ADAL" clId="{AD3526C2-A6F9-4BEF-A947-EDFF65F79041}" dt="2024-04-29T12:36:41.054" v="1674"/>
        <pc:sldMkLst>
          <pc:docMk/>
          <pc:sldMk cId="3689963817" sldId="293"/>
        </pc:sldMkLst>
        <pc:spChg chg="mod">
          <ac:chgData name="Trahan, Anik" userId="54262fd3-4634-4131-bb90-0ce55e74faae" providerId="ADAL" clId="{AD3526C2-A6F9-4BEF-A947-EDFF65F79041}" dt="2024-04-29T12:36:36.089" v="1673" actId="20577"/>
          <ac:spMkLst>
            <pc:docMk/>
            <pc:sldMk cId="3689963817" sldId="293"/>
            <ac:spMk id="2" creationId="{5E151DD0-C442-C1BB-B40E-B189BF99059D}"/>
          </ac:spMkLst>
        </pc:spChg>
      </pc:sldChg>
      <pc:sldChg chg="addSp delSp modSp mod setBg">
        <pc:chgData name="Trahan, Anik" userId="54262fd3-4634-4131-bb90-0ce55e74faae" providerId="ADAL" clId="{AD3526C2-A6F9-4BEF-A947-EDFF65F79041}" dt="2024-04-29T00:16:29.854" v="1142" actId="21"/>
        <pc:sldMkLst>
          <pc:docMk/>
          <pc:sldMk cId="2283313137" sldId="294"/>
        </pc:sldMkLst>
        <pc:spChg chg="mod">
          <ac:chgData name="Trahan, Anik" userId="54262fd3-4634-4131-bb90-0ce55e74faae" providerId="ADAL" clId="{AD3526C2-A6F9-4BEF-A947-EDFF65F79041}" dt="2024-04-29T00:08:08.371" v="1035" actId="26606"/>
          <ac:spMkLst>
            <pc:docMk/>
            <pc:sldMk cId="2283313137" sldId="294"/>
            <ac:spMk id="2" creationId="{39D32379-39F7-AB3B-E64E-C821840B0948}"/>
          </ac:spMkLst>
        </pc:spChg>
        <pc:spChg chg="mod">
          <ac:chgData name="Trahan, Anik" userId="54262fd3-4634-4131-bb90-0ce55e74faae" providerId="ADAL" clId="{AD3526C2-A6F9-4BEF-A947-EDFF65F79041}" dt="2024-04-29T00:12:50.567" v="1138" actId="14100"/>
          <ac:spMkLst>
            <pc:docMk/>
            <pc:sldMk cId="2283313137" sldId="294"/>
            <ac:spMk id="3" creationId="{14279CD2-10A7-D55A-2B0E-E7176206714D}"/>
          </ac:spMkLst>
        </pc:spChg>
        <pc:spChg chg="add">
          <ac:chgData name="Trahan, Anik" userId="54262fd3-4634-4131-bb90-0ce55e74faae" providerId="ADAL" clId="{AD3526C2-A6F9-4BEF-A947-EDFF65F79041}" dt="2024-04-29T00:08:08.371" v="1035" actId="26606"/>
          <ac:spMkLst>
            <pc:docMk/>
            <pc:sldMk cId="2283313137" sldId="294"/>
            <ac:spMk id="8" creationId="{907EF6B7-1338-4443-8C46-6A318D952DFD}"/>
          </ac:spMkLst>
        </pc:spChg>
        <pc:spChg chg="add">
          <ac:chgData name="Trahan, Anik" userId="54262fd3-4634-4131-bb90-0ce55e74faae" providerId="ADAL" clId="{AD3526C2-A6F9-4BEF-A947-EDFF65F79041}" dt="2024-04-29T00:08:08.371" v="1035" actId="26606"/>
          <ac:spMkLst>
            <pc:docMk/>
            <pc:sldMk cId="2283313137" sldId="294"/>
            <ac:spMk id="10" creationId="{DAAE4CDD-124C-4DCF-9584-B6033B545DD5}"/>
          </ac:spMkLst>
        </pc:spChg>
        <pc:spChg chg="add">
          <ac:chgData name="Trahan, Anik" userId="54262fd3-4634-4131-bb90-0ce55e74faae" providerId="ADAL" clId="{AD3526C2-A6F9-4BEF-A947-EDFF65F79041}" dt="2024-04-29T00:08:08.371" v="1035" actId="26606"/>
          <ac:spMkLst>
            <pc:docMk/>
            <pc:sldMk cId="2283313137" sldId="294"/>
            <ac:spMk id="12" creationId="{081E4A58-353D-44AE-B2FC-2A74E2E400F7}"/>
          </ac:spMkLst>
        </pc:spChg>
        <pc:picChg chg="add del mod">
          <ac:chgData name="Trahan, Anik" userId="54262fd3-4634-4131-bb90-0ce55e74faae" providerId="ADAL" clId="{AD3526C2-A6F9-4BEF-A947-EDFF65F79041}" dt="2024-04-29T00:16:29.854" v="1142" actId="21"/>
          <ac:picMkLst>
            <pc:docMk/>
            <pc:sldMk cId="2283313137" sldId="294"/>
            <ac:picMk id="5" creationId="{E341316E-A2F3-3648-F73D-3C584DBA646D}"/>
          </ac:picMkLst>
        </pc:picChg>
      </pc:sldChg>
      <pc:sldChg chg="addSp modSp mod setBg addAnim">
        <pc:chgData name="Trahan, Anik" userId="54262fd3-4634-4131-bb90-0ce55e74faae" providerId="ADAL" clId="{AD3526C2-A6F9-4BEF-A947-EDFF65F79041}" dt="2024-04-29T00:36:36.447" v="1186" actId="2711"/>
        <pc:sldMkLst>
          <pc:docMk/>
          <pc:sldMk cId="329876814" sldId="295"/>
        </pc:sldMkLst>
        <pc:spChg chg="mod">
          <ac:chgData name="Trahan, Anik" userId="54262fd3-4634-4131-bb90-0ce55e74faae" providerId="ADAL" clId="{AD3526C2-A6F9-4BEF-A947-EDFF65F79041}" dt="2024-04-29T00:36:36.447" v="1186" actId="2711"/>
          <ac:spMkLst>
            <pc:docMk/>
            <pc:sldMk cId="329876814" sldId="295"/>
            <ac:spMk id="2" creationId="{F10F77B3-5E10-180B-DC6C-17A38477F607}"/>
          </ac:spMkLst>
        </pc:spChg>
        <pc:spChg chg="mod">
          <ac:chgData name="Trahan, Anik" userId="54262fd3-4634-4131-bb90-0ce55e74faae" providerId="ADAL" clId="{AD3526C2-A6F9-4BEF-A947-EDFF65F79041}" dt="2024-04-29T00:36:24.500" v="1183" actId="26606"/>
          <ac:spMkLst>
            <pc:docMk/>
            <pc:sldMk cId="329876814" sldId="295"/>
            <ac:spMk id="3" creationId="{14B14063-697E-068F-1C4F-7F7392552AAD}"/>
          </ac:spMkLst>
        </pc:spChg>
        <pc:spChg chg="add">
          <ac:chgData name="Trahan, Anik" userId="54262fd3-4634-4131-bb90-0ce55e74faae" providerId="ADAL" clId="{AD3526C2-A6F9-4BEF-A947-EDFF65F79041}" dt="2024-04-29T00:36:24.500" v="1183" actId="26606"/>
          <ac:spMkLst>
            <pc:docMk/>
            <pc:sldMk cId="329876814" sldId="295"/>
            <ac:spMk id="9" creationId="{C1DD1A8A-57D5-4A81-AD04-532B043C5611}"/>
          </ac:spMkLst>
        </pc:spChg>
        <pc:spChg chg="add">
          <ac:chgData name="Trahan, Anik" userId="54262fd3-4634-4131-bb90-0ce55e74faae" providerId="ADAL" clId="{AD3526C2-A6F9-4BEF-A947-EDFF65F79041}" dt="2024-04-29T00:36:24.500" v="1183" actId="26606"/>
          <ac:spMkLst>
            <pc:docMk/>
            <pc:sldMk cId="329876814" sldId="295"/>
            <ac:spMk id="11" creationId="{007891EC-4501-44ED-A8C8-B11B6DB767AB}"/>
          </ac:spMkLst>
        </pc:spChg>
        <pc:picChg chg="add mod ord">
          <ac:chgData name="Trahan, Anik" userId="54262fd3-4634-4131-bb90-0ce55e74faae" providerId="ADAL" clId="{AD3526C2-A6F9-4BEF-A947-EDFF65F79041}" dt="2024-04-29T00:36:24.500" v="1183" actId="26606"/>
          <ac:picMkLst>
            <pc:docMk/>
            <pc:sldMk cId="329876814" sldId="295"/>
            <ac:picMk id="4" creationId="{DDF95A3C-C159-985B-E6B1-0A8F1CF5DC6D}"/>
          </ac:picMkLst>
        </pc:picChg>
      </pc:sldChg>
      <pc:sldChg chg="modSp mod">
        <pc:chgData name="Trahan, Anik" userId="54262fd3-4634-4131-bb90-0ce55e74faae" providerId="ADAL" clId="{AD3526C2-A6F9-4BEF-A947-EDFF65F79041}" dt="2024-04-29T01:41:08.864" v="1531" actId="255"/>
        <pc:sldMkLst>
          <pc:docMk/>
          <pc:sldMk cId="2491845916" sldId="296"/>
        </pc:sldMkLst>
        <pc:spChg chg="mod">
          <ac:chgData name="Trahan, Anik" userId="54262fd3-4634-4131-bb90-0ce55e74faae" providerId="ADAL" clId="{AD3526C2-A6F9-4BEF-A947-EDFF65F79041}" dt="2024-04-29T01:41:08.864" v="1531" actId="255"/>
          <ac:spMkLst>
            <pc:docMk/>
            <pc:sldMk cId="2491845916" sldId="296"/>
            <ac:spMk id="2" creationId="{1A10A317-D809-D641-8772-9C4FA9794B9F}"/>
          </ac:spMkLst>
        </pc:spChg>
      </pc:sldChg>
      <pc:sldChg chg="modSp mod">
        <pc:chgData name="Trahan, Anik" userId="54262fd3-4634-4131-bb90-0ce55e74faae" providerId="ADAL" clId="{AD3526C2-A6F9-4BEF-A947-EDFF65F79041}" dt="2024-04-29T01:44:56.855" v="1543" actId="207"/>
        <pc:sldMkLst>
          <pc:docMk/>
          <pc:sldMk cId="2436480998" sldId="298"/>
        </pc:sldMkLst>
        <pc:spChg chg="mod">
          <ac:chgData name="Trahan, Anik" userId="54262fd3-4634-4131-bb90-0ce55e74faae" providerId="ADAL" clId="{AD3526C2-A6F9-4BEF-A947-EDFF65F79041}" dt="2024-04-29T01:44:56.855" v="1543" actId="207"/>
          <ac:spMkLst>
            <pc:docMk/>
            <pc:sldMk cId="2436480998" sldId="298"/>
            <ac:spMk id="2" creationId="{CB38539E-8E1F-61B4-A661-4C6530F7E07F}"/>
          </ac:spMkLst>
        </pc:spChg>
        <pc:spChg chg="mod">
          <ac:chgData name="Trahan, Anik" userId="54262fd3-4634-4131-bb90-0ce55e74faae" providerId="ADAL" clId="{AD3526C2-A6F9-4BEF-A947-EDFF65F79041}" dt="2024-04-29T01:44:17.270" v="1541" actId="14100"/>
          <ac:spMkLst>
            <pc:docMk/>
            <pc:sldMk cId="2436480998" sldId="298"/>
            <ac:spMk id="3" creationId="{0A6FC62F-A8D7-4F33-38DB-0247763AF4D7}"/>
          </ac:spMkLst>
        </pc:spChg>
      </pc:sldChg>
      <pc:sldChg chg="modSp mod">
        <pc:chgData name="Trahan, Anik" userId="54262fd3-4634-4131-bb90-0ce55e74faae" providerId="ADAL" clId="{AD3526C2-A6F9-4BEF-A947-EDFF65F79041}" dt="2024-04-29T01:45:04.167" v="1545" actId="207"/>
        <pc:sldMkLst>
          <pc:docMk/>
          <pc:sldMk cId="218264804" sldId="299"/>
        </pc:sldMkLst>
        <pc:spChg chg="mod">
          <ac:chgData name="Trahan, Anik" userId="54262fd3-4634-4131-bb90-0ce55e74faae" providerId="ADAL" clId="{AD3526C2-A6F9-4BEF-A947-EDFF65F79041}" dt="2024-04-29T01:45:04.167" v="1545" actId="207"/>
          <ac:spMkLst>
            <pc:docMk/>
            <pc:sldMk cId="218264804" sldId="299"/>
            <ac:spMk id="2" creationId="{CB38539E-8E1F-61B4-A661-4C6530F7E07F}"/>
          </ac:spMkLst>
        </pc:spChg>
      </pc:sldChg>
      <pc:sldChg chg="addSp modSp mod setBg">
        <pc:chgData name="Trahan, Anik" userId="54262fd3-4634-4131-bb90-0ce55e74faae" providerId="ADAL" clId="{AD3526C2-A6F9-4BEF-A947-EDFF65F79041}" dt="2024-04-29T01:43:33.675" v="1536" actId="26606"/>
        <pc:sldMkLst>
          <pc:docMk/>
          <pc:sldMk cId="1988804848" sldId="300"/>
        </pc:sldMkLst>
        <pc:spChg chg="mod">
          <ac:chgData name="Trahan, Anik" userId="54262fd3-4634-4131-bb90-0ce55e74faae" providerId="ADAL" clId="{AD3526C2-A6F9-4BEF-A947-EDFF65F79041}" dt="2024-04-29T01:43:33.675" v="1536" actId="26606"/>
          <ac:spMkLst>
            <pc:docMk/>
            <pc:sldMk cId="1988804848" sldId="300"/>
            <ac:spMk id="2" creationId="{E73BED81-2011-FECC-C360-27C8A692E8DB}"/>
          </ac:spMkLst>
        </pc:spChg>
        <pc:spChg chg="mod">
          <ac:chgData name="Trahan, Anik" userId="54262fd3-4634-4131-bb90-0ce55e74faae" providerId="ADAL" clId="{AD3526C2-A6F9-4BEF-A947-EDFF65F79041}" dt="2024-04-29T01:43:33.675" v="1536" actId="26606"/>
          <ac:spMkLst>
            <pc:docMk/>
            <pc:sldMk cId="1988804848" sldId="300"/>
            <ac:spMk id="3" creationId="{9DE27AD2-15A6-82C8-BAB1-20489A93EE88}"/>
          </ac:spMkLst>
        </pc:spChg>
        <pc:spChg chg="add">
          <ac:chgData name="Trahan, Anik" userId="54262fd3-4634-4131-bb90-0ce55e74faae" providerId="ADAL" clId="{AD3526C2-A6F9-4BEF-A947-EDFF65F79041}" dt="2024-04-29T01:43:33.675" v="1536" actId="26606"/>
          <ac:spMkLst>
            <pc:docMk/>
            <pc:sldMk cId="1988804848" sldId="300"/>
            <ac:spMk id="10" creationId="{9B7AD9F6-8CE7-4299-8FC6-328F4DCD3FF9}"/>
          </ac:spMkLst>
        </pc:spChg>
        <pc:spChg chg="add">
          <ac:chgData name="Trahan, Anik" userId="54262fd3-4634-4131-bb90-0ce55e74faae" providerId="ADAL" clId="{AD3526C2-A6F9-4BEF-A947-EDFF65F79041}" dt="2024-04-29T01:43:33.675" v="1536" actId="26606"/>
          <ac:spMkLst>
            <pc:docMk/>
            <pc:sldMk cId="1988804848" sldId="300"/>
            <ac:spMk id="12" creationId="{F49775AF-8896-43EE-92C6-83497D6DC56F}"/>
          </ac:spMkLst>
        </pc:spChg>
        <pc:picChg chg="add mod">
          <ac:chgData name="Trahan, Anik" userId="54262fd3-4634-4131-bb90-0ce55e74faae" providerId="ADAL" clId="{AD3526C2-A6F9-4BEF-A947-EDFF65F79041}" dt="2024-04-29T01:43:33.675" v="1536" actId="26606"/>
          <ac:picMkLst>
            <pc:docMk/>
            <pc:sldMk cId="1988804848" sldId="300"/>
            <ac:picMk id="5" creationId="{97DC04AC-5396-3CE3-2545-666D45E2D4D3}"/>
          </ac:picMkLst>
        </pc:picChg>
      </pc:sldChg>
      <pc:sldChg chg="modSp mod">
        <pc:chgData name="Trahan, Anik" userId="54262fd3-4634-4131-bb90-0ce55e74faae" providerId="ADAL" clId="{AD3526C2-A6F9-4BEF-A947-EDFF65F79041}" dt="2024-04-29T01:45:10.109" v="1547" actId="255"/>
        <pc:sldMkLst>
          <pc:docMk/>
          <pc:sldMk cId="82247336" sldId="301"/>
        </pc:sldMkLst>
        <pc:spChg chg="mod">
          <ac:chgData name="Trahan, Anik" userId="54262fd3-4634-4131-bb90-0ce55e74faae" providerId="ADAL" clId="{AD3526C2-A6F9-4BEF-A947-EDFF65F79041}" dt="2024-04-29T01:45:10.109" v="1547" actId="255"/>
          <ac:spMkLst>
            <pc:docMk/>
            <pc:sldMk cId="82247336" sldId="301"/>
            <ac:spMk id="2" creationId="{87EC4195-FE92-7071-B3C9-C0F30AAF4E92}"/>
          </ac:spMkLst>
        </pc:spChg>
      </pc:sldChg>
      <pc:sldChg chg="modSp mod">
        <pc:chgData name="Trahan, Anik" userId="54262fd3-4634-4131-bb90-0ce55e74faae" providerId="ADAL" clId="{AD3526C2-A6F9-4BEF-A947-EDFF65F79041}" dt="2024-04-29T01:45:16.746" v="1549" actId="255"/>
        <pc:sldMkLst>
          <pc:docMk/>
          <pc:sldMk cId="1480578480" sldId="302"/>
        </pc:sldMkLst>
        <pc:spChg chg="mod">
          <ac:chgData name="Trahan, Anik" userId="54262fd3-4634-4131-bb90-0ce55e74faae" providerId="ADAL" clId="{AD3526C2-A6F9-4BEF-A947-EDFF65F79041}" dt="2024-04-29T01:45:16.746" v="1549" actId="255"/>
          <ac:spMkLst>
            <pc:docMk/>
            <pc:sldMk cId="1480578480" sldId="302"/>
            <ac:spMk id="2" creationId="{87EC4195-FE92-7071-B3C9-C0F30AAF4E92}"/>
          </ac:spMkLst>
        </pc:spChg>
      </pc:sldChg>
      <pc:sldChg chg="modSp mod modAnim">
        <pc:chgData name="Trahan, Anik" userId="54262fd3-4634-4131-bb90-0ce55e74faae" providerId="ADAL" clId="{AD3526C2-A6F9-4BEF-A947-EDFF65F79041}" dt="2024-04-29T12:44:07.961" v="1746"/>
        <pc:sldMkLst>
          <pc:docMk/>
          <pc:sldMk cId="3281191105" sldId="303"/>
        </pc:sldMkLst>
        <pc:spChg chg="mod">
          <ac:chgData name="Trahan, Anik" userId="54262fd3-4634-4131-bb90-0ce55e74faae" providerId="ADAL" clId="{AD3526C2-A6F9-4BEF-A947-EDFF65F79041}" dt="2024-04-29T01:45:23.775" v="1551" actId="207"/>
          <ac:spMkLst>
            <pc:docMk/>
            <pc:sldMk cId="3281191105" sldId="303"/>
            <ac:spMk id="2" creationId="{87EC4195-FE92-7071-B3C9-C0F30AAF4E92}"/>
          </ac:spMkLst>
        </pc:spChg>
        <pc:spChg chg="mod">
          <ac:chgData name="Trahan, Anik" userId="54262fd3-4634-4131-bb90-0ce55e74faae" providerId="ADAL" clId="{AD3526C2-A6F9-4BEF-A947-EDFF65F79041}" dt="2024-04-29T01:45:29.854" v="1553" actId="27636"/>
          <ac:spMkLst>
            <pc:docMk/>
            <pc:sldMk cId="3281191105" sldId="303"/>
            <ac:spMk id="3" creationId="{6D9713B6-0EBE-EAE1-B94A-A4C33490826A}"/>
          </ac:spMkLst>
        </pc:spChg>
        <pc:picChg chg="mod">
          <ac:chgData name="Trahan, Anik" userId="54262fd3-4634-4131-bb90-0ce55e74faae" providerId="ADAL" clId="{AD3526C2-A6F9-4BEF-A947-EDFF65F79041}" dt="2024-04-29T12:44:07.961" v="1746"/>
          <ac:picMkLst>
            <pc:docMk/>
            <pc:sldMk cId="3281191105" sldId="303"/>
            <ac:picMk id="7" creationId="{EC2CA6B0-364B-BA19-2A8C-A723D2177576}"/>
          </ac:picMkLst>
        </pc:picChg>
      </pc:sldChg>
      <pc:sldChg chg="addSp delSp modSp mod modTransition delAnim modAnim">
        <pc:chgData name="Trahan, Anik" userId="54262fd3-4634-4131-bb90-0ce55e74faae" providerId="ADAL" clId="{AD3526C2-A6F9-4BEF-A947-EDFF65F79041}" dt="2024-04-29T12:43:59.063" v="1745"/>
        <pc:sldMkLst>
          <pc:docMk/>
          <pc:sldMk cId="1617090210" sldId="304"/>
        </pc:sldMkLst>
        <pc:spChg chg="del">
          <ac:chgData name="Trahan, Anik" userId="54262fd3-4634-4131-bb90-0ce55e74faae" providerId="ADAL" clId="{AD3526C2-A6F9-4BEF-A947-EDFF65F79041}" dt="2024-04-29T12:38:40.326" v="1693" actId="478"/>
          <ac:spMkLst>
            <pc:docMk/>
            <pc:sldMk cId="1617090210" sldId="304"/>
            <ac:spMk id="3" creationId="{3F0DB0BD-D3CB-16B1-BCD6-8C3AF982AF20}"/>
          </ac:spMkLst>
        </pc:spChg>
        <pc:spChg chg="add mod">
          <ac:chgData name="Trahan, Anik" userId="54262fd3-4634-4131-bb90-0ce55e74faae" providerId="ADAL" clId="{AD3526C2-A6F9-4BEF-A947-EDFF65F79041}" dt="2024-04-29T12:40:22.673" v="1718" actId="1076"/>
          <ac:spMkLst>
            <pc:docMk/>
            <pc:sldMk cId="1617090210" sldId="304"/>
            <ac:spMk id="6" creationId="{EBA3305A-8E36-D9F6-3135-5023381F90EF}"/>
          </ac:spMkLst>
        </pc:spChg>
        <pc:spChg chg="add mod">
          <ac:chgData name="Trahan, Anik" userId="54262fd3-4634-4131-bb90-0ce55e74faae" providerId="ADAL" clId="{AD3526C2-A6F9-4BEF-A947-EDFF65F79041}" dt="2024-04-29T12:40:50.114" v="1724" actId="207"/>
          <ac:spMkLst>
            <pc:docMk/>
            <pc:sldMk cId="1617090210" sldId="304"/>
            <ac:spMk id="7" creationId="{AD582F0E-BC06-CBBC-7F8E-C9D6FCC93095}"/>
          </ac:spMkLst>
        </pc:spChg>
        <pc:spChg chg="add mod">
          <ac:chgData name="Trahan, Anik" userId="54262fd3-4634-4131-bb90-0ce55e74faae" providerId="ADAL" clId="{AD3526C2-A6F9-4BEF-A947-EDFF65F79041}" dt="2024-04-29T12:41:18.544" v="1727" actId="207"/>
          <ac:spMkLst>
            <pc:docMk/>
            <pc:sldMk cId="1617090210" sldId="304"/>
            <ac:spMk id="9" creationId="{532E320F-22CB-9253-0EE1-7FE4496B5574}"/>
          </ac:spMkLst>
        </pc:spChg>
        <pc:spChg chg="add mod">
          <ac:chgData name="Trahan, Anik" userId="54262fd3-4634-4131-bb90-0ce55e74faae" providerId="ADAL" clId="{AD3526C2-A6F9-4BEF-A947-EDFF65F79041}" dt="2024-04-29T12:41:23.552" v="1728" actId="207"/>
          <ac:spMkLst>
            <pc:docMk/>
            <pc:sldMk cId="1617090210" sldId="304"/>
            <ac:spMk id="11" creationId="{F5C2E99F-AE67-2583-0674-23668927E4A4}"/>
          </ac:spMkLst>
        </pc:spChg>
        <pc:picChg chg="add mod">
          <ac:chgData name="Trahan, Anik" userId="54262fd3-4634-4131-bb90-0ce55e74faae" providerId="ADAL" clId="{AD3526C2-A6F9-4BEF-A947-EDFF65F79041}" dt="2024-04-29T12:39:20.757" v="1699" actId="1076"/>
          <ac:picMkLst>
            <pc:docMk/>
            <pc:sldMk cId="1617090210" sldId="304"/>
            <ac:picMk id="4" creationId="{68BC8680-09AE-3EF9-EDDE-5D5EB61B1AD8}"/>
          </ac:picMkLst>
        </pc:picChg>
        <pc:picChg chg="add mod">
          <ac:chgData name="Trahan, Anik" userId="54262fd3-4634-4131-bb90-0ce55e74faae" providerId="ADAL" clId="{AD3526C2-A6F9-4BEF-A947-EDFF65F79041}" dt="2024-04-29T12:40:43.176" v="1723" actId="1076"/>
          <ac:picMkLst>
            <pc:docMk/>
            <pc:sldMk cId="1617090210" sldId="304"/>
            <ac:picMk id="5" creationId="{DAE4156E-2AFD-5E52-72C5-B0132BB03BAB}"/>
          </ac:picMkLst>
        </pc:picChg>
        <pc:picChg chg="add del mod">
          <ac:chgData name="Trahan, Anik" userId="54262fd3-4634-4131-bb90-0ce55e74faae" providerId="ADAL" clId="{AD3526C2-A6F9-4BEF-A947-EDFF65F79041}" dt="2024-04-29T12:41:27.242" v="1729" actId="478"/>
          <ac:picMkLst>
            <pc:docMk/>
            <pc:sldMk cId="1617090210" sldId="304"/>
            <ac:picMk id="15" creationId="{81ED53CB-8700-2CDD-A179-E63C745C774D}"/>
          </ac:picMkLst>
        </pc:picChg>
      </pc:sldChg>
      <pc:sldChg chg="addSp delSp modSp mod setBg">
        <pc:chgData name="Trahan, Anik" userId="54262fd3-4634-4131-bb90-0ce55e74faae" providerId="ADAL" clId="{AD3526C2-A6F9-4BEF-A947-EDFF65F79041}" dt="2024-04-28T23:30:42.246" v="36" actId="26606"/>
        <pc:sldMkLst>
          <pc:docMk/>
          <pc:sldMk cId="2721922975" sldId="305"/>
        </pc:sldMkLst>
        <pc:spChg chg="add">
          <ac:chgData name="Trahan, Anik" userId="54262fd3-4634-4131-bb90-0ce55e74faae" providerId="ADAL" clId="{AD3526C2-A6F9-4BEF-A947-EDFF65F79041}" dt="2024-04-28T23:30:42.246" v="36" actId="26606"/>
          <ac:spMkLst>
            <pc:docMk/>
            <pc:sldMk cId="2721922975" sldId="305"/>
            <ac:spMk id="5127" creationId="{7C1E5815-D54C-487F-A054-6D4930ADE3DF}"/>
          </ac:spMkLst>
        </pc:spChg>
        <pc:spChg chg="add">
          <ac:chgData name="Trahan, Anik" userId="54262fd3-4634-4131-bb90-0ce55e74faae" providerId="ADAL" clId="{AD3526C2-A6F9-4BEF-A947-EDFF65F79041}" dt="2024-04-28T23:30:42.246" v="36" actId="26606"/>
          <ac:spMkLst>
            <pc:docMk/>
            <pc:sldMk cId="2721922975" sldId="305"/>
            <ac:spMk id="5129" creationId="{736F0DFD-0954-464F-BF12-DD2E6F6E0380}"/>
          </ac:spMkLst>
        </pc:spChg>
        <pc:picChg chg="add mod">
          <ac:chgData name="Trahan, Anik" userId="54262fd3-4634-4131-bb90-0ce55e74faae" providerId="ADAL" clId="{AD3526C2-A6F9-4BEF-A947-EDFF65F79041}" dt="2024-04-28T23:30:42.246" v="36" actId="26606"/>
          <ac:picMkLst>
            <pc:docMk/>
            <pc:sldMk cId="2721922975" sldId="305"/>
            <ac:picMk id="5122" creationId="{0BBE9B11-5B76-9EDD-E44C-5FFF1215DF44}"/>
          </ac:picMkLst>
        </pc:picChg>
        <pc:picChg chg="del">
          <ac:chgData name="Trahan, Anik" userId="54262fd3-4634-4131-bb90-0ce55e74faae" providerId="ADAL" clId="{AD3526C2-A6F9-4BEF-A947-EDFF65F79041}" dt="2024-04-28T23:30:33.149" v="34" actId="478"/>
          <ac:picMkLst>
            <pc:docMk/>
            <pc:sldMk cId="2721922975" sldId="305"/>
            <ac:picMk id="17410" creationId="{702B3E1D-5991-59DE-0378-5D091D3A1E98}"/>
          </ac:picMkLst>
        </pc:picChg>
      </pc:sldChg>
      <pc:sldChg chg="addSp delSp modSp mod setBg">
        <pc:chgData name="Trahan, Anik" userId="54262fd3-4634-4131-bb90-0ce55e74faae" providerId="ADAL" clId="{AD3526C2-A6F9-4BEF-A947-EDFF65F79041}" dt="2024-04-28T23:31:18.735" v="42" actId="26606"/>
        <pc:sldMkLst>
          <pc:docMk/>
          <pc:sldMk cId="2905408383" sldId="306"/>
        </pc:sldMkLst>
        <pc:spChg chg="add">
          <ac:chgData name="Trahan, Anik" userId="54262fd3-4634-4131-bb90-0ce55e74faae" providerId="ADAL" clId="{AD3526C2-A6F9-4BEF-A947-EDFF65F79041}" dt="2024-04-28T23:31:18.735" v="42" actId="26606"/>
          <ac:spMkLst>
            <pc:docMk/>
            <pc:sldMk cId="2905408383" sldId="306"/>
            <ac:spMk id="7175" creationId="{D153EDB2-4AAD-43F4-AE78-4D326C813369}"/>
          </ac:spMkLst>
        </pc:spChg>
        <pc:grpChg chg="add">
          <ac:chgData name="Trahan, Anik" userId="54262fd3-4634-4131-bb90-0ce55e74faae" providerId="ADAL" clId="{AD3526C2-A6F9-4BEF-A947-EDFF65F79041}" dt="2024-04-28T23:31:18.735" v="42" actId="26606"/>
          <ac:grpSpMkLst>
            <pc:docMk/>
            <pc:sldMk cId="2905408383" sldId="306"/>
            <ac:grpSpMk id="7177" creationId="{A3CB7779-72E2-4E92-AE18-6BBC335DD881}"/>
          </ac:grpSpMkLst>
        </pc:grpChg>
        <pc:picChg chg="del">
          <ac:chgData name="Trahan, Anik" userId="54262fd3-4634-4131-bb90-0ce55e74faae" providerId="ADAL" clId="{AD3526C2-A6F9-4BEF-A947-EDFF65F79041}" dt="2024-04-28T23:31:09.646" v="40" actId="478"/>
          <ac:picMkLst>
            <pc:docMk/>
            <pc:sldMk cId="2905408383" sldId="306"/>
            <ac:picMk id="3" creationId="{DC93CC8F-D7D6-ECCE-A0AD-21788CD45257}"/>
          </ac:picMkLst>
        </pc:picChg>
        <pc:picChg chg="add mod">
          <ac:chgData name="Trahan, Anik" userId="54262fd3-4634-4131-bb90-0ce55e74faae" providerId="ADAL" clId="{AD3526C2-A6F9-4BEF-A947-EDFF65F79041}" dt="2024-04-28T23:31:18.735" v="42" actId="26606"/>
          <ac:picMkLst>
            <pc:docMk/>
            <pc:sldMk cId="2905408383" sldId="306"/>
            <ac:picMk id="7170" creationId="{61C8F3CB-2946-5FDA-B812-833EEB24A14D}"/>
          </ac:picMkLst>
        </pc:picChg>
      </pc:sldChg>
      <pc:sldChg chg="addSp delSp modSp mod setBg">
        <pc:chgData name="Trahan, Anik" userId="54262fd3-4634-4131-bb90-0ce55e74faae" providerId="ADAL" clId="{AD3526C2-A6F9-4BEF-A947-EDFF65F79041}" dt="2024-04-28T23:31:03.573" v="39" actId="26606"/>
        <pc:sldMkLst>
          <pc:docMk/>
          <pc:sldMk cId="1684241926" sldId="307"/>
        </pc:sldMkLst>
        <pc:spChg chg="add">
          <ac:chgData name="Trahan, Anik" userId="54262fd3-4634-4131-bb90-0ce55e74faae" providerId="ADAL" clId="{AD3526C2-A6F9-4BEF-A947-EDFF65F79041}" dt="2024-04-28T23:31:03.573" v="39" actId="26606"/>
          <ac:spMkLst>
            <pc:docMk/>
            <pc:sldMk cId="1684241926" sldId="307"/>
            <ac:spMk id="6151" creationId="{7BDAC5B6-20CE-447F-8BA1-F2274AC7AE5B}"/>
          </ac:spMkLst>
        </pc:spChg>
        <pc:spChg chg="add">
          <ac:chgData name="Trahan, Anik" userId="54262fd3-4634-4131-bb90-0ce55e74faae" providerId="ADAL" clId="{AD3526C2-A6F9-4BEF-A947-EDFF65F79041}" dt="2024-04-28T23:31:03.573" v="39" actId="26606"/>
          <ac:spMkLst>
            <pc:docMk/>
            <pc:sldMk cId="1684241926" sldId="307"/>
            <ac:spMk id="6153" creationId="{D1D22B31-BF8F-446B-9009-8A251FB177CB}"/>
          </ac:spMkLst>
        </pc:spChg>
        <pc:picChg chg="add mod">
          <ac:chgData name="Trahan, Anik" userId="54262fd3-4634-4131-bb90-0ce55e74faae" providerId="ADAL" clId="{AD3526C2-A6F9-4BEF-A947-EDFF65F79041}" dt="2024-04-28T23:31:03.573" v="39" actId="26606"/>
          <ac:picMkLst>
            <pc:docMk/>
            <pc:sldMk cId="1684241926" sldId="307"/>
            <ac:picMk id="6146" creationId="{FF1FBC6D-0095-C706-4B69-F21034BACF2D}"/>
          </ac:picMkLst>
        </pc:picChg>
        <pc:picChg chg="del">
          <ac:chgData name="Trahan, Anik" userId="54262fd3-4634-4131-bb90-0ce55e74faae" providerId="ADAL" clId="{AD3526C2-A6F9-4BEF-A947-EDFF65F79041}" dt="2024-04-28T23:30:55.821" v="37" actId="478"/>
          <ac:picMkLst>
            <pc:docMk/>
            <pc:sldMk cId="1684241926" sldId="307"/>
            <ac:picMk id="19458" creationId="{D508CF75-26AD-D69D-2396-12798652C2D8}"/>
          </ac:picMkLst>
        </pc:picChg>
      </pc:sldChg>
      <pc:sldChg chg="addSp delSp modSp mod ord setBg">
        <pc:chgData name="Trahan, Anik" userId="54262fd3-4634-4131-bb90-0ce55e74faae" providerId="ADAL" clId="{AD3526C2-A6F9-4BEF-A947-EDFF65F79041}" dt="2024-04-28T23:31:35.398" v="48" actId="27614"/>
        <pc:sldMkLst>
          <pc:docMk/>
          <pc:sldMk cId="3845180393" sldId="308"/>
        </pc:sldMkLst>
        <pc:spChg chg="add">
          <ac:chgData name="Trahan, Anik" userId="54262fd3-4634-4131-bb90-0ce55e74faae" providerId="ADAL" clId="{AD3526C2-A6F9-4BEF-A947-EDFF65F79041}" dt="2024-04-28T23:31:31.686" v="45" actId="26606"/>
          <ac:spMkLst>
            <pc:docMk/>
            <pc:sldMk cId="3845180393" sldId="308"/>
            <ac:spMk id="8199" creationId="{C7F55EAC-550A-4BDD-9099-3F20B8FA0EBC}"/>
          </ac:spMkLst>
        </pc:spChg>
        <pc:spChg chg="add">
          <ac:chgData name="Trahan, Anik" userId="54262fd3-4634-4131-bb90-0ce55e74faae" providerId="ADAL" clId="{AD3526C2-A6F9-4BEF-A947-EDFF65F79041}" dt="2024-04-28T23:31:31.686" v="45" actId="26606"/>
          <ac:spMkLst>
            <pc:docMk/>
            <pc:sldMk cId="3845180393" sldId="308"/>
            <ac:spMk id="8201" creationId="{DC4F5A5F-493F-49AE-89B6-D5AF5EBC8B0E}"/>
          </ac:spMkLst>
        </pc:spChg>
        <pc:picChg chg="del">
          <ac:chgData name="Trahan, Anik" userId="54262fd3-4634-4131-bb90-0ce55e74faae" providerId="ADAL" clId="{AD3526C2-A6F9-4BEF-A947-EDFF65F79041}" dt="2024-04-28T23:31:22.692" v="43" actId="478"/>
          <ac:picMkLst>
            <pc:docMk/>
            <pc:sldMk cId="3845180393" sldId="308"/>
            <ac:picMk id="3" creationId="{0B559C48-6EC5-EA49-E023-2DCCDE192BC2}"/>
          </ac:picMkLst>
        </pc:picChg>
        <pc:picChg chg="add mod">
          <ac:chgData name="Trahan, Anik" userId="54262fd3-4634-4131-bb90-0ce55e74faae" providerId="ADAL" clId="{AD3526C2-A6F9-4BEF-A947-EDFF65F79041}" dt="2024-04-28T23:31:35.398" v="48" actId="27614"/>
          <ac:picMkLst>
            <pc:docMk/>
            <pc:sldMk cId="3845180393" sldId="308"/>
            <ac:picMk id="8194" creationId="{97ACE42F-7831-49A6-44A5-2A8F13319EA5}"/>
          </ac:picMkLst>
        </pc:picChg>
      </pc:sldChg>
      <pc:sldChg chg="modSp mod">
        <pc:chgData name="Trahan, Anik" userId="54262fd3-4634-4131-bb90-0ce55e74faae" providerId="ADAL" clId="{AD3526C2-A6F9-4BEF-A947-EDFF65F79041}" dt="2024-04-28T23:25:24.768" v="18" actId="255"/>
        <pc:sldMkLst>
          <pc:docMk/>
          <pc:sldMk cId="2787893909" sldId="309"/>
        </pc:sldMkLst>
        <pc:spChg chg="mod">
          <ac:chgData name="Trahan, Anik" userId="54262fd3-4634-4131-bb90-0ce55e74faae" providerId="ADAL" clId="{AD3526C2-A6F9-4BEF-A947-EDFF65F79041}" dt="2024-04-28T23:25:24.768" v="18" actId="255"/>
          <ac:spMkLst>
            <pc:docMk/>
            <pc:sldMk cId="2787893909" sldId="309"/>
            <ac:spMk id="4" creationId="{ECA315D0-107F-D9B2-13C2-F496031DD401}"/>
          </ac:spMkLst>
        </pc:spChg>
      </pc:sldChg>
      <pc:sldChg chg="addSp modSp mod modAnim">
        <pc:chgData name="Trahan, Anik" userId="54262fd3-4634-4131-bb90-0ce55e74faae" providerId="ADAL" clId="{AD3526C2-A6F9-4BEF-A947-EDFF65F79041}" dt="2024-04-29T01:46:28.929" v="1563" actId="1076"/>
        <pc:sldMkLst>
          <pc:docMk/>
          <pc:sldMk cId="3563932702" sldId="310"/>
        </pc:sldMkLst>
        <pc:spChg chg="mod">
          <ac:chgData name="Trahan, Anik" userId="54262fd3-4634-4131-bb90-0ce55e74faae" providerId="ADAL" clId="{AD3526C2-A6F9-4BEF-A947-EDFF65F79041}" dt="2024-04-29T01:46:13.112" v="1559" actId="255"/>
          <ac:spMkLst>
            <pc:docMk/>
            <pc:sldMk cId="3563932702" sldId="310"/>
            <ac:spMk id="2" creationId="{CB38539E-8E1F-61B4-A661-4C6530F7E07F}"/>
          </ac:spMkLst>
        </pc:spChg>
        <pc:spChg chg="mod">
          <ac:chgData name="Trahan, Anik" userId="54262fd3-4634-4131-bb90-0ce55e74faae" providerId="ADAL" clId="{AD3526C2-A6F9-4BEF-A947-EDFF65F79041}" dt="2024-04-29T01:46:18.505" v="1560" actId="1076"/>
          <ac:spMkLst>
            <pc:docMk/>
            <pc:sldMk cId="3563932702" sldId="310"/>
            <ac:spMk id="3" creationId="{0A6FC62F-A8D7-4F33-38DB-0247763AF4D7}"/>
          </ac:spMkLst>
        </pc:spChg>
        <pc:spChg chg="add mod">
          <ac:chgData name="Trahan, Anik" userId="54262fd3-4634-4131-bb90-0ce55e74faae" providerId="ADAL" clId="{AD3526C2-A6F9-4BEF-A947-EDFF65F79041}" dt="2024-04-29T01:46:22.216" v="1561" actId="1076"/>
          <ac:spMkLst>
            <pc:docMk/>
            <pc:sldMk cId="3563932702" sldId="310"/>
            <ac:spMk id="4" creationId="{36D8956B-B3F2-B597-8E1B-F7605AB9FDC9}"/>
          </ac:spMkLst>
        </pc:spChg>
        <pc:picChg chg="mod">
          <ac:chgData name="Trahan, Anik" userId="54262fd3-4634-4131-bb90-0ce55e74faae" providerId="ADAL" clId="{AD3526C2-A6F9-4BEF-A947-EDFF65F79041}" dt="2024-04-28T23:31:51.910" v="49" actId="1076"/>
          <ac:picMkLst>
            <pc:docMk/>
            <pc:sldMk cId="3563932702" sldId="310"/>
            <ac:picMk id="6" creationId="{BB5BC55C-0E84-40A7-4CD1-6848846D5294}"/>
          </ac:picMkLst>
        </pc:picChg>
        <pc:picChg chg="add mod">
          <ac:chgData name="Trahan, Anik" userId="54262fd3-4634-4131-bb90-0ce55e74faae" providerId="ADAL" clId="{AD3526C2-A6F9-4BEF-A947-EDFF65F79041}" dt="2024-04-29T01:46:28.929" v="1563" actId="1076"/>
          <ac:picMkLst>
            <pc:docMk/>
            <pc:sldMk cId="3563932702" sldId="310"/>
            <ac:picMk id="9218" creationId="{01ACC820-A76D-CCAE-65F2-02CA9AD4B48D}"/>
          </ac:picMkLst>
        </pc:picChg>
      </pc:sldChg>
      <pc:sldChg chg="addSp delSp modSp mod modAnim">
        <pc:chgData name="Trahan, Anik" userId="54262fd3-4634-4131-bb90-0ce55e74faae" providerId="ADAL" clId="{AD3526C2-A6F9-4BEF-A947-EDFF65F79041}" dt="2024-04-29T01:49:17.197" v="1597"/>
        <pc:sldMkLst>
          <pc:docMk/>
          <pc:sldMk cId="2610538560" sldId="311"/>
        </pc:sldMkLst>
        <pc:spChg chg="add del">
          <ac:chgData name="Trahan, Anik" userId="54262fd3-4634-4131-bb90-0ce55e74faae" providerId="ADAL" clId="{AD3526C2-A6F9-4BEF-A947-EDFF65F79041}" dt="2024-04-29T01:47:24.066" v="1568" actId="22"/>
          <ac:spMkLst>
            <pc:docMk/>
            <pc:sldMk cId="2610538560" sldId="311"/>
            <ac:spMk id="8" creationId="{92EF9BFA-0043-FB30-B6F5-D2BF71860B23}"/>
          </ac:spMkLst>
        </pc:spChg>
        <pc:picChg chg="mod">
          <ac:chgData name="Trahan, Anik" userId="54262fd3-4634-4131-bb90-0ce55e74faae" providerId="ADAL" clId="{AD3526C2-A6F9-4BEF-A947-EDFF65F79041}" dt="2024-04-29T01:48:47.845" v="1593" actId="1076"/>
          <ac:picMkLst>
            <pc:docMk/>
            <pc:sldMk cId="2610538560" sldId="311"/>
            <ac:picMk id="6" creationId="{BB5BC55C-0E84-40A7-4CD1-6848846D5294}"/>
          </ac:picMkLst>
        </pc:picChg>
        <pc:cxnChg chg="add mod">
          <ac:chgData name="Trahan, Anik" userId="54262fd3-4634-4131-bb90-0ce55e74faae" providerId="ADAL" clId="{AD3526C2-A6F9-4BEF-A947-EDFF65F79041}" dt="2024-04-29T01:47:49.745" v="1575" actId="14100"/>
          <ac:cxnSpMkLst>
            <pc:docMk/>
            <pc:sldMk cId="2610538560" sldId="311"/>
            <ac:cxnSpMk id="5" creationId="{9B9B9BFF-952C-03F1-9D36-542A1C2DD6B0}"/>
          </ac:cxnSpMkLst>
        </pc:cxnChg>
        <pc:cxnChg chg="add mod">
          <ac:chgData name="Trahan, Anik" userId="54262fd3-4634-4131-bb90-0ce55e74faae" providerId="ADAL" clId="{AD3526C2-A6F9-4BEF-A947-EDFF65F79041}" dt="2024-04-29T01:47:35.183" v="1571" actId="14100"/>
          <ac:cxnSpMkLst>
            <pc:docMk/>
            <pc:sldMk cId="2610538560" sldId="311"/>
            <ac:cxnSpMk id="9" creationId="{94B151D5-B46F-ACB0-5DC9-508B09949372}"/>
          </ac:cxnSpMkLst>
        </pc:cxnChg>
        <pc:cxnChg chg="add mod">
          <ac:chgData name="Trahan, Anik" userId="54262fd3-4634-4131-bb90-0ce55e74faae" providerId="ADAL" clId="{AD3526C2-A6F9-4BEF-A947-EDFF65F79041}" dt="2024-04-29T01:47:46.575" v="1574" actId="14100"/>
          <ac:cxnSpMkLst>
            <pc:docMk/>
            <pc:sldMk cId="2610538560" sldId="311"/>
            <ac:cxnSpMk id="11" creationId="{E0A12F25-B9D6-77FE-67F3-046595E93531}"/>
          </ac:cxnSpMkLst>
        </pc:cxnChg>
        <pc:cxnChg chg="add mod">
          <ac:chgData name="Trahan, Anik" userId="54262fd3-4634-4131-bb90-0ce55e74faae" providerId="ADAL" clId="{AD3526C2-A6F9-4BEF-A947-EDFF65F79041}" dt="2024-04-29T01:48:12.443" v="1581" actId="1076"/>
          <ac:cxnSpMkLst>
            <pc:docMk/>
            <pc:sldMk cId="2610538560" sldId="311"/>
            <ac:cxnSpMk id="14" creationId="{3B205289-22C7-0AFE-9D1C-38445660DC23}"/>
          </ac:cxnSpMkLst>
        </pc:cxnChg>
        <pc:cxnChg chg="add mod">
          <ac:chgData name="Trahan, Anik" userId="54262fd3-4634-4131-bb90-0ce55e74faae" providerId="ADAL" clId="{AD3526C2-A6F9-4BEF-A947-EDFF65F79041}" dt="2024-04-29T01:48:17.563" v="1583" actId="1076"/>
          <ac:cxnSpMkLst>
            <pc:docMk/>
            <pc:sldMk cId="2610538560" sldId="311"/>
            <ac:cxnSpMk id="18" creationId="{035C5568-563D-ACCF-BE68-63F4F1770438}"/>
          </ac:cxnSpMkLst>
        </pc:cxnChg>
        <pc:cxnChg chg="add mod">
          <ac:chgData name="Trahan, Anik" userId="54262fd3-4634-4131-bb90-0ce55e74faae" providerId="ADAL" clId="{AD3526C2-A6F9-4BEF-A947-EDFF65F79041}" dt="2024-04-29T01:48:28.077" v="1586" actId="14100"/>
          <ac:cxnSpMkLst>
            <pc:docMk/>
            <pc:sldMk cId="2610538560" sldId="311"/>
            <ac:cxnSpMk id="19" creationId="{58BD8CDE-1BAC-489E-41CE-7EBF5BC0D609}"/>
          </ac:cxnSpMkLst>
        </pc:cxnChg>
        <pc:cxnChg chg="add mod">
          <ac:chgData name="Trahan, Anik" userId="54262fd3-4634-4131-bb90-0ce55e74faae" providerId="ADAL" clId="{AD3526C2-A6F9-4BEF-A947-EDFF65F79041}" dt="2024-04-29T01:48:38.928" v="1589" actId="14100"/>
          <ac:cxnSpMkLst>
            <pc:docMk/>
            <pc:sldMk cId="2610538560" sldId="311"/>
            <ac:cxnSpMk id="22" creationId="{85997B01-C052-A8A7-7147-E53279E7BF3A}"/>
          </ac:cxnSpMkLst>
        </pc:cxnChg>
        <pc:cxnChg chg="add mod">
          <ac:chgData name="Trahan, Anik" userId="54262fd3-4634-4131-bb90-0ce55e74faae" providerId="ADAL" clId="{AD3526C2-A6F9-4BEF-A947-EDFF65F79041}" dt="2024-04-29T01:48:53.987" v="1596" actId="1037"/>
          <ac:cxnSpMkLst>
            <pc:docMk/>
            <pc:sldMk cId="2610538560" sldId="311"/>
            <ac:cxnSpMk id="24" creationId="{E04D1C17-98B7-6E23-AE04-A3A2FFA3A529}"/>
          </ac:cxnSpMkLst>
        </pc:cxnChg>
      </pc:sldChg>
      <pc:sldChg chg="addSp modSp new mod modAnim">
        <pc:chgData name="Trahan, Anik" userId="54262fd3-4634-4131-bb90-0ce55e74faae" providerId="ADAL" clId="{AD3526C2-A6F9-4BEF-A947-EDFF65F79041}" dt="2024-04-28T23:35:20.698" v="130" actId="1076"/>
        <pc:sldMkLst>
          <pc:docMk/>
          <pc:sldMk cId="4207513183" sldId="313"/>
        </pc:sldMkLst>
        <pc:spChg chg="mod">
          <ac:chgData name="Trahan, Anik" userId="54262fd3-4634-4131-bb90-0ce55e74faae" providerId="ADAL" clId="{AD3526C2-A6F9-4BEF-A947-EDFF65F79041}" dt="2024-04-28T23:34:50.620" v="78" actId="20577"/>
          <ac:spMkLst>
            <pc:docMk/>
            <pc:sldMk cId="4207513183" sldId="313"/>
            <ac:spMk id="2" creationId="{3D384935-72D2-A7F7-5F42-CF050FD7DC9A}"/>
          </ac:spMkLst>
        </pc:spChg>
        <pc:spChg chg="mod">
          <ac:chgData name="Trahan, Anik" userId="54262fd3-4634-4131-bb90-0ce55e74faae" providerId="ADAL" clId="{AD3526C2-A6F9-4BEF-A947-EDFF65F79041}" dt="2024-04-28T23:35:07.141" v="127" actId="20577"/>
          <ac:spMkLst>
            <pc:docMk/>
            <pc:sldMk cId="4207513183" sldId="313"/>
            <ac:spMk id="3" creationId="{2CA1CEC4-E7BA-BFBC-F2A9-F5F5CDF13779}"/>
          </ac:spMkLst>
        </pc:spChg>
        <pc:picChg chg="add mod">
          <ac:chgData name="Trahan, Anik" userId="54262fd3-4634-4131-bb90-0ce55e74faae" providerId="ADAL" clId="{AD3526C2-A6F9-4BEF-A947-EDFF65F79041}" dt="2024-04-28T23:35:20.698" v="130" actId="1076"/>
          <ac:picMkLst>
            <pc:docMk/>
            <pc:sldMk cId="4207513183" sldId="313"/>
            <ac:picMk id="4" creationId="{4BC3F0ED-579A-3077-99D8-648C94448BFD}"/>
          </ac:picMkLst>
        </pc:picChg>
      </pc:sldChg>
      <pc:sldChg chg="addSp modSp new mod modAnim">
        <pc:chgData name="Trahan, Anik" userId="54262fd3-4634-4131-bb90-0ce55e74faae" providerId="ADAL" clId="{AD3526C2-A6F9-4BEF-A947-EDFF65F79041}" dt="2024-04-29T01:51:17.330" v="1609" actId="207"/>
        <pc:sldMkLst>
          <pc:docMk/>
          <pc:sldMk cId="3686884141" sldId="314"/>
        </pc:sldMkLst>
        <pc:spChg chg="mod">
          <ac:chgData name="Trahan, Anik" userId="54262fd3-4634-4131-bb90-0ce55e74faae" providerId="ADAL" clId="{AD3526C2-A6F9-4BEF-A947-EDFF65F79041}" dt="2024-04-28T23:35:53.075" v="188" actId="20577"/>
          <ac:spMkLst>
            <pc:docMk/>
            <pc:sldMk cId="3686884141" sldId="314"/>
            <ac:spMk id="2" creationId="{4657D196-46BC-5FBA-2622-5518B8A5006C}"/>
          </ac:spMkLst>
        </pc:spChg>
        <pc:spChg chg="mod">
          <ac:chgData name="Trahan, Anik" userId="54262fd3-4634-4131-bb90-0ce55e74faae" providerId="ADAL" clId="{AD3526C2-A6F9-4BEF-A947-EDFF65F79041}" dt="2024-04-29T01:51:17.330" v="1609" actId="207"/>
          <ac:spMkLst>
            <pc:docMk/>
            <pc:sldMk cId="3686884141" sldId="314"/>
            <ac:spMk id="3" creationId="{4D1A9DBD-DEC4-2B07-7AB3-FE99ABA71114}"/>
          </ac:spMkLst>
        </pc:spChg>
        <pc:picChg chg="add mod">
          <ac:chgData name="Trahan, Anik" userId="54262fd3-4634-4131-bb90-0ce55e74faae" providerId="ADAL" clId="{AD3526C2-A6F9-4BEF-A947-EDFF65F79041}" dt="2024-04-29T01:50:24.553" v="1604" actId="1076"/>
          <ac:picMkLst>
            <pc:docMk/>
            <pc:sldMk cId="3686884141" sldId="314"/>
            <ac:picMk id="4" creationId="{373126B0-C76F-7647-468C-2B3A139E5985}"/>
          </ac:picMkLst>
        </pc:picChg>
        <pc:picChg chg="add mod">
          <ac:chgData name="Trahan, Anik" userId="54262fd3-4634-4131-bb90-0ce55e74faae" providerId="ADAL" clId="{AD3526C2-A6F9-4BEF-A947-EDFF65F79041}" dt="2024-04-29T01:50:21.984" v="1603" actId="1076"/>
          <ac:picMkLst>
            <pc:docMk/>
            <pc:sldMk cId="3686884141" sldId="314"/>
            <ac:picMk id="5" creationId="{D72952E4-D652-2B6B-D487-BFD472BBB701}"/>
          </ac:picMkLst>
        </pc:picChg>
        <pc:picChg chg="add mod">
          <ac:chgData name="Trahan, Anik" userId="54262fd3-4634-4131-bb90-0ce55e74faae" providerId="ADAL" clId="{AD3526C2-A6F9-4BEF-A947-EDFF65F79041}" dt="2024-04-28T23:37:46.201" v="234" actId="1076"/>
          <ac:picMkLst>
            <pc:docMk/>
            <pc:sldMk cId="3686884141" sldId="314"/>
            <ac:picMk id="6" creationId="{DA78D253-FA5B-FAEB-6C35-77B5C1074F69}"/>
          </ac:picMkLst>
        </pc:picChg>
        <pc:picChg chg="add mod modCrop">
          <ac:chgData name="Trahan, Anik" userId="54262fd3-4634-4131-bb90-0ce55e74faae" providerId="ADAL" clId="{AD3526C2-A6F9-4BEF-A947-EDFF65F79041}" dt="2024-04-28T23:39:51.241" v="252" actId="732"/>
          <ac:picMkLst>
            <pc:docMk/>
            <pc:sldMk cId="3686884141" sldId="314"/>
            <ac:picMk id="8" creationId="{D85DCF1F-69FF-87AB-FC91-6B6CE9692E81}"/>
          </ac:picMkLst>
        </pc:picChg>
      </pc:sldChg>
      <pc:sldChg chg="addSp delSp modSp add mod modTransition modAnim">
        <pc:chgData name="Trahan, Anik" userId="54262fd3-4634-4131-bb90-0ce55e74faae" providerId="ADAL" clId="{AD3526C2-A6F9-4BEF-A947-EDFF65F79041}" dt="2024-04-29T01:51:26.492" v="1610" actId="207"/>
        <pc:sldMkLst>
          <pc:docMk/>
          <pc:sldMk cId="413248842" sldId="315"/>
        </pc:sldMkLst>
        <pc:spChg chg="del">
          <ac:chgData name="Trahan, Anik" userId="54262fd3-4634-4131-bb90-0ce55e74faae" providerId="ADAL" clId="{AD3526C2-A6F9-4BEF-A947-EDFF65F79041}" dt="2024-04-28T23:40:36.640" v="262" actId="478"/>
          <ac:spMkLst>
            <pc:docMk/>
            <pc:sldMk cId="413248842" sldId="315"/>
            <ac:spMk id="2" creationId="{4657D196-46BC-5FBA-2622-5518B8A5006C}"/>
          </ac:spMkLst>
        </pc:spChg>
        <pc:spChg chg="mod">
          <ac:chgData name="Trahan, Anik" userId="54262fd3-4634-4131-bb90-0ce55e74faae" providerId="ADAL" clId="{AD3526C2-A6F9-4BEF-A947-EDFF65F79041}" dt="2024-04-29T01:51:26.492" v="1610" actId="207"/>
          <ac:spMkLst>
            <pc:docMk/>
            <pc:sldMk cId="413248842" sldId="315"/>
            <ac:spMk id="3" creationId="{4D1A9DBD-DEC4-2B07-7AB3-FE99ABA71114}"/>
          </ac:spMkLst>
        </pc:spChg>
        <pc:spChg chg="add del mod">
          <ac:chgData name="Trahan, Anik" userId="54262fd3-4634-4131-bb90-0ce55e74faae" providerId="ADAL" clId="{AD3526C2-A6F9-4BEF-A947-EDFF65F79041}" dt="2024-04-28T23:40:38.088" v="263" actId="478"/>
          <ac:spMkLst>
            <pc:docMk/>
            <pc:sldMk cId="413248842" sldId="315"/>
            <ac:spMk id="9" creationId="{27AA805E-4C04-E169-6A34-425516204099}"/>
          </ac:spMkLst>
        </pc:spChg>
        <pc:picChg chg="del">
          <ac:chgData name="Trahan, Anik" userId="54262fd3-4634-4131-bb90-0ce55e74faae" providerId="ADAL" clId="{AD3526C2-A6F9-4BEF-A947-EDFF65F79041}" dt="2024-04-28T23:40:33.031" v="259" actId="478"/>
          <ac:picMkLst>
            <pc:docMk/>
            <pc:sldMk cId="413248842" sldId="315"/>
            <ac:picMk id="4" creationId="{373126B0-C76F-7647-468C-2B3A139E5985}"/>
          </ac:picMkLst>
        </pc:picChg>
        <pc:picChg chg="del">
          <ac:chgData name="Trahan, Anik" userId="54262fd3-4634-4131-bb90-0ce55e74faae" providerId="ADAL" clId="{AD3526C2-A6F9-4BEF-A947-EDFF65F79041}" dt="2024-04-28T23:40:34.514" v="261" actId="478"/>
          <ac:picMkLst>
            <pc:docMk/>
            <pc:sldMk cId="413248842" sldId="315"/>
            <ac:picMk id="5" creationId="{D72952E4-D652-2B6B-D487-BFD472BBB701}"/>
          </ac:picMkLst>
        </pc:picChg>
        <pc:picChg chg="del">
          <ac:chgData name="Trahan, Anik" userId="54262fd3-4634-4131-bb90-0ce55e74faae" providerId="ADAL" clId="{AD3526C2-A6F9-4BEF-A947-EDFF65F79041}" dt="2024-04-28T23:40:33.764" v="260" actId="478"/>
          <ac:picMkLst>
            <pc:docMk/>
            <pc:sldMk cId="413248842" sldId="315"/>
            <ac:picMk id="6" creationId="{DA78D253-FA5B-FAEB-6C35-77B5C1074F69}"/>
          </ac:picMkLst>
        </pc:picChg>
        <pc:picChg chg="mod">
          <ac:chgData name="Trahan, Anik" userId="54262fd3-4634-4131-bb90-0ce55e74faae" providerId="ADAL" clId="{AD3526C2-A6F9-4BEF-A947-EDFF65F79041}" dt="2024-04-29T01:50:55.786" v="1606" actId="1076"/>
          <ac:picMkLst>
            <pc:docMk/>
            <pc:sldMk cId="413248842" sldId="315"/>
            <ac:picMk id="8" creationId="{D85DCF1F-69FF-87AB-FC91-6B6CE9692E81}"/>
          </ac:picMkLst>
        </pc:picChg>
      </pc:sldChg>
      <pc:sldChg chg="addSp modSp new mod setBg addAnim modAnim">
        <pc:chgData name="Trahan, Anik" userId="54262fd3-4634-4131-bb90-0ce55e74faae" providerId="ADAL" clId="{AD3526C2-A6F9-4BEF-A947-EDFF65F79041}" dt="2024-04-29T01:53:56.554" v="1630" actId="1076"/>
        <pc:sldMkLst>
          <pc:docMk/>
          <pc:sldMk cId="2011988011" sldId="316"/>
        </pc:sldMkLst>
        <pc:spChg chg="mod">
          <ac:chgData name="Trahan, Anik" userId="54262fd3-4634-4131-bb90-0ce55e74faae" providerId="ADAL" clId="{AD3526C2-A6F9-4BEF-A947-EDFF65F79041}" dt="2024-04-29T01:53:56.554" v="1630" actId="1076"/>
          <ac:spMkLst>
            <pc:docMk/>
            <pc:sldMk cId="2011988011" sldId="316"/>
            <ac:spMk id="2" creationId="{B94492E6-068A-DD2E-56DE-7195C9DFF3F6}"/>
          </ac:spMkLst>
        </pc:spChg>
        <pc:spChg chg="mod">
          <ac:chgData name="Trahan, Anik" userId="54262fd3-4634-4131-bb90-0ce55e74faae" providerId="ADAL" clId="{AD3526C2-A6F9-4BEF-A947-EDFF65F79041}" dt="2024-04-29T00:06:38.550" v="1007" actId="26606"/>
          <ac:spMkLst>
            <pc:docMk/>
            <pc:sldMk cId="2011988011" sldId="316"/>
            <ac:spMk id="3" creationId="{4DD1B237-A1FE-84B9-B255-925408B92430}"/>
          </ac:spMkLst>
        </pc:spChg>
        <pc:spChg chg="add">
          <ac:chgData name="Trahan, Anik" userId="54262fd3-4634-4131-bb90-0ce55e74faae" providerId="ADAL" clId="{AD3526C2-A6F9-4BEF-A947-EDFF65F79041}" dt="2024-04-29T00:06:38.550" v="1007" actId="26606"/>
          <ac:spMkLst>
            <pc:docMk/>
            <pc:sldMk cId="2011988011" sldId="316"/>
            <ac:spMk id="10" creationId="{A34066D6-1B59-4642-A86D-39464CEE971B}"/>
          </ac:spMkLst>
        </pc:spChg>
        <pc:spChg chg="add">
          <ac:chgData name="Trahan, Anik" userId="54262fd3-4634-4131-bb90-0ce55e74faae" providerId="ADAL" clId="{AD3526C2-A6F9-4BEF-A947-EDFF65F79041}" dt="2024-04-29T00:06:38.550" v="1007" actId="26606"/>
          <ac:spMkLst>
            <pc:docMk/>
            <pc:sldMk cId="2011988011" sldId="316"/>
            <ac:spMk id="12" creationId="{18E928D9-3091-4385-B979-265D55AD02CE}"/>
          </ac:spMkLst>
        </pc:spChg>
        <pc:spChg chg="add">
          <ac:chgData name="Trahan, Anik" userId="54262fd3-4634-4131-bb90-0ce55e74faae" providerId="ADAL" clId="{AD3526C2-A6F9-4BEF-A947-EDFF65F79041}" dt="2024-04-29T00:06:38.550" v="1007" actId="26606"/>
          <ac:spMkLst>
            <pc:docMk/>
            <pc:sldMk cId="2011988011" sldId="316"/>
            <ac:spMk id="14" creationId="{7D602432-D774-4CF5-94E8-7D52D01059D2}"/>
          </ac:spMkLst>
        </pc:spChg>
        <pc:spChg chg="add">
          <ac:chgData name="Trahan, Anik" userId="54262fd3-4634-4131-bb90-0ce55e74faae" providerId="ADAL" clId="{AD3526C2-A6F9-4BEF-A947-EDFF65F79041}" dt="2024-04-29T00:06:38.550" v="1007" actId="26606"/>
          <ac:spMkLst>
            <pc:docMk/>
            <pc:sldMk cId="2011988011" sldId="316"/>
            <ac:spMk id="16" creationId="{CBF9EBB4-5078-47B2-AAA0-DF4A88D8182A}"/>
          </ac:spMkLst>
        </pc:spChg>
        <pc:picChg chg="add mod ord">
          <ac:chgData name="Trahan, Anik" userId="54262fd3-4634-4131-bb90-0ce55e74faae" providerId="ADAL" clId="{AD3526C2-A6F9-4BEF-A947-EDFF65F79041}" dt="2024-04-29T00:06:44.282" v="1009" actId="27614"/>
          <ac:picMkLst>
            <pc:docMk/>
            <pc:sldMk cId="2011988011" sldId="316"/>
            <ac:picMk id="5" creationId="{4CDC485B-5855-E2CE-8E0E-D9273101182B}"/>
          </ac:picMkLst>
        </pc:picChg>
      </pc:sldChg>
      <pc:sldChg chg="addSp delSp modSp new mod setBg setClrOvrMap">
        <pc:chgData name="Trahan, Anik" userId="54262fd3-4634-4131-bb90-0ce55e74faae" providerId="ADAL" clId="{AD3526C2-A6F9-4BEF-A947-EDFF65F79041}" dt="2024-04-29T00:17:16.814" v="1150" actId="26606"/>
        <pc:sldMkLst>
          <pc:docMk/>
          <pc:sldMk cId="3491183985" sldId="317"/>
        </pc:sldMkLst>
        <pc:spChg chg="mod">
          <ac:chgData name="Trahan, Anik" userId="54262fd3-4634-4131-bb90-0ce55e74faae" providerId="ADAL" clId="{AD3526C2-A6F9-4BEF-A947-EDFF65F79041}" dt="2024-04-29T00:17:16.814" v="1150" actId="26606"/>
          <ac:spMkLst>
            <pc:docMk/>
            <pc:sldMk cId="3491183985" sldId="317"/>
            <ac:spMk id="2" creationId="{C4FCD206-0DD1-AB85-A2EB-EB579FE4FE17}"/>
          </ac:spMkLst>
        </pc:spChg>
        <pc:spChg chg="mod">
          <ac:chgData name="Trahan, Anik" userId="54262fd3-4634-4131-bb90-0ce55e74faae" providerId="ADAL" clId="{AD3526C2-A6F9-4BEF-A947-EDFF65F79041}" dt="2024-04-29T00:17:16.814" v="1150" actId="26606"/>
          <ac:spMkLst>
            <pc:docMk/>
            <pc:sldMk cId="3491183985" sldId="317"/>
            <ac:spMk id="3" creationId="{C7B3CDFC-4AAD-31D7-5497-673AE32B7E94}"/>
          </ac:spMkLst>
        </pc:spChg>
        <pc:spChg chg="add del">
          <ac:chgData name="Trahan, Anik" userId="54262fd3-4634-4131-bb90-0ce55e74faae" providerId="ADAL" clId="{AD3526C2-A6F9-4BEF-A947-EDFF65F79041}" dt="2024-04-29T00:17:16.806" v="1149" actId="26606"/>
          <ac:spMkLst>
            <pc:docMk/>
            <pc:sldMk cId="3491183985" sldId="317"/>
            <ac:spMk id="10" creationId="{71B2258F-86CA-4D4D-8270-BC05FCDEBFB3}"/>
          </ac:spMkLst>
        </pc:spChg>
        <pc:spChg chg="add">
          <ac:chgData name="Trahan, Anik" userId="54262fd3-4634-4131-bb90-0ce55e74faae" providerId="ADAL" clId="{AD3526C2-A6F9-4BEF-A947-EDFF65F79041}" dt="2024-04-29T00:17:16.814" v="1150" actId="26606"/>
          <ac:spMkLst>
            <pc:docMk/>
            <pc:sldMk cId="3491183985" sldId="317"/>
            <ac:spMk id="12" creationId="{178FB36B-5BFE-42CA-BC60-1115E0D95EEC}"/>
          </ac:spMkLst>
        </pc:spChg>
        <pc:spChg chg="add">
          <ac:chgData name="Trahan, Anik" userId="54262fd3-4634-4131-bb90-0ce55e74faae" providerId="ADAL" clId="{AD3526C2-A6F9-4BEF-A947-EDFF65F79041}" dt="2024-04-29T00:17:16.814" v="1150" actId="26606"/>
          <ac:spMkLst>
            <pc:docMk/>
            <pc:sldMk cId="3491183985" sldId="317"/>
            <ac:spMk id="13" creationId="{ECC07320-C2CA-4E29-8481-9D9E143C7788}"/>
          </ac:spMkLst>
        </pc:spChg>
        <pc:picChg chg="add mod ord">
          <ac:chgData name="Trahan, Anik" userId="54262fd3-4634-4131-bb90-0ce55e74faae" providerId="ADAL" clId="{AD3526C2-A6F9-4BEF-A947-EDFF65F79041}" dt="2024-04-29T00:17:16.814" v="1150" actId="26606"/>
          <ac:picMkLst>
            <pc:docMk/>
            <pc:sldMk cId="3491183985" sldId="317"/>
            <ac:picMk id="5" creationId="{1CC71B16-94FD-B7E6-1E9F-64589829C08D}"/>
          </ac:picMkLst>
        </pc:picChg>
      </pc:sldChg>
      <pc:sldChg chg="addSp modSp new mod">
        <pc:chgData name="Trahan, Anik" userId="54262fd3-4634-4131-bb90-0ce55e74faae" providerId="ADAL" clId="{AD3526C2-A6F9-4BEF-A947-EDFF65F79041}" dt="2024-04-29T12:45:51.783" v="1760" actId="14100"/>
        <pc:sldMkLst>
          <pc:docMk/>
          <pc:sldMk cId="1321082004" sldId="318"/>
        </pc:sldMkLst>
        <pc:spChg chg="mod">
          <ac:chgData name="Trahan, Anik" userId="54262fd3-4634-4131-bb90-0ce55e74faae" providerId="ADAL" clId="{AD3526C2-A6F9-4BEF-A947-EDFF65F79041}" dt="2024-04-29T01:51:49.995" v="1613" actId="207"/>
          <ac:spMkLst>
            <pc:docMk/>
            <pc:sldMk cId="1321082004" sldId="318"/>
            <ac:spMk id="2" creationId="{4E6DD99A-3C73-144D-D6FC-8797054F4DAF}"/>
          </ac:spMkLst>
        </pc:spChg>
        <pc:spChg chg="mod">
          <ac:chgData name="Trahan, Anik" userId="54262fd3-4634-4131-bb90-0ce55e74faae" providerId="ADAL" clId="{AD3526C2-A6F9-4BEF-A947-EDFF65F79041}" dt="2024-04-29T12:45:51.783" v="1760" actId="14100"/>
          <ac:spMkLst>
            <pc:docMk/>
            <pc:sldMk cId="1321082004" sldId="318"/>
            <ac:spMk id="3" creationId="{C0ACEB3B-1462-37F3-8006-80C3646824A6}"/>
          </ac:spMkLst>
        </pc:spChg>
        <pc:picChg chg="add mod">
          <ac:chgData name="Trahan, Anik" userId="54262fd3-4634-4131-bb90-0ce55e74faae" providerId="ADAL" clId="{AD3526C2-A6F9-4BEF-A947-EDFF65F79041}" dt="2024-04-28T23:46:51.821" v="590" actId="1076"/>
          <ac:picMkLst>
            <pc:docMk/>
            <pc:sldMk cId="1321082004" sldId="318"/>
            <ac:picMk id="10242" creationId="{009F29F3-F43C-1559-C640-7BBC318CFA8E}"/>
          </ac:picMkLst>
        </pc:picChg>
      </pc:sldChg>
      <pc:sldChg chg="addSp delSp modSp new mod setBg">
        <pc:chgData name="Trahan, Anik" userId="54262fd3-4634-4131-bb90-0ce55e74faae" providerId="ADAL" clId="{AD3526C2-A6F9-4BEF-A947-EDFF65F79041}" dt="2024-04-29T01:52:42.954" v="1619" actId="208"/>
        <pc:sldMkLst>
          <pc:docMk/>
          <pc:sldMk cId="3863913221" sldId="319"/>
        </pc:sldMkLst>
        <pc:spChg chg="mod">
          <ac:chgData name="Trahan, Anik" userId="54262fd3-4634-4131-bb90-0ce55e74faae" providerId="ADAL" clId="{AD3526C2-A6F9-4BEF-A947-EDFF65F79041}" dt="2024-04-28T23:57:53.127" v="766" actId="26606"/>
          <ac:spMkLst>
            <pc:docMk/>
            <pc:sldMk cId="3863913221" sldId="319"/>
            <ac:spMk id="2" creationId="{69991313-5B26-49A9-C5B7-626F10233C07}"/>
          </ac:spMkLst>
        </pc:spChg>
        <pc:spChg chg="mod">
          <ac:chgData name="Trahan, Anik" userId="54262fd3-4634-4131-bb90-0ce55e74faae" providerId="ADAL" clId="{AD3526C2-A6F9-4BEF-A947-EDFF65F79041}" dt="2024-04-29T01:52:42.954" v="1619" actId="208"/>
          <ac:spMkLst>
            <pc:docMk/>
            <pc:sldMk cId="3863913221" sldId="319"/>
            <ac:spMk id="3" creationId="{0CFCD410-2ACE-EE80-0F2C-F7B64DC7B319}"/>
          </ac:spMkLst>
        </pc:spChg>
        <pc:spChg chg="add">
          <ac:chgData name="Trahan, Anik" userId="54262fd3-4634-4131-bb90-0ce55e74faae" providerId="ADAL" clId="{AD3526C2-A6F9-4BEF-A947-EDFF65F79041}" dt="2024-04-28T23:57:53.127" v="766" actId="26606"/>
          <ac:spMkLst>
            <pc:docMk/>
            <pc:sldMk cId="3863913221" sldId="319"/>
            <ac:spMk id="10" creationId="{04812C46-200A-4DEB-A05E-3ED6C68C2387}"/>
          </ac:spMkLst>
        </pc:spChg>
        <pc:spChg chg="add">
          <ac:chgData name="Trahan, Anik" userId="54262fd3-4634-4131-bb90-0ce55e74faae" providerId="ADAL" clId="{AD3526C2-A6F9-4BEF-A947-EDFF65F79041}" dt="2024-04-28T23:57:53.127" v="766" actId="26606"/>
          <ac:spMkLst>
            <pc:docMk/>
            <pc:sldMk cId="3863913221" sldId="319"/>
            <ac:spMk id="12" creationId="{D1EA859B-E555-4109-94F3-6700E046E008}"/>
          </ac:spMkLst>
        </pc:spChg>
        <pc:spChg chg="add del">
          <ac:chgData name="Trahan, Anik" userId="54262fd3-4634-4131-bb90-0ce55e74faae" providerId="ADAL" clId="{AD3526C2-A6F9-4BEF-A947-EDFF65F79041}" dt="2024-04-28T23:57:11.756" v="758" actId="26606"/>
          <ac:spMkLst>
            <pc:docMk/>
            <pc:sldMk cId="3863913221" sldId="319"/>
            <ac:spMk id="12297" creationId="{04812C46-200A-4DEB-A05E-3ED6C68C2387}"/>
          </ac:spMkLst>
        </pc:spChg>
        <pc:spChg chg="add del">
          <ac:chgData name="Trahan, Anik" userId="54262fd3-4634-4131-bb90-0ce55e74faae" providerId="ADAL" clId="{AD3526C2-A6F9-4BEF-A947-EDFF65F79041}" dt="2024-04-28T23:57:11.756" v="758" actId="26606"/>
          <ac:spMkLst>
            <pc:docMk/>
            <pc:sldMk cId="3863913221" sldId="319"/>
            <ac:spMk id="12299" creationId="{D1EA859B-E555-4109-94F3-6700E046E008}"/>
          </ac:spMkLst>
        </pc:spChg>
        <pc:picChg chg="add mod ord">
          <ac:chgData name="Trahan, Anik" userId="54262fd3-4634-4131-bb90-0ce55e74faae" providerId="ADAL" clId="{AD3526C2-A6F9-4BEF-A947-EDFF65F79041}" dt="2024-04-28T23:57:53.127" v="766" actId="26606"/>
          <ac:picMkLst>
            <pc:docMk/>
            <pc:sldMk cId="3863913221" sldId="319"/>
            <ac:picMk id="5" creationId="{E2F29178-0CA0-7469-16BD-416142063C0E}"/>
          </ac:picMkLst>
        </pc:picChg>
        <pc:picChg chg="add del mod">
          <ac:chgData name="Trahan, Anik" userId="54262fd3-4634-4131-bb90-0ce55e74faae" providerId="ADAL" clId="{AD3526C2-A6F9-4BEF-A947-EDFF65F79041}" dt="2024-04-28T23:56:32.572" v="749" actId="478"/>
          <ac:picMkLst>
            <pc:docMk/>
            <pc:sldMk cId="3863913221" sldId="319"/>
            <ac:picMk id="12290" creationId="{00953F5C-F00F-0A9F-48A4-D7231D604CCD}"/>
          </ac:picMkLst>
        </pc:picChg>
        <pc:picChg chg="add del mod ord">
          <ac:chgData name="Trahan, Anik" userId="54262fd3-4634-4131-bb90-0ce55e74faae" providerId="ADAL" clId="{AD3526C2-A6F9-4BEF-A947-EDFF65F79041}" dt="2024-04-28T23:57:20.877" v="761" actId="478"/>
          <ac:picMkLst>
            <pc:docMk/>
            <pc:sldMk cId="3863913221" sldId="319"/>
            <ac:picMk id="12292" creationId="{B44E8266-A6B4-BB5B-F89B-51740C635C1E}"/>
          </ac:picMkLst>
        </pc:picChg>
      </pc:sldChg>
      <pc:sldChg chg="addSp delSp modSp add mod setBg">
        <pc:chgData name="Trahan, Anik" userId="54262fd3-4634-4131-bb90-0ce55e74faae" providerId="ADAL" clId="{AD3526C2-A6F9-4BEF-A947-EDFF65F79041}" dt="2024-04-29T01:52:33.981" v="1618" actId="208"/>
        <pc:sldMkLst>
          <pc:docMk/>
          <pc:sldMk cId="4053988925" sldId="320"/>
        </pc:sldMkLst>
        <pc:spChg chg="mod">
          <ac:chgData name="Trahan, Anik" userId="54262fd3-4634-4131-bb90-0ce55e74faae" providerId="ADAL" clId="{AD3526C2-A6F9-4BEF-A947-EDFF65F79041}" dt="2024-04-28T23:58:34.172" v="770" actId="26606"/>
          <ac:spMkLst>
            <pc:docMk/>
            <pc:sldMk cId="4053988925" sldId="320"/>
            <ac:spMk id="2" creationId="{69991313-5B26-49A9-C5B7-626F10233C07}"/>
          </ac:spMkLst>
        </pc:spChg>
        <pc:spChg chg="mod">
          <ac:chgData name="Trahan, Anik" userId="54262fd3-4634-4131-bb90-0ce55e74faae" providerId="ADAL" clId="{AD3526C2-A6F9-4BEF-A947-EDFF65F79041}" dt="2024-04-29T01:52:33.981" v="1618" actId="208"/>
          <ac:spMkLst>
            <pc:docMk/>
            <pc:sldMk cId="4053988925" sldId="320"/>
            <ac:spMk id="3" creationId="{0CFCD410-2ACE-EE80-0F2C-F7B64DC7B319}"/>
          </ac:spMkLst>
        </pc:spChg>
        <pc:spChg chg="add">
          <ac:chgData name="Trahan, Anik" userId="54262fd3-4634-4131-bb90-0ce55e74faae" providerId="ADAL" clId="{AD3526C2-A6F9-4BEF-A947-EDFF65F79041}" dt="2024-04-28T23:58:34.172" v="770" actId="26606"/>
          <ac:spMkLst>
            <pc:docMk/>
            <pc:sldMk cId="4053988925" sldId="320"/>
            <ac:spMk id="13323" creationId="{04812C46-200A-4DEB-A05E-3ED6C68C2387}"/>
          </ac:spMkLst>
        </pc:spChg>
        <pc:spChg chg="add">
          <ac:chgData name="Trahan, Anik" userId="54262fd3-4634-4131-bb90-0ce55e74faae" providerId="ADAL" clId="{AD3526C2-A6F9-4BEF-A947-EDFF65F79041}" dt="2024-04-28T23:58:34.172" v="770" actId="26606"/>
          <ac:spMkLst>
            <pc:docMk/>
            <pc:sldMk cId="4053988925" sldId="320"/>
            <ac:spMk id="13325" creationId="{D1EA859B-E555-4109-94F3-6700E046E008}"/>
          </ac:spMkLst>
        </pc:spChg>
        <pc:picChg chg="del">
          <ac:chgData name="Trahan, Anik" userId="54262fd3-4634-4131-bb90-0ce55e74faae" providerId="ADAL" clId="{AD3526C2-A6F9-4BEF-A947-EDFF65F79041}" dt="2024-04-28T23:49:35.810" v="690" actId="478"/>
          <ac:picMkLst>
            <pc:docMk/>
            <pc:sldMk cId="4053988925" sldId="320"/>
            <ac:picMk id="12290" creationId="{00953F5C-F00F-0A9F-48A4-D7231D604CCD}"/>
          </ac:picMkLst>
        </pc:picChg>
        <pc:picChg chg="add del mod">
          <ac:chgData name="Trahan, Anik" userId="54262fd3-4634-4131-bb90-0ce55e74faae" providerId="ADAL" clId="{AD3526C2-A6F9-4BEF-A947-EDFF65F79041}" dt="2024-04-28T23:51:24.791" v="702" actId="478"/>
          <ac:picMkLst>
            <pc:docMk/>
            <pc:sldMk cId="4053988925" sldId="320"/>
            <ac:picMk id="13314" creationId="{04134CAE-C284-BE6E-6053-DEF5B1A48255}"/>
          </ac:picMkLst>
        </pc:picChg>
        <pc:picChg chg="add del mod">
          <ac:chgData name="Trahan, Anik" userId="54262fd3-4634-4131-bb90-0ce55e74faae" providerId="ADAL" clId="{AD3526C2-A6F9-4BEF-A947-EDFF65F79041}" dt="2024-04-28T23:51:25.479" v="703" actId="478"/>
          <ac:picMkLst>
            <pc:docMk/>
            <pc:sldMk cId="4053988925" sldId="320"/>
            <ac:picMk id="13316" creationId="{36F9016E-2E30-11D2-0AB4-8C38D533CB40}"/>
          </ac:picMkLst>
        </pc:picChg>
        <pc:picChg chg="add mod ord">
          <ac:chgData name="Trahan, Anik" userId="54262fd3-4634-4131-bb90-0ce55e74faae" providerId="ADAL" clId="{AD3526C2-A6F9-4BEF-A947-EDFF65F79041}" dt="2024-04-28T23:58:34.172" v="770" actId="26606"/>
          <ac:picMkLst>
            <pc:docMk/>
            <pc:sldMk cId="4053988925" sldId="320"/>
            <ac:picMk id="13318" creationId="{2E6A7B9E-1F64-4121-4CF1-14AC19ED7484}"/>
          </ac:picMkLst>
        </pc:picChg>
      </pc:sldChg>
      <pc:sldChg chg="addSp delSp modSp add mod">
        <pc:chgData name="Trahan, Anik" userId="54262fd3-4634-4131-bb90-0ce55e74faae" providerId="ADAL" clId="{AD3526C2-A6F9-4BEF-A947-EDFF65F79041}" dt="2024-04-28T23:55:47.514" v="748" actId="167"/>
        <pc:sldMkLst>
          <pc:docMk/>
          <pc:sldMk cId="2456085845" sldId="321"/>
        </pc:sldMkLst>
        <pc:spChg chg="del">
          <ac:chgData name="Trahan, Anik" userId="54262fd3-4634-4131-bb90-0ce55e74faae" providerId="ADAL" clId="{AD3526C2-A6F9-4BEF-A947-EDFF65F79041}" dt="2024-04-28T23:53:37.955" v="711" actId="478"/>
          <ac:spMkLst>
            <pc:docMk/>
            <pc:sldMk cId="2456085845" sldId="321"/>
            <ac:spMk id="2" creationId="{69991313-5B26-49A9-C5B7-626F10233C07}"/>
          </ac:spMkLst>
        </pc:spChg>
        <pc:spChg chg="del">
          <ac:chgData name="Trahan, Anik" userId="54262fd3-4634-4131-bb90-0ce55e74faae" providerId="ADAL" clId="{AD3526C2-A6F9-4BEF-A947-EDFF65F79041}" dt="2024-04-28T23:53:32.370" v="710" actId="478"/>
          <ac:spMkLst>
            <pc:docMk/>
            <pc:sldMk cId="2456085845" sldId="321"/>
            <ac:spMk id="3" creationId="{0CFCD410-2ACE-EE80-0F2C-F7B64DC7B319}"/>
          </ac:spMkLst>
        </pc:spChg>
        <pc:spChg chg="add del mod">
          <ac:chgData name="Trahan, Anik" userId="54262fd3-4634-4131-bb90-0ce55e74faae" providerId="ADAL" clId="{AD3526C2-A6F9-4BEF-A947-EDFF65F79041}" dt="2024-04-28T23:53:48.179" v="713" actId="478"/>
          <ac:spMkLst>
            <pc:docMk/>
            <pc:sldMk cId="2456085845" sldId="321"/>
            <ac:spMk id="5" creationId="{541CAE8A-0832-B818-A23D-F92BD4E953FD}"/>
          </ac:spMkLst>
        </pc:spChg>
        <pc:spChg chg="add del mod">
          <ac:chgData name="Trahan, Anik" userId="54262fd3-4634-4131-bb90-0ce55e74faae" providerId="ADAL" clId="{AD3526C2-A6F9-4BEF-A947-EDFF65F79041}" dt="2024-04-28T23:53:39.914" v="712" actId="478"/>
          <ac:spMkLst>
            <pc:docMk/>
            <pc:sldMk cId="2456085845" sldId="321"/>
            <ac:spMk id="7" creationId="{9E4AEACC-F426-4258-ACCB-E22C11CAE3E0}"/>
          </ac:spMkLst>
        </pc:spChg>
        <pc:picChg chg="mod">
          <ac:chgData name="Trahan, Anik" userId="54262fd3-4634-4131-bb90-0ce55e74faae" providerId="ADAL" clId="{AD3526C2-A6F9-4BEF-A947-EDFF65F79041}" dt="2024-04-28T23:55:32.458" v="747"/>
          <ac:picMkLst>
            <pc:docMk/>
            <pc:sldMk cId="2456085845" sldId="321"/>
            <ac:picMk id="13314" creationId="{04134CAE-C284-BE6E-6053-DEF5B1A48255}"/>
          </ac:picMkLst>
        </pc:picChg>
        <pc:picChg chg="mod">
          <ac:chgData name="Trahan, Anik" userId="54262fd3-4634-4131-bb90-0ce55e74faae" providerId="ADAL" clId="{AD3526C2-A6F9-4BEF-A947-EDFF65F79041}" dt="2024-04-28T23:55:47.514" v="748" actId="167"/>
          <ac:picMkLst>
            <pc:docMk/>
            <pc:sldMk cId="2456085845" sldId="321"/>
            <ac:picMk id="13316" creationId="{36F9016E-2E30-11D2-0AB4-8C38D533CB40}"/>
          </ac:picMkLst>
        </pc:picChg>
      </pc:sldChg>
      <pc:sldChg chg="addSp modSp add mod ord setBg">
        <pc:chgData name="Trahan, Anik" userId="54262fd3-4634-4131-bb90-0ce55e74faae" providerId="ADAL" clId="{AD3526C2-A6F9-4BEF-A947-EDFF65F79041}" dt="2024-04-29T00:16:34.907" v="1144" actId="26606"/>
        <pc:sldMkLst>
          <pc:docMk/>
          <pc:sldMk cId="2512667315" sldId="322"/>
        </pc:sldMkLst>
        <pc:spChg chg="mod">
          <ac:chgData name="Trahan, Anik" userId="54262fd3-4634-4131-bb90-0ce55e74faae" providerId="ADAL" clId="{AD3526C2-A6F9-4BEF-A947-EDFF65F79041}" dt="2024-04-29T00:16:34.907" v="1144" actId="26606"/>
          <ac:spMkLst>
            <pc:docMk/>
            <pc:sldMk cId="2512667315" sldId="322"/>
            <ac:spMk id="2" creationId="{C4FCD206-0DD1-AB85-A2EB-EB579FE4FE17}"/>
          </ac:spMkLst>
        </pc:spChg>
        <pc:spChg chg="mod">
          <ac:chgData name="Trahan, Anik" userId="54262fd3-4634-4131-bb90-0ce55e74faae" providerId="ADAL" clId="{AD3526C2-A6F9-4BEF-A947-EDFF65F79041}" dt="2024-04-29T00:16:34.907" v="1144" actId="26606"/>
          <ac:spMkLst>
            <pc:docMk/>
            <pc:sldMk cId="2512667315" sldId="322"/>
            <ac:spMk id="3" creationId="{C7B3CDFC-4AAD-31D7-5497-673AE32B7E94}"/>
          </ac:spMkLst>
        </pc:spChg>
        <pc:spChg chg="add">
          <ac:chgData name="Trahan, Anik" userId="54262fd3-4634-4131-bb90-0ce55e74faae" providerId="ADAL" clId="{AD3526C2-A6F9-4BEF-A947-EDFF65F79041}" dt="2024-04-29T00:16:34.907" v="1144" actId="26606"/>
          <ac:spMkLst>
            <pc:docMk/>
            <pc:sldMk cId="2512667315" sldId="322"/>
            <ac:spMk id="10" creationId="{C1DD1A8A-57D5-4A81-AD04-532B043C5611}"/>
          </ac:spMkLst>
        </pc:spChg>
        <pc:spChg chg="add">
          <ac:chgData name="Trahan, Anik" userId="54262fd3-4634-4131-bb90-0ce55e74faae" providerId="ADAL" clId="{AD3526C2-A6F9-4BEF-A947-EDFF65F79041}" dt="2024-04-29T00:16:34.907" v="1144" actId="26606"/>
          <ac:spMkLst>
            <pc:docMk/>
            <pc:sldMk cId="2512667315" sldId="322"/>
            <ac:spMk id="12" creationId="{007891EC-4501-44ED-A8C8-B11B6DB767AB}"/>
          </ac:spMkLst>
        </pc:spChg>
        <pc:picChg chg="add mod ord">
          <ac:chgData name="Trahan, Anik" userId="54262fd3-4634-4131-bb90-0ce55e74faae" providerId="ADAL" clId="{AD3526C2-A6F9-4BEF-A947-EDFF65F79041}" dt="2024-04-29T00:16:34.907" v="1144" actId="26606"/>
          <ac:picMkLst>
            <pc:docMk/>
            <pc:sldMk cId="2512667315" sldId="322"/>
            <ac:picMk id="5" creationId="{E341316E-A2F3-3648-F73D-3C584DBA646D}"/>
          </ac:picMkLst>
        </pc:picChg>
      </pc:sldChg>
      <pc:sldChg chg="addSp delSp modSp new mod">
        <pc:chgData name="Trahan, Anik" userId="54262fd3-4634-4131-bb90-0ce55e74faae" providerId="ADAL" clId="{AD3526C2-A6F9-4BEF-A947-EDFF65F79041}" dt="2024-04-29T12:46:58.978" v="1763" actId="27636"/>
        <pc:sldMkLst>
          <pc:docMk/>
          <pc:sldMk cId="3201724430" sldId="323"/>
        </pc:sldMkLst>
        <pc:spChg chg="mod">
          <ac:chgData name="Trahan, Anik" userId="54262fd3-4634-4131-bb90-0ce55e74faae" providerId="ADAL" clId="{AD3526C2-A6F9-4BEF-A947-EDFF65F79041}" dt="2024-04-29T01:53:35.294" v="1625" actId="207"/>
          <ac:spMkLst>
            <pc:docMk/>
            <pc:sldMk cId="3201724430" sldId="323"/>
            <ac:spMk id="2" creationId="{C47D4905-7743-097E-8218-0A253A5E8824}"/>
          </ac:spMkLst>
        </pc:spChg>
        <pc:spChg chg="mod">
          <ac:chgData name="Trahan, Anik" userId="54262fd3-4634-4131-bb90-0ce55e74faae" providerId="ADAL" clId="{AD3526C2-A6F9-4BEF-A947-EDFF65F79041}" dt="2024-04-29T12:46:58.978" v="1763" actId="27636"/>
          <ac:spMkLst>
            <pc:docMk/>
            <pc:sldMk cId="3201724430" sldId="323"/>
            <ac:spMk id="3" creationId="{A34B0C8D-E157-9161-0436-77425B0D4D7D}"/>
          </ac:spMkLst>
        </pc:spChg>
        <pc:picChg chg="add del mod">
          <ac:chgData name="Trahan, Anik" userId="54262fd3-4634-4131-bb90-0ce55e74faae" providerId="ADAL" clId="{AD3526C2-A6F9-4BEF-A947-EDFF65F79041}" dt="2024-04-29T00:04:11.818" v="993" actId="478"/>
          <ac:picMkLst>
            <pc:docMk/>
            <pc:sldMk cId="3201724430" sldId="323"/>
            <ac:picMk id="5" creationId="{9548E40C-FF6A-F3F6-66EA-3C81D6C3F93E}"/>
          </ac:picMkLst>
        </pc:picChg>
        <pc:picChg chg="add mod">
          <ac:chgData name="Trahan, Anik" userId="54262fd3-4634-4131-bb90-0ce55e74faae" providerId="ADAL" clId="{AD3526C2-A6F9-4BEF-A947-EDFF65F79041}" dt="2024-04-29T00:04:36.323" v="995" actId="1076"/>
          <ac:picMkLst>
            <pc:docMk/>
            <pc:sldMk cId="3201724430" sldId="323"/>
            <ac:picMk id="7" creationId="{9BCBFF4E-29CE-2687-0CBC-C989145B2511}"/>
          </ac:picMkLst>
        </pc:picChg>
      </pc:sldChg>
      <pc:sldChg chg="addSp delSp modSp new mod">
        <pc:chgData name="Trahan, Anik" userId="54262fd3-4634-4131-bb90-0ce55e74faae" providerId="ADAL" clId="{AD3526C2-A6F9-4BEF-A947-EDFF65F79041}" dt="2024-04-29T00:42:42.782" v="1513" actId="20577"/>
        <pc:sldMkLst>
          <pc:docMk/>
          <pc:sldMk cId="3553926650" sldId="324"/>
        </pc:sldMkLst>
        <pc:spChg chg="del mod">
          <ac:chgData name="Trahan, Anik" userId="54262fd3-4634-4131-bb90-0ce55e74faae" providerId="ADAL" clId="{AD3526C2-A6F9-4BEF-A947-EDFF65F79041}" dt="2024-04-29T00:40:49.289" v="1400" actId="478"/>
          <ac:spMkLst>
            <pc:docMk/>
            <pc:sldMk cId="3553926650" sldId="324"/>
            <ac:spMk id="2" creationId="{498C1E44-A363-C022-F526-47023C2CC30E}"/>
          </ac:spMkLst>
        </pc:spChg>
        <pc:spChg chg="del">
          <ac:chgData name="Trahan, Anik" userId="54262fd3-4634-4131-bb90-0ce55e74faae" providerId="ADAL" clId="{AD3526C2-A6F9-4BEF-A947-EDFF65F79041}" dt="2024-04-29T00:37:24.037" v="1206" actId="12084"/>
          <ac:spMkLst>
            <pc:docMk/>
            <pc:sldMk cId="3553926650" sldId="324"/>
            <ac:spMk id="3" creationId="{9BAA9E39-7852-AAEA-E137-545DD2B530A5}"/>
          </ac:spMkLst>
        </pc:spChg>
        <pc:spChg chg="add del mod">
          <ac:chgData name="Trahan, Anik" userId="54262fd3-4634-4131-bb90-0ce55e74faae" providerId="ADAL" clId="{AD3526C2-A6F9-4BEF-A947-EDFF65F79041}" dt="2024-04-29T00:38:39.371" v="1216" actId="1032"/>
          <ac:spMkLst>
            <pc:docMk/>
            <pc:sldMk cId="3553926650" sldId="324"/>
            <ac:spMk id="6" creationId="{385555E3-F720-A6F7-A9E1-B2CC02BF5093}"/>
          </ac:spMkLst>
        </pc:spChg>
        <pc:spChg chg="add del mod">
          <ac:chgData name="Trahan, Anik" userId="54262fd3-4634-4131-bb90-0ce55e74faae" providerId="ADAL" clId="{AD3526C2-A6F9-4BEF-A947-EDFF65F79041}" dt="2024-04-29T00:40:51.048" v="1401" actId="478"/>
          <ac:spMkLst>
            <pc:docMk/>
            <pc:sldMk cId="3553926650" sldId="324"/>
            <ac:spMk id="9" creationId="{098DE9C6-47B2-706A-BEF9-E71EFFB9DDF8}"/>
          </ac:spMkLst>
        </pc:spChg>
        <pc:spChg chg="add mod">
          <ac:chgData name="Trahan, Anik" userId="54262fd3-4634-4131-bb90-0ce55e74faae" providerId="ADAL" clId="{AD3526C2-A6F9-4BEF-A947-EDFF65F79041}" dt="2024-04-29T00:42:30.807" v="1512" actId="1076"/>
          <ac:spMkLst>
            <pc:docMk/>
            <pc:sldMk cId="3553926650" sldId="324"/>
            <ac:spMk id="10" creationId="{32CBDDB9-4E1D-AB7B-684A-A7C4C67C7487}"/>
          </ac:spMkLst>
        </pc:spChg>
        <pc:graphicFrameChg chg="add del mod">
          <ac:chgData name="Trahan, Anik" userId="54262fd3-4634-4131-bb90-0ce55e74faae" providerId="ADAL" clId="{AD3526C2-A6F9-4BEF-A947-EDFF65F79041}" dt="2024-04-29T00:38:14.804" v="1215" actId="478"/>
          <ac:graphicFrameMkLst>
            <pc:docMk/>
            <pc:sldMk cId="3553926650" sldId="324"/>
            <ac:graphicFrameMk id="4" creationId="{ABCE4F1E-FBA0-ED99-66CB-E6502937753B}"/>
          </ac:graphicFrameMkLst>
        </pc:graphicFrameChg>
        <pc:graphicFrameChg chg="add mod modGraphic">
          <ac:chgData name="Trahan, Anik" userId="54262fd3-4634-4131-bb90-0ce55e74faae" providerId="ADAL" clId="{AD3526C2-A6F9-4BEF-A947-EDFF65F79041}" dt="2024-04-29T00:42:42.782" v="1513" actId="20577"/>
          <ac:graphicFrameMkLst>
            <pc:docMk/>
            <pc:sldMk cId="3553926650" sldId="324"/>
            <ac:graphicFrameMk id="7" creationId="{384FE54F-6183-357D-BE70-0B8620DEC37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48A51-A541-4883-8E14-9664D12C829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CA"/>
        </a:p>
      </dgm:t>
    </dgm:pt>
    <dgm:pt modelId="{13B6CCAA-0995-427D-AE58-F36BD226746C}">
      <dgm:prSet phldrT="[Texte]"/>
      <dgm:spPr/>
      <dgm:t>
        <a:bodyPr/>
        <a:lstStyle/>
        <a:p>
          <a:r>
            <a:rPr lang="fr-CA" dirty="0"/>
            <a:t>Pavages</a:t>
          </a:r>
        </a:p>
      </dgm:t>
    </dgm:pt>
    <dgm:pt modelId="{16D5C385-BA8D-4FAF-A415-615A6007D7B2}" type="parTrans" cxnId="{791AA041-ADCF-4EF2-97CB-586974E1527D}">
      <dgm:prSet/>
      <dgm:spPr/>
      <dgm:t>
        <a:bodyPr/>
        <a:lstStyle/>
        <a:p>
          <a:endParaRPr lang="fr-CA"/>
        </a:p>
      </dgm:t>
    </dgm:pt>
    <dgm:pt modelId="{F77E7839-E595-46B9-9230-EC29DD103DC9}" type="sibTrans" cxnId="{791AA041-ADCF-4EF2-97CB-586974E1527D}">
      <dgm:prSet/>
      <dgm:spPr/>
      <dgm:t>
        <a:bodyPr/>
        <a:lstStyle/>
        <a:p>
          <a:endParaRPr lang="fr-CA"/>
        </a:p>
      </dgm:t>
    </dgm:pt>
    <dgm:pt modelId="{7B731977-9AD8-422B-8E01-B3E010ED0DC3}">
      <dgm:prSet phldrT="[Texte]"/>
      <dgm:spPr/>
      <dgm:t>
        <a:bodyPr/>
        <a:lstStyle/>
        <a:p>
          <a:r>
            <a:rPr lang="fr-CA" dirty="0"/>
            <a:t>Pavages d’Esher</a:t>
          </a:r>
        </a:p>
      </dgm:t>
    </dgm:pt>
    <dgm:pt modelId="{FFBA8165-A87F-4E3A-A655-637D004CB8C3}" type="parTrans" cxnId="{42557887-8635-476E-A496-03ADEBBCE598}">
      <dgm:prSet/>
      <dgm:spPr/>
      <dgm:t>
        <a:bodyPr/>
        <a:lstStyle/>
        <a:p>
          <a:endParaRPr lang="fr-CA"/>
        </a:p>
      </dgm:t>
    </dgm:pt>
    <dgm:pt modelId="{E526DA06-FAD4-4E2B-8B1D-ED4431DF9947}" type="sibTrans" cxnId="{42557887-8635-476E-A496-03ADEBBCE598}">
      <dgm:prSet/>
      <dgm:spPr/>
      <dgm:t>
        <a:bodyPr/>
        <a:lstStyle/>
        <a:p>
          <a:endParaRPr lang="fr-CA"/>
        </a:p>
      </dgm:t>
    </dgm:pt>
    <dgm:pt modelId="{137DDFF8-D325-417B-AA34-5A1CCE2EA32D}">
      <dgm:prSet phldrT="[Texte]"/>
      <dgm:spPr/>
      <dgm:t>
        <a:bodyPr/>
        <a:lstStyle/>
        <a:p>
          <a:r>
            <a:rPr lang="fr-CA" dirty="0"/>
            <a:t>Pavage avec des polygones réguliers</a:t>
          </a:r>
        </a:p>
      </dgm:t>
    </dgm:pt>
    <dgm:pt modelId="{AC7E5A67-0B55-4FEB-85C8-AEEDF270B1CC}" type="parTrans" cxnId="{D108EDD5-D13F-4967-90F0-E689EDC59018}">
      <dgm:prSet/>
      <dgm:spPr/>
      <dgm:t>
        <a:bodyPr/>
        <a:lstStyle/>
        <a:p>
          <a:endParaRPr lang="fr-CA"/>
        </a:p>
      </dgm:t>
    </dgm:pt>
    <dgm:pt modelId="{64470802-5A80-41FA-A64E-0B7B1968A2D2}" type="sibTrans" cxnId="{D108EDD5-D13F-4967-90F0-E689EDC59018}">
      <dgm:prSet/>
      <dgm:spPr/>
      <dgm:t>
        <a:bodyPr/>
        <a:lstStyle/>
        <a:p>
          <a:endParaRPr lang="fr-CA"/>
        </a:p>
      </dgm:t>
    </dgm:pt>
    <dgm:pt modelId="{04A8E778-4675-4C28-AD4B-1272E885F610}">
      <dgm:prSet phldrT="[Texte]"/>
      <dgm:spPr/>
      <dgm:t>
        <a:bodyPr/>
        <a:lstStyle/>
        <a:p>
          <a:r>
            <a:rPr lang="fr-CA" dirty="0" err="1"/>
            <a:t>Autopavés</a:t>
          </a:r>
          <a:endParaRPr lang="fr-CA" dirty="0"/>
        </a:p>
      </dgm:t>
    </dgm:pt>
    <dgm:pt modelId="{EF6B0C71-A6D1-4F5B-809B-05CAFE71EBFC}" type="parTrans" cxnId="{D3219ED6-152A-4229-801E-138693AE25E8}">
      <dgm:prSet/>
      <dgm:spPr/>
      <dgm:t>
        <a:bodyPr/>
        <a:lstStyle/>
        <a:p>
          <a:endParaRPr lang="fr-CA"/>
        </a:p>
      </dgm:t>
    </dgm:pt>
    <dgm:pt modelId="{07E180F3-D8A6-4B02-A0F5-53C9FE7305D0}" type="sibTrans" cxnId="{D3219ED6-152A-4229-801E-138693AE25E8}">
      <dgm:prSet/>
      <dgm:spPr/>
      <dgm:t>
        <a:bodyPr/>
        <a:lstStyle/>
        <a:p>
          <a:endParaRPr lang="fr-CA"/>
        </a:p>
      </dgm:t>
    </dgm:pt>
    <dgm:pt modelId="{027D8A99-85D0-405E-838D-70E466584BBC}">
      <dgm:prSet phldrT="[Texte]"/>
      <dgm:spPr/>
      <dgm:t>
        <a:bodyPr/>
        <a:lstStyle/>
        <a:p>
          <a:r>
            <a:rPr lang="fr-CA" dirty="0"/>
            <a:t>Construction d’</a:t>
          </a:r>
          <a:r>
            <a:rPr lang="fr-CA" dirty="0" err="1"/>
            <a:t>autopavés</a:t>
          </a:r>
          <a:endParaRPr lang="fr-CA" dirty="0"/>
        </a:p>
      </dgm:t>
    </dgm:pt>
    <dgm:pt modelId="{14300031-C702-4068-8BF6-E4F5B7F85AF5}" type="parTrans" cxnId="{616019BD-C095-4375-A660-1802D2374AAD}">
      <dgm:prSet/>
      <dgm:spPr/>
      <dgm:t>
        <a:bodyPr/>
        <a:lstStyle/>
        <a:p>
          <a:endParaRPr lang="fr-CA"/>
        </a:p>
      </dgm:t>
    </dgm:pt>
    <dgm:pt modelId="{C57045AF-5E29-482B-A3C3-5A6641F8DB85}" type="sibTrans" cxnId="{616019BD-C095-4375-A660-1802D2374AAD}">
      <dgm:prSet/>
      <dgm:spPr/>
      <dgm:t>
        <a:bodyPr/>
        <a:lstStyle/>
        <a:p>
          <a:endParaRPr lang="fr-CA"/>
        </a:p>
      </dgm:t>
    </dgm:pt>
    <dgm:pt modelId="{D019FD02-F9AE-490D-AE84-ABF21CD33D71}">
      <dgm:prSet phldrT="[Texte]"/>
      <dgm:spPr/>
      <dgm:t>
        <a:bodyPr/>
        <a:lstStyle/>
        <a:p>
          <a:r>
            <a:rPr lang="fr-CA" dirty="0"/>
            <a:t>2-autopavés</a:t>
          </a:r>
        </a:p>
      </dgm:t>
    </dgm:pt>
    <dgm:pt modelId="{69EBD9E4-DA5B-40D9-9DC7-042FF0A43305}" type="parTrans" cxnId="{E720206F-5EE6-4FC2-8EE6-B01815CD557C}">
      <dgm:prSet/>
      <dgm:spPr/>
      <dgm:t>
        <a:bodyPr/>
        <a:lstStyle/>
        <a:p>
          <a:endParaRPr lang="fr-CA"/>
        </a:p>
      </dgm:t>
    </dgm:pt>
    <dgm:pt modelId="{2A400445-0D73-4F2F-BE43-C1BDFC91467F}" type="sibTrans" cxnId="{E720206F-5EE6-4FC2-8EE6-B01815CD557C}">
      <dgm:prSet/>
      <dgm:spPr/>
      <dgm:t>
        <a:bodyPr/>
        <a:lstStyle/>
        <a:p>
          <a:endParaRPr lang="fr-CA"/>
        </a:p>
      </dgm:t>
    </dgm:pt>
    <dgm:pt modelId="{5CC31C5B-36C9-44E6-94B8-950BDDC1766A}">
      <dgm:prSet phldrT="[Texte]"/>
      <dgm:spPr/>
      <dgm:t>
        <a:bodyPr/>
        <a:lstStyle/>
        <a:p>
          <a:r>
            <a:rPr lang="fr-CA" dirty="0"/>
            <a:t>Problèmes</a:t>
          </a:r>
        </a:p>
      </dgm:t>
    </dgm:pt>
    <dgm:pt modelId="{2DD2FCFD-1FA8-4E1D-B94C-DB668971754A}" type="parTrans" cxnId="{D628DC88-58EA-45AD-B989-775CB6B20916}">
      <dgm:prSet/>
      <dgm:spPr/>
      <dgm:t>
        <a:bodyPr/>
        <a:lstStyle/>
        <a:p>
          <a:endParaRPr lang="fr-CA"/>
        </a:p>
      </dgm:t>
    </dgm:pt>
    <dgm:pt modelId="{D477AB68-DB89-40B5-86B7-F2907644C537}" type="sibTrans" cxnId="{D628DC88-58EA-45AD-B989-775CB6B20916}">
      <dgm:prSet/>
      <dgm:spPr/>
      <dgm:t>
        <a:bodyPr/>
        <a:lstStyle/>
        <a:p>
          <a:endParaRPr lang="fr-CA"/>
        </a:p>
      </dgm:t>
    </dgm:pt>
    <dgm:pt modelId="{48F44208-53D8-466F-A898-44CC3477FD69}">
      <dgm:prSet phldrT="[Texte]"/>
      <dgm:spPr/>
      <dgm:t>
        <a:bodyPr/>
        <a:lstStyle/>
        <a:p>
          <a:r>
            <a:rPr lang="fr-CA" dirty="0"/>
            <a:t>Résolus</a:t>
          </a:r>
        </a:p>
      </dgm:t>
    </dgm:pt>
    <dgm:pt modelId="{E0F27635-6B3A-43EB-B4D6-F64190323FAC}" type="parTrans" cxnId="{A70C1CA0-D94F-4822-B58E-D73F608F0999}">
      <dgm:prSet/>
      <dgm:spPr/>
      <dgm:t>
        <a:bodyPr/>
        <a:lstStyle/>
        <a:p>
          <a:endParaRPr lang="fr-CA"/>
        </a:p>
      </dgm:t>
    </dgm:pt>
    <dgm:pt modelId="{AAF78C22-F3A7-4266-9FFA-3CF7DECD9835}" type="sibTrans" cxnId="{A70C1CA0-D94F-4822-B58E-D73F608F0999}">
      <dgm:prSet/>
      <dgm:spPr/>
      <dgm:t>
        <a:bodyPr/>
        <a:lstStyle/>
        <a:p>
          <a:endParaRPr lang="fr-CA"/>
        </a:p>
      </dgm:t>
    </dgm:pt>
    <dgm:pt modelId="{C0EF73C2-BF81-4D24-822E-B0B4927F93DC}">
      <dgm:prSet phldrT="[Texte]"/>
      <dgm:spPr/>
      <dgm:t>
        <a:bodyPr/>
        <a:lstStyle/>
        <a:p>
          <a:r>
            <a:rPr lang="fr-CA" dirty="0"/>
            <a:t>Non résolus</a:t>
          </a:r>
        </a:p>
      </dgm:t>
    </dgm:pt>
    <dgm:pt modelId="{BE71B304-F7A7-4F00-8666-88187DC3962A}" type="parTrans" cxnId="{C4BC0114-4F34-442D-A11D-2533BD608879}">
      <dgm:prSet/>
      <dgm:spPr/>
      <dgm:t>
        <a:bodyPr/>
        <a:lstStyle/>
        <a:p>
          <a:endParaRPr lang="fr-CA"/>
        </a:p>
      </dgm:t>
    </dgm:pt>
    <dgm:pt modelId="{FF3B1C31-4E28-4322-B5CD-18DBE56C6B04}" type="sibTrans" cxnId="{C4BC0114-4F34-442D-A11D-2533BD608879}">
      <dgm:prSet/>
      <dgm:spPr/>
      <dgm:t>
        <a:bodyPr/>
        <a:lstStyle/>
        <a:p>
          <a:endParaRPr lang="fr-CA"/>
        </a:p>
      </dgm:t>
    </dgm:pt>
    <dgm:pt modelId="{2C80C660-7D3B-44A1-B5FD-B0E25ADA9486}">
      <dgm:prSet phldrT="[Texte]"/>
      <dgm:spPr/>
      <dgm:t>
        <a:bodyPr/>
        <a:lstStyle/>
        <a:p>
          <a:r>
            <a:rPr lang="fr-CA" dirty="0"/>
            <a:t>Pavage avec des pentagones convexes</a:t>
          </a:r>
        </a:p>
      </dgm:t>
    </dgm:pt>
    <dgm:pt modelId="{866614FF-B92F-47DF-BB05-0EE60BD2076F}" type="parTrans" cxnId="{1A104662-0688-451C-A87F-9FCEE52E1A5E}">
      <dgm:prSet/>
      <dgm:spPr/>
      <dgm:t>
        <a:bodyPr/>
        <a:lstStyle/>
        <a:p>
          <a:endParaRPr lang="fr-CA"/>
        </a:p>
      </dgm:t>
    </dgm:pt>
    <dgm:pt modelId="{DF281076-CF1F-442A-AF6D-2A786E622A74}" type="sibTrans" cxnId="{1A104662-0688-451C-A87F-9FCEE52E1A5E}">
      <dgm:prSet/>
      <dgm:spPr/>
      <dgm:t>
        <a:bodyPr/>
        <a:lstStyle/>
        <a:p>
          <a:endParaRPr lang="fr-CA"/>
        </a:p>
      </dgm:t>
    </dgm:pt>
    <dgm:pt modelId="{5185DA39-220D-4EE0-AE6C-8CFF52847121}">
      <dgm:prSet phldrT="[Texte]"/>
      <dgm:spPr/>
      <dgm:t>
        <a:bodyPr/>
        <a:lstStyle/>
        <a:p>
          <a:r>
            <a:rPr lang="fr-CA" dirty="0"/>
            <a:t>Avec des parallélogrammes</a:t>
          </a:r>
        </a:p>
      </dgm:t>
    </dgm:pt>
    <dgm:pt modelId="{C94F38F6-679D-4A70-93AA-1B17CA582350}" type="parTrans" cxnId="{D67FD2A1-0297-42B9-B10A-CFFEE3496957}">
      <dgm:prSet/>
      <dgm:spPr/>
      <dgm:t>
        <a:bodyPr/>
        <a:lstStyle/>
        <a:p>
          <a:endParaRPr lang="fr-CA"/>
        </a:p>
      </dgm:t>
    </dgm:pt>
    <dgm:pt modelId="{F2FF68BF-A0ED-4DCD-9D53-D6108A38B0DC}" type="sibTrans" cxnId="{D67FD2A1-0297-42B9-B10A-CFFEE3496957}">
      <dgm:prSet/>
      <dgm:spPr/>
      <dgm:t>
        <a:bodyPr/>
        <a:lstStyle/>
        <a:p>
          <a:endParaRPr lang="fr-CA"/>
        </a:p>
      </dgm:t>
    </dgm:pt>
    <dgm:pt modelId="{0E2AC9CD-B85C-414A-A618-1EA16FA86780}">
      <dgm:prSet phldrT="[Texte]"/>
      <dgm:spPr/>
      <dgm:t>
        <a:bodyPr/>
        <a:lstStyle/>
        <a:p>
          <a:r>
            <a:rPr lang="fr-CA" dirty="0"/>
            <a:t>Avec des triangles</a:t>
          </a:r>
        </a:p>
      </dgm:t>
    </dgm:pt>
    <dgm:pt modelId="{B75FE740-48D7-42E3-AC09-1D76B9E9A5A5}" type="parTrans" cxnId="{E5B747C4-41C8-4A8A-A088-7B45CC4F30C4}">
      <dgm:prSet/>
      <dgm:spPr/>
      <dgm:t>
        <a:bodyPr/>
        <a:lstStyle/>
        <a:p>
          <a:endParaRPr lang="fr-CA"/>
        </a:p>
      </dgm:t>
    </dgm:pt>
    <dgm:pt modelId="{D7583B20-6BCC-41FF-9FAC-93323137D929}" type="sibTrans" cxnId="{E5B747C4-41C8-4A8A-A088-7B45CC4F30C4}">
      <dgm:prSet/>
      <dgm:spPr/>
      <dgm:t>
        <a:bodyPr/>
        <a:lstStyle/>
        <a:p>
          <a:endParaRPr lang="fr-CA"/>
        </a:p>
      </dgm:t>
    </dgm:pt>
    <dgm:pt modelId="{1954E688-D1D3-449F-99DA-D594C0CA0CFC}">
      <dgm:prSet phldrT="[Texte]"/>
      <dgm:spPr/>
      <dgm:t>
        <a:bodyPr/>
        <a:lstStyle/>
        <a:p>
          <a:r>
            <a:rPr lang="fr-CA" dirty="0"/>
            <a:t>Avec des </a:t>
          </a:r>
          <a:r>
            <a:rPr lang="fr-CA" dirty="0" err="1"/>
            <a:t>polyminos</a:t>
          </a:r>
          <a:endParaRPr lang="fr-CA" dirty="0"/>
        </a:p>
      </dgm:t>
    </dgm:pt>
    <dgm:pt modelId="{891E7BA3-CA86-4B3B-A7E5-FB4D7DA9DC5D}" type="parTrans" cxnId="{E962A5D0-0224-4EE2-B122-A075E369109B}">
      <dgm:prSet/>
      <dgm:spPr/>
      <dgm:t>
        <a:bodyPr/>
        <a:lstStyle/>
        <a:p>
          <a:endParaRPr lang="fr-CA"/>
        </a:p>
      </dgm:t>
    </dgm:pt>
    <dgm:pt modelId="{E7DFB21C-C71C-4FDB-930C-FAC9451A110A}" type="sibTrans" cxnId="{E962A5D0-0224-4EE2-B122-A075E369109B}">
      <dgm:prSet/>
      <dgm:spPr/>
      <dgm:t>
        <a:bodyPr/>
        <a:lstStyle/>
        <a:p>
          <a:endParaRPr lang="fr-CA"/>
        </a:p>
      </dgm:t>
    </dgm:pt>
    <dgm:pt modelId="{ED0F7A31-D464-4E0F-950F-C7468E17BC82}" type="pres">
      <dgm:prSet presAssocID="{2EC48A51-A541-4883-8E14-9664D12C8293}" presName="Name0" presStyleCnt="0">
        <dgm:presLayoutVars>
          <dgm:dir/>
          <dgm:animLvl val="lvl"/>
          <dgm:resizeHandles val="exact"/>
        </dgm:presLayoutVars>
      </dgm:prSet>
      <dgm:spPr/>
    </dgm:pt>
    <dgm:pt modelId="{643B0BBB-0799-48DE-8EC8-83F75A8B7E3B}" type="pres">
      <dgm:prSet presAssocID="{13B6CCAA-0995-427D-AE58-F36BD226746C}" presName="linNode" presStyleCnt="0"/>
      <dgm:spPr/>
    </dgm:pt>
    <dgm:pt modelId="{83F6D17C-AD51-4862-A7BF-F49A5208CA29}" type="pres">
      <dgm:prSet presAssocID="{13B6CCAA-0995-427D-AE58-F36BD226746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D022184-2982-4630-8094-D6A871E477F8}" type="pres">
      <dgm:prSet presAssocID="{13B6CCAA-0995-427D-AE58-F36BD226746C}" presName="descendantText" presStyleLbl="alignAccFollowNode1" presStyleIdx="0" presStyleCnt="3">
        <dgm:presLayoutVars>
          <dgm:bulletEnabled val="1"/>
        </dgm:presLayoutVars>
      </dgm:prSet>
      <dgm:spPr/>
    </dgm:pt>
    <dgm:pt modelId="{54E5454A-B340-438B-A9C2-79EC3D1AF7C6}" type="pres">
      <dgm:prSet presAssocID="{F77E7839-E595-46B9-9230-EC29DD103DC9}" presName="sp" presStyleCnt="0"/>
      <dgm:spPr/>
    </dgm:pt>
    <dgm:pt modelId="{89CE43F7-EB9B-4D80-839F-6A5E01DE7DE8}" type="pres">
      <dgm:prSet presAssocID="{04A8E778-4675-4C28-AD4B-1272E885F610}" presName="linNode" presStyleCnt="0"/>
      <dgm:spPr/>
    </dgm:pt>
    <dgm:pt modelId="{3BBCE65F-0E9A-4748-AE5A-5B7B21840102}" type="pres">
      <dgm:prSet presAssocID="{04A8E778-4675-4C28-AD4B-1272E885F61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2778151-B57F-4F2E-809D-C6F92C3F25D5}" type="pres">
      <dgm:prSet presAssocID="{04A8E778-4675-4C28-AD4B-1272E885F610}" presName="descendantText" presStyleLbl="alignAccFollowNode1" presStyleIdx="1" presStyleCnt="3">
        <dgm:presLayoutVars>
          <dgm:bulletEnabled val="1"/>
        </dgm:presLayoutVars>
      </dgm:prSet>
      <dgm:spPr/>
    </dgm:pt>
    <dgm:pt modelId="{FA195D85-144E-4881-B6AB-B69E1A4D7F59}" type="pres">
      <dgm:prSet presAssocID="{07E180F3-D8A6-4B02-A0F5-53C9FE7305D0}" presName="sp" presStyleCnt="0"/>
      <dgm:spPr/>
    </dgm:pt>
    <dgm:pt modelId="{381662B0-7C1B-4B8C-BF34-A2A22F8282DA}" type="pres">
      <dgm:prSet presAssocID="{5CC31C5B-36C9-44E6-94B8-950BDDC1766A}" presName="linNode" presStyleCnt="0"/>
      <dgm:spPr/>
    </dgm:pt>
    <dgm:pt modelId="{7ECEEF04-41D1-4490-AFB9-D0FA60E13E08}" type="pres">
      <dgm:prSet presAssocID="{5CC31C5B-36C9-44E6-94B8-950BDDC1766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0724F7F-E088-4A6F-8A23-FA7E27C8DEC0}" type="pres">
      <dgm:prSet presAssocID="{5CC31C5B-36C9-44E6-94B8-950BDDC1766A}" presName="descendantText" presStyleLbl="alignAccFollowNode1" presStyleIdx="2" presStyleCnt="3" custLinFactNeighborX="-621" custLinFactNeighborY="-1846">
        <dgm:presLayoutVars>
          <dgm:bulletEnabled val="1"/>
        </dgm:presLayoutVars>
      </dgm:prSet>
      <dgm:spPr/>
    </dgm:pt>
  </dgm:ptLst>
  <dgm:cxnLst>
    <dgm:cxn modelId="{3FB2E908-B2B3-4269-9F1F-0D78E2C45049}" type="presOf" srcId="{027D8A99-85D0-405E-838D-70E466584BBC}" destId="{72778151-B57F-4F2E-809D-C6F92C3F25D5}" srcOrd="0" destOrd="0" presId="urn:microsoft.com/office/officeart/2005/8/layout/vList5"/>
    <dgm:cxn modelId="{C4BC0114-4F34-442D-A11D-2533BD608879}" srcId="{5CC31C5B-36C9-44E6-94B8-950BDDC1766A}" destId="{C0EF73C2-BF81-4D24-822E-B0B4927F93DC}" srcOrd="1" destOrd="0" parTransId="{BE71B304-F7A7-4F00-8666-88187DC3962A}" sibTransId="{FF3B1C31-4E28-4322-B5CD-18DBE56C6B04}"/>
    <dgm:cxn modelId="{C4FA1429-7DA3-4505-B4A2-EDDD9B1C1289}" type="presOf" srcId="{2C80C660-7D3B-44A1-B5FD-B0E25ADA9486}" destId="{4D022184-2982-4630-8094-D6A871E477F8}" srcOrd="0" destOrd="2" presId="urn:microsoft.com/office/officeart/2005/8/layout/vList5"/>
    <dgm:cxn modelId="{3D03562A-9113-4B3C-A9C3-338D1FD3B24C}" type="presOf" srcId="{13B6CCAA-0995-427D-AE58-F36BD226746C}" destId="{83F6D17C-AD51-4862-A7BF-F49A5208CA29}" srcOrd="0" destOrd="0" presId="urn:microsoft.com/office/officeart/2005/8/layout/vList5"/>
    <dgm:cxn modelId="{9AB43A2C-D97C-4731-BB6E-5E3B3E4E417D}" type="presOf" srcId="{1954E688-D1D3-449F-99DA-D594C0CA0CFC}" destId="{72778151-B57F-4F2E-809D-C6F92C3F25D5}" srcOrd="0" destOrd="3" presId="urn:microsoft.com/office/officeart/2005/8/layout/vList5"/>
    <dgm:cxn modelId="{F18CAB30-9E82-45AA-BA21-EC2D50D20FFE}" type="presOf" srcId="{7B731977-9AD8-422B-8E01-B3E010ED0DC3}" destId="{4D022184-2982-4630-8094-D6A871E477F8}" srcOrd="0" destOrd="0" presId="urn:microsoft.com/office/officeart/2005/8/layout/vList5"/>
    <dgm:cxn modelId="{791AA041-ADCF-4EF2-97CB-586974E1527D}" srcId="{2EC48A51-A541-4883-8E14-9664D12C8293}" destId="{13B6CCAA-0995-427D-AE58-F36BD226746C}" srcOrd="0" destOrd="0" parTransId="{16D5C385-BA8D-4FAF-A415-615A6007D7B2}" sibTransId="{F77E7839-E595-46B9-9230-EC29DD103DC9}"/>
    <dgm:cxn modelId="{1A104662-0688-451C-A87F-9FCEE52E1A5E}" srcId="{13B6CCAA-0995-427D-AE58-F36BD226746C}" destId="{2C80C660-7D3B-44A1-B5FD-B0E25ADA9486}" srcOrd="2" destOrd="0" parTransId="{866614FF-B92F-47DF-BB05-0EE60BD2076F}" sibTransId="{DF281076-CF1F-442A-AF6D-2A786E622A74}"/>
    <dgm:cxn modelId="{8EB2914B-64DB-42BF-B4AF-E1A7DCB7FDB3}" type="presOf" srcId="{04A8E778-4675-4C28-AD4B-1272E885F610}" destId="{3BBCE65F-0E9A-4748-AE5A-5B7B21840102}" srcOrd="0" destOrd="0" presId="urn:microsoft.com/office/officeart/2005/8/layout/vList5"/>
    <dgm:cxn modelId="{E720206F-5EE6-4FC2-8EE6-B01815CD557C}" srcId="{04A8E778-4675-4C28-AD4B-1272E885F610}" destId="{D019FD02-F9AE-490D-AE84-ABF21CD33D71}" srcOrd="1" destOrd="0" parTransId="{69EBD9E4-DA5B-40D9-9DC7-042FF0A43305}" sibTransId="{2A400445-0D73-4F2F-BE43-C1BDFC91467F}"/>
    <dgm:cxn modelId="{CD921385-D2D2-4DD5-9378-8244EC75001B}" type="presOf" srcId="{5CC31C5B-36C9-44E6-94B8-950BDDC1766A}" destId="{7ECEEF04-41D1-4490-AFB9-D0FA60E13E08}" srcOrd="0" destOrd="0" presId="urn:microsoft.com/office/officeart/2005/8/layout/vList5"/>
    <dgm:cxn modelId="{42557887-8635-476E-A496-03ADEBBCE598}" srcId="{13B6CCAA-0995-427D-AE58-F36BD226746C}" destId="{7B731977-9AD8-422B-8E01-B3E010ED0DC3}" srcOrd="0" destOrd="0" parTransId="{FFBA8165-A87F-4E3A-A655-637D004CB8C3}" sibTransId="{E526DA06-FAD4-4E2B-8B1D-ED4431DF9947}"/>
    <dgm:cxn modelId="{D628DC88-58EA-45AD-B989-775CB6B20916}" srcId="{2EC48A51-A541-4883-8E14-9664D12C8293}" destId="{5CC31C5B-36C9-44E6-94B8-950BDDC1766A}" srcOrd="2" destOrd="0" parTransId="{2DD2FCFD-1FA8-4E1D-B94C-DB668971754A}" sibTransId="{D477AB68-DB89-40B5-86B7-F2907644C537}"/>
    <dgm:cxn modelId="{A70C1CA0-D94F-4822-B58E-D73F608F0999}" srcId="{5CC31C5B-36C9-44E6-94B8-950BDDC1766A}" destId="{48F44208-53D8-466F-A898-44CC3477FD69}" srcOrd="0" destOrd="0" parTransId="{E0F27635-6B3A-43EB-B4D6-F64190323FAC}" sibTransId="{AAF78C22-F3A7-4266-9FFA-3CF7DECD9835}"/>
    <dgm:cxn modelId="{D67FD2A1-0297-42B9-B10A-CFFEE3496957}" srcId="{027D8A99-85D0-405E-838D-70E466584BBC}" destId="{5185DA39-220D-4EE0-AE6C-8CFF52847121}" srcOrd="0" destOrd="0" parTransId="{C94F38F6-679D-4A70-93AA-1B17CA582350}" sibTransId="{F2FF68BF-A0ED-4DCD-9D53-D6108A38B0DC}"/>
    <dgm:cxn modelId="{9953F0AD-E822-4FFB-B184-4878C6EBCA59}" type="presOf" srcId="{0E2AC9CD-B85C-414A-A618-1EA16FA86780}" destId="{72778151-B57F-4F2E-809D-C6F92C3F25D5}" srcOrd="0" destOrd="2" presId="urn:microsoft.com/office/officeart/2005/8/layout/vList5"/>
    <dgm:cxn modelId="{616019BD-C095-4375-A660-1802D2374AAD}" srcId="{04A8E778-4675-4C28-AD4B-1272E885F610}" destId="{027D8A99-85D0-405E-838D-70E466584BBC}" srcOrd="0" destOrd="0" parTransId="{14300031-C702-4068-8BF6-E4F5B7F85AF5}" sibTransId="{C57045AF-5E29-482B-A3C3-5A6641F8DB85}"/>
    <dgm:cxn modelId="{0E88C5BD-2DF2-41CA-8920-44D87B651B65}" type="presOf" srcId="{137DDFF8-D325-417B-AA34-5A1CCE2EA32D}" destId="{4D022184-2982-4630-8094-D6A871E477F8}" srcOrd="0" destOrd="1" presId="urn:microsoft.com/office/officeart/2005/8/layout/vList5"/>
    <dgm:cxn modelId="{796ADCC0-6F2E-49A6-A227-0AF90AB8B593}" type="presOf" srcId="{C0EF73C2-BF81-4D24-822E-B0B4927F93DC}" destId="{C0724F7F-E088-4A6F-8A23-FA7E27C8DEC0}" srcOrd="0" destOrd="1" presId="urn:microsoft.com/office/officeart/2005/8/layout/vList5"/>
    <dgm:cxn modelId="{E5B747C4-41C8-4A8A-A088-7B45CC4F30C4}" srcId="{027D8A99-85D0-405E-838D-70E466584BBC}" destId="{0E2AC9CD-B85C-414A-A618-1EA16FA86780}" srcOrd="1" destOrd="0" parTransId="{B75FE740-48D7-42E3-AC09-1D76B9E9A5A5}" sibTransId="{D7583B20-6BCC-41FF-9FAC-93323137D929}"/>
    <dgm:cxn modelId="{E962A5D0-0224-4EE2-B122-A075E369109B}" srcId="{027D8A99-85D0-405E-838D-70E466584BBC}" destId="{1954E688-D1D3-449F-99DA-D594C0CA0CFC}" srcOrd="2" destOrd="0" parTransId="{891E7BA3-CA86-4B3B-A7E5-FB4D7DA9DC5D}" sibTransId="{E7DFB21C-C71C-4FDB-930C-FAC9451A110A}"/>
    <dgm:cxn modelId="{D108EDD5-D13F-4967-90F0-E689EDC59018}" srcId="{13B6CCAA-0995-427D-AE58-F36BD226746C}" destId="{137DDFF8-D325-417B-AA34-5A1CCE2EA32D}" srcOrd="1" destOrd="0" parTransId="{AC7E5A67-0B55-4FEB-85C8-AEEDF270B1CC}" sibTransId="{64470802-5A80-41FA-A64E-0B7B1968A2D2}"/>
    <dgm:cxn modelId="{D3219ED6-152A-4229-801E-138693AE25E8}" srcId="{2EC48A51-A541-4883-8E14-9664D12C8293}" destId="{04A8E778-4675-4C28-AD4B-1272E885F610}" srcOrd="1" destOrd="0" parTransId="{EF6B0C71-A6D1-4F5B-809B-05CAFE71EBFC}" sibTransId="{07E180F3-D8A6-4B02-A0F5-53C9FE7305D0}"/>
    <dgm:cxn modelId="{44CC4EDF-9AC7-4A91-BA9A-8704BFEF1A1F}" type="presOf" srcId="{D019FD02-F9AE-490D-AE84-ABF21CD33D71}" destId="{72778151-B57F-4F2E-809D-C6F92C3F25D5}" srcOrd="0" destOrd="4" presId="urn:microsoft.com/office/officeart/2005/8/layout/vList5"/>
    <dgm:cxn modelId="{DC3840E8-DDFC-4858-A0B4-E2460D2A2452}" type="presOf" srcId="{5185DA39-220D-4EE0-AE6C-8CFF52847121}" destId="{72778151-B57F-4F2E-809D-C6F92C3F25D5}" srcOrd="0" destOrd="1" presId="urn:microsoft.com/office/officeart/2005/8/layout/vList5"/>
    <dgm:cxn modelId="{F4B31CED-C172-4ACD-BA24-48E8F8EDEE48}" type="presOf" srcId="{2EC48A51-A541-4883-8E14-9664D12C8293}" destId="{ED0F7A31-D464-4E0F-950F-C7468E17BC82}" srcOrd="0" destOrd="0" presId="urn:microsoft.com/office/officeart/2005/8/layout/vList5"/>
    <dgm:cxn modelId="{31C1CAF8-3CAE-42C7-AC29-B83B68965517}" type="presOf" srcId="{48F44208-53D8-466F-A898-44CC3477FD69}" destId="{C0724F7F-E088-4A6F-8A23-FA7E27C8DEC0}" srcOrd="0" destOrd="0" presId="urn:microsoft.com/office/officeart/2005/8/layout/vList5"/>
    <dgm:cxn modelId="{F96147B5-EFA6-4B0C-8845-7517DFDC88D6}" type="presParOf" srcId="{ED0F7A31-D464-4E0F-950F-C7468E17BC82}" destId="{643B0BBB-0799-48DE-8EC8-83F75A8B7E3B}" srcOrd="0" destOrd="0" presId="urn:microsoft.com/office/officeart/2005/8/layout/vList5"/>
    <dgm:cxn modelId="{6ED839C4-D0ED-405F-B634-1054F1CC78B5}" type="presParOf" srcId="{643B0BBB-0799-48DE-8EC8-83F75A8B7E3B}" destId="{83F6D17C-AD51-4862-A7BF-F49A5208CA29}" srcOrd="0" destOrd="0" presId="urn:microsoft.com/office/officeart/2005/8/layout/vList5"/>
    <dgm:cxn modelId="{70034837-964A-40DA-9EFD-869D705C575F}" type="presParOf" srcId="{643B0BBB-0799-48DE-8EC8-83F75A8B7E3B}" destId="{4D022184-2982-4630-8094-D6A871E477F8}" srcOrd="1" destOrd="0" presId="urn:microsoft.com/office/officeart/2005/8/layout/vList5"/>
    <dgm:cxn modelId="{E3B60733-07C3-467F-BD39-41B50846ED43}" type="presParOf" srcId="{ED0F7A31-D464-4E0F-950F-C7468E17BC82}" destId="{54E5454A-B340-438B-A9C2-79EC3D1AF7C6}" srcOrd="1" destOrd="0" presId="urn:microsoft.com/office/officeart/2005/8/layout/vList5"/>
    <dgm:cxn modelId="{D92EE2F9-498A-4904-ACF6-2CE6FA7360E5}" type="presParOf" srcId="{ED0F7A31-D464-4E0F-950F-C7468E17BC82}" destId="{89CE43F7-EB9B-4D80-839F-6A5E01DE7DE8}" srcOrd="2" destOrd="0" presId="urn:microsoft.com/office/officeart/2005/8/layout/vList5"/>
    <dgm:cxn modelId="{DF4D12D3-2969-4B85-AC69-66B6CF3D7520}" type="presParOf" srcId="{89CE43F7-EB9B-4D80-839F-6A5E01DE7DE8}" destId="{3BBCE65F-0E9A-4748-AE5A-5B7B21840102}" srcOrd="0" destOrd="0" presId="urn:microsoft.com/office/officeart/2005/8/layout/vList5"/>
    <dgm:cxn modelId="{EFEFB0EE-65FA-4825-87F5-F2D47FEC07B2}" type="presParOf" srcId="{89CE43F7-EB9B-4D80-839F-6A5E01DE7DE8}" destId="{72778151-B57F-4F2E-809D-C6F92C3F25D5}" srcOrd="1" destOrd="0" presId="urn:microsoft.com/office/officeart/2005/8/layout/vList5"/>
    <dgm:cxn modelId="{D43449D8-6145-47A8-BD71-02FA0A2E3415}" type="presParOf" srcId="{ED0F7A31-D464-4E0F-950F-C7468E17BC82}" destId="{FA195D85-144E-4881-B6AB-B69E1A4D7F59}" srcOrd="3" destOrd="0" presId="urn:microsoft.com/office/officeart/2005/8/layout/vList5"/>
    <dgm:cxn modelId="{CF207900-47EB-4D09-8543-6E9FD9CCAAA7}" type="presParOf" srcId="{ED0F7A31-D464-4E0F-950F-C7468E17BC82}" destId="{381662B0-7C1B-4B8C-BF34-A2A22F8282DA}" srcOrd="4" destOrd="0" presId="urn:microsoft.com/office/officeart/2005/8/layout/vList5"/>
    <dgm:cxn modelId="{850A9A28-64AB-4EAB-B943-CE73E7A474DA}" type="presParOf" srcId="{381662B0-7C1B-4B8C-BF34-A2A22F8282DA}" destId="{7ECEEF04-41D1-4490-AFB9-D0FA60E13E08}" srcOrd="0" destOrd="0" presId="urn:microsoft.com/office/officeart/2005/8/layout/vList5"/>
    <dgm:cxn modelId="{1F5055F0-F079-435E-BE20-3DBB42BE1E41}" type="presParOf" srcId="{381662B0-7C1B-4B8C-BF34-A2A22F8282DA}" destId="{C0724F7F-E088-4A6F-8A23-FA7E27C8DE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22184-2982-4630-8094-D6A871E477F8}">
      <dsp:nvSpPr>
        <dsp:cNvPr id="0" name=""/>
        <dsp:cNvSpPr/>
      </dsp:nvSpPr>
      <dsp:spPr>
        <a:xfrm rot="5400000">
          <a:off x="5537003" y="-1936614"/>
          <a:ext cx="1708464" cy="60152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Pavages d’Esher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Pavage avec des polygones réguliers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Pavage avec des pentagones convexes</a:t>
          </a:r>
        </a:p>
      </dsp:txBody>
      <dsp:txXfrm rot="-5400000">
        <a:off x="3383595" y="300194"/>
        <a:ext cx="5931880" cy="1541664"/>
      </dsp:txXfrm>
    </dsp:sp>
    <dsp:sp modelId="{83F6D17C-AD51-4862-A7BF-F49A5208CA29}">
      <dsp:nvSpPr>
        <dsp:cNvPr id="0" name=""/>
        <dsp:cNvSpPr/>
      </dsp:nvSpPr>
      <dsp:spPr>
        <a:xfrm>
          <a:off x="0" y="3235"/>
          <a:ext cx="3383595" cy="2135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800" kern="1200" dirty="0"/>
            <a:t>Pavages</a:t>
          </a:r>
        </a:p>
      </dsp:txBody>
      <dsp:txXfrm>
        <a:off x="104250" y="107485"/>
        <a:ext cx="3175095" cy="1927080"/>
      </dsp:txXfrm>
    </dsp:sp>
    <dsp:sp modelId="{72778151-B57F-4F2E-809D-C6F92C3F25D5}">
      <dsp:nvSpPr>
        <dsp:cNvPr id="0" name=""/>
        <dsp:cNvSpPr/>
      </dsp:nvSpPr>
      <dsp:spPr>
        <a:xfrm rot="5400000">
          <a:off x="5537003" y="305745"/>
          <a:ext cx="1708464" cy="6015280"/>
        </a:xfrm>
        <a:prstGeom prst="round2Same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Construction d’</a:t>
          </a:r>
          <a:r>
            <a:rPr lang="fr-CA" sz="1800" kern="1200" dirty="0" err="1"/>
            <a:t>autopavés</a:t>
          </a:r>
          <a:endParaRPr lang="fr-CA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Avec des parallélogrammes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Avec des triangles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Avec des </a:t>
          </a:r>
          <a:r>
            <a:rPr lang="fr-CA" sz="1800" kern="1200" dirty="0" err="1"/>
            <a:t>polyminos</a:t>
          </a:r>
          <a:endParaRPr lang="fr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2-autopavés</a:t>
          </a:r>
        </a:p>
      </dsp:txBody>
      <dsp:txXfrm rot="-5400000">
        <a:off x="3383595" y="2542553"/>
        <a:ext cx="5931880" cy="1541664"/>
      </dsp:txXfrm>
    </dsp:sp>
    <dsp:sp modelId="{3BBCE65F-0E9A-4748-AE5A-5B7B21840102}">
      <dsp:nvSpPr>
        <dsp:cNvPr id="0" name=""/>
        <dsp:cNvSpPr/>
      </dsp:nvSpPr>
      <dsp:spPr>
        <a:xfrm>
          <a:off x="0" y="2245595"/>
          <a:ext cx="3383595" cy="213558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800" kern="1200" dirty="0" err="1"/>
            <a:t>Autopavés</a:t>
          </a:r>
          <a:endParaRPr lang="fr-CA" sz="4800" kern="1200" dirty="0"/>
        </a:p>
      </dsp:txBody>
      <dsp:txXfrm>
        <a:off x="104250" y="2349845"/>
        <a:ext cx="3175095" cy="1927080"/>
      </dsp:txXfrm>
    </dsp:sp>
    <dsp:sp modelId="{C0724F7F-E088-4A6F-8A23-FA7E27C8DEC0}">
      <dsp:nvSpPr>
        <dsp:cNvPr id="0" name=""/>
        <dsp:cNvSpPr/>
      </dsp:nvSpPr>
      <dsp:spPr>
        <a:xfrm rot="5400000">
          <a:off x="5515991" y="2516567"/>
          <a:ext cx="1708464" cy="6015280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Résolus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Non résolus</a:t>
          </a:r>
        </a:p>
      </dsp:txBody>
      <dsp:txXfrm rot="-5400000">
        <a:off x="3362583" y="4753375"/>
        <a:ext cx="5931880" cy="1541664"/>
      </dsp:txXfrm>
    </dsp:sp>
    <dsp:sp modelId="{7ECEEF04-41D1-4490-AFB9-D0FA60E13E08}">
      <dsp:nvSpPr>
        <dsp:cNvPr id="0" name=""/>
        <dsp:cNvSpPr/>
      </dsp:nvSpPr>
      <dsp:spPr>
        <a:xfrm>
          <a:off x="0" y="4487955"/>
          <a:ext cx="3383595" cy="213558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800" kern="1200" dirty="0"/>
            <a:t>Problèmes</a:t>
          </a:r>
        </a:p>
      </dsp:txBody>
      <dsp:txXfrm>
        <a:off x="104250" y="4592205"/>
        <a:ext cx="3175095" cy="192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adio Canada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adio Canada" pitchFamily="2" charset="0"/>
              </a:defRPr>
            </a:lvl1pPr>
          </a:lstStyle>
          <a:p>
            <a:fld id="{01E34D9B-966B-4E43-9570-B475FC4BDAB2}" type="datetimeFigureOut">
              <a:rPr lang="fr-CA" smtClean="0"/>
              <a:pPr/>
              <a:t>2024-04-29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adio Canada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adio Canada" pitchFamily="2" charset="0"/>
              </a:defRPr>
            </a:lvl1pPr>
          </a:lstStyle>
          <a:p>
            <a:fld id="{6F3FAE7F-06C1-4BCD-A574-130701FC6D3A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452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adio Canada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adio Canada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adio Canada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adio Canada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adio Canad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FAE7F-06C1-4BCD-A574-130701FC6D3A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578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FAE7F-06C1-4BCD-A574-130701FC6D3A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926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FAE7F-06C1-4BCD-A574-130701FC6D3A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458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FAE7F-06C1-4BCD-A574-130701FC6D3A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3488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FAE7F-06C1-4BCD-A574-130701FC6D3A}" type="slidenum">
              <a:rPr lang="fr-CA" smtClean="0"/>
              <a:pPr/>
              <a:t>40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604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412BC-0522-A323-6C2D-B047B9D07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7471B1-135D-A89B-4058-76C1C13EC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0394D1-AC87-79D1-3082-0C91EFEF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345-7DBB-4442-8A5F-E6DE0222A72A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B6B100-2493-322D-4DB5-6FCBA4AD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512CB7-4862-D61E-DDD5-7E1BDFE6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F38B-C280-43BD-8925-C75B3464D6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564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DE4ED-7B1C-E11D-F5D0-CFD278CC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735284-E719-275B-A7DC-30E79153A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172A2-6585-7EBD-1D3A-65C6A4D8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345-7DBB-4442-8A5F-E6DE0222A72A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D9D78-2453-F625-A1AA-8E045945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226F9-6AD7-67E3-7C02-A26B7AAB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F38B-C280-43BD-8925-C75B3464D6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37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289A22-B6A5-2650-AAD8-21F060E11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AE2C7A-DD15-FC9C-4C1C-2A1BC91E0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52EF71-BAB8-5646-025C-E86F4CB7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345-7DBB-4442-8A5F-E6DE0222A72A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AD0244-D340-3AAE-3DF1-60FA997A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DFF2E0-773C-C4E4-7BCA-711EBF02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F38B-C280-43BD-8925-C75B3464D6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178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6783D-4E87-B253-C3FD-77A6C027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97A77-7962-5437-4766-12E8A111E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317025-7B96-8E1D-9C89-6455DF5C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345-7DBB-4442-8A5F-E6DE0222A72A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69DEFA-02F8-5CE0-1C09-83B07F99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625122-B813-C2D0-D7B4-DE9076F7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F38B-C280-43BD-8925-C75B3464D6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236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F56CE-AC33-9F51-F809-AC072DC1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9DD22A-ADD5-978F-DAC2-084AC8C20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4BFD60-1C4A-2938-11C2-E75DA0B3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345-7DBB-4442-8A5F-E6DE0222A72A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0288D6-3A33-2B7C-9A27-BF6C2F85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E68551-4B78-B3BB-065C-4B1C41CD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F38B-C280-43BD-8925-C75B3464D6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322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A8BA1-A741-B14B-E3F1-78730442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BF422F-20DE-6F28-B17B-1D1CD03F3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32C4F4-130C-4D2B-85A1-A24F31306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9DFE96-82E8-CF4A-F03C-0AE483D8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345-7DBB-4442-8A5F-E6DE0222A72A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84ECA9-CABA-2513-CDFA-127C55F5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991545-0F03-E9EB-EBC3-0F04EA2D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F38B-C280-43BD-8925-C75B3464D6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894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64E83-5FFE-06C5-62F3-8038E338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80AF4F-1D24-24E0-3881-AEAE3FDED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C1974D-AB2F-1563-37A7-DACC60369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316BAA-83E3-C04B-DECE-7DAABC1A1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DA8CCD-F142-673A-8BEF-763577CBF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9C395DB-6DCB-68BB-8FDE-0A56E5BE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345-7DBB-4442-8A5F-E6DE0222A72A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3F1E21-DE45-5A51-D8BE-D47C3B79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E578D3-F297-1AA5-56E4-A37C579D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F38B-C280-43BD-8925-C75B3464D6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653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BA6F1-103C-52FD-FBC6-FC0E2C49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984E58-6F8A-E167-1BB5-519BAC27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345-7DBB-4442-8A5F-E6DE0222A72A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85406F-3F06-7C95-947E-E52A8047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948293-549B-2752-64F5-880D0960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F38B-C280-43BD-8925-C75B3464D6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657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372533-5184-EBF8-2B57-87316D0C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345-7DBB-4442-8A5F-E6DE0222A72A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97BF80-30EF-6FFE-EAFA-807D82ED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F7B5C2-9694-5D4A-7CF3-E5F7CAC4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F38B-C280-43BD-8925-C75B3464D6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532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E3562-2C74-9E0D-C1B0-ED7F0267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4129CF-4111-F00F-F6BC-987CF6F2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DBC85D-4BC2-86A5-4C21-D546F4069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DF6D9D-82C9-7D42-CC95-68601FF4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345-7DBB-4442-8A5F-E6DE0222A72A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CCC705-6928-F573-35EE-3C1A85E7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662F43-8325-4689-0B18-FF41212B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F38B-C280-43BD-8925-C75B3464D6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291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DB241-1C9B-E740-AEB7-0A5F9FA7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17E3C7-3E86-2FFE-C7AC-7031E02BB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110A1A-1EE6-C3C1-021C-97D3E960D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F59194-1DA2-2077-1EA0-7DB4766E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345-7DBB-4442-8A5F-E6DE0222A72A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881752-DEBD-D217-2957-720E76F3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79B380-4BDE-1833-8E53-1E4DADD6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DF38B-C280-43BD-8925-C75B3464D63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653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1EE5C3-16E0-1B8B-31BD-2FE2AB95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DD95BC-4E32-E349-8706-7D24282F7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478313-8739-5C18-2FD3-64410C646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adio Canada" pitchFamily="2" charset="0"/>
              </a:defRPr>
            </a:lvl1pPr>
          </a:lstStyle>
          <a:p>
            <a:fld id="{DD707345-7DBB-4442-8A5F-E6DE0222A72A}" type="datetimeFigureOut">
              <a:rPr lang="fr-CA" smtClean="0"/>
              <a:pPr/>
              <a:t>2024-04-29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F3AA14-A3FC-D0F4-18F7-CBABABB6B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adio Canada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50DC0-D693-6592-96BE-12422800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adio Canada" pitchFamily="2" charset="0"/>
              </a:defRPr>
            </a:lvl1pPr>
          </a:lstStyle>
          <a:p>
            <a:fld id="{4F1DF38B-C280-43BD-8925-C75B3464D631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408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dio Canada 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dio Canad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dio Canad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dio Canad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dio Canad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dio Canad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lframcloud.com/objects/demonstrations/PentagonTilings-source.nb" TargetMode="External"/><Relationship Id="rId3" Type="http://schemas.openxmlformats.org/officeDocument/2006/relationships/hyperlink" Target="https://youtu.be/Lr_pBwYwoQQ?si=xr9DnKxWzKLCJnqz" TargetMode="External"/><Relationship Id="rId7" Type="http://schemas.openxmlformats.org/officeDocument/2006/relationships/hyperlink" Target="https://www.desmos.com/calculator/vh3z0qhlrq?lang=fr" TargetMode="External"/><Relationship Id="rId2" Type="http://schemas.openxmlformats.org/officeDocument/2006/relationships/hyperlink" Target="https://youtu.be/z_qLZdBM4C8?si=ff7rxNNyh4MN0-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jjdx.canalblog.com/archives/2015/09/13/32612942.html" TargetMode="External"/><Relationship Id="rId5" Type="http://schemas.openxmlformats.org/officeDocument/2006/relationships/hyperlink" Target="https://youtu.be/N5DGzm7xHRA?si=eeXck0HHJVkskHa4" TargetMode="External"/><Relationship Id="rId4" Type="http://schemas.openxmlformats.org/officeDocument/2006/relationships/hyperlink" Target="https://youtu.be/xsh16u7OsTo?si=y0OmKfCFUVbUk7bj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927873-1B43-B432-00BF-C16063DEE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83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BB5D07-4954-E5CF-D5B7-8772E969E855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dirty="0">
              <a:latin typeface="Radio Canada Light" pitchFamily="2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CA315D0-107F-D9B2-13C2-F496031DD401}"/>
              </a:ext>
            </a:extLst>
          </p:cNvPr>
          <p:cNvSpPr/>
          <p:nvPr/>
        </p:nvSpPr>
        <p:spPr>
          <a:xfrm>
            <a:off x="1329069" y="479093"/>
            <a:ext cx="9718159" cy="128654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Radio Canada SemiBold" pitchFamily="2" charset="0"/>
              </a:rPr>
              <a:t>Pavage et </a:t>
            </a:r>
            <a:r>
              <a:rPr lang="fr-CA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adio Canada SemiBold" pitchFamily="2" charset="0"/>
              </a:rPr>
              <a:t>autopavé</a:t>
            </a:r>
            <a:endParaRPr lang="fr-CA" sz="7200" dirty="0">
              <a:solidFill>
                <a:schemeClr val="tx1">
                  <a:lumMod val="85000"/>
                  <a:lumOff val="15000"/>
                </a:schemeClr>
              </a:solidFill>
              <a:latin typeface="Radio Canada SemiBold" pitchFamily="2" charset="0"/>
            </a:endParaRPr>
          </a:p>
        </p:txBody>
      </p:sp>
      <p:pic>
        <p:nvPicPr>
          <p:cNvPr id="6" name="Image 5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FCBDF5C2-E095-A9E7-7CD2-4EC976279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23" y="1008933"/>
            <a:ext cx="6789419" cy="45282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8789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9D0365-1190-FE4B-931B-2C5CD654E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990205"/>
            <a:ext cx="10518776" cy="1200329"/>
          </a:xfrm>
        </p:spPr>
        <p:txBody>
          <a:bodyPr wrap="square" anchor="b">
            <a:normAutofit fontScale="90000"/>
          </a:bodyPr>
          <a:lstStyle/>
          <a:p>
            <a:pPr algn="l"/>
            <a:r>
              <a:rPr lang="fr-CA" sz="5000" dirty="0">
                <a:solidFill>
                  <a:schemeClr val="bg1"/>
                </a:solidFill>
                <a:latin typeface="Radio Canada SemiBold" pitchFamily="2" charset="0"/>
              </a:rPr>
              <a:t>Pavage avec des polygones réguliers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2404F1-BA8E-A1CF-38F5-C2ACB75AE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9" y="5551200"/>
            <a:ext cx="6583362" cy="1075952"/>
          </a:xfrm>
        </p:spPr>
        <p:txBody>
          <a:bodyPr anchor="t">
            <a:normAutofit/>
          </a:bodyPr>
          <a:lstStyle/>
          <a:p>
            <a:pPr algn="l"/>
            <a:endParaRPr lang="fr-CA">
              <a:solidFill>
                <a:schemeClr val="bg1"/>
              </a:solidFill>
            </a:endParaRPr>
          </a:p>
        </p:txBody>
      </p:sp>
      <p:pic>
        <p:nvPicPr>
          <p:cNvPr id="3074" name="Picture 2" descr="types de polygones. formes mathématiques de géométrie. ensemble de  contours. triangle carré pentagone hexagone heptagone octogone nonagone  décagone. vecteur 6683583 Art vectoriel chez Vecteezy">
            <a:extLst>
              <a:ext uri="{FF2B5EF4-FFF2-40B4-BE49-F238E27FC236}">
                <a16:creationId xmlns:a16="http://schemas.microsoft.com/office/drawing/2014/main" id="{31EBDF60-9944-A074-DD39-E21068631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5"/>
          <a:stretch/>
        </p:blipFill>
        <p:spPr bwMode="auto"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16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2" name="Picture 10" descr="r/gamedev - How to Use Triangle Grids">
            <a:extLst>
              <a:ext uri="{FF2B5EF4-FFF2-40B4-BE49-F238E27FC236}">
                <a16:creationId xmlns:a16="http://schemas.microsoft.com/office/drawing/2014/main" id="{9E580EEF-A663-B94E-8A04-A60A8C512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2" b="1776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8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2" name="Picture 8" descr="Photo gratuite papier peint à motif de grille blanche minimaliste esthétique">
            <a:extLst>
              <a:ext uri="{FF2B5EF4-FFF2-40B4-BE49-F238E27FC236}">
                <a16:creationId xmlns:a16="http://schemas.microsoft.com/office/drawing/2014/main" id="{EB8AF2C8-5FF7-7F84-47D1-86436CD43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8" b="88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8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2" name="Picture 6" descr="Vecteur modèle sans couture texture de cellule hexagonale grille de fond vecteur de nid d'abeille">
            <a:extLst>
              <a:ext uri="{FF2B5EF4-FFF2-40B4-BE49-F238E27FC236}">
                <a16:creationId xmlns:a16="http://schemas.microsoft.com/office/drawing/2014/main" id="{989E64CC-14EA-7142-94AB-FAAA66641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4102" name="Picture 6" descr="Convex and Concave Pentagon">
            <a:extLst>
              <a:ext uri="{FF2B5EF4-FFF2-40B4-BE49-F238E27FC236}">
                <a16:creationId xmlns:a16="http://schemas.microsoft.com/office/drawing/2014/main" id="{4E28B74E-8249-888D-C79B-2D807B208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5436" b="-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Rectangle 41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5BEB00-BA5A-104E-AE59-E53C7E773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sz="5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Radio Canada SemiBold" pitchFamily="2" charset="0"/>
              </a:rPr>
              <a:t>Pavage de pentagones convexes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EBE319-C035-6AF2-2C95-2D24743FB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grpSp>
        <p:nvGrpSpPr>
          <p:cNvPr id="8206" name="Group 8205">
            <a:extLst>
              <a:ext uri="{FF2B5EF4-FFF2-40B4-BE49-F238E27FC236}">
                <a16:creationId xmlns:a16="http://schemas.microsoft.com/office/drawing/2014/main" id="{4D5934AA-9F35-4DC2-BDEF-C88AEF97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8207" name="Color Cover">
              <a:extLst>
                <a:ext uri="{FF2B5EF4-FFF2-40B4-BE49-F238E27FC236}">
                  <a16:creationId xmlns:a16="http://schemas.microsoft.com/office/drawing/2014/main" id="{8B2B1708-8CE4-4A20-94F5-55118AE2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08" name="Color Cover">
              <a:extLst>
                <a:ext uri="{FF2B5EF4-FFF2-40B4-BE49-F238E27FC236}">
                  <a16:creationId xmlns:a16="http://schemas.microsoft.com/office/drawing/2014/main" id="{B2BC243A-AB39-4DEF-B708-A656BA5A6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0" name="Group 8209">
            <a:extLst>
              <a:ext uri="{FF2B5EF4-FFF2-40B4-BE49-F238E27FC236}">
                <a16:creationId xmlns:a16="http://schemas.microsoft.com/office/drawing/2014/main" id="{D95590E9-5E18-4877-8515-94EBE05E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8211" name="Color">
              <a:extLst>
                <a:ext uri="{FF2B5EF4-FFF2-40B4-BE49-F238E27FC236}">
                  <a16:creationId xmlns:a16="http://schemas.microsoft.com/office/drawing/2014/main" id="{8B4AF456-0671-432E-AD5B-FFAF8D64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2" name="Color">
              <a:extLst>
                <a:ext uri="{FF2B5EF4-FFF2-40B4-BE49-F238E27FC236}">
                  <a16:creationId xmlns:a16="http://schemas.microsoft.com/office/drawing/2014/main" id="{3CE7848D-78F7-4020-9603-9ED294166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pic>
        <p:nvPicPr>
          <p:cNvPr id="8196" name="Picture 4" descr="Karl Reinhardt (1895 - 1941) - Biography - MacTutor History of Mathematics">
            <a:extLst>
              <a:ext uri="{FF2B5EF4-FFF2-40B4-BE49-F238E27FC236}">
                <a16:creationId xmlns:a16="http://schemas.microsoft.com/office/drawing/2014/main" id="{04D220B6-7E07-BD2E-7AC9-EEDA966A1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" r="1" b="6723"/>
          <a:stretch/>
        </p:blipFill>
        <p:spPr bwMode="auto">
          <a:xfrm>
            <a:off x="7082810" y="841663"/>
            <a:ext cx="4166151" cy="51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4" name="Group 8213">
            <a:extLst>
              <a:ext uri="{FF2B5EF4-FFF2-40B4-BE49-F238E27FC236}">
                <a16:creationId xmlns:a16="http://schemas.microsoft.com/office/drawing/2014/main" id="{5CA0097F-05D8-41AA-ABF9-33C698791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8215" name="Freeform: Shape 8214">
              <a:extLst>
                <a:ext uri="{FF2B5EF4-FFF2-40B4-BE49-F238E27FC236}">
                  <a16:creationId xmlns:a16="http://schemas.microsoft.com/office/drawing/2014/main" id="{F662F899-4295-416F-919F-934ED769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6" name="Freeform: Shape 8215">
              <a:extLst>
                <a:ext uri="{FF2B5EF4-FFF2-40B4-BE49-F238E27FC236}">
                  <a16:creationId xmlns:a16="http://schemas.microsoft.com/office/drawing/2014/main" id="{955A3F4B-68DC-4F36-BCE6-C507ACC5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7" name="Freeform: Shape 8216">
              <a:extLst>
                <a:ext uri="{FF2B5EF4-FFF2-40B4-BE49-F238E27FC236}">
                  <a16:creationId xmlns:a16="http://schemas.microsoft.com/office/drawing/2014/main" id="{3483BE2D-C85A-4DE3-A6F4-AE65BB3EF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8" name="Freeform: Shape 8217">
              <a:extLst>
                <a:ext uri="{FF2B5EF4-FFF2-40B4-BE49-F238E27FC236}">
                  <a16:creationId xmlns:a16="http://schemas.microsoft.com/office/drawing/2014/main" id="{064C550A-7A80-4B73-B7BF-7426DD1C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9" name="Freeform: Shape 8218">
              <a:extLst>
                <a:ext uri="{FF2B5EF4-FFF2-40B4-BE49-F238E27FC236}">
                  <a16:creationId xmlns:a16="http://schemas.microsoft.com/office/drawing/2014/main" id="{7D956BA8-D252-430A-9E58-C7F3D1AC9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0" name="Freeform: Shape 8219">
              <a:extLst>
                <a:ext uri="{FF2B5EF4-FFF2-40B4-BE49-F238E27FC236}">
                  <a16:creationId xmlns:a16="http://schemas.microsoft.com/office/drawing/2014/main" id="{E5345BF4-9F1D-4388-A778-56FAE2C42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1" name="Freeform: Shape 8220">
              <a:extLst>
                <a:ext uri="{FF2B5EF4-FFF2-40B4-BE49-F238E27FC236}">
                  <a16:creationId xmlns:a16="http://schemas.microsoft.com/office/drawing/2014/main" id="{022B00E1-8709-469F-A9F4-F974D3FED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E151DD0-C442-C1BB-B40E-B189BF9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1918 Karl Reinhardt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EFE14B-1796-83DB-2E25-B24778332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2644" y="3764655"/>
            <a:ext cx="6030378" cy="237407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Il </a:t>
            </a:r>
            <a:r>
              <a:rPr lang="en-US" sz="6600" dirty="0" err="1">
                <a:solidFill>
                  <a:schemeClr val="bg1"/>
                </a:solidFill>
              </a:rPr>
              <a:t>en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trouve</a:t>
            </a:r>
            <a:r>
              <a:rPr lang="en-US" sz="6600" dirty="0">
                <a:solidFill>
                  <a:schemeClr val="bg1"/>
                </a:solidFill>
              </a:rPr>
              <a:t> 5.</a:t>
            </a:r>
          </a:p>
          <a:p>
            <a:pPr>
              <a:lnSpc>
                <a:spcPct val="120000"/>
              </a:lnSpc>
            </a:pPr>
            <a:r>
              <a:rPr lang="fr-FR" sz="6600" dirty="0">
                <a:solidFill>
                  <a:schemeClr val="bg1"/>
                </a:solidFill>
              </a:rPr>
              <a:t>« </a:t>
            </a:r>
            <a:r>
              <a:rPr lang="fr-FR" sz="6600" i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croyez-moi, j'ai cherché au moins une heure, et ce sont les seuls, j'en suis sûr et certain</a:t>
            </a:r>
            <a:r>
              <a:rPr lang="fr-FR" sz="6600" dirty="0">
                <a:solidFill>
                  <a:schemeClr val="bg1"/>
                </a:solidFill>
              </a:rPr>
              <a:t>»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651F9A-D16E-7A09-80B8-370B426D4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3569"/>
            <a:ext cx="13373100" cy="1066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3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3" name="Image 2" descr="Une image contenant motif&#10;&#10;Description générée automatiquement">
            <a:extLst>
              <a:ext uri="{FF2B5EF4-FFF2-40B4-BE49-F238E27FC236}">
                <a16:creationId xmlns:a16="http://schemas.microsoft.com/office/drawing/2014/main" id="{F81B769A-C977-CA2F-F380-340116071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9" b="82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71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BD30B4-3EE6-B41C-7176-AE40123B8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4" b="34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6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99B610-A8FE-961A-60DC-49634F1CE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77" b="17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384FE54F-6183-357D-BE70-0B8620DEC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322932"/>
              </p:ext>
            </p:extLst>
          </p:nvPr>
        </p:nvGraphicFramePr>
        <p:xfrm>
          <a:off x="1954924" y="231228"/>
          <a:ext cx="9398876" cy="6626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2CBDDB9-4E1D-AB7B-684A-A7C4C67C7487}"/>
              </a:ext>
            </a:extLst>
          </p:cNvPr>
          <p:cNvSpPr/>
          <p:nvPr/>
        </p:nvSpPr>
        <p:spPr>
          <a:xfrm rot="16200000">
            <a:off x="-2188185" y="3082948"/>
            <a:ext cx="6237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dio Canada" pitchFamily="2" charset="0"/>
              </a:rPr>
              <a:t>Table des matières</a:t>
            </a:r>
          </a:p>
        </p:txBody>
      </p:sp>
    </p:spTree>
    <p:extLst>
      <p:ext uri="{BB962C8B-B14F-4D97-AF65-F5344CB8AC3E}">
        <p14:creationId xmlns:p14="http://schemas.microsoft.com/office/powerpoint/2010/main" val="35539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F6D17C-AD51-4862-A7BF-F49A5208C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022184-2982-4630-8094-D6A871E47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CE65F-0E9A-4748-AE5A-5B7B21840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778151-B57F-4F2E-809D-C6F92C3F2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EEF04-41D1-4490-AFB9-D0FA60E13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724F7F-E088-4A6F-8A23-FA7E27C8D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3" name="Image 2" descr="Une image contenant motif, Turquoise, bleu vert, carreau&#10;&#10;Description générée automatiquement">
            <a:extLst>
              <a:ext uri="{FF2B5EF4-FFF2-40B4-BE49-F238E27FC236}">
                <a16:creationId xmlns:a16="http://schemas.microsoft.com/office/drawing/2014/main" id="{668D16E1-5DB0-4A5C-C7F7-62E6A7AF3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6" b="44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6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grpSp>
        <p:nvGrpSpPr>
          <p:cNvPr id="8206" name="Group 8205">
            <a:extLst>
              <a:ext uri="{FF2B5EF4-FFF2-40B4-BE49-F238E27FC236}">
                <a16:creationId xmlns:a16="http://schemas.microsoft.com/office/drawing/2014/main" id="{4D5934AA-9F35-4DC2-BDEF-C88AEF97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8207" name="Color Cover">
              <a:extLst>
                <a:ext uri="{FF2B5EF4-FFF2-40B4-BE49-F238E27FC236}">
                  <a16:creationId xmlns:a16="http://schemas.microsoft.com/office/drawing/2014/main" id="{8B2B1708-8CE4-4A20-94F5-55118AE2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08" name="Color Cover">
              <a:extLst>
                <a:ext uri="{FF2B5EF4-FFF2-40B4-BE49-F238E27FC236}">
                  <a16:creationId xmlns:a16="http://schemas.microsoft.com/office/drawing/2014/main" id="{B2BC243A-AB39-4DEF-B708-A656BA5A6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0" name="Group 8209">
            <a:extLst>
              <a:ext uri="{FF2B5EF4-FFF2-40B4-BE49-F238E27FC236}">
                <a16:creationId xmlns:a16="http://schemas.microsoft.com/office/drawing/2014/main" id="{D95590E9-5E18-4877-8515-94EBE05E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8211" name="Color">
              <a:extLst>
                <a:ext uri="{FF2B5EF4-FFF2-40B4-BE49-F238E27FC236}">
                  <a16:creationId xmlns:a16="http://schemas.microsoft.com/office/drawing/2014/main" id="{8B4AF456-0671-432E-AD5B-FFAF8D64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2" name="Color">
              <a:extLst>
                <a:ext uri="{FF2B5EF4-FFF2-40B4-BE49-F238E27FC236}">
                  <a16:creationId xmlns:a16="http://schemas.microsoft.com/office/drawing/2014/main" id="{3CE7848D-78F7-4020-9603-9ED294166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4" name="Group 8213">
            <a:extLst>
              <a:ext uri="{FF2B5EF4-FFF2-40B4-BE49-F238E27FC236}">
                <a16:creationId xmlns:a16="http://schemas.microsoft.com/office/drawing/2014/main" id="{5CA0097F-05D8-41AA-ABF9-33C698791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8215" name="Freeform: Shape 8214">
              <a:extLst>
                <a:ext uri="{FF2B5EF4-FFF2-40B4-BE49-F238E27FC236}">
                  <a16:creationId xmlns:a16="http://schemas.microsoft.com/office/drawing/2014/main" id="{F662F899-4295-416F-919F-934ED769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6" name="Freeform: Shape 8215">
              <a:extLst>
                <a:ext uri="{FF2B5EF4-FFF2-40B4-BE49-F238E27FC236}">
                  <a16:creationId xmlns:a16="http://schemas.microsoft.com/office/drawing/2014/main" id="{955A3F4B-68DC-4F36-BCE6-C507ACC5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7" name="Freeform: Shape 8216">
              <a:extLst>
                <a:ext uri="{FF2B5EF4-FFF2-40B4-BE49-F238E27FC236}">
                  <a16:creationId xmlns:a16="http://schemas.microsoft.com/office/drawing/2014/main" id="{3483BE2D-C85A-4DE3-A6F4-AE65BB3EF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8" name="Freeform: Shape 8217">
              <a:extLst>
                <a:ext uri="{FF2B5EF4-FFF2-40B4-BE49-F238E27FC236}">
                  <a16:creationId xmlns:a16="http://schemas.microsoft.com/office/drawing/2014/main" id="{064C550A-7A80-4B73-B7BF-7426DD1C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9" name="Freeform: Shape 8218">
              <a:extLst>
                <a:ext uri="{FF2B5EF4-FFF2-40B4-BE49-F238E27FC236}">
                  <a16:creationId xmlns:a16="http://schemas.microsoft.com/office/drawing/2014/main" id="{7D956BA8-D252-430A-9E58-C7F3D1AC9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0" name="Freeform: Shape 8219">
              <a:extLst>
                <a:ext uri="{FF2B5EF4-FFF2-40B4-BE49-F238E27FC236}">
                  <a16:creationId xmlns:a16="http://schemas.microsoft.com/office/drawing/2014/main" id="{E5345BF4-9F1D-4388-A778-56FAE2C42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1" name="Freeform: Shape 8220">
              <a:extLst>
                <a:ext uri="{FF2B5EF4-FFF2-40B4-BE49-F238E27FC236}">
                  <a16:creationId xmlns:a16="http://schemas.microsoft.com/office/drawing/2014/main" id="{022B00E1-8709-469F-A9F4-F974D3FED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E151DD0-C442-C1BB-B40E-B189BF9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671" y="550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1968 Richard B. </a:t>
            </a:r>
            <a:r>
              <a:rPr lang="en-US" sz="4800" dirty="0" err="1">
                <a:solidFill>
                  <a:schemeClr val="bg1"/>
                </a:solidFill>
              </a:rPr>
              <a:t>Kershner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EFE14B-1796-83DB-2E25-B24778332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522" y="3514375"/>
            <a:ext cx="6260365" cy="237407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fr-CA" sz="6600" dirty="0">
                <a:solidFill>
                  <a:schemeClr val="bg1"/>
                </a:solidFill>
              </a:rPr>
              <a:t>Il en trouve 3 nouvelles.</a:t>
            </a:r>
          </a:p>
          <a:p>
            <a:pPr>
              <a:lnSpc>
                <a:spcPct val="120000"/>
              </a:lnSpc>
            </a:pPr>
            <a:r>
              <a:rPr lang="fr-FR" sz="6600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 fois-ci, il en est sûr : il n'existe que 8 classes de pavés pentagonaux, pas une de plus ! Mais il manque de place pour le démontrer soigneusement...</a:t>
            </a:r>
            <a:endParaRPr lang="en-US" sz="6600" i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6FBD2D1-C21F-E0DC-FE64-6E8138D80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2" y="571500"/>
            <a:ext cx="4381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D56563-93EA-2029-9672-2FE4626B3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3" r="1859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94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29FB28-A7C3-95C2-62FA-7BDF15D04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5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591BD1-975C-656F-325E-914C3D0F2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grpSp>
        <p:nvGrpSpPr>
          <p:cNvPr id="8206" name="Group 8205">
            <a:extLst>
              <a:ext uri="{FF2B5EF4-FFF2-40B4-BE49-F238E27FC236}">
                <a16:creationId xmlns:a16="http://schemas.microsoft.com/office/drawing/2014/main" id="{4D5934AA-9F35-4DC2-BDEF-C88AEF97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8207" name="Color Cover">
              <a:extLst>
                <a:ext uri="{FF2B5EF4-FFF2-40B4-BE49-F238E27FC236}">
                  <a16:creationId xmlns:a16="http://schemas.microsoft.com/office/drawing/2014/main" id="{8B2B1708-8CE4-4A20-94F5-55118AE2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08" name="Color Cover">
              <a:extLst>
                <a:ext uri="{FF2B5EF4-FFF2-40B4-BE49-F238E27FC236}">
                  <a16:creationId xmlns:a16="http://schemas.microsoft.com/office/drawing/2014/main" id="{B2BC243A-AB39-4DEF-B708-A656BA5A6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0" name="Group 8209">
            <a:extLst>
              <a:ext uri="{FF2B5EF4-FFF2-40B4-BE49-F238E27FC236}">
                <a16:creationId xmlns:a16="http://schemas.microsoft.com/office/drawing/2014/main" id="{D95590E9-5E18-4877-8515-94EBE05E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8211" name="Color">
              <a:extLst>
                <a:ext uri="{FF2B5EF4-FFF2-40B4-BE49-F238E27FC236}">
                  <a16:creationId xmlns:a16="http://schemas.microsoft.com/office/drawing/2014/main" id="{8B4AF456-0671-432E-AD5B-FFAF8D64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2" name="Color">
              <a:extLst>
                <a:ext uri="{FF2B5EF4-FFF2-40B4-BE49-F238E27FC236}">
                  <a16:creationId xmlns:a16="http://schemas.microsoft.com/office/drawing/2014/main" id="{3CE7848D-78F7-4020-9603-9ED294166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4" name="Group 8213">
            <a:extLst>
              <a:ext uri="{FF2B5EF4-FFF2-40B4-BE49-F238E27FC236}">
                <a16:creationId xmlns:a16="http://schemas.microsoft.com/office/drawing/2014/main" id="{5CA0097F-05D8-41AA-ABF9-33C698791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8215" name="Freeform: Shape 8214">
              <a:extLst>
                <a:ext uri="{FF2B5EF4-FFF2-40B4-BE49-F238E27FC236}">
                  <a16:creationId xmlns:a16="http://schemas.microsoft.com/office/drawing/2014/main" id="{F662F899-4295-416F-919F-934ED769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6" name="Freeform: Shape 8215">
              <a:extLst>
                <a:ext uri="{FF2B5EF4-FFF2-40B4-BE49-F238E27FC236}">
                  <a16:creationId xmlns:a16="http://schemas.microsoft.com/office/drawing/2014/main" id="{955A3F4B-68DC-4F36-BCE6-C507ACC5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7" name="Freeform: Shape 8216">
              <a:extLst>
                <a:ext uri="{FF2B5EF4-FFF2-40B4-BE49-F238E27FC236}">
                  <a16:creationId xmlns:a16="http://schemas.microsoft.com/office/drawing/2014/main" id="{3483BE2D-C85A-4DE3-A6F4-AE65BB3EF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8" name="Freeform: Shape 8217">
              <a:extLst>
                <a:ext uri="{FF2B5EF4-FFF2-40B4-BE49-F238E27FC236}">
                  <a16:creationId xmlns:a16="http://schemas.microsoft.com/office/drawing/2014/main" id="{064C550A-7A80-4B73-B7BF-7426DD1C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9" name="Freeform: Shape 8218">
              <a:extLst>
                <a:ext uri="{FF2B5EF4-FFF2-40B4-BE49-F238E27FC236}">
                  <a16:creationId xmlns:a16="http://schemas.microsoft.com/office/drawing/2014/main" id="{7D956BA8-D252-430A-9E58-C7F3D1AC9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0" name="Freeform: Shape 8219">
              <a:extLst>
                <a:ext uri="{FF2B5EF4-FFF2-40B4-BE49-F238E27FC236}">
                  <a16:creationId xmlns:a16="http://schemas.microsoft.com/office/drawing/2014/main" id="{E5345BF4-9F1D-4388-A778-56FAE2C42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1" name="Freeform: Shape 8220">
              <a:extLst>
                <a:ext uri="{FF2B5EF4-FFF2-40B4-BE49-F238E27FC236}">
                  <a16:creationId xmlns:a16="http://schemas.microsoft.com/office/drawing/2014/main" id="{022B00E1-8709-469F-A9F4-F974D3FED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E151DD0-C442-C1BB-B40E-B189BF9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885" y="550664"/>
            <a:ext cx="6418034" cy="22062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1975 Garner </a:t>
            </a:r>
            <a:r>
              <a:rPr lang="en-US" sz="4800" dirty="0" err="1">
                <a:solidFill>
                  <a:schemeClr val="bg1"/>
                </a:solidFill>
              </a:rPr>
              <a:t>publie</a:t>
            </a:r>
            <a:r>
              <a:rPr lang="en-US" sz="4800" dirty="0">
                <a:solidFill>
                  <a:schemeClr val="bg1"/>
                </a:solidFill>
              </a:rPr>
              <a:t> les travaux de </a:t>
            </a:r>
            <a:r>
              <a:rPr lang="en-US" sz="4800" dirty="0" err="1">
                <a:solidFill>
                  <a:schemeClr val="bg1"/>
                </a:solidFill>
              </a:rPr>
              <a:t>Kershner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EFE14B-1796-83DB-2E25-B24778332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9541" y="2532091"/>
            <a:ext cx="6030378" cy="34835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L’informatician</a:t>
            </a:r>
            <a:r>
              <a:rPr lang="en-US" sz="4400" dirty="0">
                <a:solidFill>
                  <a:schemeClr val="bg1"/>
                </a:solidFill>
              </a:rPr>
              <a:t> Richard E James </a:t>
            </a:r>
            <a:r>
              <a:rPr lang="fr-CA" sz="4400" dirty="0">
                <a:solidFill>
                  <a:schemeClr val="bg1"/>
                </a:solidFill>
              </a:rPr>
              <a:t>trouve un nouveau type de </a:t>
            </a:r>
            <a:r>
              <a:rPr lang="en-US" sz="4400" dirty="0">
                <a:solidFill>
                  <a:schemeClr val="bg1"/>
                </a:solidFill>
              </a:rPr>
              <a:t>pavé.</a:t>
            </a:r>
            <a:endParaRPr lang="fr-CA" sz="4300" dirty="0">
              <a:solidFill>
                <a:schemeClr val="bg1"/>
              </a:solidFill>
            </a:endParaRPr>
          </a:p>
          <a:p>
            <a:r>
              <a:rPr lang="fr-CA" sz="4300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ne prétend rien.</a:t>
            </a:r>
            <a:endParaRPr lang="en-US" sz="43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martin Gardner">
            <a:extLst>
              <a:ext uri="{FF2B5EF4-FFF2-40B4-BE49-F238E27FC236}">
                <a16:creationId xmlns:a16="http://schemas.microsoft.com/office/drawing/2014/main" id="{D38D5119-71CD-6D67-29CE-92F640D13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6" y="598259"/>
            <a:ext cx="1867277" cy="26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99108788-C0C4-B752-8164-B2A69E04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236" y="2776163"/>
            <a:ext cx="2485580" cy="348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D2F961D-F9F5-90B3-821C-8BCB34D7F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703"/>
            <a:ext cx="12192000" cy="72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65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grpSp>
        <p:nvGrpSpPr>
          <p:cNvPr id="8206" name="Group 8205">
            <a:extLst>
              <a:ext uri="{FF2B5EF4-FFF2-40B4-BE49-F238E27FC236}">
                <a16:creationId xmlns:a16="http://schemas.microsoft.com/office/drawing/2014/main" id="{4D5934AA-9F35-4DC2-BDEF-C88AEF97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8207" name="Color Cover">
              <a:extLst>
                <a:ext uri="{FF2B5EF4-FFF2-40B4-BE49-F238E27FC236}">
                  <a16:creationId xmlns:a16="http://schemas.microsoft.com/office/drawing/2014/main" id="{8B2B1708-8CE4-4A20-94F5-55118AE2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08" name="Color Cover">
              <a:extLst>
                <a:ext uri="{FF2B5EF4-FFF2-40B4-BE49-F238E27FC236}">
                  <a16:creationId xmlns:a16="http://schemas.microsoft.com/office/drawing/2014/main" id="{B2BC243A-AB39-4DEF-B708-A656BA5A6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0" name="Group 8209">
            <a:extLst>
              <a:ext uri="{FF2B5EF4-FFF2-40B4-BE49-F238E27FC236}">
                <a16:creationId xmlns:a16="http://schemas.microsoft.com/office/drawing/2014/main" id="{D95590E9-5E18-4877-8515-94EBE05E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8211" name="Color">
              <a:extLst>
                <a:ext uri="{FF2B5EF4-FFF2-40B4-BE49-F238E27FC236}">
                  <a16:creationId xmlns:a16="http://schemas.microsoft.com/office/drawing/2014/main" id="{8B4AF456-0671-432E-AD5B-FFAF8D64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2" name="Color">
              <a:extLst>
                <a:ext uri="{FF2B5EF4-FFF2-40B4-BE49-F238E27FC236}">
                  <a16:creationId xmlns:a16="http://schemas.microsoft.com/office/drawing/2014/main" id="{3CE7848D-78F7-4020-9603-9ED294166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4" name="Group 8213">
            <a:extLst>
              <a:ext uri="{FF2B5EF4-FFF2-40B4-BE49-F238E27FC236}">
                <a16:creationId xmlns:a16="http://schemas.microsoft.com/office/drawing/2014/main" id="{5CA0097F-05D8-41AA-ABF9-33C698791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8215" name="Freeform: Shape 8214">
              <a:extLst>
                <a:ext uri="{FF2B5EF4-FFF2-40B4-BE49-F238E27FC236}">
                  <a16:creationId xmlns:a16="http://schemas.microsoft.com/office/drawing/2014/main" id="{F662F899-4295-416F-919F-934ED769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6" name="Freeform: Shape 8215">
              <a:extLst>
                <a:ext uri="{FF2B5EF4-FFF2-40B4-BE49-F238E27FC236}">
                  <a16:creationId xmlns:a16="http://schemas.microsoft.com/office/drawing/2014/main" id="{955A3F4B-68DC-4F36-BCE6-C507ACC5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7" name="Freeform: Shape 8216">
              <a:extLst>
                <a:ext uri="{FF2B5EF4-FFF2-40B4-BE49-F238E27FC236}">
                  <a16:creationId xmlns:a16="http://schemas.microsoft.com/office/drawing/2014/main" id="{3483BE2D-C85A-4DE3-A6F4-AE65BB3EF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8" name="Freeform: Shape 8217">
              <a:extLst>
                <a:ext uri="{FF2B5EF4-FFF2-40B4-BE49-F238E27FC236}">
                  <a16:creationId xmlns:a16="http://schemas.microsoft.com/office/drawing/2014/main" id="{064C550A-7A80-4B73-B7BF-7426DD1C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9" name="Freeform: Shape 8218">
              <a:extLst>
                <a:ext uri="{FF2B5EF4-FFF2-40B4-BE49-F238E27FC236}">
                  <a16:creationId xmlns:a16="http://schemas.microsoft.com/office/drawing/2014/main" id="{7D956BA8-D252-430A-9E58-C7F3D1AC9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0" name="Freeform: Shape 8219">
              <a:extLst>
                <a:ext uri="{FF2B5EF4-FFF2-40B4-BE49-F238E27FC236}">
                  <a16:creationId xmlns:a16="http://schemas.microsoft.com/office/drawing/2014/main" id="{E5345BF4-9F1D-4388-A778-56FAE2C42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1" name="Freeform: Shape 8220">
              <a:extLst>
                <a:ext uri="{FF2B5EF4-FFF2-40B4-BE49-F238E27FC236}">
                  <a16:creationId xmlns:a16="http://schemas.microsoft.com/office/drawing/2014/main" id="{022B00E1-8709-469F-A9F4-F974D3FED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E151DD0-C442-C1BB-B40E-B189BF9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885" y="550665"/>
            <a:ext cx="6093182" cy="21438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1977 Garner </a:t>
            </a:r>
            <a:r>
              <a:rPr lang="en-US" sz="4800" dirty="0" err="1">
                <a:solidFill>
                  <a:schemeClr val="bg1"/>
                </a:solidFill>
              </a:rPr>
              <a:t>publie</a:t>
            </a:r>
            <a:r>
              <a:rPr lang="en-US" sz="4800" dirty="0">
                <a:solidFill>
                  <a:schemeClr val="bg1"/>
                </a:solidFill>
              </a:rPr>
              <a:t> les travaux de James.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EFE14B-1796-83DB-2E25-B24778332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9541" y="2404989"/>
            <a:ext cx="6030378" cy="36106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Marjorie Rice, femme au foyer, </a:t>
            </a:r>
            <a:r>
              <a:rPr lang="en-US" sz="4400" dirty="0" err="1">
                <a:solidFill>
                  <a:schemeClr val="bg1"/>
                </a:solidFill>
              </a:rPr>
              <a:t>trouve</a:t>
            </a:r>
            <a:r>
              <a:rPr lang="en-US" sz="4400" dirty="0">
                <a:solidFill>
                  <a:schemeClr val="bg1"/>
                </a:solidFill>
              </a:rPr>
              <a:t> quatre nouveaux types de pavé.</a:t>
            </a:r>
            <a:endParaRPr lang="fr-CA" sz="4300" dirty="0">
              <a:solidFill>
                <a:schemeClr val="bg1"/>
              </a:solidFill>
            </a:endParaRPr>
          </a:p>
          <a:p>
            <a:r>
              <a:rPr lang="fr-CA" sz="4300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est très fière !</a:t>
            </a:r>
            <a:endParaRPr lang="en-US" sz="4300" i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martin Gardner">
            <a:extLst>
              <a:ext uri="{FF2B5EF4-FFF2-40B4-BE49-F238E27FC236}">
                <a16:creationId xmlns:a16="http://schemas.microsoft.com/office/drawing/2014/main" id="{D38D5119-71CD-6D67-29CE-92F640D13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6" y="598259"/>
            <a:ext cx="1867277" cy="26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Marjorie Rice's Secret Pentagons - Nautilus">
            <a:extLst>
              <a:ext uri="{FF2B5EF4-FFF2-40B4-BE49-F238E27FC236}">
                <a16:creationId xmlns:a16="http://schemas.microsoft.com/office/drawing/2014/main" id="{1B00DCD7-C7F6-54E4-0AE6-B245176D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855" y="2404989"/>
            <a:ext cx="2785999" cy="24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0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927873-1B43-B432-00BF-C16063DEE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191"/>
            <a:ext cx="12192000" cy="70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7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892456-D785-C1B9-232D-1B205ED52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859"/>
            <a:ext cx="12192000" cy="71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1028" name="Picture 4" descr="Pâvés du Caire ">
            <a:extLst>
              <a:ext uri="{FF2B5EF4-FFF2-40B4-BE49-F238E27FC236}">
                <a16:creationId xmlns:a16="http://schemas.microsoft.com/office/drawing/2014/main" id="{353D71EE-89BB-A8A6-F31C-FC8E7A9AC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r="2016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424216-A19B-9E7D-D632-AF5E7810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CA" sz="7200" dirty="0">
                <a:solidFill>
                  <a:srgbClr val="C00000"/>
                </a:solidFill>
              </a:rPr>
              <a:t>Pavage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C70600-6750-748F-5033-E81A0F918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2" y="2434200"/>
            <a:ext cx="4021197" cy="41796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3600" dirty="0"/>
              <a:t>Recouvrir un plan avec une seule forme de tuile.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3600" dirty="0"/>
              <a:t>On permettra ou non le symétrique de la tuile.</a:t>
            </a:r>
          </a:p>
        </p:txBody>
      </p:sp>
    </p:spTree>
    <p:extLst>
      <p:ext uri="{BB962C8B-B14F-4D97-AF65-F5344CB8AC3E}">
        <p14:creationId xmlns:p14="http://schemas.microsoft.com/office/powerpoint/2010/main" val="2897863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1445C8-894B-B5AF-3DE5-FC589025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620"/>
            <a:ext cx="12192000" cy="71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01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D6FB0E-0BD9-9AB8-B1CE-E3F4002DB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9404"/>
            <a:ext cx="12192000" cy="7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3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grpSp>
        <p:nvGrpSpPr>
          <p:cNvPr id="8206" name="Group 8205">
            <a:extLst>
              <a:ext uri="{FF2B5EF4-FFF2-40B4-BE49-F238E27FC236}">
                <a16:creationId xmlns:a16="http://schemas.microsoft.com/office/drawing/2014/main" id="{4D5934AA-9F35-4DC2-BDEF-C88AEF97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8207" name="Color Cover">
              <a:extLst>
                <a:ext uri="{FF2B5EF4-FFF2-40B4-BE49-F238E27FC236}">
                  <a16:creationId xmlns:a16="http://schemas.microsoft.com/office/drawing/2014/main" id="{8B2B1708-8CE4-4A20-94F5-55118AE2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08" name="Color Cover">
              <a:extLst>
                <a:ext uri="{FF2B5EF4-FFF2-40B4-BE49-F238E27FC236}">
                  <a16:creationId xmlns:a16="http://schemas.microsoft.com/office/drawing/2014/main" id="{B2BC243A-AB39-4DEF-B708-A656BA5A6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0" name="Group 8209">
            <a:extLst>
              <a:ext uri="{FF2B5EF4-FFF2-40B4-BE49-F238E27FC236}">
                <a16:creationId xmlns:a16="http://schemas.microsoft.com/office/drawing/2014/main" id="{D95590E9-5E18-4877-8515-94EBE05E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8211" name="Color">
              <a:extLst>
                <a:ext uri="{FF2B5EF4-FFF2-40B4-BE49-F238E27FC236}">
                  <a16:creationId xmlns:a16="http://schemas.microsoft.com/office/drawing/2014/main" id="{8B4AF456-0671-432E-AD5B-FFAF8D64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2" name="Color">
              <a:extLst>
                <a:ext uri="{FF2B5EF4-FFF2-40B4-BE49-F238E27FC236}">
                  <a16:creationId xmlns:a16="http://schemas.microsoft.com/office/drawing/2014/main" id="{3CE7848D-78F7-4020-9603-9ED294166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E151DD0-C442-C1BB-B40E-B189BF9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58" y="615314"/>
            <a:ext cx="7415418" cy="25684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CA" sz="4800" dirty="0">
                <a:solidFill>
                  <a:schemeClr val="bg1"/>
                </a:solidFill>
              </a:rPr>
              <a:t>1985 Un étudiant au doctorat allemand Rolf Stein trouve une nouvelle forme.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EFE14B-1796-83DB-2E25-B24778332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815" y="3230706"/>
            <a:ext cx="7449307" cy="287752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fr-CA" sz="43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fr-CA" sz="4600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4600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démontre formellement que sa liste est exhaustive... Jusqu'à ce que l'on découvre une faille dans son raisonnement...</a:t>
            </a:r>
            <a:endParaRPr lang="en-US" sz="4600" i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14" name="Group 8213">
            <a:extLst>
              <a:ext uri="{FF2B5EF4-FFF2-40B4-BE49-F238E27FC236}">
                <a16:creationId xmlns:a16="http://schemas.microsoft.com/office/drawing/2014/main" id="{5CA0097F-05D8-41AA-ABF9-33C698791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8215" name="Freeform: Shape 8214">
              <a:extLst>
                <a:ext uri="{FF2B5EF4-FFF2-40B4-BE49-F238E27FC236}">
                  <a16:creationId xmlns:a16="http://schemas.microsoft.com/office/drawing/2014/main" id="{F662F899-4295-416F-919F-934ED769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6" name="Freeform: Shape 8215">
              <a:extLst>
                <a:ext uri="{FF2B5EF4-FFF2-40B4-BE49-F238E27FC236}">
                  <a16:creationId xmlns:a16="http://schemas.microsoft.com/office/drawing/2014/main" id="{955A3F4B-68DC-4F36-BCE6-C507ACC5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7" name="Freeform: Shape 8216">
              <a:extLst>
                <a:ext uri="{FF2B5EF4-FFF2-40B4-BE49-F238E27FC236}">
                  <a16:creationId xmlns:a16="http://schemas.microsoft.com/office/drawing/2014/main" id="{3483BE2D-C85A-4DE3-A6F4-AE65BB3EF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8" name="Freeform: Shape 8217">
              <a:extLst>
                <a:ext uri="{FF2B5EF4-FFF2-40B4-BE49-F238E27FC236}">
                  <a16:creationId xmlns:a16="http://schemas.microsoft.com/office/drawing/2014/main" id="{064C550A-7A80-4B73-B7BF-7426DD1C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9" name="Freeform: Shape 8218">
              <a:extLst>
                <a:ext uri="{FF2B5EF4-FFF2-40B4-BE49-F238E27FC236}">
                  <a16:creationId xmlns:a16="http://schemas.microsoft.com/office/drawing/2014/main" id="{7D956BA8-D252-430A-9E58-C7F3D1AC9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0" name="Freeform: Shape 8219">
              <a:extLst>
                <a:ext uri="{FF2B5EF4-FFF2-40B4-BE49-F238E27FC236}">
                  <a16:creationId xmlns:a16="http://schemas.microsoft.com/office/drawing/2014/main" id="{E5345BF4-9F1D-4388-A778-56FAE2C42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1" name="Freeform: Shape 8220">
              <a:extLst>
                <a:ext uri="{FF2B5EF4-FFF2-40B4-BE49-F238E27FC236}">
                  <a16:creationId xmlns:a16="http://schemas.microsoft.com/office/drawing/2014/main" id="{022B00E1-8709-469F-A9F4-F974D3FED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pic>
        <p:nvPicPr>
          <p:cNvPr id="14344" name="Picture 8">
            <a:extLst>
              <a:ext uri="{FF2B5EF4-FFF2-40B4-BE49-F238E27FC236}">
                <a16:creationId xmlns:a16="http://schemas.microsoft.com/office/drawing/2014/main" id="{C95EF0D9-67AD-C4C2-D187-573DA530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964" y="598259"/>
            <a:ext cx="3154545" cy="43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EC8BBB-F26B-5AA3-0032-4AD2D704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8" b="68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67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grpSp>
        <p:nvGrpSpPr>
          <p:cNvPr id="8206" name="Group 8205">
            <a:extLst>
              <a:ext uri="{FF2B5EF4-FFF2-40B4-BE49-F238E27FC236}">
                <a16:creationId xmlns:a16="http://schemas.microsoft.com/office/drawing/2014/main" id="{4D5934AA-9F35-4DC2-BDEF-C88AEF97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8207" name="Color Cover">
              <a:extLst>
                <a:ext uri="{FF2B5EF4-FFF2-40B4-BE49-F238E27FC236}">
                  <a16:creationId xmlns:a16="http://schemas.microsoft.com/office/drawing/2014/main" id="{8B2B1708-8CE4-4A20-94F5-55118AE2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08" name="Color Cover">
              <a:extLst>
                <a:ext uri="{FF2B5EF4-FFF2-40B4-BE49-F238E27FC236}">
                  <a16:creationId xmlns:a16="http://schemas.microsoft.com/office/drawing/2014/main" id="{B2BC243A-AB39-4DEF-B708-A656BA5A6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0" name="Group 8209">
            <a:extLst>
              <a:ext uri="{FF2B5EF4-FFF2-40B4-BE49-F238E27FC236}">
                <a16:creationId xmlns:a16="http://schemas.microsoft.com/office/drawing/2014/main" id="{D95590E9-5E18-4877-8515-94EBE05E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8211" name="Color">
              <a:extLst>
                <a:ext uri="{FF2B5EF4-FFF2-40B4-BE49-F238E27FC236}">
                  <a16:creationId xmlns:a16="http://schemas.microsoft.com/office/drawing/2014/main" id="{8B4AF456-0671-432E-AD5B-FFAF8D64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2" name="Color">
              <a:extLst>
                <a:ext uri="{FF2B5EF4-FFF2-40B4-BE49-F238E27FC236}">
                  <a16:creationId xmlns:a16="http://schemas.microsoft.com/office/drawing/2014/main" id="{3CE7848D-78F7-4020-9603-9ED294166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4" name="Group 8213">
            <a:extLst>
              <a:ext uri="{FF2B5EF4-FFF2-40B4-BE49-F238E27FC236}">
                <a16:creationId xmlns:a16="http://schemas.microsoft.com/office/drawing/2014/main" id="{5CA0097F-05D8-41AA-ABF9-33C698791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8215" name="Freeform: Shape 8214">
              <a:extLst>
                <a:ext uri="{FF2B5EF4-FFF2-40B4-BE49-F238E27FC236}">
                  <a16:creationId xmlns:a16="http://schemas.microsoft.com/office/drawing/2014/main" id="{F662F899-4295-416F-919F-934ED769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6" name="Freeform: Shape 8215">
              <a:extLst>
                <a:ext uri="{FF2B5EF4-FFF2-40B4-BE49-F238E27FC236}">
                  <a16:creationId xmlns:a16="http://schemas.microsoft.com/office/drawing/2014/main" id="{955A3F4B-68DC-4F36-BCE6-C507ACC5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7" name="Freeform: Shape 8216">
              <a:extLst>
                <a:ext uri="{FF2B5EF4-FFF2-40B4-BE49-F238E27FC236}">
                  <a16:creationId xmlns:a16="http://schemas.microsoft.com/office/drawing/2014/main" id="{3483BE2D-C85A-4DE3-A6F4-AE65BB3EF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8" name="Freeform: Shape 8217">
              <a:extLst>
                <a:ext uri="{FF2B5EF4-FFF2-40B4-BE49-F238E27FC236}">
                  <a16:creationId xmlns:a16="http://schemas.microsoft.com/office/drawing/2014/main" id="{064C550A-7A80-4B73-B7BF-7426DD1C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9" name="Freeform: Shape 8218">
              <a:extLst>
                <a:ext uri="{FF2B5EF4-FFF2-40B4-BE49-F238E27FC236}">
                  <a16:creationId xmlns:a16="http://schemas.microsoft.com/office/drawing/2014/main" id="{7D956BA8-D252-430A-9E58-C7F3D1AC9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0" name="Freeform: Shape 8219">
              <a:extLst>
                <a:ext uri="{FF2B5EF4-FFF2-40B4-BE49-F238E27FC236}">
                  <a16:creationId xmlns:a16="http://schemas.microsoft.com/office/drawing/2014/main" id="{E5345BF4-9F1D-4388-A778-56FAE2C42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1" name="Freeform: Shape 8220">
              <a:extLst>
                <a:ext uri="{FF2B5EF4-FFF2-40B4-BE49-F238E27FC236}">
                  <a16:creationId xmlns:a16="http://schemas.microsoft.com/office/drawing/2014/main" id="{022B00E1-8709-469F-A9F4-F974D3FED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E151DD0-C442-C1BB-B40E-B189BF9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32" y="634363"/>
            <a:ext cx="10671117" cy="26075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2015 Une </a:t>
            </a:r>
            <a:r>
              <a:rPr lang="fr-CA" sz="4800" dirty="0">
                <a:solidFill>
                  <a:schemeClr val="bg1"/>
                </a:solidFill>
              </a:rPr>
              <a:t>équipe américaine formée Casey Mann, Jennifer </a:t>
            </a:r>
            <a:r>
              <a:rPr lang="fr-CA" sz="4800" dirty="0" err="1">
                <a:solidFill>
                  <a:schemeClr val="bg1"/>
                </a:solidFill>
              </a:rPr>
              <a:t>McLoud</a:t>
            </a:r>
            <a:r>
              <a:rPr lang="fr-CA" sz="4800" dirty="0">
                <a:solidFill>
                  <a:schemeClr val="bg1"/>
                </a:solidFill>
              </a:rPr>
              <a:t> et David Von </a:t>
            </a:r>
            <a:r>
              <a:rPr lang="fr-CA" sz="4800" dirty="0" err="1">
                <a:solidFill>
                  <a:schemeClr val="bg1"/>
                </a:solidFill>
              </a:rPr>
              <a:t>Derau</a:t>
            </a:r>
            <a:r>
              <a:rPr lang="fr-CA" sz="4800" dirty="0">
                <a:solidFill>
                  <a:schemeClr val="bg1"/>
                </a:solidFill>
              </a:rPr>
              <a:t> trouve une nouvelle forme.</a:t>
            </a:r>
          </a:p>
        </p:txBody>
      </p:sp>
      <p:pic>
        <p:nvPicPr>
          <p:cNvPr id="15362" name="Picture 2" descr="Aromathematics' in Discovery Hall - News">
            <a:extLst>
              <a:ext uri="{FF2B5EF4-FFF2-40B4-BE49-F238E27FC236}">
                <a16:creationId xmlns:a16="http://schemas.microsoft.com/office/drawing/2014/main" id="{DC9AA9D0-E181-18A7-0924-6384977F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15" y="3717344"/>
            <a:ext cx="7829550" cy="52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6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A0BF2B8-D1E0-38B4-2B40-A38687050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598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04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grpSp>
        <p:nvGrpSpPr>
          <p:cNvPr id="8206" name="Group 8205">
            <a:extLst>
              <a:ext uri="{FF2B5EF4-FFF2-40B4-BE49-F238E27FC236}">
                <a16:creationId xmlns:a16="http://schemas.microsoft.com/office/drawing/2014/main" id="{4D5934AA-9F35-4DC2-BDEF-C88AEF97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8207" name="Color Cover">
              <a:extLst>
                <a:ext uri="{FF2B5EF4-FFF2-40B4-BE49-F238E27FC236}">
                  <a16:creationId xmlns:a16="http://schemas.microsoft.com/office/drawing/2014/main" id="{8B2B1708-8CE4-4A20-94F5-55118AE2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08" name="Color Cover">
              <a:extLst>
                <a:ext uri="{FF2B5EF4-FFF2-40B4-BE49-F238E27FC236}">
                  <a16:creationId xmlns:a16="http://schemas.microsoft.com/office/drawing/2014/main" id="{B2BC243A-AB39-4DEF-B708-A656BA5A6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0" name="Group 8209">
            <a:extLst>
              <a:ext uri="{FF2B5EF4-FFF2-40B4-BE49-F238E27FC236}">
                <a16:creationId xmlns:a16="http://schemas.microsoft.com/office/drawing/2014/main" id="{D95590E9-5E18-4877-8515-94EBE05E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8211" name="Color">
              <a:extLst>
                <a:ext uri="{FF2B5EF4-FFF2-40B4-BE49-F238E27FC236}">
                  <a16:creationId xmlns:a16="http://schemas.microsoft.com/office/drawing/2014/main" id="{8B4AF456-0671-432E-AD5B-FFAF8D64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2" name="Color">
              <a:extLst>
                <a:ext uri="{FF2B5EF4-FFF2-40B4-BE49-F238E27FC236}">
                  <a16:creationId xmlns:a16="http://schemas.microsoft.com/office/drawing/2014/main" id="{3CE7848D-78F7-4020-9603-9ED294166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8214" name="Group 8213">
            <a:extLst>
              <a:ext uri="{FF2B5EF4-FFF2-40B4-BE49-F238E27FC236}">
                <a16:creationId xmlns:a16="http://schemas.microsoft.com/office/drawing/2014/main" id="{5CA0097F-05D8-41AA-ABF9-33C698791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8215" name="Freeform: Shape 8214">
              <a:extLst>
                <a:ext uri="{FF2B5EF4-FFF2-40B4-BE49-F238E27FC236}">
                  <a16:creationId xmlns:a16="http://schemas.microsoft.com/office/drawing/2014/main" id="{F662F899-4295-416F-919F-934ED769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6" name="Freeform: Shape 8215">
              <a:extLst>
                <a:ext uri="{FF2B5EF4-FFF2-40B4-BE49-F238E27FC236}">
                  <a16:creationId xmlns:a16="http://schemas.microsoft.com/office/drawing/2014/main" id="{955A3F4B-68DC-4F36-BCE6-C507ACC5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7" name="Freeform: Shape 8216">
              <a:extLst>
                <a:ext uri="{FF2B5EF4-FFF2-40B4-BE49-F238E27FC236}">
                  <a16:creationId xmlns:a16="http://schemas.microsoft.com/office/drawing/2014/main" id="{3483BE2D-C85A-4DE3-A6F4-AE65BB3EF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8" name="Freeform: Shape 8217">
              <a:extLst>
                <a:ext uri="{FF2B5EF4-FFF2-40B4-BE49-F238E27FC236}">
                  <a16:creationId xmlns:a16="http://schemas.microsoft.com/office/drawing/2014/main" id="{064C550A-7A80-4B73-B7BF-7426DD1C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19" name="Freeform: Shape 8218">
              <a:extLst>
                <a:ext uri="{FF2B5EF4-FFF2-40B4-BE49-F238E27FC236}">
                  <a16:creationId xmlns:a16="http://schemas.microsoft.com/office/drawing/2014/main" id="{7D956BA8-D252-430A-9E58-C7F3D1AC9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0" name="Freeform: Shape 8219">
              <a:extLst>
                <a:ext uri="{FF2B5EF4-FFF2-40B4-BE49-F238E27FC236}">
                  <a16:creationId xmlns:a16="http://schemas.microsoft.com/office/drawing/2014/main" id="{E5345BF4-9F1D-4388-A778-56FAE2C42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8221" name="Freeform: Shape 8220">
              <a:extLst>
                <a:ext uri="{FF2B5EF4-FFF2-40B4-BE49-F238E27FC236}">
                  <a16:creationId xmlns:a16="http://schemas.microsoft.com/office/drawing/2014/main" id="{022B00E1-8709-469F-A9F4-F974D3FED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E151DD0-C442-C1BB-B40E-B189BF9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61" y="707545"/>
            <a:ext cx="6422279" cy="564463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dirty="0">
                <a:solidFill>
                  <a:schemeClr val="bg1"/>
                </a:solidFill>
              </a:rPr>
              <a:t>En 2017, Michaël Rao prouve, aidé de l’ordinateur, que cette classification est complète.</a:t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> </a:t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>En 2022 cette preuve est toujours en cours de vérification par la communauté mathématique.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8B729D-E816-5A47-E823-68AEF3EE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2" y="881620"/>
            <a:ext cx="4526295" cy="47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4" name="Image 3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DDF95A3C-C159-985B-E6B1-0A8F1CF5D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r="4" b="1026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0F77B3-5E10-180B-DC6C-17A38477F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sz="7200" dirty="0" err="1">
                <a:solidFill>
                  <a:srgbClr val="FFFFFF"/>
                </a:solidFill>
                <a:latin typeface="Radio Canada SemiBold" pitchFamily="2" charset="0"/>
              </a:rPr>
              <a:t>Autopavé</a:t>
            </a:r>
            <a:endParaRPr lang="fr-CA" sz="7200" dirty="0">
              <a:solidFill>
                <a:srgbClr val="FFFFFF"/>
              </a:solidFill>
              <a:latin typeface="Radio Canada SemiBold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B14063-697E-068F-1C4F-7F739255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0A317-D809-D641-8772-9C4FA979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7200" dirty="0">
                <a:solidFill>
                  <a:srgbClr val="C00000"/>
                </a:solidFill>
              </a:rPr>
              <a:t>Un </a:t>
            </a:r>
            <a:r>
              <a:rPr lang="fr-CA" sz="7200" dirty="0" err="1">
                <a:solidFill>
                  <a:srgbClr val="C00000"/>
                </a:solidFill>
              </a:rPr>
              <a:t>autopavé</a:t>
            </a:r>
            <a:endParaRPr lang="fr-CA" sz="7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F22BB01-52B9-E911-1820-6E3ADD392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4400" dirty="0"/>
                  <a:t>Un </a:t>
                </a:r>
                <a:r>
                  <a:rPr lang="fr-FR" sz="4400" dirty="0" err="1">
                    <a:solidFill>
                      <a:schemeClr val="accent4">
                        <a:lumMod val="50000"/>
                      </a:schemeClr>
                    </a:solidFill>
                  </a:rPr>
                  <a:t>autopavé</a:t>
                </a:r>
                <a:r>
                  <a:rPr lang="fr-FR" sz="4400" dirty="0"/>
                  <a:t> ou </a:t>
                </a:r>
                <a:r>
                  <a:rPr lang="fr-FR" sz="4400" dirty="0" err="1">
                    <a:solidFill>
                      <a:schemeClr val="accent4">
                        <a:lumMod val="50000"/>
                      </a:schemeClr>
                    </a:solidFill>
                  </a:rPr>
                  <a:t>reptuile</a:t>
                </a:r>
                <a:r>
                  <a:rPr lang="fr-FR" sz="4400" dirty="0"/>
                  <a:t> est une forme géométrique plane reproductible à une échelle supérieure ou inférieure par juxtaposition ou découpe de </a:t>
                </a:r>
                <a14:m>
                  <m:oMath xmlns:m="http://schemas.openxmlformats.org/officeDocument/2006/math">
                    <m:r>
                      <a:rPr lang="fr-CA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4400" dirty="0"/>
                  <a:t> copies de lui-même.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4400" dirty="0"/>
                  <a:t>On dira que c’est un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4400" b="1" dirty="0">
                    <a:solidFill>
                      <a:schemeClr val="accent4">
                        <a:lumMod val="50000"/>
                      </a:schemeClr>
                    </a:solidFill>
                  </a:rPr>
                  <a:t>-</a:t>
                </a:r>
                <a:r>
                  <a:rPr lang="fr-FR" sz="4400" b="1" dirty="0" err="1">
                    <a:solidFill>
                      <a:schemeClr val="accent4">
                        <a:lumMod val="50000"/>
                      </a:schemeClr>
                    </a:solidFill>
                  </a:rPr>
                  <a:t>autopavé</a:t>
                </a:r>
                <a:r>
                  <a:rPr lang="fr-FR" sz="4400" dirty="0"/>
                  <a:t>.</a:t>
                </a:r>
                <a:endParaRPr lang="fr-CA" sz="44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F22BB01-52B9-E911-1820-6E3ADD392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2377" t="-2421" r="-104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8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ndefined">
            <a:extLst>
              <a:ext uri="{FF2B5EF4-FFF2-40B4-BE49-F238E27FC236}">
                <a16:creationId xmlns:a16="http://schemas.microsoft.com/office/drawing/2014/main" id="{CB932EEC-6452-C6F2-FE5E-1BE92939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-33027"/>
            <a:ext cx="11261725" cy="68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814FBE-C597-8D54-E967-CB50CEB889F0}"/>
              </a:ext>
            </a:extLst>
          </p:cNvPr>
          <p:cNvSpPr/>
          <p:nvPr/>
        </p:nvSpPr>
        <p:spPr>
          <a:xfrm>
            <a:off x="-152400" y="5562600"/>
            <a:ext cx="264795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0FE32A-6F59-3C89-05D4-163E6992E524}"/>
              </a:ext>
            </a:extLst>
          </p:cNvPr>
          <p:cNvSpPr/>
          <p:nvPr/>
        </p:nvSpPr>
        <p:spPr>
          <a:xfrm>
            <a:off x="1809750" y="2762250"/>
            <a:ext cx="23241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B0914-48A4-F92D-4891-716EEB878288}"/>
              </a:ext>
            </a:extLst>
          </p:cNvPr>
          <p:cNvSpPr/>
          <p:nvPr/>
        </p:nvSpPr>
        <p:spPr>
          <a:xfrm>
            <a:off x="-152400" y="5257800"/>
            <a:ext cx="577215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3F000-38A3-926B-55F0-513A997CAE90}"/>
              </a:ext>
            </a:extLst>
          </p:cNvPr>
          <p:cNvSpPr/>
          <p:nvPr/>
        </p:nvSpPr>
        <p:spPr>
          <a:xfrm>
            <a:off x="4133850" y="5257800"/>
            <a:ext cx="264795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1F0EA-FEAC-D7BA-F4A2-5563117301AC}"/>
              </a:ext>
            </a:extLst>
          </p:cNvPr>
          <p:cNvSpPr/>
          <p:nvPr/>
        </p:nvSpPr>
        <p:spPr>
          <a:xfrm>
            <a:off x="-1438275" y="-33027"/>
            <a:ext cx="1930400" cy="60909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36032-EC9A-B0B9-410C-1F8E6408AE1A}"/>
              </a:ext>
            </a:extLst>
          </p:cNvPr>
          <p:cNvSpPr/>
          <p:nvPr/>
        </p:nvSpPr>
        <p:spPr>
          <a:xfrm>
            <a:off x="6572251" y="4362450"/>
            <a:ext cx="695323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A2FA4-EA79-81F6-A0E9-A9D4B9E154A0}"/>
              </a:ext>
            </a:extLst>
          </p:cNvPr>
          <p:cNvSpPr/>
          <p:nvPr/>
        </p:nvSpPr>
        <p:spPr>
          <a:xfrm>
            <a:off x="5881689" y="3914775"/>
            <a:ext cx="962024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51C32-C44F-81CA-0FCC-55B8674C68C5}"/>
              </a:ext>
            </a:extLst>
          </p:cNvPr>
          <p:cNvSpPr/>
          <p:nvPr/>
        </p:nvSpPr>
        <p:spPr>
          <a:xfrm>
            <a:off x="6167437" y="4405313"/>
            <a:ext cx="838200" cy="404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13091-F965-93F0-90CE-944476DBF470}"/>
              </a:ext>
            </a:extLst>
          </p:cNvPr>
          <p:cNvSpPr/>
          <p:nvPr/>
        </p:nvSpPr>
        <p:spPr>
          <a:xfrm>
            <a:off x="0" y="5715000"/>
            <a:ext cx="264795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5D993-ADDF-13AA-3E0D-C18513DF98B2}"/>
              </a:ext>
            </a:extLst>
          </p:cNvPr>
          <p:cNvSpPr/>
          <p:nvPr/>
        </p:nvSpPr>
        <p:spPr>
          <a:xfrm>
            <a:off x="11542712" y="-604527"/>
            <a:ext cx="2647950" cy="76149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614F36-4170-57C3-E8A0-40FCEF50D7D6}"/>
              </a:ext>
            </a:extLst>
          </p:cNvPr>
          <p:cNvSpPr/>
          <p:nvPr/>
        </p:nvSpPr>
        <p:spPr>
          <a:xfrm>
            <a:off x="6419850" y="4626768"/>
            <a:ext cx="709612" cy="404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44789A-AF46-025F-6A3B-B51395F008C4}"/>
              </a:ext>
            </a:extLst>
          </p:cNvPr>
          <p:cNvSpPr/>
          <p:nvPr/>
        </p:nvSpPr>
        <p:spPr>
          <a:xfrm>
            <a:off x="-158748" y="4717256"/>
            <a:ext cx="264795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F6411-22EE-D0D1-A592-0EFD563DB25D}"/>
              </a:ext>
            </a:extLst>
          </p:cNvPr>
          <p:cNvSpPr/>
          <p:nvPr/>
        </p:nvSpPr>
        <p:spPr>
          <a:xfrm>
            <a:off x="1831976" y="4229100"/>
            <a:ext cx="962024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adio Canada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65EA9D4-E5E4-16B8-3B7C-1F43BE4974F0}"/>
              </a:ext>
            </a:extLst>
          </p:cNvPr>
          <p:cNvSpPr/>
          <p:nvPr/>
        </p:nvSpPr>
        <p:spPr>
          <a:xfrm>
            <a:off x="3990975" y="4100203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3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4B4A6F3-E7D4-242B-229D-C70ED0B9AE81}"/>
              </a:ext>
            </a:extLst>
          </p:cNvPr>
          <p:cNvSpPr/>
          <p:nvPr/>
        </p:nvSpPr>
        <p:spPr>
          <a:xfrm>
            <a:off x="10182226" y="38100"/>
            <a:ext cx="2009774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36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425482-B74E-E576-1158-F4045C589B76}"/>
              </a:ext>
            </a:extLst>
          </p:cNvPr>
          <p:cNvSpPr/>
          <p:nvPr/>
        </p:nvSpPr>
        <p:spPr>
          <a:xfrm>
            <a:off x="9802812" y="1717036"/>
            <a:ext cx="1841499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16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8CC7E50-CE5F-6F8E-81D5-0537AD96D52A}"/>
              </a:ext>
            </a:extLst>
          </p:cNvPr>
          <p:cNvSpPr/>
          <p:nvPr/>
        </p:nvSpPr>
        <p:spPr>
          <a:xfrm>
            <a:off x="8701088" y="3871603"/>
            <a:ext cx="2009774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18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D1FB28D-DEC0-8F4A-B0E7-A9ED01DB0F56}"/>
              </a:ext>
            </a:extLst>
          </p:cNvPr>
          <p:cNvSpPr/>
          <p:nvPr/>
        </p:nvSpPr>
        <p:spPr>
          <a:xfrm>
            <a:off x="-76200" y="3253979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2BC34B5-52E0-AC31-C244-AADAEEDF0759}"/>
              </a:ext>
            </a:extLst>
          </p:cNvPr>
          <p:cNvSpPr/>
          <p:nvPr/>
        </p:nvSpPr>
        <p:spPr>
          <a:xfrm>
            <a:off x="1884363" y="4086225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9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3E1EBF8-62E1-7CA4-798F-692AA5993571}"/>
              </a:ext>
            </a:extLst>
          </p:cNvPr>
          <p:cNvSpPr/>
          <p:nvPr/>
        </p:nvSpPr>
        <p:spPr>
          <a:xfrm>
            <a:off x="-85725" y="0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4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655AF08-81C8-9D16-0173-CBF505D9B554}"/>
              </a:ext>
            </a:extLst>
          </p:cNvPr>
          <p:cNvSpPr/>
          <p:nvPr/>
        </p:nvSpPr>
        <p:spPr>
          <a:xfrm>
            <a:off x="-182559" y="1493044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4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4D90583-ADB3-DCA6-A020-8BFD6402D561}"/>
              </a:ext>
            </a:extLst>
          </p:cNvPr>
          <p:cNvSpPr/>
          <p:nvPr/>
        </p:nvSpPr>
        <p:spPr>
          <a:xfrm>
            <a:off x="1377950" y="123825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4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CF12D03-048C-12E2-0E5E-A9B0625CCD02}"/>
              </a:ext>
            </a:extLst>
          </p:cNvPr>
          <p:cNvSpPr/>
          <p:nvPr/>
        </p:nvSpPr>
        <p:spPr>
          <a:xfrm>
            <a:off x="3073402" y="-34219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4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371101A-12BF-A057-29D1-13D931C28364}"/>
              </a:ext>
            </a:extLst>
          </p:cNvPr>
          <p:cNvSpPr/>
          <p:nvPr/>
        </p:nvSpPr>
        <p:spPr>
          <a:xfrm>
            <a:off x="5187952" y="-185427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129AF19-FEDB-9B36-F053-4B2B5E555538}"/>
              </a:ext>
            </a:extLst>
          </p:cNvPr>
          <p:cNvSpPr/>
          <p:nvPr/>
        </p:nvSpPr>
        <p:spPr>
          <a:xfrm>
            <a:off x="4953000" y="2479035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4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AF7B005-83F9-FD97-4AC8-E77EF62CF557}"/>
              </a:ext>
            </a:extLst>
          </p:cNvPr>
          <p:cNvSpPr/>
          <p:nvPr/>
        </p:nvSpPr>
        <p:spPr>
          <a:xfrm>
            <a:off x="3000377" y="1076946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4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5D60CC9-9110-FC1C-2ED5-4EF91D0BA33E}"/>
              </a:ext>
            </a:extLst>
          </p:cNvPr>
          <p:cNvSpPr/>
          <p:nvPr/>
        </p:nvSpPr>
        <p:spPr>
          <a:xfrm>
            <a:off x="4646614" y="1056626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2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92FD288B-6CD5-E69D-741E-451E6798D365}"/>
              </a:ext>
            </a:extLst>
          </p:cNvPr>
          <p:cNvSpPr/>
          <p:nvPr/>
        </p:nvSpPr>
        <p:spPr>
          <a:xfrm>
            <a:off x="6167437" y="-64138"/>
            <a:ext cx="1841499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12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E3E61D4-6EC8-BA00-370E-413B84C6490D}"/>
              </a:ext>
            </a:extLst>
          </p:cNvPr>
          <p:cNvSpPr/>
          <p:nvPr/>
        </p:nvSpPr>
        <p:spPr>
          <a:xfrm>
            <a:off x="6076950" y="1804029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9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209F85D-4FA6-9B4C-BEC4-BE16B679E8A8}"/>
              </a:ext>
            </a:extLst>
          </p:cNvPr>
          <p:cNvSpPr/>
          <p:nvPr/>
        </p:nvSpPr>
        <p:spPr>
          <a:xfrm>
            <a:off x="5332414" y="3785878"/>
            <a:ext cx="2009774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36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9A709E8-2C46-523A-4D14-D414D581C9F0}"/>
              </a:ext>
            </a:extLst>
          </p:cNvPr>
          <p:cNvSpPr/>
          <p:nvPr/>
        </p:nvSpPr>
        <p:spPr>
          <a:xfrm>
            <a:off x="5812632" y="5345596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9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F4E40E8-3736-1583-1518-7FFBC0E9B9F4}"/>
              </a:ext>
            </a:extLst>
          </p:cNvPr>
          <p:cNvSpPr/>
          <p:nvPr/>
        </p:nvSpPr>
        <p:spPr>
          <a:xfrm>
            <a:off x="1479552" y="1610656"/>
            <a:ext cx="1009650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0" dirty="0">
                <a:latin typeface="Radio Canada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997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0EF11B-46D6-5970-C671-5A4A44A5B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7" b="3119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519E53-95EA-6763-8B1F-447EAE529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080" y="279443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CA" sz="720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Radio Canada SemiBold" pitchFamily="2" charset="0"/>
              </a:rPr>
              <a:t>Pavages d’Esher</a:t>
            </a:r>
          </a:p>
        </p:txBody>
      </p:sp>
    </p:spTree>
    <p:extLst>
      <p:ext uri="{BB962C8B-B14F-4D97-AF65-F5344CB8AC3E}">
        <p14:creationId xmlns:p14="http://schemas.microsoft.com/office/powerpoint/2010/main" val="3601194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3BED81-2011-FECC-C360-27C8A692E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r-CA" sz="5400"/>
              <a:t>Résultats pour trouver des autopavés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E27AD2-15A6-82C8-BAB1-20489A93E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endParaRPr lang="fr-CA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bâtiment, habits, chaussures, peinture&#10;&#10;Description générée automatiquement">
            <a:extLst>
              <a:ext uri="{FF2B5EF4-FFF2-40B4-BE49-F238E27FC236}">
                <a16:creationId xmlns:a16="http://schemas.microsoft.com/office/drawing/2014/main" id="{97DC04AC-5396-3CE3-2545-666D45E2D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8804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8539E-8E1F-61B4-A661-4C6530F7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dirty="0">
                <a:solidFill>
                  <a:srgbClr val="C00000"/>
                </a:solidFill>
              </a:rPr>
              <a:t>Théorème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A6FC62F-A8D7-4F33-38DB-0247763AF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41996" cy="1069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3200" dirty="0"/>
                  <a:t>Tout parallélogramme est 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fr-FR" sz="3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200" dirty="0"/>
                  <a:t>-</a:t>
                </a:r>
                <a:r>
                  <a:rPr lang="fr-FR" sz="3200" dirty="0" err="1"/>
                  <a:t>autopavé</a:t>
                </a:r>
                <a:r>
                  <a:rPr lang="fr-FR" sz="3200" dirty="0"/>
                  <a:t> (</a:t>
                </a:r>
                <a14:m>
                  <m:oMath xmlns:m="http://schemas.openxmlformats.org/officeDocument/2006/math">
                    <m:r>
                      <a:rPr lang="fr-FR" sz="3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A" sz="32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CA" sz="3200" i="1" dirty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fr-CA" sz="3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3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A" sz="32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fr-FR" sz="3200" dirty="0"/>
                  <a:t>).</a:t>
                </a:r>
                <a:endParaRPr lang="fr-CA" sz="32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A6FC62F-A8D7-4F33-38DB-0247763AF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41996" cy="1069975"/>
              </a:xfrm>
              <a:blipFill>
                <a:blip r:embed="rId2"/>
                <a:stretch>
                  <a:fillRect l="-1449" t="-1193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4A81CBC8-6D13-6654-08B1-EC1ADB4E5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266" y="3258000"/>
            <a:ext cx="4785630" cy="360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66D9EF-8D65-DA5C-4493-A6F84721F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175" y="3258000"/>
            <a:ext cx="4785650" cy="360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31B8DF-FCA1-8836-EEFB-146D12C4B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175" y="3258000"/>
            <a:ext cx="4785629" cy="36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A8B8C94-6088-3D53-70E6-970EA03AB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1358" y="3258000"/>
            <a:ext cx="478562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8539E-8E1F-61B4-A661-4C6530F7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dirty="0">
                <a:solidFill>
                  <a:srgbClr val="C00000"/>
                </a:solidFill>
              </a:rPr>
              <a:t>Théorème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A6FC62F-A8D7-4F33-38DB-0247763AF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0037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/>
                  <a:t>Tout parallélogramme dont le rapport des côtés est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CA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fr-FR" sz="3200" dirty="0"/>
                  <a:t> est un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3200" dirty="0"/>
                  <a:t>-</a:t>
                </a:r>
                <a:r>
                  <a:rPr lang="fr-FR" sz="3200" dirty="0" err="1"/>
                  <a:t>autopavé</a:t>
                </a:r>
                <a:r>
                  <a:rPr lang="fr-FR" sz="3200" dirty="0"/>
                  <a:t>, 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3200" dirty="0"/>
                  <a:t> un naturel plus grand que 1.</a:t>
                </a:r>
                <a:endParaRPr lang="fr-CA" sz="32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A6FC62F-A8D7-4F33-38DB-0247763AF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0037"/>
                <a:ext cx="10515600" cy="1325563"/>
              </a:xfrm>
              <a:blipFill>
                <a:blip r:embed="rId2"/>
                <a:stretch>
                  <a:fillRect l="-1507" t="-5069" r="-52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 descr="Une image contenant vert&#10;&#10;Description générée automatiquement">
            <a:extLst>
              <a:ext uri="{FF2B5EF4-FFF2-40B4-BE49-F238E27FC236}">
                <a16:creationId xmlns:a16="http://schemas.microsoft.com/office/drawing/2014/main" id="{199FB912-AF2E-1C7E-0A07-5CBE38621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908"/>
            <a:ext cx="12192000" cy="2428985"/>
          </a:xfrm>
          <a:prstGeom prst="rect">
            <a:avLst/>
          </a:prstGeom>
        </p:spPr>
      </p:pic>
      <p:pic>
        <p:nvPicPr>
          <p:cNvPr id="10" name="Image 9" descr="Une image contenant capture d’écran, vert&#10;&#10;Description générée automatiquement">
            <a:extLst>
              <a:ext uri="{FF2B5EF4-FFF2-40B4-BE49-F238E27FC236}">
                <a16:creationId xmlns:a16="http://schemas.microsoft.com/office/drawing/2014/main" id="{52C3114B-7152-ADBD-C704-48B38D4FE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00" y="2747908"/>
            <a:ext cx="12192000" cy="2428985"/>
          </a:xfrm>
          <a:prstGeom prst="rect">
            <a:avLst/>
          </a:prstGeom>
        </p:spPr>
      </p:pic>
      <p:pic>
        <p:nvPicPr>
          <p:cNvPr id="13" name="Image 12" descr="Une image contenant capture d’écran, vert&#10;&#10;Description générée automatiquement">
            <a:extLst>
              <a:ext uri="{FF2B5EF4-FFF2-40B4-BE49-F238E27FC236}">
                <a16:creationId xmlns:a16="http://schemas.microsoft.com/office/drawing/2014/main" id="{8CD109DC-5E82-6F84-EA35-DEC6FEC58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00" y="2738327"/>
            <a:ext cx="12192000" cy="2428985"/>
          </a:xfrm>
          <a:prstGeom prst="rect">
            <a:avLst/>
          </a:prstGeom>
        </p:spPr>
      </p:pic>
      <p:pic>
        <p:nvPicPr>
          <p:cNvPr id="15" name="Image 14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E6181A4F-79F1-8A05-F9DB-7A419DD16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00" y="4719010"/>
            <a:ext cx="12192000" cy="2428985"/>
          </a:xfrm>
          <a:prstGeom prst="rect">
            <a:avLst/>
          </a:prstGeom>
        </p:spPr>
      </p:pic>
      <p:pic>
        <p:nvPicPr>
          <p:cNvPr id="17" name="Image 16" descr="Une image contenant capture d’écran, ligne, conception&#10;&#10;Description générée automatiquement">
            <a:extLst>
              <a:ext uri="{FF2B5EF4-FFF2-40B4-BE49-F238E27FC236}">
                <a16:creationId xmlns:a16="http://schemas.microsoft.com/office/drawing/2014/main" id="{9D3084B6-6EB9-8D99-80FB-D3FE386AE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709429"/>
            <a:ext cx="12192000" cy="24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C4195-FE92-7071-B3C9-C0F30AAF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dirty="0">
                <a:solidFill>
                  <a:srgbClr val="C00000"/>
                </a:solidFill>
              </a:rPr>
              <a:t>Théorème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D9713B6-0EBE-EAE1-B94A-A4C3349082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9823"/>
                <a:ext cx="10515600" cy="90952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sz="3200" dirty="0"/>
                  <a:t>Tout triangle est 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fr-FR" sz="3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200" dirty="0"/>
                  <a:t>-</a:t>
                </a:r>
                <a:r>
                  <a:rPr lang="fr-FR" sz="3200" dirty="0" err="1"/>
                  <a:t>autopavé</a:t>
                </a:r>
                <a:r>
                  <a:rPr lang="fr-FR" sz="3200" dirty="0"/>
                  <a:t> (</a:t>
                </a:r>
                <a14:m>
                  <m:oMath xmlns:m="http://schemas.openxmlformats.org/officeDocument/2006/math">
                    <m:r>
                      <a:rPr lang="fr-FR" sz="3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A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CA" sz="3200" b="0" i="1" dirty="0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fr-CA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32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A" sz="3200" b="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fr-FR" sz="3200" dirty="0"/>
                  <a:t>).</a:t>
                </a:r>
                <a:endParaRPr lang="fr-CA" sz="32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D9713B6-0EBE-EAE1-B94A-A4C3349082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9823"/>
                <a:ext cx="10515600" cy="909527"/>
              </a:xfrm>
              <a:blipFill>
                <a:blip r:embed="rId2"/>
                <a:stretch>
                  <a:fillRect l="-1507" t="-805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075A14DF-D8A9-23C4-242B-0E288369E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587" y="2554287"/>
            <a:ext cx="4746826" cy="432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D2A205-15DF-B368-1A17-33074EA2A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587" y="2554287"/>
            <a:ext cx="4746826" cy="43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71CA68-5035-D1DA-6B52-DFC4F33D1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587" y="2538000"/>
            <a:ext cx="474682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C4195-FE92-7071-B3C9-C0F30AAF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dirty="0">
                <a:solidFill>
                  <a:srgbClr val="C00000"/>
                </a:solidFill>
              </a:rPr>
              <a:t>Théorème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D9713B6-0EBE-EAE1-B94A-A4C3349082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2386" y="1690688"/>
                <a:ext cx="5257800" cy="478393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sz="3200" dirty="0"/>
                  <a:t>Soit un triangle rectangle </a:t>
                </a:r>
                <a14:m>
                  <m:oMath xmlns:m="http://schemas.openxmlformats.org/officeDocument/2006/math">
                    <m:r>
                      <a:rPr lang="fr-CA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CA" sz="3200" dirty="0"/>
                  <a:t>, avec l’angle droit en </a:t>
                </a:r>
                <a14:m>
                  <m:oMath xmlns:m="http://schemas.openxmlformats.org/officeDocument/2006/math">
                    <m:r>
                      <a:rPr lang="fr-CA" sz="3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CA" sz="3200" dirty="0"/>
                  <a:t> ayant des mesures de côtés : </a:t>
                </a:r>
                <a14:m>
                  <m:oMath xmlns:m="http://schemas.openxmlformats.org/officeDocument/2006/math">
                    <m:r>
                      <a:rPr lang="fr-CA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CA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CA" sz="3200" i="1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fr-CA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C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C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A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C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fr-C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CA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3200" dirty="0"/>
                  <a:t> avec </a:t>
                </a:r>
                <a14:m>
                  <m:oMath xmlns:m="http://schemas.openxmlformats.org/officeDocument/2006/math">
                    <m:r>
                      <a:rPr lang="fr-CA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CA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CA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C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32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fr-CA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CA" sz="3200" dirty="0"/>
                  <a:t> Alors ce triangle est un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C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A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C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fr-C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fr-CA" sz="3200" dirty="0"/>
                  <a:t>-</a:t>
                </a:r>
                <a:r>
                  <a:rPr lang="fr-CA" sz="3200" dirty="0" err="1"/>
                  <a:t>autopavé</a:t>
                </a:r>
                <a:r>
                  <a:rPr lang="fr-CA" sz="3200" dirty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D9713B6-0EBE-EAE1-B94A-A4C3349082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386" y="1690688"/>
                <a:ext cx="5257800" cy="4783931"/>
              </a:xfrm>
              <a:blipFill>
                <a:blip r:embed="rId2"/>
                <a:stretch>
                  <a:fillRect l="-3016" t="-165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198D204F-8258-DB9B-C4CC-2EF8DC18F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880" y="1239242"/>
            <a:ext cx="6188120" cy="43795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956D82-2835-F1B1-2501-734366A25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880" y="1239242"/>
            <a:ext cx="6135619" cy="43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C4195-FE92-7071-B3C9-C0F30AAF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dirty="0">
                <a:solidFill>
                  <a:srgbClr val="C00000"/>
                </a:solidFill>
              </a:rPr>
              <a:t>Exemples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D9713B6-0EBE-EAE1-B94A-A4C3349082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8800" cy="47839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sz="3200" dirty="0"/>
                  <a:t>Triangle rectangle avec </a:t>
                </a:r>
                <a:endParaRPr lang="fr-CA" sz="3200" b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fr-CA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CA" sz="32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fr-CA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CA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CA" sz="3200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r-CA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sz="3200" dirty="0"/>
                  <a:t>On a aussi le parallélogramme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sz="3200" dirty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CA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CA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CA" sz="3200" dirty="0"/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r-CA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sz="3200" dirty="0"/>
                  <a:t>Y a-t-il d’autres 2-autopavés ?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D9713B6-0EBE-EAE1-B94A-A4C3349082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8800" cy="4783931"/>
              </a:xfrm>
              <a:blipFill>
                <a:blip r:embed="rId2"/>
                <a:stretch>
                  <a:fillRect l="-2595" t="-165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EC2CA6B0-364B-BA19-2A8C-A723D217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400" y="0"/>
            <a:ext cx="5257800" cy="3721100"/>
          </a:xfrm>
          <a:prstGeom prst="rect">
            <a:avLst/>
          </a:prstGeom>
        </p:spPr>
      </p:pic>
      <p:pic>
        <p:nvPicPr>
          <p:cNvPr id="8" name="Image 7" descr="Une image contenant vert&#10;&#10;Description générée automatiquement">
            <a:extLst>
              <a:ext uri="{FF2B5EF4-FFF2-40B4-BE49-F238E27FC236}">
                <a16:creationId xmlns:a16="http://schemas.microsoft.com/office/drawing/2014/main" id="{92E58EDF-BAEB-42C6-5FBF-15EE78F39D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4"/>
          <a:stretch/>
        </p:blipFill>
        <p:spPr>
          <a:xfrm>
            <a:off x="6477000" y="3439829"/>
            <a:ext cx="3829050" cy="24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9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Radio Canada" pitchFamily="2" charset="0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A120DDD-49AD-7D3B-7730-55DD849AF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9725730" cy="2226769"/>
          </a:xfrm>
        </p:spPr>
        <p:txBody>
          <a:bodyPr anchor="ctr">
            <a:normAutofit/>
          </a:bodyPr>
          <a:lstStyle/>
          <a:p>
            <a:pPr algn="l"/>
            <a:r>
              <a:rPr lang="fr-CA" sz="4800" dirty="0">
                <a:solidFill>
                  <a:schemeClr val="bg1"/>
                </a:solidFill>
              </a:rPr>
              <a:t>Il en existe seulement 4 autres. Pouvez-vous les trouver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BC8680-09AE-3EF9-EDDE-5D5EB61B1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03501">
            <a:off x="-952338" y="3354391"/>
            <a:ext cx="5257800" cy="3721100"/>
          </a:xfrm>
          <a:prstGeom prst="rect">
            <a:avLst/>
          </a:prstGeom>
        </p:spPr>
      </p:pic>
      <p:pic>
        <p:nvPicPr>
          <p:cNvPr id="5" name="Image 4" descr="Une image contenant vert&#10;&#10;Description générée automatiquement">
            <a:extLst>
              <a:ext uri="{FF2B5EF4-FFF2-40B4-BE49-F238E27FC236}">
                <a16:creationId xmlns:a16="http://schemas.microsoft.com/office/drawing/2014/main" id="{DAE4156E-2AFD-5E52-72C5-B0132BB03B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4"/>
          <a:stretch/>
        </p:blipFill>
        <p:spPr>
          <a:xfrm rot="16200000">
            <a:off x="1096766" y="4066718"/>
            <a:ext cx="3829050" cy="2428985"/>
          </a:xfrm>
          <a:prstGeom prst="rect">
            <a:avLst/>
          </a:prstGeom>
        </p:spPr>
      </p:pic>
      <p:sp>
        <p:nvSpPr>
          <p:cNvPr id="6" name="Nuage 5">
            <a:extLst>
              <a:ext uri="{FF2B5EF4-FFF2-40B4-BE49-F238E27FC236}">
                <a16:creationId xmlns:a16="http://schemas.microsoft.com/office/drawing/2014/main" id="{EBA3305A-8E36-D9F6-3135-5023381F90EF}"/>
              </a:ext>
            </a:extLst>
          </p:cNvPr>
          <p:cNvSpPr/>
          <p:nvPr/>
        </p:nvSpPr>
        <p:spPr>
          <a:xfrm>
            <a:off x="4179914" y="3691134"/>
            <a:ext cx="1850110" cy="2820502"/>
          </a:xfrm>
          <a:prstGeom prst="cloud">
            <a:avLst/>
          </a:prstGeom>
          <a:solidFill>
            <a:srgbClr val="72A98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0" dirty="0">
                <a:latin typeface="Radio Canada SemiBold" pitchFamily="2" charset="0"/>
              </a:rPr>
              <a:t>?</a:t>
            </a:r>
          </a:p>
        </p:txBody>
      </p:sp>
      <p:sp>
        <p:nvSpPr>
          <p:cNvPr id="7" name="Nuage 6">
            <a:extLst>
              <a:ext uri="{FF2B5EF4-FFF2-40B4-BE49-F238E27FC236}">
                <a16:creationId xmlns:a16="http://schemas.microsoft.com/office/drawing/2014/main" id="{AD582F0E-BC06-CBBC-7F8E-C9D6FCC93095}"/>
              </a:ext>
            </a:extLst>
          </p:cNvPr>
          <p:cNvSpPr/>
          <p:nvPr/>
        </p:nvSpPr>
        <p:spPr>
          <a:xfrm>
            <a:off x="6218159" y="4008108"/>
            <a:ext cx="1850110" cy="2820502"/>
          </a:xfrm>
          <a:prstGeom prst="cloud">
            <a:avLst/>
          </a:prstGeom>
          <a:solidFill>
            <a:srgbClr val="3D5A6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0" dirty="0">
                <a:latin typeface="Radio Canada SemiBold" pitchFamily="2" charset="0"/>
              </a:rPr>
              <a:t>?</a:t>
            </a:r>
          </a:p>
        </p:txBody>
      </p:sp>
      <p:sp>
        <p:nvSpPr>
          <p:cNvPr id="9" name="Nuage 8">
            <a:extLst>
              <a:ext uri="{FF2B5EF4-FFF2-40B4-BE49-F238E27FC236}">
                <a16:creationId xmlns:a16="http://schemas.microsoft.com/office/drawing/2014/main" id="{532E320F-22CB-9253-0EE1-7FE4496B5574}"/>
              </a:ext>
            </a:extLst>
          </p:cNvPr>
          <p:cNvSpPr/>
          <p:nvPr/>
        </p:nvSpPr>
        <p:spPr>
          <a:xfrm>
            <a:off x="8256404" y="3507498"/>
            <a:ext cx="1850110" cy="2820502"/>
          </a:xfrm>
          <a:prstGeom prst="cloud">
            <a:avLst/>
          </a:prstGeom>
          <a:solidFill>
            <a:srgbClr val="433A3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0" dirty="0">
                <a:latin typeface="Radio Canada SemiBold" pitchFamily="2" charset="0"/>
              </a:rPr>
              <a:t>?</a:t>
            </a:r>
          </a:p>
        </p:txBody>
      </p:sp>
      <p:sp>
        <p:nvSpPr>
          <p:cNvPr id="11" name="Nuage 10">
            <a:extLst>
              <a:ext uri="{FF2B5EF4-FFF2-40B4-BE49-F238E27FC236}">
                <a16:creationId xmlns:a16="http://schemas.microsoft.com/office/drawing/2014/main" id="{F5C2E99F-AE67-2583-0674-23668927E4A4}"/>
              </a:ext>
            </a:extLst>
          </p:cNvPr>
          <p:cNvSpPr/>
          <p:nvPr/>
        </p:nvSpPr>
        <p:spPr>
          <a:xfrm>
            <a:off x="10224202" y="4008108"/>
            <a:ext cx="1850110" cy="2820502"/>
          </a:xfrm>
          <a:prstGeom prst="cloud">
            <a:avLst/>
          </a:prstGeom>
          <a:solidFill>
            <a:srgbClr val="8DE96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0" dirty="0">
                <a:latin typeface="Radio Canada SemiBold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7090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9" grpId="0" animBg="1"/>
          <p:bldP spid="11" grpId="0" animBg="1"/>
        </p:bldLst>
      </p:timing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BBE9B11-5B76-9EDD-E44C-5FFF1215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220" y="643468"/>
            <a:ext cx="87545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22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F1FBC6D-0095-C706-4B69-F21034BAC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1844" y="1244633"/>
            <a:ext cx="4768755" cy="40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41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8194" name="Picture 2" descr="Une image contenant Caractère coloré, créativité&#10;&#10;Description générée automatiquement">
            <a:extLst>
              <a:ext uri="{FF2B5EF4-FFF2-40B4-BE49-F238E27FC236}">
                <a16:creationId xmlns:a16="http://schemas.microsoft.com/office/drawing/2014/main" id="{97ACE42F-7831-49A6-44A5-2A8F1331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431" y="1289713"/>
            <a:ext cx="5354212" cy="40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8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2050" name="Picture 2" descr="Pegase Escher">
            <a:extLst>
              <a:ext uri="{FF2B5EF4-FFF2-40B4-BE49-F238E27FC236}">
                <a16:creationId xmlns:a16="http://schemas.microsoft.com/office/drawing/2014/main" id="{7FD6F520-3282-2E10-1CED-6EB88C10D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r="3739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25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adio Canada" pitchFamily="2" charset="0"/>
            </a:endParaRPr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7178" name="Freeform: Shape 7177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Radio Canada" pitchFamily="2" charset="0"/>
              </a:endParaRPr>
            </a:p>
          </p:txBody>
        </p:sp>
        <p:sp>
          <p:nvSpPr>
            <p:cNvPr id="7179" name="Freeform: Shape 7178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dio Canada" pitchFamily="2" charset="0"/>
                <a:ea typeface="+mn-ea"/>
                <a:cs typeface="+mn-cs"/>
              </a:endParaRPr>
            </a:p>
          </p:txBody>
        </p:sp>
        <p:sp>
          <p:nvSpPr>
            <p:cNvPr id="7180" name="Freeform: Shape 7179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dio Canada" pitchFamily="2" charset="0"/>
                <a:ea typeface="+mn-ea"/>
                <a:cs typeface="+mn-cs"/>
              </a:endParaRPr>
            </a:p>
          </p:txBody>
        </p:sp>
        <p:sp>
          <p:nvSpPr>
            <p:cNvPr id="7181" name="Freeform: Shape 7180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dio Canada" pitchFamily="2" charset="0"/>
                <a:ea typeface="+mn-ea"/>
                <a:cs typeface="+mn-cs"/>
              </a:endParaRPr>
            </a:p>
          </p:txBody>
        </p:sp>
        <p:sp>
          <p:nvSpPr>
            <p:cNvPr id="7182" name="Freeform: Shape 7181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dio Canada" pitchFamily="2" charset="0"/>
                <a:ea typeface="+mn-ea"/>
                <a:cs typeface="+mn-cs"/>
              </a:endParaRPr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61C8F3CB-2946-5FDA-B812-833EEB24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2384" y="1180532"/>
            <a:ext cx="6277968" cy="43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08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8539E-8E1F-61B4-A661-4C6530F7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dirty="0">
                <a:solidFill>
                  <a:srgbClr val="C00000"/>
                </a:solidFill>
              </a:rPr>
              <a:t>Théorème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6FC62F-A8D7-4F33-38DB-0247763A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209"/>
            <a:ext cx="10515600" cy="10699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S’il est possible de faire un rectangle avec un </a:t>
            </a:r>
            <a:r>
              <a:rPr lang="fr-CA" dirty="0" err="1"/>
              <a:t>polymino</a:t>
            </a:r>
            <a:r>
              <a:rPr lang="fr-CA" dirty="0"/>
              <a:t>, alors ce </a:t>
            </a:r>
            <a:r>
              <a:rPr lang="fr-CA" dirty="0" err="1"/>
              <a:t>polymino</a:t>
            </a:r>
            <a:r>
              <a:rPr lang="fr-CA" dirty="0"/>
              <a:t> est un </a:t>
            </a:r>
            <a:r>
              <a:rPr lang="fr-CA" dirty="0" err="1"/>
              <a:t>autopavé</a:t>
            </a:r>
            <a:r>
              <a:rPr lang="fr-CA" dirty="0"/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5BC55C-0E84-40A7-4CD1-6848846D5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91" r="88628"/>
          <a:stretch/>
        </p:blipFill>
        <p:spPr>
          <a:xfrm>
            <a:off x="742528" y="2895600"/>
            <a:ext cx="3500392" cy="3868102"/>
          </a:xfrm>
          <a:prstGeom prst="rect">
            <a:avLst/>
          </a:prstGeom>
        </p:spPr>
      </p:pic>
      <p:sp>
        <p:nvSpPr>
          <p:cNvPr id="4" name="Légende : flèche vers le haut 3">
            <a:extLst>
              <a:ext uri="{FF2B5EF4-FFF2-40B4-BE49-F238E27FC236}">
                <a16:creationId xmlns:a16="http://schemas.microsoft.com/office/drawing/2014/main" id="{36D8956B-B3F2-B597-8E1B-F7605AB9FDC9}"/>
              </a:ext>
            </a:extLst>
          </p:cNvPr>
          <p:cNvSpPr/>
          <p:nvPr/>
        </p:nvSpPr>
        <p:spPr>
          <a:xfrm>
            <a:off x="6680880" y="2285196"/>
            <a:ext cx="4716544" cy="2201962"/>
          </a:xfrm>
          <a:prstGeom prst="upArrowCallout">
            <a:avLst/>
          </a:prstGeom>
          <a:solidFill>
            <a:srgbClr val="72A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>
                <a:latin typeface="Radio Canada" pitchFamily="2" charset="0"/>
              </a:rPr>
              <a:t>Réunion connexe de carrés unitaires</a:t>
            </a:r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01ACC820-A76D-CCAE-65F2-02CA9AD4B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99" y="4727218"/>
            <a:ext cx="3896412" cy="203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8539E-8E1F-61B4-A661-4C6530F7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Théorème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6FC62F-A8D7-4F33-38DB-0247763A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9975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S’il est possible de faire un rectangle avec un </a:t>
            </a:r>
            <a:r>
              <a:rPr lang="fr-CA" dirty="0" err="1"/>
              <a:t>polymino</a:t>
            </a:r>
            <a:r>
              <a:rPr lang="fr-CA" dirty="0"/>
              <a:t>, alors ce </a:t>
            </a:r>
            <a:r>
              <a:rPr lang="fr-CA" dirty="0" err="1"/>
              <a:t>polymino</a:t>
            </a:r>
            <a:r>
              <a:rPr lang="fr-CA" dirty="0"/>
              <a:t> est au </a:t>
            </a:r>
            <a:r>
              <a:rPr lang="fr-CA" dirty="0" err="1"/>
              <a:t>autopavé</a:t>
            </a:r>
            <a:r>
              <a:rPr lang="fr-CA" dirty="0"/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5BC55C-0E84-40A7-4CD1-6848846D5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2448" r="72632"/>
          <a:stretch/>
        </p:blipFill>
        <p:spPr>
          <a:xfrm>
            <a:off x="3851511" y="3030537"/>
            <a:ext cx="4186178" cy="37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97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8539E-8E1F-61B4-A661-4C6530F7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Théorème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6FC62F-A8D7-4F33-38DB-0247763A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9975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S’il est possible de faire un rectangle avec un </a:t>
            </a:r>
            <a:r>
              <a:rPr lang="fr-CA" dirty="0" err="1"/>
              <a:t>polymino</a:t>
            </a:r>
            <a:r>
              <a:rPr lang="fr-CA" dirty="0"/>
              <a:t>, alors ce </a:t>
            </a:r>
            <a:r>
              <a:rPr lang="fr-CA" dirty="0" err="1"/>
              <a:t>polymino</a:t>
            </a:r>
            <a:r>
              <a:rPr lang="fr-CA" dirty="0"/>
              <a:t> est au </a:t>
            </a:r>
            <a:r>
              <a:rPr lang="fr-CA" dirty="0" err="1"/>
              <a:t>autopavé</a:t>
            </a:r>
            <a:r>
              <a:rPr lang="fr-CA" dirty="0"/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5BC55C-0E84-40A7-4CD1-6848846D5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32" y="2949222"/>
            <a:ext cx="7378935" cy="381448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B9B9BFF-952C-03F1-9D36-542A1C2DD6B0}"/>
              </a:ext>
            </a:extLst>
          </p:cNvPr>
          <p:cNvCxnSpPr>
            <a:cxnSpLocks/>
          </p:cNvCxnSpPr>
          <p:nvPr/>
        </p:nvCxnSpPr>
        <p:spPr>
          <a:xfrm>
            <a:off x="2636196" y="6763702"/>
            <a:ext cx="7149271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4B151D5-B46F-ACB0-5DC9-508B09949372}"/>
              </a:ext>
            </a:extLst>
          </p:cNvPr>
          <p:cNvCxnSpPr>
            <a:cxnSpLocks/>
          </p:cNvCxnSpPr>
          <p:nvPr/>
        </p:nvCxnSpPr>
        <p:spPr>
          <a:xfrm>
            <a:off x="4393660" y="3170953"/>
            <a:ext cx="360247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0A12F25-B9D6-77FE-67F3-046595E93531}"/>
              </a:ext>
            </a:extLst>
          </p:cNvPr>
          <p:cNvCxnSpPr>
            <a:cxnSpLocks/>
          </p:cNvCxnSpPr>
          <p:nvPr/>
        </p:nvCxnSpPr>
        <p:spPr>
          <a:xfrm>
            <a:off x="2636196" y="4960842"/>
            <a:ext cx="7149271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B205289-22C7-0AFE-9D1C-38445660DC23}"/>
              </a:ext>
            </a:extLst>
          </p:cNvPr>
          <p:cNvCxnSpPr>
            <a:cxnSpLocks/>
          </p:cNvCxnSpPr>
          <p:nvPr/>
        </p:nvCxnSpPr>
        <p:spPr>
          <a:xfrm flipV="1">
            <a:off x="2636196" y="4960842"/>
            <a:ext cx="0" cy="178988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35C5568-563D-ACCF-BE68-63F4F1770438}"/>
              </a:ext>
            </a:extLst>
          </p:cNvPr>
          <p:cNvCxnSpPr>
            <a:cxnSpLocks/>
          </p:cNvCxnSpPr>
          <p:nvPr/>
        </p:nvCxnSpPr>
        <p:spPr>
          <a:xfrm flipV="1">
            <a:off x="9772497" y="4960842"/>
            <a:ext cx="0" cy="178988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8BD8CDE-1BAC-489E-41CE-7EBF5BC0D609}"/>
              </a:ext>
            </a:extLst>
          </p:cNvPr>
          <p:cNvCxnSpPr>
            <a:cxnSpLocks/>
          </p:cNvCxnSpPr>
          <p:nvPr/>
        </p:nvCxnSpPr>
        <p:spPr>
          <a:xfrm flipV="1">
            <a:off x="4393660" y="3170953"/>
            <a:ext cx="0" cy="359274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5997B01-C052-A8A7-7147-E53279E7BF3A}"/>
              </a:ext>
            </a:extLst>
          </p:cNvPr>
          <p:cNvCxnSpPr>
            <a:cxnSpLocks/>
          </p:cNvCxnSpPr>
          <p:nvPr/>
        </p:nvCxnSpPr>
        <p:spPr>
          <a:xfrm flipV="1">
            <a:off x="6203005" y="3170953"/>
            <a:ext cx="0" cy="357977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04D1C17-98B7-6E23-AE04-A3A2FFA3A529}"/>
              </a:ext>
            </a:extLst>
          </p:cNvPr>
          <p:cNvCxnSpPr>
            <a:cxnSpLocks/>
          </p:cNvCxnSpPr>
          <p:nvPr/>
        </p:nvCxnSpPr>
        <p:spPr>
          <a:xfrm flipV="1">
            <a:off x="7976680" y="3170953"/>
            <a:ext cx="0" cy="357977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38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84935-72D2-A7F7-5F42-CF050FD7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Théorème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A1CEC4-E7BA-BFBC-F2A9-F5F5CDF13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Tous les </a:t>
            </a:r>
            <a:r>
              <a:rPr lang="fr-CA" dirty="0" err="1"/>
              <a:t>polyninos</a:t>
            </a:r>
            <a:r>
              <a:rPr lang="fr-CA" dirty="0"/>
              <a:t> ont un nombre pair de côtés.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4BC3F0ED-579A-3077-99D8-648C9444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69" y="2412364"/>
            <a:ext cx="8456261" cy="441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7D196-46BC-5FBA-2622-5518B8A5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Quels sont les </a:t>
            </a:r>
            <a:r>
              <a:rPr lang="fr-CA" dirty="0" err="1"/>
              <a:t>autopavés</a:t>
            </a:r>
            <a:r>
              <a:rPr lang="fr-CA" dirty="0"/>
              <a:t> avec un nombre impair de côtés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A9DBD-DEC4-2B07-7AB3-FE99ABA71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Les triangles.</a:t>
            </a:r>
          </a:p>
          <a:p>
            <a:endParaRPr lang="fr-CA" sz="4800" dirty="0"/>
          </a:p>
          <a:p>
            <a:endParaRPr lang="fr-CA" sz="4800" dirty="0"/>
          </a:p>
          <a:p>
            <a:r>
              <a:rPr lang="fr-CA" sz="4800" dirty="0"/>
              <a:t>Le </a:t>
            </a:r>
            <a:r>
              <a:rPr lang="fr-CA" sz="4800" dirty="0">
                <a:solidFill>
                  <a:srgbClr val="3D5A6C"/>
                </a:solidFill>
              </a:rPr>
              <a:t>sphynx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3126B0-C76F-7647-468C-2B3A139E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784" y="1114145"/>
            <a:ext cx="2088933" cy="1901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72952E4-D652-2B6B-D487-BFD472BBB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4415" y="1268999"/>
            <a:ext cx="2686196" cy="1901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A78D253-FA5B-FAEB-6C35-77B5C1074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812" y="1114145"/>
            <a:ext cx="3123805" cy="2210809"/>
          </a:xfrm>
          <a:prstGeom prst="rect">
            <a:avLst/>
          </a:prstGeom>
        </p:spPr>
      </p:pic>
      <p:pic>
        <p:nvPicPr>
          <p:cNvPr id="8" name="Image 7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D85DCF1F-69FF-87AB-FC91-6B6CE9692E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3451" r="9058" b="14481"/>
          <a:stretch/>
        </p:blipFill>
        <p:spPr>
          <a:xfrm>
            <a:off x="4866290" y="3063943"/>
            <a:ext cx="5207328" cy="32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A9DBD-DEC4-2B07-7AB3-FE99ABA71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100"/>
            <a:ext cx="10515600" cy="56308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4800" dirty="0"/>
              <a:t>Le </a:t>
            </a:r>
            <a:r>
              <a:rPr lang="fr-CA" sz="4800" dirty="0">
                <a:solidFill>
                  <a:srgbClr val="3D5A6C"/>
                </a:solidFill>
              </a:rPr>
              <a:t>sphynx</a:t>
            </a:r>
            <a:r>
              <a:rPr lang="fr-CA" sz="4800" dirty="0"/>
              <a:t> est le seul pentagone connu qui est un </a:t>
            </a:r>
            <a:r>
              <a:rPr lang="fr-CA" sz="4800" dirty="0" err="1"/>
              <a:t>autopavé</a:t>
            </a:r>
            <a:r>
              <a:rPr lang="fr-CA" sz="4800" dirty="0"/>
              <a:t>.</a:t>
            </a:r>
          </a:p>
          <a:p>
            <a:pPr>
              <a:lnSpc>
                <a:spcPct val="100000"/>
              </a:lnSpc>
            </a:pPr>
            <a:r>
              <a:rPr lang="fr-CA" sz="4800" dirty="0"/>
              <a:t>On cherche encore d’autres figures avec un nombre impair de côtés.</a:t>
            </a:r>
          </a:p>
        </p:txBody>
      </p:sp>
      <p:pic>
        <p:nvPicPr>
          <p:cNvPr id="8" name="Image 7" descr="Une image contenant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D85DCF1F-69FF-87AB-FC91-6B6CE9692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3451" r="9058" b="14481"/>
          <a:stretch/>
        </p:blipFill>
        <p:spPr>
          <a:xfrm>
            <a:off x="5984971" y="3610043"/>
            <a:ext cx="5207328" cy="32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8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5" name="Image 4" descr="Une image contenant texte, Visage humain, personne, verres&#10;&#10;Description générée automatiquement">
            <a:extLst>
              <a:ext uri="{FF2B5EF4-FFF2-40B4-BE49-F238E27FC236}">
                <a16:creationId xmlns:a16="http://schemas.microsoft.com/office/drawing/2014/main" id="{1CC71B16-94FD-B7E6-1E9F-64589829C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4" b="5013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FCD206-0DD1-AB85-A2EB-EB579FE4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Problèmes résolus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B3CDFC-4AAD-31D7-5497-673AE32B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229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839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DD99A-3C73-144D-D6FC-8797054F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000" dirty="0">
                <a:solidFill>
                  <a:srgbClr val="C00000"/>
                </a:solidFill>
              </a:rPr>
              <a:t>Pavage apériodique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ACEB3B-1462-37F3-8006-80C36468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655"/>
            <a:ext cx="10515600" cy="132556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fr-CA" dirty="0"/>
              <a:t>On cherche une tuile de pavage qui pave toujours le plan de manière apériodique (aucune translation du plan n’est l’identité).</a:t>
            </a:r>
          </a:p>
        </p:txBody>
      </p:sp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009F29F3-F43C-1559-C640-7BBC318CF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71" y="2655988"/>
            <a:ext cx="8153802" cy="42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820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5" name="Image 4" descr="Une image contenant motif, Symétrie, Turquoise, art&#10;&#10;Description générée automatiquement">
            <a:extLst>
              <a:ext uri="{FF2B5EF4-FFF2-40B4-BE49-F238E27FC236}">
                <a16:creationId xmlns:a16="http://schemas.microsoft.com/office/drawing/2014/main" id="{E2F29178-0CA0-7469-16BD-416142063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991313-5B26-49A9-C5B7-626F1023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CA" sz="4000"/>
              <a:t>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CD410-2ACE-EE80-0F2C-F7B64DC7B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4" y="2265037"/>
            <a:ext cx="4229465" cy="3911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/>
              <a:t>On a trouvé une tuile apériodique avec réflexion: le </a:t>
            </a:r>
            <a:r>
              <a:rPr lang="fr-CA" sz="3600" dirty="0">
                <a:ln>
                  <a:solidFill>
                    <a:schemeClr val="tx1"/>
                  </a:solidFill>
                </a:ln>
                <a:solidFill>
                  <a:srgbClr val="008AD5"/>
                </a:solidFill>
                <a:latin typeface="Radio Canada SemiBold" pitchFamily="2" charset="0"/>
              </a:rPr>
              <a:t>chapeau</a:t>
            </a:r>
            <a:r>
              <a:rPr lang="fr-CA" sz="3600" dirty="0"/>
              <a:t>.</a:t>
            </a:r>
          </a:p>
          <a:p>
            <a:pPr marL="0" indent="0">
              <a:buNone/>
            </a:pP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86391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B2A1899-E618-55AC-2150-AD474B23B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r="844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798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2E6A7B9E-1F64-4121-4CF1-14AC19ED7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4" b="1158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991313-5B26-49A9-C5B7-626F1023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CA" sz="4000" dirty="0"/>
              <a:t>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CD410-2ACE-EE80-0F2C-F7B64DC7B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3090"/>
            <a:ext cx="3822189" cy="405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/>
              <a:t>On a trouvé une tuile apériodique sans réflexion: le </a:t>
            </a:r>
            <a:r>
              <a:rPr lang="fr-CA" sz="3600" dirty="0">
                <a:ln>
                  <a:solidFill>
                    <a:schemeClr val="tx1"/>
                  </a:solidFill>
                </a:ln>
                <a:solidFill>
                  <a:srgbClr val="BEC09C"/>
                </a:solidFill>
                <a:latin typeface="Radio Canada SemiBold" pitchFamily="2" charset="0"/>
              </a:rPr>
              <a:t>spectre</a:t>
            </a:r>
            <a:r>
              <a:rPr lang="fr-CA" sz="3600" dirty="0"/>
              <a:t>.</a:t>
            </a:r>
          </a:p>
          <a:p>
            <a:pPr marL="0" indent="0">
              <a:buNone/>
            </a:pP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0539889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">
            <a:extLst>
              <a:ext uri="{FF2B5EF4-FFF2-40B4-BE49-F238E27FC236}">
                <a16:creationId xmlns:a16="http://schemas.microsoft.com/office/drawing/2014/main" id="{36F9016E-2E30-11D2-0AB4-8C38D533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52775"/>
            <a:ext cx="6477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">
            <a:extLst>
              <a:ext uri="{FF2B5EF4-FFF2-40B4-BE49-F238E27FC236}">
                <a16:creationId xmlns:a16="http://schemas.microsoft.com/office/drawing/2014/main" id="{04134CAE-C284-BE6E-6053-DEF5B1A4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5" b="95630" l="3824" r="90147">
                        <a14:foregroundMark x1="21176" y1="24936" x2="22794" y2="40874"/>
                        <a14:foregroundMark x1="22794" y1="40874" x2="20000" y2="77635"/>
                        <a14:foregroundMark x1="20000" y1="77635" x2="20294" y2="76350"/>
                        <a14:foregroundMark x1="10294" y1="75064" x2="26912" y2="62982"/>
                        <a14:foregroundMark x1="26912" y1="62982" x2="33088" y2="68895"/>
                        <a14:foregroundMark x1="33088" y1="68895" x2="34853" y2="76864"/>
                        <a14:foregroundMark x1="37647" y1="46530" x2="29118" y2="40360"/>
                        <a14:foregroundMark x1="29118" y1="40360" x2="30588" y2="26735"/>
                        <a14:foregroundMark x1="30588" y1="26735" x2="23382" y2="26478"/>
                        <a14:foregroundMark x1="23382" y1="26478" x2="23529" y2="23650"/>
                        <a14:foregroundMark x1="15735" y1="50129" x2="18235" y2="51671"/>
                        <a14:foregroundMark x1="12794" y1="80977" x2="17206" y2="71722"/>
                        <a14:foregroundMark x1="22500" y1="46015" x2="26029" y2="49871"/>
                        <a14:foregroundMark x1="66912" y1="7712" x2="70441" y2="7198"/>
                        <a14:foregroundMark x1="87941" y1="5656" x2="89853" y2="14910"/>
                        <a14:foregroundMark x1="76471" y1="91517" x2="79412" y2="89203"/>
                        <a14:foregroundMark x1="90735" y1="57584" x2="90147" y2="61954"/>
                        <a14:foregroundMark x1="90882" y1="11311" x2="90882" y2="11311"/>
                        <a14:foregroundMark x1="59412" y1="65810" x2="60000" y2="65553"/>
                        <a14:foregroundMark x1="69706" y1="66838" x2="69706" y2="66838"/>
                        <a14:foregroundMark x1="68529" y1="67866" x2="68529" y2="67866"/>
                        <a14:foregroundMark x1="69706" y1="67352" x2="67794" y2="66838"/>
                        <a14:foregroundMark x1="59118" y1="67609" x2="63088" y2="65039"/>
                        <a14:foregroundMark x1="63382" y1="66838" x2="63382" y2="66838"/>
                        <a14:foregroundMark x1="59265" y1="68380" x2="59265" y2="68380"/>
                        <a14:foregroundMark x1="58529" y1="69152" x2="58529" y2="69152"/>
                        <a14:foregroundMark x1="60588" y1="68123" x2="60588" y2="68123"/>
                        <a14:foregroundMark x1="63824" y1="68123" x2="63824" y2="68123"/>
                        <a14:foregroundMark x1="90294" y1="68380" x2="90147" y2="66324"/>
                        <a14:foregroundMark x1="76324" y1="95630" x2="76324" y2="95630"/>
                        <a14:foregroundMark x1="4118" y1="12082" x2="22941" y2="13111"/>
                        <a14:foregroundMark x1="22941" y1="13111" x2="44853" y2="10283"/>
                        <a14:foregroundMark x1="44853" y1="10283" x2="53529" y2="13882"/>
                        <a14:foregroundMark x1="53529" y1="13882" x2="54265" y2="13111"/>
                        <a14:foregroundMark x1="4412" y1="8997" x2="21471" y2="4113"/>
                        <a14:foregroundMark x1="21471" y1="4113" x2="46912" y2="12082"/>
                        <a14:foregroundMark x1="46912" y1="12082" x2="53824" y2="12082"/>
                        <a14:foregroundMark x1="60588" y1="94344" x2="3824" y2="94602"/>
                        <a14:foregroundMark x1="4118" y1="93316" x2="15882" y2="93830"/>
                        <a14:foregroundMark x1="15882" y1="93830" x2="32206" y2="92802"/>
                        <a14:foregroundMark x1="32206" y1="92802" x2="40441" y2="94859"/>
                        <a14:foregroundMark x1="40441" y1="94859" x2="49706" y2="93573"/>
                        <a14:foregroundMark x1="49706" y1="93573" x2="58676" y2="94602"/>
                        <a14:foregroundMark x1="58676" y1="94602" x2="36912" y2="92031"/>
                        <a14:foregroundMark x1="4118" y1="93316" x2="17353" y2="91774"/>
                        <a14:foregroundMark x1="17353" y1="91774" x2="29706" y2="93830"/>
                        <a14:foregroundMark x1="29706" y1="93830" x2="40882" y2="89460"/>
                        <a14:foregroundMark x1="88971" y1="38817" x2="95441" y2="12853"/>
                        <a14:foregroundMark x1="95441" y1="12853" x2="86471" y2="3342"/>
                        <a14:foregroundMark x1="86471" y1="3342" x2="76029" y2="6941"/>
                        <a14:foregroundMark x1="76029" y1="6941" x2="70882" y2="3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073542" cy="404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858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5" name="Image 4" descr="Une image contenant art, peinture, dessin&#10;&#10;Description générée automatiquement">
            <a:extLst>
              <a:ext uri="{FF2B5EF4-FFF2-40B4-BE49-F238E27FC236}">
                <a16:creationId xmlns:a16="http://schemas.microsoft.com/office/drawing/2014/main" id="{E341316E-A2F3-3648-F73D-3C584DBA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1" b="953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FCD206-0DD1-AB85-A2EB-EB579FE4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Problèmes non résolus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B3CDFC-4AAD-31D7-5497-673AE32B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673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D4905-7743-097E-8218-0A253A5E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4" y="0"/>
            <a:ext cx="12084996" cy="1325563"/>
          </a:xfrm>
        </p:spPr>
        <p:txBody>
          <a:bodyPr>
            <a:noAutofit/>
          </a:bodyPr>
          <a:lstStyle/>
          <a:p>
            <a:r>
              <a:rPr lang="fr-CA" sz="5400" dirty="0">
                <a:solidFill>
                  <a:srgbClr val="C00000"/>
                </a:solidFill>
              </a:rPr>
              <a:t>Presque pavage: Nombre de </a:t>
            </a:r>
            <a:r>
              <a:rPr lang="fr-CA" sz="5400" dirty="0" err="1">
                <a:solidFill>
                  <a:srgbClr val="C00000"/>
                </a:solidFill>
              </a:rPr>
              <a:t>Heesch</a:t>
            </a:r>
            <a:endParaRPr lang="fr-CA" sz="5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34B0C8D-E157-9161-0436-77425B0D4D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6836"/>
                <a:ext cx="10515600" cy="168802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dirty="0">
                    <a:solidFill>
                      <a:srgbClr val="1F1F1F"/>
                    </a:solidFill>
                    <a:latin typeface="Radio Canada Light" pitchFamily="2" charset="0"/>
                  </a:rPr>
                  <a:t>L</a:t>
                </a:r>
                <a:r>
                  <a:rPr lang="fr-CA" b="0" i="0" dirty="0">
                    <a:solidFill>
                      <a:srgbClr val="040C28"/>
                    </a:solidFill>
                    <a:effectLst/>
                    <a:latin typeface="Radio Canada Light" pitchFamily="2" charset="0"/>
                  </a:rPr>
                  <a:t>e nombre de </a:t>
                </a:r>
                <a:r>
                  <a:rPr lang="fr-CA" b="0" i="0" dirty="0" err="1">
                    <a:solidFill>
                      <a:srgbClr val="040C28"/>
                    </a:solidFill>
                    <a:effectLst/>
                    <a:latin typeface="Radio Canada Light" pitchFamily="2" charset="0"/>
                  </a:rPr>
                  <a:t>Heesch</a:t>
                </a:r>
                <a:r>
                  <a:rPr lang="fr-CA" b="0" i="0" dirty="0">
                    <a:solidFill>
                      <a:srgbClr val="040C28"/>
                    </a:solidFill>
                    <a:effectLst/>
                    <a:latin typeface="Radio Canada Light" pitchFamily="2" charset="0"/>
                  </a:rPr>
                  <a:t> d’une tuile </a:t>
                </a:r>
                <a14:m>
                  <m:oMath xmlns:m="http://schemas.openxmlformats.org/officeDocument/2006/math">
                    <m:r>
                      <a:rPr lang="fr-CA" b="0" i="1" dirty="0" smtClean="0">
                        <a:solidFill>
                          <a:srgbClr val="040C28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CA" b="0" i="0" dirty="0">
                    <a:solidFill>
                      <a:srgbClr val="040C28"/>
                    </a:solidFill>
                    <a:effectLst/>
                    <a:latin typeface="Radio Canada Light" pitchFamily="2" charset="0"/>
                  </a:rPr>
                  <a:t> est égal à </a:t>
                </a:r>
                <a14:m>
                  <m:oMath xmlns:m="http://schemas.openxmlformats.org/officeDocument/2006/math">
                    <m:r>
                      <a:rPr lang="fr-CA" b="0" i="1" dirty="0" smtClean="0">
                        <a:solidFill>
                          <a:srgbClr val="040C28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A" b="0" i="0" dirty="0">
                    <a:solidFill>
                      <a:srgbClr val="040C28"/>
                    </a:solidFill>
                    <a:effectLst/>
                    <a:latin typeface="Radio Canada Light" pitchFamily="2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CA" b="0" i="1" dirty="0" smtClean="0">
                        <a:solidFill>
                          <a:srgbClr val="040C28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CA" b="0" i="0" dirty="0">
                    <a:solidFill>
                      <a:srgbClr val="040C28"/>
                    </a:solidFill>
                    <a:effectLst/>
                    <a:latin typeface="Radio Canada Light" pitchFamily="2" charset="0"/>
                  </a:rPr>
                  <a:t> s'entoure parfaitement de </a:t>
                </a:r>
                <a14:m>
                  <m:oMath xmlns:m="http://schemas.openxmlformats.org/officeDocument/2006/math">
                    <m:r>
                      <a:rPr lang="fr-CA" b="0" i="1" dirty="0" smtClean="0">
                        <a:solidFill>
                          <a:srgbClr val="040C28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A" b="0" i="0" dirty="0">
                    <a:solidFill>
                      <a:srgbClr val="040C28"/>
                    </a:solidFill>
                    <a:effectLst/>
                    <a:latin typeface="Radio Canada Light" pitchFamily="2" charset="0"/>
                  </a:rPr>
                  <a:t> couronnes d'épaisseur non nulle et faites de copies de </a:t>
                </a:r>
                <a14:m>
                  <m:oMath xmlns:m="http://schemas.openxmlformats.org/officeDocument/2006/math">
                    <m:r>
                      <a:rPr lang="fr-CA" b="0" i="1" dirty="0" smtClean="0">
                        <a:solidFill>
                          <a:srgbClr val="040C28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CA" b="0" i="0" dirty="0">
                    <a:solidFill>
                      <a:srgbClr val="040C28"/>
                    </a:solidFill>
                    <a:effectLst/>
                    <a:latin typeface="Radio Canada Light" pitchFamily="2" charset="0"/>
                  </a:rPr>
                  <a:t>, mais ne peut pas l'être par (n + 1) couronnes</a:t>
                </a:r>
                <a:endParaRPr lang="fr-CA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34B0C8D-E157-9161-0436-77425B0D4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6836"/>
                <a:ext cx="10515600" cy="1688021"/>
              </a:xfrm>
              <a:blipFill>
                <a:blip r:embed="rId2"/>
                <a:stretch>
                  <a:fillRect l="-1217" t="-397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9BCBFF4E-29CE-2687-0CBC-C989145B2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4" y="2744926"/>
            <a:ext cx="12155596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44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ixel, Arts créatifs, Caractère coloré, origami&#10;&#10;Description générée automatiquement">
            <a:extLst>
              <a:ext uri="{FF2B5EF4-FFF2-40B4-BE49-F238E27FC236}">
                <a16:creationId xmlns:a16="http://schemas.microsoft.com/office/drawing/2014/main" id="{4CDC485B-5855-E2CE-8E0E-D92731011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0" r="1" b="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dio Canada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B94492E6-068A-DD2E-56DE-7195C9DFF3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36285" y="795508"/>
                <a:ext cx="4092524" cy="2798604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fr-CA" sz="3800" dirty="0">
                    <a:solidFill>
                      <a:srgbClr val="FFFFFF"/>
                    </a:solidFill>
                  </a:rPr>
                  <a:t>Pour un naturel </a:t>
                </a:r>
                <a14:m>
                  <m:oMath xmlns:m="http://schemas.openxmlformats.org/officeDocument/2006/math">
                    <m:r>
                      <a:rPr lang="fr-CA" sz="38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A" sz="3800" dirty="0">
                    <a:solidFill>
                      <a:srgbClr val="FFFFFF"/>
                    </a:solidFill>
                  </a:rPr>
                  <a:t> existe-t-il une tuile ayant un nombre de </a:t>
                </a:r>
                <a:r>
                  <a:rPr lang="fr-CA" sz="3800" dirty="0" err="1">
                    <a:solidFill>
                      <a:srgbClr val="FFFFFF"/>
                    </a:solidFill>
                  </a:rPr>
                  <a:t>Heesch</a:t>
                </a:r>
                <a:r>
                  <a:rPr lang="fr-CA" sz="3800" dirty="0">
                    <a:solidFill>
                      <a:srgbClr val="FFFFFF"/>
                    </a:solidFill>
                  </a:rPr>
                  <a:t> égal à </a:t>
                </a:r>
                <a14:m>
                  <m:oMath xmlns:m="http://schemas.openxmlformats.org/officeDocument/2006/math">
                    <m:r>
                      <a:rPr lang="fr-CA" sz="38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A" sz="3800" dirty="0">
                    <a:solidFill>
                      <a:srgbClr val="FFFFFF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B94492E6-068A-DD2E-56DE-7195C9DFF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6285" y="795508"/>
                <a:ext cx="4092524" cy="2798604"/>
              </a:xfrm>
              <a:blipFill>
                <a:blip r:embed="rId3"/>
                <a:stretch>
                  <a:fillRect l="-4918" t="-2174" r="-1341" b="-869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dio Canada" pitchFamily="2" charset="0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D1B237-A1FE-84B9-B255-925408B9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3686187"/>
            <a:ext cx="4092525" cy="22925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CA" sz="2400" dirty="0">
                <a:solidFill>
                  <a:srgbClr val="FFFFFF"/>
                </a:solidFill>
              </a:rPr>
              <a:t>On pense que oui, mais le record est 6.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dio Canad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9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D32379-39F7-AB3B-E64E-C821840B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Liens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Radio Canada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279CD2-10A7-D55A-2B0E-E71762067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0" y="0"/>
            <a:ext cx="7932262" cy="6858000"/>
          </a:xfrm>
        </p:spPr>
        <p:txBody>
          <a:bodyPr anchor="ctr">
            <a:normAutofit/>
          </a:bodyPr>
          <a:lstStyle/>
          <a:p>
            <a:r>
              <a:rPr lang="fr-CA" dirty="0"/>
              <a:t>Passe-Science</a:t>
            </a:r>
          </a:p>
          <a:p>
            <a:pPr marL="0" indent="0">
              <a:buNone/>
            </a:pPr>
            <a:r>
              <a:rPr lang="fr-CA" sz="2000" dirty="0">
                <a:hlinkClick r:id="rId2"/>
              </a:rPr>
              <a:t>https://youtu.be/z_qLZdBM4C8?si=ff7rxNNyh4MN0-Bd</a:t>
            </a:r>
            <a:endParaRPr lang="fr-CA" sz="2000" dirty="0"/>
          </a:p>
          <a:p>
            <a:pPr marL="0" indent="0">
              <a:buNone/>
            </a:pPr>
            <a:r>
              <a:rPr lang="fr-CA" sz="2000" dirty="0">
                <a:hlinkClick r:id="rId3"/>
              </a:rPr>
              <a:t>https://youtu.be/Lr_pBwYwoQQ?si=xr9DnKxWzKLCJnqz</a:t>
            </a:r>
            <a:endParaRPr lang="fr-CA" sz="2000" dirty="0"/>
          </a:p>
          <a:p>
            <a:r>
              <a:rPr lang="fr-CA" dirty="0"/>
              <a:t>Michaël </a:t>
            </a:r>
            <a:r>
              <a:rPr lang="fr-CA" dirty="0" err="1"/>
              <a:t>Launey</a:t>
            </a:r>
            <a:endParaRPr lang="fr-CA" sz="2000" dirty="0"/>
          </a:p>
          <a:p>
            <a:pPr marL="0" indent="0">
              <a:buNone/>
            </a:pPr>
            <a:r>
              <a:rPr lang="fr-CA" sz="2000" dirty="0">
                <a:hlinkClick r:id="rId4"/>
              </a:rPr>
              <a:t>https://youtu.be/xsh16u7OsTo?si=y0OmKfCFUVbUk7bj</a:t>
            </a:r>
            <a:endParaRPr lang="fr-CA" sz="2000" dirty="0"/>
          </a:p>
          <a:p>
            <a:r>
              <a:rPr lang="fr-CA" dirty="0"/>
              <a:t>El Jj</a:t>
            </a:r>
          </a:p>
          <a:p>
            <a:pPr marL="0" indent="0">
              <a:buNone/>
            </a:pPr>
            <a:r>
              <a:rPr lang="fr-CA" sz="2000" dirty="0">
                <a:hlinkClick r:id="rId5"/>
              </a:rPr>
              <a:t>https://youtu.be/N5DGzm7xHRA?si=eeXck0HHJVkskHa4</a:t>
            </a:r>
            <a:endParaRPr lang="fr-CA" sz="2000" dirty="0"/>
          </a:p>
          <a:p>
            <a:pPr marL="0" indent="0">
              <a:buNone/>
            </a:pPr>
            <a:r>
              <a:rPr lang="fr-CA" sz="2000" dirty="0">
                <a:hlinkClick r:id="rId6"/>
              </a:rPr>
              <a:t>http://eljjdx.canalblog.com/archives/2015/09/13/32612942.html</a:t>
            </a:r>
            <a:endParaRPr lang="fr-CA" sz="2000" dirty="0"/>
          </a:p>
          <a:p>
            <a:r>
              <a:rPr lang="fr-CA" dirty="0"/>
              <a:t>Dessiner des spectres</a:t>
            </a:r>
          </a:p>
          <a:p>
            <a:pPr marL="0" indent="0">
              <a:buNone/>
            </a:pPr>
            <a:r>
              <a:rPr lang="fr-CA" sz="2000" dirty="0">
                <a:hlinkClick r:id="rId7"/>
              </a:rPr>
              <a:t>https://www.desmos.com/calculator/vh3z0qhlrq?lang=fr</a:t>
            </a:r>
            <a:endParaRPr lang="fr-CA" sz="2000" dirty="0"/>
          </a:p>
          <a:p>
            <a:r>
              <a:rPr lang="fr-CA" dirty="0"/>
              <a:t>Pavages pentagonaux</a:t>
            </a:r>
          </a:p>
          <a:p>
            <a:pPr marL="0" indent="0">
              <a:buNone/>
            </a:pPr>
            <a:r>
              <a:rPr lang="fr-CA" sz="2000" dirty="0">
                <a:hlinkClick r:id="rId8"/>
              </a:rPr>
              <a:t>https://www.wolframcloud.com/objects/demonstrations/PentagonTilings-source.nb</a:t>
            </a:r>
            <a:endParaRPr lang="fr-CA" sz="2000" dirty="0"/>
          </a:p>
          <a:p>
            <a:pPr marL="0" indent="0">
              <a:buNone/>
            </a:pPr>
            <a:endParaRPr lang="fr-CA" sz="20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8331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seman, 1946 - M.C. Escher">
            <a:extLst>
              <a:ext uri="{FF2B5EF4-FFF2-40B4-BE49-F238E27FC236}">
                <a16:creationId xmlns:a16="http://schemas.microsoft.com/office/drawing/2014/main" id="{1E17D241-523C-72A5-5F4D-EFF345AAE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961" r="2059" b="7009"/>
          <a:stretch/>
        </p:blipFill>
        <p:spPr bwMode="auto">
          <a:xfrm>
            <a:off x="0" y="0"/>
            <a:ext cx="5255581" cy="52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orseman, 1946 - M.C. Escher">
            <a:extLst>
              <a:ext uri="{FF2B5EF4-FFF2-40B4-BE49-F238E27FC236}">
                <a16:creationId xmlns:a16="http://schemas.microsoft.com/office/drawing/2014/main" id="{E3DF39F9-60BD-CC41-FD83-B9CAEDC31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961" r="2059" b="7009"/>
          <a:stretch/>
        </p:blipFill>
        <p:spPr bwMode="auto">
          <a:xfrm>
            <a:off x="4768783" y="-17757"/>
            <a:ext cx="5255581" cy="52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rseman, 1946 - M.C. Escher">
            <a:extLst>
              <a:ext uri="{FF2B5EF4-FFF2-40B4-BE49-F238E27FC236}">
                <a16:creationId xmlns:a16="http://schemas.microsoft.com/office/drawing/2014/main" id="{07DAC7BD-C04F-B619-A0EC-BCAB643F6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961" r="2059" b="7009"/>
          <a:stretch/>
        </p:blipFill>
        <p:spPr bwMode="auto">
          <a:xfrm>
            <a:off x="9527997" y="-26461"/>
            <a:ext cx="5255581" cy="52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rseman, 1946 - M.C. Escher">
            <a:extLst>
              <a:ext uri="{FF2B5EF4-FFF2-40B4-BE49-F238E27FC236}">
                <a16:creationId xmlns:a16="http://schemas.microsoft.com/office/drawing/2014/main" id="{61E09C98-CE84-F652-02E6-E2575E142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961" r="2059" b="7009"/>
          <a:stretch/>
        </p:blipFill>
        <p:spPr bwMode="auto">
          <a:xfrm>
            <a:off x="9569" y="3937101"/>
            <a:ext cx="5255581" cy="52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rseman, 1946 - M.C. Escher">
            <a:extLst>
              <a:ext uri="{FF2B5EF4-FFF2-40B4-BE49-F238E27FC236}">
                <a16:creationId xmlns:a16="http://schemas.microsoft.com/office/drawing/2014/main" id="{009B21BF-BFC6-5EAA-97A4-EE9C72BCC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961" r="2059" b="7009"/>
          <a:stretch/>
        </p:blipFill>
        <p:spPr bwMode="auto">
          <a:xfrm>
            <a:off x="4777836" y="3954858"/>
            <a:ext cx="5255581" cy="52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rseman, 1946 - M.C. Escher">
            <a:extLst>
              <a:ext uri="{FF2B5EF4-FFF2-40B4-BE49-F238E27FC236}">
                <a16:creationId xmlns:a16="http://schemas.microsoft.com/office/drawing/2014/main" id="{014D134F-54BB-588D-033E-A488CD208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961" r="2059" b="7009"/>
          <a:stretch/>
        </p:blipFill>
        <p:spPr bwMode="auto">
          <a:xfrm>
            <a:off x="9537050" y="3927698"/>
            <a:ext cx="5255581" cy="520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2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2050" name="Picture 2" descr="Pegase Escher">
            <a:extLst>
              <a:ext uri="{FF2B5EF4-FFF2-40B4-BE49-F238E27FC236}">
                <a16:creationId xmlns:a16="http://schemas.microsoft.com/office/drawing/2014/main" id="{7FD6F520-3282-2E10-1CED-6EB88C10D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r="3739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70155D6-FCFE-5549-A4A5-E17E0E530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183710"/>
              </p:ext>
            </p:extLst>
          </p:nvPr>
        </p:nvGraphicFramePr>
        <p:xfrm>
          <a:off x="-52726" y="9940"/>
          <a:ext cx="12516400" cy="635110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51640">
                  <a:extLst>
                    <a:ext uri="{9D8B030D-6E8A-4147-A177-3AD203B41FA5}">
                      <a16:colId xmlns:a16="http://schemas.microsoft.com/office/drawing/2014/main" val="1670888917"/>
                    </a:ext>
                  </a:extLst>
                </a:gridCol>
                <a:gridCol w="1251640">
                  <a:extLst>
                    <a:ext uri="{9D8B030D-6E8A-4147-A177-3AD203B41FA5}">
                      <a16:colId xmlns:a16="http://schemas.microsoft.com/office/drawing/2014/main" val="832024227"/>
                    </a:ext>
                  </a:extLst>
                </a:gridCol>
                <a:gridCol w="1251640">
                  <a:extLst>
                    <a:ext uri="{9D8B030D-6E8A-4147-A177-3AD203B41FA5}">
                      <a16:colId xmlns:a16="http://schemas.microsoft.com/office/drawing/2014/main" val="75987399"/>
                    </a:ext>
                  </a:extLst>
                </a:gridCol>
                <a:gridCol w="1251640">
                  <a:extLst>
                    <a:ext uri="{9D8B030D-6E8A-4147-A177-3AD203B41FA5}">
                      <a16:colId xmlns:a16="http://schemas.microsoft.com/office/drawing/2014/main" val="93424770"/>
                    </a:ext>
                  </a:extLst>
                </a:gridCol>
                <a:gridCol w="1251640">
                  <a:extLst>
                    <a:ext uri="{9D8B030D-6E8A-4147-A177-3AD203B41FA5}">
                      <a16:colId xmlns:a16="http://schemas.microsoft.com/office/drawing/2014/main" val="736998155"/>
                    </a:ext>
                  </a:extLst>
                </a:gridCol>
                <a:gridCol w="1251640">
                  <a:extLst>
                    <a:ext uri="{9D8B030D-6E8A-4147-A177-3AD203B41FA5}">
                      <a16:colId xmlns:a16="http://schemas.microsoft.com/office/drawing/2014/main" val="206448150"/>
                    </a:ext>
                  </a:extLst>
                </a:gridCol>
                <a:gridCol w="1251640">
                  <a:extLst>
                    <a:ext uri="{9D8B030D-6E8A-4147-A177-3AD203B41FA5}">
                      <a16:colId xmlns:a16="http://schemas.microsoft.com/office/drawing/2014/main" val="3350158460"/>
                    </a:ext>
                  </a:extLst>
                </a:gridCol>
                <a:gridCol w="1251640">
                  <a:extLst>
                    <a:ext uri="{9D8B030D-6E8A-4147-A177-3AD203B41FA5}">
                      <a16:colId xmlns:a16="http://schemas.microsoft.com/office/drawing/2014/main" val="2284043473"/>
                    </a:ext>
                  </a:extLst>
                </a:gridCol>
                <a:gridCol w="1251640">
                  <a:extLst>
                    <a:ext uri="{9D8B030D-6E8A-4147-A177-3AD203B41FA5}">
                      <a16:colId xmlns:a16="http://schemas.microsoft.com/office/drawing/2014/main" val="1186220919"/>
                    </a:ext>
                  </a:extLst>
                </a:gridCol>
                <a:gridCol w="1251640">
                  <a:extLst>
                    <a:ext uri="{9D8B030D-6E8A-4147-A177-3AD203B41FA5}">
                      <a16:colId xmlns:a16="http://schemas.microsoft.com/office/drawing/2014/main" val="1224179732"/>
                    </a:ext>
                  </a:extLst>
                </a:gridCol>
              </a:tblGrid>
              <a:tr h="1270221"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806942"/>
                  </a:ext>
                </a:extLst>
              </a:tr>
              <a:tr h="1270221"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3408"/>
                  </a:ext>
                </a:extLst>
              </a:tr>
              <a:tr h="1270221"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0878328"/>
                  </a:ext>
                </a:extLst>
              </a:tr>
              <a:tr h="1270221"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657846"/>
                  </a:ext>
                </a:extLst>
              </a:tr>
              <a:tr h="1270221"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>
                        <a:latin typeface="Radio Canada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702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70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Radio Canada" pitchFamily="2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B2A1899-E618-55AC-2150-AD474B23B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r="844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motif, ligne, Symétrie, conception&#10;&#10;Description générée automatiquement">
            <a:extLst>
              <a:ext uri="{FF2B5EF4-FFF2-40B4-BE49-F238E27FC236}">
                <a16:creationId xmlns:a16="http://schemas.microsoft.com/office/drawing/2014/main" id="{9659F3BB-BDC6-E6E0-1DAF-4A9D7D4915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00" y="-800100"/>
            <a:ext cx="24345900" cy="81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881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827</Words>
  <Application>Microsoft Office PowerPoint</Application>
  <PresentationFormat>Grand écran</PresentationFormat>
  <Paragraphs>129</Paragraphs>
  <Slides>65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72" baseType="lpstr">
      <vt:lpstr>Arial</vt:lpstr>
      <vt:lpstr>Cambria Math</vt:lpstr>
      <vt:lpstr>Radio Canada</vt:lpstr>
      <vt:lpstr>Radio Canada Light</vt:lpstr>
      <vt:lpstr>Radio Canada SemiBold</vt:lpstr>
      <vt:lpstr>Times New Roman</vt:lpstr>
      <vt:lpstr>Thème Office</vt:lpstr>
      <vt:lpstr>Présentation PowerPoint</vt:lpstr>
      <vt:lpstr>Présentation PowerPoint</vt:lpstr>
      <vt:lpstr>Pavage</vt:lpstr>
      <vt:lpstr>Pavages d’Esher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Pavage avec des polygones réguliers</vt:lpstr>
      <vt:lpstr>Présentation PowerPoint</vt:lpstr>
      <vt:lpstr>Présentation PowerPoint</vt:lpstr>
      <vt:lpstr>Présentation PowerPoint</vt:lpstr>
      <vt:lpstr>Pavage de pentagones convexes</vt:lpstr>
      <vt:lpstr>1918 Karl Reinhardt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1968 Richard B. Kershner</vt:lpstr>
      <vt:lpstr>Présentation PowerPoint</vt:lpstr>
      <vt:lpstr>Présentation PowerPoint</vt:lpstr>
      <vt:lpstr>Présentation PowerPoint</vt:lpstr>
      <vt:lpstr>1975 Garner publie les travaux de Kershner. </vt:lpstr>
      <vt:lpstr>Présentation PowerPoint</vt:lpstr>
      <vt:lpstr>1977 Garner publie les travaux de James. </vt:lpstr>
      <vt:lpstr>Présentation PowerPoint</vt:lpstr>
      <vt:lpstr>Présentation PowerPoint</vt:lpstr>
      <vt:lpstr>Présentation PowerPoint</vt:lpstr>
      <vt:lpstr>Présentation PowerPoint</vt:lpstr>
      <vt:lpstr>1985 Un étudiant au doctorat allemand Rolf Stein trouve une nouvelle forme.</vt:lpstr>
      <vt:lpstr>Présentation PowerPoint</vt:lpstr>
      <vt:lpstr>2015 Une équipe américaine formée Casey Mann, Jennifer McLoud et David Von Derau trouve une nouvelle forme.</vt:lpstr>
      <vt:lpstr>Présentation PowerPoint</vt:lpstr>
      <vt:lpstr>En 2017, Michaël Rao prouve, aidé de l’ordinateur, que cette classification est complète.   En 2022 cette preuve est toujours en cours de vérification par la communauté mathématique.</vt:lpstr>
      <vt:lpstr>Autopavé</vt:lpstr>
      <vt:lpstr>Un autopavé</vt:lpstr>
      <vt:lpstr>Présentation PowerPoint</vt:lpstr>
      <vt:lpstr>Résultats pour trouver des autopavés</vt:lpstr>
      <vt:lpstr>Théorème</vt:lpstr>
      <vt:lpstr>Théorème</vt:lpstr>
      <vt:lpstr>Théorème</vt:lpstr>
      <vt:lpstr>Théorème</vt:lpstr>
      <vt:lpstr>Exemples</vt:lpstr>
      <vt:lpstr>Il en existe seulement 4 autres. Pouvez-vous les trouver ?</vt:lpstr>
      <vt:lpstr>Présentation PowerPoint</vt:lpstr>
      <vt:lpstr>Présentation PowerPoint</vt:lpstr>
      <vt:lpstr>Présentation PowerPoint</vt:lpstr>
      <vt:lpstr>Présentation PowerPoint</vt:lpstr>
      <vt:lpstr>Théorème</vt:lpstr>
      <vt:lpstr>Théorème</vt:lpstr>
      <vt:lpstr>Théorème</vt:lpstr>
      <vt:lpstr>Théorème</vt:lpstr>
      <vt:lpstr>Quels sont les autopavés avec un nombre impair de côtés ?</vt:lpstr>
      <vt:lpstr>Présentation PowerPoint</vt:lpstr>
      <vt:lpstr>Problèmes résolus</vt:lpstr>
      <vt:lpstr>Pavage apériodique</vt:lpstr>
      <vt:lpstr>2023</vt:lpstr>
      <vt:lpstr>2023</vt:lpstr>
      <vt:lpstr>Présentation PowerPoint</vt:lpstr>
      <vt:lpstr>Problèmes non résolus</vt:lpstr>
      <vt:lpstr>Presque pavage: Nombre de Heesch</vt:lpstr>
      <vt:lpstr>Pour un naturel n existe-t-il une tuile ayant un nombre de Heesch égal à n ?</vt:lpstr>
      <vt:lpstr>Liens</vt:lpstr>
    </vt:vector>
  </TitlesOfParts>
  <Company>Cegep de Sherbrooke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Pavage et autopavé</dc:title>
  <dc:creator>Trahan, Anik</dc:creator>
  <cp:lastModifiedBy>Trahan, Anik</cp:lastModifiedBy>
  <cp:revision>1</cp:revision>
  <dcterms:created xsi:type="dcterms:W3CDTF">2024-04-25T12:05:53Z</dcterms:created>
  <dcterms:modified xsi:type="dcterms:W3CDTF">2024-04-29T15:24:29Z</dcterms:modified>
</cp:coreProperties>
</file>