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9" r:id="rId2"/>
    <p:sldId id="268" r:id="rId3"/>
    <p:sldId id="274" r:id="rId4"/>
    <p:sldId id="275" r:id="rId5"/>
    <p:sldId id="278" r:id="rId6"/>
    <p:sldId id="280" r:id="rId7"/>
    <p:sldId id="271" r:id="rId8"/>
    <p:sldId id="284" r:id="rId9"/>
    <p:sldId id="269" r:id="rId10"/>
    <p:sldId id="272" r:id="rId11"/>
    <p:sldId id="270" r:id="rId12"/>
    <p:sldId id="285" r:id="rId13"/>
    <p:sldId id="286" r:id="rId14"/>
    <p:sldId id="288" r:id="rId15"/>
    <p:sldId id="289" r:id="rId16"/>
    <p:sldId id="291" r:id="rId17"/>
    <p:sldId id="290" r:id="rId18"/>
    <p:sldId id="292" r:id="rId19"/>
    <p:sldId id="293" r:id="rId20"/>
    <p:sldId id="294" r:id="rId21"/>
    <p:sldId id="300" r:id="rId22"/>
    <p:sldId id="295" r:id="rId23"/>
    <p:sldId id="296" r:id="rId24"/>
    <p:sldId id="299" r:id="rId25"/>
    <p:sldId id="297" r:id="rId26"/>
    <p:sldId id="298" r:id="rId27"/>
    <p:sldId id="301" r:id="rId28"/>
    <p:sldId id="304" r:id="rId29"/>
    <p:sldId id="305" r:id="rId30"/>
    <p:sldId id="306" r:id="rId31"/>
    <p:sldId id="302" r:id="rId32"/>
    <p:sldId id="307" r:id="rId33"/>
    <p:sldId id="309" r:id="rId34"/>
    <p:sldId id="308" r:id="rId35"/>
    <p:sldId id="303" r:id="rId36"/>
    <p:sldId id="312" r:id="rId37"/>
    <p:sldId id="313" r:id="rId38"/>
    <p:sldId id="310" r:id="rId39"/>
    <p:sldId id="314" r:id="rId40"/>
    <p:sldId id="315" r:id="rId41"/>
    <p:sldId id="316" r:id="rId42"/>
    <p:sldId id="318" r:id="rId43"/>
    <p:sldId id="317" r:id="rId44"/>
    <p:sldId id="319" r:id="rId45"/>
    <p:sldId id="311" r:id="rId46"/>
    <p:sldId id="322" r:id="rId47"/>
    <p:sldId id="323" r:id="rId48"/>
    <p:sldId id="324" r:id="rId49"/>
    <p:sldId id="321" r:id="rId50"/>
    <p:sldId id="325" r:id="rId51"/>
    <p:sldId id="326" r:id="rId52"/>
    <p:sldId id="276" r:id="rId53"/>
    <p:sldId id="281" r:id="rId54"/>
    <p:sldId id="282" r:id="rId55"/>
    <p:sldId id="328" r:id="rId56"/>
    <p:sldId id="283" r:id="rId5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931"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ain Bérubé" userId="58a7b77c-805a-4492-9b5c-f61060aeaa67" providerId="ADAL" clId="{2BC2EB97-13A8-40C7-B138-0BE15B566954}"/>
    <pc:docChg chg="undo redo custSel addSld delSld modSld sldOrd">
      <pc:chgData name="Sylvain Bérubé" userId="58a7b77c-805a-4492-9b5c-f61060aeaa67" providerId="ADAL" clId="{2BC2EB97-13A8-40C7-B138-0BE15B566954}" dt="2023-01-23T04:41:18.538" v="316" actId="207"/>
      <pc:docMkLst>
        <pc:docMk/>
      </pc:docMkLst>
      <pc:sldChg chg="del">
        <pc:chgData name="Sylvain Bérubé" userId="58a7b77c-805a-4492-9b5c-f61060aeaa67" providerId="ADAL" clId="{2BC2EB97-13A8-40C7-B138-0BE15B566954}" dt="2023-01-22T02:47:43.439" v="5" actId="47"/>
        <pc:sldMkLst>
          <pc:docMk/>
          <pc:sldMk cId="3953349132" sldId="261"/>
        </pc:sldMkLst>
      </pc:sldChg>
      <pc:sldChg chg="del">
        <pc:chgData name="Sylvain Bérubé" userId="58a7b77c-805a-4492-9b5c-f61060aeaa67" providerId="ADAL" clId="{2BC2EB97-13A8-40C7-B138-0BE15B566954}" dt="2023-01-22T02:47:42.691" v="4" actId="47"/>
        <pc:sldMkLst>
          <pc:docMk/>
          <pc:sldMk cId="867317290" sldId="266"/>
        </pc:sldMkLst>
      </pc:sldChg>
      <pc:sldChg chg="del">
        <pc:chgData name="Sylvain Bérubé" userId="58a7b77c-805a-4492-9b5c-f61060aeaa67" providerId="ADAL" clId="{2BC2EB97-13A8-40C7-B138-0BE15B566954}" dt="2023-01-22T02:47:42.359" v="3" actId="47"/>
        <pc:sldMkLst>
          <pc:docMk/>
          <pc:sldMk cId="2050842932" sldId="267"/>
        </pc:sldMkLst>
      </pc:sldChg>
      <pc:sldChg chg="addSp delSp modSp mod">
        <pc:chgData name="Sylvain Bérubé" userId="58a7b77c-805a-4492-9b5c-f61060aeaa67" providerId="ADAL" clId="{2BC2EB97-13A8-40C7-B138-0BE15B566954}" dt="2023-01-22T23:01:38.088" v="23" actId="167"/>
        <pc:sldMkLst>
          <pc:docMk/>
          <pc:sldMk cId="1289543512" sldId="268"/>
        </pc:sldMkLst>
      </pc:sldChg>
      <pc:sldChg chg="del">
        <pc:chgData name="Sylvain Bérubé" userId="58a7b77c-805a-4492-9b5c-f61060aeaa67" providerId="ADAL" clId="{2BC2EB97-13A8-40C7-B138-0BE15B566954}" dt="2023-01-22T02:47:43.633" v="6" actId="47"/>
        <pc:sldMkLst>
          <pc:docMk/>
          <pc:sldMk cId="3694903810" sldId="269"/>
        </pc:sldMkLst>
      </pc:sldChg>
      <pc:sldChg chg="del">
        <pc:chgData name="Sylvain Bérubé" userId="58a7b77c-805a-4492-9b5c-f61060aeaa67" providerId="ADAL" clId="{2BC2EB97-13A8-40C7-B138-0BE15B566954}" dt="2023-01-22T02:47:43.786" v="7" actId="47"/>
        <pc:sldMkLst>
          <pc:docMk/>
          <pc:sldMk cId="1845232139" sldId="270"/>
        </pc:sldMkLst>
      </pc:sldChg>
      <pc:sldChg chg="del">
        <pc:chgData name="Sylvain Bérubé" userId="58a7b77c-805a-4492-9b5c-f61060aeaa67" providerId="ADAL" clId="{2BC2EB97-13A8-40C7-B138-0BE15B566954}" dt="2023-01-22T02:47:44.849" v="9" actId="47"/>
        <pc:sldMkLst>
          <pc:docMk/>
          <pc:sldMk cId="4205174280" sldId="271"/>
        </pc:sldMkLst>
      </pc:sldChg>
      <pc:sldChg chg="del">
        <pc:chgData name="Sylvain Bérubé" userId="58a7b77c-805a-4492-9b5c-f61060aeaa67" providerId="ADAL" clId="{2BC2EB97-13A8-40C7-B138-0BE15B566954}" dt="2023-01-22T02:48:07.109" v="16" actId="47"/>
        <pc:sldMkLst>
          <pc:docMk/>
          <pc:sldMk cId="1047267863" sldId="272"/>
        </pc:sldMkLst>
      </pc:sldChg>
      <pc:sldChg chg="addSp delSp modSp new mod modTransition delAnim modAnim">
        <pc:chgData name="Sylvain Bérubé" userId="58a7b77c-805a-4492-9b5c-f61060aeaa67" providerId="ADAL" clId="{2BC2EB97-13A8-40C7-B138-0BE15B566954}" dt="2023-01-23T03:05:17.214" v="156" actId="20577"/>
        <pc:sldMkLst>
          <pc:docMk/>
          <pc:sldMk cId="2857737566" sldId="273"/>
        </pc:sldMkLst>
      </pc:sldChg>
      <pc:sldChg chg="del">
        <pc:chgData name="Sylvain Bérubé" userId="58a7b77c-805a-4492-9b5c-f61060aeaa67" providerId="ADAL" clId="{2BC2EB97-13A8-40C7-B138-0BE15B566954}" dt="2023-01-22T02:47:43.999" v="8" actId="47"/>
        <pc:sldMkLst>
          <pc:docMk/>
          <pc:sldMk cId="2250878120" sldId="274"/>
        </pc:sldMkLst>
      </pc:sldChg>
      <pc:sldChg chg="addSp delSp modSp new mod ord setBg">
        <pc:chgData name="Sylvain Bérubé" userId="58a7b77c-805a-4492-9b5c-f61060aeaa67" providerId="ADAL" clId="{2BC2EB97-13A8-40C7-B138-0BE15B566954}" dt="2023-01-22T23:11:37.756" v="109" actId="1076"/>
        <pc:sldMkLst>
          <pc:docMk/>
          <pc:sldMk cId="2336094993" sldId="274"/>
        </pc:sldMkLst>
      </pc:sldChg>
      <pc:sldChg chg="addSp modSp add mod modAnim">
        <pc:chgData name="Sylvain Bérubé" userId="58a7b77c-805a-4492-9b5c-f61060aeaa67" providerId="ADAL" clId="{2BC2EB97-13A8-40C7-B138-0BE15B566954}" dt="2023-01-23T03:06:28.806" v="171"/>
        <pc:sldMkLst>
          <pc:docMk/>
          <pc:sldMk cId="175962876" sldId="275"/>
        </pc:sldMkLst>
      </pc:sldChg>
      <pc:sldChg chg="addSp delSp modSp add mod delAnim modAnim">
        <pc:chgData name="Sylvain Bérubé" userId="58a7b77c-805a-4492-9b5c-f61060aeaa67" providerId="ADAL" clId="{2BC2EB97-13A8-40C7-B138-0BE15B566954}" dt="2023-01-23T03:18:52.439" v="186"/>
        <pc:sldMkLst>
          <pc:docMk/>
          <pc:sldMk cId="2034132895" sldId="276"/>
        </pc:sldMkLst>
      </pc:sldChg>
      <pc:sldChg chg="addSp delSp modSp add mod delAnim">
        <pc:chgData name="Sylvain Bérubé" userId="58a7b77c-805a-4492-9b5c-f61060aeaa67" providerId="ADAL" clId="{2BC2EB97-13A8-40C7-B138-0BE15B566954}" dt="2023-01-23T03:34:45.291" v="228" actId="13926"/>
        <pc:sldMkLst>
          <pc:docMk/>
          <pc:sldMk cId="798129057" sldId="277"/>
        </pc:sldMkLst>
      </pc:sldChg>
      <pc:sldChg chg="modSp add mod">
        <pc:chgData name="Sylvain Bérubé" userId="58a7b77c-805a-4492-9b5c-f61060aeaa67" providerId="ADAL" clId="{2BC2EB97-13A8-40C7-B138-0BE15B566954}" dt="2023-01-23T03:35:45.531" v="234" actId="20577"/>
        <pc:sldMkLst>
          <pc:docMk/>
          <pc:sldMk cId="2955194963" sldId="278"/>
        </pc:sldMkLst>
      </pc:sldChg>
      <pc:sldChg chg="addSp delSp modSp add mod">
        <pc:chgData name="Sylvain Bérubé" userId="58a7b77c-805a-4492-9b5c-f61060aeaa67" providerId="ADAL" clId="{2BC2EB97-13A8-40C7-B138-0BE15B566954}" dt="2023-01-23T03:46:19.778" v="254" actId="207"/>
        <pc:sldMkLst>
          <pc:docMk/>
          <pc:sldMk cId="379241249" sldId="279"/>
        </pc:sldMkLst>
      </pc:sldChg>
      <pc:sldChg chg="addSp delSp modSp add mod">
        <pc:chgData name="Sylvain Bérubé" userId="58a7b77c-805a-4492-9b5c-f61060aeaa67" providerId="ADAL" clId="{2BC2EB97-13A8-40C7-B138-0BE15B566954}" dt="2023-01-23T04:01:01.076" v="258" actId="27614"/>
        <pc:sldMkLst>
          <pc:docMk/>
          <pc:sldMk cId="412056660" sldId="280"/>
        </pc:sldMkLst>
      </pc:sldChg>
      <pc:sldChg chg="addSp delSp modSp add mod">
        <pc:chgData name="Sylvain Bérubé" userId="58a7b77c-805a-4492-9b5c-f61060aeaa67" providerId="ADAL" clId="{2BC2EB97-13A8-40C7-B138-0BE15B566954}" dt="2023-01-23T04:01:50.069" v="272" actId="14100"/>
        <pc:sldMkLst>
          <pc:docMk/>
          <pc:sldMk cId="2789086065" sldId="281"/>
        </pc:sldMkLst>
      </pc:sldChg>
      <pc:sldChg chg="addSp delSp modSp add mod">
        <pc:chgData name="Sylvain Bérubé" userId="58a7b77c-805a-4492-9b5c-f61060aeaa67" providerId="ADAL" clId="{2BC2EB97-13A8-40C7-B138-0BE15B566954}" dt="2023-01-23T04:07:26.853" v="287" actId="207"/>
        <pc:sldMkLst>
          <pc:docMk/>
          <pc:sldMk cId="1018407659" sldId="282"/>
        </pc:sldMkLst>
      </pc:sldChg>
      <pc:sldChg chg="addSp delSp modSp add mod">
        <pc:chgData name="Sylvain Bérubé" userId="58a7b77c-805a-4492-9b5c-f61060aeaa67" providerId="ADAL" clId="{2BC2EB97-13A8-40C7-B138-0BE15B566954}" dt="2023-01-23T04:32:19.451" v="298" actId="1076"/>
        <pc:sldMkLst>
          <pc:docMk/>
          <pc:sldMk cId="4239575165" sldId="283"/>
        </pc:sldMkLst>
      </pc:sldChg>
      <pc:sldChg chg="addSp delSp modSp add mod">
        <pc:chgData name="Sylvain Bérubé" userId="58a7b77c-805a-4492-9b5c-f61060aeaa67" providerId="ADAL" clId="{2BC2EB97-13A8-40C7-B138-0BE15B566954}" dt="2023-01-23T04:41:18.538" v="316" actId="207"/>
        <pc:sldMkLst>
          <pc:docMk/>
          <pc:sldMk cId="3667342962" sldId="284"/>
        </pc:sldMkLst>
      </pc:sldChg>
    </pc:docChg>
  </pc:docChgLst>
  <pc:docChgLst>
    <pc:chgData name="Sylvain Bérubé" userId="58a7b77c-805a-4492-9b5c-f61060aeaa67" providerId="ADAL" clId="{D8E36909-1B36-422D-A85A-BB287F3314E2}"/>
    <pc:docChg chg="undo custSel addSld delSld modSld sldOrd">
      <pc:chgData name="Sylvain Bérubé" userId="58a7b77c-805a-4492-9b5c-f61060aeaa67" providerId="ADAL" clId="{D8E36909-1B36-422D-A85A-BB287F3314E2}" dt="2023-02-06T00:36:03.041" v="1395"/>
      <pc:docMkLst>
        <pc:docMk/>
      </pc:docMkLst>
      <pc:sldChg chg="modSp add del mod">
        <pc:chgData name="Sylvain Bérubé" userId="58a7b77c-805a-4492-9b5c-f61060aeaa67" providerId="ADAL" clId="{D8E36909-1B36-422D-A85A-BB287F3314E2}" dt="2023-02-05T21:41:40.218" v="1391"/>
        <pc:sldMkLst>
          <pc:docMk/>
          <pc:sldMk cId="3092414918" sldId="256"/>
        </pc:sldMkLst>
      </pc:sldChg>
      <pc:sldChg chg="addSp delSp modSp mod">
        <pc:chgData name="Sylvain Bérubé" userId="58a7b77c-805a-4492-9b5c-f61060aeaa67" providerId="ADAL" clId="{D8E36909-1B36-422D-A85A-BB287F3314E2}" dt="2023-02-05T03:24:59.156" v="5" actId="22"/>
        <pc:sldMkLst>
          <pc:docMk/>
          <pc:sldMk cId="1289543512" sldId="268"/>
        </pc:sldMkLst>
      </pc:sldChg>
      <pc:sldChg chg="addSp delSp modSp new mod">
        <pc:chgData name="Sylvain Bérubé" userId="58a7b77c-805a-4492-9b5c-f61060aeaa67" providerId="ADAL" clId="{D8E36909-1B36-422D-A85A-BB287F3314E2}" dt="2023-02-05T03:49:43.967" v="57" actId="22"/>
        <pc:sldMkLst>
          <pc:docMk/>
          <pc:sldMk cId="2471233247" sldId="269"/>
        </pc:sldMkLst>
      </pc:sldChg>
      <pc:sldChg chg="addSp delSp modSp new mod ord">
        <pc:chgData name="Sylvain Bérubé" userId="58a7b77c-805a-4492-9b5c-f61060aeaa67" providerId="ADAL" clId="{D8E36909-1B36-422D-A85A-BB287F3314E2}" dt="2023-02-05T05:20:02.193" v="359" actId="14100"/>
        <pc:sldMkLst>
          <pc:docMk/>
          <pc:sldMk cId="3764192950" sldId="270"/>
        </pc:sldMkLst>
      </pc:sldChg>
      <pc:sldChg chg="addSp delSp modSp add mod ord">
        <pc:chgData name="Sylvain Bérubé" userId="58a7b77c-805a-4492-9b5c-f61060aeaa67" providerId="ADAL" clId="{D8E36909-1B36-422D-A85A-BB287F3314E2}" dt="2023-02-05T05:35:00.563" v="371" actId="1076"/>
        <pc:sldMkLst>
          <pc:docMk/>
          <pc:sldMk cId="2876766343" sldId="271"/>
        </pc:sldMkLst>
      </pc:sldChg>
      <pc:sldChg chg="addSp delSp modSp add mod">
        <pc:chgData name="Sylvain Bérubé" userId="58a7b77c-805a-4492-9b5c-f61060aeaa67" providerId="ADAL" clId="{D8E36909-1B36-422D-A85A-BB287F3314E2}" dt="2023-02-05T05:19:42.253" v="357" actId="14100"/>
        <pc:sldMkLst>
          <pc:docMk/>
          <pc:sldMk cId="2355304280" sldId="272"/>
        </pc:sldMkLst>
      </pc:sldChg>
      <pc:sldChg chg="del">
        <pc:chgData name="Sylvain Bérubé" userId="58a7b77c-805a-4492-9b5c-f61060aeaa67" providerId="ADAL" clId="{D8E36909-1B36-422D-A85A-BB287F3314E2}" dt="2023-02-05T03:25:22.838" v="6" actId="47"/>
        <pc:sldMkLst>
          <pc:docMk/>
          <pc:sldMk cId="2857737566" sldId="273"/>
        </pc:sldMkLst>
      </pc:sldChg>
      <pc:sldChg chg="addSp delSp modSp add del mod ord">
        <pc:chgData name="Sylvain Bérubé" userId="58a7b77c-805a-4492-9b5c-f61060aeaa67" providerId="ADAL" clId="{D8E36909-1B36-422D-A85A-BB287F3314E2}" dt="2023-02-05T04:41:05.985" v="313" actId="47"/>
        <pc:sldMkLst>
          <pc:docMk/>
          <pc:sldMk cId="3760331120" sldId="273"/>
        </pc:sldMkLst>
      </pc:sldChg>
      <pc:sldChg chg="del">
        <pc:chgData name="Sylvain Bérubé" userId="58a7b77c-805a-4492-9b5c-f61060aeaa67" providerId="ADAL" clId="{D8E36909-1B36-422D-A85A-BB287F3314E2}" dt="2023-02-05T03:25:22.838" v="6" actId="47"/>
        <pc:sldMkLst>
          <pc:docMk/>
          <pc:sldMk cId="2336094993" sldId="274"/>
        </pc:sldMkLst>
      </pc:sldChg>
      <pc:sldChg chg="addSp delSp modSp add mod ord">
        <pc:chgData name="Sylvain Bérubé" userId="58a7b77c-805a-4492-9b5c-f61060aeaa67" providerId="ADAL" clId="{D8E36909-1B36-422D-A85A-BB287F3314E2}" dt="2023-02-05T04:44:06.025" v="321"/>
        <pc:sldMkLst>
          <pc:docMk/>
          <pc:sldMk cId="3758870557" sldId="274"/>
        </pc:sldMkLst>
      </pc:sldChg>
      <pc:sldChg chg="del">
        <pc:chgData name="Sylvain Bérubé" userId="58a7b77c-805a-4492-9b5c-f61060aeaa67" providerId="ADAL" clId="{D8E36909-1B36-422D-A85A-BB287F3314E2}" dt="2023-02-05T03:25:22.838" v="6" actId="47"/>
        <pc:sldMkLst>
          <pc:docMk/>
          <pc:sldMk cId="175962876" sldId="275"/>
        </pc:sldMkLst>
      </pc:sldChg>
      <pc:sldChg chg="modSp add mod ord">
        <pc:chgData name="Sylvain Bérubé" userId="58a7b77c-805a-4492-9b5c-f61060aeaa67" providerId="ADAL" clId="{D8E36909-1B36-422D-A85A-BB287F3314E2}" dt="2023-02-05T04:43:56.825" v="319"/>
        <pc:sldMkLst>
          <pc:docMk/>
          <pc:sldMk cId="2519948226" sldId="275"/>
        </pc:sldMkLst>
      </pc:sldChg>
      <pc:sldChg chg="del">
        <pc:chgData name="Sylvain Bérubé" userId="58a7b77c-805a-4492-9b5c-f61060aeaa67" providerId="ADAL" clId="{D8E36909-1B36-422D-A85A-BB287F3314E2}" dt="2023-02-05T03:25:22.838" v="6" actId="47"/>
        <pc:sldMkLst>
          <pc:docMk/>
          <pc:sldMk cId="2034132895" sldId="276"/>
        </pc:sldMkLst>
      </pc:sldChg>
      <pc:sldChg chg="addSp delSp modSp add mod">
        <pc:chgData name="Sylvain Bérubé" userId="58a7b77c-805a-4492-9b5c-f61060aeaa67" providerId="ADAL" clId="{D8E36909-1B36-422D-A85A-BB287F3314E2}" dt="2023-02-05T05:17:51.713" v="340" actId="27614"/>
        <pc:sldMkLst>
          <pc:docMk/>
          <pc:sldMk cId="3747119683" sldId="276"/>
        </pc:sldMkLst>
      </pc:sldChg>
      <pc:sldChg chg="del">
        <pc:chgData name="Sylvain Bérubé" userId="58a7b77c-805a-4492-9b5c-f61060aeaa67" providerId="ADAL" clId="{D8E36909-1B36-422D-A85A-BB287F3314E2}" dt="2023-02-05T03:25:22.838" v="6" actId="47"/>
        <pc:sldMkLst>
          <pc:docMk/>
          <pc:sldMk cId="798129057" sldId="277"/>
        </pc:sldMkLst>
      </pc:sldChg>
      <pc:sldChg chg="addSp delSp modSp add del mod">
        <pc:chgData name="Sylvain Bérubé" userId="58a7b77c-805a-4492-9b5c-f61060aeaa67" providerId="ADAL" clId="{D8E36909-1B36-422D-A85A-BB287F3314E2}" dt="2023-02-05T04:41:23.495" v="317" actId="47"/>
        <pc:sldMkLst>
          <pc:docMk/>
          <pc:sldMk cId="3031505626" sldId="277"/>
        </pc:sldMkLst>
      </pc:sldChg>
      <pc:sldChg chg="addSp delSp modSp add mod">
        <pc:chgData name="Sylvain Bérubé" userId="58a7b77c-805a-4492-9b5c-f61060aeaa67" providerId="ADAL" clId="{D8E36909-1B36-422D-A85A-BB287F3314E2}" dt="2023-02-05T05:16:05.654" v="325" actId="962"/>
        <pc:sldMkLst>
          <pc:docMk/>
          <pc:sldMk cId="1770666348" sldId="278"/>
        </pc:sldMkLst>
      </pc:sldChg>
      <pc:sldChg chg="del">
        <pc:chgData name="Sylvain Bérubé" userId="58a7b77c-805a-4492-9b5c-f61060aeaa67" providerId="ADAL" clId="{D8E36909-1B36-422D-A85A-BB287F3314E2}" dt="2023-02-05T03:25:22.838" v="6" actId="47"/>
        <pc:sldMkLst>
          <pc:docMk/>
          <pc:sldMk cId="2955194963" sldId="278"/>
        </pc:sldMkLst>
      </pc:sldChg>
      <pc:sldChg chg="del">
        <pc:chgData name="Sylvain Bérubé" userId="58a7b77c-805a-4492-9b5c-f61060aeaa67" providerId="ADAL" clId="{D8E36909-1B36-422D-A85A-BB287F3314E2}" dt="2023-02-05T03:25:22.838" v="6" actId="47"/>
        <pc:sldMkLst>
          <pc:docMk/>
          <pc:sldMk cId="379241249" sldId="279"/>
        </pc:sldMkLst>
      </pc:sldChg>
      <pc:sldChg chg="add del">
        <pc:chgData name="Sylvain Bérubé" userId="58a7b77c-805a-4492-9b5c-f61060aeaa67" providerId="ADAL" clId="{D8E36909-1B36-422D-A85A-BB287F3314E2}" dt="2023-02-05T04:41:06.765" v="314" actId="47"/>
        <pc:sldMkLst>
          <pc:docMk/>
          <pc:sldMk cId="3510118667" sldId="279"/>
        </pc:sldMkLst>
      </pc:sldChg>
      <pc:sldChg chg="del">
        <pc:chgData name="Sylvain Bérubé" userId="58a7b77c-805a-4492-9b5c-f61060aeaa67" providerId="ADAL" clId="{D8E36909-1B36-422D-A85A-BB287F3314E2}" dt="2023-02-05T03:25:22.838" v="6" actId="47"/>
        <pc:sldMkLst>
          <pc:docMk/>
          <pc:sldMk cId="412056660" sldId="280"/>
        </pc:sldMkLst>
      </pc:sldChg>
      <pc:sldChg chg="addSp delSp modSp add mod">
        <pc:chgData name="Sylvain Bérubé" userId="58a7b77c-805a-4492-9b5c-f61060aeaa67" providerId="ADAL" clId="{D8E36909-1B36-422D-A85A-BB287F3314E2}" dt="2023-02-05T04:41:10.425" v="316"/>
        <pc:sldMkLst>
          <pc:docMk/>
          <pc:sldMk cId="1506501068" sldId="280"/>
        </pc:sldMkLst>
      </pc:sldChg>
      <pc:sldChg chg="add del">
        <pc:chgData name="Sylvain Bérubé" userId="58a7b77c-805a-4492-9b5c-f61060aeaa67" providerId="ADAL" clId="{D8E36909-1B36-422D-A85A-BB287F3314E2}" dt="2023-02-05T05:17:20.666" v="331" actId="47"/>
        <pc:sldMkLst>
          <pc:docMk/>
          <pc:sldMk cId="1891674431" sldId="281"/>
        </pc:sldMkLst>
      </pc:sldChg>
      <pc:sldChg chg="del">
        <pc:chgData name="Sylvain Bérubé" userId="58a7b77c-805a-4492-9b5c-f61060aeaa67" providerId="ADAL" clId="{D8E36909-1B36-422D-A85A-BB287F3314E2}" dt="2023-02-05T03:25:22.838" v="6" actId="47"/>
        <pc:sldMkLst>
          <pc:docMk/>
          <pc:sldMk cId="2789086065" sldId="281"/>
        </pc:sldMkLst>
      </pc:sldChg>
      <pc:sldChg chg="addSp delSp modSp add mod">
        <pc:chgData name="Sylvain Bérubé" userId="58a7b77c-805a-4492-9b5c-f61060aeaa67" providerId="ADAL" clId="{D8E36909-1B36-422D-A85A-BB287F3314E2}" dt="2023-02-05T05:17:59.023" v="344" actId="962"/>
        <pc:sldMkLst>
          <pc:docMk/>
          <pc:sldMk cId="3924098334" sldId="281"/>
        </pc:sldMkLst>
      </pc:sldChg>
      <pc:sldChg chg="add">
        <pc:chgData name="Sylvain Bérubé" userId="58a7b77c-805a-4492-9b5c-f61060aeaa67" providerId="ADAL" clId="{D8E36909-1B36-422D-A85A-BB287F3314E2}" dt="2023-02-05T05:17:41.687" v="337"/>
        <pc:sldMkLst>
          <pc:docMk/>
          <pc:sldMk cId="615016042" sldId="282"/>
        </pc:sldMkLst>
      </pc:sldChg>
      <pc:sldChg chg="modSp add del mod">
        <pc:chgData name="Sylvain Bérubé" userId="58a7b77c-805a-4492-9b5c-f61060aeaa67" providerId="ADAL" clId="{D8E36909-1B36-422D-A85A-BB287F3314E2}" dt="2023-02-05T05:17:21.454" v="332" actId="47"/>
        <pc:sldMkLst>
          <pc:docMk/>
          <pc:sldMk cId="969483135" sldId="282"/>
        </pc:sldMkLst>
      </pc:sldChg>
      <pc:sldChg chg="del">
        <pc:chgData name="Sylvain Bérubé" userId="58a7b77c-805a-4492-9b5c-f61060aeaa67" providerId="ADAL" clId="{D8E36909-1B36-422D-A85A-BB287F3314E2}" dt="2023-02-05T03:25:22.838" v="6" actId="47"/>
        <pc:sldMkLst>
          <pc:docMk/>
          <pc:sldMk cId="1018407659" sldId="282"/>
        </pc:sldMkLst>
      </pc:sldChg>
      <pc:sldChg chg="addSp delSp modSp add mod">
        <pc:chgData name="Sylvain Bérubé" userId="58a7b77c-805a-4492-9b5c-f61060aeaa67" providerId="ADAL" clId="{D8E36909-1B36-422D-A85A-BB287F3314E2}" dt="2023-02-05T05:18:57.184" v="349" actId="962"/>
        <pc:sldMkLst>
          <pc:docMk/>
          <pc:sldMk cId="817511344" sldId="283"/>
        </pc:sldMkLst>
      </pc:sldChg>
      <pc:sldChg chg="del">
        <pc:chgData name="Sylvain Bérubé" userId="58a7b77c-805a-4492-9b5c-f61060aeaa67" providerId="ADAL" clId="{D8E36909-1B36-422D-A85A-BB287F3314E2}" dt="2023-02-05T03:25:22.838" v="6" actId="47"/>
        <pc:sldMkLst>
          <pc:docMk/>
          <pc:sldMk cId="4239575165" sldId="283"/>
        </pc:sldMkLst>
      </pc:sldChg>
      <pc:sldChg chg="addSp delSp modSp add mod">
        <pc:chgData name="Sylvain Bérubé" userId="58a7b77c-805a-4492-9b5c-f61060aeaa67" providerId="ADAL" clId="{D8E36909-1B36-422D-A85A-BB287F3314E2}" dt="2023-02-05T05:20:31.213" v="367" actId="1076"/>
        <pc:sldMkLst>
          <pc:docMk/>
          <pc:sldMk cId="2587344642" sldId="284"/>
        </pc:sldMkLst>
      </pc:sldChg>
      <pc:sldChg chg="del">
        <pc:chgData name="Sylvain Bérubé" userId="58a7b77c-805a-4492-9b5c-f61060aeaa67" providerId="ADAL" clId="{D8E36909-1B36-422D-A85A-BB287F3314E2}" dt="2023-02-05T03:25:22.838" v="6" actId="47"/>
        <pc:sldMkLst>
          <pc:docMk/>
          <pc:sldMk cId="3667342962" sldId="284"/>
        </pc:sldMkLst>
      </pc:sldChg>
      <pc:sldChg chg="modSp add mod">
        <pc:chgData name="Sylvain Bérubé" userId="58a7b77c-805a-4492-9b5c-f61060aeaa67" providerId="ADAL" clId="{D8E36909-1B36-422D-A85A-BB287F3314E2}" dt="2023-02-05T05:55:05.182" v="388" actId="20577"/>
        <pc:sldMkLst>
          <pc:docMk/>
          <pc:sldMk cId="1745293393" sldId="285"/>
        </pc:sldMkLst>
      </pc:sldChg>
      <pc:sldChg chg="del">
        <pc:chgData name="Sylvain Bérubé" userId="58a7b77c-805a-4492-9b5c-f61060aeaa67" providerId="ADAL" clId="{D8E36909-1B36-422D-A85A-BB287F3314E2}" dt="2023-02-05T03:25:22.838" v="6" actId="47"/>
        <pc:sldMkLst>
          <pc:docMk/>
          <pc:sldMk cId="2449247429" sldId="285"/>
        </pc:sldMkLst>
      </pc:sldChg>
      <pc:sldChg chg="delSp modSp new mod">
        <pc:chgData name="Sylvain Bérubé" userId="58a7b77c-805a-4492-9b5c-f61060aeaa67" providerId="ADAL" clId="{D8E36909-1B36-422D-A85A-BB287F3314E2}" dt="2023-02-05T05:59:25.202" v="422" actId="1076"/>
        <pc:sldMkLst>
          <pc:docMk/>
          <pc:sldMk cId="2700731413" sldId="286"/>
        </pc:sldMkLst>
      </pc:sldChg>
      <pc:sldChg chg="add del">
        <pc:chgData name="Sylvain Bérubé" userId="58a7b77c-805a-4492-9b5c-f61060aeaa67" providerId="ADAL" clId="{D8E36909-1B36-422D-A85A-BB287F3314E2}" dt="2023-02-05T06:01:23.852" v="425" actId="47"/>
        <pc:sldMkLst>
          <pc:docMk/>
          <pc:sldMk cId="526669461" sldId="287"/>
        </pc:sldMkLst>
      </pc:sldChg>
      <pc:sldChg chg="addSp delSp modSp add mod">
        <pc:chgData name="Sylvain Bérubé" userId="58a7b77c-805a-4492-9b5c-f61060aeaa67" providerId="ADAL" clId="{D8E36909-1B36-422D-A85A-BB287F3314E2}" dt="2023-02-05T06:02:07.172" v="432" actId="1076"/>
        <pc:sldMkLst>
          <pc:docMk/>
          <pc:sldMk cId="1000535395" sldId="288"/>
        </pc:sldMkLst>
      </pc:sldChg>
      <pc:sldChg chg="modSp add mod">
        <pc:chgData name="Sylvain Bérubé" userId="58a7b77c-805a-4492-9b5c-f61060aeaa67" providerId="ADAL" clId="{D8E36909-1B36-422D-A85A-BB287F3314E2}" dt="2023-02-05T06:30:14.918" v="452" actId="20577"/>
        <pc:sldMkLst>
          <pc:docMk/>
          <pc:sldMk cId="3813960900" sldId="289"/>
        </pc:sldMkLst>
      </pc:sldChg>
      <pc:sldChg chg="addSp delSp modSp add mod">
        <pc:chgData name="Sylvain Bérubé" userId="58a7b77c-805a-4492-9b5c-f61060aeaa67" providerId="ADAL" clId="{D8E36909-1B36-422D-A85A-BB287F3314E2}" dt="2023-02-05T06:49:45.352" v="544"/>
        <pc:sldMkLst>
          <pc:docMk/>
          <pc:sldMk cId="4147437599" sldId="290"/>
        </pc:sldMkLst>
      </pc:sldChg>
      <pc:sldChg chg="modSp add mod">
        <pc:chgData name="Sylvain Bérubé" userId="58a7b77c-805a-4492-9b5c-f61060aeaa67" providerId="ADAL" clId="{D8E36909-1B36-422D-A85A-BB287F3314E2}" dt="2023-02-05T06:44:34.830" v="543" actId="1076"/>
        <pc:sldMkLst>
          <pc:docMk/>
          <pc:sldMk cId="3506011523" sldId="291"/>
        </pc:sldMkLst>
      </pc:sldChg>
      <pc:sldChg chg="addSp delSp modSp add mod">
        <pc:chgData name="Sylvain Bérubé" userId="58a7b77c-805a-4492-9b5c-f61060aeaa67" providerId="ADAL" clId="{D8E36909-1B36-422D-A85A-BB287F3314E2}" dt="2023-02-05T07:16:56.319" v="781" actId="1076"/>
        <pc:sldMkLst>
          <pc:docMk/>
          <pc:sldMk cId="2956780369" sldId="292"/>
        </pc:sldMkLst>
      </pc:sldChg>
      <pc:sldChg chg="addSp delSp modSp add mod">
        <pc:chgData name="Sylvain Bérubé" userId="58a7b77c-805a-4492-9b5c-f61060aeaa67" providerId="ADAL" clId="{D8E36909-1B36-422D-A85A-BB287F3314E2}" dt="2023-02-05T08:04:00.137" v="988" actId="1076"/>
        <pc:sldMkLst>
          <pc:docMk/>
          <pc:sldMk cId="568100095" sldId="293"/>
        </pc:sldMkLst>
      </pc:sldChg>
      <pc:sldChg chg="modSp add mod">
        <pc:chgData name="Sylvain Bérubé" userId="58a7b77c-805a-4492-9b5c-f61060aeaa67" providerId="ADAL" clId="{D8E36909-1B36-422D-A85A-BB287F3314E2}" dt="2023-02-05T07:49:54.607" v="951" actId="1076"/>
        <pc:sldMkLst>
          <pc:docMk/>
          <pc:sldMk cId="529734216" sldId="294"/>
        </pc:sldMkLst>
      </pc:sldChg>
      <pc:sldChg chg="add del">
        <pc:chgData name="Sylvain Bérubé" userId="58a7b77c-805a-4492-9b5c-f61060aeaa67" providerId="ADAL" clId="{D8E36909-1B36-422D-A85A-BB287F3314E2}" dt="2023-02-05T07:17:35.719" v="814"/>
        <pc:sldMkLst>
          <pc:docMk/>
          <pc:sldMk cId="4206666141" sldId="294"/>
        </pc:sldMkLst>
      </pc:sldChg>
      <pc:sldChg chg="addSp delSp modSp add mod">
        <pc:chgData name="Sylvain Bérubé" userId="58a7b77c-805a-4492-9b5c-f61060aeaa67" providerId="ADAL" clId="{D8E36909-1B36-422D-A85A-BB287F3314E2}" dt="2023-02-05T08:26:44.486" v="1385" actId="167"/>
        <pc:sldMkLst>
          <pc:docMk/>
          <pc:sldMk cId="2347811832" sldId="295"/>
        </pc:sldMkLst>
      </pc:sldChg>
      <pc:sldChg chg="addSp delSp modSp add mod">
        <pc:chgData name="Sylvain Bérubé" userId="58a7b77c-805a-4492-9b5c-f61060aeaa67" providerId="ADAL" clId="{D8E36909-1B36-422D-A85A-BB287F3314E2}" dt="2023-02-05T08:26:49.356" v="1387" actId="167"/>
        <pc:sldMkLst>
          <pc:docMk/>
          <pc:sldMk cId="3288676456" sldId="296"/>
        </pc:sldMkLst>
      </pc:sldChg>
      <pc:sldChg chg="addSp modSp add mod modAnim">
        <pc:chgData name="Sylvain Bérubé" userId="58a7b77c-805a-4492-9b5c-f61060aeaa67" providerId="ADAL" clId="{D8E36909-1B36-422D-A85A-BB287F3314E2}" dt="2023-02-05T08:11:12.912" v="1337"/>
        <pc:sldMkLst>
          <pc:docMk/>
          <pc:sldMk cId="4166237484" sldId="297"/>
        </pc:sldMkLst>
      </pc:sldChg>
      <pc:sldChg chg="modSp add">
        <pc:chgData name="Sylvain Bérubé" userId="58a7b77c-805a-4492-9b5c-f61060aeaa67" providerId="ADAL" clId="{D8E36909-1B36-422D-A85A-BB287F3314E2}" dt="2023-02-05T08:23:21.666" v="1369"/>
        <pc:sldMkLst>
          <pc:docMk/>
          <pc:sldMk cId="2713710156" sldId="298"/>
        </pc:sldMkLst>
      </pc:sldChg>
      <pc:sldChg chg="modSp add mod">
        <pc:chgData name="Sylvain Bérubé" userId="58a7b77c-805a-4492-9b5c-f61060aeaa67" providerId="ADAL" clId="{D8E36909-1B36-422D-A85A-BB287F3314E2}" dt="2023-02-05T08:23:43.256" v="1374" actId="255"/>
        <pc:sldMkLst>
          <pc:docMk/>
          <pc:sldMk cId="3739119008" sldId="299"/>
        </pc:sldMkLst>
      </pc:sldChg>
      <pc:sldChg chg="addSp delSp modSp add mod">
        <pc:chgData name="Sylvain Bérubé" userId="58a7b77c-805a-4492-9b5c-f61060aeaa67" providerId="ADAL" clId="{D8E36909-1B36-422D-A85A-BB287F3314E2}" dt="2023-02-05T08:26:22.786" v="1383" actId="478"/>
        <pc:sldMkLst>
          <pc:docMk/>
          <pc:sldMk cId="3057937226" sldId="300"/>
        </pc:sldMkLst>
      </pc:sldChg>
      <pc:sldChg chg="modTransition">
        <pc:chgData name="Sylvain Bérubé" userId="58a7b77c-805a-4492-9b5c-f61060aeaa67" providerId="ADAL" clId="{D8E36909-1B36-422D-A85A-BB287F3314E2}" dt="2023-02-06T00:36:03.041" v="1395"/>
        <pc:sldMkLst>
          <pc:docMk/>
          <pc:sldMk cId="856904317" sldId="308"/>
        </pc:sldMkLst>
      </pc:sldChg>
      <pc:sldChg chg="modTransition">
        <pc:chgData name="Sylvain Bérubé" userId="58a7b77c-805a-4492-9b5c-f61060aeaa67" providerId="ADAL" clId="{D8E36909-1B36-422D-A85A-BB287F3314E2}" dt="2023-02-06T00:36:01.769" v="1394"/>
        <pc:sldMkLst>
          <pc:docMk/>
          <pc:sldMk cId="2413033367" sldId="309"/>
        </pc:sldMkLst>
      </pc:sldChg>
      <pc:sldChg chg="del">
        <pc:chgData name="Sylvain Bérubé" userId="58a7b77c-805a-4492-9b5c-f61060aeaa67" providerId="ADAL" clId="{D8E36909-1B36-422D-A85A-BB287F3314E2}" dt="2023-02-05T22:05:05.906" v="1393" actId="47"/>
        <pc:sldMkLst>
          <pc:docMk/>
          <pc:sldMk cId="363925657" sldId="327"/>
        </pc:sldMkLst>
      </pc:sldChg>
      <pc:sldChg chg="addSp mod">
        <pc:chgData name="Sylvain Bérubé" userId="58a7b77c-805a-4492-9b5c-f61060aeaa67" providerId="ADAL" clId="{D8E36909-1B36-422D-A85A-BB287F3314E2}" dt="2023-02-05T21:41:51.438" v="1392" actId="22"/>
        <pc:sldMkLst>
          <pc:docMk/>
          <pc:sldMk cId="2516532947" sldId="329"/>
        </pc:sldMkLst>
      </pc:sldChg>
    </pc:docChg>
  </pc:docChgLst>
  <pc:docChgLst>
    <pc:chgData name="Bérubé, Sylvain" userId="58a7b77c-805a-4492-9b5c-f61060aeaa67" providerId="ADAL" clId="{8325678F-E2B9-4993-864C-C80A68490835}"/>
    <pc:docChg chg="delSld">
      <pc:chgData name="Bérubé, Sylvain" userId="58a7b77c-805a-4492-9b5c-f61060aeaa67" providerId="ADAL" clId="{8325678F-E2B9-4993-864C-C80A68490835}" dt="2025-01-23T04:20:54.435" v="0" actId="47"/>
      <pc:docMkLst>
        <pc:docMk/>
      </pc:docMkLst>
      <pc:sldChg chg="del">
        <pc:chgData name="Bérubé, Sylvain" userId="58a7b77c-805a-4492-9b5c-f61060aeaa67" providerId="ADAL" clId="{8325678F-E2B9-4993-864C-C80A68490835}" dt="2025-01-23T04:20:54.435" v="0" actId="47"/>
        <pc:sldMkLst>
          <pc:docMk/>
          <pc:sldMk cId="2516532947" sldId="32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34F29F-C7A8-4487-8F72-4288661849D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57CC1373-7E9A-4DEB-87F1-B69489A85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62E8C92-EB7B-41EF-AA82-EDBD8349097F}"/>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5" name="Espace réservé du pied de page 4">
            <a:extLst>
              <a:ext uri="{FF2B5EF4-FFF2-40B4-BE49-F238E27FC236}">
                <a16:creationId xmlns:a16="http://schemas.microsoft.com/office/drawing/2014/main" id="{A0BDF723-0171-4D16-9551-BDED504163C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9AD4043-EFDC-4196-B5D6-AD9FC3FDAB35}"/>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2693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758674-D668-4201-A8CA-245A57BD6AD2}"/>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06F2A5F-72DE-486D-9998-89A886D5BDB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1004CDA-7FAD-4619-84EF-21AE56B40721}"/>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5" name="Espace réservé du pied de page 4">
            <a:extLst>
              <a:ext uri="{FF2B5EF4-FFF2-40B4-BE49-F238E27FC236}">
                <a16:creationId xmlns:a16="http://schemas.microsoft.com/office/drawing/2014/main" id="{AF8B42EC-0D40-4B71-B80A-603DBC8B57B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18D9E20-55FF-4CE7-9E27-2335117DA187}"/>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284421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16606CC-4CF9-4B8A-9D94-3B8511F99E76}"/>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7A0257CC-FE74-4687-A46E-168E3AECFFF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61BF1D0-0CD3-46C8-AE84-B6AFF11ACA1A}"/>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5" name="Espace réservé du pied de page 4">
            <a:extLst>
              <a:ext uri="{FF2B5EF4-FFF2-40B4-BE49-F238E27FC236}">
                <a16:creationId xmlns:a16="http://schemas.microsoft.com/office/drawing/2014/main" id="{74999B18-F35B-4DD4-9228-C418260682B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527E35E-4856-4A2F-B035-5328EDB25ED4}"/>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599970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4F7EBB-2F7E-466D-8690-DAE82E37A95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4FB3105-6563-4516-AD7A-6CAD9D9A8F2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3D5EB67A-BE33-45AB-87E3-815F519B0698}"/>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5" name="Espace réservé du pied de page 4">
            <a:extLst>
              <a:ext uri="{FF2B5EF4-FFF2-40B4-BE49-F238E27FC236}">
                <a16:creationId xmlns:a16="http://schemas.microsoft.com/office/drawing/2014/main" id="{627B4DF8-94F4-4CCB-8F55-DFD2C231EDB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2E2AB63-7C04-4D06-82EE-D93C0D9DACAE}"/>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565952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38D17-9E9B-4E6E-8B07-FDE3F8B0797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430E60E5-2AA3-40D5-8406-24658C7DD0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206DA8D-5B50-4F66-8EAB-69B0FA4AFF71}"/>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5" name="Espace réservé du pied de page 4">
            <a:extLst>
              <a:ext uri="{FF2B5EF4-FFF2-40B4-BE49-F238E27FC236}">
                <a16:creationId xmlns:a16="http://schemas.microsoft.com/office/drawing/2014/main" id="{CA377C11-0F76-45C2-B3D6-C8932A096BD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071A272-B72E-4773-BEE6-72C86BAAE05E}"/>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140116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C09149-B7A4-4F71-A8FD-7F1BFB84330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6565C84-9090-42AE-BF9A-B7634B5F30E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64801D4B-96E2-484C-860D-AECA45CC29E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9D163F74-4472-42EE-82CC-378A6757D10D}"/>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6" name="Espace réservé du pied de page 5">
            <a:extLst>
              <a:ext uri="{FF2B5EF4-FFF2-40B4-BE49-F238E27FC236}">
                <a16:creationId xmlns:a16="http://schemas.microsoft.com/office/drawing/2014/main" id="{B6527CC9-177A-4002-8304-81097B7958C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1C5E456-C758-407E-8C84-6894483E0FC0}"/>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19825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DC544-DFF3-4583-A7A3-4995A96378AC}"/>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7EC9C7BD-B9D6-4EB4-A6DA-8D5CF0112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B8BD29A-22C3-4496-9C3B-67049A37641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5D9A78DC-A59F-44AF-AD8A-103DB2833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9DC0512-803E-49A2-B648-595C5132E02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B8F4403F-EAF3-4D2E-8640-D84E9DA3A44A}"/>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8" name="Espace réservé du pied de page 7">
            <a:extLst>
              <a:ext uri="{FF2B5EF4-FFF2-40B4-BE49-F238E27FC236}">
                <a16:creationId xmlns:a16="http://schemas.microsoft.com/office/drawing/2014/main" id="{361C8716-877B-46DA-AAA7-1DEF9D142705}"/>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AF13DCF7-7569-407C-AD71-4220FCAEF879}"/>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1170322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829E62-653B-4FD8-BC3C-4852D20C0455}"/>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FF6B205C-C04D-49E7-9E5F-ED3140FDB2F7}"/>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4" name="Espace réservé du pied de page 3">
            <a:extLst>
              <a:ext uri="{FF2B5EF4-FFF2-40B4-BE49-F238E27FC236}">
                <a16:creationId xmlns:a16="http://schemas.microsoft.com/office/drawing/2014/main" id="{D91EE735-9087-42DA-A1B1-D686E28E3419}"/>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DCFA05E1-0833-47A6-986B-75AD63C79653}"/>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51433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BEF1A0-14FD-42D3-8447-FD45EE4E07B9}"/>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3" name="Espace réservé du pied de page 2">
            <a:extLst>
              <a:ext uri="{FF2B5EF4-FFF2-40B4-BE49-F238E27FC236}">
                <a16:creationId xmlns:a16="http://schemas.microsoft.com/office/drawing/2014/main" id="{3B8AAB03-3145-48DE-B8D3-778EF520BA8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405BD5AA-C2D6-4000-95BD-FE80BCA7B052}"/>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255471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D5A3F3-FDD5-4B0F-B076-6C6B47ED7B5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A33A77D5-2D44-4DC4-A5EF-CF2395A1B0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4CD9353-FC34-40AB-A307-B780FDEE9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0B3406B-1257-4DEF-B730-525D411DC17E}"/>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6" name="Espace réservé du pied de page 5">
            <a:extLst>
              <a:ext uri="{FF2B5EF4-FFF2-40B4-BE49-F238E27FC236}">
                <a16:creationId xmlns:a16="http://schemas.microsoft.com/office/drawing/2014/main" id="{9C384565-08E5-4D6B-9B8A-EE8CB1D53FC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B52643B3-32B0-414B-B32D-5655902EE3CA}"/>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391261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C8E5B7-2B54-4ADD-8229-15251CB568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08AF50CC-1E3E-44FD-883D-269A2759ED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A02418E5-3B61-4A76-882D-6F49923B8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82ED898-BBE5-47D1-A47B-E9F4816873C0}"/>
              </a:ext>
            </a:extLst>
          </p:cNvPr>
          <p:cNvSpPr>
            <a:spLocks noGrp="1"/>
          </p:cNvSpPr>
          <p:nvPr>
            <p:ph type="dt" sz="half" idx="10"/>
          </p:nvPr>
        </p:nvSpPr>
        <p:spPr/>
        <p:txBody>
          <a:bodyPr/>
          <a:lstStyle/>
          <a:p>
            <a:fld id="{3A06A174-71B0-4064-A01A-0DFA23FC9B24}" type="datetimeFigureOut">
              <a:rPr lang="fr-CA" smtClean="0"/>
              <a:t>2025-01-23</a:t>
            </a:fld>
            <a:endParaRPr lang="fr-CA"/>
          </a:p>
        </p:txBody>
      </p:sp>
      <p:sp>
        <p:nvSpPr>
          <p:cNvPr id="6" name="Espace réservé du pied de page 5">
            <a:extLst>
              <a:ext uri="{FF2B5EF4-FFF2-40B4-BE49-F238E27FC236}">
                <a16:creationId xmlns:a16="http://schemas.microsoft.com/office/drawing/2014/main" id="{87FC6961-E780-40C8-9076-32E0044AAE08}"/>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3193ADE4-6606-4C85-ACAC-F50364F79DD9}"/>
              </a:ext>
            </a:extLst>
          </p:cNvPr>
          <p:cNvSpPr>
            <a:spLocks noGrp="1"/>
          </p:cNvSpPr>
          <p:nvPr>
            <p:ph type="sldNum" sz="quarter" idx="12"/>
          </p:nvPr>
        </p:nvSpPr>
        <p:spPr/>
        <p:txBody>
          <a:bodyPr/>
          <a:lstStyle/>
          <a:p>
            <a:fld id="{4F329FB4-7F95-4D65-9FE8-64E34E8395A6}" type="slidenum">
              <a:rPr lang="fr-CA" smtClean="0"/>
              <a:t>‹N°›</a:t>
            </a:fld>
            <a:endParaRPr lang="fr-CA"/>
          </a:p>
        </p:txBody>
      </p:sp>
    </p:spTree>
    <p:extLst>
      <p:ext uri="{BB962C8B-B14F-4D97-AF65-F5344CB8AC3E}">
        <p14:creationId xmlns:p14="http://schemas.microsoft.com/office/powerpoint/2010/main" val="120879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0EB49B3-33B7-4ACA-9690-04248D87D0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77B4E6A-8C41-4F14-82C7-3FDA132AFF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7E435BD-81B2-4EC6-9501-BFD2C91AF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6A174-71B0-4064-A01A-0DFA23FC9B24}" type="datetimeFigureOut">
              <a:rPr lang="fr-CA" smtClean="0"/>
              <a:t>2025-01-23</a:t>
            </a:fld>
            <a:endParaRPr lang="fr-CA"/>
          </a:p>
        </p:txBody>
      </p:sp>
      <p:sp>
        <p:nvSpPr>
          <p:cNvPr id="5" name="Espace réservé du pied de page 4">
            <a:extLst>
              <a:ext uri="{FF2B5EF4-FFF2-40B4-BE49-F238E27FC236}">
                <a16:creationId xmlns:a16="http://schemas.microsoft.com/office/drawing/2014/main" id="{1673CC64-BA23-44CD-AC3E-AC3E5D2F7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5BA66C64-8941-459B-867B-9C4C0C5DE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29FB4-7F95-4D65-9FE8-64E34E8395A6}" type="slidenum">
              <a:rPr lang="fr-CA" smtClean="0"/>
              <a:t>‹N°›</a:t>
            </a:fld>
            <a:endParaRPr lang="fr-CA"/>
          </a:p>
        </p:txBody>
      </p:sp>
    </p:spTree>
    <p:extLst>
      <p:ext uri="{BB962C8B-B14F-4D97-AF65-F5344CB8AC3E}">
        <p14:creationId xmlns:p14="http://schemas.microsoft.com/office/powerpoint/2010/main" val="3752632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fr.wikipedia.org/wiki/Groupes_de_Conway"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9Hpy6MKM-J8?t=65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eogebra.org/classic/uhqxty8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fr.wikipedia.org/wiki/4-polytope_uniforme"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youtube.com/watch?v=S-W0NX97DB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youtube.com/watch?v=_11M6j07cPQ"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61457E-2ADA-5609-C547-C70A3736E50E}"/>
              </a:ext>
            </a:extLst>
          </p:cNvPr>
          <p:cNvSpPr/>
          <p:nvPr/>
        </p:nvSpPr>
        <p:spPr>
          <a:xfrm>
            <a:off x="0" y="0"/>
            <a:ext cx="12191999" cy="685799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CA"/>
          </a:p>
        </p:txBody>
      </p:sp>
      <p:pic>
        <p:nvPicPr>
          <p:cNvPr id="5" name="Espace réservé du contenu 4" descr="Une image contenant texte, Prospectus, graphisme, Publication&#10;&#10;Description générée automatiquement">
            <a:extLst>
              <a:ext uri="{FF2B5EF4-FFF2-40B4-BE49-F238E27FC236}">
                <a16:creationId xmlns:a16="http://schemas.microsoft.com/office/drawing/2014/main" id="{F786AB5A-7007-C300-AD8C-F691D10B48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9249"/>
            <a:ext cx="12189620" cy="6279502"/>
          </a:xfrm>
        </p:spPr>
      </p:pic>
    </p:spTree>
    <p:extLst>
      <p:ext uri="{BB962C8B-B14F-4D97-AF65-F5344CB8AC3E}">
        <p14:creationId xmlns:p14="http://schemas.microsoft.com/office/powerpoint/2010/main" val="3718309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3" name="Image 2" descr="Une image contenant texte&#10;&#10;Description générée automatiquement">
            <a:extLst>
              <a:ext uri="{FF2B5EF4-FFF2-40B4-BE49-F238E27FC236}">
                <a16:creationId xmlns:a16="http://schemas.microsoft.com/office/drawing/2014/main" id="{EA3E2290-EFAB-7C25-D56D-E1B8218D4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35530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15E6C330-C58D-0E21-B756-66ECAC8FDB0C}"/>
                  </a:ext>
                </a:extLst>
              </p:cNvPr>
              <p:cNvSpPr>
                <a:spLocks noGrp="1"/>
              </p:cNvSpPr>
              <p:nvPr>
                <p:ph idx="1"/>
              </p:nvPr>
            </p:nvSpPr>
            <p:spPr>
              <a:xfrm>
                <a:off x="838200" y="681038"/>
                <a:ext cx="10515600" cy="5495926"/>
              </a:xfrm>
            </p:spPr>
            <p:txBody>
              <a:bodyPr>
                <a:normAutofit/>
              </a:bodyPr>
              <a:lstStyle/>
              <a:p>
                <a:pPr marL="0" indent="0">
                  <a:buNone/>
                </a:pPr>
                <a:r>
                  <a:rPr lang="fr-CA" dirty="0"/>
                  <a:t>Soit </a:t>
                </a:r>
                <a14:m>
                  <m:oMath xmlns:m="http://schemas.openxmlformats.org/officeDocument/2006/math">
                    <m:sSub>
                      <m:sSubPr>
                        <m:ctrlPr>
                          <a:rPr lang="fr-CA" b="0" i="1" smtClean="0">
                            <a:solidFill>
                              <a:srgbClr val="0070C0"/>
                            </a:solidFill>
                            <a:latin typeface="Cambria Math" panose="02040503050406030204" pitchFamily="18" charset="0"/>
                          </a:rPr>
                        </m:ctrlPr>
                      </m:sSubPr>
                      <m:e>
                        <m:r>
                          <a:rPr lang="fr-CA" b="0" i="1" smtClean="0">
                            <a:solidFill>
                              <a:srgbClr val="0070C0"/>
                            </a:solidFill>
                            <a:latin typeface="Cambria Math" panose="02040503050406030204" pitchFamily="18" charset="0"/>
                          </a:rPr>
                          <m:t>𝐿</m:t>
                        </m:r>
                      </m:e>
                      <m:sub>
                        <m:r>
                          <a:rPr lang="fr-CA" b="0" i="1" smtClean="0">
                            <a:solidFill>
                              <a:srgbClr val="0070C0"/>
                            </a:solidFill>
                            <a:latin typeface="Cambria Math" panose="02040503050406030204" pitchFamily="18" charset="0"/>
                          </a:rPr>
                          <m:t>𝑛</m:t>
                        </m:r>
                      </m:sub>
                    </m:sSub>
                  </m:oMath>
                </a14:m>
                <a:r>
                  <a:rPr lang="fr-CA" dirty="0">
                    <a:solidFill>
                      <a:srgbClr val="0070C0"/>
                    </a:solidFill>
                  </a:rPr>
                  <a:t> </a:t>
                </a:r>
                <a:r>
                  <a:rPr lang="fr-CA" dirty="0"/>
                  <a:t>le nombre de chiffres du terme </a:t>
                </a:r>
                <a14:m>
                  <m:oMath xmlns:m="http://schemas.openxmlformats.org/officeDocument/2006/math">
                    <m:r>
                      <a:rPr lang="fr-CA" b="0" i="1" smtClean="0">
                        <a:solidFill>
                          <a:srgbClr val="0070C0"/>
                        </a:solidFill>
                        <a:latin typeface="Cambria Math" panose="02040503050406030204" pitchFamily="18" charset="0"/>
                      </a:rPr>
                      <m:t>𝑛</m:t>
                    </m:r>
                  </m:oMath>
                </a14:m>
                <a:r>
                  <a:rPr lang="fr-CA" dirty="0"/>
                  <a:t> de la suite. Alors</a:t>
                </a:r>
              </a:p>
              <a:p>
                <a:pPr marL="457200" lvl="1" indent="0">
                  <a:buNone/>
                </a:pPr>
                <a14:m>
                  <m:oMathPara xmlns:m="http://schemas.openxmlformats.org/officeDocument/2006/math">
                    <m:oMathParaPr>
                      <m:jc m:val="left"/>
                    </m:oMathParaPr>
                    <m:oMath xmlns:m="http://schemas.openxmlformats.org/officeDocument/2006/math">
                      <m:func>
                        <m:funcPr>
                          <m:ctrlPr>
                            <a:rPr lang="pt-BR" sz="2800" i="1" smtClean="0">
                              <a:latin typeface="Cambria Math" panose="02040503050406030204" pitchFamily="18" charset="0"/>
                            </a:rPr>
                          </m:ctrlPr>
                        </m:funcPr>
                        <m:fName>
                          <m:limLow>
                            <m:limLowPr>
                              <m:ctrlPr>
                                <a:rPr lang="pt-BR" sz="2800" i="1" smtClean="0">
                                  <a:latin typeface="Cambria Math" panose="02040503050406030204" pitchFamily="18" charset="0"/>
                                </a:rPr>
                              </m:ctrlPr>
                            </m:limLowPr>
                            <m:e>
                              <m:r>
                                <m:rPr>
                                  <m:sty m:val="p"/>
                                </m:rPr>
                                <a:rPr lang="pt-BR" sz="2800" i="0" smtClean="0">
                                  <a:latin typeface="Cambria Math" panose="02040503050406030204" pitchFamily="18" charset="0"/>
                                </a:rPr>
                                <m:t>lim</m:t>
                              </m:r>
                            </m:e>
                            <m:lim>
                              <m:r>
                                <a:rPr lang="pt-BR" sz="2800" i="1" smtClean="0">
                                  <a:latin typeface="Cambria Math" panose="02040503050406030204" pitchFamily="18" charset="0"/>
                                </a:rPr>
                                <m:t>𝑛</m:t>
                              </m:r>
                              <m:r>
                                <a:rPr lang="pt-BR" sz="2800" i="1" smtClean="0">
                                  <a:latin typeface="Cambria Math" panose="02040503050406030204" pitchFamily="18" charset="0"/>
                                </a:rPr>
                                <m:t>→∞</m:t>
                              </m:r>
                            </m:lim>
                          </m:limLow>
                        </m:fName>
                        <m:e>
                          <m:d>
                            <m:dPr>
                              <m:ctrlPr>
                                <a:rPr lang="fr-CA" sz="2800" b="0" i="1" smtClean="0">
                                  <a:latin typeface="Cambria Math" panose="02040503050406030204" pitchFamily="18" charset="0"/>
                                </a:rPr>
                              </m:ctrlPr>
                            </m:dPr>
                            <m:e>
                              <m:f>
                                <m:fPr>
                                  <m:ctrlPr>
                                    <a:rPr lang="fr-CA" sz="2800" i="1" smtClean="0">
                                      <a:solidFill>
                                        <a:srgbClr val="0070C0"/>
                                      </a:solidFill>
                                      <a:latin typeface="Cambria Math" panose="02040503050406030204" pitchFamily="18" charset="0"/>
                                    </a:rPr>
                                  </m:ctrlPr>
                                </m:fPr>
                                <m:num>
                                  <m:sSub>
                                    <m:sSubPr>
                                      <m:ctrlPr>
                                        <a:rPr lang="fr-CA" sz="2800" i="1">
                                          <a:solidFill>
                                            <a:srgbClr val="0070C0"/>
                                          </a:solidFill>
                                          <a:latin typeface="Cambria Math" panose="02040503050406030204" pitchFamily="18" charset="0"/>
                                        </a:rPr>
                                      </m:ctrlPr>
                                    </m:sSubPr>
                                    <m:e>
                                      <m:r>
                                        <a:rPr lang="fr-CA" sz="2800" i="1">
                                          <a:solidFill>
                                            <a:srgbClr val="0070C0"/>
                                          </a:solidFill>
                                          <a:latin typeface="Cambria Math" panose="02040503050406030204" pitchFamily="18" charset="0"/>
                                        </a:rPr>
                                        <m:t>𝐿</m:t>
                                      </m:r>
                                    </m:e>
                                    <m:sub>
                                      <m:r>
                                        <a:rPr lang="fr-CA" sz="2800" i="1">
                                          <a:solidFill>
                                            <a:srgbClr val="0070C0"/>
                                          </a:solidFill>
                                          <a:latin typeface="Cambria Math" panose="02040503050406030204" pitchFamily="18" charset="0"/>
                                        </a:rPr>
                                        <m:t>𝑛</m:t>
                                      </m:r>
                                      <m:r>
                                        <a:rPr lang="fr-CA" sz="2800" i="1">
                                          <a:solidFill>
                                            <a:srgbClr val="0070C0"/>
                                          </a:solidFill>
                                          <a:latin typeface="Cambria Math" panose="02040503050406030204" pitchFamily="18" charset="0"/>
                                        </a:rPr>
                                        <m:t>+1</m:t>
                                      </m:r>
                                    </m:sub>
                                  </m:sSub>
                                </m:num>
                                <m:den>
                                  <m:sSub>
                                    <m:sSubPr>
                                      <m:ctrlPr>
                                        <a:rPr lang="fr-CA" sz="2800" i="1">
                                          <a:solidFill>
                                            <a:srgbClr val="0070C0"/>
                                          </a:solidFill>
                                          <a:latin typeface="Cambria Math" panose="02040503050406030204" pitchFamily="18" charset="0"/>
                                        </a:rPr>
                                      </m:ctrlPr>
                                    </m:sSubPr>
                                    <m:e>
                                      <m:r>
                                        <a:rPr lang="fr-CA" sz="2800" i="1">
                                          <a:solidFill>
                                            <a:srgbClr val="0070C0"/>
                                          </a:solidFill>
                                          <a:latin typeface="Cambria Math" panose="02040503050406030204" pitchFamily="18" charset="0"/>
                                        </a:rPr>
                                        <m:t>𝐿</m:t>
                                      </m:r>
                                    </m:e>
                                    <m:sub>
                                      <m:r>
                                        <a:rPr lang="fr-CA" sz="2800" i="1">
                                          <a:solidFill>
                                            <a:srgbClr val="0070C0"/>
                                          </a:solidFill>
                                          <a:latin typeface="Cambria Math" panose="02040503050406030204" pitchFamily="18" charset="0"/>
                                        </a:rPr>
                                        <m:t>𝑛</m:t>
                                      </m:r>
                                    </m:sub>
                                  </m:sSub>
                                </m:den>
                              </m:f>
                            </m:e>
                          </m:d>
                        </m:e>
                      </m:func>
                      <m:r>
                        <a:rPr lang="fr-CA" sz="2800" b="0" i="1" smtClean="0">
                          <a:latin typeface="Cambria Math" panose="02040503050406030204" pitchFamily="18" charset="0"/>
                        </a:rPr>
                        <m:t>=</m:t>
                      </m:r>
                      <m:r>
                        <a:rPr lang="fr-CA" sz="2800" b="0" i="1" smtClean="0">
                          <a:solidFill>
                            <a:srgbClr val="C00000"/>
                          </a:solidFill>
                          <a:latin typeface="Cambria Math" panose="02040503050406030204" pitchFamily="18" charset="0"/>
                        </a:rPr>
                        <m:t>𝜆</m:t>
                      </m:r>
                    </m:oMath>
                  </m:oMathPara>
                </a14:m>
                <a:endParaRPr lang="fr-CA" sz="2800" dirty="0"/>
              </a:p>
              <a:p>
                <a:pPr marL="0" indent="0">
                  <a:buNone/>
                </a:pPr>
                <a:r>
                  <a:rPr lang="fr-CA" dirty="0"/>
                  <a:t>où </a:t>
                </a:r>
                <a14:m>
                  <m:oMath xmlns:m="http://schemas.openxmlformats.org/officeDocument/2006/math">
                    <m:r>
                      <a:rPr lang="fr-CA" b="0" i="1" smtClean="0">
                        <a:solidFill>
                          <a:srgbClr val="C00000"/>
                        </a:solidFill>
                        <a:latin typeface="Cambria Math" panose="02040503050406030204" pitchFamily="18" charset="0"/>
                      </a:rPr>
                      <m:t>𝜆</m:t>
                    </m:r>
                  </m:oMath>
                </a14:m>
                <a:r>
                  <a:rPr lang="fr-CA" dirty="0"/>
                  <a:t> (</a:t>
                </a:r>
                <a:r>
                  <a:rPr lang="fr-CA" dirty="0">
                    <a:solidFill>
                      <a:srgbClr val="C00000"/>
                    </a:solidFill>
                  </a:rPr>
                  <a:t>constante de Conway</a:t>
                </a:r>
                <a:r>
                  <a:rPr lang="fr-CA" dirty="0"/>
                  <a:t>) est l’unique solution réelle à </a:t>
                </a:r>
              </a:p>
            </p:txBody>
          </p:sp>
        </mc:Choice>
        <mc:Fallback xmlns="">
          <p:sp>
            <p:nvSpPr>
              <p:cNvPr id="3" name="Espace réservé du contenu 2">
                <a:extLst>
                  <a:ext uri="{FF2B5EF4-FFF2-40B4-BE49-F238E27FC236}">
                    <a16:creationId xmlns:a16="http://schemas.microsoft.com/office/drawing/2014/main" id="{15E6C330-C58D-0E21-B756-66ECAC8FDB0C}"/>
                  </a:ext>
                </a:extLst>
              </p:cNvPr>
              <p:cNvSpPr>
                <a:spLocks noGrp="1" noRot="1" noChangeAspect="1" noMove="1" noResize="1" noEditPoints="1" noAdjustHandles="1" noChangeArrowheads="1" noChangeShapeType="1" noTextEdit="1"/>
              </p:cNvSpPr>
              <p:nvPr>
                <p:ph idx="1"/>
              </p:nvPr>
            </p:nvSpPr>
            <p:spPr>
              <a:xfrm>
                <a:off x="838200" y="681038"/>
                <a:ext cx="10515600" cy="5495926"/>
              </a:xfrm>
              <a:blipFill>
                <a:blip r:embed="rId2"/>
                <a:stretch>
                  <a:fillRect l="-1217" t="-1887"/>
                </a:stretch>
              </a:blipFill>
            </p:spPr>
            <p:txBody>
              <a:bodyPr/>
              <a:lstStyle/>
              <a:p>
                <a:r>
                  <a:rPr lang="fr-CA">
                    <a:noFill/>
                  </a:rPr>
                  <a:t> </a:t>
                </a:r>
              </a:p>
            </p:txBody>
          </p:sp>
        </mc:Fallback>
      </mc:AlternateContent>
      <p:pic>
        <p:nvPicPr>
          <p:cNvPr id="8" name="Image 7">
            <a:extLst>
              <a:ext uri="{FF2B5EF4-FFF2-40B4-BE49-F238E27FC236}">
                <a16:creationId xmlns:a16="http://schemas.microsoft.com/office/drawing/2014/main" id="{1369F66C-0675-8658-E302-E933AF8B125F}"/>
              </a:ext>
            </a:extLst>
          </p:cNvPr>
          <p:cNvPicPr>
            <a:picLocks noChangeAspect="1"/>
          </p:cNvPicPr>
          <p:nvPr/>
        </p:nvPicPr>
        <p:blipFill>
          <a:blip r:embed="rId3"/>
          <a:stretch>
            <a:fillRect/>
          </a:stretch>
        </p:blipFill>
        <p:spPr>
          <a:xfrm>
            <a:off x="1151835" y="3195222"/>
            <a:ext cx="9888330" cy="2981741"/>
          </a:xfrm>
          <a:prstGeom prst="rect">
            <a:avLst/>
          </a:prstGeom>
        </p:spPr>
      </p:pic>
    </p:spTree>
    <p:extLst>
      <p:ext uri="{BB962C8B-B14F-4D97-AF65-F5344CB8AC3E}">
        <p14:creationId xmlns:p14="http://schemas.microsoft.com/office/powerpoint/2010/main" val="3764192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Groupe de Conway</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1745293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7D908D-B935-CA23-D25F-521FF36F9839}"/>
              </a:ext>
            </a:extLst>
          </p:cNvPr>
          <p:cNvSpPr>
            <a:spLocks noGrp="1"/>
          </p:cNvSpPr>
          <p:nvPr>
            <p:ph idx="1"/>
          </p:nvPr>
        </p:nvSpPr>
        <p:spPr>
          <a:xfrm>
            <a:off x="838200" y="1764631"/>
            <a:ext cx="10515600" cy="3328738"/>
          </a:xfrm>
        </p:spPr>
        <p:txBody>
          <a:bodyPr>
            <a:normAutofit/>
          </a:bodyPr>
          <a:lstStyle/>
          <a:p>
            <a:pPr marL="0" indent="0">
              <a:buNone/>
            </a:pPr>
            <a:r>
              <a:rPr lang="en-US" sz="4400" dirty="0">
                <a:latin typeface="Cambria" panose="02040503050406030204" pitchFamily="18" charset="0"/>
                <a:ea typeface="Cambria" panose="02040503050406030204" pitchFamily="18" charset="0"/>
                <a:cs typeface="Aharoni" panose="02010803020104030203" pitchFamily="2" charset="-79"/>
              </a:rPr>
              <a:t>“... I became very depressed. I felt that I wasn't doing real mathematics; I hadn't published, and I was feeling very guilty because of that.”</a:t>
            </a:r>
            <a:br>
              <a:rPr lang="en-US" sz="4400" dirty="0">
                <a:latin typeface="Cambria" panose="02040503050406030204" pitchFamily="18" charset="0"/>
                <a:ea typeface="Cambria" panose="02040503050406030204" pitchFamily="18" charset="0"/>
                <a:cs typeface="Aharoni" panose="02010803020104030203" pitchFamily="2" charset="-79"/>
              </a:rPr>
            </a:br>
            <a:r>
              <a:rPr lang="en-US" sz="4400" dirty="0">
                <a:solidFill>
                  <a:schemeClr val="bg1">
                    <a:lumMod val="50000"/>
                  </a:schemeClr>
                </a:solidFill>
                <a:latin typeface="Cambria" panose="02040503050406030204" pitchFamily="18" charset="0"/>
                <a:ea typeface="Cambria" panose="02040503050406030204" pitchFamily="18" charset="0"/>
                <a:cs typeface="Aharoni" panose="02010803020104030203" pitchFamily="2" charset="-79"/>
              </a:rPr>
              <a:t>— Conway</a:t>
            </a:r>
            <a:endParaRPr lang="fr-CA" sz="4400" dirty="0">
              <a:solidFill>
                <a:schemeClr val="bg1">
                  <a:lumMod val="50000"/>
                </a:schemeClr>
              </a:solidFill>
              <a:latin typeface="Cambria" panose="02040503050406030204" pitchFamily="18" charset="0"/>
              <a:ea typeface="Cambria" panose="02040503050406030204" pitchFamily="18" charset="0"/>
              <a:cs typeface="Aharoni" panose="02010803020104030203" pitchFamily="2" charset="-79"/>
            </a:endParaRPr>
          </a:p>
        </p:txBody>
      </p:sp>
    </p:spTree>
    <p:extLst>
      <p:ext uri="{BB962C8B-B14F-4D97-AF65-F5344CB8AC3E}">
        <p14:creationId xmlns:p14="http://schemas.microsoft.com/office/powerpoint/2010/main" val="2700731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3" name="Image 2">
            <a:hlinkClick r:id="rId2"/>
            <a:extLst>
              <a:ext uri="{FF2B5EF4-FFF2-40B4-BE49-F238E27FC236}">
                <a16:creationId xmlns:a16="http://schemas.microsoft.com/office/drawing/2014/main" id="{2ACEB083-C96A-4337-883E-83ABD058D32F}"/>
              </a:ext>
            </a:extLst>
          </p:cNvPr>
          <p:cNvPicPr>
            <a:picLocks noChangeAspect="1"/>
          </p:cNvPicPr>
          <p:nvPr/>
        </p:nvPicPr>
        <p:blipFill>
          <a:blip r:embed="rId3"/>
          <a:stretch>
            <a:fillRect/>
          </a:stretch>
        </p:blipFill>
        <p:spPr>
          <a:xfrm>
            <a:off x="0" y="383402"/>
            <a:ext cx="12191999" cy="6091196"/>
          </a:xfrm>
          <a:prstGeom prst="rect">
            <a:avLst/>
          </a:prstGeom>
        </p:spPr>
      </p:pic>
    </p:spTree>
    <p:extLst>
      <p:ext uri="{BB962C8B-B14F-4D97-AF65-F5344CB8AC3E}">
        <p14:creationId xmlns:p14="http://schemas.microsoft.com/office/powerpoint/2010/main" val="1000535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Problème de l’ange</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3813960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A7D908D-B935-CA23-D25F-521FF36F9839}"/>
              </a:ext>
            </a:extLst>
          </p:cNvPr>
          <p:cNvSpPr>
            <a:spLocks noGrp="1"/>
          </p:cNvSpPr>
          <p:nvPr>
            <p:ph idx="1"/>
          </p:nvPr>
        </p:nvSpPr>
        <p:spPr>
          <a:xfrm>
            <a:off x="838200" y="1094873"/>
            <a:ext cx="10515600" cy="4668253"/>
          </a:xfrm>
        </p:spPr>
        <p:txBody>
          <a:bodyPr>
            <a:normAutofit/>
          </a:bodyPr>
          <a:lstStyle/>
          <a:p>
            <a:pPr marL="0" indent="0">
              <a:buNone/>
            </a:pPr>
            <a:r>
              <a:rPr lang="fr-CA" sz="4400" dirty="0">
                <a:latin typeface="Cambria" panose="02040503050406030204" pitchFamily="18" charset="0"/>
                <a:ea typeface="Cambria" panose="02040503050406030204" pitchFamily="18" charset="0"/>
                <a:cs typeface="Aharoni" panose="02010803020104030203" pitchFamily="2" charset="-79"/>
              </a:rPr>
              <a:t>Sur un échiquier de taille infinie, un diable tente de piéger un ange. À chaque coup, le diable élimine l'une des cases du plateau, puis l'ange doit sauter à une case adjacente.</a:t>
            </a:r>
          </a:p>
          <a:p>
            <a:pPr marL="0" indent="0">
              <a:buNone/>
            </a:pPr>
            <a:r>
              <a:rPr lang="fr-CA" sz="4400" dirty="0">
                <a:latin typeface="Cambria" panose="02040503050406030204" pitchFamily="18" charset="0"/>
                <a:ea typeface="Cambria" panose="02040503050406030204" pitchFamily="18" charset="0"/>
                <a:cs typeface="Aharoni" panose="02010803020104030203" pitchFamily="2" charset="-79"/>
              </a:rPr>
              <a:t>L'objectif du diable est de piéger l'ange pour qu’il ne puisse plus se déplacer.</a:t>
            </a:r>
          </a:p>
        </p:txBody>
      </p:sp>
    </p:spTree>
    <p:extLst>
      <p:ext uri="{BB962C8B-B14F-4D97-AF65-F5344CB8AC3E}">
        <p14:creationId xmlns:p14="http://schemas.microsoft.com/office/powerpoint/2010/main" val="3506011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6" name="Image 5">
            <a:hlinkClick r:id="rId2"/>
            <a:extLst>
              <a:ext uri="{FF2B5EF4-FFF2-40B4-BE49-F238E27FC236}">
                <a16:creationId xmlns:a16="http://schemas.microsoft.com/office/drawing/2014/main" id="{8FEBC39B-1215-CE9A-1991-9F05ED58DF2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47437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291042E-F3C9-562F-CC48-154E440FC021}"/>
              </a:ext>
            </a:extLst>
          </p:cNvPr>
          <p:cNvPicPr>
            <a:picLocks noChangeAspect="1"/>
          </p:cNvPicPr>
          <p:nvPr/>
        </p:nvPicPr>
        <p:blipFill>
          <a:blip r:embed="rId2">
            <a:alphaModFix amt="35000"/>
          </a:blip>
          <a:stretch>
            <a:fillRect/>
          </a:stretch>
        </p:blipFill>
        <p:spPr>
          <a:xfrm>
            <a:off x="0" y="1537"/>
            <a:ext cx="12192000" cy="6858000"/>
          </a:xfrm>
          <a:prstGeom prst="rect">
            <a:avLst/>
          </a:prstGeom>
        </p:spPr>
      </p:pic>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F4EFF4C-A72A-449B-D2C3-8D3C31360719}"/>
                  </a:ext>
                </a:extLst>
              </p:cNvPr>
              <p:cNvSpPr txBox="1"/>
              <p:nvPr/>
            </p:nvSpPr>
            <p:spPr>
              <a:xfrm>
                <a:off x="396469" y="1727412"/>
                <a:ext cx="10529678" cy="340317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CA" sz="5200" b="0" i="1" smtClean="0">
                          <a:solidFill>
                            <a:srgbClr val="C00000"/>
                          </a:solidFill>
                          <a:latin typeface="Cambria Math" panose="02040503050406030204" pitchFamily="18" charset="0"/>
                        </a:rPr>
                        <m:t>𝑘</m:t>
                      </m:r>
                      <m:r>
                        <a:rPr lang="fr-CA" sz="5200" b="0" i="1" smtClean="0">
                          <a:solidFill>
                            <a:srgbClr val="C00000"/>
                          </a:solidFill>
                          <a:latin typeface="Cambria Math" panose="02040503050406030204" pitchFamily="18" charset="0"/>
                        </a:rPr>
                        <m:t>=1⟹</m:t>
                      </m:r>
                      <m:r>
                        <m:rPr>
                          <m:nor/>
                        </m:rPr>
                        <a:rPr lang="fr-CA" sz="5200" i="0" smtClean="0">
                          <a:solidFill>
                            <a:srgbClr val="C00000"/>
                          </a:solidFill>
                          <a:latin typeface="Cambria Math" panose="02040503050406030204" pitchFamily="18" charset="0"/>
                          <a:ea typeface="Cambria Math" panose="02040503050406030204" pitchFamily="18" charset="0"/>
                        </a:rPr>
                        <m:t>Distance</m:t>
                      </m:r>
                      <m:r>
                        <a:rPr lang="fr-CA" sz="5200" b="0" i="1" smtClean="0">
                          <a:solidFill>
                            <a:srgbClr val="C00000"/>
                          </a:solidFill>
                          <a:latin typeface="Cambria Math" panose="02040503050406030204" pitchFamily="18" charset="0"/>
                          <a:ea typeface="Cambria Math" panose="02040503050406030204" pitchFamily="18" charset="0"/>
                        </a:rPr>
                        <m:t>=16</m:t>
                      </m:r>
                    </m:oMath>
                  </m:oMathPara>
                </a14:m>
                <a:endParaRPr lang="fr-CA" sz="5200" dirty="0">
                  <a:solidFill>
                    <a:srgbClr val="C00000"/>
                  </a:solidFill>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5200" b="0" i="1" smtClean="0">
                          <a:solidFill>
                            <a:srgbClr val="C00000"/>
                          </a:solidFill>
                          <a:latin typeface="Cambria Math" panose="02040503050406030204" pitchFamily="18" charset="0"/>
                        </a:rPr>
                        <m:t>𝑘</m:t>
                      </m:r>
                      <m:r>
                        <a:rPr lang="fr-CA" sz="5200" b="0" i="1" smtClean="0">
                          <a:solidFill>
                            <a:srgbClr val="C00000"/>
                          </a:solidFill>
                          <a:latin typeface="Cambria Math" panose="02040503050406030204" pitchFamily="18" charset="0"/>
                        </a:rPr>
                        <m:t>=2⟹</m:t>
                      </m:r>
                      <m:r>
                        <m:rPr>
                          <m:nor/>
                        </m:rPr>
                        <a:rPr lang="fr-CA" sz="5200">
                          <a:solidFill>
                            <a:srgbClr val="C00000"/>
                          </a:solidFill>
                          <a:latin typeface="Cambria Math" panose="02040503050406030204" pitchFamily="18" charset="0"/>
                          <a:ea typeface="Cambria Math" panose="02040503050406030204" pitchFamily="18" charset="0"/>
                        </a:rPr>
                        <m:t>Distance</m:t>
                      </m:r>
                      <m:r>
                        <a:rPr lang="fr-CA" sz="5200" b="0" i="1">
                          <a:solidFill>
                            <a:srgbClr val="C00000"/>
                          </a:solidFill>
                          <a:latin typeface="Cambria Math" panose="02040503050406030204" pitchFamily="18" charset="0"/>
                          <a:ea typeface="Cambria Math" panose="02040503050406030204" pitchFamily="18" charset="0"/>
                        </a:rPr>
                        <m:t>=</m:t>
                      </m:r>
                      <m:r>
                        <a:rPr lang="fr-CA" sz="5200" b="0" i="1" smtClean="0">
                          <a:solidFill>
                            <a:srgbClr val="C00000"/>
                          </a:solidFill>
                          <a:latin typeface="Cambria Math" panose="02040503050406030204" pitchFamily="18" charset="0"/>
                        </a:rPr>
                        <m:t>4 294 967 296</m:t>
                      </m:r>
                    </m:oMath>
                  </m:oMathPara>
                </a14:m>
                <a:endParaRPr lang="fr-CA" sz="5200" dirty="0">
                  <a:solidFill>
                    <a:srgbClr val="C00000"/>
                  </a:solidFill>
                </a:endParaRPr>
              </a:p>
              <a:p>
                <a:pPr/>
                <a14:m>
                  <m:oMathPara xmlns:m="http://schemas.openxmlformats.org/officeDocument/2006/math">
                    <m:oMathParaPr>
                      <m:jc m:val="left"/>
                    </m:oMathParaPr>
                    <m:oMath xmlns:m="http://schemas.openxmlformats.org/officeDocument/2006/math">
                      <m:r>
                        <a:rPr lang="fr-CA" sz="5200" b="0" i="1" smtClean="0">
                          <a:solidFill>
                            <a:srgbClr val="C00000"/>
                          </a:solidFill>
                          <a:latin typeface="Cambria Math" panose="02040503050406030204" pitchFamily="18" charset="0"/>
                        </a:rPr>
                        <m:t>𝑘</m:t>
                      </m:r>
                      <m:r>
                        <a:rPr lang="fr-CA" sz="5200" b="0" i="1" smtClean="0">
                          <a:solidFill>
                            <a:srgbClr val="C00000"/>
                          </a:solidFill>
                          <a:latin typeface="Cambria Math" panose="02040503050406030204" pitchFamily="18" charset="0"/>
                        </a:rPr>
                        <m:t>=3⟹</m:t>
                      </m:r>
                      <m:r>
                        <m:rPr>
                          <m:nor/>
                        </m:rPr>
                        <a:rPr lang="fr-CA" sz="5200">
                          <a:solidFill>
                            <a:srgbClr val="C00000"/>
                          </a:solidFill>
                          <a:latin typeface="Cambria Math" panose="02040503050406030204" pitchFamily="18" charset="0"/>
                          <a:ea typeface="Cambria Math" panose="02040503050406030204" pitchFamily="18" charset="0"/>
                        </a:rPr>
                        <m:t>Distance</m:t>
                      </m:r>
                      <m:r>
                        <a:rPr lang="fr-CA" sz="5200" b="0" i="1" smtClean="0">
                          <a:solidFill>
                            <a:srgbClr val="C00000"/>
                          </a:solidFill>
                          <a:latin typeface="Cambria Math" panose="02040503050406030204" pitchFamily="18" charset="0"/>
                          <a:ea typeface="Cambria Math" panose="02040503050406030204" pitchFamily="18" charset="0"/>
                        </a:rPr>
                        <m:t>≈</m:t>
                      </m:r>
                      <m:sSup>
                        <m:sSupPr>
                          <m:ctrlPr>
                            <a:rPr lang="fr-CA" sz="5200" i="1" smtClean="0">
                              <a:solidFill>
                                <a:srgbClr val="C00000"/>
                              </a:solidFill>
                              <a:latin typeface="Cambria Math" panose="02040503050406030204" pitchFamily="18" charset="0"/>
                              <a:ea typeface="Cambria Math" panose="02040503050406030204" pitchFamily="18" charset="0"/>
                            </a:rPr>
                          </m:ctrlPr>
                        </m:sSupPr>
                        <m:e>
                          <m:r>
                            <a:rPr lang="fr-CA" sz="5200" b="0" i="1" smtClean="0">
                              <a:solidFill>
                                <a:srgbClr val="C00000"/>
                              </a:solidFill>
                              <a:latin typeface="Cambria Math" panose="02040503050406030204" pitchFamily="18" charset="0"/>
                              <a:ea typeface="Cambria Math" panose="02040503050406030204" pitchFamily="18" charset="0"/>
                            </a:rPr>
                            <m:t>10</m:t>
                          </m:r>
                        </m:e>
                        <m:sup>
                          <m:r>
                            <a:rPr lang="fr-CA" sz="5200" b="0" i="1" smtClean="0">
                              <a:solidFill>
                                <a:srgbClr val="C00000"/>
                              </a:solidFill>
                              <a:latin typeface="Cambria Math" panose="02040503050406030204" pitchFamily="18" charset="0"/>
                              <a:ea typeface="Cambria Math" panose="02040503050406030204" pitchFamily="18" charset="0"/>
                            </a:rPr>
                            <m:t>32</m:t>
                          </m:r>
                        </m:sup>
                      </m:sSup>
                    </m:oMath>
                  </m:oMathPara>
                </a14:m>
                <a:endParaRPr lang="fr-CA" sz="5200" dirty="0">
                  <a:solidFill>
                    <a:srgbClr val="C00000"/>
                  </a:solidFill>
                </a:endParaRPr>
              </a:p>
              <a:p>
                <a:pPr/>
                <a14:m>
                  <m:oMathPara xmlns:m="http://schemas.openxmlformats.org/officeDocument/2006/math">
                    <m:oMathParaPr>
                      <m:jc m:val="left"/>
                    </m:oMathParaPr>
                    <m:oMath xmlns:m="http://schemas.openxmlformats.org/officeDocument/2006/math">
                      <m:r>
                        <a:rPr lang="fr-CA" sz="5200" b="0" i="1" smtClean="0">
                          <a:solidFill>
                            <a:srgbClr val="C00000"/>
                          </a:solidFill>
                          <a:latin typeface="Cambria Math" panose="02040503050406030204" pitchFamily="18" charset="0"/>
                        </a:rPr>
                        <m:t>𝑘</m:t>
                      </m:r>
                      <m:r>
                        <a:rPr lang="fr-CA" sz="5200" b="0" i="1" smtClean="0">
                          <a:solidFill>
                            <a:srgbClr val="C00000"/>
                          </a:solidFill>
                          <a:latin typeface="Cambria Math" panose="02040503050406030204" pitchFamily="18" charset="0"/>
                        </a:rPr>
                        <m:t>⟹</m:t>
                      </m:r>
                      <m:r>
                        <m:rPr>
                          <m:nor/>
                        </m:rPr>
                        <a:rPr lang="fr-CA" sz="5200">
                          <a:solidFill>
                            <a:srgbClr val="C00000"/>
                          </a:solidFill>
                          <a:latin typeface="Cambria Math" panose="02040503050406030204" pitchFamily="18" charset="0"/>
                          <a:ea typeface="Cambria Math" panose="02040503050406030204" pitchFamily="18" charset="0"/>
                        </a:rPr>
                        <m:t>Distance</m:t>
                      </m:r>
                      <m:r>
                        <a:rPr lang="fr-CA" sz="5200" b="0" i="1" smtClean="0">
                          <a:solidFill>
                            <a:srgbClr val="C00000"/>
                          </a:solidFill>
                          <a:latin typeface="Cambria Math" panose="02040503050406030204" pitchFamily="18" charset="0"/>
                          <a:ea typeface="Cambria Math" panose="02040503050406030204" pitchFamily="18" charset="0"/>
                        </a:rPr>
                        <m:t>≈</m:t>
                      </m:r>
                      <m:sSup>
                        <m:sSupPr>
                          <m:ctrlPr>
                            <a:rPr lang="fr-CA" sz="5200" i="1" smtClean="0">
                              <a:solidFill>
                                <a:srgbClr val="C00000"/>
                              </a:solidFill>
                              <a:latin typeface="Cambria Math" panose="02040503050406030204" pitchFamily="18" charset="0"/>
                              <a:ea typeface="Cambria Math" panose="02040503050406030204" pitchFamily="18" charset="0"/>
                            </a:rPr>
                          </m:ctrlPr>
                        </m:sSupPr>
                        <m:e>
                          <m:r>
                            <a:rPr lang="fr-CA" sz="5200" b="0" i="1" smtClean="0">
                              <a:solidFill>
                                <a:srgbClr val="C00000"/>
                              </a:solidFill>
                              <a:latin typeface="Cambria Math" panose="02040503050406030204" pitchFamily="18" charset="0"/>
                            </a:rPr>
                            <m:t>2</m:t>
                          </m:r>
                        </m:e>
                        <m:sup>
                          <m:r>
                            <a:rPr lang="fr-CA" sz="5200" b="0" i="1" smtClean="0">
                              <a:solidFill>
                                <a:srgbClr val="C00000"/>
                              </a:solidFill>
                              <a:latin typeface="Cambria Math" panose="02040503050406030204" pitchFamily="18" charset="0"/>
                            </a:rPr>
                            <m:t>4</m:t>
                          </m:r>
                          <m:sSup>
                            <m:sSupPr>
                              <m:ctrlPr>
                                <a:rPr lang="fr-CA" sz="5200" i="1" smtClean="0">
                                  <a:solidFill>
                                    <a:srgbClr val="C00000"/>
                                  </a:solidFill>
                                  <a:latin typeface="Cambria Math" panose="02040503050406030204" pitchFamily="18" charset="0"/>
                                </a:rPr>
                              </m:ctrlPr>
                            </m:sSupPr>
                            <m:e>
                              <m:r>
                                <a:rPr lang="fr-CA" sz="5200" b="0" i="1" smtClean="0">
                                  <a:solidFill>
                                    <a:srgbClr val="C00000"/>
                                  </a:solidFill>
                                  <a:latin typeface="Cambria Math" panose="02040503050406030204" pitchFamily="18" charset="0"/>
                                </a:rPr>
                                <m:t>𝑘</m:t>
                              </m:r>
                            </m:e>
                            <m:sup>
                              <m:r>
                                <a:rPr lang="fr-CA" sz="5200" b="0" i="1" smtClean="0">
                                  <a:solidFill>
                                    <a:srgbClr val="C00000"/>
                                  </a:solidFill>
                                  <a:latin typeface="Cambria Math" panose="02040503050406030204" pitchFamily="18" charset="0"/>
                                </a:rPr>
                                <m:t>3</m:t>
                              </m:r>
                            </m:sup>
                          </m:sSup>
                        </m:sup>
                      </m:sSup>
                    </m:oMath>
                  </m:oMathPara>
                </a14:m>
                <a:endParaRPr lang="fr-CA" sz="5200" dirty="0">
                  <a:solidFill>
                    <a:srgbClr val="C00000"/>
                  </a:solidFill>
                </a:endParaRPr>
              </a:p>
            </p:txBody>
          </p:sp>
        </mc:Choice>
        <mc:Fallback xmlns="">
          <p:sp>
            <p:nvSpPr>
              <p:cNvPr id="4" name="ZoneTexte 3">
                <a:extLst>
                  <a:ext uri="{FF2B5EF4-FFF2-40B4-BE49-F238E27FC236}">
                    <a16:creationId xmlns:a16="http://schemas.microsoft.com/office/drawing/2014/main" id="{2F4EFF4C-A72A-449B-D2C3-8D3C31360719}"/>
                  </a:ext>
                </a:extLst>
              </p:cNvPr>
              <p:cNvSpPr txBox="1">
                <a:spLocks noRot="1" noChangeAspect="1" noMove="1" noResize="1" noEditPoints="1" noAdjustHandles="1" noChangeArrowheads="1" noChangeShapeType="1" noTextEdit="1"/>
              </p:cNvSpPr>
              <p:nvPr/>
            </p:nvSpPr>
            <p:spPr>
              <a:xfrm>
                <a:off x="396469" y="1727412"/>
                <a:ext cx="10529678" cy="3403176"/>
              </a:xfrm>
              <a:prstGeom prst="rect">
                <a:avLst/>
              </a:prstGeom>
              <a:blipFill>
                <a:blip r:embed="rId3"/>
                <a:stretch>
                  <a:fillRect/>
                </a:stretch>
              </a:blipFill>
            </p:spPr>
            <p:txBody>
              <a:bodyPr/>
              <a:lstStyle/>
              <a:p>
                <a:r>
                  <a:rPr lang="fr-CA">
                    <a:noFill/>
                  </a:rPr>
                  <a:t> </a:t>
                </a:r>
              </a:p>
            </p:txBody>
          </p:sp>
        </mc:Fallback>
      </mc:AlternateContent>
    </p:spTree>
    <p:extLst>
      <p:ext uri="{BB962C8B-B14F-4D97-AF65-F5344CB8AC3E}">
        <p14:creationId xmlns:p14="http://schemas.microsoft.com/office/powerpoint/2010/main" val="2956780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F4EFF4C-A72A-449B-D2C3-8D3C31360719}"/>
                  </a:ext>
                </a:extLst>
              </p:cNvPr>
              <p:cNvSpPr txBox="1"/>
              <p:nvPr/>
            </p:nvSpPr>
            <p:spPr>
              <a:xfrm>
                <a:off x="93306" y="58846"/>
                <a:ext cx="12005388" cy="674030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CA" sz="2400" b="1" i="1" smtClean="0">
                          <a:solidFill>
                            <a:srgbClr val="C00000"/>
                          </a:solidFill>
                          <a:latin typeface="Cambria Math" panose="02040503050406030204" pitchFamily="18" charset="0"/>
                        </a:rPr>
                        <m:t>𝒌</m:t>
                      </m:r>
                      <m:r>
                        <a:rPr lang="fr-CA" sz="2400" b="1" i="1" smtClean="0">
                          <a:solidFill>
                            <a:srgbClr val="C00000"/>
                          </a:solidFill>
                          <a:latin typeface="Cambria Math" panose="02040503050406030204" pitchFamily="18" charset="0"/>
                        </a:rPr>
                        <m:t>=</m:t>
                      </m:r>
                      <m:r>
                        <a:rPr lang="fr-CA" sz="2400" b="1" i="1" smtClean="0">
                          <a:solidFill>
                            <a:srgbClr val="C00000"/>
                          </a:solidFill>
                          <a:latin typeface="Cambria Math" panose="02040503050406030204" pitchFamily="18" charset="0"/>
                        </a:rPr>
                        <m:t>𝟏𝟎</m:t>
                      </m:r>
                    </m:oMath>
                  </m:oMathPara>
                </a14:m>
                <a:endParaRPr lang="fr-CA" sz="2400" b="1"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400" b="0" i="1" smtClean="0">
                          <a:solidFill>
                            <a:srgbClr val="C00000"/>
                          </a:solidFill>
                          <a:latin typeface="Cambria Math" panose="02040503050406030204" pitchFamily="18" charset="0"/>
                          <a:ea typeface="Cambria Math" panose="02040503050406030204" pitchFamily="18" charset="0"/>
                        </a:rPr>
                        <m:t>⟹</m:t>
                      </m:r>
                      <m:r>
                        <m:rPr>
                          <m:nor/>
                        </m:rPr>
                        <a:rPr lang="fr-CA" sz="2400" b="1" i="0" smtClean="0">
                          <a:solidFill>
                            <a:srgbClr val="C00000"/>
                          </a:solidFill>
                          <a:latin typeface="Cambria Math" panose="02040503050406030204" pitchFamily="18" charset="0"/>
                          <a:ea typeface="Cambria Math" panose="02040503050406030204" pitchFamily="18" charset="0"/>
                        </a:rPr>
                        <m:t>Distance</m:t>
                      </m:r>
                      <m:r>
                        <a:rPr lang="fr-CA" sz="2400" b="0" i="1" smtClean="0">
                          <a:solidFill>
                            <a:srgbClr val="C00000"/>
                          </a:solidFill>
                          <a:latin typeface="Cambria Math" panose="02040503050406030204" pitchFamily="18" charset="0"/>
                          <a:ea typeface="Cambria Math" panose="02040503050406030204" pitchFamily="18" charset="0"/>
                        </a:rPr>
                        <m:t>=</m:t>
                      </m:r>
                      <m:sSup>
                        <m:sSupPr>
                          <m:ctrlPr>
                            <a:rPr lang="fr-CA" sz="2400" b="0" i="1" smtClean="0">
                              <a:solidFill>
                                <a:srgbClr val="C00000"/>
                              </a:solidFill>
                              <a:latin typeface="Cambria Math" panose="02040503050406030204" pitchFamily="18" charset="0"/>
                              <a:ea typeface="Cambria Math" panose="02040503050406030204" pitchFamily="18" charset="0"/>
                            </a:rPr>
                          </m:ctrlPr>
                        </m:sSupPr>
                        <m:e>
                          <m:r>
                            <a:rPr lang="fr-CA" sz="2400" b="0" i="1" smtClean="0">
                              <a:solidFill>
                                <a:srgbClr val="C00000"/>
                              </a:solidFill>
                              <a:latin typeface="Cambria Math" panose="02040503050406030204" pitchFamily="18" charset="0"/>
                              <a:ea typeface="Cambria Math" panose="02040503050406030204" pitchFamily="18" charset="0"/>
                            </a:rPr>
                            <m:t>2</m:t>
                          </m:r>
                        </m:e>
                        <m:sup>
                          <m:r>
                            <a:rPr lang="fr-CA" sz="2400" b="0" i="1" smtClean="0">
                              <a:solidFill>
                                <a:srgbClr val="C00000"/>
                              </a:solidFill>
                              <a:latin typeface="Cambria Math" panose="02040503050406030204" pitchFamily="18" charset="0"/>
                              <a:ea typeface="Cambria Math" panose="02040503050406030204" pitchFamily="18" charset="0"/>
                            </a:rPr>
                            <m:t>4000</m:t>
                          </m:r>
                        </m:sup>
                      </m:sSup>
                      <m:r>
                        <a:rPr lang="fr-CA" sz="2400" b="0" i="1" smtClean="0">
                          <a:solidFill>
                            <a:srgbClr val="C00000"/>
                          </a:solidFill>
                          <a:latin typeface="Cambria Math" panose="02040503050406030204" pitchFamily="18" charset="0"/>
                          <a:ea typeface="Cambria Math" panose="02040503050406030204" pitchFamily="18" charset="0"/>
                        </a:rPr>
                        <m:t>=</m:t>
                      </m:r>
                    </m:oMath>
                  </m:oMathPara>
                </a14:m>
                <a:endParaRPr lang="fr-CA" sz="2400" dirty="0">
                  <a:solidFill>
                    <a:srgbClr val="C00000"/>
                  </a:solidFill>
                </a:endParaRPr>
              </a:p>
              <a:p>
                <a:r>
                  <a:rPr lang="fr-CA" sz="2400" dirty="0">
                    <a:solidFill>
                      <a:srgbClr val="C00000"/>
                    </a:solidFill>
                  </a:rPr>
                  <a:t>13182040934309431001038897942365913631840191610932727690928034502417569281128344551079752123172122033140940756480716823038446817694240581281731062452512184038544674444386888956328970642771993930036586552924249514488832183389415832375620009284922608946111038578754077913265440918583125586050431647284603636490823850007826811672468900210689104488089485347192152708820119765006125944858397761874669301278745233504796586994514054435217053803732703240283400815926169348364799472716094576894007243168662568886603065832486830606125017643356469732407252874567217733694824236675323341755681839221954693820456072020253884371226826844858636194212875139566587445390068014747975813971748114770439248826688667129237954128555841874460665729630492658600179338272579110020881228767361200603478973120168893997574353727653998969223092798255701666067972698906236921628764772837915526086464389161570534616956703744840502975279094087587298968423516531626090898389351449020056851221079048966718878943309232071978575639877208621237040940126912767610658141079378758043403611425454744180577150855204937163460902512732551260539639221457005977247266676344018155647509515396711351487546062479444592779055555421362722504575706910949376 </a:t>
                </a:r>
                <a14:m>
                  <m:oMath xmlns:m="http://schemas.openxmlformats.org/officeDocument/2006/math">
                    <m:r>
                      <a:rPr lang="fr-CA" sz="2400" b="0" i="1" smtClean="0">
                        <a:solidFill>
                          <a:srgbClr val="C00000"/>
                        </a:solidFill>
                        <a:latin typeface="Cambria Math" panose="02040503050406030204" pitchFamily="18" charset="0"/>
                      </a:rPr>
                      <m:t>≈</m:t>
                    </m:r>
                    <m:sSup>
                      <m:sSupPr>
                        <m:ctrlPr>
                          <a:rPr lang="fr-CA" sz="2400" b="0" i="1" smtClean="0">
                            <a:solidFill>
                              <a:srgbClr val="C00000"/>
                            </a:solidFill>
                            <a:latin typeface="Cambria Math" panose="02040503050406030204" pitchFamily="18" charset="0"/>
                          </a:rPr>
                        </m:ctrlPr>
                      </m:sSupPr>
                      <m:e>
                        <m:r>
                          <a:rPr lang="fr-CA" sz="2400" b="0" i="1" smtClean="0">
                            <a:solidFill>
                              <a:srgbClr val="C00000"/>
                            </a:solidFill>
                            <a:latin typeface="Cambria Math" panose="02040503050406030204" pitchFamily="18" charset="0"/>
                          </a:rPr>
                          <m:t>10</m:t>
                        </m:r>
                      </m:e>
                      <m:sup>
                        <m:r>
                          <a:rPr lang="fr-CA" sz="2400" b="0" i="1" smtClean="0">
                            <a:solidFill>
                              <a:srgbClr val="C00000"/>
                            </a:solidFill>
                            <a:latin typeface="Cambria Math" panose="02040503050406030204" pitchFamily="18" charset="0"/>
                          </a:rPr>
                          <m:t>1204</m:t>
                        </m:r>
                      </m:sup>
                    </m:sSup>
                  </m:oMath>
                </a14:m>
                <a:endParaRPr lang="fr-CA" sz="2400" dirty="0">
                  <a:solidFill>
                    <a:srgbClr val="C00000"/>
                  </a:solidFill>
                </a:endParaRPr>
              </a:p>
            </p:txBody>
          </p:sp>
        </mc:Choice>
        <mc:Fallback xmlns="">
          <p:sp>
            <p:nvSpPr>
              <p:cNvPr id="4" name="ZoneTexte 3">
                <a:extLst>
                  <a:ext uri="{FF2B5EF4-FFF2-40B4-BE49-F238E27FC236}">
                    <a16:creationId xmlns:a16="http://schemas.microsoft.com/office/drawing/2014/main" id="{2F4EFF4C-A72A-449B-D2C3-8D3C31360719}"/>
                  </a:ext>
                </a:extLst>
              </p:cNvPr>
              <p:cNvSpPr txBox="1">
                <a:spLocks noRot="1" noChangeAspect="1" noMove="1" noResize="1" noEditPoints="1" noAdjustHandles="1" noChangeArrowheads="1" noChangeShapeType="1" noTextEdit="1"/>
              </p:cNvSpPr>
              <p:nvPr/>
            </p:nvSpPr>
            <p:spPr>
              <a:xfrm>
                <a:off x="93306" y="58846"/>
                <a:ext cx="12005388" cy="6740307"/>
              </a:xfrm>
              <a:prstGeom prst="rect">
                <a:avLst/>
              </a:prstGeom>
              <a:blipFill>
                <a:blip r:embed="rId2"/>
                <a:stretch>
                  <a:fillRect l="-761" b="-1176"/>
                </a:stretch>
              </a:blipFill>
            </p:spPr>
            <p:txBody>
              <a:bodyPr/>
              <a:lstStyle/>
              <a:p>
                <a:r>
                  <a:rPr lang="fr-CA">
                    <a:noFill/>
                  </a:rPr>
                  <a:t> </a:t>
                </a:r>
              </a:p>
            </p:txBody>
          </p:sp>
        </mc:Fallback>
      </mc:AlternateContent>
    </p:spTree>
    <p:extLst>
      <p:ext uri="{BB962C8B-B14F-4D97-AF65-F5344CB8AC3E}">
        <p14:creationId xmlns:p14="http://schemas.microsoft.com/office/powerpoint/2010/main" val="568100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88232" y="-72189"/>
            <a:ext cx="12376485" cy="70023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p:cNvPicPr>
            <a:picLocks noChangeAspect="1"/>
          </p:cNvPicPr>
          <p:nvPr/>
        </p:nvPicPr>
        <p:blipFill>
          <a:blip r:embed="rId2"/>
          <a:stretch>
            <a:fillRect/>
          </a:stretch>
        </p:blipFill>
        <p:spPr>
          <a:xfrm>
            <a:off x="3805957" y="-116355"/>
            <a:ext cx="4588106" cy="7090710"/>
          </a:xfrm>
          <a:prstGeom prst="rect">
            <a:avLst/>
          </a:prstGeom>
        </p:spPr>
      </p:pic>
    </p:spTree>
    <p:extLst>
      <p:ext uri="{BB962C8B-B14F-4D97-AF65-F5344CB8AC3E}">
        <p14:creationId xmlns:p14="http://schemas.microsoft.com/office/powerpoint/2010/main" val="12895435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057727"/>
            <a:ext cx="10515600" cy="2742545"/>
          </a:xfrm>
        </p:spPr>
        <p:txBody>
          <a:bodyPr>
            <a:noAutofit/>
          </a:bodyPr>
          <a:lstStyle/>
          <a:p>
            <a:pPr algn="ctr"/>
            <a:r>
              <a:rPr lang="fr-CA" sz="7200" dirty="0">
                <a:latin typeface="Aharoni" panose="02010803020104030203" pitchFamily="2" charset="-79"/>
                <a:cs typeface="Aharoni" panose="02010803020104030203" pitchFamily="2" charset="-79"/>
              </a:rPr>
              <a:t>Nomenclature des grands nombres</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529734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6C60E4-3E29-80B7-6D23-A63BF2102173}"/>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4" name="Image 3" descr="Une image contenant texte&#10;&#10;Description générée automatiquement">
            <a:extLst>
              <a:ext uri="{FF2B5EF4-FFF2-40B4-BE49-F238E27FC236}">
                <a16:creationId xmlns:a16="http://schemas.microsoft.com/office/drawing/2014/main" id="{BBDC04FE-EEBB-D437-29A7-B8902A1C4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610" y="0"/>
            <a:ext cx="4522780" cy="6858000"/>
          </a:xfrm>
          <a:prstGeom prst="rect">
            <a:avLst/>
          </a:prstGeom>
        </p:spPr>
      </p:pic>
    </p:spTree>
    <p:extLst>
      <p:ext uri="{BB962C8B-B14F-4D97-AF65-F5344CB8AC3E}">
        <p14:creationId xmlns:p14="http://schemas.microsoft.com/office/powerpoint/2010/main" val="3057937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2A547D-87B4-E874-4689-4CBFDE733CDA}"/>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8" name="Espace réservé du contenu 7">
            <a:extLst>
              <a:ext uri="{FF2B5EF4-FFF2-40B4-BE49-F238E27FC236}">
                <a16:creationId xmlns:a16="http://schemas.microsoft.com/office/drawing/2014/main" id="{291CEAB4-0947-81CA-F2E4-20D860F83E26}"/>
              </a:ext>
            </a:extLst>
          </p:cNvPr>
          <p:cNvPicPr>
            <a:picLocks noGrp="1" noChangeAspect="1"/>
          </p:cNvPicPr>
          <p:nvPr>
            <p:ph idx="1"/>
          </p:nvPr>
        </p:nvPicPr>
        <p:blipFill>
          <a:blip r:embed="rId2"/>
          <a:stretch>
            <a:fillRect/>
          </a:stretch>
        </p:blipFill>
        <p:spPr>
          <a:xfrm>
            <a:off x="1194022" y="1"/>
            <a:ext cx="9803956" cy="6857999"/>
          </a:xfrm>
        </p:spPr>
      </p:pic>
    </p:spTree>
    <p:extLst>
      <p:ext uri="{BB962C8B-B14F-4D97-AF65-F5344CB8AC3E}">
        <p14:creationId xmlns:p14="http://schemas.microsoft.com/office/powerpoint/2010/main" val="2347811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5" name="Image 4">
            <a:extLst>
              <a:ext uri="{FF2B5EF4-FFF2-40B4-BE49-F238E27FC236}">
                <a16:creationId xmlns:a16="http://schemas.microsoft.com/office/drawing/2014/main" id="{8ADBF14C-2363-C50D-2787-2C32C6B326D3}"/>
              </a:ext>
            </a:extLst>
          </p:cNvPr>
          <p:cNvPicPr>
            <a:picLocks noChangeAspect="1"/>
          </p:cNvPicPr>
          <p:nvPr/>
        </p:nvPicPr>
        <p:blipFill>
          <a:blip r:embed="rId2"/>
          <a:stretch>
            <a:fillRect/>
          </a:stretch>
        </p:blipFill>
        <p:spPr>
          <a:xfrm>
            <a:off x="1828661" y="223"/>
            <a:ext cx="8534678" cy="6857777"/>
          </a:xfrm>
          <a:prstGeom prst="rect">
            <a:avLst/>
          </a:prstGeom>
        </p:spPr>
      </p:pic>
    </p:spTree>
    <p:extLst>
      <p:ext uri="{BB962C8B-B14F-4D97-AF65-F5344CB8AC3E}">
        <p14:creationId xmlns:p14="http://schemas.microsoft.com/office/powerpoint/2010/main" val="3288676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F4EFF4C-A72A-449B-D2C3-8D3C31360719}"/>
                  </a:ext>
                </a:extLst>
              </p:cNvPr>
              <p:cNvSpPr txBox="1"/>
              <p:nvPr/>
            </p:nvSpPr>
            <p:spPr>
              <a:xfrm>
                <a:off x="93306" y="166568"/>
                <a:ext cx="12005388" cy="652486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fr-CA" sz="2200" b="0" i="1" smtClean="0">
                              <a:solidFill>
                                <a:srgbClr val="C00000"/>
                              </a:solidFill>
                              <a:latin typeface="Cambria Math" panose="02040503050406030204" pitchFamily="18" charset="0"/>
                              <a:ea typeface="Cambria Math" panose="02040503050406030204" pitchFamily="18" charset="0"/>
                            </a:rPr>
                          </m:ctrlPr>
                        </m:sSupPr>
                        <m:e>
                          <m:r>
                            <a:rPr lang="fr-CA" sz="2200" b="0" i="1" smtClean="0">
                              <a:solidFill>
                                <a:srgbClr val="C00000"/>
                              </a:solidFill>
                              <a:latin typeface="Cambria Math" panose="02040503050406030204" pitchFamily="18" charset="0"/>
                              <a:ea typeface="Cambria Math" panose="02040503050406030204" pitchFamily="18" charset="0"/>
                            </a:rPr>
                            <m:t>2</m:t>
                          </m:r>
                        </m:e>
                        <m:sup>
                          <m:r>
                            <a:rPr lang="fr-CA" sz="2200" b="0" i="1" smtClean="0">
                              <a:solidFill>
                                <a:srgbClr val="C00000"/>
                              </a:solidFill>
                              <a:latin typeface="Cambria Math" panose="02040503050406030204" pitchFamily="18" charset="0"/>
                              <a:ea typeface="Cambria Math" panose="02040503050406030204" pitchFamily="18" charset="0"/>
                            </a:rPr>
                            <m:t>4000</m:t>
                          </m:r>
                        </m:sup>
                      </m:sSup>
                      <m:r>
                        <a:rPr lang="fr-CA" sz="2200" b="0" i="1" smtClean="0">
                          <a:solidFill>
                            <a:srgbClr val="C00000"/>
                          </a:solidFill>
                          <a:latin typeface="Cambria Math" panose="02040503050406030204" pitchFamily="18" charset="0"/>
                          <a:ea typeface="Cambria Math" panose="02040503050406030204" pitchFamily="18" charset="0"/>
                        </a:rPr>
                        <m:t>=</m:t>
                      </m:r>
                    </m:oMath>
                  </m:oMathPara>
                </a14:m>
                <a:endParaRPr lang="fr-CA" sz="2200" dirty="0">
                  <a:solidFill>
                    <a:srgbClr val="C00000"/>
                  </a:solidFill>
                  <a:latin typeface="Cambria" panose="02040503050406030204" pitchFamily="18" charset="0"/>
                  <a:ea typeface="Cambria" panose="02040503050406030204" pitchFamily="18" charset="0"/>
                </a:endParaRPr>
              </a:p>
              <a:p>
                <a:pPr/>
                <a:r>
                  <a:rPr lang="fr-CA" sz="2200" dirty="0">
                    <a:latin typeface="Cambria" panose="02040503050406030204" pitchFamily="18" charset="0"/>
                    <a:ea typeface="Cambria" panose="02040503050406030204" pitchFamily="18" charset="0"/>
                  </a:rPr>
                  <a:t>013182 040934 309431 001038 897942 365913 631840 191610 932727 690928 034502 417569 281128 344551 079752 123172 122033 140940 756480 716823 038446 817694 240581 281731 062452 512184 038544 674444 386888 956328 970642 771993 930036 586552 924249 514488 832183 389415 832375 620009 284922 608946 111038 578754 077913 265440 918583 125586 050431 647284 603636 490823 850007 826811 672468 900210 689104 488089 485347 192152 708820 119765 006125 944858 397761 874669 301278 745233 504796 586994 514054 435217 053803 732703 240283 400815 926169 348364 799472 716094 576894 007243 168662 568886 603065 832486 830606 125017 643356 469732 407252 874567 217733 694824 236675 323341 755681 839221 954693 820456 072020 253884 371226 826844 858636 194212 875139 566587 445390 068014 747975 813971 748114 770439 248826 688667 129237 954128 555841 874460 665729 630492 658600 179338 272579 110020 881228 767361 200603 478973 120168 893997 574353 727653 998969 223092 798255 701666 067972 698906 236921 628764 772837 915526 086464 389161 570534 616956 703744 840502 975279 094087 587298 968423 516531 626090 898389 351449 020056 851221 079048 966718 878943 309232 071978 575639 877208 621237 040940 126912 767610 658141 079378 758043 403611 425454 744180 577150 855204 937163 460902 512732 551260 539639 221457 005977 247266 676344 018155 647509 515396 711351 487546 062479 444592 779055 555421 362722 504575 706910 949376</a:t>
                </a:r>
                <a:r>
                  <a:rPr lang="fr-CA" sz="2200" b="0" i="1" dirty="0">
                    <a:solidFill>
                      <a:srgbClr val="C00000"/>
                    </a:solidFill>
                    <a:latin typeface="Cambria" panose="02040503050406030204" pitchFamily="18" charset="0"/>
                    <a:ea typeface="Cambria" panose="02040503050406030204" pitchFamily="18" charset="0"/>
                  </a:rPr>
                  <a:t/>
                </a:r>
                <a:br>
                  <a:rPr lang="fr-CA" sz="2200" b="0" i="1" dirty="0">
                    <a:solidFill>
                      <a:srgbClr val="C00000"/>
                    </a:solidFill>
                    <a:latin typeface="Cambria" panose="02040503050406030204" pitchFamily="18" charset="0"/>
                    <a:ea typeface="Cambria" panose="02040503050406030204" pitchFamily="18" charset="0"/>
                  </a:rPr>
                </a:br>
                <a14:m>
                  <m:oMathPara xmlns:m="http://schemas.openxmlformats.org/officeDocument/2006/math">
                    <m:oMathParaPr>
                      <m:jc m:val="left"/>
                    </m:oMathParaPr>
                    <m:oMath xmlns:m="http://schemas.openxmlformats.org/officeDocument/2006/math">
                      <m:r>
                        <a:rPr lang="fr-CA" sz="2200" b="0" i="1" smtClean="0">
                          <a:solidFill>
                            <a:srgbClr val="C00000"/>
                          </a:solidFill>
                          <a:latin typeface="Cambria Math" panose="02040503050406030204" pitchFamily="18" charset="0"/>
                        </a:rPr>
                        <m:t>≈</m:t>
                      </m:r>
                      <m:sSup>
                        <m:sSupPr>
                          <m:ctrlPr>
                            <a:rPr lang="fr-CA" sz="2200" b="0" i="1" smtClean="0">
                              <a:solidFill>
                                <a:srgbClr val="C00000"/>
                              </a:solidFill>
                              <a:latin typeface="Cambria Math" panose="02040503050406030204" pitchFamily="18" charset="0"/>
                            </a:rPr>
                          </m:ctrlPr>
                        </m:sSupPr>
                        <m:e>
                          <m:r>
                            <a:rPr lang="fr-CA" sz="2200" b="0" i="1" smtClean="0">
                              <a:solidFill>
                                <a:srgbClr val="C00000"/>
                              </a:solidFill>
                              <a:latin typeface="Cambria Math" panose="02040503050406030204" pitchFamily="18" charset="0"/>
                            </a:rPr>
                            <m:t>10</m:t>
                          </m:r>
                        </m:e>
                        <m:sup>
                          <m:r>
                            <a:rPr lang="fr-CA" sz="2200" b="0" i="1" smtClean="0">
                              <a:solidFill>
                                <a:srgbClr val="C00000"/>
                              </a:solidFill>
                              <a:latin typeface="Cambria Math" panose="02040503050406030204" pitchFamily="18" charset="0"/>
                            </a:rPr>
                            <m:t>1204</m:t>
                          </m:r>
                        </m:sup>
                      </m:sSup>
                    </m:oMath>
                  </m:oMathPara>
                </a14:m>
                <a:endParaRPr lang="fr-CA" sz="2200" dirty="0">
                  <a:solidFill>
                    <a:srgbClr val="C00000"/>
                  </a:solidFill>
                  <a:latin typeface="Cambria" panose="02040503050406030204" pitchFamily="18" charset="0"/>
                  <a:ea typeface="Cambria" panose="02040503050406030204" pitchFamily="18" charset="0"/>
                </a:endParaRPr>
              </a:p>
            </p:txBody>
          </p:sp>
        </mc:Choice>
        <mc:Fallback xmlns="">
          <p:sp>
            <p:nvSpPr>
              <p:cNvPr id="4" name="ZoneTexte 3">
                <a:extLst>
                  <a:ext uri="{FF2B5EF4-FFF2-40B4-BE49-F238E27FC236}">
                    <a16:creationId xmlns:a16="http://schemas.microsoft.com/office/drawing/2014/main" id="{2F4EFF4C-A72A-449B-D2C3-8D3C31360719}"/>
                  </a:ext>
                </a:extLst>
              </p:cNvPr>
              <p:cNvSpPr txBox="1">
                <a:spLocks noRot="1" noChangeAspect="1" noMove="1" noResize="1" noEditPoints="1" noAdjustHandles="1" noChangeArrowheads="1" noChangeShapeType="1" noTextEdit="1"/>
              </p:cNvSpPr>
              <p:nvPr/>
            </p:nvSpPr>
            <p:spPr>
              <a:xfrm>
                <a:off x="93306" y="166568"/>
                <a:ext cx="12005388" cy="6524863"/>
              </a:xfrm>
              <a:prstGeom prst="rect">
                <a:avLst/>
              </a:prstGeom>
              <a:blipFill>
                <a:blip r:embed="rId2"/>
                <a:stretch>
                  <a:fillRect l="-660" r="-711"/>
                </a:stretch>
              </a:blipFill>
            </p:spPr>
            <p:txBody>
              <a:bodyPr/>
              <a:lstStyle/>
              <a:p>
                <a:r>
                  <a:rPr lang="fr-CA">
                    <a:noFill/>
                  </a:rPr>
                  <a:t> </a:t>
                </a:r>
              </a:p>
            </p:txBody>
          </p:sp>
        </mc:Fallback>
      </mc:AlternateContent>
    </p:spTree>
    <p:extLst>
      <p:ext uri="{BB962C8B-B14F-4D97-AF65-F5344CB8AC3E}">
        <p14:creationId xmlns:p14="http://schemas.microsoft.com/office/powerpoint/2010/main" val="3739119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DBF14C-2363-C50D-2787-2C32C6B326D3}"/>
              </a:ext>
            </a:extLst>
          </p:cNvPr>
          <p:cNvPicPr>
            <a:picLocks noChangeAspect="1"/>
          </p:cNvPicPr>
          <p:nvPr/>
        </p:nvPicPr>
        <p:blipFill>
          <a:blip r:embed="rId2"/>
          <a:stretch>
            <a:fillRect/>
          </a:stretch>
        </p:blipFill>
        <p:spPr>
          <a:xfrm>
            <a:off x="5739298" y="120315"/>
            <a:ext cx="5979460" cy="4804611"/>
          </a:xfrm>
          <a:prstGeom prst="rect">
            <a:avLst/>
          </a:prstGeom>
        </p:spPr>
      </p:pic>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8222FEC9-56D6-49CE-2687-757F2A787886}"/>
                  </a:ext>
                </a:extLst>
              </p:cNvPr>
              <p:cNvSpPr txBox="1"/>
              <p:nvPr/>
            </p:nvSpPr>
            <p:spPr>
              <a:xfrm>
                <a:off x="473242" y="569495"/>
                <a:ext cx="4948990" cy="481644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10</m:t>
                          </m:r>
                        </m:e>
                        <m:sup>
                          <m:r>
                            <a:rPr lang="fr-CA" sz="2200" b="0" i="1" smtClean="0">
                              <a:latin typeface="Cambria Math" panose="02040503050406030204" pitchFamily="18" charset="0"/>
                            </a:rPr>
                            <m:t>1204</m:t>
                          </m:r>
                        </m:sup>
                      </m:sSup>
                    </m:oMath>
                  </m:oMathPara>
                </a14:m>
                <a:endParaRPr lang="fr-CA" sz="22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10</m:t>
                          </m:r>
                        </m:e>
                        <m:sup>
                          <m:r>
                            <a:rPr lang="fr-CA" sz="2200" b="0" i="1" smtClean="0">
                              <a:latin typeface="Cambria Math" panose="02040503050406030204" pitchFamily="18" charset="0"/>
                            </a:rPr>
                            <m:t>4</m:t>
                          </m:r>
                        </m:sup>
                      </m:sSup>
                      <m:r>
                        <a:rPr lang="fr-CA" sz="2200" b="0" i="1" smtClean="0">
                          <a:latin typeface="Cambria Math" panose="02040503050406030204" pitchFamily="18" charset="0"/>
                        </a:rPr>
                        <m:t>⋅</m:t>
                      </m:r>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10</m:t>
                          </m:r>
                        </m:e>
                        <m:sup>
                          <m:r>
                            <a:rPr lang="fr-CA" sz="2200" b="0" i="1" smtClean="0">
                              <a:latin typeface="Cambria Math" panose="02040503050406030204" pitchFamily="18" charset="0"/>
                            </a:rPr>
                            <m:t>1200</m:t>
                          </m:r>
                        </m:sup>
                      </m:sSup>
                    </m:oMath>
                  </m:oMathPara>
                </a14:m>
                <a:endParaRPr lang="fr-CA" sz="22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r>
                        <a:rPr lang="fr-CA" sz="2200" i="1">
                          <a:latin typeface="Cambria Math" panose="02040503050406030204" pitchFamily="18" charset="0"/>
                        </a:rPr>
                        <m:t>10 000⋅</m:t>
                      </m:r>
                      <m:sSup>
                        <m:sSupPr>
                          <m:ctrlPr>
                            <a:rPr lang="fr-CA" sz="2200" b="0" i="1" smtClean="0">
                              <a:latin typeface="Cambria Math" panose="02040503050406030204" pitchFamily="18" charset="0"/>
                            </a:rPr>
                          </m:ctrlPr>
                        </m:sSupPr>
                        <m:e>
                          <m:d>
                            <m:dPr>
                              <m:ctrlPr>
                                <a:rPr lang="fr-CA" sz="2200" i="1" smtClean="0">
                                  <a:latin typeface="Cambria Math" panose="02040503050406030204" pitchFamily="18" charset="0"/>
                                </a:rPr>
                              </m:ctrlPr>
                            </m:dPr>
                            <m:e>
                              <m:sSup>
                                <m:sSupPr>
                                  <m:ctrlPr>
                                    <a:rPr lang="fr-CA" sz="2200" i="1">
                                      <a:latin typeface="Cambria Math" panose="02040503050406030204" pitchFamily="18" charset="0"/>
                                    </a:rPr>
                                  </m:ctrlPr>
                                </m:sSupPr>
                                <m:e>
                                  <m:r>
                                    <a:rPr lang="fr-CA" sz="2200" i="1">
                                      <a:latin typeface="Cambria Math" panose="02040503050406030204" pitchFamily="18" charset="0"/>
                                    </a:rPr>
                                    <m:t>10</m:t>
                                  </m:r>
                                </m:e>
                                <m:sup>
                                  <m:r>
                                    <a:rPr lang="fr-CA" sz="2200" i="1">
                                      <a:latin typeface="Cambria Math" panose="02040503050406030204" pitchFamily="18" charset="0"/>
                                    </a:rPr>
                                    <m:t>6</m:t>
                                  </m:r>
                                </m:sup>
                              </m:sSup>
                            </m:e>
                          </m:d>
                        </m:e>
                        <m:sup>
                          <m:r>
                            <a:rPr lang="fr-CA" sz="2200" b="0" i="1" smtClean="0">
                              <a:latin typeface="Cambria Math" panose="02040503050406030204" pitchFamily="18" charset="0"/>
                            </a:rPr>
                            <m:t>200</m:t>
                          </m:r>
                        </m:sup>
                      </m:sSup>
                    </m:oMath>
                  </m:oMathPara>
                </a14:m>
                <a:endParaRPr lang="fr-CA" sz="22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=10 000⋅1 000 </m:t>
                      </m:r>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000</m:t>
                          </m:r>
                        </m:e>
                        <m:sup>
                          <m:r>
                            <a:rPr lang="fr-CA" sz="2200" b="0" i="1" smtClean="0">
                              <a:latin typeface="Cambria Math" panose="02040503050406030204" pitchFamily="18" charset="0"/>
                            </a:rPr>
                            <m:t>200</m:t>
                          </m:r>
                        </m:sup>
                      </m:sSup>
                    </m:oMath>
                  </m:oMathPara>
                </a14:m>
                <a:endParaRPr lang="fr-CA" sz="22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r>
                        <m:rPr>
                          <m:nor/>
                        </m:rPr>
                        <a:rPr lang="fr-CA" sz="2200" b="0" i="0" smtClean="0">
                          <a:latin typeface="Cambria Math" panose="02040503050406030204" pitchFamily="18" charset="0"/>
                        </a:rPr>
                        <m:t>dix</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mille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ducentillions</m:t>
                      </m:r>
                    </m:oMath>
                  </m:oMathPara>
                </a14:m>
                <a:endParaRPr lang="fr-CA" sz="2200" dirty="0"/>
              </a:p>
              <a:p>
                <a:endParaRPr lang="fr-CA" sz="2200" dirty="0"/>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13 182⋅</m:t>
                      </m:r>
                      <m:sSup>
                        <m:sSupPr>
                          <m:ctrlPr>
                            <a:rPr lang="fr-CA" sz="2200" b="0" i="1" smtClean="0">
                              <a:latin typeface="Cambria Math" panose="02040503050406030204" pitchFamily="18" charset="0"/>
                            </a:rPr>
                          </m:ctrlPr>
                        </m:sSupPr>
                        <m:e>
                          <m:r>
                            <a:rPr lang="fr-CA" sz="2200" b="0" i="1" smtClean="0">
                              <a:latin typeface="Cambria Math" panose="02040503050406030204" pitchFamily="18" charset="0"/>
                            </a:rPr>
                            <m:t>10</m:t>
                          </m:r>
                        </m:e>
                        <m:sup>
                          <m:r>
                            <a:rPr lang="fr-CA" sz="2200" b="0" i="1" smtClean="0">
                              <a:latin typeface="Cambria Math" panose="02040503050406030204" pitchFamily="18" charset="0"/>
                            </a:rPr>
                            <m:t>1200</m:t>
                          </m:r>
                        </m:sup>
                      </m:sSup>
                    </m:oMath>
                  </m:oMathPara>
                </a14:m>
                <a:endParaRPr lang="fr-CA" sz="22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r>
                        <m:rPr>
                          <m:nor/>
                        </m:rPr>
                        <a:rPr lang="fr-CA" sz="2200" b="0" i="0" smtClean="0">
                          <a:latin typeface="Cambria Math" panose="02040503050406030204" pitchFamily="18" charset="0"/>
                        </a:rPr>
                        <m:t>treize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mille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cent</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quatre</m:t>
                      </m:r>
                      <m:r>
                        <m:rPr>
                          <m:nor/>
                        </m:rPr>
                        <a:rPr lang="fr-CA" sz="2200" b="0" i="0" smtClean="0">
                          <a:latin typeface="Cambria Math" panose="02040503050406030204" pitchFamily="18" charset="0"/>
                        </a:rPr>
                        <m:t>−</m:t>
                      </m:r>
                      <m:r>
                        <m:rPr>
                          <m:nor/>
                        </m:rPr>
                        <a:rPr lang="fr-CA" sz="2200" b="0" i="0" smtClean="0">
                          <a:latin typeface="Cambria Math" panose="02040503050406030204" pitchFamily="18" charset="0"/>
                        </a:rPr>
                        <m:t>vingt</m:t>
                      </m:r>
                      <m:r>
                        <m:rPr>
                          <m:nor/>
                        </m:rPr>
                        <a:rPr lang="fr-CA" sz="2200" b="0" i="0" smtClean="0">
                          <a:latin typeface="Cambria Math" panose="02040503050406030204" pitchFamily="18" charset="0"/>
                        </a:rPr>
                        <m:t>−</m:t>
                      </m:r>
                      <m:r>
                        <m:rPr>
                          <m:nor/>
                        </m:rPr>
                        <a:rPr lang="fr-CA" sz="2200" b="0" i="0" smtClean="0">
                          <a:latin typeface="Cambria Math" panose="02040503050406030204" pitchFamily="18" charset="0"/>
                        </a:rPr>
                        <m:t>deux</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ducentillions</m:t>
                      </m:r>
                    </m:oMath>
                  </m:oMathPara>
                </a14:m>
                <a:endParaRPr lang="fr-CA" sz="2200" b="0" i="1" dirty="0">
                  <a:latin typeface="Cambria Math" panose="02040503050406030204" pitchFamily="18" charset="0"/>
                </a:endParaRPr>
              </a:p>
              <a:p>
                <a:endParaRPr lang="fr-CA" sz="2200" dirty="0"/>
              </a:p>
              <a:p>
                <a:pPr/>
                <a14:m>
                  <m:oMathPara xmlns:m="http://schemas.openxmlformats.org/officeDocument/2006/math">
                    <m:oMathParaPr>
                      <m:jc m:val="left"/>
                    </m:oMathParaPr>
                    <m:oMath xmlns:m="http://schemas.openxmlformats.org/officeDocument/2006/math">
                      <m:r>
                        <a:rPr lang="fr-CA" sz="2200" i="1" dirty="0" smtClean="0">
                          <a:latin typeface="Cambria Math" panose="02040503050406030204" pitchFamily="18" charset="0"/>
                        </a:rPr>
                        <m:t>40</m:t>
                      </m:r>
                      <m:r>
                        <a:rPr lang="fr-CA" sz="2200" b="0" i="1" dirty="0" smtClean="0">
                          <a:latin typeface="Cambria Math" panose="02040503050406030204" pitchFamily="18" charset="0"/>
                        </a:rPr>
                        <m:t> </m:t>
                      </m:r>
                      <m:r>
                        <a:rPr lang="fr-CA" sz="2200" i="1" dirty="0" smtClean="0">
                          <a:latin typeface="Cambria Math" panose="02040503050406030204" pitchFamily="18" charset="0"/>
                        </a:rPr>
                        <m:t>934</m:t>
                      </m:r>
                      <m:r>
                        <a:rPr lang="fr-CA" sz="2200" i="1">
                          <a:latin typeface="Cambria Math" panose="02040503050406030204" pitchFamily="18" charset="0"/>
                        </a:rPr>
                        <m:t>⋅</m:t>
                      </m:r>
                      <m:sSup>
                        <m:sSupPr>
                          <m:ctrlPr>
                            <a:rPr lang="fr-CA" sz="2200" i="1">
                              <a:latin typeface="Cambria Math" panose="02040503050406030204" pitchFamily="18" charset="0"/>
                            </a:rPr>
                          </m:ctrlPr>
                        </m:sSupPr>
                        <m:e>
                          <m:r>
                            <a:rPr lang="fr-CA" sz="2200" i="1">
                              <a:latin typeface="Cambria Math" panose="02040503050406030204" pitchFamily="18" charset="0"/>
                            </a:rPr>
                            <m:t>10</m:t>
                          </m:r>
                        </m:e>
                        <m:sup>
                          <m:r>
                            <a:rPr lang="fr-CA" sz="2200" i="1">
                              <a:latin typeface="Cambria Math" panose="02040503050406030204" pitchFamily="18" charset="0"/>
                            </a:rPr>
                            <m:t>1</m:t>
                          </m:r>
                          <m:r>
                            <a:rPr lang="fr-CA" sz="2200" b="0" i="1" smtClean="0">
                              <a:latin typeface="Cambria Math" panose="02040503050406030204" pitchFamily="18" charset="0"/>
                            </a:rPr>
                            <m:t>194</m:t>
                          </m:r>
                        </m:sup>
                      </m:sSup>
                    </m:oMath>
                  </m:oMathPara>
                </a14:m>
                <a:endParaRPr lang="fr-CA" sz="22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r>
                        <a:rPr lang="fr-CA" sz="2200" i="1" dirty="0">
                          <a:latin typeface="Cambria Math" panose="02040503050406030204" pitchFamily="18" charset="0"/>
                        </a:rPr>
                        <m:t>40 934</m:t>
                      </m:r>
                      <m:r>
                        <a:rPr lang="fr-CA" sz="2200" i="1">
                          <a:latin typeface="Cambria Math" panose="02040503050406030204" pitchFamily="18" charset="0"/>
                        </a:rPr>
                        <m:t>⋅</m:t>
                      </m:r>
                      <m:sSup>
                        <m:sSupPr>
                          <m:ctrlPr>
                            <a:rPr lang="fr-CA" sz="2200" i="1">
                              <a:latin typeface="Cambria Math" panose="02040503050406030204" pitchFamily="18" charset="0"/>
                            </a:rPr>
                          </m:ctrlPr>
                        </m:sSupPr>
                        <m:e>
                          <m:r>
                            <a:rPr lang="fr-CA" sz="2200" i="1">
                              <a:latin typeface="Cambria Math" panose="02040503050406030204" pitchFamily="18" charset="0"/>
                            </a:rPr>
                            <m:t>1</m:t>
                          </m:r>
                          <m:r>
                            <a:rPr lang="fr-CA" sz="2200" b="0" i="1" smtClean="0">
                              <a:latin typeface="Cambria Math" panose="02040503050406030204" pitchFamily="18" charset="0"/>
                            </a:rPr>
                            <m:t> </m:t>
                          </m:r>
                          <m:r>
                            <a:rPr lang="fr-CA" sz="2200" i="1">
                              <a:latin typeface="Cambria Math" panose="02040503050406030204" pitchFamily="18" charset="0"/>
                            </a:rPr>
                            <m:t>0</m:t>
                          </m:r>
                          <m:r>
                            <a:rPr lang="fr-CA" sz="2200" b="0" i="1" smtClean="0">
                              <a:latin typeface="Cambria Math" panose="02040503050406030204" pitchFamily="18" charset="0"/>
                            </a:rPr>
                            <m:t>00 000</m:t>
                          </m:r>
                        </m:e>
                        <m:sup>
                          <m:r>
                            <a:rPr lang="fr-CA" sz="2200" b="0" i="1" smtClean="0">
                              <a:latin typeface="Cambria Math" panose="02040503050406030204" pitchFamily="18" charset="0"/>
                            </a:rPr>
                            <m:t>199</m:t>
                          </m:r>
                        </m:sup>
                      </m:sSup>
                    </m:oMath>
                  </m:oMathPara>
                </a14:m>
                <a:endParaRPr lang="fr-CA" sz="22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fr-CA" sz="2200" b="0" i="1" smtClean="0">
                          <a:latin typeface="Cambria Math" panose="02040503050406030204" pitchFamily="18" charset="0"/>
                        </a:rPr>
                        <m:t>=</m:t>
                      </m:r>
                      <m:r>
                        <m:rPr>
                          <m:nor/>
                        </m:rPr>
                        <a:rPr lang="fr-CA" sz="2200" b="0" i="0" smtClean="0">
                          <a:latin typeface="Cambria Math" panose="02040503050406030204" pitchFamily="18" charset="0"/>
                        </a:rPr>
                        <m:t>quarante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mille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neuf</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cent</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trente</m:t>
                      </m:r>
                      <m:r>
                        <m:rPr>
                          <m:nor/>
                        </m:rPr>
                        <a:rPr lang="fr-CA" sz="2200" b="0" i="0" smtClean="0">
                          <a:latin typeface="Cambria Math" panose="02040503050406030204" pitchFamily="18" charset="0"/>
                        </a:rPr>
                        <m:t>−</m:t>
                      </m:r>
                      <m:r>
                        <m:rPr>
                          <m:nor/>
                        </m:rPr>
                        <a:rPr lang="fr-CA" sz="2200" b="0" i="0" smtClean="0">
                          <a:latin typeface="Cambria Math" panose="02040503050406030204" pitchFamily="18" charset="0"/>
                        </a:rPr>
                        <m:t>quatre</m:t>
                      </m:r>
                      <m:r>
                        <m:rPr>
                          <m:nor/>
                        </m:rPr>
                        <a:rPr lang="fr-CA" sz="2200" b="0" i="0" smtClean="0">
                          <a:latin typeface="Cambria Math" panose="02040503050406030204" pitchFamily="18" charset="0"/>
                        </a:rPr>
                        <m:t> </m:t>
                      </m:r>
                      <m:r>
                        <m:rPr>
                          <m:nor/>
                        </m:rPr>
                        <a:rPr lang="fr-CA" sz="2200" b="0" i="0" smtClean="0">
                          <a:latin typeface="Cambria Math" panose="02040503050406030204" pitchFamily="18" charset="0"/>
                        </a:rPr>
                        <m:t>novenonagintacentillions</m:t>
                      </m:r>
                    </m:oMath>
                  </m:oMathPara>
                </a14:m>
                <a:endParaRPr lang="fr-CA" sz="2200" dirty="0"/>
              </a:p>
            </p:txBody>
          </p:sp>
        </mc:Choice>
        <mc:Fallback xmlns="">
          <p:sp>
            <p:nvSpPr>
              <p:cNvPr id="2" name="ZoneTexte 1">
                <a:extLst>
                  <a:ext uri="{FF2B5EF4-FFF2-40B4-BE49-F238E27FC236}">
                    <a16:creationId xmlns:a16="http://schemas.microsoft.com/office/drawing/2014/main" id="{8222FEC9-56D6-49CE-2687-757F2A787886}"/>
                  </a:ext>
                </a:extLst>
              </p:cNvPr>
              <p:cNvSpPr txBox="1">
                <a:spLocks noRot="1" noChangeAspect="1" noMove="1" noResize="1" noEditPoints="1" noAdjustHandles="1" noChangeArrowheads="1" noChangeShapeType="1" noTextEdit="1"/>
              </p:cNvSpPr>
              <p:nvPr/>
            </p:nvSpPr>
            <p:spPr>
              <a:xfrm>
                <a:off x="473242" y="569495"/>
                <a:ext cx="4948990" cy="4816447"/>
              </a:xfrm>
              <a:prstGeom prst="rect">
                <a:avLst/>
              </a:prstGeom>
              <a:blipFill>
                <a:blip r:embed="rId3"/>
                <a:stretch>
                  <a:fillRect l="-247" b="-379"/>
                </a:stretch>
              </a:blipFill>
            </p:spPr>
            <p:txBody>
              <a:bodyPr/>
              <a:lstStyle/>
              <a:p>
                <a:r>
                  <a:rPr lang="fr-CA">
                    <a:noFill/>
                  </a:rPr>
                  <a:t> </a:t>
                </a:r>
              </a:p>
            </p:txBody>
          </p:sp>
        </mc:Fallback>
      </mc:AlternateContent>
    </p:spTree>
    <p:extLst>
      <p:ext uri="{BB962C8B-B14F-4D97-AF65-F5344CB8AC3E}">
        <p14:creationId xmlns:p14="http://schemas.microsoft.com/office/powerpoint/2010/main" val="416623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fade">
                                      <p:cBhvr>
                                        <p:cTn id="10" dur="500"/>
                                        <p:tgtEl>
                                          <p:spTgt spid="2">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Effect transition="in" filter="fade">
                                      <p:cBhvr>
                                        <p:cTn id="15" dur="500"/>
                                        <p:tgtEl>
                                          <p:spTgt spid="2">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10" end="10"/>
                                            </p:txEl>
                                          </p:spTgt>
                                        </p:tgtEl>
                                        <p:attrNameLst>
                                          <p:attrName>style.visibility</p:attrName>
                                        </p:attrNameLst>
                                      </p:cBhvr>
                                      <p:to>
                                        <p:strVal val="visible"/>
                                      </p:to>
                                    </p:set>
                                    <p:animEffect transition="in" filter="fade">
                                      <p:cBhvr>
                                        <p:cTn id="18" dur="500"/>
                                        <p:tgtEl>
                                          <p:spTgt spid="2">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animEffect transition="in" filter="fade">
                                      <p:cBhvr>
                                        <p:cTn id="21"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2F4EFF4C-A72A-449B-D2C3-8D3C31360719}"/>
                  </a:ext>
                </a:extLst>
              </p:cNvPr>
              <p:cNvSpPr txBox="1"/>
              <p:nvPr/>
            </p:nvSpPr>
            <p:spPr>
              <a:xfrm>
                <a:off x="93306" y="58846"/>
                <a:ext cx="12005388" cy="681725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fr-CA" sz="2300" b="0" i="1" smtClean="0">
                              <a:solidFill>
                                <a:srgbClr val="C00000"/>
                              </a:solidFill>
                              <a:latin typeface="Cambria Math" panose="02040503050406030204" pitchFamily="18" charset="0"/>
                              <a:ea typeface="Cambria Math" panose="02040503050406030204" pitchFamily="18" charset="0"/>
                            </a:rPr>
                          </m:ctrlPr>
                        </m:sSupPr>
                        <m:e>
                          <m:r>
                            <a:rPr lang="fr-CA" sz="2300" b="0" i="1" smtClean="0">
                              <a:solidFill>
                                <a:srgbClr val="C00000"/>
                              </a:solidFill>
                              <a:latin typeface="Cambria Math" panose="02040503050406030204" pitchFamily="18" charset="0"/>
                              <a:ea typeface="Cambria Math" panose="02040503050406030204" pitchFamily="18" charset="0"/>
                            </a:rPr>
                            <m:t>2</m:t>
                          </m:r>
                        </m:e>
                        <m:sup>
                          <m:r>
                            <a:rPr lang="fr-CA" sz="2300" b="0" i="1" smtClean="0">
                              <a:solidFill>
                                <a:srgbClr val="C00000"/>
                              </a:solidFill>
                              <a:latin typeface="Cambria Math" panose="02040503050406030204" pitchFamily="18" charset="0"/>
                              <a:ea typeface="Cambria Math" panose="02040503050406030204" pitchFamily="18" charset="0"/>
                            </a:rPr>
                            <m:t>4000</m:t>
                          </m:r>
                        </m:sup>
                      </m:sSup>
                      <m:r>
                        <a:rPr lang="fr-CA" sz="2300" b="0" i="1" smtClean="0">
                          <a:solidFill>
                            <a:srgbClr val="C00000"/>
                          </a:solidFill>
                          <a:latin typeface="Cambria Math" panose="02040503050406030204" pitchFamily="18" charset="0"/>
                          <a:ea typeface="Cambria Math" panose="02040503050406030204" pitchFamily="18" charset="0"/>
                        </a:rPr>
                        <m:t>=</m:t>
                      </m:r>
                    </m:oMath>
                  </m:oMathPara>
                </a14:m>
                <a:endParaRPr lang="fr-CA" sz="2300" dirty="0">
                  <a:solidFill>
                    <a:srgbClr val="C00000"/>
                  </a:solidFill>
                </a:endParaRPr>
              </a:p>
              <a:p>
                <a:pPr/>
                <a:r>
                  <a:rPr lang="fr-CA" sz="2300" dirty="0"/>
                  <a:t>013182 040934 309431 001038 897942 365913 631840 191610 932727 690928 034502 417569 281128 344551 079752 123172 122033 140940 756480 716823 038446 817694 240581 281731 062452 512184 038544 674444 386888 956328 970642 771993 930036 586552 924249 514488 832183 389415 832375 620009 284922 608946 111038 578754 077913 265440 918583 125586 050431 647284 603636 490823 850007 826811 672468 900210 689104 488089 485347 192152 708820 119765 006125 944858 397761 874669 301278 745233 504796 586994 514054 435217 053803 732703 240283 400815 926169 348364 799472 716094 576894 007243 168662 568886 603065 832486 830606 125017 643356 469732 407252 874567 217733 694824 236675 323341 755681 839221 954693 820456 072020 253884 371226 826844 858636 194212 875139 566587 445390 068014 747975 813971 748114 770439 248826 688667 129237 954128 555841 874460 665729 630492 658600 179338 272579 110020 881228 767361 200603 478973 120168 893997 574353 727653 998969 223092 798255 701666 067972 698906 236921 628764 772837 915526 086464 389161 570534 616956 703744 840502 975279 094087 587298 968423 516531 626090 898389 351449 020056 851221 079048 966718 878943 309232 071978 575639 877208 621237 040940 126912 767610 658141 079378 758043 403611 425454 744180 577150 855204 937163 460902 512732 551260 539639 221457 005977 247266 676344 018155 647509 515396 711351 487546 062479 444592 779055 555421 362722 504575 706910 949376</a:t>
                </a:r>
                <a:r>
                  <a:rPr lang="fr-CA" sz="2300" dirty="0">
                    <a:solidFill>
                      <a:srgbClr val="C00000"/>
                    </a:solidFill>
                  </a:rPr>
                  <a:t> </a:t>
                </a:r>
                <a:r>
                  <a:rPr lang="fr-CA" sz="2300" b="0" i="1" dirty="0">
                    <a:solidFill>
                      <a:srgbClr val="C00000"/>
                    </a:solidFill>
                    <a:latin typeface="Cambria Math" panose="02040503050406030204" pitchFamily="18" charset="0"/>
                  </a:rPr>
                  <a:t/>
                </a:r>
                <a:br>
                  <a:rPr lang="fr-CA" sz="2300" b="0" i="1" dirty="0">
                    <a:solidFill>
                      <a:srgbClr val="C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r>
                        <a:rPr lang="fr-CA" sz="2300" b="0" i="1" smtClean="0">
                          <a:solidFill>
                            <a:srgbClr val="C00000"/>
                          </a:solidFill>
                          <a:latin typeface="Cambria Math" panose="02040503050406030204" pitchFamily="18" charset="0"/>
                        </a:rPr>
                        <m:t>≈</m:t>
                      </m:r>
                      <m:sSup>
                        <m:sSupPr>
                          <m:ctrlPr>
                            <a:rPr lang="fr-CA" sz="2300" b="0" i="1" smtClean="0">
                              <a:solidFill>
                                <a:srgbClr val="C00000"/>
                              </a:solidFill>
                              <a:latin typeface="Cambria Math" panose="02040503050406030204" pitchFamily="18" charset="0"/>
                            </a:rPr>
                          </m:ctrlPr>
                        </m:sSupPr>
                        <m:e>
                          <m:r>
                            <a:rPr lang="fr-CA" sz="2300" b="0" i="1" smtClean="0">
                              <a:solidFill>
                                <a:srgbClr val="C00000"/>
                              </a:solidFill>
                              <a:latin typeface="Cambria Math" panose="02040503050406030204" pitchFamily="18" charset="0"/>
                            </a:rPr>
                            <m:t>10</m:t>
                          </m:r>
                        </m:e>
                        <m:sup>
                          <m:r>
                            <a:rPr lang="fr-CA" sz="2300" b="0" i="1" smtClean="0">
                              <a:solidFill>
                                <a:srgbClr val="C00000"/>
                              </a:solidFill>
                              <a:latin typeface="Cambria Math" panose="02040503050406030204" pitchFamily="18" charset="0"/>
                            </a:rPr>
                            <m:t>1204</m:t>
                          </m:r>
                        </m:sup>
                      </m:sSup>
                    </m:oMath>
                  </m:oMathPara>
                </a14:m>
                <a:endParaRPr lang="fr-CA" sz="2300" dirty="0">
                  <a:solidFill>
                    <a:srgbClr val="C00000"/>
                  </a:solidFill>
                </a:endParaRPr>
              </a:p>
            </p:txBody>
          </p:sp>
        </mc:Choice>
        <mc:Fallback xmlns="">
          <p:sp>
            <p:nvSpPr>
              <p:cNvPr id="4" name="ZoneTexte 3">
                <a:extLst>
                  <a:ext uri="{FF2B5EF4-FFF2-40B4-BE49-F238E27FC236}">
                    <a16:creationId xmlns:a16="http://schemas.microsoft.com/office/drawing/2014/main" id="{2F4EFF4C-A72A-449B-D2C3-8D3C31360719}"/>
                  </a:ext>
                </a:extLst>
              </p:cNvPr>
              <p:cNvSpPr txBox="1">
                <a:spLocks noRot="1" noChangeAspect="1" noMove="1" noResize="1" noEditPoints="1" noAdjustHandles="1" noChangeArrowheads="1" noChangeShapeType="1" noTextEdit="1"/>
              </p:cNvSpPr>
              <p:nvPr/>
            </p:nvSpPr>
            <p:spPr>
              <a:xfrm>
                <a:off x="93306" y="58846"/>
                <a:ext cx="12005388" cy="6817251"/>
              </a:xfrm>
              <a:prstGeom prst="rect">
                <a:avLst/>
              </a:prstGeom>
              <a:blipFill>
                <a:blip r:embed="rId2"/>
                <a:stretch>
                  <a:fillRect l="-711"/>
                </a:stretch>
              </a:blipFill>
            </p:spPr>
            <p:txBody>
              <a:bodyPr/>
              <a:lstStyle/>
              <a:p>
                <a:r>
                  <a:rPr lang="fr-CA">
                    <a:noFill/>
                  </a:rPr>
                  <a:t> </a:t>
                </a:r>
              </a:p>
            </p:txBody>
          </p:sp>
        </mc:Fallback>
      </mc:AlternateContent>
    </p:spTree>
    <p:extLst>
      <p:ext uri="{BB962C8B-B14F-4D97-AF65-F5344CB8AC3E}">
        <p14:creationId xmlns:p14="http://schemas.microsoft.com/office/powerpoint/2010/main" val="271371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err="1">
                <a:latin typeface="Aharoni" panose="02010803020104030203" pitchFamily="2" charset="-79"/>
                <a:cs typeface="Aharoni" panose="02010803020104030203" pitchFamily="2" charset="-79"/>
              </a:rPr>
              <a:t>Sprouts</a:t>
            </a:r>
            <a:endParaRPr lang="fr-CA" sz="7200" dirty="0">
              <a:latin typeface="Aharoni" panose="02010803020104030203" pitchFamily="2" charset="-79"/>
              <a:cs typeface="Aharoni" panose="02010803020104030203" pitchFamily="2" charset="-79"/>
            </a:endParaRP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2897796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a:extLst>
                  <a:ext uri="{FF2B5EF4-FFF2-40B4-BE49-F238E27FC236}">
                    <a16:creationId xmlns:a16="http://schemas.microsoft.com/office/drawing/2014/main" id="{2A7D908D-B935-CA23-D25F-521FF36F9839}"/>
                  </a:ext>
                </a:extLst>
              </p:cNvPr>
              <p:cNvSpPr>
                <a:spLocks noGrp="1"/>
              </p:cNvSpPr>
              <p:nvPr>
                <p:ph idx="1"/>
              </p:nvPr>
            </p:nvSpPr>
            <p:spPr>
              <a:xfrm>
                <a:off x="838200" y="232611"/>
                <a:ext cx="10515600" cy="6296526"/>
              </a:xfrm>
            </p:spPr>
            <p:txBody>
              <a:bodyPr>
                <a:normAutofit/>
              </a:bodyPr>
              <a:lstStyle/>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Jeu à deux joueurs (stylo et papier)</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Au départ, il y a </a:t>
                </a:r>
                <a14:m>
                  <m:oMath xmlns:m="http://schemas.openxmlformats.org/officeDocument/2006/math">
                    <m:r>
                      <a:rPr lang="fr-CA" sz="3800" b="0" i="1" dirty="0" smtClean="0">
                        <a:solidFill>
                          <a:srgbClr val="C00000"/>
                        </a:solidFill>
                        <a:latin typeface="Cambria Math" panose="02040503050406030204" pitchFamily="18" charset="0"/>
                        <a:cs typeface="Aharoni" panose="02010803020104030203" pitchFamily="2" charset="-79"/>
                      </a:rPr>
                      <m:t>𝑛</m:t>
                    </m:r>
                  </m:oMath>
                </a14:m>
                <a:r>
                  <a:rPr lang="fr-CA" sz="3800" dirty="0">
                    <a:solidFill>
                      <a:srgbClr val="C00000"/>
                    </a:solidFill>
                    <a:latin typeface="Cambria" panose="02040503050406030204" pitchFamily="18" charset="0"/>
                    <a:ea typeface="Cambria" panose="02040503050406030204" pitchFamily="18" charset="0"/>
                    <a:cs typeface="Aharoni" panose="02010803020104030203" pitchFamily="2" charset="-79"/>
                  </a:rPr>
                  <a:t> points</a:t>
                </a:r>
                <a:r>
                  <a:rPr lang="fr-CA" sz="3800" dirty="0">
                    <a:latin typeface="Cambria" panose="02040503050406030204" pitchFamily="18" charset="0"/>
                    <a:ea typeface="Cambria" panose="02040503050406030204" pitchFamily="18" charset="0"/>
                    <a:cs typeface="Aharoni" panose="02010803020104030203" pitchFamily="2" charset="-79"/>
                  </a:rPr>
                  <a:t> sur la feuille</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Chaque joueur, à tour de rôle, relie un point à un autre par une ligne et ajoute un nouveau point sur cette ligne</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Contraintes :</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 les lignes ne peuvent se croiser</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 un point ne peut être relié à plus de trois lignes</a:t>
                </a:r>
              </a:p>
              <a:p>
                <a:pPr marL="0" indent="0">
                  <a:buNone/>
                </a:pPr>
                <a:r>
                  <a:rPr lang="fr-CA" sz="3800" dirty="0">
                    <a:latin typeface="Cambria" panose="02040503050406030204" pitchFamily="18" charset="0"/>
                    <a:ea typeface="Cambria" panose="02040503050406030204" pitchFamily="18" charset="0"/>
                    <a:cs typeface="Aharoni" panose="02010803020104030203" pitchFamily="2" charset="-79"/>
                  </a:rPr>
                  <a:t>Le perdant est celui qui ne peut plus jouer sans enfreindre les deux contraintes</a:t>
                </a:r>
              </a:p>
            </p:txBody>
          </p:sp>
        </mc:Choice>
        <mc:Fallback xmlns="">
          <p:sp>
            <p:nvSpPr>
              <p:cNvPr id="3" name="Espace réservé du contenu 2">
                <a:extLst>
                  <a:ext uri="{FF2B5EF4-FFF2-40B4-BE49-F238E27FC236}">
                    <a16:creationId xmlns:a16="http://schemas.microsoft.com/office/drawing/2014/main" id="{2A7D908D-B935-CA23-D25F-521FF36F9839}"/>
                  </a:ext>
                </a:extLst>
              </p:cNvPr>
              <p:cNvSpPr>
                <a:spLocks noGrp="1" noRot="1" noChangeAspect="1" noMove="1" noResize="1" noEditPoints="1" noAdjustHandles="1" noChangeArrowheads="1" noChangeShapeType="1" noTextEdit="1"/>
              </p:cNvSpPr>
              <p:nvPr>
                <p:ph idx="1"/>
              </p:nvPr>
            </p:nvSpPr>
            <p:spPr>
              <a:xfrm>
                <a:off x="838200" y="232611"/>
                <a:ext cx="10515600" cy="6296526"/>
              </a:xfrm>
              <a:blipFill>
                <a:blip r:embed="rId2"/>
                <a:stretch>
                  <a:fillRect l="-1913" t="-2517" r="-2261" b="-290"/>
                </a:stretch>
              </a:blipFill>
            </p:spPr>
            <p:txBody>
              <a:bodyPr/>
              <a:lstStyle/>
              <a:p>
                <a:r>
                  <a:rPr lang="fr-CA">
                    <a:noFill/>
                  </a:rPr>
                  <a:t> </a:t>
                </a:r>
              </a:p>
            </p:txBody>
          </p:sp>
        </mc:Fallback>
      </mc:AlternateContent>
    </p:spTree>
    <p:extLst>
      <p:ext uri="{BB962C8B-B14F-4D97-AF65-F5344CB8AC3E}">
        <p14:creationId xmlns:p14="http://schemas.microsoft.com/office/powerpoint/2010/main" val="4289646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9" name="Image 8">
            <a:extLst>
              <a:ext uri="{FF2B5EF4-FFF2-40B4-BE49-F238E27FC236}">
                <a16:creationId xmlns:a16="http://schemas.microsoft.com/office/drawing/2014/main" id="{BABD3C4C-0931-E0D6-5D5E-75F3FB00E4A5}"/>
              </a:ext>
            </a:extLst>
          </p:cNvPr>
          <p:cNvPicPr>
            <a:picLocks noChangeAspect="1"/>
          </p:cNvPicPr>
          <p:nvPr/>
        </p:nvPicPr>
        <p:blipFill>
          <a:blip r:embed="rId2"/>
          <a:stretch>
            <a:fillRect/>
          </a:stretch>
        </p:blipFill>
        <p:spPr>
          <a:xfrm>
            <a:off x="0" y="1378726"/>
            <a:ext cx="12192000" cy="4100547"/>
          </a:xfrm>
          <a:prstGeom prst="rect">
            <a:avLst/>
          </a:prstGeom>
        </p:spPr>
      </p:pic>
    </p:spTree>
    <p:extLst>
      <p:ext uri="{BB962C8B-B14F-4D97-AF65-F5344CB8AC3E}">
        <p14:creationId xmlns:p14="http://schemas.microsoft.com/office/powerpoint/2010/main" val="3400363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88232" y="-72189"/>
            <a:ext cx="12376485" cy="70023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9" name="Image 8" descr="Une image contenant texte, intérieur, livre, rayon&#10;&#10;Description générée automatiquement">
            <a:extLst>
              <a:ext uri="{FF2B5EF4-FFF2-40B4-BE49-F238E27FC236}">
                <a16:creationId xmlns:a16="http://schemas.microsoft.com/office/drawing/2014/main" id="{5A388E1E-4282-3E76-537D-9932FED06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28" y="-72189"/>
            <a:ext cx="12434855" cy="7002378"/>
          </a:xfrm>
          <a:prstGeom prst="rect">
            <a:avLst/>
          </a:prstGeom>
        </p:spPr>
      </p:pic>
    </p:spTree>
    <p:extLst>
      <p:ext uri="{BB962C8B-B14F-4D97-AF65-F5344CB8AC3E}">
        <p14:creationId xmlns:p14="http://schemas.microsoft.com/office/powerpoint/2010/main" val="3758870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8" name="Image 7">
            <a:extLst>
              <a:ext uri="{FF2B5EF4-FFF2-40B4-BE49-F238E27FC236}">
                <a16:creationId xmlns:a16="http://schemas.microsoft.com/office/drawing/2014/main" id="{3A256ACC-C2E0-99C6-A4EA-39CA14AA2B76}"/>
              </a:ext>
            </a:extLst>
          </p:cNvPr>
          <p:cNvPicPr>
            <a:picLocks noChangeAspect="1"/>
          </p:cNvPicPr>
          <p:nvPr/>
        </p:nvPicPr>
        <p:blipFill>
          <a:blip r:embed="rId2"/>
          <a:stretch>
            <a:fillRect/>
          </a:stretch>
        </p:blipFill>
        <p:spPr>
          <a:xfrm>
            <a:off x="2131048" y="0"/>
            <a:ext cx="7929904" cy="6858000"/>
          </a:xfrm>
          <a:prstGeom prst="rect">
            <a:avLst/>
          </a:prstGeom>
        </p:spPr>
      </p:pic>
    </p:spTree>
    <p:extLst>
      <p:ext uri="{BB962C8B-B14F-4D97-AF65-F5344CB8AC3E}">
        <p14:creationId xmlns:p14="http://schemas.microsoft.com/office/powerpoint/2010/main" val="1389624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Cercle de Conway</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1594651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13" name="Image 12">
            <a:extLst>
              <a:ext uri="{FF2B5EF4-FFF2-40B4-BE49-F238E27FC236}">
                <a16:creationId xmlns:a16="http://schemas.microsoft.com/office/drawing/2014/main" id="{F5499725-BC6B-9600-5CD4-666A94E684EC}"/>
              </a:ext>
            </a:extLst>
          </p:cNvPr>
          <p:cNvPicPr>
            <a:picLocks noChangeAspect="1"/>
          </p:cNvPicPr>
          <p:nvPr/>
        </p:nvPicPr>
        <p:blipFill>
          <a:blip r:embed="rId2"/>
          <a:stretch>
            <a:fillRect/>
          </a:stretch>
        </p:blipFill>
        <p:spPr>
          <a:xfrm>
            <a:off x="2676000" y="0"/>
            <a:ext cx="6840000" cy="6858000"/>
          </a:xfrm>
          <a:prstGeom prst="rect">
            <a:avLst/>
          </a:prstGeom>
        </p:spPr>
      </p:pic>
    </p:spTree>
    <p:extLst>
      <p:ext uri="{BB962C8B-B14F-4D97-AF65-F5344CB8AC3E}">
        <p14:creationId xmlns:p14="http://schemas.microsoft.com/office/powerpoint/2010/main" val="2337633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11" name="Image 10">
            <a:extLst>
              <a:ext uri="{FF2B5EF4-FFF2-40B4-BE49-F238E27FC236}">
                <a16:creationId xmlns:a16="http://schemas.microsoft.com/office/drawing/2014/main" id="{35E86515-71D0-5104-751C-A16BACB13FDB}"/>
              </a:ext>
            </a:extLst>
          </p:cNvPr>
          <p:cNvPicPr>
            <a:picLocks noChangeAspect="1"/>
          </p:cNvPicPr>
          <p:nvPr/>
        </p:nvPicPr>
        <p:blipFill>
          <a:blip r:embed="rId2"/>
          <a:stretch>
            <a:fillRect/>
          </a:stretch>
        </p:blipFill>
        <p:spPr>
          <a:xfrm>
            <a:off x="2676000" y="0"/>
            <a:ext cx="6840000" cy="6858000"/>
          </a:xfrm>
          <a:prstGeom prst="rect">
            <a:avLst/>
          </a:prstGeom>
        </p:spPr>
      </p:pic>
    </p:spTree>
    <p:extLst>
      <p:ext uri="{BB962C8B-B14F-4D97-AF65-F5344CB8AC3E}">
        <p14:creationId xmlns:p14="http://schemas.microsoft.com/office/powerpoint/2010/main" val="241303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5" name="Image 4">
            <a:hlinkClick r:id="rId2"/>
            <a:extLst>
              <a:ext uri="{FF2B5EF4-FFF2-40B4-BE49-F238E27FC236}">
                <a16:creationId xmlns:a16="http://schemas.microsoft.com/office/drawing/2014/main" id="{9A52B8A9-0E16-D910-C7F0-BAB6B80AE866}"/>
              </a:ext>
            </a:extLst>
          </p:cNvPr>
          <p:cNvPicPr>
            <a:picLocks noChangeAspect="1"/>
          </p:cNvPicPr>
          <p:nvPr/>
        </p:nvPicPr>
        <p:blipFill>
          <a:blip r:embed="rId3"/>
          <a:stretch>
            <a:fillRect/>
          </a:stretch>
        </p:blipFill>
        <p:spPr>
          <a:xfrm>
            <a:off x="2676000" y="0"/>
            <a:ext cx="6840000" cy="6858000"/>
          </a:xfrm>
          <a:prstGeom prst="rect">
            <a:avLst/>
          </a:prstGeom>
        </p:spPr>
      </p:pic>
    </p:spTree>
    <p:extLst>
      <p:ext uri="{BB962C8B-B14F-4D97-AF65-F5344CB8AC3E}">
        <p14:creationId xmlns:p14="http://schemas.microsoft.com/office/powerpoint/2010/main" val="85690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4-polytopes uniformes convexes</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797351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a:hlinkClick r:id="rId2"/>
            <a:extLst>
              <a:ext uri="{FF2B5EF4-FFF2-40B4-BE49-F238E27FC236}">
                <a16:creationId xmlns:a16="http://schemas.microsoft.com/office/drawing/2014/main" id="{56BE1A0F-AAF9-0B11-B218-0759DEF75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645705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4" name="Image 3">
            <a:extLst>
              <a:ext uri="{FF2B5EF4-FFF2-40B4-BE49-F238E27FC236}">
                <a16:creationId xmlns:a16="http://schemas.microsoft.com/office/drawing/2014/main" id="{604D629E-46F9-64F6-37EC-C935B9397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578" y="0"/>
            <a:ext cx="5272844" cy="6858000"/>
          </a:xfrm>
          <a:prstGeom prst="rect">
            <a:avLst/>
          </a:prstGeom>
        </p:spPr>
      </p:pic>
    </p:spTree>
    <p:extLst>
      <p:ext uri="{BB962C8B-B14F-4D97-AF65-F5344CB8AC3E}">
        <p14:creationId xmlns:p14="http://schemas.microsoft.com/office/powerpoint/2010/main" val="2000860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Théorie des </a:t>
            </a:r>
            <a:r>
              <a:rPr lang="fr-CA" sz="7200" dirty="0" err="1">
                <a:latin typeface="Aharoni" panose="02010803020104030203" pitchFamily="2" charset="-79"/>
                <a:cs typeface="Aharoni" panose="02010803020104030203" pitchFamily="2" charset="-79"/>
              </a:rPr>
              <a:t>noeuds</a:t>
            </a:r>
            <a:endParaRPr lang="fr-CA" sz="7200" dirty="0">
              <a:latin typeface="Aharoni" panose="02010803020104030203" pitchFamily="2" charset="-79"/>
              <a:cs typeface="Aharoni" panose="02010803020104030203" pitchFamily="2" charset="-79"/>
            </a:endParaRP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3445473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a:extLst>
              <a:ext uri="{FF2B5EF4-FFF2-40B4-BE49-F238E27FC236}">
                <a16:creationId xmlns:a16="http://schemas.microsoft.com/office/drawing/2014/main" id="{25A3EA78-364C-737D-C45D-27B68CA08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8625" y="2038350"/>
            <a:ext cx="3714750" cy="2781300"/>
          </a:xfrm>
          <a:prstGeom prst="rect">
            <a:avLst/>
          </a:prstGeom>
        </p:spPr>
      </p:pic>
    </p:spTree>
    <p:extLst>
      <p:ext uri="{BB962C8B-B14F-4D97-AF65-F5344CB8AC3E}">
        <p14:creationId xmlns:p14="http://schemas.microsoft.com/office/powerpoint/2010/main" val="137795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0" y="1"/>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5" name="Image 4" descr="Une image contenant texte, personne, intérieur, assis&#10;&#10;Description générée automatiquement">
            <a:extLst>
              <a:ext uri="{FF2B5EF4-FFF2-40B4-BE49-F238E27FC236}">
                <a16:creationId xmlns:a16="http://schemas.microsoft.com/office/drawing/2014/main" id="{D0340DF8-3013-1D59-F237-2F4737749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667" y="1"/>
            <a:ext cx="10290665" cy="6857999"/>
          </a:xfrm>
          <a:prstGeom prst="rect">
            <a:avLst/>
          </a:prstGeom>
        </p:spPr>
      </p:pic>
    </p:spTree>
    <p:extLst>
      <p:ext uri="{BB962C8B-B14F-4D97-AF65-F5344CB8AC3E}">
        <p14:creationId xmlns:p14="http://schemas.microsoft.com/office/powerpoint/2010/main" val="2519948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Pavage du plan</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1510486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7" name="Image 6" descr="Une image contenant bâtiment, plancher, carrelé, tuile&#10;&#10;Description générée automatiquement">
            <a:extLst>
              <a:ext uri="{FF2B5EF4-FFF2-40B4-BE49-F238E27FC236}">
                <a16:creationId xmlns:a16="http://schemas.microsoft.com/office/drawing/2014/main" id="{34974B34-DC90-DEC5-7CD2-6B721EA60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485" y="0"/>
            <a:ext cx="9657030" cy="6858000"/>
          </a:xfrm>
          <a:prstGeom prst="rect">
            <a:avLst/>
          </a:prstGeom>
        </p:spPr>
      </p:pic>
    </p:spTree>
    <p:extLst>
      <p:ext uri="{BB962C8B-B14F-4D97-AF65-F5344CB8AC3E}">
        <p14:creationId xmlns:p14="http://schemas.microsoft.com/office/powerpoint/2010/main" val="1549758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descr="Une image contenant terrain, extérieur, passage, trottoir&#10;&#10;Description générée automatiquement">
            <a:extLst>
              <a:ext uri="{FF2B5EF4-FFF2-40B4-BE49-F238E27FC236}">
                <a16:creationId xmlns:a16="http://schemas.microsoft.com/office/drawing/2014/main" id="{6BB6666D-3A83-DEC5-CB66-87A3E8B2A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8663" y="13956"/>
            <a:ext cx="7114673" cy="6830086"/>
          </a:xfrm>
          <a:prstGeom prst="rect">
            <a:avLst/>
          </a:prstGeom>
        </p:spPr>
      </p:pic>
    </p:spTree>
    <p:extLst>
      <p:ext uri="{BB962C8B-B14F-4D97-AF65-F5344CB8AC3E}">
        <p14:creationId xmlns:p14="http://schemas.microsoft.com/office/powerpoint/2010/main" val="185702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386F214B-AF5F-3114-A9D9-2980C3D8F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89" y="0"/>
            <a:ext cx="10176822" cy="6858000"/>
          </a:xfrm>
          <a:prstGeom prst="rect">
            <a:avLst/>
          </a:prstGeom>
        </p:spPr>
      </p:pic>
    </p:spTree>
    <p:extLst>
      <p:ext uri="{BB962C8B-B14F-4D97-AF65-F5344CB8AC3E}">
        <p14:creationId xmlns:p14="http://schemas.microsoft.com/office/powerpoint/2010/main" val="3906296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a:extLst>
              <a:ext uri="{FF2B5EF4-FFF2-40B4-BE49-F238E27FC236}">
                <a16:creationId xmlns:a16="http://schemas.microsoft.com/office/drawing/2014/main" id="{D970F692-90D1-9012-137F-AEA7A74D8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83" y="0"/>
            <a:ext cx="11308834" cy="6858000"/>
          </a:xfrm>
          <a:prstGeom prst="rect">
            <a:avLst/>
          </a:prstGeom>
        </p:spPr>
      </p:pic>
    </p:spTree>
    <p:extLst>
      <p:ext uri="{BB962C8B-B14F-4D97-AF65-F5344CB8AC3E}">
        <p14:creationId xmlns:p14="http://schemas.microsoft.com/office/powerpoint/2010/main" val="674427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Algorithme du jour du Jugement dernier</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2900528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647B73A3-584F-806C-0A47-E879A1553204}"/>
              </a:ext>
            </a:extLst>
          </p:cNvPr>
          <p:cNvPicPr>
            <a:picLocks noChangeAspect="1"/>
          </p:cNvPicPr>
          <p:nvPr/>
        </p:nvPicPr>
        <p:blipFill>
          <a:blip r:embed="rId2"/>
          <a:stretch>
            <a:fillRect/>
          </a:stretch>
        </p:blipFill>
        <p:spPr>
          <a:xfrm>
            <a:off x="0" y="138112"/>
            <a:ext cx="12192000" cy="6581775"/>
          </a:xfrm>
          <a:prstGeom prst="rect">
            <a:avLst/>
          </a:prstGeom>
        </p:spPr>
      </p:pic>
    </p:spTree>
    <p:extLst>
      <p:ext uri="{BB962C8B-B14F-4D97-AF65-F5344CB8AC3E}">
        <p14:creationId xmlns:p14="http://schemas.microsoft.com/office/powerpoint/2010/main" val="3075433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Nombres surréels</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1208993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3" name="Image 2">
            <a:extLst>
              <a:ext uri="{FF2B5EF4-FFF2-40B4-BE49-F238E27FC236}">
                <a16:creationId xmlns:a16="http://schemas.microsoft.com/office/drawing/2014/main" id="{CDBF827D-6365-C08E-2689-7CAEDCE9818D}"/>
              </a:ext>
            </a:extLst>
          </p:cNvPr>
          <p:cNvPicPr>
            <a:picLocks noChangeAspect="1"/>
          </p:cNvPicPr>
          <p:nvPr/>
        </p:nvPicPr>
        <p:blipFill>
          <a:blip r:embed="rId2"/>
          <a:stretch>
            <a:fillRect/>
          </a:stretch>
        </p:blipFill>
        <p:spPr>
          <a:xfrm>
            <a:off x="3375928" y="0"/>
            <a:ext cx="5440144" cy="6858000"/>
          </a:xfrm>
          <a:prstGeom prst="rect">
            <a:avLst/>
          </a:prstGeom>
        </p:spPr>
      </p:pic>
    </p:spTree>
    <p:extLst>
      <p:ext uri="{BB962C8B-B14F-4D97-AF65-F5344CB8AC3E}">
        <p14:creationId xmlns:p14="http://schemas.microsoft.com/office/powerpoint/2010/main" val="3341803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Jeu de la vie</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320285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0" y="1"/>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6" name="Image 5" descr="Une image contenant texte, personne&#10;&#10;Description générée automatiquement">
            <a:extLst>
              <a:ext uri="{FF2B5EF4-FFF2-40B4-BE49-F238E27FC236}">
                <a16:creationId xmlns:a16="http://schemas.microsoft.com/office/drawing/2014/main" id="{24EE14A8-A5B0-B206-79CE-571EAA867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014" y="0"/>
            <a:ext cx="10283971" cy="6858000"/>
          </a:xfrm>
          <a:prstGeom prst="rect">
            <a:avLst/>
          </a:prstGeom>
        </p:spPr>
      </p:pic>
    </p:spTree>
    <p:extLst>
      <p:ext uri="{BB962C8B-B14F-4D97-AF65-F5344CB8AC3E}">
        <p14:creationId xmlns:p14="http://schemas.microsoft.com/office/powerpoint/2010/main" val="1770666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2" name="Image 1" descr="Une image contenant texte, mots croisés&#10;&#10;Description générée automatiquement">
            <a:hlinkClick r:id="rId2"/>
            <a:extLst>
              <a:ext uri="{FF2B5EF4-FFF2-40B4-BE49-F238E27FC236}">
                <a16:creationId xmlns:a16="http://schemas.microsoft.com/office/drawing/2014/main" id="{05268586-8522-727F-828A-36C1AF337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1833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C5A90B-1D5F-09A1-4F93-7BEE45F682C0}"/>
              </a:ext>
            </a:extLst>
          </p:cNvPr>
          <p:cNvSpPr/>
          <p:nvPr/>
        </p:nvSpPr>
        <p:spPr>
          <a:xfrm>
            <a:off x="0" y="-1"/>
            <a:ext cx="12192001"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7" name="Image 6">
            <a:extLst>
              <a:ext uri="{FF2B5EF4-FFF2-40B4-BE49-F238E27FC236}">
                <a16:creationId xmlns:a16="http://schemas.microsoft.com/office/drawing/2014/main" id="{983516E2-3EAA-D930-AE69-0E91499EFF2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4050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1"/>
            <a:ext cx="12192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6" name="Image 5" descr="Une image contenant extérieur, ciel, personne, homme&#10;&#10;Description générée automatiquement">
            <a:extLst>
              <a:ext uri="{FF2B5EF4-FFF2-40B4-BE49-F238E27FC236}">
                <a16:creationId xmlns:a16="http://schemas.microsoft.com/office/drawing/2014/main" id="{AFE125B0-E1A6-39D2-B730-D5E6D00CE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747119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1"/>
            <a:ext cx="12192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3" name="Image 2" descr="Une image contenant texte, posant, groupe&#10;&#10;Description générée automatiquement">
            <a:extLst>
              <a:ext uri="{FF2B5EF4-FFF2-40B4-BE49-F238E27FC236}">
                <a16:creationId xmlns:a16="http://schemas.microsoft.com/office/drawing/2014/main" id="{6AA4DCE5-CDDA-F57D-D2CF-77DDBDBDC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924098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1"/>
            <a:ext cx="12192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4" name="Image 3" descr="Une image contenant texte, homme, dessin au trait&#10;&#10;Description générée automatiquement">
            <a:extLst>
              <a:ext uri="{FF2B5EF4-FFF2-40B4-BE49-F238E27FC236}">
                <a16:creationId xmlns:a16="http://schemas.microsoft.com/office/drawing/2014/main" id="{35CF6687-6E61-4ACF-26F1-457307554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715" y="-8373"/>
            <a:ext cx="4788569" cy="6874743"/>
          </a:xfrm>
          <a:prstGeom prst="rect">
            <a:avLst/>
          </a:prstGeom>
        </p:spPr>
      </p:pic>
    </p:spTree>
    <p:extLst>
      <p:ext uri="{BB962C8B-B14F-4D97-AF65-F5344CB8AC3E}">
        <p14:creationId xmlns:p14="http://schemas.microsoft.com/office/powerpoint/2010/main" val="615016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1"/>
            <a:ext cx="12192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3" name="Image 2">
            <a:hlinkClick r:id="rId2"/>
            <a:extLst>
              <a:ext uri="{FF2B5EF4-FFF2-40B4-BE49-F238E27FC236}">
                <a16:creationId xmlns:a16="http://schemas.microsoft.com/office/drawing/2014/main" id="{F7D8D9C9-EE4D-25F6-FD49-97FFEC2F54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43868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1" y="-1"/>
            <a:ext cx="12192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3" name="Image 2" descr="Une image contenant texte, personne, homme, vieux&#10;&#10;Description générée automatiquement">
            <a:extLst>
              <a:ext uri="{FF2B5EF4-FFF2-40B4-BE49-F238E27FC236}">
                <a16:creationId xmlns:a16="http://schemas.microsoft.com/office/drawing/2014/main" id="{3424D600-151D-B6AD-7303-B59253242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7"/>
            <a:ext cx="12192000" cy="6853646"/>
          </a:xfrm>
          <a:prstGeom prst="rect">
            <a:avLst/>
          </a:prstGeom>
        </p:spPr>
      </p:pic>
    </p:spTree>
    <p:extLst>
      <p:ext uri="{BB962C8B-B14F-4D97-AF65-F5344CB8AC3E}">
        <p14:creationId xmlns:p14="http://schemas.microsoft.com/office/powerpoint/2010/main" val="817511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D4D40-C14B-ACE6-A4F5-1A99E1AEAEB3}"/>
              </a:ext>
            </a:extLst>
          </p:cNvPr>
          <p:cNvSpPr/>
          <p:nvPr/>
        </p:nvSpPr>
        <p:spPr>
          <a:xfrm>
            <a:off x="0" y="1"/>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pic>
        <p:nvPicPr>
          <p:cNvPr id="4" name="Image 3" descr="Une image contenant texte, homme, personne&#10;&#10;Description générée automatiquement">
            <a:extLst>
              <a:ext uri="{FF2B5EF4-FFF2-40B4-BE49-F238E27FC236}">
                <a16:creationId xmlns:a16="http://schemas.microsoft.com/office/drawing/2014/main" id="{C61CBFD1-2AE9-4453-FF44-EC36E4754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800"/>
            <a:ext cx="12192000" cy="5994400"/>
          </a:xfrm>
          <a:prstGeom prst="rect">
            <a:avLst/>
          </a:prstGeom>
        </p:spPr>
      </p:pic>
    </p:spTree>
    <p:extLst>
      <p:ext uri="{BB962C8B-B14F-4D97-AF65-F5344CB8AC3E}">
        <p14:creationId xmlns:p14="http://schemas.microsoft.com/office/powerpoint/2010/main" val="150650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03703C-F0D6-5A38-A814-E52550A0D500}"/>
              </a:ext>
            </a:extLst>
          </p:cNvPr>
          <p:cNvSpPr>
            <a:spLocks noGrp="1"/>
          </p:cNvSpPr>
          <p:nvPr>
            <p:ph type="title"/>
          </p:nvPr>
        </p:nvSpPr>
        <p:spPr>
          <a:xfrm>
            <a:off x="838200" y="2818499"/>
            <a:ext cx="10515600" cy="1221001"/>
          </a:xfrm>
        </p:spPr>
        <p:txBody>
          <a:bodyPr>
            <a:noAutofit/>
          </a:bodyPr>
          <a:lstStyle/>
          <a:p>
            <a:pPr algn="ctr"/>
            <a:r>
              <a:rPr lang="fr-CA" sz="7200" dirty="0">
                <a:latin typeface="Aharoni" panose="02010803020104030203" pitchFamily="2" charset="-79"/>
                <a:cs typeface="Aharoni" panose="02010803020104030203" pitchFamily="2" charset="-79"/>
              </a:rPr>
              <a:t>Suite de Conway</a:t>
            </a:r>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2876766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D5137A3C-04E3-9284-2B96-10F51C90D0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8443" y="3163"/>
            <a:ext cx="4235114" cy="6854837"/>
          </a:xfrm>
        </p:spPr>
      </p:pic>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spTree>
    <p:extLst>
      <p:ext uri="{BB962C8B-B14F-4D97-AF65-F5344CB8AC3E}">
        <p14:creationId xmlns:p14="http://schemas.microsoft.com/office/powerpoint/2010/main" val="258734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F66AF0-E27F-42DA-ACCA-C69FF7CA6F23}"/>
              </a:ext>
            </a:extLst>
          </p:cNvPr>
          <p:cNvSpPr/>
          <p:nvPr/>
        </p:nvSpPr>
        <p:spPr>
          <a:xfrm>
            <a:off x="-88232" y="-72189"/>
            <a:ext cx="12376485" cy="70023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8" name="Espace réservé du contenu 2">
            <a:extLst>
              <a:ext uri="{FF2B5EF4-FFF2-40B4-BE49-F238E27FC236}">
                <a16:creationId xmlns:a16="http://schemas.microsoft.com/office/drawing/2014/main" id="{D4E6669D-9534-0B2B-2B86-48A0971C130E}"/>
              </a:ext>
            </a:extLst>
          </p:cNvPr>
          <p:cNvSpPr txBox="1">
            <a:spLocks/>
          </p:cNvSpPr>
          <p:nvPr/>
        </p:nvSpPr>
        <p:spPr>
          <a:xfrm>
            <a:off x="838200" y="1026368"/>
            <a:ext cx="10515600" cy="5150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dirty="0"/>
          </a:p>
        </p:txBody>
      </p:sp>
      <p:pic>
        <p:nvPicPr>
          <p:cNvPr id="17" name="Image 16">
            <a:extLst>
              <a:ext uri="{FF2B5EF4-FFF2-40B4-BE49-F238E27FC236}">
                <a16:creationId xmlns:a16="http://schemas.microsoft.com/office/drawing/2014/main" id="{582CD498-F41C-F23F-B0EE-97ADEC8B89B1}"/>
              </a:ext>
            </a:extLst>
          </p:cNvPr>
          <p:cNvPicPr>
            <a:picLocks noChangeAspect="1"/>
          </p:cNvPicPr>
          <p:nvPr/>
        </p:nvPicPr>
        <p:blipFill>
          <a:blip r:embed="rId2"/>
          <a:stretch>
            <a:fillRect/>
          </a:stretch>
        </p:blipFill>
        <p:spPr>
          <a:xfrm>
            <a:off x="1121664" y="0"/>
            <a:ext cx="9948672" cy="6858000"/>
          </a:xfrm>
          <a:prstGeom prst="rect">
            <a:avLst/>
          </a:prstGeom>
        </p:spPr>
      </p:pic>
    </p:spTree>
    <p:extLst>
      <p:ext uri="{BB962C8B-B14F-4D97-AF65-F5344CB8AC3E}">
        <p14:creationId xmlns:p14="http://schemas.microsoft.com/office/powerpoint/2010/main" val="247123324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2786</TotalTime>
  <Words>839</Words>
  <Application>Microsoft Office PowerPoint</Application>
  <PresentationFormat>Grand écran</PresentationFormat>
  <Paragraphs>48</Paragraphs>
  <Slides>56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56</vt:i4>
      </vt:variant>
    </vt:vector>
  </HeadingPairs>
  <TitlesOfParts>
    <vt:vector size="63" baseType="lpstr">
      <vt:lpstr>Aharoni</vt:lpstr>
      <vt:lpstr>Arial</vt:lpstr>
      <vt:lpstr>Calibri</vt:lpstr>
      <vt:lpstr>Calibri Light</vt:lpstr>
      <vt:lpstr>Cambria</vt:lpstr>
      <vt:lpstr>Cambria Math</vt:lpstr>
      <vt:lpstr>Thème Office</vt:lpstr>
      <vt:lpstr>Présentation PowerPoint</vt:lpstr>
      <vt:lpstr>Présentation PowerPoint</vt:lpstr>
      <vt:lpstr>Présentation PowerPoint</vt:lpstr>
      <vt:lpstr>Présentation PowerPoint</vt:lpstr>
      <vt:lpstr>Présentation PowerPoint</vt:lpstr>
      <vt:lpstr>Présentation PowerPoint</vt:lpstr>
      <vt:lpstr>Suite de Conway</vt:lpstr>
      <vt:lpstr>Présentation PowerPoint</vt:lpstr>
      <vt:lpstr>Présentation PowerPoint</vt:lpstr>
      <vt:lpstr>Présentation PowerPoint</vt:lpstr>
      <vt:lpstr>Présentation PowerPoint</vt:lpstr>
      <vt:lpstr>Groupe de Conway</vt:lpstr>
      <vt:lpstr>Présentation PowerPoint</vt:lpstr>
      <vt:lpstr>Présentation PowerPoint</vt:lpstr>
      <vt:lpstr>Problème de l’ange</vt:lpstr>
      <vt:lpstr>Présentation PowerPoint</vt:lpstr>
      <vt:lpstr>Présentation PowerPoint</vt:lpstr>
      <vt:lpstr>Présentation PowerPoint</vt:lpstr>
      <vt:lpstr>Présentation PowerPoint</vt:lpstr>
      <vt:lpstr>Nomenclature des grands nombres</vt:lpstr>
      <vt:lpstr>Présentation PowerPoint</vt:lpstr>
      <vt:lpstr>Présentation PowerPoint</vt:lpstr>
      <vt:lpstr>Présentation PowerPoint</vt:lpstr>
      <vt:lpstr>Présentation PowerPoint</vt:lpstr>
      <vt:lpstr>Présentation PowerPoint</vt:lpstr>
      <vt:lpstr>Présentation PowerPoint</vt:lpstr>
      <vt:lpstr>Sprouts</vt:lpstr>
      <vt:lpstr>Présentation PowerPoint</vt:lpstr>
      <vt:lpstr>Présentation PowerPoint</vt:lpstr>
      <vt:lpstr>Présentation PowerPoint</vt:lpstr>
      <vt:lpstr>Cercle de Conway</vt:lpstr>
      <vt:lpstr>Présentation PowerPoint</vt:lpstr>
      <vt:lpstr>Présentation PowerPoint</vt:lpstr>
      <vt:lpstr>Présentation PowerPoint</vt:lpstr>
      <vt:lpstr>4-polytopes uniformes convexes</vt:lpstr>
      <vt:lpstr>Présentation PowerPoint</vt:lpstr>
      <vt:lpstr>Présentation PowerPoint</vt:lpstr>
      <vt:lpstr>Théorie des noeuds</vt:lpstr>
      <vt:lpstr>Présentation PowerPoint</vt:lpstr>
      <vt:lpstr>Pavage du plan</vt:lpstr>
      <vt:lpstr>Présentation PowerPoint</vt:lpstr>
      <vt:lpstr>Présentation PowerPoint</vt:lpstr>
      <vt:lpstr>Présentation PowerPoint</vt:lpstr>
      <vt:lpstr>Présentation PowerPoint</vt:lpstr>
      <vt:lpstr>Algorithme du jour du Jugement dernier</vt:lpstr>
      <vt:lpstr>Présentation PowerPoint</vt:lpstr>
      <vt:lpstr>Nombres surréels</vt:lpstr>
      <vt:lpstr>Présentation PowerPoint</vt:lpstr>
      <vt:lpstr>Jeu de la vie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Bérubé</dc:creator>
  <cp:lastModifiedBy>Bérubé, Sylvain</cp:lastModifiedBy>
  <cp:revision>34</cp:revision>
  <dcterms:created xsi:type="dcterms:W3CDTF">2021-08-28T16:47:35Z</dcterms:created>
  <dcterms:modified xsi:type="dcterms:W3CDTF">2025-01-23T15:50:31Z</dcterms:modified>
</cp:coreProperties>
</file>