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75" r:id="rId3"/>
    <p:sldId id="276" r:id="rId4"/>
    <p:sldId id="278" r:id="rId5"/>
    <p:sldId id="280" r:id="rId6"/>
    <p:sldId id="331" r:id="rId7"/>
    <p:sldId id="322" r:id="rId8"/>
    <p:sldId id="324" r:id="rId9"/>
    <p:sldId id="323" r:id="rId10"/>
    <p:sldId id="332" r:id="rId11"/>
    <p:sldId id="326" r:id="rId12"/>
    <p:sldId id="327" r:id="rId13"/>
    <p:sldId id="328" r:id="rId14"/>
    <p:sldId id="329" r:id="rId15"/>
    <p:sldId id="333" r:id="rId16"/>
    <p:sldId id="281" r:id="rId17"/>
    <p:sldId id="32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1446C1-95DD-483A-ADA2-A3D95EBB75CB}" v="112" dt="2024-08-22T02:31:31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891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ubé, Sylvain" userId="58a7b77c-805a-4492-9b5c-f61060aeaa67" providerId="ADAL" clId="{931446C1-95DD-483A-ADA2-A3D95EBB75CB}"/>
    <pc:docChg chg="undo custSel addSld delSld modSld">
      <pc:chgData name="Bérubé, Sylvain" userId="58a7b77c-805a-4492-9b5c-f61060aeaa67" providerId="ADAL" clId="{931446C1-95DD-483A-ADA2-A3D95EBB75CB}" dt="2024-08-22T02:36:04.889" v="449" actId="6549"/>
      <pc:docMkLst>
        <pc:docMk/>
      </pc:docMkLst>
      <pc:sldChg chg="addSp delSp modSp mod setBg">
        <pc:chgData name="Bérubé, Sylvain" userId="58a7b77c-805a-4492-9b5c-f61060aeaa67" providerId="ADAL" clId="{931446C1-95DD-483A-ADA2-A3D95EBB75CB}" dt="2024-08-21T11:39:13.247" v="39"/>
        <pc:sldMkLst>
          <pc:docMk/>
          <pc:sldMk cId="442261688" sldId="259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442261688" sldId="259"/>
            <ac:spMk id="7" creationId="{24FD0F0C-644C-679C-10EE-D777F79FD91A}"/>
          </ac:spMkLst>
        </pc:spChg>
        <pc:spChg chg="add">
          <ac:chgData name="Bérubé, Sylvain" userId="58a7b77c-805a-4492-9b5c-f61060aeaa67" providerId="ADAL" clId="{931446C1-95DD-483A-ADA2-A3D95EBB75CB}" dt="2024-08-21T11:39:12.803" v="38"/>
          <ac:spMkLst>
            <pc:docMk/>
            <pc:sldMk cId="442261688" sldId="259"/>
            <ac:spMk id="8" creationId="{5EF9FD74-FA23-D792-EECA-4F54A0D85F4E}"/>
          </ac:spMkLst>
        </pc:spChg>
        <pc:spChg chg="add del">
          <ac:chgData name="Bérubé, Sylvain" userId="58a7b77c-805a-4492-9b5c-f61060aeaa67" providerId="ADAL" clId="{931446C1-95DD-483A-ADA2-A3D95EBB75CB}" dt="2024-08-21T10:23:26.080" v="9" actId="26606"/>
          <ac:spMkLst>
            <pc:docMk/>
            <pc:sldMk cId="442261688" sldId="259"/>
            <ac:spMk id="10" creationId="{42A4FC2C-047E-45A5-965D-8E1E3BF09BC6}"/>
          </ac:spMkLst>
        </pc:spChg>
        <pc:picChg chg="del">
          <ac:chgData name="Bérubé, Sylvain" userId="58a7b77c-805a-4492-9b5c-f61060aeaa67" providerId="ADAL" clId="{931446C1-95DD-483A-ADA2-A3D95EBB75CB}" dt="2024-08-21T10:22:28.313" v="0" actId="478"/>
          <ac:picMkLst>
            <pc:docMk/>
            <pc:sldMk cId="442261688" sldId="259"/>
            <ac:picMk id="2" creationId="{00000000-0000-0000-0000-000000000000}"/>
          </ac:picMkLst>
        </pc:picChg>
        <pc:picChg chg="del">
          <ac:chgData name="Bérubé, Sylvain" userId="58a7b77c-805a-4492-9b5c-f61060aeaa67" providerId="ADAL" clId="{931446C1-95DD-483A-ADA2-A3D95EBB75CB}" dt="2024-08-21T10:23:14.612" v="5" actId="478"/>
          <ac:picMkLst>
            <pc:docMk/>
            <pc:sldMk cId="442261688" sldId="259"/>
            <ac:picMk id="4" creationId="{00000000-0000-0000-0000-000000000000}"/>
          </ac:picMkLst>
        </pc:picChg>
        <pc:picChg chg="add mod">
          <ac:chgData name="Bérubé, Sylvain" userId="58a7b77c-805a-4492-9b5c-f61060aeaa67" providerId="ADAL" clId="{931446C1-95DD-483A-ADA2-A3D95EBB75CB}" dt="2024-08-21T10:23:32.782" v="11" actId="26606"/>
          <ac:picMkLst>
            <pc:docMk/>
            <pc:sldMk cId="442261688" sldId="259"/>
            <ac:picMk id="5" creationId="{CCD8621D-6848-DBD8-5D49-DB785B13660C}"/>
          </ac:picMkLst>
        </pc:picChg>
        <pc:picChg chg="del">
          <ac:chgData name="Bérubé, Sylvain" userId="58a7b77c-805a-4492-9b5c-f61060aeaa67" providerId="ADAL" clId="{931446C1-95DD-483A-ADA2-A3D95EBB75CB}" dt="2024-08-21T10:23:15.131" v="6" actId="478"/>
          <ac:picMkLst>
            <pc:docMk/>
            <pc:sldMk cId="442261688" sldId="259"/>
            <ac:picMk id="13" creationId="{00000000-0000-0000-0000-000000000000}"/>
          </ac:picMkLst>
        </pc:picChg>
      </pc:sldChg>
      <pc:sldChg chg="addSp del">
        <pc:chgData name="Bérubé, Sylvain" userId="58a7b77c-805a-4492-9b5c-f61060aeaa67" providerId="ADAL" clId="{931446C1-95DD-483A-ADA2-A3D95EBB75CB}" dt="2024-08-22T01:35:35.221" v="48" actId="47"/>
        <pc:sldMkLst>
          <pc:docMk/>
          <pc:sldMk cId="3953349132" sldId="261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3953349132" sldId="261"/>
            <ac:spMk id="4" creationId="{F4E5E333-F546-217A-37AF-F1A24430A226}"/>
          </ac:spMkLst>
        </pc:spChg>
      </pc:sldChg>
      <pc:sldChg chg="del">
        <pc:chgData name="Bérubé, Sylvain" userId="58a7b77c-805a-4492-9b5c-f61060aeaa67" providerId="ADAL" clId="{931446C1-95DD-483A-ADA2-A3D95EBB75CB}" dt="2024-08-21T11:35:00.284" v="33" actId="47"/>
        <pc:sldMkLst>
          <pc:docMk/>
          <pc:sldMk cId="867317290" sldId="266"/>
        </pc:sldMkLst>
      </pc:sldChg>
      <pc:sldChg chg="del">
        <pc:chgData name="Bérubé, Sylvain" userId="58a7b77c-805a-4492-9b5c-f61060aeaa67" providerId="ADAL" clId="{931446C1-95DD-483A-ADA2-A3D95EBB75CB}" dt="2024-08-21T11:01:08.140" v="28" actId="47"/>
        <pc:sldMkLst>
          <pc:docMk/>
          <pc:sldMk cId="2050842932" sldId="267"/>
        </pc:sldMkLst>
      </pc:sldChg>
      <pc:sldChg chg="del">
        <pc:chgData name="Bérubé, Sylvain" userId="58a7b77c-805a-4492-9b5c-f61060aeaa67" providerId="ADAL" clId="{931446C1-95DD-483A-ADA2-A3D95EBB75CB}" dt="2024-08-21T10:24:22.772" v="13" actId="47"/>
        <pc:sldMkLst>
          <pc:docMk/>
          <pc:sldMk cId="1289543512" sldId="268"/>
        </pc:sldMkLst>
      </pc:sldChg>
      <pc:sldChg chg="addSp del">
        <pc:chgData name="Bérubé, Sylvain" userId="58a7b77c-805a-4492-9b5c-f61060aeaa67" providerId="ADAL" clId="{931446C1-95DD-483A-ADA2-A3D95EBB75CB}" dt="2024-08-22T02:20:10.293" v="387" actId="47"/>
        <pc:sldMkLst>
          <pc:docMk/>
          <pc:sldMk cId="3694903810" sldId="269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3694903810" sldId="269"/>
            <ac:spMk id="4" creationId="{49C8A0BF-8753-25F1-4BD2-F8D68FDC2FCF}"/>
          </ac:spMkLst>
        </pc:spChg>
      </pc:sldChg>
      <pc:sldChg chg="addSp del">
        <pc:chgData name="Bérubé, Sylvain" userId="58a7b77c-805a-4492-9b5c-f61060aeaa67" providerId="ADAL" clId="{931446C1-95DD-483A-ADA2-A3D95EBB75CB}" dt="2024-08-22T02:30:54.632" v="447" actId="47"/>
        <pc:sldMkLst>
          <pc:docMk/>
          <pc:sldMk cId="1845232139" sldId="270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1845232139" sldId="270"/>
            <ac:spMk id="4" creationId="{32CA0334-78ED-3340-3346-E08BE3E60E7A}"/>
          </ac:spMkLst>
        </pc:spChg>
      </pc:sldChg>
      <pc:sldChg chg="addSp del">
        <pc:chgData name="Bérubé, Sylvain" userId="58a7b77c-805a-4492-9b5c-f61060aeaa67" providerId="ADAL" clId="{931446C1-95DD-483A-ADA2-A3D95EBB75CB}" dt="2024-08-21T11:57:24.167" v="43" actId="47"/>
        <pc:sldMkLst>
          <pc:docMk/>
          <pc:sldMk cId="4205174280" sldId="271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4205174280" sldId="271"/>
            <ac:spMk id="4" creationId="{0AD7EB8D-3A16-E145-A206-50B671A8E358}"/>
          </ac:spMkLst>
        </pc:spChg>
      </pc:sldChg>
      <pc:sldChg chg="addSp del">
        <pc:chgData name="Bérubé, Sylvain" userId="58a7b77c-805a-4492-9b5c-f61060aeaa67" providerId="ADAL" clId="{931446C1-95DD-483A-ADA2-A3D95EBB75CB}" dt="2024-08-21T11:57:25.038" v="44" actId="47"/>
        <pc:sldMkLst>
          <pc:docMk/>
          <pc:sldMk cId="1047267863" sldId="272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1047267863" sldId="272"/>
            <ac:spMk id="4" creationId="{224EF2D1-9BCE-942A-4AEE-BAA8A6D43D89}"/>
          </ac:spMkLst>
        </pc:spChg>
      </pc:sldChg>
      <pc:sldChg chg="addSp del">
        <pc:chgData name="Bérubé, Sylvain" userId="58a7b77c-805a-4492-9b5c-f61060aeaa67" providerId="ADAL" clId="{931446C1-95DD-483A-ADA2-A3D95EBB75CB}" dt="2024-08-21T11:56:48.370" v="41" actId="47"/>
        <pc:sldMkLst>
          <pc:docMk/>
          <pc:sldMk cId="2250878120" sldId="274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2250878120" sldId="274"/>
            <ac:spMk id="6" creationId="{847C200D-BE44-32B0-24B9-A3B8F3C9719A}"/>
          </ac:spMkLst>
        </pc:spChg>
      </pc:sldChg>
      <pc:sldChg chg="addSp modSp add mod">
        <pc:chgData name="Bérubé, Sylvain" userId="58a7b77c-805a-4492-9b5c-f61060aeaa67" providerId="ADAL" clId="{931446C1-95DD-483A-ADA2-A3D95EBB75CB}" dt="2024-08-21T11:39:13.247" v="39"/>
        <pc:sldMkLst>
          <pc:docMk/>
          <pc:sldMk cId="2052200047" sldId="275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2052200047" sldId="275"/>
            <ac:spMk id="4" creationId="{9827B286-61C7-6845-D30B-97C53F1CF7C2}"/>
          </ac:spMkLst>
        </pc:spChg>
        <pc:spChg chg="mod">
          <ac:chgData name="Bérubé, Sylvain" userId="58a7b77c-805a-4492-9b5c-f61060aeaa67" providerId="ADAL" clId="{931446C1-95DD-483A-ADA2-A3D95EBB75CB}" dt="2024-08-21T11:39:12.385" v="37" actId="113"/>
          <ac:spMkLst>
            <pc:docMk/>
            <pc:sldMk cId="2052200047" sldId="275"/>
            <ac:spMk id="6" creationId="{9E3C0485-B150-A47D-BD91-40156ADEB059}"/>
          </ac:spMkLst>
        </pc:spChg>
      </pc:sldChg>
      <pc:sldChg chg="addSp add">
        <pc:chgData name="Bérubé, Sylvain" userId="58a7b77c-805a-4492-9b5c-f61060aeaa67" providerId="ADAL" clId="{931446C1-95DD-483A-ADA2-A3D95EBB75CB}" dt="2024-08-21T11:39:13.247" v="39"/>
        <pc:sldMkLst>
          <pc:docMk/>
          <pc:sldMk cId="2702080950" sldId="276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2702080950" sldId="276"/>
            <ac:spMk id="5" creationId="{269320DF-C168-CBA7-8B15-CF16D3F51D02}"/>
          </ac:spMkLst>
        </pc:spChg>
      </pc:sldChg>
      <pc:sldChg chg="add del">
        <pc:chgData name="Bérubé, Sylvain" userId="58a7b77c-805a-4492-9b5c-f61060aeaa67" providerId="ADAL" clId="{931446C1-95DD-483A-ADA2-A3D95EBB75CB}" dt="2024-08-21T11:01:06.423" v="27" actId="47"/>
        <pc:sldMkLst>
          <pc:docMk/>
          <pc:sldMk cId="1892689654" sldId="277"/>
        </pc:sldMkLst>
      </pc:sldChg>
      <pc:sldChg chg="addSp delSp modSp new mod setBg">
        <pc:chgData name="Bérubé, Sylvain" userId="58a7b77c-805a-4492-9b5c-f61060aeaa67" providerId="ADAL" clId="{931446C1-95DD-483A-ADA2-A3D95EBB75CB}" dt="2024-08-21T11:39:13.247" v="39"/>
        <pc:sldMkLst>
          <pc:docMk/>
          <pc:sldMk cId="3401848198" sldId="278"/>
        </pc:sldMkLst>
        <pc:spChg chg="del">
          <ac:chgData name="Bérubé, Sylvain" userId="58a7b77c-805a-4492-9b5c-f61060aeaa67" providerId="ADAL" clId="{931446C1-95DD-483A-ADA2-A3D95EBB75CB}" dt="2024-08-21T10:26:08.460" v="17" actId="478"/>
          <ac:spMkLst>
            <pc:docMk/>
            <pc:sldMk cId="3401848198" sldId="278"/>
            <ac:spMk id="2" creationId="{918F387D-9F4E-5617-D124-7905006F49F3}"/>
          </ac:spMkLst>
        </pc:spChg>
        <pc:spChg chg="del">
          <ac:chgData name="Bérubé, Sylvain" userId="58a7b77c-805a-4492-9b5c-f61060aeaa67" providerId="ADAL" clId="{931446C1-95DD-483A-ADA2-A3D95EBB75CB}" dt="2024-08-21T10:26:10.884" v="18" actId="478"/>
          <ac:spMkLst>
            <pc:docMk/>
            <pc:sldMk cId="3401848198" sldId="278"/>
            <ac:spMk id="3" creationId="{E156EED7-F971-D679-7656-1C1E2B1E1521}"/>
          </ac:spMkLst>
        </pc:spChg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3401848198" sldId="278"/>
            <ac:spMk id="7" creationId="{C69CC271-26B9-74FA-F60E-2EB94DF5EFDA}"/>
          </ac:spMkLst>
        </pc:spChg>
        <pc:spChg chg="add">
          <ac:chgData name="Bérubé, Sylvain" userId="58a7b77c-805a-4492-9b5c-f61060aeaa67" providerId="ADAL" clId="{931446C1-95DD-483A-ADA2-A3D95EBB75CB}" dt="2024-08-21T11:39:12.803" v="38"/>
          <ac:spMkLst>
            <pc:docMk/>
            <pc:sldMk cId="3401848198" sldId="278"/>
            <ac:spMk id="8" creationId="{D2B8C5E1-E251-BC87-CC72-12A8D2A8F5EC}"/>
          </ac:spMkLst>
        </pc:spChg>
        <pc:spChg chg="add">
          <ac:chgData name="Bérubé, Sylvain" userId="58a7b77c-805a-4492-9b5c-f61060aeaa67" providerId="ADAL" clId="{931446C1-95DD-483A-ADA2-A3D95EBB75CB}" dt="2024-08-21T10:58:27.321" v="22" actId="26606"/>
          <ac:spMkLst>
            <pc:docMk/>
            <pc:sldMk cId="3401848198" sldId="278"/>
            <ac:spMk id="10" creationId="{42A4FC2C-047E-45A5-965D-8E1E3BF09BC6}"/>
          </ac:spMkLst>
        </pc:spChg>
        <pc:picChg chg="add mod">
          <ac:chgData name="Bérubé, Sylvain" userId="58a7b77c-805a-4492-9b5c-f61060aeaa67" providerId="ADAL" clId="{931446C1-95DD-483A-ADA2-A3D95EBB75CB}" dt="2024-08-21T10:58:27.321" v="22" actId="26606"/>
          <ac:picMkLst>
            <pc:docMk/>
            <pc:sldMk cId="3401848198" sldId="278"/>
            <ac:picMk id="5" creationId="{481DF4D4-FA67-5A1C-AAA4-2120573E1241}"/>
          </ac:picMkLst>
        </pc:picChg>
      </pc:sldChg>
      <pc:sldChg chg="addSp delSp modSp add mod setBg modAnim delDesignElem">
        <pc:chgData name="Bérubé, Sylvain" userId="58a7b77c-805a-4492-9b5c-f61060aeaa67" providerId="ADAL" clId="{931446C1-95DD-483A-ADA2-A3D95EBB75CB}" dt="2024-08-21T11:39:13.247" v="39"/>
        <pc:sldMkLst>
          <pc:docMk/>
          <pc:sldMk cId="3531262497" sldId="279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3531262497" sldId="279"/>
            <ac:spMk id="4" creationId="{17DBA329-5691-83B5-A061-0AEC57EA64E5}"/>
          </ac:spMkLst>
        </pc:spChg>
        <pc:spChg chg="add">
          <ac:chgData name="Bérubé, Sylvain" userId="58a7b77c-805a-4492-9b5c-f61060aeaa67" providerId="ADAL" clId="{931446C1-95DD-483A-ADA2-A3D95EBB75CB}" dt="2024-08-21T11:39:12.803" v="38"/>
          <ac:spMkLst>
            <pc:docMk/>
            <pc:sldMk cId="3531262497" sldId="279"/>
            <ac:spMk id="6" creationId="{0AD56321-E74B-F02D-1064-225B576A4BF0}"/>
          </ac:spMkLst>
        </pc:spChg>
        <pc:spChg chg="del">
          <ac:chgData name="Bérubé, Sylvain" userId="58a7b77c-805a-4492-9b5c-f61060aeaa67" providerId="ADAL" clId="{931446C1-95DD-483A-ADA2-A3D95EBB75CB}" dt="2024-08-21T10:58:38.485" v="24"/>
          <ac:spMkLst>
            <pc:docMk/>
            <pc:sldMk cId="3531262497" sldId="279"/>
            <ac:spMk id="10" creationId="{42A4FC2C-047E-45A5-965D-8E1E3BF09BC6}"/>
          </ac:spMkLst>
        </pc:spChg>
        <pc:picChg chg="add mod">
          <ac:chgData name="Bérubé, Sylvain" userId="58a7b77c-805a-4492-9b5c-f61060aeaa67" providerId="ADAL" clId="{931446C1-95DD-483A-ADA2-A3D95EBB75CB}" dt="2024-08-21T10:59:03.468" v="26"/>
          <ac:picMkLst>
            <pc:docMk/>
            <pc:sldMk cId="3531262497" sldId="279"/>
            <ac:picMk id="2" creationId="{99344E62-63DE-9E93-0BAB-D0E9D9043CC6}"/>
          </ac:picMkLst>
        </pc:picChg>
        <pc:picChg chg="del">
          <ac:chgData name="Bérubé, Sylvain" userId="58a7b77c-805a-4492-9b5c-f61060aeaa67" providerId="ADAL" clId="{931446C1-95DD-483A-ADA2-A3D95EBB75CB}" dt="2024-08-21T10:58:40.346" v="25" actId="478"/>
          <ac:picMkLst>
            <pc:docMk/>
            <pc:sldMk cId="3531262497" sldId="279"/>
            <ac:picMk id="5" creationId="{481DF4D4-FA67-5A1C-AAA4-2120573E1241}"/>
          </ac:picMkLst>
        </pc:picChg>
      </pc:sldChg>
      <pc:sldChg chg="addSp delSp add mod setBg delDesignElem">
        <pc:chgData name="Bérubé, Sylvain" userId="58a7b77c-805a-4492-9b5c-f61060aeaa67" providerId="ADAL" clId="{931446C1-95DD-483A-ADA2-A3D95EBB75CB}" dt="2024-08-21T11:39:13.247" v="39"/>
        <pc:sldMkLst>
          <pc:docMk/>
          <pc:sldMk cId="3203605962" sldId="280"/>
        </pc:sldMkLst>
        <pc:spChg chg="add">
          <ac:chgData name="Bérubé, Sylvain" userId="58a7b77c-805a-4492-9b5c-f61060aeaa67" providerId="ADAL" clId="{931446C1-95DD-483A-ADA2-A3D95EBB75CB}" dt="2024-08-21T11:39:13.247" v="39"/>
          <ac:spMkLst>
            <pc:docMk/>
            <pc:sldMk cId="3203605962" sldId="280"/>
            <ac:spMk id="6" creationId="{ED0DD4E7-105C-ECB7-9B66-7CC356F8154C}"/>
          </ac:spMkLst>
        </pc:spChg>
        <pc:spChg chg="del">
          <ac:chgData name="Bérubé, Sylvain" userId="58a7b77c-805a-4492-9b5c-f61060aeaa67" providerId="ADAL" clId="{931446C1-95DD-483A-ADA2-A3D95EBB75CB}" dt="2024-08-21T11:33:38.784" v="30"/>
          <ac:spMkLst>
            <pc:docMk/>
            <pc:sldMk cId="3203605962" sldId="280"/>
            <ac:spMk id="10" creationId="{42A4FC2C-047E-45A5-965D-8E1E3BF09BC6}"/>
          </ac:spMkLst>
        </pc:spChg>
        <pc:picChg chg="add">
          <ac:chgData name="Bérubé, Sylvain" userId="58a7b77c-805a-4492-9b5c-f61060aeaa67" providerId="ADAL" clId="{931446C1-95DD-483A-ADA2-A3D95EBB75CB}" dt="2024-08-21T11:34:42.817" v="32" actId="22"/>
          <ac:picMkLst>
            <pc:docMk/>
            <pc:sldMk cId="3203605962" sldId="280"/>
            <ac:picMk id="3" creationId="{DE5A31AF-47BF-D778-F96A-6517AE9828E7}"/>
          </ac:picMkLst>
        </pc:picChg>
        <pc:picChg chg="del">
          <ac:chgData name="Bérubé, Sylvain" userId="58a7b77c-805a-4492-9b5c-f61060aeaa67" providerId="ADAL" clId="{931446C1-95DD-483A-ADA2-A3D95EBB75CB}" dt="2024-08-21T11:33:39.956" v="31" actId="478"/>
          <ac:picMkLst>
            <pc:docMk/>
            <pc:sldMk cId="3203605962" sldId="280"/>
            <ac:picMk id="5" creationId="{481DF4D4-FA67-5A1C-AAA4-2120573E1241}"/>
          </ac:picMkLst>
        </pc:picChg>
      </pc:sldChg>
      <pc:sldChg chg="modSp add">
        <pc:chgData name="Bérubé, Sylvain" userId="58a7b77c-805a-4492-9b5c-f61060aeaa67" providerId="ADAL" clId="{931446C1-95DD-483A-ADA2-A3D95EBB75CB}" dt="2024-08-22T02:31:31.219" v="448"/>
        <pc:sldMkLst>
          <pc:docMk/>
          <pc:sldMk cId="1113132489" sldId="281"/>
        </pc:sldMkLst>
        <pc:picChg chg="mod">
          <ac:chgData name="Bérubé, Sylvain" userId="58a7b77c-805a-4492-9b5c-f61060aeaa67" providerId="ADAL" clId="{931446C1-95DD-483A-ADA2-A3D95EBB75CB}" dt="2024-08-22T02:31:31.219" v="448"/>
          <ac:picMkLst>
            <pc:docMk/>
            <pc:sldMk cId="1113132489" sldId="281"/>
            <ac:picMk id="3" creationId="{ED92E949-6680-2EFD-4011-DE1DACF9530A}"/>
          </ac:picMkLst>
        </pc:picChg>
      </pc:sldChg>
      <pc:sldChg chg="modSp add mod">
        <pc:chgData name="Bérubé, Sylvain" userId="58a7b77c-805a-4492-9b5c-f61060aeaa67" providerId="ADAL" clId="{931446C1-95DD-483A-ADA2-A3D95EBB75CB}" dt="2024-08-22T02:36:04.889" v="449" actId="6549"/>
        <pc:sldMkLst>
          <pc:docMk/>
          <pc:sldMk cId="1688513494" sldId="320"/>
        </pc:sldMkLst>
        <pc:spChg chg="mod">
          <ac:chgData name="Bérubé, Sylvain" userId="58a7b77c-805a-4492-9b5c-f61060aeaa67" providerId="ADAL" clId="{931446C1-95DD-483A-ADA2-A3D95EBB75CB}" dt="2024-08-21T12:07:01.221" v="45" actId="6549"/>
          <ac:spMkLst>
            <pc:docMk/>
            <pc:sldMk cId="1688513494" sldId="320"/>
            <ac:spMk id="2" creationId="{2F5128EB-A86A-450D-3D45-5319DA94DC71}"/>
          </ac:spMkLst>
        </pc:spChg>
        <pc:spChg chg="mod">
          <ac:chgData name="Bérubé, Sylvain" userId="58a7b77c-805a-4492-9b5c-f61060aeaa67" providerId="ADAL" clId="{931446C1-95DD-483A-ADA2-A3D95EBB75CB}" dt="2024-08-22T02:36:04.889" v="449" actId="6549"/>
          <ac:spMkLst>
            <pc:docMk/>
            <pc:sldMk cId="1688513494" sldId="320"/>
            <ac:spMk id="3" creationId="{40F72E66-C0A6-3192-19BB-431ED386046A}"/>
          </ac:spMkLst>
        </pc:spChg>
      </pc:sldChg>
      <pc:sldChg chg="addSp modSp new modAnim">
        <pc:chgData name="Bérubé, Sylvain" userId="58a7b77c-805a-4492-9b5c-f61060aeaa67" providerId="ADAL" clId="{931446C1-95DD-483A-ADA2-A3D95EBB75CB}" dt="2024-08-22T01:35:27.901" v="47"/>
        <pc:sldMkLst>
          <pc:docMk/>
          <pc:sldMk cId="3085964627" sldId="321"/>
        </pc:sldMkLst>
        <pc:picChg chg="add mod">
          <ac:chgData name="Bérubé, Sylvain" userId="58a7b77c-805a-4492-9b5c-f61060aeaa67" providerId="ADAL" clId="{931446C1-95DD-483A-ADA2-A3D95EBB75CB}" dt="2024-08-22T01:35:27.901" v="47"/>
          <ac:picMkLst>
            <pc:docMk/>
            <pc:sldMk cId="3085964627" sldId="321"/>
            <ac:picMk id="2" creationId="{02514E7D-1511-9515-5918-6F1A8F17F2BD}"/>
          </ac:picMkLst>
        </pc:picChg>
      </pc:sldChg>
      <pc:sldChg chg="addSp modSp new mod modAnim">
        <pc:chgData name="Bérubé, Sylvain" userId="58a7b77c-805a-4492-9b5c-f61060aeaa67" providerId="ADAL" clId="{931446C1-95DD-483A-ADA2-A3D95EBB75CB}" dt="2024-08-22T01:46:39.940" v="190"/>
        <pc:sldMkLst>
          <pc:docMk/>
          <pc:sldMk cId="4292683257" sldId="322"/>
        </pc:sldMkLst>
        <pc:spChg chg="add mod">
          <ac:chgData name="Bérubé, Sylvain" userId="58a7b77c-805a-4492-9b5c-f61060aeaa67" providerId="ADAL" clId="{931446C1-95DD-483A-ADA2-A3D95EBB75CB}" dt="2024-08-22T01:45:36.715" v="163" actId="20577"/>
          <ac:spMkLst>
            <pc:docMk/>
            <pc:sldMk cId="4292683257" sldId="322"/>
            <ac:spMk id="6" creationId="{471C9E04-39A6-05DF-C364-5188C6094546}"/>
          </ac:spMkLst>
        </pc:spChg>
        <pc:picChg chg="add mod">
          <ac:chgData name="Bérubé, Sylvain" userId="58a7b77c-805a-4492-9b5c-f61060aeaa67" providerId="ADAL" clId="{931446C1-95DD-483A-ADA2-A3D95EBB75CB}" dt="2024-08-22T01:45:45.922" v="183" actId="1036"/>
          <ac:picMkLst>
            <pc:docMk/>
            <pc:sldMk cId="4292683257" sldId="322"/>
            <ac:picMk id="3" creationId="{8D1F35F1-08DF-F591-298E-E5945EE91727}"/>
          </ac:picMkLst>
        </pc:picChg>
        <pc:picChg chg="add mod">
          <ac:chgData name="Bérubé, Sylvain" userId="58a7b77c-805a-4492-9b5c-f61060aeaa67" providerId="ADAL" clId="{931446C1-95DD-483A-ADA2-A3D95EBB75CB}" dt="2024-08-22T01:45:19.722" v="106" actId="14100"/>
          <ac:picMkLst>
            <pc:docMk/>
            <pc:sldMk cId="4292683257" sldId="322"/>
            <ac:picMk id="5" creationId="{2D7EF278-505A-6931-036C-2E2CA35F902B}"/>
          </ac:picMkLst>
        </pc:picChg>
        <pc:picChg chg="add mod">
          <ac:chgData name="Bérubé, Sylvain" userId="58a7b77c-805a-4492-9b5c-f61060aeaa67" providerId="ADAL" clId="{931446C1-95DD-483A-ADA2-A3D95EBB75CB}" dt="2024-08-22T01:46:14.105" v="188" actId="1076"/>
          <ac:picMkLst>
            <pc:docMk/>
            <pc:sldMk cId="4292683257" sldId="322"/>
            <ac:picMk id="8" creationId="{44095B90-30BA-7C4B-6F40-CB3E8925F6A0}"/>
          </ac:picMkLst>
        </pc:picChg>
      </pc:sldChg>
      <pc:sldChg chg="addSp delSp modSp add mod modAnim">
        <pc:chgData name="Bérubé, Sylvain" userId="58a7b77c-805a-4492-9b5c-f61060aeaa67" providerId="ADAL" clId="{931446C1-95DD-483A-ADA2-A3D95EBB75CB}" dt="2024-08-22T02:02:55.045" v="340" actId="478"/>
        <pc:sldMkLst>
          <pc:docMk/>
          <pc:sldMk cId="3856088002" sldId="323"/>
        </pc:sldMkLst>
        <pc:spChg chg="add mod">
          <ac:chgData name="Bérubé, Sylvain" userId="58a7b77c-805a-4492-9b5c-f61060aeaa67" providerId="ADAL" clId="{931446C1-95DD-483A-ADA2-A3D95EBB75CB}" dt="2024-08-22T01:59:55.317" v="329" actId="20577"/>
          <ac:spMkLst>
            <pc:docMk/>
            <pc:sldMk cId="3856088002" sldId="323"/>
            <ac:spMk id="5" creationId="{08F25DFF-8947-2145-B479-F794BF1F8491}"/>
          </ac:spMkLst>
        </pc:spChg>
        <pc:picChg chg="add mod">
          <ac:chgData name="Bérubé, Sylvain" userId="58a7b77c-805a-4492-9b5c-f61060aeaa67" providerId="ADAL" clId="{931446C1-95DD-483A-ADA2-A3D95EBB75CB}" dt="2024-08-22T02:00:09.867" v="331" actId="1076"/>
          <ac:picMkLst>
            <pc:docMk/>
            <pc:sldMk cId="3856088002" sldId="323"/>
            <ac:picMk id="3" creationId="{47813B9C-A2E2-BC1D-4B47-7F745F4EF737}"/>
          </ac:picMkLst>
        </pc:picChg>
        <pc:picChg chg="del">
          <ac:chgData name="Bérubé, Sylvain" userId="58a7b77c-805a-4492-9b5c-f61060aeaa67" providerId="ADAL" clId="{931446C1-95DD-483A-ADA2-A3D95EBB75CB}" dt="2024-08-22T01:44:43.160" v="52" actId="478"/>
          <ac:picMkLst>
            <pc:docMk/>
            <pc:sldMk cId="3856088002" sldId="323"/>
            <ac:picMk id="3" creationId="{8D1F35F1-08DF-F591-298E-E5945EE91727}"/>
          </ac:picMkLst>
        </pc:picChg>
        <pc:picChg chg="add mod">
          <ac:chgData name="Bérubé, Sylvain" userId="58a7b77c-805a-4492-9b5c-f61060aeaa67" providerId="ADAL" clId="{931446C1-95DD-483A-ADA2-A3D95EBB75CB}" dt="2024-08-22T01:59:41.250" v="317" actId="1076"/>
          <ac:picMkLst>
            <pc:docMk/>
            <pc:sldMk cId="3856088002" sldId="323"/>
            <ac:picMk id="4" creationId="{743CACFA-EC57-5FA8-ED59-8AE25D4E1C47}"/>
          </ac:picMkLst>
        </pc:picChg>
        <pc:picChg chg="add mod">
          <ac:chgData name="Bérubé, Sylvain" userId="58a7b77c-805a-4492-9b5c-f61060aeaa67" providerId="ADAL" clId="{931446C1-95DD-483A-ADA2-A3D95EBB75CB}" dt="2024-08-22T01:59:45.340" v="318" actId="1076"/>
          <ac:picMkLst>
            <pc:docMk/>
            <pc:sldMk cId="3856088002" sldId="323"/>
            <ac:picMk id="7" creationId="{7113C4DA-2050-D665-BD9D-1C7F18D6D2ED}"/>
          </ac:picMkLst>
        </pc:picChg>
        <pc:picChg chg="add del mod">
          <ac:chgData name="Bérubé, Sylvain" userId="58a7b77c-805a-4492-9b5c-f61060aeaa67" providerId="ADAL" clId="{931446C1-95DD-483A-ADA2-A3D95EBB75CB}" dt="2024-08-22T02:02:07.629" v="336" actId="478"/>
          <ac:picMkLst>
            <pc:docMk/>
            <pc:sldMk cId="3856088002" sldId="323"/>
            <ac:picMk id="8" creationId="{188DD1D7-0A65-E82B-CF37-383C6409A227}"/>
          </ac:picMkLst>
        </pc:picChg>
        <pc:picChg chg="add del mod">
          <ac:chgData name="Bérubé, Sylvain" userId="58a7b77c-805a-4492-9b5c-f61060aeaa67" providerId="ADAL" clId="{931446C1-95DD-483A-ADA2-A3D95EBB75CB}" dt="2024-08-22T02:02:55.045" v="340" actId="478"/>
          <ac:picMkLst>
            <pc:docMk/>
            <pc:sldMk cId="3856088002" sldId="323"/>
            <ac:picMk id="10" creationId="{98F19EC7-30F0-0DD0-3EA6-4C55FB1B1AE9}"/>
          </ac:picMkLst>
        </pc:picChg>
      </pc:sldChg>
      <pc:sldChg chg="addSp delSp modSp add mod delAnim modAnim">
        <pc:chgData name="Bérubé, Sylvain" userId="58a7b77c-805a-4492-9b5c-f61060aeaa67" providerId="ADAL" clId="{931446C1-95DD-483A-ADA2-A3D95EBB75CB}" dt="2024-08-22T01:53:38.626" v="270" actId="1076"/>
        <pc:sldMkLst>
          <pc:docMk/>
          <pc:sldMk cId="3952286308" sldId="324"/>
        </pc:sldMkLst>
        <pc:spChg chg="mod">
          <ac:chgData name="Bérubé, Sylvain" userId="58a7b77c-805a-4492-9b5c-f61060aeaa67" providerId="ADAL" clId="{931446C1-95DD-483A-ADA2-A3D95EBB75CB}" dt="2024-08-22T01:50:32.388" v="238" actId="20577"/>
          <ac:spMkLst>
            <pc:docMk/>
            <pc:sldMk cId="3952286308" sldId="324"/>
            <ac:spMk id="6" creationId="{471C9E04-39A6-05DF-C364-5188C6094546}"/>
          </ac:spMkLst>
        </pc:spChg>
        <pc:picChg chg="del">
          <ac:chgData name="Bérubé, Sylvain" userId="58a7b77c-805a-4492-9b5c-f61060aeaa67" providerId="ADAL" clId="{931446C1-95DD-483A-ADA2-A3D95EBB75CB}" dt="2024-08-22T01:47:31.154" v="194" actId="478"/>
          <ac:picMkLst>
            <pc:docMk/>
            <pc:sldMk cId="3952286308" sldId="324"/>
            <ac:picMk id="3" creationId="{8D1F35F1-08DF-F591-298E-E5945EE91727}"/>
          </ac:picMkLst>
        </pc:picChg>
        <pc:picChg chg="add mod">
          <ac:chgData name="Bérubé, Sylvain" userId="58a7b77c-805a-4492-9b5c-f61060aeaa67" providerId="ADAL" clId="{931446C1-95DD-483A-ADA2-A3D95EBB75CB}" dt="2024-08-22T01:52:30.330" v="256" actId="1076"/>
          <ac:picMkLst>
            <pc:docMk/>
            <pc:sldMk cId="3952286308" sldId="324"/>
            <ac:picMk id="4" creationId="{AD83E907-FEE1-6F11-9FA4-759C81DADC1F}"/>
          </ac:picMkLst>
        </pc:picChg>
        <pc:picChg chg="del">
          <ac:chgData name="Bérubé, Sylvain" userId="58a7b77c-805a-4492-9b5c-f61060aeaa67" providerId="ADAL" clId="{931446C1-95DD-483A-ADA2-A3D95EBB75CB}" dt="2024-08-22T01:47:30.196" v="193" actId="478"/>
          <ac:picMkLst>
            <pc:docMk/>
            <pc:sldMk cId="3952286308" sldId="324"/>
            <ac:picMk id="5" creationId="{2D7EF278-505A-6931-036C-2E2CA35F902B}"/>
          </ac:picMkLst>
        </pc:picChg>
        <pc:picChg chg="del">
          <ac:chgData name="Bérubé, Sylvain" userId="58a7b77c-805a-4492-9b5c-f61060aeaa67" providerId="ADAL" clId="{931446C1-95DD-483A-ADA2-A3D95EBB75CB}" dt="2024-08-22T01:47:29.860" v="192" actId="478"/>
          <ac:picMkLst>
            <pc:docMk/>
            <pc:sldMk cId="3952286308" sldId="324"/>
            <ac:picMk id="8" creationId="{44095B90-30BA-7C4B-6F40-CB3E8925F6A0}"/>
          </ac:picMkLst>
        </pc:picChg>
        <pc:picChg chg="add del mod">
          <ac:chgData name="Bérubé, Sylvain" userId="58a7b77c-805a-4492-9b5c-f61060aeaa67" providerId="ADAL" clId="{931446C1-95DD-483A-ADA2-A3D95EBB75CB}" dt="2024-08-22T01:52:40.626" v="259" actId="1076"/>
          <ac:picMkLst>
            <pc:docMk/>
            <pc:sldMk cId="3952286308" sldId="324"/>
            <ac:picMk id="9" creationId="{C985D75F-F3A5-A762-8236-71DBAC9247E2}"/>
          </ac:picMkLst>
        </pc:picChg>
        <pc:picChg chg="add mod">
          <ac:chgData name="Bérubé, Sylvain" userId="58a7b77c-805a-4492-9b5c-f61060aeaa67" providerId="ADAL" clId="{931446C1-95DD-483A-ADA2-A3D95EBB75CB}" dt="2024-08-22T01:53:38.626" v="270" actId="1076"/>
          <ac:picMkLst>
            <pc:docMk/>
            <pc:sldMk cId="3952286308" sldId="324"/>
            <ac:picMk id="11" creationId="{545B18CB-081D-7B08-EF31-F66417528888}"/>
          </ac:picMkLst>
        </pc:picChg>
      </pc:sldChg>
      <pc:sldChg chg="add del">
        <pc:chgData name="Bérubé, Sylvain" userId="58a7b77c-805a-4492-9b5c-f61060aeaa67" providerId="ADAL" clId="{931446C1-95DD-483A-ADA2-A3D95EBB75CB}" dt="2024-08-22T01:50:52.303" v="240" actId="47"/>
        <pc:sldMkLst>
          <pc:docMk/>
          <pc:sldMk cId="3154575895" sldId="325"/>
        </pc:sldMkLst>
      </pc:sldChg>
      <pc:sldChg chg="addSp modSp new modAnim">
        <pc:chgData name="Bérubé, Sylvain" userId="58a7b77c-805a-4492-9b5c-f61060aeaa67" providerId="ADAL" clId="{931446C1-95DD-483A-ADA2-A3D95EBB75CB}" dt="2024-08-22T02:13:07.940" v="342"/>
        <pc:sldMkLst>
          <pc:docMk/>
          <pc:sldMk cId="4092577680" sldId="325"/>
        </pc:sldMkLst>
        <pc:picChg chg="add mod">
          <ac:chgData name="Bérubé, Sylvain" userId="58a7b77c-805a-4492-9b5c-f61060aeaa67" providerId="ADAL" clId="{931446C1-95DD-483A-ADA2-A3D95EBB75CB}" dt="2024-08-22T02:13:07.940" v="342"/>
          <ac:picMkLst>
            <pc:docMk/>
            <pc:sldMk cId="4092577680" sldId="325"/>
            <ac:picMk id="2" creationId="{CC4F1495-ADCE-B176-0923-2F4DDD0FEAE5}"/>
          </ac:picMkLst>
        </pc:picChg>
      </pc:sldChg>
      <pc:sldChg chg="addSp delSp modSp add mod delAnim">
        <pc:chgData name="Bérubé, Sylvain" userId="58a7b77c-805a-4492-9b5c-f61060aeaa67" providerId="ADAL" clId="{931446C1-95DD-483A-ADA2-A3D95EBB75CB}" dt="2024-08-22T02:18:06.139" v="366" actId="1076"/>
        <pc:sldMkLst>
          <pc:docMk/>
          <pc:sldMk cId="3007545342" sldId="326"/>
        </pc:sldMkLst>
        <pc:spChg chg="mod">
          <ac:chgData name="Bérubé, Sylvain" userId="58a7b77c-805a-4492-9b5c-f61060aeaa67" providerId="ADAL" clId="{931446C1-95DD-483A-ADA2-A3D95EBB75CB}" dt="2024-08-22T02:17:53.140" v="361" actId="20577"/>
          <ac:spMkLst>
            <pc:docMk/>
            <pc:sldMk cId="3007545342" sldId="326"/>
            <ac:spMk id="6" creationId="{471C9E04-39A6-05DF-C364-5188C6094546}"/>
          </ac:spMkLst>
        </pc:spChg>
        <pc:picChg chg="del">
          <ac:chgData name="Bérubé, Sylvain" userId="58a7b77c-805a-4492-9b5c-f61060aeaa67" providerId="ADAL" clId="{931446C1-95DD-483A-ADA2-A3D95EBB75CB}" dt="2024-08-22T02:13:23.917" v="344" actId="478"/>
          <ac:picMkLst>
            <pc:docMk/>
            <pc:sldMk cId="3007545342" sldId="326"/>
            <ac:picMk id="3" creationId="{8D1F35F1-08DF-F591-298E-E5945EE91727}"/>
          </ac:picMkLst>
        </pc:picChg>
        <pc:picChg chg="add mod">
          <ac:chgData name="Bérubé, Sylvain" userId="58a7b77c-805a-4492-9b5c-f61060aeaa67" providerId="ADAL" clId="{931446C1-95DD-483A-ADA2-A3D95EBB75CB}" dt="2024-08-22T02:18:06.139" v="366" actId="1076"/>
          <ac:picMkLst>
            <pc:docMk/>
            <pc:sldMk cId="3007545342" sldId="326"/>
            <ac:picMk id="4" creationId="{39A32739-561C-2DF5-693B-811BA5B4C408}"/>
          </ac:picMkLst>
        </pc:picChg>
        <pc:picChg chg="del">
          <ac:chgData name="Bérubé, Sylvain" userId="58a7b77c-805a-4492-9b5c-f61060aeaa67" providerId="ADAL" clId="{931446C1-95DD-483A-ADA2-A3D95EBB75CB}" dt="2024-08-22T02:13:24.772" v="346" actId="478"/>
          <ac:picMkLst>
            <pc:docMk/>
            <pc:sldMk cId="3007545342" sldId="326"/>
            <ac:picMk id="5" creationId="{2D7EF278-505A-6931-036C-2E2CA35F902B}"/>
          </ac:picMkLst>
        </pc:picChg>
        <pc:picChg chg="del">
          <ac:chgData name="Bérubé, Sylvain" userId="58a7b77c-805a-4492-9b5c-f61060aeaa67" providerId="ADAL" clId="{931446C1-95DD-483A-ADA2-A3D95EBB75CB}" dt="2024-08-22T02:13:24.311" v="345" actId="478"/>
          <ac:picMkLst>
            <pc:docMk/>
            <pc:sldMk cId="3007545342" sldId="326"/>
            <ac:picMk id="8" creationId="{44095B90-30BA-7C4B-6F40-CB3E8925F6A0}"/>
          </ac:picMkLst>
        </pc:picChg>
      </pc:sldChg>
      <pc:sldChg chg="addSp delSp modSp add mod">
        <pc:chgData name="Bérubé, Sylvain" userId="58a7b77c-805a-4492-9b5c-f61060aeaa67" providerId="ADAL" clId="{931446C1-95DD-483A-ADA2-A3D95EBB75CB}" dt="2024-08-22T02:18:37.956" v="385" actId="1076"/>
        <pc:sldMkLst>
          <pc:docMk/>
          <pc:sldMk cId="4224162755" sldId="327"/>
        </pc:sldMkLst>
        <pc:spChg chg="mod">
          <ac:chgData name="Bérubé, Sylvain" userId="58a7b77c-805a-4492-9b5c-f61060aeaa67" providerId="ADAL" clId="{931446C1-95DD-483A-ADA2-A3D95EBB75CB}" dt="2024-08-22T02:18:20.093" v="379" actId="20577"/>
          <ac:spMkLst>
            <pc:docMk/>
            <pc:sldMk cId="4224162755" sldId="327"/>
            <ac:spMk id="6" creationId="{471C9E04-39A6-05DF-C364-5188C6094546}"/>
          </ac:spMkLst>
        </pc:spChg>
        <pc:picChg chg="add mod">
          <ac:chgData name="Bérubé, Sylvain" userId="58a7b77c-805a-4492-9b5c-f61060aeaa67" providerId="ADAL" clId="{931446C1-95DD-483A-ADA2-A3D95EBB75CB}" dt="2024-08-22T02:18:37.956" v="385" actId="1076"/>
          <ac:picMkLst>
            <pc:docMk/>
            <pc:sldMk cId="4224162755" sldId="327"/>
            <ac:picMk id="3" creationId="{B0D481A2-67BF-9BE1-1821-66B8A5CDB531}"/>
          </ac:picMkLst>
        </pc:picChg>
        <pc:picChg chg="del">
          <ac:chgData name="Bérubé, Sylvain" userId="58a7b77c-805a-4492-9b5c-f61060aeaa67" providerId="ADAL" clId="{931446C1-95DD-483A-ADA2-A3D95EBB75CB}" dt="2024-08-22T02:18:22.255" v="380" actId="478"/>
          <ac:picMkLst>
            <pc:docMk/>
            <pc:sldMk cId="4224162755" sldId="327"/>
            <ac:picMk id="4" creationId="{39A32739-561C-2DF5-693B-811BA5B4C408}"/>
          </ac:picMkLst>
        </pc:picChg>
      </pc:sldChg>
      <pc:sldChg chg="addSp delSp modSp add mod">
        <pc:chgData name="Bérubé, Sylvain" userId="58a7b77c-805a-4492-9b5c-f61060aeaa67" providerId="ADAL" clId="{931446C1-95DD-483A-ADA2-A3D95EBB75CB}" dt="2024-08-22T02:22:51.140" v="416" actId="1076"/>
        <pc:sldMkLst>
          <pc:docMk/>
          <pc:sldMk cId="2381417099" sldId="328"/>
        </pc:sldMkLst>
        <pc:spChg chg="mod">
          <ac:chgData name="Bérubé, Sylvain" userId="58a7b77c-805a-4492-9b5c-f61060aeaa67" providerId="ADAL" clId="{931446C1-95DD-483A-ADA2-A3D95EBB75CB}" dt="2024-08-22T02:20:53.173" v="408" actId="20577"/>
          <ac:spMkLst>
            <pc:docMk/>
            <pc:sldMk cId="2381417099" sldId="328"/>
            <ac:spMk id="6" creationId="{471C9E04-39A6-05DF-C364-5188C6094546}"/>
          </ac:spMkLst>
        </pc:spChg>
        <pc:picChg chg="del">
          <ac:chgData name="Bérubé, Sylvain" userId="58a7b77c-805a-4492-9b5c-f61060aeaa67" providerId="ADAL" clId="{931446C1-95DD-483A-ADA2-A3D95EBB75CB}" dt="2024-08-22T02:20:12.117" v="388" actId="478"/>
          <ac:picMkLst>
            <pc:docMk/>
            <pc:sldMk cId="2381417099" sldId="328"/>
            <ac:picMk id="3" creationId="{B0D481A2-67BF-9BE1-1821-66B8A5CDB531}"/>
          </ac:picMkLst>
        </pc:picChg>
        <pc:picChg chg="add del mod">
          <ac:chgData name="Bérubé, Sylvain" userId="58a7b77c-805a-4492-9b5c-f61060aeaa67" providerId="ADAL" clId="{931446C1-95DD-483A-ADA2-A3D95EBB75CB}" dt="2024-08-22T02:22:43.999" v="412" actId="478"/>
          <ac:picMkLst>
            <pc:docMk/>
            <pc:sldMk cId="2381417099" sldId="328"/>
            <ac:picMk id="4" creationId="{1F0E72EC-86D1-F3E7-0540-C4804D737B28}"/>
          </ac:picMkLst>
        </pc:picChg>
        <pc:picChg chg="add mod">
          <ac:chgData name="Bérubé, Sylvain" userId="58a7b77c-805a-4492-9b5c-f61060aeaa67" providerId="ADAL" clId="{931446C1-95DD-483A-ADA2-A3D95EBB75CB}" dt="2024-08-22T02:22:51.140" v="416" actId="1076"/>
          <ac:picMkLst>
            <pc:docMk/>
            <pc:sldMk cId="2381417099" sldId="328"/>
            <ac:picMk id="7" creationId="{A90B830B-AEC1-9056-5483-855E81425B38}"/>
          </ac:picMkLst>
        </pc:picChg>
      </pc:sldChg>
      <pc:sldChg chg="addSp delSp modSp add mod modAnim">
        <pc:chgData name="Bérubé, Sylvain" userId="58a7b77c-805a-4492-9b5c-f61060aeaa67" providerId="ADAL" clId="{931446C1-95DD-483A-ADA2-A3D95EBB75CB}" dt="2024-08-22T02:29:42.102" v="440"/>
        <pc:sldMkLst>
          <pc:docMk/>
          <pc:sldMk cId="2030166773" sldId="329"/>
        </pc:sldMkLst>
        <pc:spChg chg="mod">
          <ac:chgData name="Bérubé, Sylvain" userId="58a7b77c-805a-4492-9b5c-f61060aeaa67" providerId="ADAL" clId="{931446C1-95DD-483A-ADA2-A3D95EBB75CB}" dt="2024-08-22T02:24:35.801" v="418"/>
          <ac:spMkLst>
            <pc:docMk/>
            <pc:sldMk cId="2030166773" sldId="329"/>
            <ac:spMk id="6" creationId="{471C9E04-39A6-05DF-C364-5188C6094546}"/>
          </ac:spMkLst>
        </pc:spChg>
        <pc:picChg chg="add del mod">
          <ac:chgData name="Bérubé, Sylvain" userId="58a7b77c-805a-4492-9b5c-f61060aeaa67" providerId="ADAL" clId="{931446C1-95DD-483A-ADA2-A3D95EBB75CB}" dt="2024-08-22T02:25:19.279" v="427" actId="478"/>
          <ac:picMkLst>
            <pc:docMk/>
            <pc:sldMk cId="2030166773" sldId="329"/>
            <ac:picMk id="3" creationId="{BA8ED8EE-F8A2-6ABE-AF99-2B23317CC7EC}"/>
          </ac:picMkLst>
        </pc:picChg>
        <pc:picChg chg="add mod">
          <ac:chgData name="Bérubé, Sylvain" userId="58a7b77c-805a-4492-9b5c-f61060aeaa67" providerId="ADAL" clId="{931446C1-95DD-483A-ADA2-A3D95EBB75CB}" dt="2024-08-22T02:25:27.348" v="432" actId="1076"/>
          <ac:picMkLst>
            <pc:docMk/>
            <pc:sldMk cId="2030166773" sldId="329"/>
            <ac:picMk id="5" creationId="{BFC71F6F-AF0D-B7D2-8A0D-C1BC6A54D7FC}"/>
          </ac:picMkLst>
        </pc:picChg>
        <pc:picChg chg="del">
          <ac:chgData name="Bérubé, Sylvain" userId="58a7b77c-805a-4492-9b5c-f61060aeaa67" providerId="ADAL" clId="{931446C1-95DD-483A-ADA2-A3D95EBB75CB}" dt="2024-08-22T02:24:37.951" v="419" actId="478"/>
          <ac:picMkLst>
            <pc:docMk/>
            <pc:sldMk cId="2030166773" sldId="329"/>
            <ac:picMk id="7" creationId="{A90B830B-AEC1-9056-5483-855E81425B38}"/>
          </ac:picMkLst>
        </pc:picChg>
        <pc:picChg chg="add mod">
          <ac:chgData name="Bérubé, Sylvain" userId="58a7b77c-805a-4492-9b5c-f61060aeaa67" providerId="ADAL" clId="{931446C1-95DD-483A-ADA2-A3D95EBB75CB}" dt="2024-08-22T02:28:04.845" v="435" actId="962"/>
          <ac:picMkLst>
            <pc:docMk/>
            <pc:sldMk cId="2030166773" sldId="329"/>
            <ac:picMk id="9" creationId="{0FC9A0A7-95CA-9838-95F0-C0AA7B8EF6AA}"/>
          </ac:picMkLst>
        </pc:picChg>
        <pc:picChg chg="add mod">
          <ac:chgData name="Bérubé, Sylvain" userId="58a7b77c-805a-4492-9b5c-f61060aeaa67" providerId="ADAL" clId="{931446C1-95DD-483A-ADA2-A3D95EBB75CB}" dt="2024-08-22T02:28:27.486" v="439" actId="962"/>
          <ac:picMkLst>
            <pc:docMk/>
            <pc:sldMk cId="2030166773" sldId="329"/>
            <ac:picMk id="11" creationId="{644EF65C-D5A4-A163-E9C1-39F17D54F95E}"/>
          </ac:picMkLst>
        </pc:picChg>
      </pc:sldChg>
      <pc:sldChg chg="addSp delSp modSp add mod delAnim modAnim">
        <pc:chgData name="Bérubé, Sylvain" userId="58a7b77c-805a-4492-9b5c-f61060aeaa67" providerId="ADAL" clId="{931446C1-95DD-483A-ADA2-A3D95EBB75CB}" dt="2024-08-22T02:30:52.386" v="446"/>
        <pc:sldMkLst>
          <pc:docMk/>
          <pc:sldMk cId="1251086175" sldId="330"/>
        </pc:sldMkLst>
        <pc:spChg chg="del">
          <ac:chgData name="Bérubé, Sylvain" userId="58a7b77c-805a-4492-9b5c-f61060aeaa67" providerId="ADAL" clId="{931446C1-95DD-483A-ADA2-A3D95EBB75CB}" dt="2024-08-22T02:30:18.136" v="445" actId="478"/>
          <ac:spMkLst>
            <pc:docMk/>
            <pc:sldMk cId="1251086175" sldId="330"/>
            <ac:spMk id="6" creationId="{471C9E04-39A6-05DF-C364-5188C6094546}"/>
          </ac:spMkLst>
        </pc:spChg>
        <pc:picChg chg="add mod">
          <ac:chgData name="Bérubé, Sylvain" userId="58a7b77c-805a-4492-9b5c-f61060aeaa67" providerId="ADAL" clId="{931446C1-95DD-483A-ADA2-A3D95EBB75CB}" dt="2024-08-22T02:30:52.386" v="446"/>
          <ac:picMkLst>
            <pc:docMk/>
            <pc:sldMk cId="1251086175" sldId="330"/>
            <ac:picMk id="2" creationId="{ED62CD9A-51B4-77EB-9F44-EA22B1C4F480}"/>
          </ac:picMkLst>
        </pc:picChg>
        <pc:picChg chg="del">
          <ac:chgData name="Bérubé, Sylvain" userId="58a7b77c-805a-4492-9b5c-f61060aeaa67" providerId="ADAL" clId="{931446C1-95DD-483A-ADA2-A3D95EBB75CB}" dt="2024-08-22T02:30:16.253" v="443" actId="478"/>
          <ac:picMkLst>
            <pc:docMk/>
            <pc:sldMk cId="1251086175" sldId="330"/>
            <ac:picMk id="5" creationId="{BFC71F6F-AF0D-B7D2-8A0D-C1BC6A54D7FC}"/>
          </ac:picMkLst>
        </pc:picChg>
        <pc:picChg chg="del">
          <ac:chgData name="Bérubé, Sylvain" userId="58a7b77c-805a-4492-9b5c-f61060aeaa67" providerId="ADAL" clId="{931446C1-95DD-483A-ADA2-A3D95EBB75CB}" dt="2024-08-22T02:30:16.625" v="444" actId="478"/>
          <ac:picMkLst>
            <pc:docMk/>
            <pc:sldMk cId="1251086175" sldId="330"/>
            <ac:picMk id="9" creationId="{0FC9A0A7-95CA-9838-95F0-C0AA7B8EF6AA}"/>
          </ac:picMkLst>
        </pc:picChg>
        <pc:picChg chg="del">
          <ac:chgData name="Bérubé, Sylvain" userId="58a7b77c-805a-4492-9b5c-f61060aeaa67" providerId="ADAL" clId="{931446C1-95DD-483A-ADA2-A3D95EBB75CB}" dt="2024-08-22T02:30:15.237" v="442" actId="478"/>
          <ac:picMkLst>
            <pc:docMk/>
            <pc:sldMk cId="1251086175" sldId="330"/>
            <ac:picMk id="11" creationId="{644EF65C-D5A4-A163-E9C1-39F17D54F95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B71F-C159-47FE-973D-1B46AE067DEE}" type="datetimeFigureOut">
              <a:rPr lang="fr-CA" smtClean="0"/>
              <a:t>2024-08-22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7B6C2-0576-468D-9ADF-FDC5C7B6E43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3293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4F29F-C7A8-4487-8F72-428866184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CC1373-7E9A-4DEB-87F1-B69489A85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E8C92-EB7B-41EF-AA82-EDBD8349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FD49-EA20-4238-AC9B-69B943D3D8F4}" type="datetime1">
              <a:rPr lang="fr-CA" smtClean="0"/>
              <a:t>2024-08-22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BDF723-0171-4D16-9551-BDED5041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AD4043-EFDC-4196-B5D6-AD9FC3FD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3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58674-D668-4201-A8CA-245A57BD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6F2A5F-72DE-486D-9998-89A886D5B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04CDA-7FAD-4619-84EF-21AE56B4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048D-7369-4DB1-8977-F699F04BCCE1}" type="datetime1">
              <a:rPr lang="fr-CA" smtClean="0"/>
              <a:t>2024-08-22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8B42EC-0D40-4B71-B80A-603DBC8B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8D9E20-55FF-4CE7-9E27-2335117D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421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6606CC-4CF9-4B8A-9D94-3B8511F99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0257CC-FE74-4687-A46E-168E3AECF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BF1D0-0CD3-46C8-AE84-B6AFF11A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4577-D20A-47F9-AE62-AF887EDDE42E}" type="datetime1">
              <a:rPr lang="fr-CA" smtClean="0"/>
              <a:t>2024-08-22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999B18-F35B-4DD4-9228-C4182606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7E35E-4856-4A2F-B035-5328EDB2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997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4F7EBB-2F7E-466D-8690-DAE82E37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FB3105-6563-4516-AD7A-6CAD9D9A8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5EB67A-BE33-45AB-87E3-815F519B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B6852-8F33-44EB-AFE8-A8D195EEE218}" type="datetime1">
              <a:rPr lang="fr-CA" smtClean="0"/>
              <a:t>2024-08-22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7B4DF8-94F4-4CCB-8F55-DFD2C231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E2AB63-7C04-4D06-82EE-D93C0D9D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595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38D17-9E9B-4E6E-8B07-FDE3F8B0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0E60E5-2AA3-40D5-8406-24658C7D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06DA8D-5B50-4F66-8EAB-69B0FA4A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D2C2-6A74-4D11-8586-44DF0ACC0676}" type="datetime1">
              <a:rPr lang="fr-CA" smtClean="0"/>
              <a:t>2024-08-22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377C11-0F76-45C2-B3D6-C8932A09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1A272-B72E-4773-BEE6-72C86BAA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116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09149-B7A4-4F71-A8FD-7F1BFB84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565C84-9090-42AE-BF9A-B7634B5F3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801D4B-96E2-484C-860D-AECA45CC2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163F74-4472-42EE-82CC-378A6757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3E65-7217-4576-89E7-E3CA1172B675}" type="datetime1">
              <a:rPr lang="fr-CA" smtClean="0"/>
              <a:t>2024-08-22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527CC9-177A-4002-8304-81097B79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C5E456-C758-407E-8C84-6894483E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825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DC544-DFF3-4583-A7A3-4995A963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C9C7BD-B9D6-4EB4-A6DA-8D5CF011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8BD29A-22C3-4496-9C3B-67049A376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9A78DC-A59F-44AF-AD8A-103DB2833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DC0512-803E-49A2-B648-595C5132E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F4403F-EAF3-4D2E-8640-D84E9DA3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DDBD-7FD4-4FA9-8EDA-55E005133701}" type="datetime1">
              <a:rPr lang="fr-CA" smtClean="0"/>
              <a:t>2024-08-22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61C8716-877B-46DA-AAA7-1DEF9D14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13DCF7-7569-407C-AD71-4220FCAE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032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29E62-653B-4FD8-BC3C-4852D20C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6B205C-C04D-49E7-9E5F-ED3140FD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DAED5-6F6D-4581-8D7B-71910B1A55B5}" type="datetime1">
              <a:rPr lang="fr-CA" smtClean="0"/>
              <a:t>2024-08-22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1EE735-9087-42DA-A1B1-D686E28E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FA05E1-0833-47A6-986B-75AD63C7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433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BEF1A0-14FD-42D3-8447-FD45EE4E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41BB-4385-4C7A-936B-250DF0C634AF}" type="datetime1">
              <a:rPr lang="fr-CA" smtClean="0"/>
              <a:t>2024-08-22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8AAB03-3145-48DE-B8D3-778EF520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5BD5AA-C2D6-4000-95BD-FE80BCA7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471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D5A3F3-FDD5-4B0F-B076-6C6B47ED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3A77D5-2D44-4DC4-A5EF-CF2395A1B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CD9353-FC34-40AB-A307-B780FDEE9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B3406B-1257-4DEF-B730-525D411D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EB1E-B791-44A6-A1F3-70D1BB3C4B4C}" type="datetime1">
              <a:rPr lang="fr-CA" smtClean="0"/>
              <a:t>2024-08-22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384565-08E5-4D6B-9B8A-EE8CB1D5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2643B3-32B0-414B-B32D-5655902E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261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8E5B7-2B54-4ADD-8229-15251CB5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AF50CC-1E3E-44FD-883D-269A2759E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2418E5-3B61-4A76-882D-6F49923B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2ED898-BBE5-47D1-A47B-E9F481687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E1B2-238F-46C8-BFE8-1263D7F74084}" type="datetime1">
              <a:rPr lang="fr-CA" smtClean="0"/>
              <a:t>2024-08-22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FC6961-E780-40C8-9076-32E0044A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93ADE4-6606-4C85-ACAC-F50364F7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879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EB49B3-33B7-4ACA-9690-04248D87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7B4E6A-8C41-4F14-82C7-3FDA132AF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E435BD-81B2-4EC6-9501-BFD2C91AF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2B8E4-3688-4391-922F-63BD7441B7D8}" type="datetime1">
              <a:rPr lang="fr-CA" smtClean="0"/>
              <a:t>2024-08-22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73CC64-BA23-44CD-AC3E-AC3E5D2F7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A66C64-8941-459B-867B-9C4C0C5DE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263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etereaestudios.com/about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rospectus, graphisme, Publication&#10;&#10;Description générée automatiquement">
            <a:extLst>
              <a:ext uri="{FF2B5EF4-FFF2-40B4-BE49-F238E27FC236}">
                <a16:creationId xmlns:a16="http://schemas.microsoft.com/office/drawing/2014/main" id="{CCD8621D-6848-DBD8-5D49-DB785B136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636"/>
            <a:ext cx="12192000" cy="62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4369" y="0"/>
            <a:ext cx="1576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71C9E04-39A6-05DF-C364-5188C6094546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769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Constructivisme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texte, affiche, dessin humoristique, bâtiment&#10;&#10;Description générée automatiquement">
            <a:extLst>
              <a:ext uri="{FF2B5EF4-FFF2-40B4-BE49-F238E27FC236}">
                <a16:creationId xmlns:a16="http://schemas.microsoft.com/office/drawing/2014/main" id="{39A32739-561C-2DF5-693B-811BA5B4C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2" y="1254422"/>
            <a:ext cx="10937055" cy="434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4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71C9E04-39A6-05DF-C364-5188C6094546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769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Suprématisme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3" name="Image 2" descr="Une image contenant art, capture d’écran, peinture&#10;&#10;Description générée automatiquement">
            <a:extLst>
              <a:ext uri="{FF2B5EF4-FFF2-40B4-BE49-F238E27FC236}">
                <a16:creationId xmlns:a16="http://schemas.microsoft.com/office/drawing/2014/main" id="{B0D481A2-67BF-9BE1-1821-66B8A5CDB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0" y="1877040"/>
            <a:ext cx="10580919" cy="31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6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71C9E04-39A6-05DF-C364-5188C6094546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769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Art islamique et pavage du plan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7" name="Image 6" descr="Une image contenant art, Symétrie, intérieur&#10;&#10;Description générée automatiquement">
            <a:extLst>
              <a:ext uri="{FF2B5EF4-FFF2-40B4-BE49-F238E27FC236}">
                <a16:creationId xmlns:a16="http://schemas.microsoft.com/office/drawing/2014/main" id="{A90B830B-AEC1-9056-5483-855E8142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87" y="918440"/>
            <a:ext cx="9755823" cy="54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71C9E04-39A6-05DF-C364-5188C6094546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769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Iconographie et symbolisme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5" name="Image 4" descr="Une image contenant dessin, croquis, peinture, Gravure&#10;&#10;Description générée automatiquement">
            <a:extLst>
              <a:ext uri="{FF2B5EF4-FFF2-40B4-BE49-F238E27FC236}">
                <a16:creationId xmlns:a16="http://schemas.microsoft.com/office/drawing/2014/main" id="{BFC71F6F-AF0D-B7D2-8A0D-C1BC6A54D7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24" y="676297"/>
            <a:ext cx="4357550" cy="5505405"/>
          </a:xfrm>
          <a:prstGeom prst="rect">
            <a:avLst/>
          </a:prstGeom>
        </p:spPr>
      </p:pic>
      <p:pic>
        <p:nvPicPr>
          <p:cNvPr id="9" name="Image 8" descr="Une image contenant art, Rectangle, motif, monochrome&#10;&#10;Description générée automatiquement">
            <a:extLst>
              <a:ext uri="{FF2B5EF4-FFF2-40B4-BE49-F238E27FC236}">
                <a16:creationId xmlns:a16="http://schemas.microsoft.com/office/drawing/2014/main" id="{0FC9A0A7-95CA-9838-95F0-C0AA7B8EF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70" y="2107692"/>
            <a:ext cx="2537460" cy="2642616"/>
          </a:xfrm>
          <a:prstGeom prst="rect">
            <a:avLst/>
          </a:prstGeom>
        </p:spPr>
      </p:pic>
      <p:pic>
        <p:nvPicPr>
          <p:cNvPr id="11" name="Image 10" descr="Une image contenant capture d’écran, texte, carré&#10;&#10;Description générée automatiquement">
            <a:extLst>
              <a:ext uri="{FF2B5EF4-FFF2-40B4-BE49-F238E27FC236}">
                <a16:creationId xmlns:a16="http://schemas.microsoft.com/office/drawing/2014/main" id="{644EF65C-D5A4-A163-E9C1-39F17D54F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88" y="672472"/>
            <a:ext cx="9755823" cy="55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3446" y="0"/>
            <a:ext cx="15736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769121"/>
          </a:xfrm>
        </p:spPr>
        <p:txBody>
          <a:bodyPr>
            <a:normAutofit/>
          </a:bodyPr>
          <a:lstStyle/>
          <a:p>
            <a:pPr algn="ctr"/>
            <a:r>
              <a:rPr lang="fr-CA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Cristóbal</a:t>
            </a:r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 Vila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ED92E949-6680-2EFD-4011-DE1DACF95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79" y="1306580"/>
            <a:ext cx="6035040" cy="452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0DD157A-C457-72F8-B038-570B7FFFF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70320"/>
            <a:ext cx="10515600" cy="487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18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https://etereaestudios.com/about/</a:t>
            </a:r>
            <a:endParaRPr lang="fr-CA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fr-CA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1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C0E94E-4291-EC11-E763-3C768BB9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475"/>
          </a:xfrm>
          <a:prstGeom prst="rect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88513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769121"/>
          </a:xfrm>
        </p:spPr>
        <p:txBody>
          <a:bodyPr>
            <a:normAutofit/>
          </a:bodyPr>
          <a:lstStyle/>
          <a:p>
            <a:pPr algn="ctr"/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Mathématiques au secondaire et au collégial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1" y="1206246"/>
            <a:ext cx="10161157" cy="4445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22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769121"/>
          </a:xfrm>
        </p:spPr>
        <p:txBody>
          <a:bodyPr>
            <a:normAutofit/>
          </a:bodyPr>
          <a:lstStyle/>
          <a:p>
            <a:pPr algn="ctr"/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Mathématiques au Club Math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94D6E972-0BC7-E96B-6229-18665788E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65" y="897886"/>
            <a:ext cx="7871068" cy="560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0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texte, graphisme, collage, capture d’écran&#10;&#10;Description générée automatiquement">
            <a:extLst>
              <a:ext uri="{FF2B5EF4-FFF2-40B4-BE49-F238E27FC236}">
                <a16:creationId xmlns:a16="http://schemas.microsoft.com/office/drawing/2014/main" id="{481DF4D4-FA67-5A1C-AAA4-2120573E1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5A31AF-47BF-D778-F96A-6517AE982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749" y="0"/>
            <a:ext cx="753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0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2721" y="-71120"/>
            <a:ext cx="15883419" cy="69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9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1F35F1-08DF-F591-298E-E5945EE91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038225"/>
            <a:ext cx="11239500" cy="361950"/>
          </a:xfrm>
          <a:prstGeom prst="rect">
            <a:avLst/>
          </a:prstGeom>
        </p:spPr>
      </p:pic>
      <p:pic>
        <p:nvPicPr>
          <p:cNvPr id="5" name="Image 4" descr="Une image contenant texte, capture d’écran, Police, noir&#10;&#10;Description générée automatiquement">
            <a:extLst>
              <a:ext uri="{FF2B5EF4-FFF2-40B4-BE49-F238E27FC236}">
                <a16:creationId xmlns:a16="http://schemas.microsoft.com/office/drawing/2014/main" id="{2D7EF278-505A-6931-036C-2E2CA35F9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11399"/>
            <a:ext cx="3409950" cy="409733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71C9E04-39A6-05DF-C364-5188C6094546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769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Suite de Fibonacci et nombre d’or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8" name="Image 7" descr="Une image contenant capture d’écran, noir, cercle, noir et blanc&#10;&#10;Description générée automatiquement">
            <a:extLst>
              <a:ext uri="{FF2B5EF4-FFF2-40B4-BE49-F238E27FC236}">
                <a16:creationId xmlns:a16="http://schemas.microsoft.com/office/drawing/2014/main" id="{44095B90-30BA-7C4B-6F40-CB3E8925F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88" y="1680345"/>
            <a:ext cx="9387662" cy="27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8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71C9E04-39A6-05DF-C364-5188C6094546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769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Spirale d’or et mollusque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capture d’écran, ligne, diagramme, Tracé&#10;&#10;Description générée automatiquement">
            <a:extLst>
              <a:ext uri="{FF2B5EF4-FFF2-40B4-BE49-F238E27FC236}">
                <a16:creationId xmlns:a16="http://schemas.microsoft.com/office/drawing/2014/main" id="{AD83E907-FEE1-6F11-9FA4-759C81DAD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3" y="1624039"/>
            <a:ext cx="11364034" cy="3609922"/>
          </a:xfrm>
          <a:prstGeom prst="rect">
            <a:avLst/>
          </a:prstGeom>
        </p:spPr>
      </p:pic>
      <p:pic>
        <p:nvPicPr>
          <p:cNvPr id="9" name="Image 8" descr="Une image contenant invertébré, argonaute, nautilus pompilius, Mollusques&#10;&#10;Description générée automatiquement">
            <a:extLst>
              <a:ext uri="{FF2B5EF4-FFF2-40B4-BE49-F238E27FC236}">
                <a16:creationId xmlns:a16="http://schemas.microsoft.com/office/drawing/2014/main" id="{C985D75F-F3A5-A762-8236-71DBAC924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061203"/>
            <a:ext cx="11176000" cy="4735594"/>
          </a:xfrm>
          <a:prstGeom prst="rect">
            <a:avLst/>
          </a:prstGeom>
        </p:spPr>
      </p:pic>
      <p:pic>
        <p:nvPicPr>
          <p:cNvPr id="11" name="Image 10" descr="Une image contenant cercle, art, spirale&#10;&#10;Description générée automatiquement">
            <a:extLst>
              <a:ext uri="{FF2B5EF4-FFF2-40B4-BE49-F238E27FC236}">
                <a16:creationId xmlns:a16="http://schemas.microsoft.com/office/drawing/2014/main" id="{545B18CB-081D-7B08-EF31-F66417528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10" y="666701"/>
            <a:ext cx="8234580" cy="552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8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panneau de contrôle, jauge&#10;&#10;Description générée automatiquement">
            <a:extLst>
              <a:ext uri="{FF2B5EF4-FFF2-40B4-BE49-F238E27FC236}">
                <a16:creationId xmlns:a16="http://schemas.microsoft.com/office/drawing/2014/main" id="{743CACFA-EC57-5FA8-ED59-8AE25D4E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4" y="972301"/>
            <a:ext cx="9264650" cy="2943315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08F25DFF-8947-2145-B479-F794BF1F8491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769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600" b="1" dirty="0">
                <a:latin typeface="Cambria" panose="02040503050406030204" pitchFamily="18" charset="0"/>
                <a:ea typeface="Cambria" panose="02040503050406030204" pitchFamily="18" charset="0"/>
              </a:rPr>
              <a:t>Angle d’or et tournesol</a:t>
            </a:r>
            <a:endParaRPr lang="fr-CA" sz="3600" b="1" dirty="0"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pic>
        <p:nvPicPr>
          <p:cNvPr id="7" name="Image 6" descr="Une image contenant cercle, Caractère coloré&#10;&#10;Description générée automatiquement">
            <a:extLst>
              <a:ext uri="{FF2B5EF4-FFF2-40B4-BE49-F238E27FC236}">
                <a16:creationId xmlns:a16="http://schemas.microsoft.com/office/drawing/2014/main" id="{7113C4DA-2050-D665-BD9D-1C7F18D6D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89" y="1179654"/>
            <a:ext cx="8906419" cy="16977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813B9C-A2E2-BC1D-4B47-7F745F4EF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44" y="3765025"/>
            <a:ext cx="9692308" cy="11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8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</TotalTime>
  <Words>41</Words>
  <Application>Microsoft Office PowerPoint</Application>
  <PresentationFormat>Grand écran</PresentationFormat>
  <Paragraphs>11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Abadi</vt:lpstr>
      <vt:lpstr>Aptos</vt:lpstr>
      <vt:lpstr>Arial</vt:lpstr>
      <vt:lpstr>Calibri</vt:lpstr>
      <vt:lpstr>Calibri Light</vt:lpstr>
      <vt:lpstr>Cambria</vt:lpstr>
      <vt:lpstr>Thème Office</vt:lpstr>
      <vt:lpstr>Présentation PowerPoint</vt:lpstr>
      <vt:lpstr>Mathématiques au secondaire et au collégial</vt:lpstr>
      <vt:lpstr>Mathématiques au Club Math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Cristóbal Vila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Bérubé, Sylvain</cp:lastModifiedBy>
  <cp:revision>25</cp:revision>
  <dcterms:created xsi:type="dcterms:W3CDTF">2021-08-28T16:47:35Z</dcterms:created>
  <dcterms:modified xsi:type="dcterms:W3CDTF">2024-08-22T15:27:12Z</dcterms:modified>
</cp:coreProperties>
</file>