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301" r:id="rId3"/>
    <p:sldId id="284" r:id="rId4"/>
    <p:sldId id="289" r:id="rId5"/>
    <p:sldId id="291" r:id="rId6"/>
    <p:sldId id="292" r:id="rId7"/>
    <p:sldId id="294" r:id="rId8"/>
    <p:sldId id="295" r:id="rId9"/>
    <p:sldId id="296" r:id="rId10"/>
    <p:sldId id="297" r:id="rId11"/>
    <p:sldId id="298" r:id="rId12"/>
    <p:sldId id="299" r:id="rId13"/>
    <p:sldId id="28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B02595-1CA4-46D3-B044-96518C81F505}" v="140" dt="2022-10-31T03:31:11.089"/>
    <p1510:client id="{BB63587C-1FB3-46A6-83AC-D05C50FA7BEF}" v="242" dt="2022-10-31T05:16:04.2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931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érubé, Sylvain" userId="58a7b77c-805a-4492-9b5c-f61060aeaa67" providerId="ADAL" clId="{BB63587C-1FB3-46A6-83AC-D05C50FA7BEF}"/>
    <pc:docChg chg="undo custSel addSld delSld modSld sldOrd">
      <pc:chgData name="Bérubé, Sylvain" userId="58a7b77c-805a-4492-9b5c-f61060aeaa67" providerId="ADAL" clId="{BB63587C-1FB3-46A6-83AC-D05C50FA7BEF}" dt="2022-10-31T05:19:28.617" v="1265" actId="26606"/>
      <pc:docMkLst>
        <pc:docMk/>
      </pc:docMkLst>
      <pc:sldChg chg="modSp mod">
        <pc:chgData name="Bérubé, Sylvain" userId="58a7b77c-805a-4492-9b5c-f61060aeaa67" providerId="ADAL" clId="{BB63587C-1FB3-46A6-83AC-D05C50FA7BEF}" dt="2022-10-31T04:09:55.680" v="130" actId="20577"/>
        <pc:sldMkLst>
          <pc:docMk/>
          <pc:sldMk cId="3508286500" sldId="267"/>
        </pc:sldMkLst>
        <pc:spChg chg="mod">
          <ac:chgData name="Bérubé, Sylvain" userId="58a7b77c-805a-4492-9b5c-f61060aeaa67" providerId="ADAL" clId="{BB63587C-1FB3-46A6-83AC-D05C50FA7BEF}" dt="2022-10-31T04:04:58.201" v="4" actId="20577"/>
          <ac:spMkLst>
            <pc:docMk/>
            <pc:sldMk cId="3508286500" sldId="267"/>
            <ac:spMk id="2" creationId="{A5A16B12-B425-4922-A5F0-D91370F9C07F}"/>
          </ac:spMkLst>
        </pc:spChg>
        <pc:spChg chg="mod">
          <ac:chgData name="Bérubé, Sylvain" userId="58a7b77c-805a-4492-9b5c-f61060aeaa67" providerId="ADAL" clId="{BB63587C-1FB3-46A6-83AC-D05C50FA7BEF}" dt="2022-10-31T04:09:55.680" v="130" actId="20577"/>
          <ac:spMkLst>
            <pc:docMk/>
            <pc:sldMk cId="3508286500" sldId="267"/>
            <ac:spMk id="3" creationId="{008EC606-325C-43A5-9588-FA860608FC62}"/>
          </ac:spMkLst>
        </pc:spChg>
      </pc:sldChg>
      <pc:sldChg chg="modSp mod">
        <pc:chgData name="Bérubé, Sylvain" userId="58a7b77c-805a-4492-9b5c-f61060aeaa67" providerId="ADAL" clId="{BB63587C-1FB3-46A6-83AC-D05C50FA7BEF}" dt="2022-10-31T04:25:34.249" v="649" actId="6549"/>
        <pc:sldMkLst>
          <pc:docMk/>
          <pc:sldMk cId="1302184117" sldId="268"/>
        </pc:sldMkLst>
        <pc:spChg chg="mod">
          <ac:chgData name="Bérubé, Sylvain" userId="58a7b77c-805a-4492-9b5c-f61060aeaa67" providerId="ADAL" clId="{BB63587C-1FB3-46A6-83AC-D05C50FA7BEF}" dt="2022-10-31T04:25:34.249" v="649" actId="6549"/>
          <ac:spMkLst>
            <pc:docMk/>
            <pc:sldMk cId="1302184117" sldId="268"/>
            <ac:spMk id="2" creationId="{A5A16B12-B425-4922-A5F0-D91370F9C07F}"/>
          </ac:spMkLst>
        </pc:spChg>
      </pc:sldChg>
      <pc:sldChg chg="modSp mod">
        <pc:chgData name="Bérubé, Sylvain" userId="58a7b77c-805a-4492-9b5c-f61060aeaa67" providerId="ADAL" clId="{BB63587C-1FB3-46A6-83AC-D05C50FA7BEF}" dt="2022-10-31T04:26:59.795" v="716" actId="20577"/>
        <pc:sldMkLst>
          <pc:docMk/>
          <pc:sldMk cId="2530862860" sldId="270"/>
        </pc:sldMkLst>
        <pc:spChg chg="mod">
          <ac:chgData name="Bérubé, Sylvain" userId="58a7b77c-805a-4492-9b5c-f61060aeaa67" providerId="ADAL" clId="{BB63587C-1FB3-46A6-83AC-D05C50FA7BEF}" dt="2022-10-31T04:26:59.795" v="716" actId="20577"/>
          <ac:spMkLst>
            <pc:docMk/>
            <pc:sldMk cId="2530862860" sldId="270"/>
            <ac:spMk id="2" creationId="{A5A16B12-B425-4922-A5F0-D91370F9C07F}"/>
          </ac:spMkLst>
        </pc:spChg>
      </pc:sldChg>
      <pc:sldChg chg="addSp delSp modSp new mod setBg setClrOvrMap">
        <pc:chgData name="Bérubé, Sylvain" userId="58a7b77c-805a-4492-9b5c-f61060aeaa67" providerId="ADAL" clId="{BB63587C-1FB3-46A6-83AC-D05C50FA7BEF}" dt="2022-10-31T04:22:00.762" v="550" actId="255"/>
        <pc:sldMkLst>
          <pc:docMk/>
          <pc:sldMk cId="756412111" sldId="271"/>
        </pc:sldMkLst>
        <pc:spChg chg="mod">
          <ac:chgData name="Bérubé, Sylvain" userId="58a7b77c-805a-4492-9b5c-f61060aeaa67" providerId="ADAL" clId="{BB63587C-1FB3-46A6-83AC-D05C50FA7BEF}" dt="2022-10-31T04:21:44.910" v="546" actId="26606"/>
          <ac:spMkLst>
            <pc:docMk/>
            <pc:sldMk cId="756412111" sldId="271"/>
            <ac:spMk id="2" creationId="{9235A7F6-CFE8-4391-8D1A-CED3EA6D0272}"/>
          </ac:spMkLst>
        </pc:spChg>
        <pc:spChg chg="mod">
          <ac:chgData name="Bérubé, Sylvain" userId="58a7b77c-805a-4492-9b5c-f61060aeaa67" providerId="ADAL" clId="{BB63587C-1FB3-46A6-83AC-D05C50FA7BEF}" dt="2022-10-31T04:22:00.762" v="550" actId="255"/>
          <ac:spMkLst>
            <pc:docMk/>
            <pc:sldMk cId="756412111" sldId="271"/>
            <ac:spMk id="3" creationId="{CE61B22B-3FAA-4D25-8F16-16060B60D989}"/>
          </ac:spMkLst>
        </pc:spChg>
        <pc:spChg chg="add del">
          <ac:chgData name="Bérubé, Sylvain" userId="58a7b77c-805a-4492-9b5c-f61060aeaa67" providerId="ADAL" clId="{BB63587C-1FB3-46A6-83AC-D05C50FA7BEF}" dt="2022-10-31T04:21:35.733" v="537" actId="26606"/>
          <ac:spMkLst>
            <pc:docMk/>
            <pc:sldMk cId="756412111" sldId="271"/>
            <ac:spMk id="9" creationId="{7C432AFE-B3D2-4BFF-BF8F-96C27AFF1AC7}"/>
          </ac:spMkLst>
        </pc:spChg>
        <pc:spChg chg="add del">
          <ac:chgData name="Bérubé, Sylvain" userId="58a7b77c-805a-4492-9b5c-f61060aeaa67" providerId="ADAL" clId="{BB63587C-1FB3-46A6-83AC-D05C50FA7BEF}" dt="2022-10-31T04:21:35.733" v="537" actId="26606"/>
          <ac:spMkLst>
            <pc:docMk/>
            <pc:sldMk cId="756412111" sldId="271"/>
            <ac:spMk id="11" creationId="{AF2F604E-43BE-4DC3-B983-E071523364F8}"/>
          </ac:spMkLst>
        </pc:spChg>
        <pc:spChg chg="add del">
          <ac:chgData name="Bérubé, Sylvain" userId="58a7b77c-805a-4492-9b5c-f61060aeaa67" providerId="ADAL" clId="{BB63587C-1FB3-46A6-83AC-D05C50FA7BEF}" dt="2022-10-31T04:21:35.733" v="537" actId="26606"/>
          <ac:spMkLst>
            <pc:docMk/>
            <pc:sldMk cId="756412111" sldId="271"/>
            <ac:spMk id="13" creationId="{08C9B587-E65E-4B52-B37C-ABEBB6E87928}"/>
          </ac:spMkLst>
        </pc:spChg>
        <pc:spChg chg="add del">
          <ac:chgData name="Bérubé, Sylvain" userId="58a7b77c-805a-4492-9b5c-f61060aeaa67" providerId="ADAL" clId="{BB63587C-1FB3-46A6-83AC-D05C50FA7BEF}" dt="2022-10-31T04:21:37.484" v="539" actId="26606"/>
          <ac:spMkLst>
            <pc:docMk/>
            <pc:sldMk cId="756412111" sldId="271"/>
            <ac:spMk id="15" creationId="{7C432AFE-B3D2-4BFF-BF8F-96C27AFF1AC7}"/>
          </ac:spMkLst>
        </pc:spChg>
        <pc:spChg chg="add del">
          <ac:chgData name="Bérubé, Sylvain" userId="58a7b77c-805a-4492-9b5c-f61060aeaa67" providerId="ADAL" clId="{BB63587C-1FB3-46A6-83AC-D05C50FA7BEF}" dt="2022-10-31T04:21:37.484" v="539" actId="26606"/>
          <ac:spMkLst>
            <pc:docMk/>
            <pc:sldMk cId="756412111" sldId="271"/>
            <ac:spMk id="17" creationId="{AF2F604E-43BE-4DC3-B983-E071523364F8}"/>
          </ac:spMkLst>
        </pc:spChg>
        <pc:spChg chg="add del">
          <ac:chgData name="Bérubé, Sylvain" userId="58a7b77c-805a-4492-9b5c-f61060aeaa67" providerId="ADAL" clId="{BB63587C-1FB3-46A6-83AC-D05C50FA7BEF}" dt="2022-10-31T04:21:37.484" v="539" actId="26606"/>
          <ac:spMkLst>
            <pc:docMk/>
            <pc:sldMk cId="756412111" sldId="271"/>
            <ac:spMk id="18" creationId="{08C9B587-E65E-4B52-B37C-ABEBB6E87928}"/>
          </ac:spMkLst>
        </pc:spChg>
        <pc:spChg chg="add del">
          <ac:chgData name="Bérubé, Sylvain" userId="58a7b77c-805a-4492-9b5c-f61060aeaa67" providerId="ADAL" clId="{BB63587C-1FB3-46A6-83AC-D05C50FA7BEF}" dt="2022-10-31T04:21:38.274" v="541" actId="26606"/>
          <ac:spMkLst>
            <pc:docMk/>
            <pc:sldMk cId="756412111" sldId="271"/>
            <ac:spMk id="20" creationId="{9228552E-C8B1-4A80-8448-0787CE0FC704}"/>
          </ac:spMkLst>
        </pc:spChg>
        <pc:spChg chg="add del">
          <ac:chgData name="Bérubé, Sylvain" userId="58a7b77c-805a-4492-9b5c-f61060aeaa67" providerId="ADAL" clId="{BB63587C-1FB3-46A6-83AC-D05C50FA7BEF}" dt="2022-10-31T04:21:39.944" v="543" actId="26606"/>
          <ac:spMkLst>
            <pc:docMk/>
            <pc:sldMk cId="756412111" sldId="271"/>
            <ac:spMk id="23" creationId="{7C432AFE-B3D2-4BFF-BF8F-96C27AFF1AC7}"/>
          </ac:spMkLst>
        </pc:spChg>
        <pc:spChg chg="add del">
          <ac:chgData name="Bérubé, Sylvain" userId="58a7b77c-805a-4492-9b5c-f61060aeaa67" providerId="ADAL" clId="{BB63587C-1FB3-46A6-83AC-D05C50FA7BEF}" dt="2022-10-31T04:21:39.944" v="543" actId="26606"/>
          <ac:spMkLst>
            <pc:docMk/>
            <pc:sldMk cId="756412111" sldId="271"/>
            <ac:spMk id="25" creationId="{AF2F604E-43BE-4DC3-B983-E071523364F8}"/>
          </ac:spMkLst>
        </pc:spChg>
        <pc:spChg chg="add del">
          <ac:chgData name="Bérubé, Sylvain" userId="58a7b77c-805a-4492-9b5c-f61060aeaa67" providerId="ADAL" clId="{BB63587C-1FB3-46A6-83AC-D05C50FA7BEF}" dt="2022-10-31T04:21:39.944" v="543" actId="26606"/>
          <ac:spMkLst>
            <pc:docMk/>
            <pc:sldMk cId="756412111" sldId="271"/>
            <ac:spMk id="26" creationId="{08C9B587-E65E-4B52-B37C-ABEBB6E87928}"/>
          </ac:spMkLst>
        </pc:spChg>
        <pc:spChg chg="add del">
          <ac:chgData name="Bérubé, Sylvain" userId="58a7b77c-805a-4492-9b5c-f61060aeaa67" providerId="ADAL" clId="{BB63587C-1FB3-46A6-83AC-D05C50FA7BEF}" dt="2022-10-31T04:21:44.888" v="545" actId="26606"/>
          <ac:spMkLst>
            <pc:docMk/>
            <pc:sldMk cId="756412111" sldId="271"/>
            <ac:spMk id="28" creationId="{C5E6CFF1-2F42-4E10-9A97-F116F46F53FE}"/>
          </ac:spMkLst>
        </pc:spChg>
        <pc:spChg chg="add">
          <ac:chgData name="Bérubé, Sylvain" userId="58a7b77c-805a-4492-9b5c-f61060aeaa67" providerId="ADAL" clId="{BB63587C-1FB3-46A6-83AC-D05C50FA7BEF}" dt="2022-10-31T04:21:44.910" v="546" actId="26606"/>
          <ac:spMkLst>
            <pc:docMk/>
            <pc:sldMk cId="756412111" sldId="271"/>
            <ac:spMk id="32" creationId="{9228552E-C8B1-4A80-8448-0787CE0FC704}"/>
          </ac:spMkLst>
        </pc:spChg>
        <pc:picChg chg="add del">
          <ac:chgData name="Bérubé, Sylvain" userId="58a7b77c-805a-4492-9b5c-f61060aeaa67" providerId="ADAL" clId="{BB63587C-1FB3-46A6-83AC-D05C50FA7BEF}" dt="2022-10-31T04:21:35.733" v="537" actId="26606"/>
          <ac:picMkLst>
            <pc:docMk/>
            <pc:sldMk cId="756412111" sldId="271"/>
            <ac:picMk id="5" creationId="{A5E091F1-3D23-CC2C-3F1C-7EDBD8565A3F}"/>
          </ac:picMkLst>
        </pc:picChg>
        <pc:picChg chg="add del">
          <ac:chgData name="Bérubé, Sylvain" userId="58a7b77c-805a-4492-9b5c-f61060aeaa67" providerId="ADAL" clId="{BB63587C-1FB3-46A6-83AC-D05C50FA7BEF}" dt="2022-10-31T04:21:37.484" v="539" actId="26606"/>
          <ac:picMkLst>
            <pc:docMk/>
            <pc:sldMk cId="756412111" sldId="271"/>
            <ac:picMk id="16" creationId="{D92E88E5-4BCA-0420-16E9-CD06DC78BC82}"/>
          </ac:picMkLst>
        </pc:picChg>
        <pc:picChg chg="add del">
          <ac:chgData name="Bérubé, Sylvain" userId="58a7b77c-805a-4492-9b5c-f61060aeaa67" providerId="ADAL" clId="{BB63587C-1FB3-46A6-83AC-D05C50FA7BEF}" dt="2022-10-31T04:21:38.274" v="541" actId="26606"/>
          <ac:picMkLst>
            <pc:docMk/>
            <pc:sldMk cId="756412111" sldId="271"/>
            <ac:picMk id="21" creationId="{71E465D1-D636-62AD-C397-E71EA527324C}"/>
          </ac:picMkLst>
        </pc:picChg>
        <pc:picChg chg="add del">
          <ac:chgData name="Bérubé, Sylvain" userId="58a7b77c-805a-4492-9b5c-f61060aeaa67" providerId="ADAL" clId="{BB63587C-1FB3-46A6-83AC-D05C50FA7BEF}" dt="2022-10-31T04:21:39.944" v="543" actId="26606"/>
          <ac:picMkLst>
            <pc:docMk/>
            <pc:sldMk cId="756412111" sldId="271"/>
            <ac:picMk id="24" creationId="{A5E091F1-3D23-CC2C-3F1C-7EDBD8565A3F}"/>
          </ac:picMkLst>
        </pc:picChg>
        <pc:picChg chg="add del">
          <ac:chgData name="Bérubé, Sylvain" userId="58a7b77c-805a-4492-9b5c-f61060aeaa67" providerId="ADAL" clId="{BB63587C-1FB3-46A6-83AC-D05C50FA7BEF}" dt="2022-10-31T04:21:44.888" v="545" actId="26606"/>
          <ac:picMkLst>
            <pc:docMk/>
            <pc:sldMk cId="756412111" sldId="271"/>
            <ac:picMk id="29" creationId="{0B8B12A9-5440-07F8-90BE-A86C535E47D8}"/>
          </ac:picMkLst>
        </pc:picChg>
        <pc:picChg chg="add">
          <ac:chgData name="Bérubé, Sylvain" userId="58a7b77c-805a-4492-9b5c-f61060aeaa67" providerId="ADAL" clId="{BB63587C-1FB3-46A6-83AC-D05C50FA7BEF}" dt="2022-10-31T04:21:44.910" v="546" actId="26606"/>
          <ac:picMkLst>
            <pc:docMk/>
            <pc:sldMk cId="756412111" sldId="271"/>
            <ac:picMk id="33" creationId="{410857CF-A2DD-C4C4-72F7-ED0B811C84FB}"/>
          </ac:picMkLst>
        </pc:picChg>
        <pc:cxnChg chg="add del">
          <ac:chgData name="Bérubé, Sylvain" userId="58a7b77c-805a-4492-9b5c-f61060aeaa67" providerId="ADAL" clId="{BB63587C-1FB3-46A6-83AC-D05C50FA7BEF}" dt="2022-10-31T04:21:44.888" v="545" actId="26606"/>
          <ac:cxnSpMkLst>
            <pc:docMk/>
            <pc:sldMk cId="756412111" sldId="271"/>
            <ac:cxnSpMk id="30" creationId="{96A8629B-8289-498B-939B-1CA0C106182C}"/>
          </ac:cxnSpMkLst>
        </pc:cxnChg>
      </pc:sldChg>
      <pc:sldChg chg="addSp delSp modSp new mod setBg">
        <pc:chgData name="Bérubé, Sylvain" userId="58a7b77c-805a-4492-9b5c-f61060aeaa67" providerId="ADAL" clId="{BB63587C-1FB3-46A6-83AC-D05C50FA7BEF}" dt="2022-10-31T04:27:16.391" v="723" actId="255"/>
        <pc:sldMkLst>
          <pc:docMk/>
          <pc:sldMk cId="2806395967" sldId="272"/>
        </pc:sldMkLst>
        <pc:spChg chg="mod">
          <ac:chgData name="Bérubé, Sylvain" userId="58a7b77c-805a-4492-9b5c-f61060aeaa67" providerId="ADAL" clId="{BB63587C-1FB3-46A6-83AC-D05C50FA7BEF}" dt="2022-10-31T04:27:16.391" v="723" actId="255"/>
          <ac:spMkLst>
            <pc:docMk/>
            <pc:sldMk cId="2806395967" sldId="272"/>
            <ac:spMk id="2" creationId="{C2631375-9C96-4B69-B4A1-42E86B740AD1}"/>
          </ac:spMkLst>
        </pc:spChg>
        <pc:spChg chg="del">
          <ac:chgData name="Bérubé, Sylvain" userId="58a7b77c-805a-4492-9b5c-f61060aeaa67" providerId="ADAL" clId="{BB63587C-1FB3-46A6-83AC-D05C50FA7BEF}" dt="2022-10-31T04:23:11.319" v="561" actId="3680"/>
          <ac:spMkLst>
            <pc:docMk/>
            <pc:sldMk cId="2806395967" sldId="272"/>
            <ac:spMk id="3" creationId="{1CAF9479-F6E3-4B06-96E1-1DCB8646BDBF}"/>
          </ac:spMkLst>
        </pc:spChg>
        <pc:spChg chg="add del">
          <ac:chgData name="Bérubé, Sylvain" userId="58a7b77c-805a-4492-9b5c-f61060aeaa67" providerId="ADAL" clId="{BB63587C-1FB3-46A6-83AC-D05C50FA7BEF}" dt="2022-10-31T04:26:43.435" v="702" actId="26606"/>
          <ac:spMkLst>
            <pc:docMk/>
            <pc:sldMk cId="2806395967" sldId="272"/>
            <ac:spMk id="9" creationId="{E5F17139-31EE-46AC-B04F-DBBD852DD6CB}"/>
          </ac:spMkLst>
        </pc:spChg>
        <pc:spChg chg="add del">
          <ac:chgData name="Bérubé, Sylvain" userId="58a7b77c-805a-4492-9b5c-f61060aeaa67" providerId="ADAL" clId="{BB63587C-1FB3-46A6-83AC-D05C50FA7BEF}" dt="2022-10-31T04:26:43.435" v="702" actId="26606"/>
          <ac:spMkLst>
            <pc:docMk/>
            <pc:sldMk cId="2806395967" sldId="272"/>
            <ac:spMk id="11" creationId="{AAD42DD4-86F6-4FD2-869F-32D35E310CF6}"/>
          </ac:spMkLst>
        </pc:spChg>
        <pc:spChg chg="add del">
          <ac:chgData name="Bérubé, Sylvain" userId="58a7b77c-805a-4492-9b5c-f61060aeaa67" providerId="ADAL" clId="{BB63587C-1FB3-46A6-83AC-D05C50FA7BEF}" dt="2022-10-31T04:26:43.435" v="702" actId="26606"/>
          <ac:spMkLst>
            <pc:docMk/>
            <pc:sldMk cId="2806395967" sldId="272"/>
            <ac:spMk id="13" creationId="{4C36B8C5-0DEB-41B5-911D-572E2E835E3C}"/>
          </ac:spMkLst>
        </pc:spChg>
        <pc:spChg chg="add del">
          <ac:chgData name="Bérubé, Sylvain" userId="58a7b77c-805a-4492-9b5c-f61060aeaa67" providerId="ADAL" clId="{BB63587C-1FB3-46A6-83AC-D05C50FA7BEF}" dt="2022-10-31T04:26:43.435" v="702" actId="26606"/>
          <ac:spMkLst>
            <pc:docMk/>
            <pc:sldMk cId="2806395967" sldId="272"/>
            <ac:spMk id="15" creationId="{B5DC987A-A8C7-4C23-9BF5-33E9F6F21DCB}"/>
          </ac:spMkLst>
        </pc:spChg>
        <pc:spChg chg="add del">
          <ac:chgData name="Bérubé, Sylvain" userId="58a7b77c-805a-4492-9b5c-f61060aeaa67" providerId="ADAL" clId="{BB63587C-1FB3-46A6-83AC-D05C50FA7BEF}" dt="2022-10-31T04:26:43.435" v="702" actId="26606"/>
          <ac:spMkLst>
            <pc:docMk/>
            <pc:sldMk cId="2806395967" sldId="272"/>
            <ac:spMk id="17" creationId="{F213F2CF-C6DF-4CE1-A6F0-E3B1BFBB0B23}"/>
          </ac:spMkLst>
        </pc:spChg>
        <pc:spChg chg="add del">
          <ac:chgData name="Bérubé, Sylvain" userId="58a7b77c-805a-4492-9b5c-f61060aeaa67" providerId="ADAL" clId="{BB63587C-1FB3-46A6-83AC-D05C50FA7BEF}" dt="2022-10-31T04:26:43.435" v="702" actId="26606"/>
          <ac:spMkLst>
            <pc:docMk/>
            <pc:sldMk cId="2806395967" sldId="272"/>
            <ac:spMk id="19" creationId="{84325C15-4820-4911-B66E-A5F917CFAE58}"/>
          </ac:spMkLst>
        </pc:spChg>
        <pc:spChg chg="add">
          <ac:chgData name="Bérubé, Sylvain" userId="58a7b77c-805a-4492-9b5c-f61060aeaa67" providerId="ADAL" clId="{BB63587C-1FB3-46A6-83AC-D05C50FA7BEF}" dt="2022-10-31T04:26:43.486" v="703" actId="26606"/>
          <ac:spMkLst>
            <pc:docMk/>
            <pc:sldMk cId="2806395967" sldId="272"/>
            <ac:spMk id="21" creationId="{AE2B703B-46F9-481A-A605-82E2A828C4FA}"/>
          </ac:spMkLst>
        </pc:spChg>
        <pc:spChg chg="add">
          <ac:chgData name="Bérubé, Sylvain" userId="58a7b77c-805a-4492-9b5c-f61060aeaa67" providerId="ADAL" clId="{BB63587C-1FB3-46A6-83AC-D05C50FA7BEF}" dt="2022-10-31T04:26:43.486" v="703" actId="26606"/>
          <ac:spMkLst>
            <pc:docMk/>
            <pc:sldMk cId="2806395967" sldId="272"/>
            <ac:spMk id="22" creationId="{F13BE4D7-0C3D-4906-B230-A1C5B4665CCF}"/>
          </ac:spMkLst>
        </pc:spChg>
        <pc:graphicFrameChg chg="add mod ord modGraphic">
          <ac:chgData name="Bérubé, Sylvain" userId="58a7b77c-805a-4492-9b5c-f61060aeaa67" providerId="ADAL" clId="{BB63587C-1FB3-46A6-83AC-D05C50FA7BEF}" dt="2022-10-31T04:26:43.486" v="703" actId="26606"/>
          <ac:graphicFrameMkLst>
            <pc:docMk/>
            <pc:sldMk cId="2806395967" sldId="272"/>
            <ac:graphicFrameMk id="4" creationId="{646F78D6-C9FE-4CC3-8DFA-CA3542A72615}"/>
          </ac:graphicFrameMkLst>
        </pc:graphicFrameChg>
      </pc:sldChg>
      <pc:sldChg chg="delSp add del setBg delDesignElem">
        <pc:chgData name="Bérubé, Sylvain" userId="58a7b77c-805a-4492-9b5c-f61060aeaa67" providerId="ADAL" clId="{BB63587C-1FB3-46A6-83AC-D05C50FA7BEF}" dt="2022-10-31T04:27:30.180" v="727" actId="47"/>
        <pc:sldMkLst>
          <pc:docMk/>
          <pc:sldMk cId="3682808947" sldId="273"/>
        </pc:sldMkLst>
        <pc:spChg chg="del">
          <ac:chgData name="Bérubé, Sylvain" userId="58a7b77c-805a-4492-9b5c-f61060aeaa67" providerId="ADAL" clId="{BB63587C-1FB3-46A6-83AC-D05C50FA7BEF}" dt="2022-10-31T04:27:23.013" v="725"/>
          <ac:spMkLst>
            <pc:docMk/>
            <pc:sldMk cId="3682808947" sldId="273"/>
            <ac:spMk id="21" creationId="{AE2B703B-46F9-481A-A605-82E2A828C4FA}"/>
          </ac:spMkLst>
        </pc:spChg>
        <pc:spChg chg="del">
          <ac:chgData name="Bérubé, Sylvain" userId="58a7b77c-805a-4492-9b5c-f61060aeaa67" providerId="ADAL" clId="{BB63587C-1FB3-46A6-83AC-D05C50FA7BEF}" dt="2022-10-31T04:27:23.013" v="725"/>
          <ac:spMkLst>
            <pc:docMk/>
            <pc:sldMk cId="3682808947" sldId="273"/>
            <ac:spMk id="22" creationId="{F13BE4D7-0C3D-4906-B230-A1C5B4665CCF}"/>
          </ac:spMkLst>
        </pc:spChg>
      </pc:sldChg>
      <pc:sldChg chg="modSp add mod">
        <pc:chgData name="Bérubé, Sylvain" userId="58a7b77c-805a-4492-9b5c-f61060aeaa67" providerId="ADAL" clId="{BB63587C-1FB3-46A6-83AC-D05C50FA7BEF}" dt="2022-10-31T04:29:41.216" v="810" actId="20577"/>
        <pc:sldMkLst>
          <pc:docMk/>
          <pc:sldMk cId="3757466308" sldId="274"/>
        </pc:sldMkLst>
        <pc:spChg chg="mod">
          <ac:chgData name="Bérubé, Sylvain" userId="58a7b77c-805a-4492-9b5c-f61060aeaa67" providerId="ADAL" clId="{BB63587C-1FB3-46A6-83AC-D05C50FA7BEF}" dt="2022-10-31T04:29:41.216" v="810" actId="20577"/>
          <ac:spMkLst>
            <pc:docMk/>
            <pc:sldMk cId="3757466308" sldId="274"/>
            <ac:spMk id="2" creationId="{C2631375-9C96-4B69-B4A1-42E86B740AD1}"/>
          </ac:spMkLst>
        </pc:spChg>
        <pc:graphicFrameChg chg="mod modGraphic">
          <ac:chgData name="Bérubé, Sylvain" userId="58a7b77c-805a-4492-9b5c-f61060aeaa67" providerId="ADAL" clId="{BB63587C-1FB3-46A6-83AC-D05C50FA7BEF}" dt="2022-10-31T04:28:16.878" v="766" actId="20577"/>
          <ac:graphicFrameMkLst>
            <pc:docMk/>
            <pc:sldMk cId="3757466308" sldId="274"/>
            <ac:graphicFrameMk id="4" creationId="{646F78D6-C9FE-4CC3-8DFA-CA3542A72615}"/>
          </ac:graphicFrameMkLst>
        </pc:graphicFrameChg>
      </pc:sldChg>
      <pc:sldChg chg="delSp add del setBg delDesignElem">
        <pc:chgData name="Bérubé, Sylvain" userId="58a7b77c-805a-4492-9b5c-f61060aeaa67" providerId="ADAL" clId="{BB63587C-1FB3-46A6-83AC-D05C50FA7BEF}" dt="2022-10-31T04:28:43.675" v="772" actId="47"/>
        <pc:sldMkLst>
          <pc:docMk/>
          <pc:sldMk cId="624652448" sldId="275"/>
        </pc:sldMkLst>
        <pc:spChg chg="del">
          <ac:chgData name="Bérubé, Sylvain" userId="58a7b77c-805a-4492-9b5c-f61060aeaa67" providerId="ADAL" clId="{BB63587C-1FB3-46A6-83AC-D05C50FA7BEF}" dt="2022-10-31T04:28:35.561" v="768"/>
          <ac:spMkLst>
            <pc:docMk/>
            <pc:sldMk cId="624652448" sldId="275"/>
            <ac:spMk id="32" creationId="{9228552E-C8B1-4A80-8448-0787CE0FC704}"/>
          </ac:spMkLst>
        </pc:spChg>
      </pc:sldChg>
      <pc:sldChg chg="modSp add mod ord">
        <pc:chgData name="Bérubé, Sylvain" userId="58a7b77c-805a-4492-9b5c-f61060aeaa67" providerId="ADAL" clId="{BB63587C-1FB3-46A6-83AC-D05C50FA7BEF}" dt="2022-10-31T04:29:13.273" v="784" actId="20577"/>
        <pc:sldMkLst>
          <pc:docMk/>
          <pc:sldMk cId="443732119" sldId="276"/>
        </pc:sldMkLst>
        <pc:spChg chg="mod">
          <ac:chgData name="Bérubé, Sylvain" userId="58a7b77c-805a-4492-9b5c-f61060aeaa67" providerId="ADAL" clId="{BB63587C-1FB3-46A6-83AC-D05C50FA7BEF}" dt="2022-10-31T04:28:46.646" v="773" actId="20577"/>
          <ac:spMkLst>
            <pc:docMk/>
            <pc:sldMk cId="443732119" sldId="276"/>
            <ac:spMk id="2" creationId="{9235A7F6-CFE8-4391-8D1A-CED3EA6D0272}"/>
          </ac:spMkLst>
        </pc:spChg>
        <pc:spChg chg="mod">
          <ac:chgData name="Bérubé, Sylvain" userId="58a7b77c-805a-4492-9b5c-f61060aeaa67" providerId="ADAL" clId="{BB63587C-1FB3-46A6-83AC-D05C50FA7BEF}" dt="2022-10-31T04:29:13.273" v="784" actId="20577"/>
          <ac:spMkLst>
            <pc:docMk/>
            <pc:sldMk cId="443732119" sldId="276"/>
            <ac:spMk id="3" creationId="{CE61B22B-3FAA-4D25-8F16-16060B60D989}"/>
          </ac:spMkLst>
        </pc:spChg>
      </pc:sldChg>
      <pc:sldChg chg="delSp add del setBg delDesignElem">
        <pc:chgData name="Bérubé, Sylvain" userId="58a7b77c-805a-4492-9b5c-f61060aeaa67" providerId="ADAL" clId="{BB63587C-1FB3-46A6-83AC-D05C50FA7BEF}" dt="2022-10-31T04:29:23.776" v="790" actId="47"/>
        <pc:sldMkLst>
          <pc:docMk/>
          <pc:sldMk cId="94569195" sldId="277"/>
        </pc:sldMkLst>
        <pc:spChg chg="del">
          <ac:chgData name="Bérubé, Sylvain" userId="58a7b77c-805a-4492-9b5c-f61060aeaa67" providerId="ADAL" clId="{BB63587C-1FB3-46A6-83AC-D05C50FA7BEF}" dt="2022-10-31T04:29:16.451" v="786"/>
          <ac:spMkLst>
            <pc:docMk/>
            <pc:sldMk cId="94569195" sldId="277"/>
            <ac:spMk id="21" creationId="{AE2B703B-46F9-481A-A605-82E2A828C4FA}"/>
          </ac:spMkLst>
        </pc:spChg>
        <pc:spChg chg="del">
          <ac:chgData name="Bérubé, Sylvain" userId="58a7b77c-805a-4492-9b5c-f61060aeaa67" providerId="ADAL" clId="{BB63587C-1FB3-46A6-83AC-D05C50FA7BEF}" dt="2022-10-31T04:29:16.451" v="786"/>
          <ac:spMkLst>
            <pc:docMk/>
            <pc:sldMk cId="94569195" sldId="277"/>
            <ac:spMk id="22" creationId="{F13BE4D7-0C3D-4906-B230-A1C5B4665CCF}"/>
          </ac:spMkLst>
        </pc:spChg>
      </pc:sldChg>
      <pc:sldChg chg="modSp add mod ord">
        <pc:chgData name="Bérubé, Sylvain" userId="58a7b77c-805a-4492-9b5c-f61060aeaa67" providerId="ADAL" clId="{BB63587C-1FB3-46A6-83AC-D05C50FA7BEF}" dt="2022-10-31T04:36:05.462" v="989" actId="20577"/>
        <pc:sldMkLst>
          <pc:docMk/>
          <pc:sldMk cId="3288411153" sldId="278"/>
        </pc:sldMkLst>
        <pc:spChg chg="mod">
          <ac:chgData name="Bérubé, Sylvain" userId="58a7b77c-805a-4492-9b5c-f61060aeaa67" providerId="ADAL" clId="{BB63587C-1FB3-46A6-83AC-D05C50FA7BEF}" dt="2022-10-31T04:35:23.912" v="972" actId="255"/>
          <ac:spMkLst>
            <pc:docMk/>
            <pc:sldMk cId="3288411153" sldId="278"/>
            <ac:spMk id="2" creationId="{C2631375-9C96-4B69-B4A1-42E86B740AD1}"/>
          </ac:spMkLst>
        </pc:spChg>
        <pc:graphicFrameChg chg="mod modGraphic">
          <ac:chgData name="Bérubé, Sylvain" userId="58a7b77c-805a-4492-9b5c-f61060aeaa67" providerId="ADAL" clId="{BB63587C-1FB3-46A6-83AC-D05C50FA7BEF}" dt="2022-10-31T04:36:05.462" v="989" actId="20577"/>
          <ac:graphicFrameMkLst>
            <pc:docMk/>
            <pc:sldMk cId="3288411153" sldId="278"/>
            <ac:graphicFrameMk id="4" creationId="{646F78D6-C9FE-4CC3-8DFA-CA3542A72615}"/>
          </ac:graphicFrameMkLst>
        </pc:graphicFrameChg>
      </pc:sldChg>
      <pc:sldChg chg="delSp add del setBg delDesignElem">
        <pc:chgData name="Bérubé, Sylvain" userId="58a7b77c-805a-4492-9b5c-f61060aeaa67" providerId="ADAL" clId="{BB63587C-1FB3-46A6-83AC-D05C50FA7BEF}" dt="2022-10-31T04:33:55.717" v="914" actId="47"/>
        <pc:sldMkLst>
          <pc:docMk/>
          <pc:sldMk cId="3543005681" sldId="279"/>
        </pc:sldMkLst>
        <pc:spChg chg="del">
          <ac:chgData name="Bérubé, Sylvain" userId="58a7b77c-805a-4492-9b5c-f61060aeaa67" providerId="ADAL" clId="{BB63587C-1FB3-46A6-83AC-D05C50FA7BEF}" dt="2022-10-31T04:33:50.464" v="912"/>
          <ac:spMkLst>
            <pc:docMk/>
            <pc:sldMk cId="3543005681" sldId="279"/>
            <ac:spMk id="21" creationId="{AE2B703B-46F9-481A-A605-82E2A828C4FA}"/>
          </ac:spMkLst>
        </pc:spChg>
        <pc:spChg chg="del">
          <ac:chgData name="Bérubé, Sylvain" userId="58a7b77c-805a-4492-9b5c-f61060aeaa67" providerId="ADAL" clId="{BB63587C-1FB3-46A6-83AC-D05C50FA7BEF}" dt="2022-10-31T04:33:50.464" v="912"/>
          <ac:spMkLst>
            <pc:docMk/>
            <pc:sldMk cId="3543005681" sldId="279"/>
            <ac:spMk id="22" creationId="{F13BE4D7-0C3D-4906-B230-A1C5B4665CCF}"/>
          </ac:spMkLst>
        </pc:spChg>
      </pc:sldChg>
      <pc:sldChg chg="add ord">
        <pc:chgData name="Bérubé, Sylvain" userId="58a7b77c-805a-4492-9b5c-f61060aeaa67" providerId="ADAL" clId="{BB63587C-1FB3-46A6-83AC-D05C50FA7BEF}" dt="2022-10-31T04:34:21.370" v="926"/>
        <pc:sldMkLst>
          <pc:docMk/>
          <pc:sldMk cId="1469732777" sldId="280"/>
        </pc:sldMkLst>
      </pc:sldChg>
      <pc:sldChg chg="addSp delSp modSp new mod setBg setClrOvrMap">
        <pc:chgData name="Bérubé, Sylvain" userId="58a7b77c-805a-4492-9b5c-f61060aeaa67" providerId="ADAL" clId="{BB63587C-1FB3-46A6-83AC-D05C50FA7BEF}" dt="2022-10-31T05:14:32.409" v="1185" actId="255"/>
        <pc:sldMkLst>
          <pc:docMk/>
          <pc:sldMk cId="3691923832" sldId="281"/>
        </pc:sldMkLst>
        <pc:spChg chg="mod">
          <ac:chgData name="Bérubé, Sylvain" userId="58a7b77c-805a-4492-9b5c-f61060aeaa67" providerId="ADAL" clId="{BB63587C-1FB3-46A6-83AC-D05C50FA7BEF}" dt="2022-10-31T05:14:32.409" v="1185" actId="255"/>
          <ac:spMkLst>
            <pc:docMk/>
            <pc:sldMk cId="3691923832" sldId="281"/>
            <ac:spMk id="2" creationId="{7C4E19D3-A004-45EE-8D18-4986758B7DDD}"/>
          </ac:spMkLst>
        </pc:spChg>
        <pc:spChg chg="mod">
          <ac:chgData name="Bérubé, Sylvain" userId="58a7b77c-805a-4492-9b5c-f61060aeaa67" providerId="ADAL" clId="{BB63587C-1FB3-46A6-83AC-D05C50FA7BEF}" dt="2022-10-31T05:14:28.540" v="1184" actId="255"/>
          <ac:spMkLst>
            <pc:docMk/>
            <pc:sldMk cId="3691923832" sldId="281"/>
            <ac:spMk id="3" creationId="{7F67AD64-9A58-47CF-A48F-37220EDCA600}"/>
          </ac:spMkLst>
        </pc:spChg>
        <pc:spChg chg="add">
          <ac:chgData name="Bérubé, Sylvain" userId="58a7b77c-805a-4492-9b5c-f61060aeaa67" providerId="ADAL" clId="{BB63587C-1FB3-46A6-83AC-D05C50FA7BEF}" dt="2022-10-31T05:14:16.380" v="1183" actId="26606"/>
          <ac:spMkLst>
            <pc:docMk/>
            <pc:sldMk cId="3691923832" sldId="281"/>
            <ac:spMk id="8" creationId="{F837543A-6020-4505-A233-C9DB4BF74011}"/>
          </ac:spMkLst>
        </pc:spChg>
        <pc:spChg chg="add del">
          <ac:chgData name="Bérubé, Sylvain" userId="58a7b77c-805a-4492-9b5c-f61060aeaa67" providerId="ADAL" clId="{BB63587C-1FB3-46A6-83AC-D05C50FA7BEF}" dt="2022-10-31T05:14:01.993" v="1178" actId="26606"/>
          <ac:spMkLst>
            <pc:docMk/>
            <pc:sldMk cId="3691923832" sldId="281"/>
            <ac:spMk id="9" creationId="{7C432AFE-B3D2-4BFF-BF8F-96C27AFF1AC7}"/>
          </ac:spMkLst>
        </pc:spChg>
        <pc:spChg chg="add">
          <ac:chgData name="Bérubé, Sylvain" userId="58a7b77c-805a-4492-9b5c-f61060aeaa67" providerId="ADAL" clId="{BB63587C-1FB3-46A6-83AC-D05C50FA7BEF}" dt="2022-10-31T05:14:16.380" v="1183" actId="26606"/>
          <ac:spMkLst>
            <pc:docMk/>
            <pc:sldMk cId="3691923832" sldId="281"/>
            <ac:spMk id="10" creationId="{35B16301-FB18-48BA-A6DD-C37CAF6F9A18}"/>
          </ac:spMkLst>
        </pc:spChg>
        <pc:spChg chg="add del">
          <ac:chgData name="Bérubé, Sylvain" userId="58a7b77c-805a-4492-9b5c-f61060aeaa67" providerId="ADAL" clId="{BB63587C-1FB3-46A6-83AC-D05C50FA7BEF}" dt="2022-10-31T05:14:01.993" v="1178" actId="26606"/>
          <ac:spMkLst>
            <pc:docMk/>
            <pc:sldMk cId="3691923832" sldId="281"/>
            <ac:spMk id="11" creationId="{AF2F604E-43BE-4DC3-B983-E071523364F8}"/>
          </ac:spMkLst>
        </pc:spChg>
        <pc:spChg chg="add">
          <ac:chgData name="Bérubé, Sylvain" userId="58a7b77c-805a-4492-9b5c-f61060aeaa67" providerId="ADAL" clId="{BB63587C-1FB3-46A6-83AC-D05C50FA7BEF}" dt="2022-10-31T05:14:16.380" v="1183" actId="26606"/>
          <ac:spMkLst>
            <pc:docMk/>
            <pc:sldMk cId="3691923832" sldId="281"/>
            <ac:spMk id="12" creationId="{C3C0D90E-074A-4F52-9B11-B52BEF4BCBE5}"/>
          </ac:spMkLst>
        </pc:spChg>
        <pc:spChg chg="add del">
          <ac:chgData name="Bérubé, Sylvain" userId="58a7b77c-805a-4492-9b5c-f61060aeaa67" providerId="ADAL" clId="{BB63587C-1FB3-46A6-83AC-D05C50FA7BEF}" dt="2022-10-31T05:14:01.993" v="1178" actId="26606"/>
          <ac:spMkLst>
            <pc:docMk/>
            <pc:sldMk cId="3691923832" sldId="281"/>
            <ac:spMk id="13" creationId="{08C9B587-E65E-4B52-B37C-ABEBB6E87928}"/>
          </ac:spMkLst>
        </pc:spChg>
        <pc:spChg chg="add">
          <ac:chgData name="Bérubé, Sylvain" userId="58a7b77c-805a-4492-9b5c-f61060aeaa67" providerId="ADAL" clId="{BB63587C-1FB3-46A6-83AC-D05C50FA7BEF}" dt="2022-10-31T05:14:16.380" v="1183" actId="26606"/>
          <ac:spMkLst>
            <pc:docMk/>
            <pc:sldMk cId="3691923832" sldId="281"/>
            <ac:spMk id="14" creationId="{CABBD4C1-E6F8-46F6-8152-A8A97490BF4D}"/>
          </ac:spMkLst>
        </pc:spChg>
        <pc:spChg chg="add del">
          <ac:chgData name="Bérubé, Sylvain" userId="58a7b77c-805a-4492-9b5c-f61060aeaa67" providerId="ADAL" clId="{BB63587C-1FB3-46A6-83AC-D05C50FA7BEF}" dt="2022-10-31T05:14:13.722" v="1180" actId="26606"/>
          <ac:spMkLst>
            <pc:docMk/>
            <pc:sldMk cId="3691923832" sldId="281"/>
            <ac:spMk id="15" creationId="{9228552E-C8B1-4A80-8448-0787CE0FC704}"/>
          </ac:spMkLst>
        </pc:spChg>
        <pc:spChg chg="add del">
          <ac:chgData name="Bérubé, Sylvain" userId="58a7b77c-805a-4492-9b5c-f61060aeaa67" providerId="ADAL" clId="{BB63587C-1FB3-46A6-83AC-D05C50FA7BEF}" dt="2022-10-31T05:14:16.364" v="1182" actId="26606"/>
          <ac:spMkLst>
            <pc:docMk/>
            <pc:sldMk cId="3691923832" sldId="281"/>
            <ac:spMk id="18" creationId="{7C432AFE-B3D2-4BFF-BF8F-96C27AFF1AC7}"/>
          </ac:spMkLst>
        </pc:spChg>
        <pc:spChg chg="add del">
          <ac:chgData name="Bérubé, Sylvain" userId="58a7b77c-805a-4492-9b5c-f61060aeaa67" providerId="ADAL" clId="{BB63587C-1FB3-46A6-83AC-D05C50FA7BEF}" dt="2022-10-31T05:14:16.364" v="1182" actId="26606"/>
          <ac:spMkLst>
            <pc:docMk/>
            <pc:sldMk cId="3691923832" sldId="281"/>
            <ac:spMk id="20" creationId="{AF2F604E-43BE-4DC3-B983-E071523364F8}"/>
          </ac:spMkLst>
        </pc:spChg>
        <pc:spChg chg="add del">
          <ac:chgData name="Bérubé, Sylvain" userId="58a7b77c-805a-4492-9b5c-f61060aeaa67" providerId="ADAL" clId="{BB63587C-1FB3-46A6-83AC-D05C50FA7BEF}" dt="2022-10-31T05:14:16.364" v="1182" actId="26606"/>
          <ac:spMkLst>
            <pc:docMk/>
            <pc:sldMk cId="3691923832" sldId="281"/>
            <ac:spMk id="21" creationId="{08C9B587-E65E-4B52-B37C-ABEBB6E87928}"/>
          </ac:spMkLst>
        </pc:spChg>
        <pc:spChg chg="add">
          <ac:chgData name="Bérubé, Sylvain" userId="58a7b77c-805a-4492-9b5c-f61060aeaa67" providerId="ADAL" clId="{BB63587C-1FB3-46A6-83AC-D05C50FA7BEF}" dt="2022-10-31T05:14:16.380" v="1183" actId="26606"/>
          <ac:spMkLst>
            <pc:docMk/>
            <pc:sldMk cId="3691923832" sldId="281"/>
            <ac:spMk id="22" creationId="{09192968-3AE7-4470-A61C-97294BB92731}"/>
          </ac:spMkLst>
        </pc:spChg>
        <pc:spChg chg="add">
          <ac:chgData name="Bérubé, Sylvain" userId="58a7b77c-805a-4492-9b5c-f61060aeaa67" providerId="ADAL" clId="{BB63587C-1FB3-46A6-83AC-D05C50FA7BEF}" dt="2022-10-31T05:14:16.380" v="1183" actId="26606"/>
          <ac:spMkLst>
            <pc:docMk/>
            <pc:sldMk cId="3691923832" sldId="281"/>
            <ac:spMk id="23" creationId="{83BA5EF5-1FE9-4BF9-83BB-269BCDDF6156}"/>
          </ac:spMkLst>
        </pc:spChg>
        <pc:spChg chg="add">
          <ac:chgData name="Bérubé, Sylvain" userId="58a7b77c-805a-4492-9b5c-f61060aeaa67" providerId="ADAL" clId="{BB63587C-1FB3-46A6-83AC-D05C50FA7BEF}" dt="2022-10-31T05:14:16.380" v="1183" actId="26606"/>
          <ac:spMkLst>
            <pc:docMk/>
            <pc:sldMk cId="3691923832" sldId="281"/>
            <ac:spMk id="24" creationId="{3AB72E55-43E4-4356-BFE8-E2102CB0B505}"/>
          </ac:spMkLst>
        </pc:spChg>
        <pc:spChg chg="add">
          <ac:chgData name="Bérubé, Sylvain" userId="58a7b77c-805a-4492-9b5c-f61060aeaa67" providerId="ADAL" clId="{BB63587C-1FB3-46A6-83AC-D05C50FA7BEF}" dt="2022-10-31T05:14:16.380" v="1183" actId="26606"/>
          <ac:spMkLst>
            <pc:docMk/>
            <pc:sldMk cId="3691923832" sldId="281"/>
            <ac:spMk id="26" creationId="{88853921-7BC9-4BDE-ACAB-133C683C82D6}"/>
          </ac:spMkLst>
        </pc:spChg>
        <pc:picChg chg="add del">
          <ac:chgData name="Bérubé, Sylvain" userId="58a7b77c-805a-4492-9b5c-f61060aeaa67" providerId="ADAL" clId="{BB63587C-1FB3-46A6-83AC-D05C50FA7BEF}" dt="2022-10-31T05:14:01.993" v="1178" actId="26606"/>
          <ac:picMkLst>
            <pc:docMk/>
            <pc:sldMk cId="3691923832" sldId="281"/>
            <ac:picMk id="5" creationId="{3B8ED3CD-852C-A0DC-ED9B-3DCBAC9BC556}"/>
          </ac:picMkLst>
        </pc:picChg>
        <pc:picChg chg="add del">
          <ac:chgData name="Bérubé, Sylvain" userId="58a7b77c-805a-4492-9b5c-f61060aeaa67" providerId="ADAL" clId="{BB63587C-1FB3-46A6-83AC-D05C50FA7BEF}" dt="2022-10-31T05:14:13.722" v="1180" actId="26606"/>
          <ac:picMkLst>
            <pc:docMk/>
            <pc:sldMk cId="3691923832" sldId="281"/>
            <ac:picMk id="16" creationId="{5E4F4D4B-2136-014B-17F5-99E59CC4A814}"/>
          </ac:picMkLst>
        </pc:picChg>
        <pc:picChg chg="add del">
          <ac:chgData name="Bérubé, Sylvain" userId="58a7b77c-805a-4492-9b5c-f61060aeaa67" providerId="ADAL" clId="{BB63587C-1FB3-46A6-83AC-D05C50FA7BEF}" dt="2022-10-31T05:14:16.364" v="1182" actId="26606"/>
          <ac:picMkLst>
            <pc:docMk/>
            <pc:sldMk cId="3691923832" sldId="281"/>
            <ac:picMk id="19" creationId="{3B8ED3CD-852C-A0DC-ED9B-3DCBAC9BC556}"/>
          </ac:picMkLst>
        </pc:picChg>
        <pc:cxnChg chg="add">
          <ac:chgData name="Bérubé, Sylvain" userId="58a7b77c-805a-4492-9b5c-f61060aeaa67" providerId="ADAL" clId="{BB63587C-1FB3-46A6-83AC-D05C50FA7BEF}" dt="2022-10-31T05:14:16.380" v="1183" actId="26606"/>
          <ac:cxnSpMkLst>
            <pc:docMk/>
            <pc:sldMk cId="3691923832" sldId="281"/>
            <ac:cxnSpMk id="25" creationId="{4B3BCACB-5880-460B-9606-8C433A9AF99D}"/>
          </ac:cxnSpMkLst>
        </pc:cxnChg>
      </pc:sldChg>
      <pc:sldChg chg="addSp delSp modSp new mod setBg">
        <pc:chgData name="Bérubé, Sylvain" userId="58a7b77c-805a-4492-9b5c-f61060aeaa67" providerId="ADAL" clId="{BB63587C-1FB3-46A6-83AC-D05C50FA7BEF}" dt="2022-10-31T05:15:44.416" v="1204" actId="1076"/>
        <pc:sldMkLst>
          <pc:docMk/>
          <pc:sldMk cId="2505076556" sldId="282"/>
        </pc:sldMkLst>
        <pc:spChg chg="del">
          <ac:chgData name="Bérubé, Sylvain" userId="58a7b77c-805a-4492-9b5c-f61060aeaa67" providerId="ADAL" clId="{BB63587C-1FB3-46A6-83AC-D05C50FA7BEF}" dt="2022-10-31T05:15:14.796" v="1189" actId="478"/>
          <ac:spMkLst>
            <pc:docMk/>
            <pc:sldMk cId="2505076556" sldId="282"/>
            <ac:spMk id="2" creationId="{481EE6B6-3B68-46EA-911A-A88FAFCC01F6}"/>
          </ac:spMkLst>
        </pc:spChg>
        <pc:spChg chg="add del">
          <ac:chgData name="Bérubé, Sylvain" userId="58a7b77c-805a-4492-9b5c-f61060aeaa67" providerId="ADAL" clId="{BB63587C-1FB3-46A6-83AC-D05C50FA7BEF}" dt="2022-10-31T05:15:32.252" v="1203" actId="478"/>
          <ac:spMkLst>
            <pc:docMk/>
            <pc:sldMk cId="2505076556" sldId="282"/>
            <ac:spMk id="3" creationId="{F0EB0ECE-68DA-47C0-86AE-73350C292262}"/>
          </ac:spMkLst>
        </pc:spChg>
        <pc:spChg chg="add del">
          <ac:chgData name="Bérubé, Sylvain" userId="58a7b77c-805a-4492-9b5c-f61060aeaa67" providerId="ADAL" clId="{BB63587C-1FB3-46A6-83AC-D05C50FA7BEF}" dt="2022-10-31T05:15:19.221" v="1194" actId="26606"/>
          <ac:spMkLst>
            <pc:docMk/>
            <pc:sldMk cId="2505076556" sldId="282"/>
            <ac:spMk id="10" creationId="{A9F529C3-C941-49FD-8C67-82F134F64BDB}"/>
          </ac:spMkLst>
        </pc:spChg>
        <pc:spChg chg="add del">
          <ac:chgData name="Bérubé, Sylvain" userId="58a7b77c-805a-4492-9b5c-f61060aeaa67" providerId="ADAL" clId="{BB63587C-1FB3-46A6-83AC-D05C50FA7BEF}" dt="2022-10-31T05:15:19.221" v="1194" actId="26606"/>
          <ac:spMkLst>
            <pc:docMk/>
            <pc:sldMk cId="2505076556" sldId="282"/>
            <ac:spMk id="12" creationId="{20586029-32A0-47E5-9AEC-AE3ABA6B94D0}"/>
          </ac:spMkLst>
        </pc:spChg>
        <pc:spChg chg="add del">
          <ac:chgData name="Bérubé, Sylvain" userId="58a7b77c-805a-4492-9b5c-f61060aeaa67" providerId="ADAL" clId="{BB63587C-1FB3-46A6-83AC-D05C50FA7BEF}" dt="2022-10-31T05:15:20.795" v="1196" actId="26606"/>
          <ac:spMkLst>
            <pc:docMk/>
            <pc:sldMk cId="2505076556" sldId="282"/>
            <ac:spMk id="17" creationId="{69D184B2-2226-4E31-BCCB-444330767440}"/>
          </ac:spMkLst>
        </pc:spChg>
        <pc:spChg chg="add del">
          <ac:chgData name="Bérubé, Sylvain" userId="58a7b77c-805a-4492-9b5c-f61060aeaa67" providerId="ADAL" clId="{BB63587C-1FB3-46A6-83AC-D05C50FA7BEF}" dt="2022-10-31T05:15:20.795" v="1196" actId="26606"/>
          <ac:spMkLst>
            <pc:docMk/>
            <pc:sldMk cId="2505076556" sldId="282"/>
            <ac:spMk id="18" creationId="{1AC4D4E3-486A-464A-8EC8-D44881097267}"/>
          </ac:spMkLst>
        </pc:spChg>
        <pc:spChg chg="add del">
          <ac:chgData name="Bérubé, Sylvain" userId="58a7b77c-805a-4492-9b5c-f61060aeaa67" providerId="ADAL" clId="{BB63587C-1FB3-46A6-83AC-D05C50FA7BEF}" dt="2022-10-31T05:15:20.795" v="1196" actId="26606"/>
          <ac:spMkLst>
            <pc:docMk/>
            <pc:sldMk cId="2505076556" sldId="282"/>
            <ac:spMk id="19" creationId="{864DE13E-58EB-4475-B79C-0D4FC651239B}"/>
          </ac:spMkLst>
        </pc:spChg>
        <pc:picChg chg="add mod ord">
          <ac:chgData name="Bérubé, Sylvain" userId="58a7b77c-805a-4492-9b5c-f61060aeaa67" providerId="ADAL" clId="{BB63587C-1FB3-46A6-83AC-D05C50FA7BEF}" dt="2022-10-31T05:15:30.912" v="1202" actId="1076"/>
          <ac:picMkLst>
            <pc:docMk/>
            <pc:sldMk cId="2505076556" sldId="282"/>
            <ac:picMk id="4" creationId="{9A5434F9-A157-413D-BF66-5CA592C3556A}"/>
          </ac:picMkLst>
        </pc:picChg>
        <pc:picChg chg="add mod">
          <ac:chgData name="Bérubé, Sylvain" userId="58a7b77c-805a-4492-9b5c-f61060aeaa67" providerId="ADAL" clId="{BB63587C-1FB3-46A6-83AC-D05C50FA7BEF}" dt="2022-10-31T05:15:44.416" v="1204" actId="1076"/>
          <ac:picMkLst>
            <pc:docMk/>
            <pc:sldMk cId="2505076556" sldId="282"/>
            <ac:picMk id="5" creationId="{EBC5D52F-4285-433E-ADD6-98B2CAE8253A}"/>
          </ac:picMkLst>
        </pc:picChg>
        <pc:cxnChg chg="add del">
          <ac:chgData name="Bérubé, Sylvain" userId="58a7b77c-805a-4492-9b5c-f61060aeaa67" providerId="ADAL" clId="{BB63587C-1FB3-46A6-83AC-D05C50FA7BEF}" dt="2022-10-31T05:15:26.082" v="1200" actId="26606"/>
          <ac:cxnSpMkLst>
            <pc:docMk/>
            <pc:sldMk cId="2505076556" sldId="282"/>
            <ac:cxnSpMk id="7" creationId="{4D56677B-C0B7-4DAC-ACAD-8054FF1B599A}"/>
          </ac:cxnSpMkLst>
        </pc:cxnChg>
        <pc:cxnChg chg="add del">
          <ac:chgData name="Bérubé, Sylvain" userId="58a7b77c-805a-4492-9b5c-f61060aeaa67" providerId="ADAL" clId="{BB63587C-1FB3-46A6-83AC-D05C50FA7BEF}" dt="2022-10-31T05:15:19.221" v="1194" actId="26606"/>
          <ac:cxnSpMkLst>
            <pc:docMk/>
            <pc:sldMk cId="2505076556" sldId="282"/>
            <ac:cxnSpMk id="14" creationId="{8C730EAB-A532-4295-A302-FB4B90DB9F5E}"/>
          </ac:cxnSpMkLst>
        </pc:cxnChg>
        <pc:cxnChg chg="add del">
          <ac:chgData name="Bérubé, Sylvain" userId="58a7b77c-805a-4492-9b5c-f61060aeaa67" providerId="ADAL" clId="{BB63587C-1FB3-46A6-83AC-D05C50FA7BEF}" dt="2022-10-31T05:15:20.795" v="1196" actId="26606"/>
          <ac:cxnSpMkLst>
            <pc:docMk/>
            <pc:sldMk cId="2505076556" sldId="282"/>
            <ac:cxnSpMk id="16" creationId="{02E9B2EE-76CA-47F3-9977-3F2FCB7FD252}"/>
          </ac:cxnSpMkLst>
        </pc:cxnChg>
      </pc:sldChg>
      <pc:sldChg chg="addSp delSp modSp add mod">
        <pc:chgData name="Bérubé, Sylvain" userId="58a7b77c-805a-4492-9b5c-f61060aeaa67" providerId="ADAL" clId="{BB63587C-1FB3-46A6-83AC-D05C50FA7BEF}" dt="2022-10-31T05:16:41.112" v="1215" actId="1076"/>
        <pc:sldMkLst>
          <pc:docMk/>
          <pc:sldMk cId="338998794" sldId="283"/>
        </pc:sldMkLst>
        <pc:spChg chg="mod">
          <ac:chgData name="Bérubé, Sylvain" userId="58a7b77c-805a-4492-9b5c-f61060aeaa67" providerId="ADAL" clId="{BB63587C-1FB3-46A6-83AC-D05C50FA7BEF}" dt="2022-10-31T05:16:00.022" v="1207"/>
          <ac:spMkLst>
            <pc:docMk/>
            <pc:sldMk cId="338998794" sldId="283"/>
            <ac:spMk id="8" creationId="{95B88833-6155-4E4A-B3E1-CDE009633DA5}"/>
          </ac:spMkLst>
        </pc:spChg>
        <pc:spChg chg="mod">
          <ac:chgData name="Bérubé, Sylvain" userId="58a7b77c-805a-4492-9b5c-f61060aeaa67" providerId="ADAL" clId="{BB63587C-1FB3-46A6-83AC-D05C50FA7BEF}" dt="2022-10-31T05:16:04.254" v="1209"/>
          <ac:spMkLst>
            <pc:docMk/>
            <pc:sldMk cId="338998794" sldId="283"/>
            <ac:spMk id="11" creationId="{AD82ABE2-28AF-4365-AC84-E99482E72A5C}"/>
          </ac:spMkLst>
        </pc:spChg>
        <pc:grpChg chg="add mod">
          <ac:chgData name="Bérubé, Sylvain" userId="58a7b77c-805a-4492-9b5c-f61060aeaa67" providerId="ADAL" clId="{BB63587C-1FB3-46A6-83AC-D05C50FA7BEF}" dt="2022-10-31T05:16:23.257" v="1213" actId="1076"/>
          <ac:grpSpMkLst>
            <pc:docMk/>
            <pc:sldMk cId="338998794" sldId="283"/>
            <ac:grpSpMk id="6" creationId="{AB1C5B19-18FB-4444-B61D-32A35B133520}"/>
          </ac:grpSpMkLst>
        </pc:grpChg>
        <pc:grpChg chg="add mod">
          <ac:chgData name="Bérubé, Sylvain" userId="58a7b77c-805a-4492-9b5c-f61060aeaa67" providerId="ADAL" clId="{BB63587C-1FB3-46A6-83AC-D05C50FA7BEF}" dt="2022-10-31T05:16:41.112" v="1215" actId="1076"/>
          <ac:grpSpMkLst>
            <pc:docMk/>
            <pc:sldMk cId="338998794" sldId="283"/>
            <ac:grpSpMk id="9" creationId="{EA0E211E-082F-4D92-85AA-563852A22EC7}"/>
          </ac:grpSpMkLst>
        </pc:grpChg>
        <pc:picChg chg="del">
          <ac:chgData name="Bérubé, Sylvain" userId="58a7b77c-805a-4492-9b5c-f61060aeaa67" providerId="ADAL" clId="{BB63587C-1FB3-46A6-83AC-D05C50FA7BEF}" dt="2022-10-31T05:15:59.316" v="1206" actId="478"/>
          <ac:picMkLst>
            <pc:docMk/>
            <pc:sldMk cId="338998794" sldId="283"/>
            <ac:picMk id="4" creationId="{9A5434F9-A157-413D-BF66-5CA592C3556A}"/>
          </ac:picMkLst>
        </pc:picChg>
        <pc:picChg chg="del">
          <ac:chgData name="Bérubé, Sylvain" userId="58a7b77c-805a-4492-9b5c-f61060aeaa67" providerId="ADAL" clId="{BB63587C-1FB3-46A6-83AC-D05C50FA7BEF}" dt="2022-10-31T05:16:03.476" v="1208" actId="478"/>
          <ac:picMkLst>
            <pc:docMk/>
            <pc:sldMk cId="338998794" sldId="283"/>
            <ac:picMk id="5" creationId="{EBC5D52F-4285-433E-ADD6-98B2CAE8253A}"/>
          </ac:picMkLst>
        </pc:picChg>
        <pc:picChg chg="mod">
          <ac:chgData name="Bérubé, Sylvain" userId="58a7b77c-805a-4492-9b5c-f61060aeaa67" providerId="ADAL" clId="{BB63587C-1FB3-46A6-83AC-D05C50FA7BEF}" dt="2022-10-31T05:16:00.022" v="1207"/>
          <ac:picMkLst>
            <pc:docMk/>
            <pc:sldMk cId="338998794" sldId="283"/>
            <ac:picMk id="7" creationId="{95205A96-9C24-401F-91C7-EA6F5D31D631}"/>
          </ac:picMkLst>
        </pc:picChg>
        <pc:picChg chg="mod">
          <ac:chgData name="Bérubé, Sylvain" userId="58a7b77c-805a-4492-9b5c-f61060aeaa67" providerId="ADAL" clId="{BB63587C-1FB3-46A6-83AC-D05C50FA7BEF}" dt="2022-10-31T05:16:04.254" v="1209"/>
          <ac:picMkLst>
            <pc:docMk/>
            <pc:sldMk cId="338998794" sldId="283"/>
            <ac:picMk id="10" creationId="{5A2B1993-6A7C-4D32-BFF6-50EF6DB0BFF9}"/>
          </ac:picMkLst>
        </pc:picChg>
      </pc:sldChg>
      <pc:sldChg chg="addSp modSp new mod setBg setClrOvrMap">
        <pc:chgData name="Bérubé, Sylvain" userId="58a7b77c-805a-4492-9b5c-f61060aeaa67" providerId="ADAL" clId="{BB63587C-1FB3-46A6-83AC-D05C50FA7BEF}" dt="2022-10-31T05:18:13.682" v="1251" actId="255"/>
        <pc:sldMkLst>
          <pc:docMk/>
          <pc:sldMk cId="2432059411" sldId="284"/>
        </pc:sldMkLst>
        <pc:spChg chg="mod">
          <ac:chgData name="Bérubé, Sylvain" userId="58a7b77c-805a-4492-9b5c-f61060aeaa67" providerId="ADAL" clId="{BB63587C-1FB3-46A6-83AC-D05C50FA7BEF}" dt="2022-10-31T05:18:08.738" v="1250" actId="26606"/>
          <ac:spMkLst>
            <pc:docMk/>
            <pc:sldMk cId="2432059411" sldId="284"/>
            <ac:spMk id="2" creationId="{D5CF00EC-5007-4197-ABF9-7B5447B7EE15}"/>
          </ac:spMkLst>
        </pc:spChg>
        <pc:spChg chg="mod">
          <ac:chgData name="Bérubé, Sylvain" userId="58a7b77c-805a-4492-9b5c-f61060aeaa67" providerId="ADAL" clId="{BB63587C-1FB3-46A6-83AC-D05C50FA7BEF}" dt="2022-10-31T05:18:13.682" v="1251" actId="255"/>
          <ac:spMkLst>
            <pc:docMk/>
            <pc:sldMk cId="2432059411" sldId="284"/>
            <ac:spMk id="3" creationId="{770FCBD9-CB30-486A-9E64-AF716F6FD691}"/>
          </ac:spMkLst>
        </pc:spChg>
        <pc:spChg chg="add">
          <ac:chgData name="Bérubé, Sylvain" userId="58a7b77c-805a-4492-9b5c-f61060aeaa67" providerId="ADAL" clId="{BB63587C-1FB3-46A6-83AC-D05C50FA7BEF}" dt="2022-10-31T05:18:08.738" v="1250" actId="26606"/>
          <ac:spMkLst>
            <pc:docMk/>
            <pc:sldMk cId="2432059411" sldId="284"/>
            <ac:spMk id="8" creationId="{AD72D4D1-076F-49D3-9889-EFC4F6D7CA66}"/>
          </ac:spMkLst>
        </pc:spChg>
        <pc:cxnChg chg="add">
          <ac:chgData name="Bérubé, Sylvain" userId="58a7b77c-805a-4492-9b5c-f61060aeaa67" providerId="ADAL" clId="{BB63587C-1FB3-46A6-83AC-D05C50FA7BEF}" dt="2022-10-31T05:18:08.738" v="1250" actId="26606"/>
          <ac:cxnSpMkLst>
            <pc:docMk/>
            <pc:sldMk cId="2432059411" sldId="284"/>
            <ac:cxnSpMk id="10" creationId="{2D72A2C9-F3CA-4216-8BAD-FA4C970C3C4E}"/>
          </ac:cxnSpMkLst>
        </pc:cxnChg>
      </pc:sldChg>
      <pc:sldChg chg="addSp delSp modSp new mod setBg">
        <pc:chgData name="Bérubé, Sylvain" userId="58a7b77c-805a-4492-9b5c-f61060aeaa67" providerId="ADAL" clId="{BB63587C-1FB3-46A6-83AC-D05C50FA7BEF}" dt="2022-10-31T05:19:28.617" v="1265" actId="26606"/>
        <pc:sldMkLst>
          <pc:docMk/>
          <pc:sldMk cId="3554136398" sldId="285"/>
        </pc:sldMkLst>
        <pc:spChg chg="add del">
          <ac:chgData name="Bérubé, Sylvain" userId="58a7b77c-805a-4492-9b5c-f61060aeaa67" providerId="ADAL" clId="{BB63587C-1FB3-46A6-83AC-D05C50FA7BEF}" dt="2022-10-31T05:19:13.780" v="1258" actId="26606"/>
          <ac:spMkLst>
            <pc:docMk/>
            <pc:sldMk cId="3554136398" sldId="285"/>
            <ac:spMk id="2" creationId="{FE13F8B6-368A-467C-8360-69CCBB48D6DB}"/>
          </ac:spMkLst>
        </pc:spChg>
        <pc:spChg chg="add del">
          <ac:chgData name="Bérubé, Sylvain" userId="58a7b77c-805a-4492-9b5c-f61060aeaa67" providerId="ADAL" clId="{BB63587C-1FB3-46A6-83AC-D05C50FA7BEF}" dt="2022-10-31T05:19:13.780" v="1258" actId="26606"/>
          <ac:spMkLst>
            <pc:docMk/>
            <pc:sldMk cId="3554136398" sldId="285"/>
            <ac:spMk id="3" creationId="{934E1FB2-65A1-48FD-8084-AA2144237E3E}"/>
          </ac:spMkLst>
        </pc:spChg>
        <pc:spChg chg="add del">
          <ac:chgData name="Bérubé, Sylvain" userId="58a7b77c-805a-4492-9b5c-f61060aeaa67" providerId="ADAL" clId="{BB63587C-1FB3-46A6-83AC-D05C50FA7BEF}" dt="2022-10-31T05:19:11.677" v="1255" actId="26606"/>
          <ac:spMkLst>
            <pc:docMk/>
            <pc:sldMk cId="3554136398" sldId="285"/>
            <ac:spMk id="10" creationId="{F3060C83-F051-4F0E-ABAD-AA0DFC48B218}"/>
          </ac:spMkLst>
        </pc:spChg>
        <pc:spChg chg="add del">
          <ac:chgData name="Bérubé, Sylvain" userId="58a7b77c-805a-4492-9b5c-f61060aeaa67" providerId="ADAL" clId="{BB63587C-1FB3-46A6-83AC-D05C50FA7BEF}" dt="2022-10-31T05:19:11.677" v="1255" actId="26606"/>
          <ac:spMkLst>
            <pc:docMk/>
            <pc:sldMk cId="3554136398" sldId="285"/>
            <ac:spMk id="12" creationId="{83C98ABE-055B-441F-B07E-44F97F083C39}"/>
          </ac:spMkLst>
        </pc:spChg>
        <pc:spChg chg="add del">
          <ac:chgData name="Bérubé, Sylvain" userId="58a7b77c-805a-4492-9b5c-f61060aeaa67" providerId="ADAL" clId="{BB63587C-1FB3-46A6-83AC-D05C50FA7BEF}" dt="2022-10-31T05:19:11.677" v="1255" actId="26606"/>
          <ac:spMkLst>
            <pc:docMk/>
            <pc:sldMk cId="3554136398" sldId="285"/>
            <ac:spMk id="14" creationId="{29FDB030-9B49-4CED-8CCD-4D99382388AC}"/>
          </ac:spMkLst>
        </pc:spChg>
        <pc:spChg chg="add del">
          <ac:chgData name="Bérubé, Sylvain" userId="58a7b77c-805a-4492-9b5c-f61060aeaa67" providerId="ADAL" clId="{BB63587C-1FB3-46A6-83AC-D05C50FA7BEF}" dt="2022-10-31T05:19:11.677" v="1255" actId="26606"/>
          <ac:spMkLst>
            <pc:docMk/>
            <pc:sldMk cId="3554136398" sldId="285"/>
            <ac:spMk id="16" creationId="{3783CA14-24A1-485C-8B30-D6A5D87987AD}"/>
          </ac:spMkLst>
        </pc:spChg>
        <pc:spChg chg="add del">
          <ac:chgData name="Bérubé, Sylvain" userId="58a7b77c-805a-4492-9b5c-f61060aeaa67" providerId="ADAL" clId="{BB63587C-1FB3-46A6-83AC-D05C50FA7BEF}" dt="2022-10-31T05:19:11.677" v="1255" actId="26606"/>
          <ac:spMkLst>
            <pc:docMk/>
            <pc:sldMk cId="3554136398" sldId="285"/>
            <ac:spMk id="18" creationId="{9A97C86A-04D6-40F7-AE84-31AB43E6A846}"/>
          </ac:spMkLst>
        </pc:spChg>
        <pc:spChg chg="add del">
          <ac:chgData name="Bérubé, Sylvain" userId="58a7b77c-805a-4492-9b5c-f61060aeaa67" providerId="ADAL" clId="{BB63587C-1FB3-46A6-83AC-D05C50FA7BEF}" dt="2022-10-31T05:19:11.677" v="1255" actId="26606"/>
          <ac:spMkLst>
            <pc:docMk/>
            <pc:sldMk cId="3554136398" sldId="285"/>
            <ac:spMk id="20" creationId="{FF9F2414-84E8-453E-B1F3-389FDE8192D9}"/>
          </ac:spMkLst>
        </pc:spChg>
        <pc:spChg chg="add del">
          <ac:chgData name="Bérubé, Sylvain" userId="58a7b77c-805a-4492-9b5c-f61060aeaa67" providerId="ADAL" clId="{BB63587C-1FB3-46A6-83AC-D05C50FA7BEF}" dt="2022-10-31T05:19:11.677" v="1255" actId="26606"/>
          <ac:spMkLst>
            <pc:docMk/>
            <pc:sldMk cId="3554136398" sldId="285"/>
            <ac:spMk id="22" creationId="{3ECA69A1-7536-43AC-85EF-C7106179F5ED}"/>
          </ac:spMkLst>
        </pc:spChg>
        <pc:spChg chg="add del">
          <ac:chgData name="Bérubé, Sylvain" userId="58a7b77c-805a-4492-9b5c-f61060aeaa67" providerId="ADAL" clId="{BB63587C-1FB3-46A6-83AC-D05C50FA7BEF}" dt="2022-10-31T05:19:13.767" v="1257" actId="26606"/>
          <ac:spMkLst>
            <pc:docMk/>
            <pc:sldMk cId="3554136398" sldId="285"/>
            <ac:spMk id="24" creationId="{B0792D4F-247E-46FE-85FC-881DEFA41D94}"/>
          </ac:spMkLst>
        </pc:spChg>
        <pc:spChg chg="add del">
          <ac:chgData name="Bérubé, Sylvain" userId="58a7b77c-805a-4492-9b5c-f61060aeaa67" providerId="ADAL" clId="{BB63587C-1FB3-46A6-83AC-D05C50FA7BEF}" dt="2022-10-31T05:19:13.767" v="1257" actId="26606"/>
          <ac:spMkLst>
            <pc:docMk/>
            <pc:sldMk cId="3554136398" sldId="285"/>
            <ac:spMk id="25" creationId="{FE13F8B6-368A-467C-8360-69CCBB48D6DB}"/>
          </ac:spMkLst>
        </pc:spChg>
        <pc:spChg chg="add del">
          <ac:chgData name="Bérubé, Sylvain" userId="58a7b77c-805a-4492-9b5c-f61060aeaa67" providerId="ADAL" clId="{BB63587C-1FB3-46A6-83AC-D05C50FA7BEF}" dt="2022-10-31T05:19:13.767" v="1257" actId="26606"/>
          <ac:spMkLst>
            <pc:docMk/>
            <pc:sldMk cId="3554136398" sldId="285"/>
            <ac:spMk id="27" creationId="{934E1FB2-65A1-48FD-8084-AA2144237E3E}"/>
          </ac:spMkLst>
        </pc:spChg>
        <pc:spChg chg="add del">
          <ac:chgData name="Bérubé, Sylvain" userId="58a7b77c-805a-4492-9b5c-f61060aeaa67" providerId="ADAL" clId="{BB63587C-1FB3-46A6-83AC-D05C50FA7BEF}" dt="2022-10-31T05:19:28.617" v="1265" actId="26606"/>
          <ac:spMkLst>
            <pc:docMk/>
            <pc:sldMk cId="3554136398" sldId="285"/>
            <ac:spMk id="29" creationId="{D7A453D2-15D8-4403-815F-291FA16340D9}"/>
          </ac:spMkLst>
        </pc:spChg>
        <pc:spChg chg="add del">
          <ac:chgData name="Bérubé, Sylvain" userId="58a7b77c-805a-4492-9b5c-f61060aeaa67" providerId="ADAL" clId="{BB63587C-1FB3-46A6-83AC-D05C50FA7BEF}" dt="2022-10-31T05:19:28.617" v="1265" actId="26606"/>
          <ac:spMkLst>
            <pc:docMk/>
            <pc:sldMk cId="3554136398" sldId="285"/>
            <ac:spMk id="30" creationId="{E2D3D3F2-ABBB-4453-B1C5-1BEBF7E4DD56}"/>
          </ac:spMkLst>
        </pc:spChg>
        <pc:spChg chg="add del">
          <ac:chgData name="Bérubé, Sylvain" userId="58a7b77c-805a-4492-9b5c-f61060aeaa67" providerId="ADAL" clId="{BB63587C-1FB3-46A6-83AC-D05C50FA7BEF}" dt="2022-10-31T05:19:28.617" v="1265" actId="26606"/>
          <ac:spMkLst>
            <pc:docMk/>
            <pc:sldMk cId="3554136398" sldId="285"/>
            <ac:spMk id="31" creationId="{8161EA6B-09CA-445B-AB0D-8DF76FA92DEF}"/>
          </ac:spMkLst>
        </pc:spChg>
        <pc:spChg chg="add del">
          <ac:chgData name="Bérubé, Sylvain" userId="58a7b77c-805a-4492-9b5c-f61060aeaa67" providerId="ADAL" clId="{BB63587C-1FB3-46A6-83AC-D05C50FA7BEF}" dt="2022-10-31T05:19:28.617" v="1265" actId="26606"/>
          <ac:spMkLst>
            <pc:docMk/>
            <pc:sldMk cId="3554136398" sldId="285"/>
            <ac:spMk id="44" creationId="{773AEA78-C03B-40B7-9D11-DC022119D577}"/>
          </ac:spMkLst>
        </pc:spChg>
        <pc:spChg chg="add del">
          <ac:chgData name="Bérubé, Sylvain" userId="58a7b77c-805a-4492-9b5c-f61060aeaa67" providerId="ADAL" clId="{BB63587C-1FB3-46A6-83AC-D05C50FA7BEF}" dt="2022-10-31T05:19:28.617" v="1265" actId="26606"/>
          <ac:spMkLst>
            <pc:docMk/>
            <pc:sldMk cId="3554136398" sldId="285"/>
            <ac:spMk id="47" creationId="{B8114C98-A349-4111-A123-E8EAB86ABE30}"/>
          </ac:spMkLst>
        </pc:spChg>
        <pc:spChg chg="add del">
          <ac:chgData name="Bérubé, Sylvain" userId="58a7b77c-805a-4492-9b5c-f61060aeaa67" providerId="ADAL" clId="{BB63587C-1FB3-46A6-83AC-D05C50FA7BEF}" dt="2022-10-31T05:19:16.066" v="1259" actId="478"/>
          <ac:spMkLst>
            <pc:docMk/>
            <pc:sldMk cId="3554136398" sldId="285"/>
            <ac:spMk id="52" creationId="{FE13F8B6-368A-467C-8360-69CCBB48D6DB}"/>
          </ac:spMkLst>
        </pc:spChg>
        <pc:spChg chg="add del">
          <ac:chgData name="Bérubé, Sylvain" userId="58a7b77c-805a-4492-9b5c-f61060aeaa67" providerId="ADAL" clId="{BB63587C-1FB3-46A6-83AC-D05C50FA7BEF}" dt="2022-10-31T05:19:17.213" v="1260" actId="478"/>
          <ac:spMkLst>
            <pc:docMk/>
            <pc:sldMk cId="3554136398" sldId="285"/>
            <ac:spMk id="53" creationId="{934E1FB2-65A1-48FD-8084-AA2144237E3E}"/>
          </ac:spMkLst>
        </pc:spChg>
        <pc:spChg chg="add del">
          <ac:chgData name="Bérubé, Sylvain" userId="58a7b77c-805a-4492-9b5c-f61060aeaa67" providerId="ADAL" clId="{BB63587C-1FB3-46A6-83AC-D05C50FA7BEF}" dt="2022-10-31T05:19:27.388" v="1262" actId="26606"/>
          <ac:spMkLst>
            <pc:docMk/>
            <pc:sldMk cId="3554136398" sldId="285"/>
            <ac:spMk id="56" creationId="{32BC26D8-82FB-445E-AA49-62A77D7C1EE0}"/>
          </ac:spMkLst>
        </pc:spChg>
        <pc:spChg chg="add del">
          <ac:chgData name="Bérubé, Sylvain" userId="58a7b77c-805a-4492-9b5c-f61060aeaa67" providerId="ADAL" clId="{BB63587C-1FB3-46A6-83AC-D05C50FA7BEF}" dt="2022-10-31T05:19:27.388" v="1262" actId="26606"/>
          <ac:spMkLst>
            <pc:docMk/>
            <pc:sldMk cId="3554136398" sldId="285"/>
            <ac:spMk id="58" creationId="{CB44330D-EA18-4254-AA95-EB49948539B8}"/>
          </ac:spMkLst>
        </pc:spChg>
        <pc:spChg chg="add del">
          <ac:chgData name="Bérubé, Sylvain" userId="58a7b77c-805a-4492-9b5c-f61060aeaa67" providerId="ADAL" clId="{BB63587C-1FB3-46A6-83AC-D05C50FA7BEF}" dt="2022-10-31T05:19:28.613" v="1264" actId="26606"/>
          <ac:spMkLst>
            <pc:docMk/>
            <pc:sldMk cId="3554136398" sldId="285"/>
            <ac:spMk id="60" creationId="{2633B3B5-CC90-43F0-8714-D31D1F3F0209}"/>
          </ac:spMkLst>
        </pc:spChg>
        <pc:spChg chg="add del">
          <ac:chgData name="Bérubé, Sylvain" userId="58a7b77c-805a-4492-9b5c-f61060aeaa67" providerId="ADAL" clId="{BB63587C-1FB3-46A6-83AC-D05C50FA7BEF}" dt="2022-10-31T05:19:28.613" v="1264" actId="26606"/>
          <ac:spMkLst>
            <pc:docMk/>
            <pc:sldMk cId="3554136398" sldId="285"/>
            <ac:spMk id="61" creationId="{AB8C311F-7253-4AED-9701-7FC0708C41C7}"/>
          </ac:spMkLst>
        </pc:spChg>
        <pc:spChg chg="add del">
          <ac:chgData name="Bérubé, Sylvain" userId="58a7b77c-805a-4492-9b5c-f61060aeaa67" providerId="ADAL" clId="{BB63587C-1FB3-46A6-83AC-D05C50FA7BEF}" dt="2022-10-31T05:19:28.613" v="1264" actId="26606"/>
          <ac:spMkLst>
            <pc:docMk/>
            <pc:sldMk cId="3554136398" sldId="285"/>
            <ac:spMk id="62" creationId="{A8D57A06-A426-446D-B02C-A2DC6B62E45E}"/>
          </ac:spMkLst>
        </pc:spChg>
        <pc:spChg chg="add del">
          <ac:chgData name="Bérubé, Sylvain" userId="58a7b77c-805a-4492-9b5c-f61060aeaa67" providerId="ADAL" clId="{BB63587C-1FB3-46A6-83AC-D05C50FA7BEF}" dt="2022-10-31T05:19:28.613" v="1264" actId="26606"/>
          <ac:spMkLst>
            <pc:docMk/>
            <pc:sldMk cId="3554136398" sldId="285"/>
            <ac:spMk id="63" creationId="{E2384209-CB15-4CDF-9D31-C44FD9A3F20D}"/>
          </ac:spMkLst>
        </pc:spChg>
        <pc:spChg chg="add">
          <ac:chgData name="Bérubé, Sylvain" userId="58a7b77c-805a-4492-9b5c-f61060aeaa67" providerId="ADAL" clId="{BB63587C-1FB3-46A6-83AC-D05C50FA7BEF}" dt="2022-10-31T05:19:28.617" v="1265" actId="26606"/>
          <ac:spMkLst>
            <pc:docMk/>
            <pc:sldMk cId="3554136398" sldId="285"/>
            <ac:spMk id="65" creationId="{32BC26D8-82FB-445E-AA49-62A77D7C1EE0}"/>
          </ac:spMkLst>
        </pc:spChg>
        <pc:spChg chg="add">
          <ac:chgData name="Bérubé, Sylvain" userId="58a7b77c-805a-4492-9b5c-f61060aeaa67" providerId="ADAL" clId="{BB63587C-1FB3-46A6-83AC-D05C50FA7BEF}" dt="2022-10-31T05:19:28.617" v="1265" actId="26606"/>
          <ac:spMkLst>
            <pc:docMk/>
            <pc:sldMk cId="3554136398" sldId="285"/>
            <ac:spMk id="66" creationId="{CB44330D-EA18-4254-AA95-EB49948539B8}"/>
          </ac:spMkLst>
        </pc:spChg>
        <pc:grpChg chg="add del">
          <ac:chgData name="Bérubé, Sylvain" userId="58a7b77c-805a-4492-9b5c-f61060aeaa67" providerId="ADAL" clId="{BB63587C-1FB3-46A6-83AC-D05C50FA7BEF}" dt="2022-10-31T05:19:28.617" v="1265" actId="26606"/>
          <ac:grpSpMkLst>
            <pc:docMk/>
            <pc:sldMk cId="3554136398" sldId="285"/>
            <ac:grpSpMk id="32" creationId="{8214E4A5-A0D2-42C4-8D14-D2A7E495F041}"/>
          </ac:grpSpMkLst>
        </pc:grpChg>
        <pc:grpChg chg="add del">
          <ac:chgData name="Bérubé, Sylvain" userId="58a7b77c-805a-4492-9b5c-f61060aeaa67" providerId="ADAL" clId="{BB63587C-1FB3-46A6-83AC-D05C50FA7BEF}" dt="2022-10-31T05:19:28.617" v="1265" actId="26606"/>
          <ac:grpSpMkLst>
            <pc:docMk/>
            <pc:sldMk cId="3554136398" sldId="285"/>
            <ac:grpSpMk id="37" creationId="{913B067F-3154-4968-A886-DF93A787EC44}"/>
          </ac:grpSpMkLst>
        </pc:grpChg>
        <pc:grpChg chg="add del">
          <ac:chgData name="Bérubé, Sylvain" userId="58a7b77c-805a-4492-9b5c-f61060aeaa67" providerId="ADAL" clId="{BB63587C-1FB3-46A6-83AC-D05C50FA7BEF}" dt="2022-10-31T05:19:28.617" v="1265" actId="26606"/>
          <ac:grpSpMkLst>
            <pc:docMk/>
            <pc:sldMk cId="3554136398" sldId="285"/>
            <ac:grpSpMk id="38" creationId="{1F4E1649-4D1F-4A91-AF97-A254BFDD524D}"/>
          </ac:grpSpMkLst>
        </pc:grpChg>
        <pc:grpChg chg="add del">
          <ac:chgData name="Bérubé, Sylvain" userId="58a7b77c-805a-4492-9b5c-f61060aeaa67" providerId="ADAL" clId="{BB63587C-1FB3-46A6-83AC-D05C50FA7BEF}" dt="2022-10-31T05:19:28.617" v="1265" actId="26606"/>
          <ac:grpSpMkLst>
            <pc:docMk/>
            <pc:sldMk cId="3554136398" sldId="285"/>
            <ac:grpSpMk id="48" creationId="{670FB431-AE18-414D-92F4-1D12D1991152}"/>
          </ac:grpSpMkLst>
        </pc:grpChg>
        <pc:picChg chg="add mod">
          <ac:chgData name="Bérubé, Sylvain" userId="58a7b77c-805a-4492-9b5c-f61060aeaa67" providerId="ADAL" clId="{BB63587C-1FB3-46A6-83AC-D05C50FA7BEF}" dt="2022-10-31T05:19:28.617" v="1265" actId="26606"/>
          <ac:picMkLst>
            <pc:docMk/>
            <pc:sldMk cId="3554136398" sldId="285"/>
            <ac:picMk id="5" creationId="{B4B7BDB3-35D3-4332-9D2C-D35EAE379701}"/>
          </ac:picMkLst>
        </pc:picChg>
        <pc:cxnChg chg="add del">
          <ac:chgData name="Bérubé, Sylvain" userId="58a7b77c-805a-4492-9b5c-f61060aeaa67" providerId="ADAL" clId="{BB63587C-1FB3-46A6-83AC-D05C50FA7BEF}" dt="2022-10-31T05:19:13.767" v="1257" actId="26606"/>
          <ac:cxnSpMkLst>
            <pc:docMk/>
            <pc:sldMk cId="3554136398" sldId="285"/>
            <ac:cxnSpMk id="26" creationId="{CE272F12-AF86-441A-BC1B-C014BBBF85B5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861-1D2F-414F-A80A-98B294392968}" type="datetimeFigureOut">
              <a:rPr lang="fr-CA" smtClean="0"/>
              <a:t>2024-11-06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A082-960D-4F15-8874-A4367226D8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665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861-1D2F-414F-A80A-98B294392968}" type="datetimeFigureOut">
              <a:rPr lang="fr-CA" smtClean="0"/>
              <a:t>2024-11-06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A082-960D-4F15-8874-A4367226D8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3531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861-1D2F-414F-A80A-98B294392968}" type="datetimeFigureOut">
              <a:rPr lang="fr-CA" smtClean="0"/>
              <a:t>2024-11-06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A082-960D-4F15-8874-A4367226D8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828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861-1D2F-414F-A80A-98B294392968}" type="datetimeFigureOut">
              <a:rPr lang="fr-CA" smtClean="0"/>
              <a:t>2024-11-06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A082-960D-4F15-8874-A4367226D8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025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861-1D2F-414F-A80A-98B294392968}" type="datetimeFigureOut">
              <a:rPr lang="fr-CA" smtClean="0"/>
              <a:t>2024-11-06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A082-960D-4F15-8874-A4367226D8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540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861-1D2F-414F-A80A-98B294392968}" type="datetimeFigureOut">
              <a:rPr lang="fr-CA" smtClean="0"/>
              <a:t>2024-11-06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A082-960D-4F15-8874-A4367226D8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836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861-1D2F-414F-A80A-98B294392968}" type="datetimeFigureOut">
              <a:rPr lang="fr-CA" smtClean="0"/>
              <a:t>2024-11-06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A082-960D-4F15-8874-A4367226D8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751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861-1D2F-414F-A80A-98B294392968}" type="datetimeFigureOut">
              <a:rPr lang="fr-CA" smtClean="0"/>
              <a:t>2024-11-06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A082-960D-4F15-8874-A4367226D8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617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861-1D2F-414F-A80A-98B294392968}" type="datetimeFigureOut">
              <a:rPr lang="fr-CA" smtClean="0"/>
              <a:t>2024-11-06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A082-960D-4F15-8874-A4367226D8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3189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861-1D2F-414F-A80A-98B294392968}" type="datetimeFigureOut">
              <a:rPr lang="fr-CA" smtClean="0"/>
              <a:t>2024-11-06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A082-960D-4F15-8874-A4367226D8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338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F861-1D2F-414F-A80A-98B294392968}" type="datetimeFigureOut">
              <a:rPr lang="fr-CA" smtClean="0"/>
              <a:t>2024-11-06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A082-960D-4F15-8874-A4367226D8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790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BF861-1D2F-414F-A80A-98B294392968}" type="datetimeFigureOut">
              <a:rPr lang="fr-CA" smtClean="0"/>
              <a:t>2024-11-06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DA082-960D-4F15-8874-A4367226D8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7514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youtube.com/watch?v=EPVB49tcED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ncase.me/trus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61457E-2ADA-5609-C547-C70A3736E50E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Espace réservé du contenu 4" descr="Une image contenant texte, Prospectus, graphisme, Publication&#10;&#10;Description générée automatiquement">
            <a:extLst>
              <a:ext uri="{FF2B5EF4-FFF2-40B4-BE49-F238E27FC236}">
                <a16:creationId xmlns:a16="http://schemas.microsoft.com/office/drawing/2014/main" id="{F786AB5A-7007-C300-AD8C-F691D10B48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249"/>
            <a:ext cx="12189620" cy="6279502"/>
          </a:xfrm>
        </p:spPr>
      </p:pic>
    </p:spTree>
    <p:extLst>
      <p:ext uri="{BB962C8B-B14F-4D97-AF65-F5344CB8AC3E}">
        <p14:creationId xmlns:p14="http://schemas.microsoft.com/office/powerpoint/2010/main" val="1964477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8D2B25F0-EE69-449A-BEAB-8CAB3B28A5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715290"/>
              </p:ext>
            </p:extLst>
          </p:nvPr>
        </p:nvGraphicFramePr>
        <p:xfrm>
          <a:off x="696000" y="1234440"/>
          <a:ext cx="10800000" cy="438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1383884477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1613925489"/>
                    </a:ext>
                  </a:extLst>
                </a:gridCol>
                <a:gridCol w="3672000">
                  <a:extLst>
                    <a:ext uri="{9D8B030D-6E8A-4147-A177-3AD203B41FA5}">
                      <a16:colId xmlns:a16="http://schemas.microsoft.com/office/drawing/2014/main" val="2279413401"/>
                    </a:ext>
                  </a:extLst>
                </a:gridCol>
                <a:gridCol w="3672000">
                  <a:extLst>
                    <a:ext uri="{9D8B030D-6E8A-4147-A177-3AD203B41FA5}">
                      <a16:colId xmlns:a16="http://schemas.microsoft.com/office/drawing/2014/main" val="732065659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fr-CA" sz="3000" b="1" dirty="0"/>
                        <a:t>Sport</a:t>
                      </a:r>
                    </a:p>
                    <a:p>
                      <a:pPr algn="ctr"/>
                      <a:r>
                        <a:rPr lang="fr-CA" sz="3000" b="0" dirty="0"/>
                        <a:t>(produits dopants)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CA" b="1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119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CA" sz="22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Sportif 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380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22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sz="2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Ne pas se doper</a:t>
                      </a:r>
                    </a:p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(coopérer)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Se doper</a:t>
                      </a:r>
                    </a:p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(compétitionner)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79082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fr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Sportif 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Ne pas se doper</a:t>
                      </a:r>
                    </a:p>
                    <a:p>
                      <a:r>
                        <a:rPr lang="fr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(coopérer)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dirty="0">
                          <a:solidFill>
                            <a:schemeClr val="tx1"/>
                          </a:solidFill>
                        </a:rPr>
                        <a:t>Les sportifs s’affrontent à égalité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dirty="0">
                          <a:solidFill>
                            <a:schemeClr val="tx1"/>
                          </a:solidFill>
                        </a:rPr>
                        <a:t>Le sportif 1 a un avantage significatif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7993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Se doper</a:t>
                      </a:r>
                    </a:p>
                    <a:p>
                      <a:r>
                        <a:rPr lang="fr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(compétitionner)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dirty="0">
                          <a:solidFill>
                            <a:schemeClr val="tx1"/>
                          </a:solidFill>
                        </a:rPr>
                        <a:t>Le sportif 2 a un avantage significatif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dirty="0">
                          <a:solidFill>
                            <a:schemeClr val="tx1"/>
                          </a:solidFill>
                        </a:rPr>
                        <a:t>Les sportifs s’affrontent à égalité mais vivent les conséquences des produits dopants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608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368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8D2B25F0-EE69-449A-BEAB-8CAB3B28A5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394669"/>
              </p:ext>
            </p:extLst>
          </p:nvPr>
        </p:nvGraphicFramePr>
        <p:xfrm>
          <a:off x="534000" y="1234440"/>
          <a:ext cx="11124000" cy="438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000">
                  <a:extLst>
                    <a:ext uri="{9D8B030D-6E8A-4147-A177-3AD203B41FA5}">
                      <a16:colId xmlns:a16="http://schemas.microsoft.com/office/drawing/2014/main" val="1383884477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1613925489"/>
                    </a:ext>
                  </a:extLst>
                </a:gridCol>
                <a:gridCol w="3672000">
                  <a:extLst>
                    <a:ext uri="{9D8B030D-6E8A-4147-A177-3AD203B41FA5}">
                      <a16:colId xmlns:a16="http://schemas.microsoft.com/office/drawing/2014/main" val="2279413401"/>
                    </a:ext>
                  </a:extLst>
                </a:gridCol>
                <a:gridCol w="3672000">
                  <a:extLst>
                    <a:ext uri="{9D8B030D-6E8A-4147-A177-3AD203B41FA5}">
                      <a16:colId xmlns:a16="http://schemas.microsoft.com/office/drawing/2014/main" val="732065659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fr-CA" sz="3000" b="1" dirty="0"/>
                        <a:t>Économie</a:t>
                      </a:r>
                    </a:p>
                    <a:p>
                      <a:pPr algn="ctr"/>
                      <a:r>
                        <a:rPr lang="fr-CA" sz="3000" b="0" dirty="0"/>
                        <a:t>(conquête de parts de marché)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CA" b="1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119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CA" sz="22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Entreprise 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380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22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sz="2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Ne pas baisser ses prix</a:t>
                      </a:r>
                    </a:p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(coopérer)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Baisser ses prix</a:t>
                      </a:r>
                    </a:p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(compétitionner)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79082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fr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Entreprise 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Ne pas baisser ses prix (coopérer)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dirty="0">
                          <a:solidFill>
                            <a:schemeClr val="tx1"/>
                          </a:solidFill>
                        </a:rPr>
                        <a:t>Profits plus grands pour les deux entreprises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dirty="0">
                          <a:solidFill>
                            <a:schemeClr val="tx1"/>
                          </a:solidFill>
                        </a:rPr>
                        <a:t>L’entreprise 1 augmente ses parts de marché au détriment de l’entreprise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7993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Baisses ses prix</a:t>
                      </a:r>
                    </a:p>
                    <a:p>
                      <a:r>
                        <a:rPr lang="fr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(compétitionner)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dirty="0">
                          <a:solidFill>
                            <a:schemeClr val="tx1"/>
                          </a:solidFill>
                        </a:rPr>
                        <a:t>L’entreprise 2 augmente ses parts de marché au détriment de l’entreprise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dirty="0">
                          <a:solidFill>
                            <a:schemeClr val="tx1"/>
                          </a:solidFill>
                        </a:rPr>
                        <a:t>Profits plus petits pour les deux entreprises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608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220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8D2B25F0-EE69-449A-BEAB-8CAB3B28A5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870013"/>
              </p:ext>
            </p:extLst>
          </p:nvPr>
        </p:nvGraphicFramePr>
        <p:xfrm>
          <a:off x="534000" y="1234440"/>
          <a:ext cx="11124000" cy="405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000">
                  <a:extLst>
                    <a:ext uri="{9D8B030D-6E8A-4147-A177-3AD203B41FA5}">
                      <a16:colId xmlns:a16="http://schemas.microsoft.com/office/drawing/2014/main" val="1383884477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1613925489"/>
                    </a:ext>
                  </a:extLst>
                </a:gridCol>
                <a:gridCol w="3672000">
                  <a:extLst>
                    <a:ext uri="{9D8B030D-6E8A-4147-A177-3AD203B41FA5}">
                      <a16:colId xmlns:a16="http://schemas.microsoft.com/office/drawing/2014/main" val="2279413401"/>
                    </a:ext>
                  </a:extLst>
                </a:gridCol>
                <a:gridCol w="3672000">
                  <a:extLst>
                    <a:ext uri="{9D8B030D-6E8A-4147-A177-3AD203B41FA5}">
                      <a16:colId xmlns:a16="http://schemas.microsoft.com/office/drawing/2014/main" val="732065659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fr-CA" sz="3000" b="1" dirty="0"/>
                        <a:t>Réchauffement climatique</a:t>
                      </a:r>
                    </a:p>
                    <a:p>
                      <a:pPr algn="ctr"/>
                      <a:r>
                        <a:rPr lang="fr-CA" sz="3000" b="0" dirty="0"/>
                        <a:t>(adhésion à des accords internationaux)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CA" b="1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119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CA" sz="22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Pays 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380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22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sz="2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Signer l’accord</a:t>
                      </a:r>
                    </a:p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(coopérer)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Ne pas signer l’accord</a:t>
                      </a:r>
                    </a:p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(compétitionner)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79082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fr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Pays 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Signer l’accord (coopérer)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dirty="0">
                          <a:solidFill>
                            <a:schemeClr val="tx1"/>
                          </a:solidFill>
                        </a:rPr>
                        <a:t>CO</a:t>
                      </a:r>
                      <a:r>
                        <a:rPr lang="fr-CA" sz="22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CA" sz="2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⬇️</a:t>
                      </a:r>
                      <a:endParaRPr lang="fr-CA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dirty="0">
                          <a:solidFill>
                            <a:schemeClr val="tx1"/>
                          </a:solidFill>
                        </a:rPr>
                        <a:t>Le pays 1 ne doit pas se plier aux restrictions de l’accord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7993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Ne pas signer l’accord</a:t>
                      </a:r>
                    </a:p>
                    <a:p>
                      <a:r>
                        <a:rPr lang="fr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(compétitionner)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dirty="0">
                          <a:solidFill>
                            <a:schemeClr val="tx1"/>
                          </a:solidFill>
                        </a:rPr>
                        <a:t>Le pays 2 ne doit pas se plier aux restrictions de l’accord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dirty="0">
                          <a:solidFill>
                            <a:schemeClr val="tx1"/>
                          </a:solidFill>
                        </a:rPr>
                        <a:t>CO</a:t>
                      </a:r>
                      <a:r>
                        <a:rPr lang="fr-CA" sz="22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CA" sz="2200" dirty="0">
                          <a:solidFill>
                            <a:schemeClr val="tx1"/>
                          </a:solidFill>
                        </a:rPr>
                        <a:t> 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608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144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7DD20D-23F7-4689-BFE1-4ADA36791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7330" y="0"/>
            <a:ext cx="5324670" cy="5859624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Le </a:t>
            </a:r>
            <a:r>
              <a:rPr lang="en-US" sz="6000" b="1" dirty="0" err="1"/>
              <a:t>dilemme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/>
              <a:t>du </a:t>
            </a:r>
            <a:r>
              <a:rPr lang="en-US" sz="6000" b="1" dirty="0" err="1"/>
              <a:t>prisonnier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par Will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Aime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&lt;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hlinkClick r:id="rId2"/>
              </a:rPr>
              <a:t>www.youtube.com/watch?v=EPVB49tcEDE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&gt;</a:t>
            </a:r>
            <a:endParaRPr lang="fr-CA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A99212A-893C-4B9D-8669-68A8C118D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-1"/>
            <a:ext cx="6867331" cy="6867331"/>
          </a:xfrm>
        </p:spPr>
      </p:pic>
    </p:spTree>
    <p:extLst>
      <p:ext uri="{BB962C8B-B14F-4D97-AF65-F5344CB8AC3E}">
        <p14:creationId xmlns:p14="http://schemas.microsoft.com/office/powerpoint/2010/main" val="202786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865" y="0"/>
            <a:ext cx="7958270" cy="690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5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CF00EC-5007-4197-ABF9-7B5447B7E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fr-CA">
                <a:solidFill>
                  <a:schemeClr val="bg1"/>
                </a:solidFill>
              </a:rPr>
              <a:t>Dilemme du prisonnier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0FCBD9-CB30-486A-9E64-AF716F6FD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0"/>
            <a:ext cx="6890084" cy="68580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sz="3200" dirty="0">
                <a:effectLst/>
              </a:rPr>
              <a:t>Un ami et toi êtes arrêtés par la police, mais les agents n'ont pas assez de preuves pour vous inculper, alors ils vous interrogent séparément en vous faisant chacun l’offre suivante :</a:t>
            </a:r>
          </a:p>
          <a:p>
            <a:pPr marL="0" indent="0">
              <a:buNone/>
            </a:pPr>
            <a:r>
              <a:rPr lang="fr-CA" sz="3200" dirty="0"/>
              <a:t>— </a:t>
            </a:r>
            <a:r>
              <a:rPr lang="fr-CA" sz="3200" dirty="0">
                <a:effectLst/>
              </a:rPr>
              <a:t>si tu dénonces ton ami et qu'il ne te dénonce pas, tu seras remis en liberté et lui écopera de 10 ans de prison,</a:t>
            </a:r>
          </a:p>
          <a:p>
            <a:pPr marL="0" indent="0">
              <a:buNone/>
            </a:pPr>
            <a:r>
              <a:rPr lang="fr-CA" sz="3200" dirty="0"/>
              <a:t>— </a:t>
            </a:r>
            <a:r>
              <a:rPr lang="fr-CA" sz="3200" dirty="0">
                <a:effectLst/>
              </a:rPr>
              <a:t>si tu le dénonces et lui aussi, vous écoperez tous les deux de 5 ans de prison,</a:t>
            </a:r>
          </a:p>
          <a:p>
            <a:pPr marL="0" indent="0">
              <a:buNone/>
            </a:pPr>
            <a:r>
              <a:rPr lang="fr-CA" sz="3200" dirty="0"/>
              <a:t>— </a:t>
            </a:r>
            <a:r>
              <a:rPr lang="fr-CA" sz="3200" dirty="0">
                <a:effectLst/>
              </a:rPr>
              <a:t>si personne ne dénonce l'autre, vous aurez chacun 1 an de prison.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2432059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8D2B25F0-EE69-449A-BEAB-8CAB3B28A5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667605"/>
              </p:ext>
            </p:extLst>
          </p:nvPr>
        </p:nvGraphicFramePr>
        <p:xfrm>
          <a:off x="0" y="1431363"/>
          <a:ext cx="12213315" cy="4113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4887">
                  <a:extLst>
                    <a:ext uri="{9D8B030D-6E8A-4147-A177-3AD203B41FA5}">
                      <a16:colId xmlns:a16="http://schemas.microsoft.com/office/drawing/2014/main" val="1383884477"/>
                    </a:ext>
                  </a:extLst>
                </a:gridCol>
                <a:gridCol w="2483374">
                  <a:extLst>
                    <a:ext uri="{9D8B030D-6E8A-4147-A177-3AD203B41FA5}">
                      <a16:colId xmlns:a16="http://schemas.microsoft.com/office/drawing/2014/main" val="1613925489"/>
                    </a:ext>
                  </a:extLst>
                </a:gridCol>
                <a:gridCol w="4152527">
                  <a:extLst>
                    <a:ext uri="{9D8B030D-6E8A-4147-A177-3AD203B41FA5}">
                      <a16:colId xmlns:a16="http://schemas.microsoft.com/office/drawing/2014/main" val="2279413401"/>
                    </a:ext>
                  </a:extLst>
                </a:gridCol>
                <a:gridCol w="4152527">
                  <a:extLst>
                    <a:ext uri="{9D8B030D-6E8A-4147-A177-3AD203B41FA5}">
                      <a16:colId xmlns:a16="http://schemas.microsoft.com/office/drawing/2014/main" val="732065659"/>
                    </a:ext>
                  </a:extLst>
                </a:gridCol>
              </a:tblGrid>
              <a:tr h="707634">
                <a:tc gridSpan="4">
                  <a:txBody>
                    <a:bodyPr/>
                    <a:lstStyle/>
                    <a:p>
                      <a:pPr algn="ctr"/>
                      <a:r>
                        <a:rPr lang="fr-CA" sz="3400" b="1" dirty="0"/>
                        <a:t>Tableau récapitulatif de la situation</a:t>
                      </a:r>
                    </a:p>
                    <a:p>
                      <a:pPr algn="ctr"/>
                      <a:endParaRPr lang="fr-CA" sz="3400" b="1" dirty="0"/>
                    </a:p>
                  </a:txBody>
                  <a:tcPr marL="103406" marR="103406" marT="51703" marB="51703" anchor="ctr"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CA" b="1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119948"/>
                  </a:ext>
                </a:extLst>
              </a:tr>
              <a:tr h="299613">
                <a:tc>
                  <a:txBody>
                    <a:bodyPr/>
                    <a:lstStyle/>
                    <a:p>
                      <a:endParaRPr lang="fr-CA" sz="2400" dirty="0"/>
                    </a:p>
                  </a:txBody>
                  <a:tcPr marL="103406" marR="103406" marT="51703" marB="51703" anchor="ctr"/>
                </a:tc>
                <a:tc>
                  <a:txBody>
                    <a:bodyPr/>
                    <a:lstStyle/>
                    <a:p>
                      <a:endParaRPr lang="fr-CA" sz="2400" dirty="0"/>
                    </a:p>
                  </a:txBody>
                  <a:tcPr marL="103406" marR="103406" marT="51703" marB="51703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24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Accusé 1</a:t>
                      </a:r>
                    </a:p>
                  </a:txBody>
                  <a:tcPr marL="103406" marR="103406" marT="51703" marB="517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380031"/>
                  </a:ext>
                </a:extLst>
              </a:tr>
              <a:tr h="535024">
                <a:tc>
                  <a:txBody>
                    <a:bodyPr/>
                    <a:lstStyle/>
                    <a:p>
                      <a:endParaRPr lang="fr-CA" sz="2400" dirty="0"/>
                    </a:p>
                  </a:txBody>
                  <a:tcPr marL="103406" marR="103406" marT="51703" marB="51703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sz="2400" dirty="0"/>
                    </a:p>
                  </a:txBody>
                  <a:tcPr marL="103406" marR="103406" marT="51703" marB="5170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Se taire</a:t>
                      </a:r>
                    </a:p>
                    <a:p>
                      <a:pPr algn="ctr"/>
                      <a:r>
                        <a:rPr lang="fr-CA" sz="24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(coopérer)</a:t>
                      </a:r>
                    </a:p>
                  </a:txBody>
                  <a:tcPr marL="103406" marR="103406" marT="51703" marB="51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Dénoncer</a:t>
                      </a:r>
                    </a:p>
                    <a:p>
                      <a:pPr algn="ctr"/>
                      <a:r>
                        <a:rPr lang="fr-CA" sz="24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(compétitionner)</a:t>
                      </a:r>
                    </a:p>
                  </a:txBody>
                  <a:tcPr marL="103406" marR="103406" marT="51703" marB="51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790823"/>
                  </a:ext>
                </a:extLst>
              </a:tr>
              <a:tr h="535024">
                <a:tc rowSpan="2">
                  <a:txBody>
                    <a:bodyPr/>
                    <a:lstStyle/>
                    <a:p>
                      <a:r>
                        <a:rPr lang="fr-CA" sz="24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Accusé 2</a:t>
                      </a:r>
                    </a:p>
                  </a:txBody>
                  <a:tcPr marL="103406" marR="103406" marT="51703" marB="517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4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Se taire</a:t>
                      </a:r>
                    </a:p>
                    <a:p>
                      <a:r>
                        <a:rPr lang="fr-CA" sz="24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(coopérer)</a:t>
                      </a:r>
                    </a:p>
                  </a:txBody>
                  <a:tcPr marL="103406" marR="103406" marT="51703" marB="51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L’accusé 1 fait 1 an de prison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L’accusé 2 fait 1 an de prison</a:t>
                      </a:r>
                    </a:p>
                  </a:txBody>
                  <a:tcPr marL="103406" marR="103406" marT="51703" marB="51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L’accusé 1 ne fait pas de prison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L’accusé 2 fait 10 ans de prison</a:t>
                      </a:r>
                    </a:p>
                  </a:txBody>
                  <a:tcPr marL="103406" marR="103406" marT="51703" marB="51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799349"/>
                  </a:ext>
                </a:extLst>
              </a:tr>
              <a:tr h="535024"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Dénoncer</a:t>
                      </a:r>
                    </a:p>
                    <a:p>
                      <a:r>
                        <a:rPr lang="fr-CA" sz="24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(compétitionner)</a:t>
                      </a:r>
                    </a:p>
                  </a:txBody>
                  <a:tcPr marL="103406" marR="103406" marT="51703" marB="51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L’accusé 1 fait 10 ans de prison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L’accusé 2 ne fait pas de prison</a:t>
                      </a:r>
                    </a:p>
                  </a:txBody>
                  <a:tcPr marL="103406" marR="103406" marT="51703" marB="51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L’accusé 1 fait 5 ans de prison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L’accusé 2 fait 5 ans de prison</a:t>
                      </a:r>
                    </a:p>
                  </a:txBody>
                  <a:tcPr marL="103406" marR="103406" marT="51703" marB="51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608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91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au 4">
                <a:extLst>
                  <a:ext uri="{FF2B5EF4-FFF2-40B4-BE49-F238E27FC236}">
                    <a16:creationId xmlns:a16="http://schemas.microsoft.com/office/drawing/2014/main" id="{8D2B25F0-EE69-449A-BEAB-8CAB3B28A5D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74925600"/>
                  </p:ext>
                </p:extLst>
              </p:nvPr>
            </p:nvGraphicFramePr>
            <p:xfrm>
              <a:off x="0" y="1432559"/>
              <a:ext cx="12191998" cy="414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82164">
                      <a:extLst>
                        <a:ext uri="{9D8B030D-6E8A-4147-A177-3AD203B41FA5}">
                          <a16:colId xmlns:a16="http://schemas.microsoft.com/office/drawing/2014/main" val="1383884477"/>
                        </a:ext>
                      </a:extLst>
                    </a:gridCol>
                    <a:gridCol w="3403278">
                      <a:extLst>
                        <a:ext uri="{9D8B030D-6E8A-4147-A177-3AD203B41FA5}">
                          <a16:colId xmlns:a16="http://schemas.microsoft.com/office/drawing/2014/main" val="1613925489"/>
                        </a:ext>
                      </a:extLst>
                    </a:gridCol>
                    <a:gridCol w="3403278">
                      <a:extLst>
                        <a:ext uri="{9D8B030D-6E8A-4147-A177-3AD203B41FA5}">
                          <a16:colId xmlns:a16="http://schemas.microsoft.com/office/drawing/2014/main" val="2279413401"/>
                        </a:ext>
                      </a:extLst>
                    </a:gridCol>
                    <a:gridCol w="3403278">
                      <a:extLst>
                        <a:ext uri="{9D8B030D-6E8A-4147-A177-3AD203B41FA5}">
                          <a16:colId xmlns:a16="http://schemas.microsoft.com/office/drawing/2014/main" val="732065659"/>
                        </a:ext>
                      </a:extLst>
                    </a:gridCol>
                  </a:tblGrid>
                  <a:tr h="41910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fr-CA" sz="3000" b="1" dirty="0"/>
                            <a:t>Matrice des paiements</a:t>
                          </a:r>
                        </a:p>
                        <a:p>
                          <a:pPr algn="ctr"/>
                          <a:r>
                            <a:rPr lang="fr-CA" sz="3000" b="0" dirty="0"/>
                            <a:t>(variante 1)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fr-CA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b="1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4119948"/>
                      </a:ext>
                    </a:extLst>
                  </a:tr>
                  <a:tr h="203200">
                    <a:tc>
                      <a:txBody>
                        <a:bodyPr/>
                        <a:lstStyle/>
                        <a:p>
                          <a:endParaRPr lang="fr-CA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CA" sz="2200" dirty="0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CA" sz="2600" b="1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Accusé 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CA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25380031"/>
                      </a:ext>
                    </a:extLst>
                  </a:tr>
                  <a:tr h="368300">
                    <a:tc>
                      <a:txBody>
                        <a:bodyPr/>
                        <a:lstStyle/>
                        <a:p>
                          <a:endParaRPr lang="fr-CA" sz="2600" dirty="0"/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 sz="26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600" b="1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Se taire</a:t>
                          </a:r>
                        </a:p>
                        <a:p>
                          <a:pPr algn="ctr"/>
                          <a:r>
                            <a:rPr lang="fr-CA" sz="2600" b="1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(coopérer)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600" b="1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Dénoncer</a:t>
                          </a:r>
                        </a:p>
                        <a:p>
                          <a:pPr algn="ctr"/>
                          <a:r>
                            <a:rPr lang="fr-CA" sz="2600" b="1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(compétitionner)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04790823"/>
                      </a:ext>
                    </a:extLst>
                  </a:tr>
                  <a:tr h="368300">
                    <a:tc rowSpan="2">
                      <a:txBody>
                        <a:bodyPr/>
                        <a:lstStyle/>
                        <a:p>
                          <a:r>
                            <a:rPr lang="fr-CA" sz="2600" b="1" dirty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Accusé 2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600" b="1" dirty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Se taire</a:t>
                          </a:r>
                        </a:p>
                        <a:p>
                          <a:r>
                            <a:rPr lang="fr-CA" sz="2600" b="1" dirty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(coopérer)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accent5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accent3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CA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CA" sz="2600" b="0" i="1" dirty="0" smtClean="0">
                                    <a:solidFill>
                                      <a:schemeClr val="accent5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accent3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fr-CA" sz="2600" b="0" i="1" dirty="0" smtClean="0">
                                    <a:solidFill>
                                      <a:schemeClr val="accent3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CA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34799349"/>
                      </a:ext>
                    </a:extLst>
                  </a:tr>
                  <a:tr h="368300">
                    <a:tc vMerge="1">
                      <a:txBody>
                        <a:bodyPr/>
                        <a:lstStyle/>
                        <a:p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A" sz="2600" b="1" dirty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Dénoncer</a:t>
                          </a:r>
                        </a:p>
                        <a:p>
                          <a:r>
                            <a:rPr lang="fr-CA" sz="2600" b="1" dirty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(compétitionner)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accent5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fr-CA" sz="2600" b="0" i="1" dirty="0" smtClean="0">
                                    <a:solidFill>
                                      <a:schemeClr val="accent5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fr-CA" sz="2600" b="0" i="1" dirty="0" smtClean="0">
                                    <a:solidFill>
                                      <a:schemeClr val="accent3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CA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accent5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CA" sz="2600" b="0" i="1" dirty="0" smtClean="0">
                                    <a:solidFill>
                                      <a:schemeClr val="accent5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accent3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CA" sz="2600" b="0" i="1" dirty="0" smtClean="0">
                                    <a:solidFill>
                                      <a:schemeClr val="accent3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CA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160807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au 4">
                <a:extLst>
                  <a:ext uri="{FF2B5EF4-FFF2-40B4-BE49-F238E27FC236}">
                    <a16:creationId xmlns:a16="http://schemas.microsoft.com/office/drawing/2014/main" id="{8D2B25F0-EE69-449A-BEAB-8CAB3B28A5D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74925600"/>
                  </p:ext>
                </p:extLst>
              </p:nvPr>
            </p:nvGraphicFramePr>
            <p:xfrm>
              <a:off x="0" y="1432559"/>
              <a:ext cx="12191998" cy="414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82164">
                      <a:extLst>
                        <a:ext uri="{9D8B030D-6E8A-4147-A177-3AD203B41FA5}">
                          <a16:colId xmlns:a16="http://schemas.microsoft.com/office/drawing/2014/main" val="1383884477"/>
                        </a:ext>
                      </a:extLst>
                    </a:gridCol>
                    <a:gridCol w="3403278">
                      <a:extLst>
                        <a:ext uri="{9D8B030D-6E8A-4147-A177-3AD203B41FA5}">
                          <a16:colId xmlns:a16="http://schemas.microsoft.com/office/drawing/2014/main" val="1613925489"/>
                        </a:ext>
                      </a:extLst>
                    </a:gridCol>
                    <a:gridCol w="3403278">
                      <a:extLst>
                        <a:ext uri="{9D8B030D-6E8A-4147-A177-3AD203B41FA5}">
                          <a16:colId xmlns:a16="http://schemas.microsoft.com/office/drawing/2014/main" val="2279413401"/>
                        </a:ext>
                      </a:extLst>
                    </a:gridCol>
                    <a:gridCol w="3403278">
                      <a:extLst>
                        <a:ext uri="{9D8B030D-6E8A-4147-A177-3AD203B41FA5}">
                          <a16:colId xmlns:a16="http://schemas.microsoft.com/office/drawing/2014/main" val="732065659"/>
                        </a:ext>
                      </a:extLst>
                    </a:gridCol>
                  </a:tblGrid>
                  <a:tr h="100584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fr-CA" sz="3000" b="1" dirty="0"/>
                            <a:t>Matrice des paiements</a:t>
                          </a:r>
                        </a:p>
                        <a:p>
                          <a:pPr algn="ctr"/>
                          <a:r>
                            <a:rPr lang="fr-CA" sz="3000" b="0" dirty="0"/>
                            <a:t>(variante 1)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fr-CA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b="1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4119948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fr-CA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CA" sz="2200" dirty="0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CA" sz="2600" b="1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Accusé 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CA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25380031"/>
                      </a:ext>
                    </a:extLst>
                  </a:tr>
                  <a:tr h="883920">
                    <a:tc>
                      <a:txBody>
                        <a:bodyPr/>
                        <a:lstStyle/>
                        <a:p>
                          <a:endParaRPr lang="fr-CA" sz="2600" dirty="0"/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 sz="26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600" b="1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Se taire</a:t>
                          </a:r>
                        </a:p>
                        <a:p>
                          <a:pPr algn="ctr"/>
                          <a:r>
                            <a:rPr lang="fr-CA" sz="2600" b="1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(coopérer)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600" b="1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Dénoncer</a:t>
                          </a:r>
                        </a:p>
                        <a:p>
                          <a:pPr algn="ctr"/>
                          <a:r>
                            <a:rPr lang="fr-CA" sz="2600" b="1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(compétitionner)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04790823"/>
                      </a:ext>
                    </a:extLst>
                  </a:tr>
                  <a:tr h="883920">
                    <a:tc rowSpan="2">
                      <a:txBody>
                        <a:bodyPr/>
                        <a:lstStyle/>
                        <a:p>
                          <a:r>
                            <a:rPr lang="fr-CA" sz="2600" b="1" dirty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Accusé 2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600" b="1" dirty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Se taire</a:t>
                          </a:r>
                        </a:p>
                        <a:p>
                          <a:r>
                            <a:rPr lang="fr-CA" sz="2600" b="1" dirty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(coopérer)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7961" t="-277241" r="-100358" b="-11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8423" t="-277241" r="-538" b="-1179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4799349"/>
                      </a:ext>
                    </a:extLst>
                  </a:tr>
                  <a:tr h="883920">
                    <a:tc vMerge="1">
                      <a:txBody>
                        <a:bodyPr/>
                        <a:lstStyle/>
                        <a:p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A" sz="2600" b="1" dirty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Dénoncer</a:t>
                          </a:r>
                        </a:p>
                        <a:p>
                          <a:r>
                            <a:rPr lang="fr-CA" sz="2600" b="1" dirty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(compétitionner)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7961" t="-377241" r="-100358" b="-1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8423" t="-377241" r="-538" b="-179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16080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5501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au 4">
                <a:extLst>
                  <a:ext uri="{FF2B5EF4-FFF2-40B4-BE49-F238E27FC236}">
                    <a16:creationId xmlns:a16="http://schemas.microsoft.com/office/drawing/2014/main" id="{8D2B25F0-EE69-449A-BEAB-8CAB3B28A5D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69964802"/>
                  </p:ext>
                </p:extLst>
              </p:nvPr>
            </p:nvGraphicFramePr>
            <p:xfrm>
              <a:off x="0" y="1818643"/>
              <a:ext cx="12191998" cy="29565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82164">
                      <a:extLst>
                        <a:ext uri="{9D8B030D-6E8A-4147-A177-3AD203B41FA5}">
                          <a16:colId xmlns:a16="http://schemas.microsoft.com/office/drawing/2014/main" val="1383884477"/>
                        </a:ext>
                      </a:extLst>
                    </a:gridCol>
                    <a:gridCol w="3403278">
                      <a:extLst>
                        <a:ext uri="{9D8B030D-6E8A-4147-A177-3AD203B41FA5}">
                          <a16:colId xmlns:a16="http://schemas.microsoft.com/office/drawing/2014/main" val="1613925489"/>
                        </a:ext>
                      </a:extLst>
                    </a:gridCol>
                    <a:gridCol w="3403278">
                      <a:extLst>
                        <a:ext uri="{9D8B030D-6E8A-4147-A177-3AD203B41FA5}">
                          <a16:colId xmlns:a16="http://schemas.microsoft.com/office/drawing/2014/main" val="2279413401"/>
                        </a:ext>
                      </a:extLst>
                    </a:gridCol>
                    <a:gridCol w="3403278">
                      <a:extLst>
                        <a:ext uri="{9D8B030D-6E8A-4147-A177-3AD203B41FA5}">
                          <a16:colId xmlns:a16="http://schemas.microsoft.com/office/drawing/2014/main" val="732065659"/>
                        </a:ext>
                      </a:extLst>
                    </a:gridCol>
                  </a:tblGrid>
                  <a:tr h="618712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fr-CA" sz="3000" b="1" dirty="0"/>
                            <a:t>Matrice des paiements</a:t>
                          </a:r>
                        </a:p>
                        <a:p>
                          <a:pPr algn="ctr"/>
                          <a:r>
                            <a:rPr lang="fr-CA" sz="3000" b="0" dirty="0"/>
                            <a:t>(variante 2)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fr-CA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b="1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4119948"/>
                      </a:ext>
                    </a:extLst>
                  </a:tr>
                  <a:tr h="299981">
                    <a:tc>
                      <a:txBody>
                        <a:bodyPr/>
                        <a:lstStyle/>
                        <a:p>
                          <a:endParaRPr lang="fr-CA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CA" sz="2200" dirty="0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CA" sz="2600" b="1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Joueur 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CA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25380031"/>
                      </a:ext>
                    </a:extLst>
                  </a:tr>
                  <a:tr h="299981">
                    <a:tc>
                      <a:txBody>
                        <a:bodyPr/>
                        <a:lstStyle/>
                        <a:p>
                          <a:endParaRPr lang="fr-CA" sz="2600" dirty="0"/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 sz="26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600" b="1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Coopérer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600" b="1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Compétitionner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04790823"/>
                      </a:ext>
                    </a:extLst>
                  </a:tr>
                  <a:tr h="299981">
                    <a:tc rowSpan="2">
                      <a:txBody>
                        <a:bodyPr/>
                        <a:lstStyle/>
                        <a:p>
                          <a:r>
                            <a:rPr lang="fr-CA" sz="2600" b="1" dirty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Joueur 2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600" b="1" dirty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Coopérer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CA" sz="2600" b="0" i="1" dirty="0" smtClean="0">
                                    <a:solidFill>
                                      <a:schemeClr val="accent5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fr-CA" sz="2600" b="0" i="1" dirty="0" smtClean="0">
                                    <a:solidFill>
                                      <a:schemeClr val="accent3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CA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CA" sz="2600" b="0" i="1" dirty="0" smtClean="0">
                                    <a:solidFill>
                                      <a:schemeClr val="accent5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accent3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CA" sz="2600" b="0" i="1" dirty="0" smtClean="0">
                                    <a:solidFill>
                                      <a:schemeClr val="accent3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CA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34799349"/>
                      </a:ext>
                    </a:extLst>
                  </a:tr>
                  <a:tr h="299981">
                    <a:tc vMerge="1">
                      <a:txBody>
                        <a:bodyPr/>
                        <a:lstStyle/>
                        <a:p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A" sz="2600" b="1" dirty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Compétitionner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accent5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CA" sz="2600" b="0" i="1" dirty="0" smtClean="0">
                                    <a:solidFill>
                                      <a:schemeClr val="accent5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fr-CA" sz="2600" b="0" i="1" dirty="0" smtClean="0">
                                    <a:solidFill>
                                      <a:schemeClr val="accent3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CA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accent5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fr-CA" sz="2600" b="0" i="1" dirty="0" smtClean="0">
                                    <a:solidFill>
                                      <a:schemeClr val="accent3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fr-CA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CA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160807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au 4">
                <a:extLst>
                  <a:ext uri="{FF2B5EF4-FFF2-40B4-BE49-F238E27FC236}">
                    <a16:creationId xmlns:a16="http://schemas.microsoft.com/office/drawing/2014/main" id="{8D2B25F0-EE69-449A-BEAB-8CAB3B28A5D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69964802"/>
                  </p:ext>
                </p:extLst>
              </p:nvPr>
            </p:nvGraphicFramePr>
            <p:xfrm>
              <a:off x="0" y="1818643"/>
              <a:ext cx="12191998" cy="29565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82164">
                      <a:extLst>
                        <a:ext uri="{9D8B030D-6E8A-4147-A177-3AD203B41FA5}">
                          <a16:colId xmlns:a16="http://schemas.microsoft.com/office/drawing/2014/main" val="1383884477"/>
                        </a:ext>
                      </a:extLst>
                    </a:gridCol>
                    <a:gridCol w="3403278">
                      <a:extLst>
                        <a:ext uri="{9D8B030D-6E8A-4147-A177-3AD203B41FA5}">
                          <a16:colId xmlns:a16="http://schemas.microsoft.com/office/drawing/2014/main" val="1613925489"/>
                        </a:ext>
                      </a:extLst>
                    </a:gridCol>
                    <a:gridCol w="3403278">
                      <a:extLst>
                        <a:ext uri="{9D8B030D-6E8A-4147-A177-3AD203B41FA5}">
                          <a16:colId xmlns:a16="http://schemas.microsoft.com/office/drawing/2014/main" val="2279413401"/>
                        </a:ext>
                      </a:extLst>
                    </a:gridCol>
                    <a:gridCol w="3403278">
                      <a:extLst>
                        <a:ext uri="{9D8B030D-6E8A-4147-A177-3AD203B41FA5}">
                          <a16:colId xmlns:a16="http://schemas.microsoft.com/office/drawing/2014/main" val="732065659"/>
                        </a:ext>
                      </a:extLst>
                    </a:gridCol>
                  </a:tblGrid>
                  <a:tr h="100584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fr-CA" sz="3000" b="1" dirty="0"/>
                            <a:t>Matrice des paiements</a:t>
                          </a:r>
                        </a:p>
                        <a:p>
                          <a:pPr algn="ctr"/>
                          <a:r>
                            <a:rPr lang="fr-CA" sz="3000" b="0" dirty="0"/>
                            <a:t>(variante 2)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fr-CA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b="1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4119948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fr-CA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CA" sz="2200" dirty="0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CA" sz="2600" b="1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Joueur 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CA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25380031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fr-CA" sz="2600" dirty="0"/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 sz="26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600" b="1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Coopérer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600" b="1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Compétitionner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04790823"/>
                      </a:ext>
                    </a:extLst>
                  </a:tr>
                  <a:tr h="487680">
                    <a:tc rowSpan="2">
                      <a:txBody>
                        <a:bodyPr/>
                        <a:lstStyle/>
                        <a:p>
                          <a:r>
                            <a:rPr lang="fr-CA" sz="2600" b="1" dirty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Joueur 2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600" b="1" dirty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Coopérer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7961" t="-422500" r="-100358" b="-1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8423" t="-422500" r="-538" b="-13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4799349"/>
                      </a:ext>
                    </a:extLst>
                  </a:tr>
                  <a:tr h="487680">
                    <a:tc vMerge="1">
                      <a:txBody>
                        <a:bodyPr/>
                        <a:lstStyle/>
                        <a:p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A" sz="2600" b="1" dirty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Compétitionner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7961" t="-522500" r="-100358" b="-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8423" t="-522500" r="-538" b="-3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16080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31558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DA90CB-5D9F-4E5E-8F5A-23CC0AE43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382555"/>
            <a:ext cx="5157787" cy="1250302"/>
          </a:xfrm>
        </p:spPr>
        <p:txBody>
          <a:bodyPr>
            <a:normAutofit/>
          </a:bodyPr>
          <a:lstStyle/>
          <a:p>
            <a:r>
              <a:rPr lang="fr-CA" b="0" dirty="0"/>
              <a:t>Énoncé par </a:t>
            </a:r>
            <a:r>
              <a:rPr lang="fr-CA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Albert William Tucker</a:t>
            </a:r>
            <a:r>
              <a:rPr lang="fr-CA" b="0" dirty="0"/>
              <a:t> (1905–1995), mathématicien américain d'origine canadienne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4F1C79F-0E26-4DF0-8E2D-BBC87201E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82555"/>
            <a:ext cx="5183188" cy="1250302"/>
          </a:xfrm>
        </p:spPr>
        <p:txBody>
          <a:bodyPr>
            <a:normAutofit/>
          </a:bodyPr>
          <a:lstStyle/>
          <a:p>
            <a:r>
              <a:rPr lang="fr-CA" b="0" dirty="0"/>
              <a:t>Expérience réalisée en 1950 par </a:t>
            </a:r>
            <a:r>
              <a:rPr lang="fr-CA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Melvin </a:t>
            </a:r>
            <a:r>
              <a:rPr lang="fr-CA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Dresher</a:t>
            </a:r>
            <a:r>
              <a:rPr lang="fr-CA" b="0" dirty="0"/>
              <a:t> et </a:t>
            </a:r>
            <a:r>
              <a:rPr lang="fr-CA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Merrill Flood</a:t>
            </a:r>
            <a:r>
              <a:rPr lang="fr-CA" b="0" dirty="0"/>
              <a:t> de la RAND Corporation</a:t>
            </a:r>
          </a:p>
        </p:txBody>
      </p:sp>
      <p:pic>
        <p:nvPicPr>
          <p:cNvPr id="7" name="Espace réservé du contenu 6" descr="Une image contenant texte, cravate, homme, personne&#10;&#10;Description générée automatiquement">
            <a:extLst>
              <a:ext uri="{FF2B5EF4-FFF2-40B4-BE49-F238E27FC236}">
                <a16:creationId xmlns:a16="http://schemas.microsoft.com/office/drawing/2014/main" id="{AB204DCA-240D-44B2-9AE7-61E77D96EA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325" y="2334668"/>
            <a:ext cx="3019425" cy="352425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10" name="Image 9" descr="Une image contenant personne, homme, complet, posant&#10;&#10;Description générée automatiquement">
            <a:extLst>
              <a:ext uri="{FF2B5EF4-FFF2-40B4-BE49-F238E27FC236}">
                <a16:creationId xmlns:a16="http://schemas.microsoft.com/office/drawing/2014/main" id="{5E99A6F9-99AD-4FA2-A06C-1C4AA4A0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273" y="1805279"/>
            <a:ext cx="3019425" cy="3306267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12" name="Image 11" descr="Une image contenant homme, personne, complet, portant&#10;&#10;Description générée automatiquement">
            <a:extLst>
              <a:ext uri="{FF2B5EF4-FFF2-40B4-BE49-F238E27FC236}">
                <a16:creationId xmlns:a16="http://schemas.microsoft.com/office/drawing/2014/main" id="{08E9202C-B3CC-42D7-ADBD-9E93E24DC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004" y="2817845"/>
            <a:ext cx="2353056" cy="365760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9523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52BC06-4D04-44EE-862D-B012E6FF2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/>
              <a:t>L’évolution de la confiance</a:t>
            </a:r>
            <a:r>
              <a:rPr lang="fr-CA" dirty="0"/>
              <a:t/>
            </a:r>
            <a:br>
              <a:rPr lang="fr-CA" dirty="0"/>
            </a:br>
            <a:r>
              <a:rPr lang="fr-CA" dirty="0"/>
              <a:t>par Nicky Case</a:t>
            </a:r>
            <a:br>
              <a:rPr lang="fr-CA" dirty="0"/>
            </a:br>
            <a:r>
              <a:rPr lang="fr-CA" sz="2400" dirty="0">
                <a:solidFill>
                  <a:schemeClr val="tx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https://ncase.me/trust/</a:t>
            </a:r>
            <a:endParaRPr lang="fr-CA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02CCCFF-45C2-4E77-A08F-968A386E4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78969" y="1769641"/>
            <a:ext cx="8434062" cy="48172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650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8D2B25F0-EE69-449A-BEAB-8CAB3B28A5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895263"/>
              </p:ext>
            </p:extLst>
          </p:nvPr>
        </p:nvGraphicFramePr>
        <p:xfrm>
          <a:off x="696000" y="1569720"/>
          <a:ext cx="10800000" cy="3718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1383884477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1613925489"/>
                    </a:ext>
                  </a:extLst>
                </a:gridCol>
                <a:gridCol w="3672000">
                  <a:extLst>
                    <a:ext uri="{9D8B030D-6E8A-4147-A177-3AD203B41FA5}">
                      <a16:colId xmlns:a16="http://schemas.microsoft.com/office/drawing/2014/main" val="2279413401"/>
                    </a:ext>
                  </a:extLst>
                </a:gridCol>
                <a:gridCol w="3672000">
                  <a:extLst>
                    <a:ext uri="{9D8B030D-6E8A-4147-A177-3AD203B41FA5}">
                      <a16:colId xmlns:a16="http://schemas.microsoft.com/office/drawing/2014/main" val="732065659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fr-CA" sz="3000" b="1" dirty="0"/>
                        <a:t>Politique internationale</a:t>
                      </a:r>
                    </a:p>
                    <a:p>
                      <a:pPr algn="ctr"/>
                      <a:r>
                        <a:rPr lang="fr-CA" sz="3000" b="0" dirty="0"/>
                        <a:t>(dépenses militaires et course aux armements)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CA" b="1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119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CA" sz="22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Pays 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380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22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sz="2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Ne pas s’armer</a:t>
                      </a:r>
                    </a:p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(coopérer)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S’armer</a:t>
                      </a:r>
                    </a:p>
                    <a:p>
                      <a:pPr algn="ctr"/>
                      <a:r>
                        <a:rPr lang="fr-CA" sz="2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(compétitionner)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79082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fr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Pays 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Ne pas s’armer</a:t>
                      </a:r>
                    </a:p>
                    <a:p>
                      <a:r>
                        <a:rPr lang="fr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(coopérer)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dirty="0">
                          <a:solidFill>
                            <a:schemeClr val="tx1"/>
                          </a:solidFill>
                        </a:rPr>
                        <a:t>La paix règne et les pays n’ont pas de dépense militaire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dirty="0">
                          <a:solidFill>
                            <a:schemeClr val="tx1"/>
                          </a:solidFill>
                        </a:rPr>
                        <a:t>Le pays 1 conquiert le pays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7993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S’armer</a:t>
                      </a:r>
                    </a:p>
                    <a:p>
                      <a:r>
                        <a:rPr lang="fr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(compétitionner)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dirty="0">
                          <a:solidFill>
                            <a:schemeClr val="tx1"/>
                          </a:solidFill>
                        </a:rPr>
                        <a:t>Le pays 2 conquiert le pays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200" dirty="0">
                          <a:solidFill>
                            <a:schemeClr val="tx1"/>
                          </a:solidFill>
                        </a:rPr>
                        <a:t>La paix règne mais les pays ont des dépenses militaires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608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150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474</TotalTime>
  <Words>602</Words>
  <Application>Microsoft Office PowerPoint</Application>
  <PresentationFormat>Grand écran</PresentationFormat>
  <Paragraphs>118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Présentation PowerPoint</vt:lpstr>
      <vt:lpstr>Présentation PowerPoint</vt:lpstr>
      <vt:lpstr>Dilemme du prisonnier</vt:lpstr>
      <vt:lpstr>Présentation PowerPoint</vt:lpstr>
      <vt:lpstr>Présentation PowerPoint</vt:lpstr>
      <vt:lpstr>Présentation PowerPoint</vt:lpstr>
      <vt:lpstr>Présentation PowerPoint</vt:lpstr>
      <vt:lpstr>L’évolution de la confiance par Nicky Case https://ncase.me/trust/</vt:lpstr>
      <vt:lpstr>Présentation PowerPoint</vt:lpstr>
      <vt:lpstr>Présentation PowerPoint</vt:lpstr>
      <vt:lpstr>Présentation PowerPoint</vt:lpstr>
      <vt:lpstr>Présentation PowerPoint</vt:lpstr>
      <vt:lpstr>Le dilemme du prisonnier par Will Aime &lt;www.youtube.com/watch?v=EPVB49tcEDE&gt;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Sylvain Bérubé</dc:creator>
  <cp:lastModifiedBy>Bérubé, Sylvain</cp:lastModifiedBy>
  <cp:revision>16</cp:revision>
  <dcterms:created xsi:type="dcterms:W3CDTF">2022-10-31T02:34:25Z</dcterms:created>
  <dcterms:modified xsi:type="dcterms:W3CDTF">2024-11-06T21:26:24Z</dcterms:modified>
</cp:coreProperties>
</file>