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3"/>
  </p:notesMasterIdLst>
  <p:handoutMasterIdLst>
    <p:handoutMasterId r:id="rId44"/>
  </p:handoutMasterIdLst>
  <p:sldIdLst>
    <p:sldId id="266" r:id="rId5"/>
    <p:sldId id="310" r:id="rId6"/>
    <p:sldId id="315" r:id="rId7"/>
    <p:sldId id="316" r:id="rId8"/>
    <p:sldId id="312" r:id="rId9"/>
    <p:sldId id="308" r:id="rId10"/>
    <p:sldId id="309" r:id="rId11"/>
    <p:sldId id="311" r:id="rId12"/>
    <p:sldId id="338" r:id="rId13"/>
    <p:sldId id="339" r:id="rId14"/>
    <p:sldId id="318" r:id="rId15"/>
    <p:sldId id="322" r:id="rId16"/>
    <p:sldId id="317" r:id="rId17"/>
    <p:sldId id="320" r:id="rId18"/>
    <p:sldId id="319" r:id="rId19"/>
    <p:sldId id="343" r:id="rId20"/>
    <p:sldId id="321" r:id="rId21"/>
    <p:sldId id="325" r:id="rId22"/>
    <p:sldId id="341" r:id="rId23"/>
    <p:sldId id="342" r:id="rId24"/>
    <p:sldId id="279" r:id="rId25"/>
    <p:sldId id="326" r:id="rId26"/>
    <p:sldId id="344" r:id="rId27"/>
    <p:sldId id="327" r:id="rId28"/>
    <p:sldId id="331" r:id="rId29"/>
    <p:sldId id="328" r:id="rId30"/>
    <p:sldId id="323" r:id="rId31"/>
    <p:sldId id="330" r:id="rId32"/>
    <p:sldId id="334" r:id="rId33"/>
    <p:sldId id="329" r:id="rId34"/>
    <p:sldId id="332" r:id="rId35"/>
    <p:sldId id="345" r:id="rId36"/>
    <p:sldId id="333" r:id="rId37"/>
    <p:sldId id="346" r:id="rId38"/>
    <p:sldId id="347" r:id="rId39"/>
    <p:sldId id="335" r:id="rId40"/>
    <p:sldId id="348" r:id="rId41"/>
    <p:sldId id="337" r:id="rId42"/>
  </p:sldIdLst>
  <p:sldSz cx="12192000" cy="6858000"/>
  <p:notesSz cx="7010400" cy="9296400"/>
  <p:defaultTextStyle>
    <a:defPPr rtl="0"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0503B-6835-41C1-824E-CCD3F9F49D6C}" v="1161" dt="2024-10-17T15:29:39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udoin, Isabelle" userId="851289dc-7cc1-4931-a008-9342d9e5220d" providerId="ADAL" clId="{5D00503B-6835-41C1-824E-CCD3F9F49D6C}"/>
    <pc:docChg chg="undo redo custSel addSld delSld modSld sldOrd modNotesMaster modHandout">
      <pc:chgData name="Beaudoin, Isabelle" userId="851289dc-7cc1-4931-a008-9342d9e5220d" providerId="ADAL" clId="{5D00503B-6835-41C1-824E-CCD3F9F49D6C}" dt="2024-10-17T15:29:39.577" v="2475" actId="20577"/>
      <pc:docMkLst>
        <pc:docMk/>
      </pc:docMkLst>
      <pc:sldChg chg="addSp delSp modSp add mod addAnim delAnim">
        <pc:chgData name="Beaudoin, Isabelle" userId="851289dc-7cc1-4931-a008-9342d9e5220d" providerId="ADAL" clId="{5D00503B-6835-41C1-824E-CCD3F9F49D6C}" dt="2024-10-11T15:16:41.141" v="1741" actId="14861"/>
        <pc:sldMkLst>
          <pc:docMk/>
          <pc:sldMk cId="0" sldId="279"/>
        </pc:sldMkLst>
        <pc:spChg chg="mod">
          <ac:chgData name="Beaudoin, Isabelle" userId="851289dc-7cc1-4931-a008-9342d9e5220d" providerId="ADAL" clId="{5D00503B-6835-41C1-824E-CCD3F9F49D6C}" dt="2024-10-11T15:16:41.141" v="1741" actId="14861"/>
          <ac:spMkLst>
            <pc:docMk/>
            <pc:sldMk cId="0" sldId="279"/>
            <ac:spMk id="244" creationId="{00000000-0000-0000-0000-000000000000}"/>
          </ac:spMkLst>
        </pc:spChg>
        <pc:spChg chg="del mod">
          <ac:chgData name="Beaudoin, Isabelle" userId="851289dc-7cc1-4931-a008-9342d9e5220d" providerId="ADAL" clId="{5D00503B-6835-41C1-824E-CCD3F9F49D6C}" dt="2024-10-11T15:16:18.919" v="1734" actId="478"/>
          <ac:spMkLst>
            <pc:docMk/>
            <pc:sldMk cId="0" sldId="279"/>
            <ac:spMk id="245" creationId="{00000000-0000-0000-0000-000000000000}"/>
          </ac:spMkLst>
        </pc:spChg>
        <pc:spChg chg="add del mod">
          <ac:chgData name="Beaudoin, Isabelle" userId="851289dc-7cc1-4931-a008-9342d9e5220d" providerId="ADAL" clId="{5D00503B-6835-41C1-824E-CCD3F9F49D6C}" dt="2024-10-11T15:16:12.412" v="1730" actId="14861"/>
          <ac:spMkLst>
            <pc:docMk/>
            <pc:sldMk cId="0" sldId="279"/>
            <ac:spMk id="246" creationId="{00000000-0000-0000-0000-000000000000}"/>
          </ac:spMkLst>
        </pc:spChg>
        <pc:spChg chg="del mod">
          <ac:chgData name="Beaudoin, Isabelle" userId="851289dc-7cc1-4931-a008-9342d9e5220d" providerId="ADAL" clId="{5D00503B-6835-41C1-824E-CCD3F9F49D6C}" dt="2024-10-11T15:16:36.520" v="1740" actId="478"/>
          <ac:spMkLst>
            <pc:docMk/>
            <pc:sldMk cId="0" sldId="279"/>
            <ac:spMk id="267" creationId="{00000000-0000-0000-0000-000000000000}"/>
          </ac:spMkLst>
        </pc:spChg>
        <pc:spChg chg="mod">
          <ac:chgData name="Beaudoin, Isabelle" userId="851289dc-7cc1-4931-a008-9342d9e5220d" providerId="ADAL" clId="{5D00503B-6835-41C1-824E-CCD3F9F49D6C}" dt="2024-10-11T15:16:30.599" v="1736" actId="14861"/>
          <ac:spMkLst>
            <pc:docMk/>
            <pc:sldMk cId="0" sldId="279"/>
            <ac:spMk id="268" creationId="{00000000-0000-0000-0000-000000000000}"/>
          </ac:spMkLst>
        </pc:spChg>
        <pc:spChg chg="del mod">
          <ac:chgData name="Beaudoin, Isabelle" userId="851289dc-7cc1-4931-a008-9342d9e5220d" providerId="ADAL" clId="{5D00503B-6835-41C1-824E-CCD3F9F49D6C}" dt="2024-10-11T15:15:54.014" v="1725" actId="478"/>
          <ac:spMkLst>
            <pc:docMk/>
            <pc:sldMk cId="0" sldId="279"/>
            <ac:spMk id="269" creationId="{00000000-0000-0000-0000-000000000000}"/>
          </ac:spMkLst>
        </pc:spChg>
        <pc:spChg chg="del mod">
          <ac:chgData name="Beaudoin, Isabelle" userId="851289dc-7cc1-4931-a008-9342d9e5220d" providerId="ADAL" clId="{5D00503B-6835-41C1-824E-CCD3F9F49D6C}" dt="2024-10-11T15:16:34.529" v="1738" actId="478"/>
          <ac:spMkLst>
            <pc:docMk/>
            <pc:sldMk cId="0" sldId="279"/>
            <ac:spMk id="270" creationId="{00000000-0000-0000-0000-000000000000}"/>
          </ac:spMkLst>
        </pc:spChg>
        <pc:spChg chg="del mod">
          <ac:chgData name="Beaudoin, Isabelle" userId="851289dc-7cc1-4931-a008-9342d9e5220d" providerId="ADAL" clId="{5D00503B-6835-41C1-824E-CCD3F9F49D6C}" dt="2024-10-11T15:16:16.967" v="1732" actId="478"/>
          <ac:spMkLst>
            <pc:docMk/>
            <pc:sldMk cId="0" sldId="279"/>
            <ac:spMk id="271" creationId="{00000000-0000-0000-0000-000000000000}"/>
          </ac:spMkLst>
        </pc:spChg>
        <pc:spChg chg="del mod">
          <ac:chgData name="Beaudoin, Isabelle" userId="851289dc-7cc1-4931-a008-9342d9e5220d" providerId="ADAL" clId="{5D00503B-6835-41C1-824E-CCD3F9F49D6C}" dt="2024-10-11T15:15:39.610" v="1722" actId="478"/>
          <ac:spMkLst>
            <pc:docMk/>
            <pc:sldMk cId="0" sldId="279"/>
            <ac:spMk id="272" creationId="{00000000-0000-0000-0000-000000000000}"/>
          </ac:spMkLst>
        </pc:spChg>
        <pc:picChg chg="mod">
          <ac:chgData name="Beaudoin, Isabelle" userId="851289dc-7cc1-4931-a008-9342d9e5220d" providerId="ADAL" clId="{5D00503B-6835-41C1-824E-CCD3F9F49D6C}" dt="2024-10-11T15:15:57.381" v="1727" actId="1076"/>
          <ac:picMkLst>
            <pc:docMk/>
            <pc:sldMk cId="0" sldId="279"/>
            <ac:picMk id="263" creationId="{00000000-0000-0000-0000-000000000000}"/>
          </ac:picMkLst>
        </pc:picChg>
      </pc:sldChg>
      <pc:sldChg chg="addSp delSp modSp mod ord">
        <pc:chgData name="Beaudoin, Isabelle" userId="851289dc-7cc1-4931-a008-9342d9e5220d" providerId="ADAL" clId="{5D00503B-6835-41C1-824E-CCD3F9F49D6C}" dt="2024-10-03T18:41:02.106" v="161" actId="20577"/>
        <pc:sldMkLst>
          <pc:docMk/>
          <pc:sldMk cId="265522590" sldId="308"/>
        </pc:sldMkLst>
        <pc:spChg chg="mod">
          <ac:chgData name="Beaudoin, Isabelle" userId="851289dc-7cc1-4931-a008-9342d9e5220d" providerId="ADAL" clId="{5D00503B-6835-41C1-824E-CCD3F9F49D6C}" dt="2024-10-03T18:35:31.860" v="114" actId="20577"/>
          <ac:spMkLst>
            <pc:docMk/>
            <pc:sldMk cId="265522590" sldId="308"/>
            <ac:spMk id="2" creationId="{66A47F5C-50EC-416A-AE8C-6F6BB4225673}"/>
          </ac:spMkLst>
        </pc:spChg>
        <pc:spChg chg="mod">
          <ac:chgData name="Beaudoin, Isabelle" userId="851289dc-7cc1-4931-a008-9342d9e5220d" providerId="ADAL" clId="{5D00503B-6835-41C1-824E-CCD3F9F49D6C}" dt="2024-10-03T18:41:02.106" v="161" actId="20577"/>
          <ac:spMkLst>
            <pc:docMk/>
            <pc:sldMk cId="265522590" sldId="308"/>
            <ac:spMk id="5" creationId="{73926F1D-3C23-B54F-EA98-C6B75CF6D4D9}"/>
          </ac:spMkLst>
        </pc:spChg>
        <pc:graphicFrameChg chg="add del mod">
          <ac:chgData name="Beaudoin, Isabelle" userId="851289dc-7cc1-4931-a008-9342d9e5220d" providerId="ADAL" clId="{5D00503B-6835-41C1-824E-CCD3F9F49D6C}" dt="2024-10-03T17:56:57.381" v="32"/>
          <ac:graphicFrameMkLst>
            <pc:docMk/>
            <pc:sldMk cId="265522590" sldId="308"/>
            <ac:graphicFrameMk id="3" creationId="{A5F1F375-E9FB-8583-242E-DBDC9519B8D4}"/>
          </ac:graphicFrameMkLst>
        </pc:graphicFrameChg>
      </pc:sldChg>
      <pc:sldChg chg="addSp delSp modSp mod ord">
        <pc:chgData name="Beaudoin, Isabelle" userId="851289dc-7cc1-4931-a008-9342d9e5220d" providerId="ADAL" clId="{5D00503B-6835-41C1-824E-CCD3F9F49D6C}" dt="2024-10-03T18:20:59.808" v="101"/>
        <pc:sldMkLst>
          <pc:docMk/>
          <pc:sldMk cId="2452512231" sldId="309"/>
        </pc:sldMkLst>
        <pc:graphicFrameChg chg="add del mod">
          <ac:chgData name="Beaudoin, Isabelle" userId="851289dc-7cc1-4931-a008-9342d9e5220d" providerId="ADAL" clId="{5D00503B-6835-41C1-824E-CCD3F9F49D6C}" dt="2024-09-25T18:06:52.200" v="11" actId="478"/>
          <ac:graphicFrameMkLst>
            <pc:docMk/>
            <pc:sldMk cId="2452512231" sldId="309"/>
            <ac:graphicFrameMk id="6" creationId="{67BD8345-5B4F-E183-749D-F02E4E15F65A}"/>
          </ac:graphicFrameMkLst>
        </pc:graphicFrameChg>
        <pc:picChg chg="del">
          <ac:chgData name="Beaudoin, Isabelle" userId="851289dc-7cc1-4931-a008-9342d9e5220d" providerId="ADAL" clId="{5D00503B-6835-41C1-824E-CCD3F9F49D6C}" dt="2024-09-25T18:04:50.193" v="7" actId="478"/>
          <ac:picMkLst>
            <pc:docMk/>
            <pc:sldMk cId="2452512231" sldId="309"/>
            <ac:picMk id="1026" creationId="{0A691964-7CC8-DDE9-82DF-9BC8C8B22B47}"/>
          </ac:picMkLst>
        </pc:picChg>
        <pc:picChg chg="add del">
          <ac:chgData name="Beaudoin, Isabelle" userId="851289dc-7cc1-4931-a008-9342d9e5220d" providerId="ADAL" clId="{5D00503B-6835-41C1-824E-CCD3F9F49D6C}" dt="2024-09-25T18:06:55.736" v="13" actId="478"/>
          <ac:picMkLst>
            <pc:docMk/>
            <pc:sldMk cId="2452512231" sldId="309"/>
            <ac:picMk id="1028" creationId="{1F37A8D7-9330-3D66-29B2-FD57B9D808E4}"/>
          </ac:picMkLst>
        </pc:picChg>
        <pc:picChg chg="add mod">
          <ac:chgData name="Beaudoin, Isabelle" userId="851289dc-7cc1-4931-a008-9342d9e5220d" providerId="ADAL" clId="{5D00503B-6835-41C1-824E-CCD3F9F49D6C}" dt="2024-10-03T17:59:26.595" v="56" actId="14100"/>
          <ac:picMkLst>
            <pc:docMk/>
            <pc:sldMk cId="2452512231" sldId="309"/>
            <ac:picMk id="1030" creationId="{40E208D5-6A30-974D-A128-EBBC88E7037E}"/>
          </ac:picMkLst>
        </pc:picChg>
      </pc:sldChg>
      <pc:sldChg chg="addSp delSp modSp mod">
        <pc:chgData name="Beaudoin, Isabelle" userId="851289dc-7cc1-4931-a008-9342d9e5220d" providerId="ADAL" clId="{5D00503B-6835-41C1-824E-CCD3F9F49D6C}" dt="2024-10-03T18:37:31.860" v="134" actId="20577"/>
        <pc:sldMkLst>
          <pc:docMk/>
          <pc:sldMk cId="801816874" sldId="310"/>
        </pc:sldMkLst>
        <pc:spChg chg="mod">
          <ac:chgData name="Beaudoin, Isabelle" userId="851289dc-7cc1-4931-a008-9342d9e5220d" providerId="ADAL" clId="{5D00503B-6835-41C1-824E-CCD3F9F49D6C}" dt="2024-10-03T18:37:31.860" v="134" actId="20577"/>
          <ac:spMkLst>
            <pc:docMk/>
            <pc:sldMk cId="801816874" sldId="310"/>
            <ac:spMk id="2" creationId="{66A47F5C-50EC-416A-AE8C-6F6BB4225673}"/>
          </ac:spMkLst>
        </pc:spChg>
        <pc:spChg chg="del mod">
          <ac:chgData name="Beaudoin, Isabelle" userId="851289dc-7cc1-4931-a008-9342d9e5220d" providerId="ADAL" clId="{5D00503B-6835-41C1-824E-CCD3F9F49D6C}" dt="2024-10-03T18:08:21.653" v="77" actId="478"/>
          <ac:spMkLst>
            <pc:docMk/>
            <pc:sldMk cId="801816874" sldId="310"/>
            <ac:spMk id="5" creationId="{73926F1D-3C23-B54F-EA98-C6B75CF6D4D9}"/>
          </ac:spMkLst>
        </pc:spChg>
        <pc:spChg chg="add mod">
          <ac:chgData name="Beaudoin, Isabelle" userId="851289dc-7cc1-4931-a008-9342d9e5220d" providerId="ADAL" clId="{5D00503B-6835-41C1-824E-CCD3F9F49D6C}" dt="2024-10-03T18:37:15.221" v="126" actId="255"/>
          <ac:spMkLst>
            <pc:docMk/>
            <pc:sldMk cId="801816874" sldId="310"/>
            <ac:spMk id="7" creationId="{8AFF6708-00BB-4738-F1F2-510EC7539244}"/>
          </ac:spMkLst>
        </pc:spChg>
        <pc:graphicFrameChg chg="add del mod">
          <ac:chgData name="Beaudoin, Isabelle" userId="851289dc-7cc1-4931-a008-9342d9e5220d" providerId="ADAL" clId="{5D00503B-6835-41C1-824E-CCD3F9F49D6C}" dt="2024-10-03T18:08:01.744" v="76"/>
          <ac:graphicFrameMkLst>
            <pc:docMk/>
            <pc:sldMk cId="801816874" sldId="310"/>
            <ac:graphicFrameMk id="3" creationId="{6302D18E-3E5F-18F8-51C1-9D1D8701ECCF}"/>
          </ac:graphicFrameMkLst>
        </pc:graphicFrameChg>
        <pc:picChg chg="add del mod">
          <ac:chgData name="Beaudoin, Isabelle" userId="851289dc-7cc1-4931-a008-9342d9e5220d" providerId="ADAL" clId="{5D00503B-6835-41C1-824E-CCD3F9F49D6C}" dt="2024-10-03T18:35:54.161" v="120" actId="478"/>
          <ac:picMkLst>
            <pc:docMk/>
            <pc:sldMk cId="801816874" sldId="310"/>
            <ac:picMk id="6" creationId="{4293F310-CECC-F06D-61F9-C9E576892112}"/>
          </ac:picMkLst>
        </pc:picChg>
      </pc:sldChg>
      <pc:sldChg chg="addSp delSp modSp mod ord">
        <pc:chgData name="Beaudoin, Isabelle" userId="851289dc-7cc1-4931-a008-9342d9e5220d" providerId="ADAL" clId="{5D00503B-6835-41C1-824E-CCD3F9F49D6C}" dt="2024-10-03T18:21:03.281" v="103"/>
        <pc:sldMkLst>
          <pc:docMk/>
          <pc:sldMk cId="3739088998" sldId="311"/>
        </pc:sldMkLst>
        <pc:spChg chg="del">
          <ac:chgData name="Beaudoin, Isabelle" userId="851289dc-7cc1-4931-a008-9342d9e5220d" providerId="ADAL" clId="{5D00503B-6835-41C1-824E-CCD3F9F49D6C}" dt="2024-09-25T18:01:14.355" v="1" actId="478"/>
          <ac:spMkLst>
            <pc:docMk/>
            <pc:sldMk cId="3739088998" sldId="311"/>
            <ac:spMk id="2" creationId="{B54A59D5-E0C3-35E0-67DA-5B771863DA97}"/>
          </ac:spMkLst>
        </pc:spChg>
        <pc:spChg chg="del">
          <ac:chgData name="Beaudoin, Isabelle" userId="851289dc-7cc1-4931-a008-9342d9e5220d" providerId="ADAL" clId="{5D00503B-6835-41C1-824E-CCD3F9F49D6C}" dt="2024-09-25T18:01:12.868" v="0" actId="478"/>
          <ac:spMkLst>
            <pc:docMk/>
            <pc:sldMk cId="3739088998" sldId="311"/>
            <ac:spMk id="3" creationId="{FE6CB56B-6FAF-E7DF-95F5-65910C27C910}"/>
          </ac:spMkLst>
        </pc:spChg>
        <pc:picChg chg="add mod">
          <ac:chgData name="Beaudoin, Isabelle" userId="851289dc-7cc1-4931-a008-9342d9e5220d" providerId="ADAL" clId="{5D00503B-6835-41C1-824E-CCD3F9F49D6C}" dt="2024-10-03T17:59:15.610" v="54" actId="14100"/>
          <ac:picMkLst>
            <pc:docMk/>
            <pc:sldMk cId="3739088998" sldId="311"/>
            <ac:picMk id="2050" creationId="{13FF1991-40AC-7864-4A50-7E55B70F6BE2}"/>
          </ac:picMkLst>
        </pc:picChg>
      </pc:sldChg>
      <pc:sldChg chg="addSp delSp modSp add mod">
        <pc:chgData name="Beaudoin, Isabelle" userId="851289dc-7cc1-4931-a008-9342d9e5220d" providerId="ADAL" clId="{5D00503B-6835-41C1-824E-CCD3F9F49D6C}" dt="2024-10-03T18:18:41.885" v="93" actId="14100"/>
        <pc:sldMkLst>
          <pc:docMk/>
          <pc:sldMk cId="366411682" sldId="312"/>
        </pc:sldMkLst>
        <pc:picChg chg="del">
          <ac:chgData name="Beaudoin, Isabelle" userId="851289dc-7cc1-4931-a008-9342d9e5220d" providerId="ADAL" clId="{5D00503B-6835-41C1-824E-CCD3F9F49D6C}" dt="2024-10-03T18:13:17.446" v="87" actId="478"/>
          <ac:picMkLst>
            <pc:docMk/>
            <pc:sldMk cId="366411682" sldId="312"/>
            <ac:picMk id="6" creationId="{4293F310-CECC-F06D-61F9-C9E576892112}"/>
          </ac:picMkLst>
        </pc:picChg>
        <pc:picChg chg="add mod">
          <ac:chgData name="Beaudoin, Isabelle" userId="851289dc-7cc1-4931-a008-9342d9e5220d" providerId="ADAL" clId="{5D00503B-6835-41C1-824E-CCD3F9F49D6C}" dt="2024-10-03T18:18:41.885" v="93" actId="14100"/>
          <ac:picMkLst>
            <pc:docMk/>
            <pc:sldMk cId="366411682" sldId="312"/>
            <ac:picMk id="1026" creationId="{B641A006-B897-145C-C9F4-2CE31F22C91C}"/>
          </ac:picMkLst>
        </pc:picChg>
      </pc:sldChg>
      <pc:sldChg chg="addSp delSp modSp add del">
        <pc:chgData name="Beaudoin, Isabelle" userId="851289dc-7cc1-4931-a008-9342d9e5220d" providerId="ADAL" clId="{5D00503B-6835-41C1-824E-CCD3F9F49D6C}" dt="2024-10-15T20:51:30.546" v="2329" actId="2696"/>
        <pc:sldMkLst>
          <pc:docMk/>
          <pc:sldMk cId="1875247150" sldId="313"/>
        </pc:sldMkLst>
        <pc:picChg chg="del">
          <ac:chgData name="Beaudoin, Isabelle" userId="851289dc-7cc1-4931-a008-9342d9e5220d" providerId="ADAL" clId="{5D00503B-6835-41C1-824E-CCD3F9F49D6C}" dt="2024-10-03T18:20:35.249" v="95" actId="478"/>
          <ac:picMkLst>
            <pc:docMk/>
            <pc:sldMk cId="1875247150" sldId="313"/>
            <ac:picMk id="1026" creationId="{B641A006-B897-145C-C9F4-2CE31F22C91C}"/>
          </ac:picMkLst>
        </pc:picChg>
        <pc:picChg chg="add mod">
          <ac:chgData name="Beaudoin, Isabelle" userId="851289dc-7cc1-4931-a008-9342d9e5220d" providerId="ADAL" clId="{5D00503B-6835-41C1-824E-CCD3F9F49D6C}" dt="2024-10-03T18:20:52.670" v="99" actId="1076"/>
          <ac:picMkLst>
            <pc:docMk/>
            <pc:sldMk cId="1875247150" sldId="313"/>
            <ac:picMk id="2050" creationId="{DF70E94B-D126-FABA-FE88-FB59E6FF42F9}"/>
          </ac:picMkLst>
        </pc:picChg>
      </pc:sldChg>
      <pc:sldChg chg="new del">
        <pc:chgData name="Beaudoin, Isabelle" userId="851289dc-7cc1-4931-a008-9342d9e5220d" providerId="ADAL" clId="{5D00503B-6835-41C1-824E-CCD3F9F49D6C}" dt="2024-10-03T18:40:24.566" v="143" actId="2696"/>
        <pc:sldMkLst>
          <pc:docMk/>
          <pc:sldMk cId="2375381947" sldId="314"/>
        </pc:sldMkLst>
      </pc:sldChg>
      <pc:sldChg chg="addSp delSp modSp new mod ord">
        <pc:chgData name="Beaudoin, Isabelle" userId="851289dc-7cc1-4931-a008-9342d9e5220d" providerId="ADAL" clId="{5D00503B-6835-41C1-824E-CCD3F9F49D6C}" dt="2024-10-03T18:38:38.127" v="142" actId="20577"/>
        <pc:sldMkLst>
          <pc:docMk/>
          <pc:sldMk cId="3146711836" sldId="315"/>
        </pc:sldMkLst>
        <pc:spChg chg="mod">
          <ac:chgData name="Beaudoin, Isabelle" userId="851289dc-7cc1-4931-a008-9342d9e5220d" providerId="ADAL" clId="{5D00503B-6835-41C1-824E-CCD3F9F49D6C}" dt="2024-10-03T18:38:38.127" v="142" actId="20577"/>
          <ac:spMkLst>
            <pc:docMk/>
            <pc:sldMk cId="3146711836" sldId="315"/>
            <ac:spMk id="2" creationId="{B77AAB5C-2B50-92A2-2348-5F58401D8855}"/>
          </ac:spMkLst>
        </pc:spChg>
        <pc:spChg chg="del">
          <ac:chgData name="Beaudoin, Isabelle" userId="851289dc-7cc1-4931-a008-9342d9e5220d" providerId="ADAL" clId="{5D00503B-6835-41C1-824E-CCD3F9F49D6C}" dt="2024-10-03T18:38:13.477" v="137" actId="478"/>
          <ac:spMkLst>
            <pc:docMk/>
            <pc:sldMk cId="3146711836" sldId="315"/>
            <ac:spMk id="3" creationId="{9D58E0DD-54FA-96FC-8728-C9EA565F87FD}"/>
          </ac:spMkLst>
        </pc:spChg>
        <pc:picChg chg="add mod">
          <ac:chgData name="Beaudoin, Isabelle" userId="851289dc-7cc1-4931-a008-9342d9e5220d" providerId="ADAL" clId="{5D00503B-6835-41C1-824E-CCD3F9F49D6C}" dt="2024-10-03T18:38:18.291" v="139" actId="1076"/>
          <ac:picMkLst>
            <pc:docMk/>
            <pc:sldMk cId="3146711836" sldId="315"/>
            <ac:picMk id="3074" creationId="{D93079F3-D424-3AEC-6755-F006C28186C7}"/>
          </ac:picMkLst>
        </pc:picChg>
      </pc:sldChg>
      <pc:sldChg chg="add">
        <pc:chgData name="Beaudoin, Isabelle" userId="851289dc-7cc1-4931-a008-9342d9e5220d" providerId="ADAL" clId="{5D00503B-6835-41C1-824E-CCD3F9F49D6C}" dt="2024-10-03T18:35:49.916" v="119" actId="2890"/>
        <pc:sldMkLst>
          <pc:docMk/>
          <pc:sldMk cId="3478245440" sldId="316"/>
        </pc:sldMkLst>
      </pc:sldChg>
      <pc:sldChg chg="addSp delSp modSp add mod">
        <pc:chgData name="Beaudoin, Isabelle" userId="851289dc-7cc1-4931-a008-9342d9e5220d" providerId="ADAL" clId="{5D00503B-6835-41C1-824E-CCD3F9F49D6C}" dt="2024-10-03T18:54:59.825" v="186" actId="14100"/>
        <pc:sldMkLst>
          <pc:docMk/>
          <pc:sldMk cId="683171384" sldId="317"/>
        </pc:sldMkLst>
        <pc:picChg chg="add del mod">
          <ac:chgData name="Beaudoin, Isabelle" userId="851289dc-7cc1-4931-a008-9342d9e5220d" providerId="ADAL" clId="{5D00503B-6835-41C1-824E-CCD3F9F49D6C}" dt="2024-10-03T18:51:57.749" v="183" actId="478"/>
          <ac:picMkLst>
            <pc:docMk/>
            <pc:sldMk cId="683171384" sldId="317"/>
            <ac:picMk id="2" creationId="{330430C0-D841-F9D9-75B0-E06637A0A28D}"/>
          </ac:picMkLst>
        </pc:picChg>
        <pc:picChg chg="add mod">
          <ac:chgData name="Beaudoin, Isabelle" userId="851289dc-7cc1-4931-a008-9342d9e5220d" providerId="ADAL" clId="{5D00503B-6835-41C1-824E-CCD3F9F49D6C}" dt="2024-10-03T18:54:59.825" v="186" actId="14100"/>
          <ac:picMkLst>
            <pc:docMk/>
            <pc:sldMk cId="683171384" sldId="317"/>
            <ac:picMk id="3" creationId="{ABBBB1CD-0400-FB76-E546-8260238D8B99}"/>
          </ac:picMkLst>
        </pc:picChg>
        <pc:picChg chg="del">
          <ac:chgData name="Beaudoin, Isabelle" userId="851289dc-7cc1-4931-a008-9342d9e5220d" providerId="ADAL" clId="{5D00503B-6835-41C1-824E-CCD3F9F49D6C}" dt="2024-10-03T18:42:23.630" v="163" actId="478"/>
          <ac:picMkLst>
            <pc:docMk/>
            <pc:sldMk cId="683171384" sldId="317"/>
            <ac:picMk id="2050" creationId="{13FF1991-40AC-7864-4A50-7E55B70F6BE2}"/>
          </ac:picMkLst>
        </pc:picChg>
      </pc:sldChg>
      <pc:sldChg chg="addSp delSp modSp new mod">
        <pc:chgData name="Beaudoin, Isabelle" userId="851289dc-7cc1-4931-a008-9342d9e5220d" providerId="ADAL" clId="{5D00503B-6835-41C1-824E-CCD3F9F49D6C}" dt="2024-10-03T18:47:58.535" v="178" actId="13822"/>
        <pc:sldMkLst>
          <pc:docMk/>
          <pc:sldMk cId="3556786106" sldId="318"/>
        </pc:sldMkLst>
        <pc:spChg chg="del">
          <ac:chgData name="Beaudoin, Isabelle" userId="851289dc-7cc1-4931-a008-9342d9e5220d" providerId="ADAL" clId="{5D00503B-6835-41C1-824E-CCD3F9F49D6C}" dt="2024-10-03T18:46:07.120" v="165" actId="478"/>
          <ac:spMkLst>
            <pc:docMk/>
            <pc:sldMk cId="3556786106" sldId="318"/>
            <ac:spMk id="2" creationId="{121FA63F-003B-5A52-4128-3A95970D5978}"/>
          </ac:spMkLst>
        </pc:spChg>
        <pc:spChg chg="del mod">
          <ac:chgData name="Beaudoin, Isabelle" userId="851289dc-7cc1-4931-a008-9342d9e5220d" providerId="ADAL" clId="{5D00503B-6835-41C1-824E-CCD3F9F49D6C}" dt="2024-10-03T18:46:26.533" v="168" actId="478"/>
          <ac:spMkLst>
            <pc:docMk/>
            <pc:sldMk cId="3556786106" sldId="318"/>
            <ac:spMk id="3" creationId="{C70AF6EF-A068-9D71-5FB4-0CB294A6A4B8}"/>
          </ac:spMkLst>
        </pc:spChg>
        <pc:spChg chg="add mod">
          <ac:chgData name="Beaudoin, Isabelle" userId="851289dc-7cc1-4931-a008-9342d9e5220d" providerId="ADAL" clId="{5D00503B-6835-41C1-824E-CCD3F9F49D6C}" dt="2024-10-03T18:46:45.067" v="170" actId="207"/>
          <ac:spMkLst>
            <pc:docMk/>
            <pc:sldMk cId="3556786106" sldId="318"/>
            <ac:spMk id="4" creationId="{393BE03E-C48D-734F-0FC9-34F699F98D61}"/>
          </ac:spMkLst>
        </pc:spChg>
        <pc:cxnChg chg="add mod">
          <ac:chgData name="Beaudoin, Isabelle" userId="851289dc-7cc1-4931-a008-9342d9e5220d" providerId="ADAL" clId="{5D00503B-6835-41C1-824E-CCD3F9F49D6C}" dt="2024-10-03T18:47:58.535" v="178" actId="13822"/>
          <ac:cxnSpMkLst>
            <pc:docMk/>
            <pc:sldMk cId="3556786106" sldId="318"/>
            <ac:cxnSpMk id="6" creationId="{2DF5F1E0-F91F-FDF7-DA8C-54E4528B2957}"/>
          </ac:cxnSpMkLst>
        </pc:cxnChg>
        <pc:cxnChg chg="add mod">
          <ac:chgData name="Beaudoin, Isabelle" userId="851289dc-7cc1-4931-a008-9342d9e5220d" providerId="ADAL" clId="{5D00503B-6835-41C1-824E-CCD3F9F49D6C}" dt="2024-10-03T18:47:50.908" v="177" actId="13822"/>
          <ac:cxnSpMkLst>
            <pc:docMk/>
            <pc:sldMk cId="3556786106" sldId="318"/>
            <ac:cxnSpMk id="8" creationId="{DFA8E626-16E2-BAF2-34B2-D04CBD2AC20F}"/>
          </ac:cxnSpMkLst>
        </pc:cxnChg>
      </pc:sldChg>
      <pc:sldChg chg="add">
        <pc:chgData name="Beaudoin, Isabelle" userId="851289dc-7cc1-4931-a008-9342d9e5220d" providerId="ADAL" clId="{5D00503B-6835-41C1-824E-CCD3F9F49D6C}" dt="2024-10-03T18:51:53.381" v="182" actId="2890"/>
        <pc:sldMkLst>
          <pc:docMk/>
          <pc:sldMk cId="2818538776" sldId="319"/>
        </pc:sldMkLst>
      </pc:sldChg>
      <pc:sldChg chg="addSp delSp modSp add mod">
        <pc:chgData name="Beaudoin, Isabelle" userId="851289dc-7cc1-4931-a008-9342d9e5220d" providerId="ADAL" clId="{5D00503B-6835-41C1-824E-CCD3F9F49D6C}" dt="2024-10-03T18:56:13.498" v="191" actId="14100"/>
        <pc:sldMkLst>
          <pc:docMk/>
          <pc:sldMk cId="2433521889" sldId="320"/>
        </pc:sldMkLst>
        <pc:picChg chg="add mod">
          <ac:chgData name="Beaudoin, Isabelle" userId="851289dc-7cc1-4931-a008-9342d9e5220d" providerId="ADAL" clId="{5D00503B-6835-41C1-824E-CCD3F9F49D6C}" dt="2024-10-03T18:56:13.498" v="191" actId="14100"/>
          <ac:picMkLst>
            <pc:docMk/>
            <pc:sldMk cId="2433521889" sldId="320"/>
            <ac:picMk id="2" creationId="{1A523645-BCD3-D687-E295-52B4832BB618}"/>
          </ac:picMkLst>
        </pc:picChg>
        <pc:picChg chg="del">
          <ac:chgData name="Beaudoin, Isabelle" userId="851289dc-7cc1-4931-a008-9342d9e5220d" providerId="ADAL" clId="{5D00503B-6835-41C1-824E-CCD3F9F49D6C}" dt="2024-10-03T18:56:06.071" v="188" actId="478"/>
          <ac:picMkLst>
            <pc:docMk/>
            <pc:sldMk cId="2433521889" sldId="320"/>
            <ac:picMk id="3" creationId="{ABBBB1CD-0400-FB76-E546-8260238D8B99}"/>
          </ac:picMkLst>
        </pc:picChg>
      </pc:sldChg>
      <pc:sldChg chg="addSp delSp modSp add mod">
        <pc:chgData name="Beaudoin, Isabelle" userId="851289dc-7cc1-4931-a008-9342d9e5220d" providerId="ADAL" clId="{5D00503B-6835-41C1-824E-CCD3F9F49D6C}" dt="2024-10-03T19:13:46.942" v="220" actId="1076"/>
        <pc:sldMkLst>
          <pc:docMk/>
          <pc:sldMk cId="1311018342" sldId="321"/>
        </pc:sldMkLst>
        <pc:picChg chg="del">
          <ac:chgData name="Beaudoin, Isabelle" userId="851289dc-7cc1-4931-a008-9342d9e5220d" providerId="ADAL" clId="{5D00503B-6835-41C1-824E-CCD3F9F49D6C}" dt="2024-10-03T19:03:11.307" v="193" actId="478"/>
          <ac:picMkLst>
            <pc:docMk/>
            <pc:sldMk cId="1311018342" sldId="321"/>
            <ac:picMk id="2" creationId="{330430C0-D841-F9D9-75B0-E06637A0A28D}"/>
          </ac:picMkLst>
        </pc:picChg>
        <pc:picChg chg="add mod">
          <ac:chgData name="Beaudoin, Isabelle" userId="851289dc-7cc1-4931-a008-9342d9e5220d" providerId="ADAL" clId="{5D00503B-6835-41C1-824E-CCD3F9F49D6C}" dt="2024-10-03T19:13:46.942" v="220" actId="1076"/>
          <ac:picMkLst>
            <pc:docMk/>
            <pc:sldMk cId="1311018342" sldId="321"/>
            <ac:picMk id="3" creationId="{E26A6647-6CE6-F745-90CA-A484AE50FEE0}"/>
          </ac:picMkLst>
        </pc:picChg>
      </pc:sldChg>
      <pc:sldChg chg="addSp delSp modSp add mod ord">
        <pc:chgData name="Beaudoin, Isabelle" userId="851289dc-7cc1-4931-a008-9342d9e5220d" providerId="ADAL" clId="{5D00503B-6835-41C1-824E-CCD3F9F49D6C}" dt="2024-10-15T14:14:48.593" v="1751"/>
        <pc:sldMkLst>
          <pc:docMk/>
          <pc:sldMk cId="2470591539" sldId="322"/>
        </pc:sldMkLst>
        <pc:picChg chg="del">
          <ac:chgData name="Beaudoin, Isabelle" userId="851289dc-7cc1-4931-a008-9342d9e5220d" providerId="ADAL" clId="{5D00503B-6835-41C1-824E-CCD3F9F49D6C}" dt="2024-10-03T19:06:37.010" v="200" actId="478"/>
          <ac:picMkLst>
            <pc:docMk/>
            <pc:sldMk cId="2470591539" sldId="322"/>
            <ac:picMk id="2" creationId="{330430C0-D841-F9D9-75B0-E06637A0A28D}"/>
          </ac:picMkLst>
        </pc:picChg>
        <pc:picChg chg="add mod">
          <ac:chgData name="Beaudoin, Isabelle" userId="851289dc-7cc1-4931-a008-9342d9e5220d" providerId="ADAL" clId="{5D00503B-6835-41C1-824E-CCD3F9F49D6C}" dt="2024-10-03T19:08:54.380" v="206" actId="1076"/>
          <ac:picMkLst>
            <pc:docMk/>
            <pc:sldMk cId="2470591539" sldId="322"/>
            <ac:picMk id="3" creationId="{CB7B7281-595E-62A7-C5AF-76B9D245A73E}"/>
          </ac:picMkLst>
        </pc:picChg>
      </pc:sldChg>
      <pc:sldChg chg="addSp delSp modSp add mod">
        <pc:chgData name="Beaudoin, Isabelle" userId="851289dc-7cc1-4931-a008-9342d9e5220d" providerId="ADAL" clId="{5D00503B-6835-41C1-824E-CCD3F9F49D6C}" dt="2024-10-03T19:12:37.508" v="216" actId="14100"/>
        <pc:sldMkLst>
          <pc:docMk/>
          <pc:sldMk cId="287123470" sldId="323"/>
        </pc:sldMkLst>
        <pc:spChg chg="add mod">
          <ac:chgData name="Beaudoin, Isabelle" userId="851289dc-7cc1-4931-a008-9342d9e5220d" providerId="ADAL" clId="{5D00503B-6835-41C1-824E-CCD3F9F49D6C}" dt="2024-10-03T19:11:04.012" v="215" actId="208"/>
          <ac:spMkLst>
            <pc:docMk/>
            <pc:sldMk cId="287123470" sldId="323"/>
            <ac:spMk id="4" creationId="{B93A8490-96EB-CDC1-7DBA-58E77BF48E64}"/>
          </ac:spMkLst>
        </pc:spChg>
        <pc:picChg chg="add mod">
          <ac:chgData name="Beaudoin, Isabelle" userId="851289dc-7cc1-4931-a008-9342d9e5220d" providerId="ADAL" clId="{5D00503B-6835-41C1-824E-CCD3F9F49D6C}" dt="2024-10-03T19:12:37.508" v="216" actId="14100"/>
          <ac:picMkLst>
            <pc:docMk/>
            <pc:sldMk cId="287123470" sldId="323"/>
            <ac:picMk id="2" creationId="{F39C4059-D96D-5F95-17E5-ABB865A11A26}"/>
          </ac:picMkLst>
        </pc:picChg>
        <pc:picChg chg="del">
          <ac:chgData name="Beaudoin, Isabelle" userId="851289dc-7cc1-4931-a008-9342d9e5220d" providerId="ADAL" clId="{5D00503B-6835-41C1-824E-CCD3F9F49D6C}" dt="2024-10-03T19:09:44.538" v="208" actId="478"/>
          <ac:picMkLst>
            <pc:docMk/>
            <pc:sldMk cId="287123470" sldId="323"/>
            <ac:picMk id="3" creationId="{E26A6647-6CE6-F745-90CA-A484AE50FEE0}"/>
          </ac:picMkLst>
        </pc:picChg>
      </pc:sldChg>
      <pc:sldChg chg="delSp add del mod">
        <pc:chgData name="Beaudoin, Isabelle" userId="851289dc-7cc1-4931-a008-9342d9e5220d" providerId="ADAL" clId="{5D00503B-6835-41C1-824E-CCD3F9F49D6C}" dt="2024-10-03T19:18:08.789" v="224" actId="2696"/>
        <pc:sldMkLst>
          <pc:docMk/>
          <pc:sldMk cId="3627832420" sldId="324"/>
        </pc:sldMkLst>
        <pc:picChg chg="del">
          <ac:chgData name="Beaudoin, Isabelle" userId="851289dc-7cc1-4931-a008-9342d9e5220d" providerId="ADAL" clId="{5D00503B-6835-41C1-824E-CCD3F9F49D6C}" dt="2024-10-03T19:17:56.134" v="222" actId="478"/>
          <ac:picMkLst>
            <pc:docMk/>
            <pc:sldMk cId="3627832420" sldId="324"/>
            <ac:picMk id="3" creationId="{E26A6647-6CE6-F745-90CA-A484AE50FEE0}"/>
          </ac:picMkLst>
        </pc:picChg>
      </pc:sldChg>
      <pc:sldChg chg="addSp delSp modSp add mod setBg modAnim">
        <pc:chgData name="Beaudoin, Isabelle" userId="851289dc-7cc1-4931-a008-9342d9e5220d" providerId="ADAL" clId="{5D00503B-6835-41C1-824E-CCD3F9F49D6C}" dt="2024-10-11T15:03:26.023" v="1408" actId="20577"/>
        <pc:sldMkLst>
          <pc:docMk/>
          <pc:sldMk cId="625415767" sldId="325"/>
        </pc:sldMkLst>
        <pc:spChg chg="mod">
          <ac:chgData name="Beaudoin, Isabelle" userId="851289dc-7cc1-4931-a008-9342d9e5220d" providerId="ADAL" clId="{5D00503B-6835-41C1-824E-CCD3F9F49D6C}" dt="2024-10-11T15:03:26.023" v="1408" actId="20577"/>
          <ac:spMkLst>
            <pc:docMk/>
            <pc:sldMk cId="625415767" sldId="325"/>
            <ac:spMk id="2" creationId="{66A47F5C-50EC-416A-AE8C-6F6BB4225673}"/>
          </ac:spMkLst>
        </pc:spChg>
        <pc:spChg chg="add del mod">
          <ac:chgData name="Beaudoin, Isabelle" userId="851289dc-7cc1-4931-a008-9342d9e5220d" providerId="ADAL" clId="{5D00503B-6835-41C1-824E-CCD3F9F49D6C}" dt="2024-10-11T14:55:41.017" v="1352" actId="478"/>
          <ac:spMkLst>
            <pc:docMk/>
            <pc:sldMk cId="625415767" sldId="325"/>
            <ac:spMk id="3" creationId="{E2036659-46F6-2B26-12CB-9DA96FDD3EB6}"/>
          </ac:spMkLst>
        </pc:spChg>
        <pc:spChg chg="mod">
          <ac:chgData name="Beaudoin, Isabelle" userId="851289dc-7cc1-4931-a008-9342d9e5220d" providerId="ADAL" clId="{5D00503B-6835-41C1-824E-CCD3F9F49D6C}" dt="2024-10-11T15:02:03.674" v="1392" actId="20577"/>
          <ac:spMkLst>
            <pc:docMk/>
            <pc:sldMk cId="625415767" sldId="325"/>
            <ac:spMk id="5" creationId="{73926F1D-3C23-B54F-EA98-C6B75CF6D4D9}"/>
          </ac:spMkLst>
        </pc:spChg>
        <pc:picChg chg="add mod">
          <ac:chgData name="Beaudoin, Isabelle" userId="851289dc-7cc1-4931-a008-9342d9e5220d" providerId="ADAL" clId="{5D00503B-6835-41C1-824E-CCD3F9F49D6C}" dt="2024-10-11T15:02:22.965" v="1395" actId="1076"/>
          <ac:picMkLst>
            <pc:docMk/>
            <pc:sldMk cId="625415767" sldId="325"/>
            <ac:picMk id="4" creationId="{71C4BF4D-F670-6EAD-7A6F-36B66CB0FF7D}"/>
          </ac:picMkLst>
        </pc:picChg>
      </pc:sldChg>
      <pc:sldChg chg="addSp delSp modSp add mod">
        <pc:chgData name="Beaudoin, Isabelle" userId="851289dc-7cc1-4931-a008-9342d9e5220d" providerId="ADAL" clId="{5D00503B-6835-41C1-824E-CCD3F9F49D6C}" dt="2024-10-15T20:56:18.330" v="2366" actId="14100"/>
        <pc:sldMkLst>
          <pc:docMk/>
          <pc:sldMk cId="192830569" sldId="326"/>
        </pc:sldMkLst>
        <pc:spChg chg="add mod">
          <ac:chgData name="Beaudoin, Isabelle" userId="851289dc-7cc1-4931-a008-9342d9e5220d" providerId="ADAL" clId="{5D00503B-6835-41C1-824E-CCD3F9F49D6C}" dt="2024-10-15T14:32:09.009" v="1787" actId="20577"/>
          <ac:spMkLst>
            <pc:docMk/>
            <pc:sldMk cId="192830569" sldId="326"/>
            <ac:spMk id="2" creationId="{42A794D4-B0E6-8136-6AE8-842A1358B825}"/>
          </ac:spMkLst>
        </pc:spChg>
        <pc:spChg chg="del mod">
          <ac:chgData name="Beaudoin, Isabelle" userId="851289dc-7cc1-4931-a008-9342d9e5220d" providerId="ADAL" clId="{5D00503B-6835-41C1-824E-CCD3F9F49D6C}" dt="2024-10-03T19:44:35.508" v="365" actId="478"/>
          <ac:spMkLst>
            <pc:docMk/>
            <pc:sldMk cId="192830569" sldId="326"/>
            <ac:spMk id="2" creationId="{66A47F5C-50EC-416A-AE8C-6F6BB4225673}"/>
          </ac:spMkLst>
        </pc:spChg>
        <pc:spChg chg="add mod">
          <ac:chgData name="Beaudoin, Isabelle" userId="851289dc-7cc1-4931-a008-9342d9e5220d" providerId="ADAL" clId="{5D00503B-6835-41C1-824E-CCD3F9F49D6C}" dt="2024-10-15T20:56:18.330" v="2366" actId="14100"/>
          <ac:spMkLst>
            <pc:docMk/>
            <pc:sldMk cId="192830569" sldId="326"/>
            <ac:spMk id="3" creationId="{5D318E55-11B5-CAF1-1CE9-985320B269A9}"/>
          </ac:spMkLst>
        </pc:spChg>
        <pc:spChg chg="add del mod">
          <ac:chgData name="Beaudoin, Isabelle" userId="851289dc-7cc1-4931-a008-9342d9e5220d" providerId="ADAL" clId="{5D00503B-6835-41C1-824E-CCD3F9F49D6C}" dt="2024-10-03T19:44:25.861" v="363" actId="478"/>
          <ac:spMkLst>
            <pc:docMk/>
            <pc:sldMk cId="192830569" sldId="326"/>
            <ac:spMk id="4" creationId="{E94DDA53-40AB-E3A4-F164-BF73A07CEF3E}"/>
          </ac:spMkLst>
        </pc:spChg>
        <pc:spChg chg="del">
          <ac:chgData name="Beaudoin, Isabelle" userId="851289dc-7cc1-4931-a008-9342d9e5220d" providerId="ADAL" clId="{5D00503B-6835-41C1-824E-CCD3F9F49D6C}" dt="2024-10-03T19:44:17.406" v="350" actId="478"/>
          <ac:spMkLst>
            <pc:docMk/>
            <pc:sldMk cId="192830569" sldId="326"/>
            <ac:spMk id="5" creationId="{73926F1D-3C23-B54F-EA98-C6B75CF6D4D9}"/>
          </ac:spMkLst>
        </pc:spChg>
        <pc:spChg chg="add del mod">
          <ac:chgData name="Beaudoin, Isabelle" userId="851289dc-7cc1-4931-a008-9342d9e5220d" providerId="ADAL" clId="{5D00503B-6835-41C1-824E-CCD3F9F49D6C}" dt="2024-10-03T19:44:38.281" v="366" actId="478"/>
          <ac:spMkLst>
            <pc:docMk/>
            <pc:sldMk cId="192830569" sldId="326"/>
            <ac:spMk id="8" creationId="{936E1D52-A79F-5E05-C58C-C4085BDD52AE}"/>
          </ac:spMkLst>
        </pc:spChg>
        <pc:picChg chg="add del mod">
          <ac:chgData name="Beaudoin, Isabelle" userId="851289dc-7cc1-4931-a008-9342d9e5220d" providerId="ADAL" clId="{5D00503B-6835-41C1-824E-CCD3F9F49D6C}" dt="2024-10-11T15:36:36.706" v="1742" actId="478"/>
          <ac:picMkLst>
            <pc:docMk/>
            <pc:sldMk cId="192830569" sldId="326"/>
            <ac:picMk id="6" creationId="{B3D9F14F-E4E2-7CAE-77A4-B7770B10541E}"/>
          </ac:picMkLst>
        </pc:picChg>
        <pc:picChg chg="add mod">
          <ac:chgData name="Beaudoin, Isabelle" userId="851289dc-7cc1-4931-a008-9342d9e5220d" providerId="ADAL" clId="{5D00503B-6835-41C1-824E-CCD3F9F49D6C}" dt="2024-10-15T20:54:36.272" v="2330" actId="1076"/>
          <ac:picMkLst>
            <pc:docMk/>
            <pc:sldMk cId="192830569" sldId="326"/>
            <ac:picMk id="1026" creationId="{AF18F71B-4105-CC35-1BC7-3F855B20BD99}"/>
          </ac:picMkLst>
        </pc:picChg>
      </pc:sldChg>
      <pc:sldChg chg="addSp delSp modSp add mod ord">
        <pc:chgData name="Beaudoin, Isabelle" userId="851289dc-7cc1-4931-a008-9342d9e5220d" providerId="ADAL" clId="{5D00503B-6835-41C1-824E-CCD3F9F49D6C}" dt="2024-10-08T17:03:22.655" v="787" actId="478"/>
        <pc:sldMkLst>
          <pc:docMk/>
          <pc:sldMk cId="2419869416" sldId="327"/>
        </pc:sldMkLst>
        <pc:spChg chg="mod">
          <ac:chgData name="Beaudoin, Isabelle" userId="851289dc-7cc1-4931-a008-9342d9e5220d" providerId="ADAL" clId="{5D00503B-6835-41C1-824E-CCD3F9F49D6C}" dt="2024-10-03T19:45:53.502" v="386" actId="20577"/>
          <ac:spMkLst>
            <pc:docMk/>
            <pc:sldMk cId="2419869416" sldId="327"/>
            <ac:spMk id="2" creationId="{66A47F5C-50EC-416A-AE8C-6F6BB4225673}"/>
          </ac:spMkLst>
        </pc:spChg>
        <pc:spChg chg="add mod">
          <ac:chgData name="Beaudoin, Isabelle" userId="851289dc-7cc1-4931-a008-9342d9e5220d" providerId="ADAL" clId="{5D00503B-6835-41C1-824E-CCD3F9F49D6C}" dt="2024-10-08T17:02:48.521" v="785" actId="20577"/>
          <ac:spMkLst>
            <pc:docMk/>
            <pc:sldMk cId="2419869416" sldId="327"/>
            <ac:spMk id="3" creationId="{68B0F4B0-9AB4-D054-E452-13C02B560ED6}"/>
          </ac:spMkLst>
        </pc:spChg>
        <pc:spChg chg="add del mod">
          <ac:chgData name="Beaudoin, Isabelle" userId="851289dc-7cc1-4931-a008-9342d9e5220d" providerId="ADAL" clId="{5D00503B-6835-41C1-824E-CCD3F9F49D6C}" dt="2024-10-03T19:46:09.413" v="388" actId="478"/>
          <ac:spMkLst>
            <pc:docMk/>
            <pc:sldMk cId="2419869416" sldId="327"/>
            <ac:spMk id="4" creationId="{5B4D1122-1CA0-8D0D-42F4-59A5F20C8A94}"/>
          </ac:spMkLst>
        </pc:spChg>
        <pc:spChg chg="del">
          <ac:chgData name="Beaudoin, Isabelle" userId="851289dc-7cc1-4931-a008-9342d9e5220d" providerId="ADAL" clId="{5D00503B-6835-41C1-824E-CCD3F9F49D6C}" dt="2024-10-03T19:46:02.818" v="387" actId="478"/>
          <ac:spMkLst>
            <pc:docMk/>
            <pc:sldMk cId="2419869416" sldId="327"/>
            <ac:spMk id="5" creationId="{73926F1D-3C23-B54F-EA98-C6B75CF6D4D9}"/>
          </ac:spMkLst>
        </pc:spChg>
        <pc:picChg chg="add del mod">
          <ac:chgData name="Beaudoin, Isabelle" userId="851289dc-7cc1-4931-a008-9342d9e5220d" providerId="ADAL" clId="{5D00503B-6835-41C1-824E-CCD3F9F49D6C}" dt="2024-10-08T17:03:22.655" v="787" actId="478"/>
          <ac:picMkLst>
            <pc:docMk/>
            <pc:sldMk cId="2419869416" sldId="327"/>
            <ac:picMk id="6" creationId="{2B0F8DD4-5E27-E2B5-4886-2447D069B918}"/>
          </ac:picMkLst>
        </pc:picChg>
      </pc:sldChg>
      <pc:sldChg chg="addSp delSp modSp add mod">
        <pc:chgData name="Beaudoin, Isabelle" userId="851289dc-7cc1-4931-a008-9342d9e5220d" providerId="ADAL" clId="{5D00503B-6835-41C1-824E-CCD3F9F49D6C}" dt="2024-10-15T14:55:05.836" v="1955" actId="20577"/>
        <pc:sldMkLst>
          <pc:docMk/>
          <pc:sldMk cId="229859501" sldId="328"/>
        </pc:sldMkLst>
        <pc:spChg chg="mod">
          <ac:chgData name="Beaudoin, Isabelle" userId="851289dc-7cc1-4931-a008-9342d9e5220d" providerId="ADAL" clId="{5D00503B-6835-41C1-824E-CCD3F9F49D6C}" dt="2024-10-03T19:49:53.295" v="406" actId="20577"/>
          <ac:spMkLst>
            <pc:docMk/>
            <pc:sldMk cId="229859501" sldId="328"/>
            <ac:spMk id="2" creationId="{66A47F5C-50EC-416A-AE8C-6F6BB4225673}"/>
          </ac:spMkLst>
        </pc:spChg>
        <pc:spChg chg="add mod">
          <ac:chgData name="Beaudoin, Isabelle" userId="851289dc-7cc1-4931-a008-9342d9e5220d" providerId="ADAL" clId="{5D00503B-6835-41C1-824E-CCD3F9F49D6C}" dt="2024-10-15T14:55:05.836" v="1955" actId="20577"/>
          <ac:spMkLst>
            <pc:docMk/>
            <pc:sldMk cId="229859501" sldId="328"/>
            <ac:spMk id="3" creationId="{EF58AB46-ED62-12E2-AF33-F7955FBE8289}"/>
          </ac:spMkLst>
        </pc:spChg>
        <pc:picChg chg="del">
          <ac:chgData name="Beaudoin, Isabelle" userId="851289dc-7cc1-4931-a008-9342d9e5220d" providerId="ADAL" clId="{5D00503B-6835-41C1-824E-CCD3F9F49D6C}" dt="2024-10-03T19:49:48.398" v="395" actId="478"/>
          <ac:picMkLst>
            <pc:docMk/>
            <pc:sldMk cId="229859501" sldId="328"/>
            <ac:picMk id="6" creationId="{2B0F8DD4-5E27-E2B5-4886-2447D069B918}"/>
          </ac:picMkLst>
        </pc:picChg>
      </pc:sldChg>
      <pc:sldChg chg="modSp add mod">
        <pc:chgData name="Beaudoin, Isabelle" userId="851289dc-7cc1-4931-a008-9342d9e5220d" providerId="ADAL" clId="{5D00503B-6835-41C1-824E-CCD3F9F49D6C}" dt="2024-10-17T14:14:12.615" v="2427" actId="20577"/>
        <pc:sldMkLst>
          <pc:docMk/>
          <pc:sldMk cId="1338670272" sldId="329"/>
        </pc:sldMkLst>
        <pc:spChg chg="mod">
          <ac:chgData name="Beaudoin, Isabelle" userId="851289dc-7cc1-4931-a008-9342d9e5220d" providerId="ADAL" clId="{5D00503B-6835-41C1-824E-CCD3F9F49D6C}" dt="2024-10-08T17:09:21.159" v="964" actId="20577"/>
          <ac:spMkLst>
            <pc:docMk/>
            <pc:sldMk cId="1338670272" sldId="329"/>
            <ac:spMk id="2" creationId="{66A47F5C-50EC-416A-AE8C-6F6BB4225673}"/>
          </ac:spMkLst>
        </pc:spChg>
        <pc:spChg chg="mod">
          <ac:chgData name="Beaudoin, Isabelle" userId="851289dc-7cc1-4931-a008-9342d9e5220d" providerId="ADAL" clId="{5D00503B-6835-41C1-824E-CCD3F9F49D6C}" dt="2024-10-17T14:14:12.615" v="2427" actId="20577"/>
          <ac:spMkLst>
            <pc:docMk/>
            <pc:sldMk cId="1338670272" sldId="329"/>
            <ac:spMk id="5" creationId="{73926F1D-3C23-B54F-EA98-C6B75CF6D4D9}"/>
          </ac:spMkLst>
        </pc:spChg>
      </pc:sldChg>
      <pc:sldChg chg="add del">
        <pc:chgData name="Beaudoin, Isabelle" userId="851289dc-7cc1-4931-a008-9342d9e5220d" providerId="ADAL" clId="{5D00503B-6835-41C1-824E-CCD3F9F49D6C}" dt="2024-10-03T19:51:01.147" v="408" actId="47"/>
        <pc:sldMkLst>
          <pc:docMk/>
          <pc:sldMk cId="2763140589" sldId="329"/>
        </pc:sldMkLst>
      </pc:sldChg>
      <pc:sldChg chg="addSp delSp modSp add mod">
        <pc:chgData name="Beaudoin, Isabelle" userId="851289dc-7cc1-4931-a008-9342d9e5220d" providerId="ADAL" clId="{5D00503B-6835-41C1-824E-CCD3F9F49D6C}" dt="2024-10-11T15:43:56.391" v="1749" actId="255"/>
        <pc:sldMkLst>
          <pc:docMk/>
          <pc:sldMk cId="394532738" sldId="330"/>
        </pc:sldMkLst>
        <pc:spChg chg="add mod ord">
          <ac:chgData name="Beaudoin, Isabelle" userId="851289dc-7cc1-4931-a008-9342d9e5220d" providerId="ADAL" clId="{5D00503B-6835-41C1-824E-CCD3F9F49D6C}" dt="2024-10-11T15:43:56.391" v="1749" actId="255"/>
          <ac:spMkLst>
            <pc:docMk/>
            <pc:sldMk cId="394532738" sldId="330"/>
            <ac:spMk id="2" creationId="{D03A0D49-90CB-6CFC-59DE-FA58F0C6125C}"/>
          </ac:spMkLst>
        </pc:spChg>
        <pc:spChg chg="add mod">
          <ac:chgData name="Beaudoin, Isabelle" userId="851289dc-7cc1-4931-a008-9342d9e5220d" providerId="ADAL" clId="{5D00503B-6835-41C1-824E-CCD3F9F49D6C}" dt="2024-10-03T19:56:12.070" v="480" actId="208"/>
          <ac:spMkLst>
            <pc:docMk/>
            <pc:sldMk cId="394532738" sldId="330"/>
            <ac:spMk id="5" creationId="{FCA56F28-6613-17F5-537E-0B5677D8398E}"/>
          </ac:spMkLst>
        </pc:spChg>
        <pc:spChg chg="add mod">
          <ac:chgData name="Beaudoin, Isabelle" userId="851289dc-7cc1-4931-a008-9342d9e5220d" providerId="ADAL" clId="{5D00503B-6835-41C1-824E-CCD3F9F49D6C}" dt="2024-10-03T19:56:17.786" v="482" actId="1076"/>
          <ac:spMkLst>
            <pc:docMk/>
            <pc:sldMk cId="394532738" sldId="330"/>
            <ac:spMk id="6" creationId="{C10A377F-F3EF-4C22-E8C3-96604C79CAD6}"/>
          </ac:spMkLst>
        </pc:spChg>
        <pc:picChg chg="del">
          <ac:chgData name="Beaudoin, Isabelle" userId="851289dc-7cc1-4931-a008-9342d9e5220d" providerId="ADAL" clId="{5D00503B-6835-41C1-824E-CCD3F9F49D6C}" dt="2024-10-03T19:53:40.696" v="474" actId="478"/>
          <ac:picMkLst>
            <pc:docMk/>
            <pc:sldMk cId="394532738" sldId="330"/>
            <ac:picMk id="2" creationId="{F39C4059-D96D-5F95-17E5-ABB865A11A26}"/>
          </ac:picMkLst>
        </pc:picChg>
        <pc:picChg chg="add mod">
          <ac:chgData name="Beaudoin, Isabelle" userId="851289dc-7cc1-4931-a008-9342d9e5220d" providerId="ADAL" clId="{5D00503B-6835-41C1-824E-CCD3F9F49D6C}" dt="2024-10-03T19:55:43.337" v="477" actId="14100"/>
          <ac:picMkLst>
            <pc:docMk/>
            <pc:sldMk cId="394532738" sldId="330"/>
            <ac:picMk id="3" creationId="{44F04BC3-2891-FECF-3ABA-EBE90E9CFB0B}"/>
          </ac:picMkLst>
        </pc:picChg>
      </pc:sldChg>
      <pc:sldChg chg="addSp delSp modSp add mod">
        <pc:chgData name="Beaudoin, Isabelle" userId="851289dc-7cc1-4931-a008-9342d9e5220d" providerId="ADAL" clId="{5D00503B-6835-41C1-824E-CCD3F9F49D6C}" dt="2024-10-08T17:04:19.343" v="841" actId="20577"/>
        <pc:sldMkLst>
          <pc:docMk/>
          <pc:sldMk cId="513787154" sldId="331"/>
        </pc:sldMkLst>
        <pc:spChg chg="mod">
          <ac:chgData name="Beaudoin, Isabelle" userId="851289dc-7cc1-4931-a008-9342d9e5220d" providerId="ADAL" clId="{5D00503B-6835-41C1-824E-CCD3F9F49D6C}" dt="2024-10-08T17:04:19.343" v="841" actId="20577"/>
          <ac:spMkLst>
            <pc:docMk/>
            <pc:sldMk cId="513787154" sldId="331"/>
            <ac:spMk id="3" creationId="{68B0F4B0-9AB4-D054-E452-13C02B560ED6}"/>
          </ac:spMkLst>
        </pc:spChg>
        <pc:picChg chg="add del">
          <ac:chgData name="Beaudoin, Isabelle" userId="851289dc-7cc1-4931-a008-9342d9e5220d" providerId="ADAL" clId="{5D00503B-6835-41C1-824E-CCD3F9F49D6C}" dt="2024-10-08T17:04:16.536" v="839" actId="478"/>
          <ac:picMkLst>
            <pc:docMk/>
            <pc:sldMk cId="513787154" sldId="331"/>
            <ac:picMk id="6" creationId="{2B0F8DD4-5E27-E2B5-4886-2447D069B918}"/>
          </ac:picMkLst>
        </pc:picChg>
      </pc:sldChg>
      <pc:sldChg chg="modSp add mod">
        <pc:chgData name="Beaudoin, Isabelle" userId="851289dc-7cc1-4931-a008-9342d9e5220d" providerId="ADAL" clId="{5D00503B-6835-41C1-824E-CCD3F9F49D6C}" dt="2024-10-15T15:01:24.821" v="1957" actId="20577"/>
        <pc:sldMkLst>
          <pc:docMk/>
          <pc:sldMk cId="2090083114" sldId="332"/>
        </pc:sldMkLst>
        <pc:spChg chg="mod">
          <ac:chgData name="Beaudoin, Isabelle" userId="851289dc-7cc1-4931-a008-9342d9e5220d" providerId="ADAL" clId="{5D00503B-6835-41C1-824E-CCD3F9F49D6C}" dt="2024-10-15T15:01:24.821" v="1957" actId="20577"/>
          <ac:spMkLst>
            <pc:docMk/>
            <pc:sldMk cId="2090083114" sldId="332"/>
            <ac:spMk id="2" creationId="{66A47F5C-50EC-416A-AE8C-6F6BB4225673}"/>
          </ac:spMkLst>
        </pc:spChg>
        <pc:spChg chg="mod">
          <ac:chgData name="Beaudoin, Isabelle" userId="851289dc-7cc1-4931-a008-9342d9e5220d" providerId="ADAL" clId="{5D00503B-6835-41C1-824E-CCD3F9F49D6C}" dt="2024-10-08T17:12:38.750" v="1028" actId="255"/>
          <ac:spMkLst>
            <pc:docMk/>
            <pc:sldMk cId="2090083114" sldId="332"/>
            <ac:spMk id="5" creationId="{73926F1D-3C23-B54F-EA98-C6B75CF6D4D9}"/>
          </ac:spMkLst>
        </pc:spChg>
      </pc:sldChg>
      <pc:sldChg chg="modSp add">
        <pc:chgData name="Beaudoin, Isabelle" userId="851289dc-7cc1-4931-a008-9342d9e5220d" providerId="ADAL" clId="{5D00503B-6835-41C1-824E-CCD3F9F49D6C}" dt="2024-10-08T17:12:31.654" v="1027" actId="255"/>
        <pc:sldMkLst>
          <pc:docMk/>
          <pc:sldMk cId="2999673686" sldId="333"/>
        </pc:sldMkLst>
        <pc:spChg chg="mod">
          <ac:chgData name="Beaudoin, Isabelle" userId="851289dc-7cc1-4931-a008-9342d9e5220d" providerId="ADAL" clId="{5D00503B-6835-41C1-824E-CCD3F9F49D6C}" dt="2024-10-08T17:11:14.347" v="1016" actId="6549"/>
          <ac:spMkLst>
            <pc:docMk/>
            <pc:sldMk cId="2999673686" sldId="333"/>
            <ac:spMk id="2" creationId="{66A47F5C-50EC-416A-AE8C-6F6BB4225673}"/>
          </ac:spMkLst>
        </pc:spChg>
        <pc:spChg chg="mod">
          <ac:chgData name="Beaudoin, Isabelle" userId="851289dc-7cc1-4931-a008-9342d9e5220d" providerId="ADAL" clId="{5D00503B-6835-41C1-824E-CCD3F9F49D6C}" dt="2024-10-08T17:12:31.654" v="1027" actId="255"/>
          <ac:spMkLst>
            <pc:docMk/>
            <pc:sldMk cId="2999673686" sldId="333"/>
            <ac:spMk id="5" creationId="{73926F1D-3C23-B54F-EA98-C6B75CF6D4D9}"/>
          </ac:spMkLst>
        </pc:spChg>
      </pc:sldChg>
      <pc:sldChg chg="addSp delSp modSp add mod ord">
        <pc:chgData name="Beaudoin, Isabelle" userId="851289dc-7cc1-4931-a008-9342d9e5220d" providerId="ADAL" clId="{5D00503B-6835-41C1-824E-CCD3F9F49D6C}" dt="2024-10-15T20:40:11.623" v="2069" actId="14100"/>
        <pc:sldMkLst>
          <pc:docMk/>
          <pc:sldMk cId="3734783386" sldId="334"/>
        </pc:sldMkLst>
        <pc:spChg chg="add mod">
          <ac:chgData name="Beaudoin, Isabelle" userId="851289dc-7cc1-4931-a008-9342d9e5220d" providerId="ADAL" clId="{5D00503B-6835-41C1-824E-CCD3F9F49D6C}" dt="2024-10-08T17:29:21.303" v="1077" actId="207"/>
          <ac:spMkLst>
            <pc:docMk/>
            <pc:sldMk cId="3734783386" sldId="334"/>
            <ac:spMk id="3" creationId="{27875EE4-0953-95BA-41E9-349F73191683}"/>
          </ac:spMkLst>
        </pc:spChg>
        <pc:spChg chg="add mod">
          <ac:chgData name="Beaudoin, Isabelle" userId="851289dc-7cc1-4931-a008-9342d9e5220d" providerId="ADAL" clId="{5D00503B-6835-41C1-824E-CCD3F9F49D6C}" dt="2024-10-08T17:29:30.302" v="1079" actId="1076"/>
          <ac:spMkLst>
            <pc:docMk/>
            <pc:sldMk cId="3734783386" sldId="334"/>
            <ac:spMk id="5" creationId="{14CB8093-ECCE-6D5F-3730-38173AC80FFC}"/>
          </ac:spMkLst>
        </pc:spChg>
        <pc:spChg chg="add mod">
          <ac:chgData name="Beaudoin, Isabelle" userId="851289dc-7cc1-4931-a008-9342d9e5220d" providerId="ADAL" clId="{5D00503B-6835-41C1-824E-CCD3F9F49D6C}" dt="2024-10-08T17:31:54.049" v="1100" actId="20577"/>
          <ac:spMkLst>
            <pc:docMk/>
            <pc:sldMk cId="3734783386" sldId="334"/>
            <ac:spMk id="6" creationId="{83CBF7C4-3A6D-FFA4-C5BA-4479A3195D3E}"/>
          </ac:spMkLst>
        </pc:spChg>
        <pc:spChg chg="add mod">
          <ac:chgData name="Beaudoin, Isabelle" userId="851289dc-7cc1-4931-a008-9342d9e5220d" providerId="ADAL" clId="{5D00503B-6835-41C1-824E-CCD3F9F49D6C}" dt="2024-10-08T17:31:57.364" v="1102" actId="20577"/>
          <ac:spMkLst>
            <pc:docMk/>
            <pc:sldMk cId="3734783386" sldId="334"/>
            <ac:spMk id="7" creationId="{6D0AA59B-C939-35C1-C595-8FE1D72C1D67}"/>
          </ac:spMkLst>
        </pc:spChg>
        <pc:spChg chg="add mod">
          <ac:chgData name="Beaudoin, Isabelle" userId="851289dc-7cc1-4931-a008-9342d9e5220d" providerId="ADAL" clId="{5D00503B-6835-41C1-824E-CCD3F9F49D6C}" dt="2024-10-15T20:40:11.623" v="2069" actId="14100"/>
          <ac:spMkLst>
            <pc:docMk/>
            <pc:sldMk cId="3734783386" sldId="334"/>
            <ac:spMk id="13" creationId="{748B8C14-F72A-D527-1709-9255E4326441}"/>
          </ac:spMkLst>
        </pc:spChg>
        <pc:spChg chg="add mod">
          <ac:chgData name="Beaudoin, Isabelle" userId="851289dc-7cc1-4931-a008-9342d9e5220d" providerId="ADAL" clId="{5D00503B-6835-41C1-824E-CCD3F9F49D6C}" dt="2024-10-15T20:40:07.690" v="2068" actId="120"/>
          <ac:spMkLst>
            <pc:docMk/>
            <pc:sldMk cId="3734783386" sldId="334"/>
            <ac:spMk id="14" creationId="{BD881759-CA02-5998-8671-E67584A8A717}"/>
          </ac:spMkLst>
        </pc:spChg>
        <pc:picChg chg="mod">
          <ac:chgData name="Beaudoin, Isabelle" userId="851289dc-7cc1-4931-a008-9342d9e5220d" providerId="ADAL" clId="{5D00503B-6835-41C1-824E-CCD3F9F49D6C}" dt="2024-10-15T20:37:24.166" v="2012" actId="1076"/>
          <ac:picMkLst>
            <pc:docMk/>
            <pc:sldMk cId="3734783386" sldId="334"/>
            <ac:picMk id="2" creationId="{F39C4059-D96D-5F95-17E5-ABB865A11A26}"/>
          </ac:picMkLst>
        </pc:picChg>
        <pc:cxnChg chg="add del">
          <ac:chgData name="Beaudoin, Isabelle" userId="851289dc-7cc1-4931-a008-9342d9e5220d" providerId="ADAL" clId="{5D00503B-6835-41C1-824E-CCD3F9F49D6C}" dt="2024-10-15T20:37:12.948" v="2010" actId="478"/>
          <ac:cxnSpMkLst>
            <pc:docMk/>
            <pc:sldMk cId="3734783386" sldId="334"/>
            <ac:cxnSpMk id="9" creationId="{44CEF8E8-2186-3DCE-CC7F-9E49D9E0241D}"/>
          </ac:cxnSpMkLst>
        </pc:cxnChg>
        <pc:cxnChg chg="add mod">
          <ac:chgData name="Beaudoin, Isabelle" userId="851289dc-7cc1-4931-a008-9342d9e5220d" providerId="ADAL" clId="{5D00503B-6835-41C1-824E-CCD3F9F49D6C}" dt="2024-10-15T20:37:50.195" v="2016" actId="14100"/>
          <ac:cxnSpMkLst>
            <pc:docMk/>
            <pc:sldMk cId="3734783386" sldId="334"/>
            <ac:cxnSpMk id="11" creationId="{D6B6C41E-88F6-8EBD-B1E3-074BE6146BC0}"/>
          </ac:cxnSpMkLst>
        </pc:cxnChg>
      </pc:sldChg>
      <pc:sldChg chg="add ord">
        <pc:chgData name="Beaudoin, Isabelle" userId="851289dc-7cc1-4931-a008-9342d9e5220d" providerId="ADAL" clId="{5D00503B-6835-41C1-824E-CCD3F9F49D6C}" dt="2024-10-08T17:32:58.217" v="1105"/>
        <pc:sldMkLst>
          <pc:docMk/>
          <pc:sldMk cId="3742566848" sldId="335"/>
        </pc:sldMkLst>
      </pc:sldChg>
      <pc:sldChg chg="modSp add del mod ord">
        <pc:chgData name="Beaudoin, Isabelle" userId="851289dc-7cc1-4931-a008-9342d9e5220d" providerId="ADAL" clId="{5D00503B-6835-41C1-824E-CCD3F9F49D6C}" dt="2024-10-17T15:26:32.404" v="2428" actId="2696"/>
        <pc:sldMkLst>
          <pc:docMk/>
          <pc:sldMk cId="2111151879" sldId="336"/>
        </pc:sldMkLst>
        <pc:spChg chg="mod">
          <ac:chgData name="Beaudoin, Isabelle" userId="851289dc-7cc1-4931-a008-9342d9e5220d" providerId="ADAL" clId="{5D00503B-6835-41C1-824E-CCD3F9F49D6C}" dt="2024-10-08T17:34:27.381" v="1119" actId="20577"/>
          <ac:spMkLst>
            <pc:docMk/>
            <pc:sldMk cId="2111151879" sldId="336"/>
            <ac:spMk id="2" creationId="{66A47F5C-50EC-416A-AE8C-6F6BB4225673}"/>
          </ac:spMkLst>
        </pc:spChg>
        <pc:spChg chg="mod">
          <ac:chgData name="Beaudoin, Isabelle" userId="851289dc-7cc1-4931-a008-9342d9e5220d" providerId="ADAL" clId="{5D00503B-6835-41C1-824E-CCD3F9F49D6C}" dt="2024-10-08T17:41:26.936" v="1289" actId="120"/>
          <ac:spMkLst>
            <pc:docMk/>
            <pc:sldMk cId="2111151879" sldId="336"/>
            <ac:spMk id="5" creationId="{73926F1D-3C23-B54F-EA98-C6B75CF6D4D9}"/>
          </ac:spMkLst>
        </pc:spChg>
      </pc:sldChg>
      <pc:sldChg chg="new del">
        <pc:chgData name="Beaudoin, Isabelle" userId="851289dc-7cc1-4931-a008-9342d9e5220d" providerId="ADAL" clId="{5D00503B-6835-41C1-824E-CCD3F9F49D6C}" dt="2024-10-08T17:44:16.594" v="1291" actId="680"/>
        <pc:sldMkLst>
          <pc:docMk/>
          <pc:sldMk cId="192643830" sldId="337"/>
        </pc:sldMkLst>
      </pc:sldChg>
      <pc:sldChg chg="modSp add mod">
        <pc:chgData name="Beaudoin, Isabelle" userId="851289dc-7cc1-4931-a008-9342d9e5220d" providerId="ADAL" clId="{5D00503B-6835-41C1-824E-CCD3F9F49D6C}" dt="2024-10-17T15:29:32.001" v="2473" actId="27636"/>
        <pc:sldMkLst>
          <pc:docMk/>
          <pc:sldMk cId="2069022193" sldId="337"/>
        </pc:sldMkLst>
        <pc:spChg chg="mod">
          <ac:chgData name="Beaudoin, Isabelle" userId="851289dc-7cc1-4931-a008-9342d9e5220d" providerId="ADAL" clId="{5D00503B-6835-41C1-824E-CCD3F9F49D6C}" dt="2024-10-08T17:44:25.550" v="1301" actId="20577"/>
          <ac:spMkLst>
            <pc:docMk/>
            <pc:sldMk cId="2069022193" sldId="337"/>
            <ac:spMk id="2" creationId="{66A47F5C-50EC-416A-AE8C-6F6BB4225673}"/>
          </ac:spMkLst>
        </pc:spChg>
        <pc:spChg chg="mod">
          <ac:chgData name="Beaudoin, Isabelle" userId="851289dc-7cc1-4931-a008-9342d9e5220d" providerId="ADAL" clId="{5D00503B-6835-41C1-824E-CCD3F9F49D6C}" dt="2024-10-17T15:29:32.001" v="2473" actId="27636"/>
          <ac:spMkLst>
            <pc:docMk/>
            <pc:sldMk cId="2069022193" sldId="337"/>
            <ac:spMk id="5" creationId="{73926F1D-3C23-B54F-EA98-C6B75CF6D4D9}"/>
          </ac:spMkLst>
        </pc:spChg>
      </pc:sldChg>
      <pc:sldChg chg="new del">
        <pc:chgData name="Beaudoin, Isabelle" userId="851289dc-7cc1-4931-a008-9342d9e5220d" providerId="ADAL" clId="{5D00503B-6835-41C1-824E-CCD3F9F49D6C}" dt="2024-10-10T20:20:22.614" v="1313" actId="2696"/>
        <pc:sldMkLst>
          <pc:docMk/>
          <pc:sldMk cId="585677584" sldId="338"/>
        </pc:sldMkLst>
      </pc:sldChg>
      <pc:sldChg chg="modSp add mod ord">
        <pc:chgData name="Beaudoin, Isabelle" userId="851289dc-7cc1-4931-a008-9342d9e5220d" providerId="ADAL" clId="{5D00503B-6835-41C1-824E-CCD3F9F49D6C}" dt="2024-10-11T14:06:12.350" v="1336" actId="113"/>
        <pc:sldMkLst>
          <pc:docMk/>
          <pc:sldMk cId="3987413404" sldId="338"/>
        </pc:sldMkLst>
        <pc:spChg chg="mod">
          <ac:chgData name="Beaudoin, Isabelle" userId="851289dc-7cc1-4931-a008-9342d9e5220d" providerId="ADAL" clId="{5D00503B-6835-41C1-824E-CCD3F9F49D6C}" dt="2024-10-11T14:05:54.245" v="1334" actId="20577"/>
          <ac:spMkLst>
            <pc:docMk/>
            <pc:sldMk cId="3987413404" sldId="338"/>
            <ac:spMk id="2" creationId="{66A47F5C-50EC-416A-AE8C-6F6BB4225673}"/>
          </ac:spMkLst>
        </pc:spChg>
        <pc:spChg chg="mod">
          <ac:chgData name="Beaudoin, Isabelle" userId="851289dc-7cc1-4931-a008-9342d9e5220d" providerId="ADAL" clId="{5D00503B-6835-41C1-824E-CCD3F9F49D6C}" dt="2024-10-11T14:06:12.350" v="1336" actId="113"/>
          <ac:spMkLst>
            <pc:docMk/>
            <pc:sldMk cId="3987413404" sldId="338"/>
            <ac:spMk id="5" creationId="{73926F1D-3C23-B54F-EA98-C6B75CF6D4D9}"/>
          </ac:spMkLst>
        </pc:spChg>
      </pc:sldChg>
      <pc:sldChg chg="addSp delSp modSp add mod">
        <pc:chgData name="Beaudoin, Isabelle" userId="851289dc-7cc1-4931-a008-9342d9e5220d" providerId="ADAL" clId="{5D00503B-6835-41C1-824E-CCD3F9F49D6C}" dt="2024-10-11T14:07:02.438" v="1343" actId="1076"/>
        <pc:sldMkLst>
          <pc:docMk/>
          <pc:sldMk cId="1075788672" sldId="339"/>
        </pc:sldMkLst>
        <pc:spChg chg="add del mod">
          <ac:chgData name="Beaudoin, Isabelle" userId="851289dc-7cc1-4931-a008-9342d9e5220d" providerId="ADAL" clId="{5D00503B-6835-41C1-824E-CCD3F9F49D6C}" dt="2024-10-11T14:06:53.417" v="1339" actId="478"/>
          <ac:spMkLst>
            <pc:docMk/>
            <pc:sldMk cId="1075788672" sldId="339"/>
            <ac:spMk id="4" creationId="{0CA9CEC3-1422-E94C-ABE2-7D0FBDC0BAB9}"/>
          </ac:spMkLst>
        </pc:spChg>
        <pc:spChg chg="del">
          <ac:chgData name="Beaudoin, Isabelle" userId="851289dc-7cc1-4931-a008-9342d9e5220d" providerId="ADAL" clId="{5D00503B-6835-41C1-824E-CCD3F9F49D6C}" dt="2024-10-11T14:06:27.506" v="1338" actId="478"/>
          <ac:spMkLst>
            <pc:docMk/>
            <pc:sldMk cId="1075788672" sldId="339"/>
            <ac:spMk id="5" creationId="{73926F1D-3C23-B54F-EA98-C6B75CF6D4D9}"/>
          </ac:spMkLst>
        </pc:spChg>
        <pc:picChg chg="add mod">
          <ac:chgData name="Beaudoin, Isabelle" userId="851289dc-7cc1-4931-a008-9342d9e5220d" providerId="ADAL" clId="{5D00503B-6835-41C1-824E-CCD3F9F49D6C}" dt="2024-10-11T14:07:02.438" v="1343" actId="1076"/>
          <ac:picMkLst>
            <pc:docMk/>
            <pc:sldMk cId="1075788672" sldId="339"/>
            <ac:picMk id="6" creationId="{0075CDA5-690A-0607-1996-03D38A06725E}"/>
          </ac:picMkLst>
        </pc:picChg>
      </pc:sldChg>
      <pc:sldChg chg="addSp delSp modSp new del mod">
        <pc:chgData name="Beaudoin, Isabelle" userId="851289dc-7cc1-4931-a008-9342d9e5220d" providerId="ADAL" clId="{5D00503B-6835-41C1-824E-CCD3F9F49D6C}" dt="2024-10-11T15:13:50.558" v="1600" actId="2696"/>
        <pc:sldMkLst>
          <pc:docMk/>
          <pc:sldMk cId="4042376809" sldId="340"/>
        </pc:sldMkLst>
        <pc:spChg chg="del">
          <ac:chgData name="Beaudoin, Isabelle" userId="851289dc-7cc1-4931-a008-9342d9e5220d" providerId="ADAL" clId="{5D00503B-6835-41C1-824E-CCD3F9F49D6C}" dt="2024-10-11T15:11:01.801" v="1593" actId="478"/>
          <ac:spMkLst>
            <pc:docMk/>
            <pc:sldMk cId="4042376809" sldId="340"/>
            <ac:spMk id="2" creationId="{3B5A693D-751C-6B91-B22C-AA7DF658F311}"/>
          </ac:spMkLst>
        </pc:spChg>
        <pc:spChg chg="del">
          <ac:chgData name="Beaudoin, Isabelle" userId="851289dc-7cc1-4931-a008-9342d9e5220d" providerId="ADAL" clId="{5D00503B-6835-41C1-824E-CCD3F9F49D6C}" dt="2024-10-11T15:10:59.460" v="1592" actId="478"/>
          <ac:spMkLst>
            <pc:docMk/>
            <pc:sldMk cId="4042376809" sldId="340"/>
            <ac:spMk id="3" creationId="{AB66F04A-AFB8-1839-9E21-598F07960232}"/>
          </ac:spMkLst>
        </pc:spChg>
        <pc:graphicFrameChg chg="add del mod">
          <ac:chgData name="Beaudoin, Isabelle" userId="851289dc-7cc1-4931-a008-9342d9e5220d" providerId="ADAL" clId="{5D00503B-6835-41C1-824E-CCD3F9F49D6C}" dt="2024-10-11T15:13:46.666" v="1598"/>
          <ac:graphicFrameMkLst>
            <pc:docMk/>
            <pc:sldMk cId="4042376809" sldId="340"/>
            <ac:graphicFrameMk id="5" creationId="{0F497D30-AB18-7FEF-4EEB-CBE9F3812F43}"/>
          </ac:graphicFrameMkLst>
        </pc:graphicFrameChg>
        <pc:picChg chg="add del mod">
          <ac:chgData name="Beaudoin, Isabelle" userId="851289dc-7cc1-4931-a008-9342d9e5220d" providerId="ADAL" clId="{5D00503B-6835-41C1-824E-CCD3F9F49D6C}" dt="2024-10-11T15:13:29.610" v="1595" actId="478"/>
          <ac:picMkLst>
            <pc:docMk/>
            <pc:sldMk cId="4042376809" sldId="340"/>
            <ac:picMk id="4" creationId="{564A9305-FC6E-3B27-6450-148E2F6A2EDE}"/>
          </ac:picMkLst>
        </pc:picChg>
      </pc:sldChg>
      <pc:sldChg chg="addSp delSp modSp add mod delAnim modAnim">
        <pc:chgData name="Beaudoin, Isabelle" userId="851289dc-7cc1-4931-a008-9342d9e5220d" providerId="ADAL" clId="{5D00503B-6835-41C1-824E-CCD3F9F49D6C}" dt="2024-10-11T15:08:26.053" v="1528" actId="1076"/>
        <pc:sldMkLst>
          <pc:docMk/>
          <pc:sldMk cId="2853785936" sldId="341"/>
        </pc:sldMkLst>
        <pc:spChg chg="mod">
          <ac:chgData name="Beaudoin, Isabelle" userId="851289dc-7cc1-4931-a008-9342d9e5220d" providerId="ADAL" clId="{5D00503B-6835-41C1-824E-CCD3F9F49D6C}" dt="2024-10-11T15:03:39.902" v="1427" actId="20577"/>
          <ac:spMkLst>
            <pc:docMk/>
            <pc:sldMk cId="2853785936" sldId="341"/>
            <ac:spMk id="2" creationId="{66A47F5C-50EC-416A-AE8C-6F6BB4225673}"/>
          </ac:spMkLst>
        </pc:spChg>
        <pc:spChg chg="mod">
          <ac:chgData name="Beaudoin, Isabelle" userId="851289dc-7cc1-4931-a008-9342d9e5220d" providerId="ADAL" clId="{5D00503B-6835-41C1-824E-CCD3F9F49D6C}" dt="2024-10-11T15:07:46.967" v="1520" actId="20577"/>
          <ac:spMkLst>
            <pc:docMk/>
            <pc:sldMk cId="2853785936" sldId="341"/>
            <ac:spMk id="5" creationId="{73926F1D-3C23-B54F-EA98-C6B75CF6D4D9}"/>
          </ac:spMkLst>
        </pc:spChg>
        <pc:picChg chg="add del mod">
          <ac:chgData name="Beaudoin, Isabelle" userId="851289dc-7cc1-4931-a008-9342d9e5220d" providerId="ADAL" clId="{5D00503B-6835-41C1-824E-CCD3F9F49D6C}" dt="2024-10-11T15:05:06.003" v="1444" actId="478"/>
          <ac:picMkLst>
            <pc:docMk/>
            <pc:sldMk cId="2853785936" sldId="341"/>
            <ac:picMk id="3" creationId="{5865933C-29D7-69DB-F02D-30E0B3A924E7}"/>
          </ac:picMkLst>
        </pc:picChg>
        <pc:picChg chg="del">
          <ac:chgData name="Beaudoin, Isabelle" userId="851289dc-7cc1-4931-a008-9342d9e5220d" providerId="ADAL" clId="{5D00503B-6835-41C1-824E-CCD3F9F49D6C}" dt="2024-10-11T15:03:43.459" v="1428" actId="478"/>
          <ac:picMkLst>
            <pc:docMk/>
            <pc:sldMk cId="2853785936" sldId="341"/>
            <ac:picMk id="4" creationId="{71C4BF4D-F670-6EAD-7A6F-36B66CB0FF7D}"/>
          </ac:picMkLst>
        </pc:picChg>
        <pc:picChg chg="add mod">
          <ac:chgData name="Beaudoin, Isabelle" userId="851289dc-7cc1-4931-a008-9342d9e5220d" providerId="ADAL" clId="{5D00503B-6835-41C1-824E-CCD3F9F49D6C}" dt="2024-10-11T15:08:12.917" v="1525" actId="1076"/>
          <ac:picMkLst>
            <pc:docMk/>
            <pc:sldMk cId="2853785936" sldId="341"/>
            <ac:picMk id="6" creationId="{CEA0ED04-51C9-3EC3-B0A2-A52207973D5C}"/>
          </ac:picMkLst>
        </pc:picChg>
        <pc:picChg chg="add mod">
          <ac:chgData name="Beaudoin, Isabelle" userId="851289dc-7cc1-4931-a008-9342d9e5220d" providerId="ADAL" clId="{5D00503B-6835-41C1-824E-CCD3F9F49D6C}" dt="2024-10-11T15:08:14.918" v="1526" actId="1076"/>
          <ac:picMkLst>
            <pc:docMk/>
            <pc:sldMk cId="2853785936" sldId="341"/>
            <ac:picMk id="7" creationId="{05D56CF1-C74F-EAF2-D455-8EBDDEC5054C}"/>
          </ac:picMkLst>
        </pc:picChg>
        <pc:picChg chg="add mod">
          <ac:chgData name="Beaudoin, Isabelle" userId="851289dc-7cc1-4931-a008-9342d9e5220d" providerId="ADAL" clId="{5D00503B-6835-41C1-824E-CCD3F9F49D6C}" dt="2024-10-11T15:08:26.053" v="1528" actId="1076"/>
          <ac:picMkLst>
            <pc:docMk/>
            <pc:sldMk cId="2853785936" sldId="341"/>
            <ac:picMk id="8" creationId="{B820DB00-C03E-9A02-8259-4EE6772EAC35}"/>
          </ac:picMkLst>
        </pc:picChg>
      </pc:sldChg>
      <pc:sldChg chg="addSp delSp modSp add mod delAnim modAnim">
        <pc:chgData name="Beaudoin, Isabelle" userId="851289dc-7cc1-4931-a008-9342d9e5220d" providerId="ADAL" clId="{5D00503B-6835-41C1-824E-CCD3F9F49D6C}" dt="2024-10-11T15:10:21.316" v="1591" actId="1076"/>
        <pc:sldMkLst>
          <pc:docMk/>
          <pc:sldMk cId="2922186019" sldId="342"/>
        </pc:sldMkLst>
        <pc:spChg chg="mod">
          <ac:chgData name="Beaudoin, Isabelle" userId="851289dc-7cc1-4931-a008-9342d9e5220d" providerId="ADAL" clId="{5D00503B-6835-41C1-824E-CCD3F9F49D6C}" dt="2024-10-11T15:08:49.911" v="1555" actId="20577"/>
          <ac:spMkLst>
            <pc:docMk/>
            <pc:sldMk cId="2922186019" sldId="342"/>
            <ac:spMk id="2" creationId="{66A47F5C-50EC-416A-AE8C-6F6BB4225673}"/>
          </ac:spMkLst>
        </pc:spChg>
        <pc:spChg chg="add mod">
          <ac:chgData name="Beaudoin, Isabelle" userId="851289dc-7cc1-4931-a008-9342d9e5220d" providerId="ADAL" clId="{5D00503B-6835-41C1-824E-CCD3F9F49D6C}" dt="2024-10-11T15:09:56.374" v="1585" actId="1076"/>
          <ac:spMkLst>
            <pc:docMk/>
            <pc:sldMk cId="2922186019" sldId="342"/>
            <ac:spMk id="4" creationId="{5C35A413-4922-5C24-691A-00A8F3A4A04C}"/>
          </ac:spMkLst>
        </pc:spChg>
        <pc:spChg chg="mod">
          <ac:chgData name="Beaudoin, Isabelle" userId="851289dc-7cc1-4931-a008-9342d9e5220d" providerId="ADAL" clId="{5D00503B-6835-41C1-824E-CCD3F9F49D6C}" dt="2024-10-11T15:09:33.849" v="1580" actId="20577"/>
          <ac:spMkLst>
            <pc:docMk/>
            <pc:sldMk cId="2922186019" sldId="342"/>
            <ac:spMk id="5" creationId="{73926F1D-3C23-B54F-EA98-C6B75CF6D4D9}"/>
          </ac:spMkLst>
        </pc:spChg>
        <pc:spChg chg="add mod">
          <ac:chgData name="Beaudoin, Isabelle" userId="851289dc-7cc1-4931-a008-9342d9e5220d" providerId="ADAL" clId="{5D00503B-6835-41C1-824E-CCD3F9F49D6C}" dt="2024-10-11T15:10:09.101" v="1587" actId="1076"/>
          <ac:spMkLst>
            <pc:docMk/>
            <pc:sldMk cId="2922186019" sldId="342"/>
            <ac:spMk id="9" creationId="{02FC7FF0-606E-AEF7-1C0B-C6B24DFFAA73}"/>
          </ac:spMkLst>
        </pc:spChg>
        <pc:spChg chg="add mod">
          <ac:chgData name="Beaudoin, Isabelle" userId="851289dc-7cc1-4931-a008-9342d9e5220d" providerId="ADAL" clId="{5D00503B-6835-41C1-824E-CCD3F9F49D6C}" dt="2024-10-11T15:10:21.316" v="1591" actId="1076"/>
          <ac:spMkLst>
            <pc:docMk/>
            <pc:sldMk cId="2922186019" sldId="342"/>
            <ac:spMk id="10" creationId="{424C2338-F197-796C-C006-F56EAA8E2DB9}"/>
          </ac:spMkLst>
        </pc:spChg>
        <pc:picChg chg="add mod">
          <ac:chgData name="Beaudoin, Isabelle" userId="851289dc-7cc1-4931-a008-9342d9e5220d" providerId="ADAL" clId="{5D00503B-6835-41C1-824E-CCD3F9F49D6C}" dt="2024-10-11T15:09:54.246" v="1584" actId="1076"/>
          <ac:picMkLst>
            <pc:docMk/>
            <pc:sldMk cId="2922186019" sldId="342"/>
            <ac:picMk id="3" creationId="{62B6121B-C891-5C12-BBBC-BDDC2B3F9BE4}"/>
          </ac:picMkLst>
        </pc:picChg>
        <pc:picChg chg="del">
          <ac:chgData name="Beaudoin, Isabelle" userId="851289dc-7cc1-4931-a008-9342d9e5220d" providerId="ADAL" clId="{5D00503B-6835-41C1-824E-CCD3F9F49D6C}" dt="2024-10-11T15:08:54.800" v="1556" actId="478"/>
          <ac:picMkLst>
            <pc:docMk/>
            <pc:sldMk cId="2922186019" sldId="342"/>
            <ac:picMk id="6" creationId="{CEA0ED04-51C9-3EC3-B0A2-A52207973D5C}"/>
          </ac:picMkLst>
        </pc:picChg>
        <pc:picChg chg="del">
          <ac:chgData name="Beaudoin, Isabelle" userId="851289dc-7cc1-4931-a008-9342d9e5220d" providerId="ADAL" clId="{5D00503B-6835-41C1-824E-CCD3F9F49D6C}" dt="2024-10-11T15:08:55.535" v="1557" actId="478"/>
          <ac:picMkLst>
            <pc:docMk/>
            <pc:sldMk cId="2922186019" sldId="342"/>
            <ac:picMk id="7" creationId="{05D56CF1-C74F-EAF2-D455-8EBDDEC5054C}"/>
          </ac:picMkLst>
        </pc:picChg>
        <pc:picChg chg="del">
          <ac:chgData name="Beaudoin, Isabelle" userId="851289dc-7cc1-4931-a008-9342d9e5220d" providerId="ADAL" clId="{5D00503B-6835-41C1-824E-CCD3F9F49D6C}" dt="2024-10-11T15:08:56.153" v="1558" actId="478"/>
          <ac:picMkLst>
            <pc:docMk/>
            <pc:sldMk cId="2922186019" sldId="342"/>
            <ac:picMk id="8" creationId="{B820DB00-C03E-9A02-8259-4EE6772EAC35}"/>
          </ac:picMkLst>
        </pc:picChg>
      </pc:sldChg>
      <pc:sldChg chg="new del">
        <pc:chgData name="Beaudoin, Isabelle" userId="851289dc-7cc1-4931-a008-9342d9e5220d" providerId="ADAL" clId="{5D00503B-6835-41C1-824E-CCD3F9F49D6C}" dt="2024-10-11T15:08:38.193" v="1530" actId="680"/>
        <pc:sldMkLst>
          <pc:docMk/>
          <pc:sldMk cId="4055711083" sldId="342"/>
        </pc:sldMkLst>
      </pc:sldChg>
      <pc:sldChg chg="add ord">
        <pc:chgData name="Beaudoin, Isabelle" userId="851289dc-7cc1-4931-a008-9342d9e5220d" providerId="ADAL" clId="{5D00503B-6835-41C1-824E-CCD3F9F49D6C}" dt="2024-10-15T14:24:01.517" v="1754"/>
        <pc:sldMkLst>
          <pc:docMk/>
          <pc:sldMk cId="3674594932" sldId="343"/>
        </pc:sldMkLst>
      </pc:sldChg>
      <pc:sldChg chg="addSp delSp modSp add mod">
        <pc:chgData name="Beaudoin, Isabelle" userId="851289dc-7cc1-4931-a008-9342d9e5220d" providerId="ADAL" clId="{5D00503B-6835-41C1-824E-CCD3F9F49D6C}" dt="2024-10-15T20:56:46.158" v="2367" actId="1076"/>
        <pc:sldMkLst>
          <pc:docMk/>
          <pc:sldMk cId="2572884941" sldId="344"/>
        </pc:sldMkLst>
        <pc:spChg chg="add mod">
          <ac:chgData name="Beaudoin, Isabelle" userId="851289dc-7cc1-4931-a008-9342d9e5220d" providerId="ADAL" clId="{5D00503B-6835-41C1-824E-CCD3F9F49D6C}" dt="2024-10-15T14:44:11.597" v="1791"/>
          <ac:spMkLst>
            <pc:docMk/>
            <pc:sldMk cId="2572884941" sldId="344"/>
            <ac:spMk id="3" creationId="{0403D52C-CEF0-8150-32DD-4DAA94335C5B}"/>
          </ac:spMkLst>
        </pc:spChg>
        <pc:spChg chg="add mod">
          <ac:chgData name="Beaudoin, Isabelle" userId="851289dc-7cc1-4931-a008-9342d9e5220d" providerId="ADAL" clId="{5D00503B-6835-41C1-824E-CCD3F9F49D6C}" dt="2024-10-15T20:56:46.158" v="2367" actId="1076"/>
          <ac:spMkLst>
            <pc:docMk/>
            <pc:sldMk cId="2572884941" sldId="344"/>
            <ac:spMk id="4" creationId="{F40E6702-B5B5-55C5-E98A-0BC4DC8DB0E2}"/>
          </ac:spMkLst>
        </pc:spChg>
        <pc:picChg chg="del">
          <ac:chgData name="Beaudoin, Isabelle" userId="851289dc-7cc1-4931-a008-9342d9e5220d" providerId="ADAL" clId="{5D00503B-6835-41C1-824E-CCD3F9F49D6C}" dt="2024-10-15T14:43:52.689" v="1789" actId="478"/>
          <ac:picMkLst>
            <pc:docMk/>
            <pc:sldMk cId="2572884941" sldId="344"/>
            <ac:picMk id="1026" creationId="{AF18F71B-4105-CC35-1BC7-3F855B20BD99}"/>
          </ac:picMkLst>
        </pc:picChg>
      </pc:sldChg>
      <pc:sldChg chg="modSp add mod">
        <pc:chgData name="Beaudoin, Isabelle" userId="851289dc-7cc1-4931-a008-9342d9e5220d" providerId="ADAL" clId="{5D00503B-6835-41C1-824E-CCD3F9F49D6C}" dt="2024-10-17T14:11:30.599" v="2390" actId="20577"/>
        <pc:sldMkLst>
          <pc:docMk/>
          <pc:sldMk cId="2235501389" sldId="345"/>
        </pc:sldMkLst>
        <pc:spChg chg="mod">
          <ac:chgData name="Beaudoin, Isabelle" userId="851289dc-7cc1-4931-a008-9342d9e5220d" providerId="ADAL" clId="{5D00503B-6835-41C1-824E-CCD3F9F49D6C}" dt="2024-10-15T20:41:07.160" v="2098" actId="20577"/>
          <ac:spMkLst>
            <pc:docMk/>
            <pc:sldMk cId="2235501389" sldId="345"/>
            <ac:spMk id="2" creationId="{66A47F5C-50EC-416A-AE8C-6F6BB4225673}"/>
          </ac:spMkLst>
        </pc:spChg>
        <pc:spChg chg="mod">
          <ac:chgData name="Beaudoin, Isabelle" userId="851289dc-7cc1-4931-a008-9342d9e5220d" providerId="ADAL" clId="{5D00503B-6835-41C1-824E-CCD3F9F49D6C}" dt="2024-10-17T14:11:30.599" v="2390" actId="20577"/>
          <ac:spMkLst>
            <pc:docMk/>
            <pc:sldMk cId="2235501389" sldId="345"/>
            <ac:spMk id="5" creationId="{73926F1D-3C23-B54F-EA98-C6B75CF6D4D9}"/>
          </ac:spMkLst>
        </pc:spChg>
      </pc:sldChg>
      <pc:sldChg chg="modSp add mod">
        <pc:chgData name="Beaudoin, Isabelle" userId="851289dc-7cc1-4931-a008-9342d9e5220d" providerId="ADAL" clId="{5D00503B-6835-41C1-824E-CCD3F9F49D6C}" dt="2024-10-15T20:42:43.745" v="2152" actId="20577"/>
        <pc:sldMkLst>
          <pc:docMk/>
          <pc:sldMk cId="4012485201" sldId="346"/>
        </pc:sldMkLst>
        <pc:spChg chg="mod">
          <ac:chgData name="Beaudoin, Isabelle" userId="851289dc-7cc1-4931-a008-9342d9e5220d" providerId="ADAL" clId="{5D00503B-6835-41C1-824E-CCD3F9F49D6C}" dt="2024-10-15T20:42:39.096" v="2149" actId="20577"/>
          <ac:spMkLst>
            <pc:docMk/>
            <pc:sldMk cId="4012485201" sldId="346"/>
            <ac:spMk id="2" creationId="{66A47F5C-50EC-416A-AE8C-6F6BB4225673}"/>
          </ac:spMkLst>
        </pc:spChg>
        <pc:spChg chg="mod">
          <ac:chgData name="Beaudoin, Isabelle" userId="851289dc-7cc1-4931-a008-9342d9e5220d" providerId="ADAL" clId="{5D00503B-6835-41C1-824E-CCD3F9F49D6C}" dt="2024-10-15T20:42:43.745" v="2152" actId="20577"/>
          <ac:spMkLst>
            <pc:docMk/>
            <pc:sldMk cId="4012485201" sldId="346"/>
            <ac:spMk id="5" creationId="{73926F1D-3C23-B54F-EA98-C6B75CF6D4D9}"/>
          </ac:spMkLst>
        </pc:spChg>
      </pc:sldChg>
      <pc:sldChg chg="modSp add mod">
        <pc:chgData name="Beaudoin, Isabelle" userId="851289dc-7cc1-4931-a008-9342d9e5220d" providerId="ADAL" clId="{5D00503B-6835-41C1-824E-CCD3F9F49D6C}" dt="2024-10-17T14:13:53.964" v="2424" actId="20577"/>
        <pc:sldMkLst>
          <pc:docMk/>
          <pc:sldMk cId="2838952651" sldId="347"/>
        </pc:sldMkLst>
        <pc:spChg chg="mod">
          <ac:chgData name="Beaudoin, Isabelle" userId="851289dc-7cc1-4931-a008-9342d9e5220d" providerId="ADAL" clId="{5D00503B-6835-41C1-824E-CCD3F9F49D6C}" dt="2024-10-15T20:43:00.369" v="2191" actId="20577"/>
          <ac:spMkLst>
            <pc:docMk/>
            <pc:sldMk cId="2838952651" sldId="347"/>
            <ac:spMk id="2" creationId="{66A47F5C-50EC-416A-AE8C-6F6BB4225673}"/>
          </ac:spMkLst>
        </pc:spChg>
        <pc:spChg chg="mod">
          <ac:chgData name="Beaudoin, Isabelle" userId="851289dc-7cc1-4931-a008-9342d9e5220d" providerId="ADAL" clId="{5D00503B-6835-41C1-824E-CCD3F9F49D6C}" dt="2024-10-17T14:13:53.964" v="2424" actId="20577"/>
          <ac:spMkLst>
            <pc:docMk/>
            <pc:sldMk cId="2838952651" sldId="347"/>
            <ac:spMk id="5" creationId="{73926F1D-3C23-B54F-EA98-C6B75CF6D4D9}"/>
          </ac:spMkLst>
        </pc:spChg>
      </pc:sldChg>
      <pc:sldChg chg="addSp delSp modSp add mod">
        <pc:chgData name="Beaudoin, Isabelle" userId="851289dc-7cc1-4931-a008-9342d9e5220d" providerId="ADAL" clId="{5D00503B-6835-41C1-824E-CCD3F9F49D6C}" dt="2024-10-17T15:29:39.577" v="2475" actId="20577"/>
        <pc:sldMkLst>
          <pc:docMk/>
          <pc:sldMk cId="2948393758" sldId="348"/>
        </pc:sldMkLst>
        <pc:spChg chg="add mod">
          <ac:chgData name="Beaudoin, Isabelle" userId="851289dc-7cc1-4931-a008-9342d9e5220d" providerId="ADAL" clId="{5D00503B-6835-41C1-824E-CCD3F9F49D6C}" dt="2024-10-17T15:29:39.577" v="2475" actId="20577"/>
          <ac:spMkLst>
            <pc:docMk/>
            <pc:sldMk cId="2948393758" sldId="348"/>
            <ac:spMk id="3" creationId="{E9F8B089-CCA7-9A68-7B7A-63E164C2055D}"/>
          </ac:spMkLst>
        </pc:spChg>
        <pc:spChg chg="del mod">
          <ac:chgData name="Beaudoin, Isabelle" userId="851289dc-7cc1-4931-a008-9342d9e5220d" providerId="ADAL" clId="{5D00503B-6835-41C1-824E-CCD3F9F49D6C}" dt="2024-10-15T20:44:45.738" v="2229" actId="478"/>
          <ac:spMkLst>
            <pc:docMk/>
            <pc:sldMk cId="2948393758" sldId="348"/>
            <ac:spMk id="5" creationId="{73926F1D-3C23-B54F-EA98-C6B75CF6D4D9}"/>
          </ac:spMkLst>
        </pc:spChg>
        <pc:spChg chg="add del mod">
          <ac:chgData name="Beaudoin, Isabelle" userId="851289dc-7cc1-4931-a008-9342d9e5220d" providerId="ADAL" clId="{5D00503B-6835-41C1-824E-CCD3F9F49D6C}" dt="2024-10-15T20:44:58.671" v="2230" actId="478"/>
          <ac:spMkLst>
            <pc:docMk/>
            <pc:sldMk cId="2948393758" sldId="348"/>
            <ac:spMk id="6" creationId="{A76F579D-3057-EAEB-EDB5-756F614DC63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C02B8C-B145-46DE-964D-806F90075E4A}" type="datetime1">
              <a:rPr lang="fr-CA" smtClean="0"/>
              <a:t>2024-10-17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E547B0-2DC4-474C-A13B-73CE3C8CA783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8376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80DB1C-37AC-4699-B110-C246513F300F}" type="datetime1">
              <a:rPr lang="fr-CA" smtClean="0"/>
              <a:pPr/>
              <a:t>2024-10-17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 noProof="0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CA" noProof="0" dirty="0"/>
              <a:t>Modifier les styles du texte du masque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E5607A-662F-4E0C-85CC-DE08211D3118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4221896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78684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10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25683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5607A-662F-4E0C-85CC-DE08211D3118}" type="slidenum">
              <a:rPr lang="fr-CA" noProof="0" smtClean="0"/>
              <a:t>11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671284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5607A-662F-4E0C-85CC-DE08211D3118}" type="slidenum">
              <a:rPr lang="fr-CA" noProof="0" smtClean="0"/>
              <a:t>12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239950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5607A-662F-4E0C-85CC-DE08211D3118}" type="slidenum">
              <a:rPr lang="fr-CA" noProof="0" smtClean="0"/>
              <a:t>13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912006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5607A-662F-4E0C-85CC-DE08211D3118}" type="slidenum">
              <a:rPr lang="fr-CA" noProof="0" smtClean="0"/>
              <a:t>14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594386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5607A-662F-4E0C-85CC-DE08211D3118}" type="slidenum">
              <a:rPr lang="fr-CA" noProof="0" smtClean="0"/>
              <a:t>15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961779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5607A-662F-4E0C-85CC-DE08211D3118}" type="slidenum">
              <a:rPr lang="fr-CA" noProof="0" smtClean="0"/>
              <a:t>16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793541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5607A-662F-4E0C-85CC-DE08211D3118}" type="slidenum">
              <a:rPr lang="fr-CA" noProof="0" smtClean="0"/>
              <a:t>17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426384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18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50025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19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9271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8553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20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86048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22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45202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23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70234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24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76574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25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62564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26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78115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5607A-662F-4E0C-85CC-DE08211D3118}" type="slidenum">
              <a:rPr lang="fr-CA" noProof="0" smtClean="0"/>
              <a:t>27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3171584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5607A-662F-4E0C-85CC-DE08211D3118}" type="slidenum">
              <a:rPr lang="fr-CA" noProof="0" smtClean="0"/>
              <a:t>28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3608510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5607A-662F-4E0C-85CC-DE08211D3118}" type="slidenum">
              <a:rPr lang="fr-CA" noProof="0" smtClean="0"/>
              <a:t>29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864334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30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5983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5607A-662F-4E0C-85CC-DE08211D3118}" type="slidenum">
              <a:rPr lang="fr-CA" noProof="0" smtClean="0"/>
              <a:t>3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9138804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31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84339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32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708628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33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78142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34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15099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35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71119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5607A-662F-4E0C-85CC-DE08211D3118}" type="slidenum">
              <a:rPr lang="fr-CA" noProof="0" smtClean="0"/>
              <a:t>36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6777000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37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60736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38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836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45345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6884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41389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93233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5607A-662F-4E0C-85CC-DE08211D3118}" type="slidenum">
              <a:rPr lang="fr-CA" noProof="0" smtClean="0"/>
              <a:t>8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630134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607A-662F-4E0C-85CC-DE08211D3118}" type="slidenum">
              <a:rPr lang="fr-CA" smtClean="0"/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3102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CA" noProof="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277AAD-8A20-4DBE-9C72-26ABFA244605}" type="datetime1">
              <a:rPr lang="fr-CA" noProof="0" smtClean="0"/>
              <a:t>2024-10-17</a:t>
            </a:fld>
            <a:endParaRPr lang="fr-CA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6127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CCAFB3-4528-43C2-B78E-C62C5457E8A9}" type="datetime1">
              <a:rPr lang="fr-CA" noProof="0" smtClean="0"/>
              <a:t>2024-10-17</a:t>
            </a:fld>
            <a:endParaRPr lang="fr-CA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C94DE-937F-4D06-9106-08907BB41518}" type="datetime1">
              <a:rPr lang="fr-CA" noProof="0" smtClean="0"/>
              <a:t>2024-10-17</a:t>
            </a:fld>
            <a:endParaRPr lang="fr-CA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C80022-81AF-4A1D-B981-8A20A3C2649A}" type="datetime1">
              <a:rPr lang="fr-CA" noProof="0" smtClean="0"/>
              <a:t>2024-10-17</a:t>
            </a:fld>
            <a:endParaRPr lang="fr-CA" noProof="0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6CCFE0-5E48-4939-89F7-16BA470730EB}" type="datetime1">
              <a:rPr lang="fr-CA" noProof="0" smtClean="0"/>
              <a:t>2024-10-17</a:t>
            </a:fld>
            <a:endParaRPr lang="fr-CA" noProof="0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BB7F40-72EC-4E0D-B047-DB6E63BC46EA}" type="datetime1">
              <a:rPr lang="fr-CA" noProof="0" smtClean="0"/>
              <a:t>2024-10-17</a:t>
            </a:fld>
            <a:endParaRPr lang="fr-CA" noProof="0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B0CD5F-A0F9-4F2E-86CA-AD9353E5CA3D}" type="datetime1">
              <a:rPr lang="fr-CA" noProof="0" smtClean="0"/>
              <a:t>2024-10-17</a:t>
            </a:fld>
            <a:endParaRPr lang="fr-CA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4D659A48-3E6A-45E1-AF99-8B18ADB4FB2E}" type="datetime1">
              <a:rPr lang="fr-CA" noProof="0" smtClean="0"/>
              <a:t>2024-10-17</a:t>
            </a:fld>
            <a:endParaRPr lang="fr-CA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fr-CA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fr-CA" noProof="0" smtClean="0"/>
              <a:pPr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A8724B0-D507-4B5A-81CD-1980E46C57FE}" type="datetime1">
              <a:rPr lang="fr-CA" noProof="0" smtClean="0"/>
              <a:t>2024-10-17</a:t>
            </a:fld>
            <a:endParaRPr lang="fr-CA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fr-CA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CA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-CA" noProof="0" dirty="0"/>
              <a:t>Modifiez les styles du texte du masque</a:t>
            </a:r>
          </a:p>
          <a:p>
            <a:pPr lvl="1" rtl="0"/>
            <a:r>
              <a:rPr lang="fr-CA" noProof="0" dirty="0"/>
              <a:t>Deuxième niveau</a:t>
            </a:r>
          </a:p>
          <a:p>
            <a:pPr lvl="2" rtl="0"/>
            <a:r>
              <a:rPr lang="fr-CA" noProof="0" dirty="0"/>
              <a:t>Troisième niveau</a:t>
            </a:r>
          </a:p>
          <a:p>
            <a:pPr lvl="3" rtl="0"/>
            <a:r>
              <a:rPr lang="fr-CA" noProof="0" dirty="0"/>
              <a:t>Quatrième niveau</a:t>
            </a:r>
          </a:p>
          <a:p>
            <a:pPr lvl="4" rtl="0"/>
            <a:r>
              <a:rPr lang="fr-CA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CF7C4336-01CF-4FED-85DF-910DF1795D72}" type="datetime1">
              <a:rPr lang="fr-CA" noProof="0" smtClean="0"/>
              <a:t>2024-10-17</a:t>
            </a:fld>
            <a:endParaRPr lang="fr-CA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fr-CA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 rtlCol="0">
            <a:normAutofit/>
          </a:bodyPr>
          <a:lstStyle/>
          <a:p>
            <a:pPr rtl="0"/>
            <a:r>
              <a:rPr lang="fr-CA" dirty="0"/>
              <a:t>Anaglyphe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fr-CA" dirty="0"/>
              <a:t>Parallaxe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75CDA5-690A-0607-1996-03D38A067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061" y="1968838"/>
            <a:ext cx="6169458" cy="43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8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3BE03E-C48D-734F-0FC9-34F699F98D61}"/>
              </a:ext>
            </a:extLst>
          </p:cNvPr>
          <p:cNvSpPr/>
          <p:nvPr/>
        </p:nvSpPr>
        <p:spPr>
          <a:xfrm>
            <a:off x="988291" y="286327"/>
            <a:ext cx="10409382" cy="5957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DF5F1E0-F91F-FDF7-DA8C-54E4528B2957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6192982" y="286327"/>
            <a:ext cx="0" cy="5957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FA8E626-16E2-BAF2-34B2-D04CBD2AC20F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988291" y="3265055"/>
            <a:ext cx="104093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786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7B7281-595E-62A7-C5AF-76B9D245A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665" y="0"/>
            <a:ext cx="9026404" cy="63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91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BBBB1CD-0400-FB76-E546-8260238D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64" y="1155605"/>
            <a:ext cx="11099122" cy="431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1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A523645-BCD3-D687-E295-52B4832BB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70" y="1238733"/>
            <a:ext cx="11205261" cy="43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21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30430C0-D841-F9D9-75B0-E06637A0A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72" y="933309"/>
            <a:ext cx="10777445" cy="486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38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7B7281-595E-62A7-C5AF-76B9D245A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665" y="0"/>
            <a:ext cx="9026404" cy="63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94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26A6647-6CE6-F745-90CA-A484AE50F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582" y="0"/>
            <a:ext cx="9439564" cy="636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18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fr-CA" dirty="0"/>
              <a:t>Matrice - définition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73926F1D-3C23-B54F-EA98-C6B75CF6D4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CA" sz="3200" dirty="0">
                    <a:latin typeface="+mj-lt"/>
                  </a:rPr>
                  <a:t>Une matrice </a:t>
                </a:r>
                <a:r>
                  <a:rPr lang="fr-CA" sz="3200" b="1" dirty="0">
                    <a:latin typeface="+mj-lt"/>
                  </a:rPr>
                  <a:t>A</a:t>
                </a:r>
                <a:r>
                  <a:rPr lang="fr-CA" sz="3200" dirty="0">
                    <a:latin typeface="+mj-lt"/>
                  </a:rPr>
                  <a:t> de format </a:t>
                </a:r>
                <a14:m>
                  <m:oMath xmlns:m="http://schemas.openxmlformats.org/officeDocument/2006/math">
                    <m:r>
                      <a:rPr lang="fr-CA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CA" sz="3200" dirty="0">
                    <a:latin typeface="+mj-lt"/>
                  </a:rPr>
                  <a:t> est un tableau rectangulaire ordonné de </a:t>
                </a:r>
                <a14:m>
                  <m:oMath xmlns:m="http://schemas.openxmlformats.org/officeDocument/2006/math">
                    <m:r>
                      <a:rPr lang="fr-CA" sz="3200" b="0" i="1" smtClean="0">
                        <a:latin typeface="Cambria Math" panose="02040503050406030204" pitchFamily="18" charset="0"/>
                      </a:rPr>
                      <m:t>𝑚𝑛</m:t>
                    </m:r>
                  </m:oMath>
                </a14:m>
                <a:r>
                  <a:rPr lang="fr-CA" sz="3200" dirty="0">
                    <a:latin typeface="+mj-lt"/>
                  </a:rPr>
                  <a:t> éléments disposés sur </a:t>
                </a:r>
                <a14:m>
                  <m:oMath xmlns:m="http://schemas.openxmlformats.org/officeDocument/2006/math">
                    <m:r>
                      <a:rPr lang="fr-CA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r-CA" sz="3200" dirty="0">
                    <a:latin typeface="+mj-lt"/>
                  </a:rPr>
                  <a:t> lignes et </a:t>
                </a:r>
                <a14:m>
                  <m:oMath xmlns:m="http://schemas.openxmlformats.org/officeDocument/2006/math">
                    <m:r>
                      <a:rPr lang="fr-CA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CA" sz="3200" dirty="0">
                    <a:latin typeface="+mj-lt"/>
                  </a:rPr>
                  <a:t> colonnes. </a:t>
                </a:r>
              </a:p>
              <a:p>
                <a:pPr marL="0" indent="0">
                  <a:buNone/>
                </a:pPr>
                <a:endParaRPr lang="fr-CA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73926F1D-3C23-B54F-EA98-C6B75CF6D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424" t="-145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droppedImage.pdf">
            <a:extLst>
              <a:ext uri="{FF2B5EF4-FFF2-40B4-BE49-F238E27FC236}">
                <a16:creationId xmlns:a16="http://schemas.microsoft.com/office/drawing/2014/main" id="{71C4BF4D-F670-6EAD-7A6F-36B66CB0FF7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72066" y="3429000"/>
            <a:ext cx="7891866" cy="24375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2541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fr-CA" dirty="0"/>
              <a:t>Matrice - addition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3926F1D-3C23-B54F-EA98-C6B75CF6D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 sz="1800"/>
            </a:pPr>
            <a:r>
              <a:rPr lang="fr-CA" sz="3200" dirty="0">
                <a:latin typeface="+mj-lt"/>
              </a:rPr>
              <a:t>Soient</a:t>
            </a:r>
            <a:r>
              <a:rPr lang="fr-CA" sz="3200" b="1" dirty="0">
                <a:latin typeface="+mj-lt"/>
              </a:rPr>
              <a:t> A </a:t>
            </a:r>
            <a:r>
              <a:rPr lang="fr-CA" sz="3200" dirty="0">
                <a:latin typeface="+mj-lt"/>
              </a:rPr>
              <a:t>et </a:t>
            </a:r>
            <a:r>
              <a:rPr lang="fr-CA" sz="3200" b="1" dirty="0">
                <a:latin typeface="+mj-lt"/>
              </a:rPr>
              <a:t>B</a:t>
            </a:r>
            <a:r>
              <a:rPr lang="fr-CA" sz="3200" dirty="0">
                <a:latin typeface="+mj-lt"/>
              </a:rPr>
              <a:t> deux matrices de même format, on additionne les éléments occupant les mêmes positions dans chaque matrice. </a:t>
            </a:r>
          </a:p>
          <a:p>
            <a:pPr marL="0" indent="0">
              <a:buNone/>
            </a:pPr>
            <a:endParaRPr lang="fr-CA" sz="3200" dirty="0">
              <a:latin typeface="+mj-lt"/>
            </a:endParaRPr>
          </a:p>
        </p:txBody>
      </p:sp>
      <p:pic>
        <p:nvPicPr>
          <p:cNvPr id="6" name="droppedImage.pdf">
            <a:extLst>
              <a:ext uri="{FF2B5EF4-FFF2-40B4-BE49-F238E27FC236}">
                <a16:creationId xmlns:a16="http://schemas.microsoft.com/office/drawing/2014/main" id="{CEA0ED04-51C9-3EC3-B0A2-A52207973D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09822" y="3634783"/>
            <a:ext cx="5854700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roppedImage.pdf">
            <a:extLst>
              <a:ext uri="{FF2B5EF4-FFF2-40B4-BE49-F238E27FC236}">
                <a16:creationId xmlns:a16="http://schemas.microsoft.com/office/drawing/2014/main" id="{05D56CF1-C74F-EAF2-D455-8EBDDEC5054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55539" y="3634783"/>
            <a:ext cx="5219700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roppedImage.pdf">
            <a:extLst>
              <a:ext uri="{FF2B5EF4-FFF2-40B4-BE49-F238E27FC236}">
                <a16:creationId xmlns:a16="http://schemas.microsoft.com/office/drawing/2014/main" id="{B820DB00-C03E-9A02-8259-4EE6772EAC3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755539" y="4850969"/>
            <a:ext cx="4140200" cy="11303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5378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7" grpId="0" animBg="1" advAuto="0"/>
      <p:bldP spid="8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fr-CA" dirty="0"/>
              <a:t>Stéréoscopie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8AFF6708-00BB-4738-F1F2-510EC7539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CA" sz="32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+mj-lt"/>
              </a:rPr>
              <a:t>La stéréoscopie (du grec stéréo- : solide, -scope : vision) est l'ensemble des techniques mises en œuvre pour reproduire une perception du relief à partir de deux images planes.</a:t>
            </a:r>
            <a:endParaRPr lang="fr-CA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1816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fr-CA" dirty="0"/>
              <a:t>Matrice - multiplication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3926F1D-3C23-B54F-EA98-C6B75CF6D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 sz="1800"/>
            </a:pPr>
            <a:r>
              <a:rPr lang="fr-CA" sz="3200" dirty="0">
                <a:latin typeface="+mj-lt"/>
              </a:rPr>
              <a:t>Soient</a:t>
            </a:r>
            <a:r>
              <a:rPr lang="fr-CA" sz="3200" b="1" dirty="0">
                <a:latin typeface="+mj-lt"/>
              </a:rPr>
              <a:t> A </a:t>
            </a:r>
            <a:r>
              <a:rPr lang="fr-CA" sz="3200" dirty="0">
                <a:latin typeface="+mj-lt"/>
              </a:rPr>
              <a:t>et </a:t>
            </a:r>
            <a:r>
              <a:rPr lang="fr-CA" sz="3200" b="1" dirty="0">
                <a:latin typeface="+mj-lt"/>
              </a:rPr>
              <a:t>B</a:t>
            </a:r>
            <a:r>
              <a:rPr lang="fr-CA" sz="3200" dirty="0">
                <a:latin typeface="+mj-lt"/>
              </a:rPr>
              <a:t> deux matrices de format compatible. </a:t>
            </a:r>
          </a:p>
          <a:p>
            <a:pPr marL="0" indent="0">
              <a:buNone/>
            </a:pPr>
            <a:endParaRPr lang="fr-CA" sz="3200" dirty="0">
              <a:latin typeface="+mj-lt"/>
            </a:endParaRPr>
          </a:p>
        </p:txBody>
      </p:sp>
      <p:pic>
        <p:nvPicPr>
          <p:cNvPr id="3" name="droppedImage.pdf">
            <a:extLst>
              <a:ext uri="{FF2B5EF4-FFF2-40B4-BE49-F238E27FC236}">
                <a16:creationId xmlns:a16="http://schemas.microsoft.com/office/drawing/2014/main" id="{62B6121B-C891-5C12-BBBC-BDDC2B3F9B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96304" y="3903405"/>
            <a:ext cx="41275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37">
            <a:extLst>
              <a:ext uri="{FF2B5EF4-FFF2-40B4-BE49-F238E27FC236}">
                <a16:creationId xmlns:a16="http://schemas.microsoft.com/office/drawing/2014/main" id="{5C35A413-4922-5C24-691A-00A8F3A4A04C}"/>
              </a:ext>
            </a:extLst>
          </p:cNvPr>
          <p:cNvSpPr/>
          <p:nvPr/>
        </p:nvSpPr>
        <p:spPr>
          <a:xfrm>
            <a:off x="4364935" y="2727851"/>
            <a:ext cx="2990238" cy="1260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97" extrusionOk="0">
                <a:moveTo>
                  <a:pt x="0" y="20797"/>
                </a:moveTo>
                <a:lnTo>
                  <a:pt x="324" y="19482"/>
                </a:lnTo>
                <a:cubicBezTo>
                  <a:pt x="324" y="19482"/>
                  <a:pt x="3760" y="5494"/>
                  <a:pt x="6504" y="2162"/>
                </a:cubicBezTo>
                <a:cubicBezTo>
                  <a:pt x="8945" y="-803"/>
                  <a:pt x="12115" y="-637"/>
                  <a:pt x="14585" y="2162"/>
                </a:cubicBezTo>
                <a:cubicBezTo>
                  <a:pt x="17411" y="5364"/>
                  <a:pt x="21240" y="18864"/>
                  <a:pt x="21240" y="18864"/>
                </a:cubicBezTo>
                <a:lnTo>
                  <a:pt x="21600" y="20129"/>
                </a:lnTo>
              </a:path>
            </a:pathLst>
          </a:custGeom>
          <a:ln w="25400">
            <a:solidFill>
              <a:srgbClr val="77BB41"/>
            </a:solidFill>
            <a:miter lim="400000"/>
            <a:headEnd type="triangle"/>
            <a:tailEnd type="triangle"/>
          </a:ln>
          <a:effectLst>
            <a:reflection stA="71804" endPos="40000" dir="5400000" sy="-10000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  <a:endParaRPr/>
          </a:p>
        </p:txBody>
      </p:sp>
      <p:sp>
        <p:nvSpPr>
          <p:cNvPr id="9" name="Shape 236">
            <a:extLst>
              <a:ext uri="{FF2B5EF4-FFF2-40B4-BE49-F238E27FC236}">
                <a16:creationId xmlns:a16="http://schemas.microsoft.com/office/drawing/2014/main" id="{02FC7FF0-606E-AEF7-1C0B-C6B24DFFAA73}"/>
              </a:ext>
            </a:extLst>
          </p:cNvPr>
          <p:cNvSpPr/>
          <p:nvPr/>
        </p:nvSpPr>
        <p:spPr>
          <a:xfrm>
            <a:off x="4868286" y="4359487"/>
            <a:ext cx="666453" cy="874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54" extrusionOk="0">
                <a:moveTo>
                  <a:pt x="0" y="0"/>
                </a:moveTo>
                <a:lnTo>
                  <a:pt x="34" y="2879"/>
                </a:lnTo>
                <a:cubicBezTo>
                  <a:pt x="34" y="2879"/>
                  <a:pt x="143" y="14114"/>
                  <a:pt x="4973" y="19277"/>
                </a:cubicBezTo>
                <a:cubicBezTo>
                  <a:pt x="7147" y="21600"/>
                  <a:pt x="14220" y="20746"/>
                  <a:pt x="16499" y="18477"/>
                </a:cubicBezTo>
                <a:cubicBezTo>
                  <a:pt x="20822" y="14171"/>
                  <a:pt x="21438" y="2879"/>
                  <a:pt x="21438" y="2879"/>
                </a:cubicBezTo>
                <a:lnTo>
                  <a:pt x="21600" y="2"/>
                </a:lnTo>
              </a:path>
            </a:pathLst>
          </a:custGeom>
          <a:ln w="25400">
            <a:solidFill>
              <a:srgbClr val="FF2600"/>
            </a:solidFill>
            <a:miter lim="400000"/>
            <a:headEnd type="triangle"/>
            <a:tailEnd type="triangle"/>
          </a:ln>
          <a:effectLst>
            <a:reflection stA="71804" endPos="40000" dir="5400000" sy="-10000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  <a:endParaRPr/>
          </a:p>
        </p:txBody>
      </p:sp>
      <p:sp>
        <p:nvSpPr>
          <p:cNvPr id="10" name="Shape 238">
            <a:extLst>
              <a:ext uri="{FF2B5EF4-FFF2-40B4-BE49-F238E27FC236}">
                <a16:creationId xmlns:a16="http://schemas.microsoft.com/office/drawing/2014/main" id="{424C2338-F197-796C-C006-F56EAA8E2DB9}"/>
              </a:ext>
            </a:extLst>
          </p:cNvPr>
          <p:cNvSpPr/>
          <p:nvPr/>
        </p:nvSpPr>
        <p:spPr>
          <a:xfrm>
            <a:off x="6035798" y="3095010"/>
            <a:ext cx="1845681" cy="834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432" extrusionOk="0">
                <a:moveTo>
                  <a:pt x="0" y="20432"/>
                </a:moveTo>
                <a:lnTo>
                  <a:pt x="442" y="18393"/>
                </a:lnTo>
                <a:cubicBezTo>
                  <a:pt x="442" y="18393"/>
                  <a:pt x="3216" y="5540"/>
                  <a:pt x="5792" y="3052"/>
                </a:cubicBezTo>
                <a:cubicBezTo>
                  <a:pt x="9993" y="-1004"/>
                  <a:pt x="13027" y="-1168"/>
                  <a:pt x="17088" y="3467"/>
                </a:cubicBezTo>
                <a:cubicBezTo>
                  <a:pt x="19268" y="5954"/>
                  <a:pt x="21250" y="17978"/>
                  <a:pt x="21250" y="17978"/>
                </a:cubicBezTo>
                <a:lnTo>
                  <a:pt x="21600" y="20094"/>
                </a:lnTo>
              </a:path>
            </a:pathLst>
          </a:custGeom>
          <a:ln w="25400">
            <a:solidFill>
              <a:srgbClr val="0056D6"/>
            </a:solidFill>
            <a:miter lim="400000"/>
            <a:headEnd type="triangle"/>
            <a:tailEnd type="triangle"/>
          </a:ln>
          <a:effectLst>
            <a:reflection stA="71804" endPos="40000" dir="5400000" sy="-10000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18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9" grpId="0" animBg="1" advAuto="0"/>
      <p:bldP spid="10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dropped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3138041" y="3339703"/>
            <a:ext cx="3192363" cy="2946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dropped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9080003" y="3295055"/>
            <a:ext cx="3095626" cy="2857501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/>
        </p:nvSpPr>
        <p:spPr>
          <a:xfrm>
            <a:off x="3684985" y="330398"/>
            <a:ext cx="3768329" cy="428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401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/>
            </a:pPr>
            <a:endParaRPr sz="2812"/>
          </a:p>
        </p:txBody>
      </p:sp>
      <p:sp>
        <p:nvSpPr>
          <p:cNvPr id="244" name="Shape 244"/>
          <p:cNvSpPr/>
          <p:nvPr/>
        </p:nvSpPr>
        <p:spPr>
          <a:xfrm rot="16200000">
            <a:off x="6631781" y="1026915"/>
            <a:ext cx="2375297" cy="500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4013"/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4000"/>
            </a:pPr>
            <a:endParaRPr sz="2812"/>
          </a:p>
        </p:txBody>
      </p:sp>
      <p:sp>
        <p:nvSpPr>
          <p:cNvPr id="246" name="Shape 246"/>
          <p:cNvSpPr/>
          <p:nvPr/>
        </p:nvSpPr>
        <p:spPr>
          <a:xfrm rot="16200000">
            <a:off x="8917781" y="1071563"/>
            <a:ext cx="2375297" cy="500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4013"/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4000"/>
            </a:pPr>
            <a:endParaRPr sz="2812"/>
          </a:p>
        </p:txBody>
      </p:sp>
      <p:pic>
        <p:nvPicPr>
          <p:cNvPr id="247" name="droppedImage.pdf"/>
          <p:cNvPicPr/>
          <p:nvPr/>
        </p:nvPicPr>
        <p:blipFill>
          <a:blip r:embed="rId4"/>
          <a:stretch>
            <a:fillRect/>
          </a:stretch>
        </p:blipFill>
        <p:spPr>
          <a:xfrm>
            <a:off x="3943945" y="3339703"/>
            <a:ext cx="928688" cy="651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droppedImage.pdf"/>
          <p:cNvPicPr/>
          <p:nvPr/>
        </p:nvPicPr>
        <p:blipFill>
          <a:blip r:embed="rId5"/>
          <a:stretch>
            <a:fillRect/>
          </a:stretch>
        </p:blipFill>
        <p:spPr>
          <a:xfrm>
            <a:off x="5319117" y="3348633"/>
            <a:ext cx="928688" cy="651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droppedImage.pdf"/>
          <p:cNvPicPr/>
          <p:nvPr/>
        </p:nvPicPr>
        <p:blipFill>
          <a:blip r:embed="rId6"/>
          <a:stretch>
            <a:fillRect/>
          </a:stretch>
        </p:blipFill>
        <p:spPr>
          <a:xfrm>
            <a:off x="7935515" y="3339703"/>
            <a:ext cx="928688" cy="651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droppedImage.pdf"/>
          <p:cNvPicPr/>
          <p:nvPr/>
        </p:nvPicPr>
        <p:blipFill>
          <a:blip r:embed="rId7"/>
          <a:stretch>
            <a:fillRect/>
          </a:stretch>
        </p:blipFill>
        <p:spPr>
          <a:xfrm>
            <a:off x="7908726" y="4170164"/>
            <a:ext cx="928688" cy="651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droppedImage.pdf"/>
          <p:cNvPicPr/>
          <p:nvPr/>
        </p:nvPicPr>
        <p:blipFill>
          <a:blip r:embed="rId8"/>
          <a:stretch>
            <a:fillRect/>
          </a:stretch>
        </p:blipFill>
        <p:spPr>
          <a:xfrm>
            <a:off x="5319117" y="4170164"/>
            <a:ext cx="928688" cy="651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droppedImage.pdf"/>
          <p:cNvPicPr/>
          <p:nvPr/>
        </p:nvPicPr>
        <p:blipFill>
          <a:blip r:embed="rId9"/>
          <a:stretch>
            <a:fillRect/>
          </a:stretch>
        </p:blipFill>
        <p:spPr>
          <a:xfrm>
            <a:off x="3961804" y="4188024"/>
            <a:ext cx="928688" cy="651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droppedImage.pdf"/>
          <p:cNvPicPr/>
          <p:nvPr/>
        </p:nvPicPr>
        <p:blipFill>
          <a:blip r:embed="rId10"/>
          <a:stretch>
            <a:fillRect/>
          </a:stretch>
        </p:blipFill>
        <p:spPr>
          <a:xfrm>
            <a:off x="3952875" y="5589984"/>
            <a:ext cx="1000125" cy="651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droppedImage.pdf"/>
          <p:cNvPicPr/>
          <p:nvPr/>
        </p:nvPicPr>
        <p:blipFill>
          <a:blip r:embed="rId11"/>
          <a:stretch>
            <a:fillRect/>
          </a:stretch>
        </p:blipFill>
        <p:spPr>
          <a:xfrm>
            <a:off x="5319117" y="5589984"/>
            <a:ext cx="1000125" cy="651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droppedImage.pdf"/>
          <p:cNvPicPr/>
          <p:nvPr/>
        </p:nvPicPr>
        <p:blipFill>
          <a:blip r:embed="rId12"/>
          <a:stretch>
            <a:fillRect/>
          </a:stretch>
        </p:blipFill>
        <p:spPr>
          <a:xfrm>
            <a:off x="7899797" y="5572125"/>
            <a:ext cx="1000125" cy="651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droppedImage.pdf"/>
          <p:cNvPicPr/>
          <p:nvPr/>
        </p:nvPicPr>
        <p:blipFill>
          <a:blip r:embed="rId13"/>
          <a:stretch>
            <a:fillRect/>
          </a:stretch>
        </p:blipFill>
        <p:spPr>
          <a:xfrm>
            <a:off x="7060406" y="3714750"/>
            <a:ext cx="455414" cy="5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droppedImage.pdf"/>
          <p:cNvPicPr/>
          <p:nvPr/>
        </p:nvPicPr>
        <p:blipFill>
          <a:blip r:embed="rId14"/>
          <a:stretch>
            <a:fillRect/>
          </a:stretch>
        </p:blipFill>
        <p:spPr>
          <a:xfrm>
            <a:off x="7069336" y="4822031"/>
            <a:ext cx="330398" cy="44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droppedImage.pdf"/>
          <p:cNvPicPr/>
          <p:nvPr/>
        </p:nvPicPr>
        <p:blipFill>
          <a:blip r:embed="rId15"/>
          <a:stretch>
            <a:fillRect/>
          </a:stretch>
        </p:blipFill>
        <p:spPr>
          <a:xfrm>
            <a:off x="5542360" y="4847544"/>
            <a:ext cx="89298" cy="484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droppedImage.pdf"/>
          <p:cNvPicPr/>
          <p:nvPr/>
        </p:nvPicPr>
        <p:blipFill>
          <a:blip r:embed="rId15"/>
          <a:stretch>
            <a:fillRect/>
          </a:stretch>
        </p:blipFill>
        <p:spPr>
          <a:xfrm>
            <a:off x="8024813" y="4820755"/>
            <a:ext cx="89298" cy="484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droppedImage.pdf"/>
          <p:cNvPicPr/>
          <p:nvPr/>
        </p:nvPicPr>
        <p:blipFill>
          <a:blip r:embed="rId15"/>
          <a:stretch>
            <a:fillRect/>
          </a:stretch>
        </p:blipFill>
        <p:spPr>
          <a:xfrm>
            <a:off x="4470797" y="4838615"/>
            <a:ext cx="89298" cy="484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droppedImage.pdf"/>
          <p:cNvPicPr/>
          <p:nvPr/>
        </p:nvPicPr>
        <p:blipFill>
          <a:blip r:embed="rId13"/>
          <a:stretch>
            <a:fillRect/>
          </a:stretch>
        </p:blipFill>
        <p:spPr>
          <a:xfrm>
            <a:off x="7069336" y="4366618"/>
            <a:ext cx="455414" cy="5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droppedImage.pdf"/>
          <p:cNvPicPr/>
          <p:nvPr/>
        </p:nvPicPr>
        <p:blipFill>
          <a:blip r:embed="rId13"/>
          <a:stretch>
            <a:fillRect/>
          </a:stretch>
        </p:blipFill>
        <p:spPr>
          <a:xfrm>
            <a:off x="7051477" y="5848946"/>
            <a:ext cx="455414" cy="5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droppedImage.pdf"/>
          <p:cNvPicPr/>
          <p:nvPr/>
        </p:nvPicPr>
        <p:blipFill>
          <a:blip r:embed="rId16"/>
          <a:stretch>
            <a:fillRect/>
          </a:stretch>
        </p:blipFill>
        <p:spPr>
          <a:xfrm>
            <a:off x="1631156" y="321469"/>
            <a:ext cx="8992195" cy="1777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droppedImage.pdf"/>
          <p:cNvPicPr/>
          <p:nvPr/>
        </p:nvPicPr>
        <p:blipFill>
          <a:blip r:embed="rId17"/>
          <a:stretch>
            <a:fillRect/>
          </a:stretch>
        </p:blipFill>
        <p:spPr>
          <a:xfrm>
            <a:off x="2667000" y="4777383"/>
            <a:ext cx="250031" cy="142875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3693914" y="732234"/>
            <a:ext cx="3768329" cy="428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401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/>
            </a:pPr>
            <a:endParaRPr sz="2812"/>
          </a:p>
        </p:txBody>
      </p:sp>
      <p:sp>
        <p:nvSpPr>
          <p:cNvPr id="266" name="Shape 266"/>
          <p:cNvSpPr/>
          <p:nvPr/>
        </p:nvSpPr>
        <p:spPr>
          <a:xfrm>
            <a:off x="3676055" y="1714500"/>
            <a:ext cx="3768329" cy="428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401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/>
            </a:pPr>
            <a:endParaRPr sz="2812"/>
          </a:p>
        </p:txBody>
      </p:sp>
      <p:sp>
        <p:nvSpPr>
          <p:cNvPr id="268" name="Shape 268"/>
          <p:cNvSpPr/>
          <p:nvPr/>
        </p:nvSpPr>
        <p:spPr>
          <a:xfrm rot="16200000">
            <a:off x="7399734" y="978211"/>
            <a:ext cx="2375297" cy="500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4013"/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4000"/>
            </a:pPr>
            <a:endParaRPr sz="2812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 animBg="1" advAuto="0"/>
      <p:bldP spid="243" grpId="1" animBg="1" advAuto="0"/>
      <p:bldP spid="244" grpId="0" animBg="1" advAuto="0"/>
      <p:bldP spid="244" grpId="1" animBg="1" advAuto="0"/>
      <p:bldP spid="246" grpId="0" animBg="1" advAuto="0"/>
      <p:bldP spid="246" grpId="1" animBg="1" advAuto="0"/>
      <p:bldP spid="247" grpId="0" animBg="1" advAuto="0"/>
      <p:bldP spid="248" grpId="0" animBg="1" advAuto="0"/>
      <p:bldP spid="249" grpId="0" animBg="1" advAuto="0"/>
      <p:bldP spid="250" grpId="0" animBg="1" advAuto="0"/>
      <p:bldP spid="251" grpId="0" animBg="1" advAuto="0"/>
      <p:bldP spid="252" grpId="0" animBg="1" advAuto="0"/>
      <p:bldP spid="253" grpId="0" animBg="1" advAuto="0"/>
      <p:bldP spid="254" grpId="0" animBg="1" advAuto="0"/>
      <p:bldP spid="255" grpId="0" animBg="1" advAuto="0"/>
      <p:bldP spid="256" grpId="0" animBg="1" advAuto="0"/>
      <p:bldP spid="257" grpId="0" animBg="1" advAuto="0"/>
      <p:bldP spid="258" grpId="0" animBg="1" advAuto="0"/>
      <p:bldP spid="259" grpId="0" animBg="1" advAuto="0"/>
      <p:bldP spid="260" grpId="0" animBg="1" advAuto="0"/>
      <p:bldP spid="261" grpId="0" animBg="1" advAuto="0"/>
      <p:bldP spid="262" grpId="0" animBg="1" advAuto="0"/>
      <p:bldP spid="265" grpId="0" animBg="1" advAuto="0"/>
      <p:bldP spid="265" grpId="1" animBg="1" advAuto="0"/>
      <p:bldP spid="266" grpId="0" animBg="1" advAuto="0"/>
      <p:bldP spid="266" grpId="1" animBg="1" advAuto="0"/>
      <p:bldP spid="268" grpId="0" animBg="1" advAuto="0"/>
      <p:bldP spid="268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F18F71B-4105-CC35-1BC7-3F855B20B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3"/>
          <a:stretch/>
        </p:blipFill>
        <p:spPr bwMode="auto">
          <a:xfrm>
            <a:off x="1193029" y="1989056"/>
            <a:ext cx="6167195" cy="43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2A794D4-B0E6-8136-6AE8-842A1358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fr-CA" dirty="0"/>
              <a:t>Matrice – rotation 2D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4">
                <a:extLst>
                  <a:ext uri="{FF2B5EF4-FFF2-40B4-BE49-F238E27FC236}">
                    <a16:creationId xmlns:a16="http://schemas.microsoft.com/office/drawing/2014/main" id="{5D318E55-11B5-CAF1-1CE9-985320B269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5525" y="2028610"/>
                <a:ext cx="5190398" cy="2618804"/>
              </a:xfrm>
            </p:spPr>
            <p:txBody>
              <a:bodyPr>
                <a:normAutofit/>
              </a:bodyPr>
              <a:lstStyle/>
              <a:p>
                <a:pPr marL="1254125" indent="0">
                  <a:buNone/>
                </a:pPr>
                <a:r>
                  <a:rPr lang="fr-CA" sz="2400" b="1" dirty="0">
                    <a:latin typeface="+mj-lt"/>
                  </a:rPr>
                  <a:t>Point A 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A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A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fr-CA" sz="24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fr-CA" sz="2400" b="0" i="0" smtClean="0"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m:rPr>
                                  <m:brk m:alnAt="7"/>
                                </m:rP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fr-CA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fr-CA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CA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fr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CA" sz="2400" b="1" dirty="0">
                  <a:latin typeface="+mj-lt"/>
                </a:endParaRPr>
              </a:p>
              <a:p>
                <a:pPr marL="1706563" indent="0">
                  <a:buNone/>
                </a:pPr>
                <a:endParaRPr lang="fr-CA" sz="2400" i="1" dirty="0">
                  <a:latin typeface="Cambria Math" panose="02040503050406030204" pitchFamily="18" charset="0"/>
                </a:endParaRPr>
              </a:p>
              <a:p>
                <a:pPr marL="1254125" indent="0">
                  <a:buNone/>
                </a:pPr>
                <a:r>
                  <a:rPr lang="fr-CA" sz="2400" b="1" dirty="0">
                    <a:latin typeface="+mj-lt"/>
                  </a:rPr>
                  <a:t>Point A’ </a:t>
                </a:r>
                <a:r>
                  <a:rPr lang="fr-CA" sz="2400" b="1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A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A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fr-CA" sz="24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fr-CA" sz="2400" b="0" i="0" smtClean="0"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m:rPr>
                                  <m:brk m:alnAt="7"/>
                                </m:rP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fr-CA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fr-CA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CA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fr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fr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CA" sz="2400" dirty="0">
                  <a:latin typeface="+mj-lt"/>
                </a:endParaRPr>
              </a:p>
              <a:p>
                <a:pPr marL="2243138" indent="0">
                  <a:buNone/>
                </a:pPr>
                <a:endParaRPr lang="fr-CA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Espace réservé du contenu 4">
                <a:extLst>
                  <a:ext uri="{FF2B5EF4-FFF2-40B4-BE49-F238E27FC236}">
                    <a16:creationId xmlns:a16="http://schemas.microsoft.com/office/drawing/2014/main" id="{5D318E55-11B5-CAF1-1CE9-985320B269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5525" y="2028610"/>
                <a:ext cx="5190398" cy="2618804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30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A794D4-B0E6-8136-6AE8-842A1358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fr-CA" dirty="0"/>
              <a:t>Matrice – rotation 2D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4">
                <a:extLst>
                  <a:ext uri="{FF2B5EF4-FFF2-40B4-BE49-F238E27FC236}">
                    <a16:creationId xmlns:a16="http://schemas.microsoft.com/office/drawing/2014/main" id="{F40E6702-B5B5-55C5-E98A-0BC4DC8DB0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05421"/>
                <a:ext cx="10243165" cy="4565976"/>
              </a:xfrm>
            </p:spPr>
            <p:txBody>
              <a:bodyPr>
                <a:normAutofit fontScale="92500" lnSpcReduction="20000"/>
              </a:bodyPr>
              <a:lstStyle/>
              <a:p>
                <a:pPr marL="1706563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A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A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fr-CA" sz="24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fr-CA" sz="2400" b="0" i="0" smtClean="0"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m:rPr>
                                  <m:brk m:alnAt="7"/>
                                </m:rP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fr-CA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fr-CA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CA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fr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fr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CA" sz="2400" dirty="0">
                  <a:latin typeface="+mj-lt"/>
                </a:endParaRPr>
              </a:p>
              <a:p>
                <a:pPr marL="2243138" indent="0">
                  <a:buNone/>
                </a:pPr>
                <a14:m>
                  <m:oMath xmlns:m="http://schemas.openxmlformats.org/officeDocument/2006/math"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A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fr-C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fr-CA" sz="24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CA" sz="2400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fr-CA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  <m:func>
                                    <m:funcPr>
                                      <m:ctrlPr>
                                        <a:rPr lang="fr-CA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CA" sz="2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fr-CA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fr-CA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CA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fr-CA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CA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fr-CA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fr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func>
                                <m:funcPr>
                                  <m:ctrlP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CA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fr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fr-CA" sz="240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CA" sz="240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CA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fr-CA" sz="2400" dirty="0">
                  <a:latin typeface="+mj-lt"/>
                </a:endParaRPr>
              </a:p>
              <a:p>
                <a:pPr marL="2243138" indent="0">
                  <a:buNone/>
                </a:pPr>
                <a14:m>
                  <m:oMath xmlns:m="http://schemas.openxmlformats.org/officeDocument/2006/math"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A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fr-C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fr-CA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fr-CA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CA" sz="2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fr-CA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func>
                                <m:funcPr>
                                  <m:ctrlPr>
                                    <a:rPr lang="fr-CA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CA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func>
                                <m:funcPr>
                                  <m:ctrlP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CA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CA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fr-CA" sz="2400" dirty="0">
                  <a:latin typeface="+mj-lt"/>
                </a:endParaRPr>
              </a:p>
              <a:p>
                <a:pPr marL="2243138" indent="0">
                  <a:buNone/>
                </a:pPr>
                <a14:m>
                  <m:oMath xmlns:m="http://schemas.openxmlformats.org/officeDocument/2006/math"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A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fr-C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fr-CA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fr-CA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CA" sz="2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fr-CA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func>
                                <m:funcPr>
                                  <m:ctrlPr>
                                    <a:rPr lang="fr-CA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CA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fr-CA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CA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func>
                                <m:funcPr>
                                  <m:ctrlP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CA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fr-CA" sz="2400" dirty="0">
                  <a:latin typeface="+mj-lt"/>
                </a:endParaRPr>
              </a:p>
              <a:p>
                <a:pPr marL="2243138" indent="0">
                  <a:buNone/>
                </a:pPr>
                <a14:m>
                  <m:oMath xmlns:m="http://schemas.openxmlformats.org/officeDocument/2006/math"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A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fr-C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unc>
                                    <m:funcPr>
                                      <m:ctrlPr>
                                        <a:rPr lang="fr-CA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CA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  <m:r>
                                        <a:rPr lang="fr-CA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</m:fName>
                                    <m:e>
                                      <m:r>
                                        <a:rPr lang="fr-CA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fr-CA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fName>
                                <m:e>
                                  <m:r>
                                    <a:rPr lang="fr-CA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CA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fr-CA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fr-CA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CA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fr-CA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fr-CA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fr-CA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CA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fr-CA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fr-CA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CA" sz="2400" dirty="0">
                  <a:latin typeface="+mj-lt"/>
                </a:endParaRPr>
              </a:p>
              <a:p>
                <a:pPr marL="224313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fr-C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CA" sz="24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fr-C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fr-C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fr-CA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CA" sz="24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fr-C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fr-C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CA" sz="24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fr-C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fr-C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CA" sz="24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fr-C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fr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A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Espace réservé du contenu 4">
                <a:extLst>
                  <a:ext uri="{FF2B5EF4-FFF2-40B4-BE49-F238E27FC236}">
                    <a16:creationId xmlns:a16="http://schemas.microsoft.com/office/drawing/2014/main" id="{F40E6702-B5B5-55C5-E98A-0BC4DC8DB0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05421"/>
                <a:ext cx="10243165" cy="456597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884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fr-CA" dirty="0"/>
              <a:t>Matrice de rotation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4">
                <a:extLst>
                  <a:ext uri="{FF2B5EF4-FFF2-40B4-BE49-F238E27FC236}">
                    <a16:creationId xmlns:a16="http://schemas.microsoft.com/office/drawing/2014/main" id="{68B0F4B0-9AB4-D054-E452-13C02B560E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3760891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fr-CA" sz="3200" dirty="0">
                    <a:latin typeface="+mj-lt"/>
                  </a:rPr>
                  <a:t> Rotation autour de l’axe des Z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CA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fr-CA" sz="32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fr-CA" sz="3200" b="0" i="0" smtClean="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  <m:r>
                                  <m:rPr>
                                    <m:brk m:alnAt="7"/>
                                  </m:rP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fr-CA" sz="32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CA" sz="32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fr-CA" sz="32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Espace réservé du contenu 4">
                <a:extLst>
                  <a:ext uri="{FF2B5EF4-FFF2-40B4-BE49-F238E27FC236}">
                    <a16:creationId xmlns:a16="http://schemas.microsoft.com/office/drawing/2014/main" id="{68B0F4B0-9AB4-D054-E452-13C02B560E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3760891"/>
              </a:xfrm>
              <a:blipFill>
                <a:blip r:embed="rId3"/>
                <a:stretch>
                  <a:fillRect l="-2242" t="-145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869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fr-CA" dirty="0"/>
              <a:t>Matrice de rotation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4">
                <a:extLst>
                  <a:ext uri="{FF2B5EF4-FFF2-40B4-BE49-F238E27FC236}">
                    <a16:creationId xmlns:a16="http://schemas.microsoft.com/office/drawing/2014/main" id="{68B0F4B0-9AB4-D054-E452-13C02B560E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3760891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fr-CA" sz="3200" dirty="0">
                    <a:latin typeface="+mj-lt"/>
                  </a:rPr>
                  <a:t> Rotation autour de l’axe des 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CA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fr-CA" sz="32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fr-CA" sz="3200" b="0" i="0" smtClean="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  <m:r>
                                  <m:rPr>
                                    <m:brk m:alnAt="7"/>
                                  </m:rP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fr-CA" sz="32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32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CA" sz="32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fr-CA" sz="32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fr-CA" sz="32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Espace réservé du contenu 4">
                <a:extLst>
                  <a:ext uri="{FF2B5EF4-FFF2-40B4-BE49-F238E27FC236}">
                    <a16:creationId xmlns:a16="http://schemas.microsoft.com/office/drawing/2014/main" id="{68B0F4B0-9AB4-D054-E452-13C02B560E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3760891"/>
              </a:xfrm>
              <a:blipFill>
                <a:blip r:embed="rId3"/>
                <a:stretch>
                  <a:fillRect l="-2242" t="-145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787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fr-CA" dirty="0"/>
              <a:t>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4">
                <a:extLst>
                  <a:ext uri="{FF2B5EF4-FFF2-40B4-BE49-F238E27FC236}">
                    <a16:creationId xmlns:a16="http://schemas.microsoft.com/office/drawing/2014/main" id="{EF58AB46-ED62-12E2-AF33-F7955FBE8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3760891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fr-CA" sz="3200" dirty="0">
                    <a:latin typeface="+mj-lt"/>
                  </a:rPr>
                  <a:t> Translation vers l’avant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CA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lang="fr-CA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CA" sz="3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A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Espace réservé du contenu 4">
                <a:extLst>
                  <a:ext uri="{FF2B5EF4-FFF2-40B4-BE49-F238E27FC236}">
                    <a16:creationId xmlns:a16="http://schemas.microsoft.com/office/drawing/2014/main" id="{EF58AB46-ED62-12E2-AF33-F7955FBE8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3760891"/>
              </a:xfrm>
              <a:blipFill>
                <a:blip r:embed="rId3"/>
                <a:stretch>
                  <a:fillRect l="-2242" t="-145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59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39C4059-D96D-5F95-17E5-ABB865A11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05" y="526675"/>
            <a:ext cx="11455303" cy="54043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3A8490-96EB-CDC1-7DBA-58E77BF48E64}"/>
              </a:ext>
            </a:extLst>
          </p:cNvPr>
          <p:cNvSpPr/>
          <p:nvPr/>
        </p:nvSpPr>
        <p:spPr>
          <a:xfrm>
            <a:off x="4248727" y="646545"/>
            <a:ext cx="3722255" cy="831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123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3A8490-96EB-CDC1-7DBA-58E77BF48E64}"/>
              </a:ext>
            </a:extLst>
          </p:cNvPr>
          <p:cNvSpPr/>
          <p:nvPr/>
        </p:nvSpPr>
        <p:spPr>
          <a:xfrm>
            <a:off x="4248727" y="646545"/>
            <a:ext cx="3722255" cy="831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F04BC3-2891-FECF-3ABA-EBE90E9CF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817" y="889405"/>
            <a:ext cx="9465383" cy="53082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A56F28-6613-17F5-537E-0B5677D8398E}"/>
              </a:ext>
            </a:extLst>
          </p:cNvPr>
          <p:cNvSpPr/>
          <p:nvPr/>
        </p:nvSpPr>
        <p:spPr>
          <a:xfrm>
            <a:off x="2807855" y="3001818"/>
            <a:ext cx="415636" cy="350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377F-F3EF-4C22-E8C3-96604C79CAD6}"/>
              </a:ext>
            </a:extLst>
          </p:cNvPr>
          <p:cNvSpPr/>
          <p:nvPr/>
        </p:nvSpPr>
        <p:spPr>
          <a:xfrm>
            <a:off x="4521200" y="4234873"/>
            <a:ext cx="415636" cy="350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03A0D49-90CB-6CFC-59DE-FA58F0C6125C}"/>
              </a:ext>
            </a:extLst>
          </p:cNvPr>
          <p:cNvSpPr txBox="1"/>
          <p:nvPr/>
        </p:nvSpPr>
        <p:spPr>
          <a:xfrm>
            <a:off x="1108361" y="5140228"/>
            <a:ext cx="2115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+mj-lt"/>
              </a:rPr>
              <a:t>d = 6 cm</a:t>
            </a:r>
          </a:p>
          <a:p>
            <a:r>
              <a:rPr lang="fr-CA" sz="3200" b="1" dirty="0">
                <a:latin typeface="+mj-lt"/>
              </a:rPr>
              <a:t>S = 60 cm</a:t>
            </a:r>
          </a:p>
        </p:txBody>
      </p:sp>
    </p:spTree>
    <p:extLst>
      <p:ext uri="{BB962C8B-B14F-4D97-AF65-F5344CB8AC3E}">
        <p14:creationId xmlns:p14="http://schemas.microsoft.com/office/powerpoint/2010/main" val="394532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39C4059-D96D-5F95-17E5-ABB865A11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05" y="526675"/>
            <a:ext cx="11455303" cy="54043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3A8490-96EB-CDC1-7DBA-58E77BF48E64}"/>
              </a:ext>
            </a:extLst>
          </p:cNvPr>
          <p:cNvSpPr/>
          <p:nvPr/>
        </p:nvSpPr>
        <p:spPr>
          <a:xfrm>
            <a:off x="4248727" y="646545"/>
            <a:ext cx="3722255" cy="831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875EE4-0953-95BA-41E9-349F73191683}"/>
              </a:ext>
            </a:extLst>
          </p:cNvPr>
          <p:cNvSpPr/>
          <p:nvPr/>
        </p:nvSpPr>
        <p:spPr>
          <a:xfrm>
            <a:off x="2152073" y="4627418"/>
            <a:ext cx="1717963" cy="4895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CB8093-ECCE-6D5F-3730-38173AC80FFC}"/>
              </a:ext>
            </a:extLst>
          </p:cNvPr>
          <p:cNvSpPr/>
          <p:nvPr/>
        </p:nvSpPr>
        <p:spPr>
          <a:xfrm>
            <a:off x="697345" y="3429000"/>
            <a:ext cx="1717963" cy="4895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CBF7C4-3A6D-FFA4-C5BA-4479A3195D3E}"/>
              </a:ext>
            </a:extLst>
          </p:cNvPr>
          <p:cNvSpPr txBox="1"/>
          <p:nvPr/>
        </p:nvSpPr>
        <p:spPr>
          <a:xfrm>
            <a:off x="2198255" y="4680020"/>
            <a:ext cx="161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+mj-lt"/>
              </a:rPr>
              <a:t>D(60, 3, 0)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D0AA59B-C939-35C1-C595-8FE1D72C1D67}"/>
              </a:ext>
            </a:extLst>
          </p:cNvPr>
          <p:cNvSpPr txBox="1"/>
          <p:nvPr/>
        </p:nvSpPr>
        <p:spPr>
          <a:xfrm>
            <a:off x="748144" y="3489097"/>
            <a:ext cx="161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+mj-lt"/>
              </a:rPr>
              <a:t>G(60, -3, 0)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6B6C41E-88F6-8EBD-B1E3-074BE6146BC0}"/>
              </a:ext>
            </a:extLst>
          </p:cNvPr>
          <p:cNvCxnSpPr>
            <a:cxnSpLocks/>
          </p:cNvCxnSpPr>
          <p:nvPr/>
        </p:nvCxnSpPr>
        <p:spPr>
          <a:xfrm flipV="1">
            <a:off x="2364507" y="3429000"/>
            <a:ext cx="4347378" cy="1004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48B8C14-F72A-D527-1709-9255E4326441}"/>
              </a:ext>
            </a:extLst>
          </p:cNvPr>
          <p:cNvSpPr/>
          <p:nvPr/>
        </p:nvSpPr>
        <p:spPr>
          <a:xfrm>
            <a:off x="4152971" y="4053643"/>
            <a:ext cx="2181841" cy="4895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D881759-CA02-5998-8671-E67584A8A717}"/>
                  </a:ext>
                </a:extLst>
              </p:cNvPr>
              <p:cNvSpPr txBox="1"/>
              <p:nvPr/>
            </p:nvSpPr>
            <p:spPr>
              <a:xfrm>
                <a:off x="4084888" y="4093530"/>
                <a:ext cx="2730691" cy="361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CA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A" sz="16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fr-CA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1600" b="1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A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600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fr-CA" sz="16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fr-CA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A" sz="1600" b="1" i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fr-CA" sz="1600" b="1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CA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600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fr-CA" sz="16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  <m:r>
                        <a:rPr lang="fr-CA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A" sz="1600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CA" sz="1600" b="1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CA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600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fr-CA" sz="1600" b="1" i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</m:sub>
                      </m:sSub>
                      <m:r>
                        <a:rPr lang="fr-CA" sz="16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16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D881759-CA02-5998-8671-E67584A8A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888" y="4093530"/>
                <a:ext cx="2730691" cy="361125"/>
              </a:xfrm>
              <a:prstGeom prst="rect">
                <a:avLst/>
              </a:prstGeom>
              <a:blipFill>
                <a:blip r:embed="rId4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78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7AAB5C-2B50-92A2-2348-5F58401D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Stéréoscope de Charles Wheatstone</a:t>
            </a:r>
          </a:p>
        </p:txBody>
      </p:sp>
      <p:pic>
        <p:nvPicPr>
          <p:cNvPr id="3074" name="Picture 2" descr="Le stéréoscope de Charles Wheatstone.">
            <a:extLst>
              <a:ext uri="{FF2B5EF4-FFF2-40B4-BE49-F238E27FC236}">
                <a16:creationId xmlns:a16="http://schemas.microsoft.com/office/drawing/2014/main" id="{D93079F3-D424-3AEC-6755-F006C2818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82" y="2002993"/>
            <a:ext cx="76200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711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66A47F5C-50EC-416A-AE8C-6F6BB42256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10058400" cy="1450757"/>
              </a:xfrm>
            </p:spPr>
            <p:txBody>
              <a:bodyPr rtlCol="0">
                <a:normAutofit/>
              </a:bodyPr>
              <a:lstStyle/>
              <a:p>
                <a:pPr rtl="0"/>
                <a:r>
                  <a:rPr lang="fr-CA" dirty="0"/>
                  <a:t>Équation vectorielle d’une droite dans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66A47F5C-50EC-416A-AE8C-6F6BB42256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10058400" cy="1450757"/>
              </a:xfrm>
              <a:blipFill>
                <a:blip r:embed="rId3"/>
                <a:stretch>
                  <a:fillRect l="-2606" b="-2184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73926F1D-3C23-B54F-EA98-C6B75CF6D4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389543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CA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sz="4000" i="1">
                            <a:latin typeface="Cambria Math" panose="02040503050406030204" pitchFamily="18" charset="0"/>
                          </a:rPr>
                          <m:t>𝑂𝑃</m:t>
                        </m:r>
                      </m:e>
                    </m:acc>
                    <m:r>
                      <a:rPr lang="fr-CA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CA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sz="40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fr-CA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sz="4000" i="1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fr-CA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sz="4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CA" sz="4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 sz="4000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fr-CA" sz="4000" b="0" i="0" dirty="0" smtClean="0">
                        <a:latin typeface="Cambria Math" panose="02040503050406030204" pitchFamily="18" charset="0"/>
                      </a:rPr>
                      <m:t>ù </m:t>
                    </m:r>
                    <m:r>
                      <a:rPr lang="fr-CA" sz="40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CA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r-CA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fr-CA" sz="4000" dirty="0"/>
              </a:p>
              <a:p>
                <a:pPr marL="0" indent="0">
                  <a:buNone/>
                </a:pPr>
                <a:endParaRPr lang="fr-CA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CA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CA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fr-CA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4000" b="0" dirty="0">
                  <a:latin typeface="+mj-lt"/>
                </a:endParaRPr>
              </a:p>
              <a:p>
                <a:pPr marL="0" indent="0">
                  <a:buNone/>
                </a:pPr>
                <a:endParaRPr lang="fr-CA" sz="900" b="0" dirty="0">
                  <a:latin typeface="+mj-lt"/>
                </a:endParaRPr>
              </a:p>
              <a:p>
                <a:pPr marL="0" indent="0">
                  <a:buNone/>
                </a:pPr>
                <a:endParaRPr lang="fr-CA" sz="3200" dirty="0">
                  <a:latin typeface="+mj-lt"/>
                </a:endParaRPr>
              </a:p>
            </p:txBody>
          </p:sp>
        </mc:Choice>
        <mc:Fallback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73926F1D-3C23-B54F-EA98-C6B75CF6D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3895435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670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66A47F5C-50EC-416A-AE8C-6F6BB42256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10058400" cy="1450757"/>
              </a:xfrm>
            </p:spPr>
            <p:txBody>
              <a:bodyPr rtlCol="0">
                <a:normAutofit/>
              </a:bodyPr>
              <a:lstStyle/>
              <a:p>
                <a:pPr rtl="0"/>
                <a:r>
                  <a:rPr lang="fr-CA" dirty="0"/>
                  <a:t>Équations paramétriques d’une droite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66A47F5C-50EC-416A-AE8C-6F6BB42256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10058400" cy="1450757"/>
              </a:xfrm>
              <a:blipFill>
                <a:blip r:embed="rId3"/>
                <a:stretch>
                  <a:fillRect l="-2606" b="-2184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73926F1D-3C23-B54F-EA98-C6B75CF6D4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38954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CA" sz="900" b="0" dirty="0">
                  <a:latin typeface="+mj-lt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CA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sz="4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CA" sz="4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CA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CA" sz="4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CA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sz="4000" i="1">
                                  <a:latin typeface="Cambria Math" panose="02040503050406030204" pitchFamily="18" charset="0"/>
                                </a:rPr>
                                <m:t>𝑘𝑎</m:t>
                              </m:r>
                            </m:e>
                          </m:mr>
                          <m:mr>
                            <m:e>
                              <m: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CA" sz="4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CA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4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CA" sz="4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CA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sz="4000" i="1">
                                  <a:latin typeface="Cambria Math" panose="02040503050406030204" pitchFamily="18" charset="0"/>
                                </a:rPr>
                                <m:t>𝑘𝑏</m:t>
                              </m:r>
                            </m:e>
                          </m:mr>
                          <m:mr>
                            <m:e>
                              <m: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fr-CA" sz="4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CA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4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CA" sz="4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CA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sz="4000" i="1">
                                  <a:latin typeface="Cambria Math" panose="02040503050406030204" pitchFamily="18" charset="0"/>
                                </a:rPr>
                                <m:t>𝑘𝑐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CA" sz="4000" dirty="0">
                    <a:latin typeface="+mj-lt"/>
                  </a:rPr>
                  <a:t>    </a:t>
                </a:r>
                <a14:m>
                  <m:oMath xmlns:m="http://schemas.openxmlformats.org/officeDocument/2006/math">
                    <m:r>
                      <a:rPr lang="fr-CA" sz="4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CA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r-CA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fr-CA" sz="4000" dirty="0">
                  <a:latin typeface="+mj-lt"/>
                </a:endParaRPr>
              </a:p>
              <a:p>
                <a:pPr marL="0" indent="0">
                  <a:buNone/>
                </a:pPr>
                <a:endParaRPr lang="fr-CA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73926F1D-3C23-B54F-EA98-C6B75CF6D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3895435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083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fr-CA" dirty="0"/>
              <a:t>Droite de l’image rouge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73926F1D-3C23-B54F-EA98-C6B75CF6D4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38954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CA" sz="900" b="0" dirty="0">
                  <a:latin typeface="+mj-lt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CA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sz="4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CA" sz="4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  <m:r>
                                <a:rPr lang="fr-CA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sz="4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CA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4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CA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  <m:t>−60)</m:t>
                              </m:r>
                            </m:e>
                          </m:mr>
                          <m:mr>
                            <m:e>
                              <m: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CA" sz="4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CA" sz="400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CA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sz="4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fr-CA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CA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sz="40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fr-CA" sz="4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fr-CA" sz="40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fr-CA" sz="4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r-CA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sz="4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fr-CA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4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CA" sz="4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CA" sz="4000" dirty="0">
                    <a:latin typeface="+mj-lt"/>
                  </a:rPr>
                  <a:t>    </a:t>
                </a:r>
                <a14:m>
                  <m:oMath xmlns:m="http://schemas.openxmlformats.org/officeDocument/2006/math">
                    <m:r>
                      <a:rPr lang="fr-CA" sz="4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CA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r-CA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fr-CA" sz="4000" dirty="0">
                  <a:latin typeface="+mj-lt"/>
                </a:endParaRPr>
              </a:p>
              <a:p>
                <a:pPr marL="0" indent="0">
                  <a:buNone/>
                </a:pPr>
                <a:endParaRPr lang="fr-CA" sz="3200" dirty="0">
                  <a:latin typeface="+mj-lt"/>
                </a:endParaRPr>
              </a:p>
            </p:txBody>
          </p:sp>
        </mc:Choice>
        <mc:Fallback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73926F1D-3C23-B54F-EA98-C6B75CF6D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389543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501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66A47F5C-50EC-416A-AE8C-6F6BB42256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10058400" cy="1450757"/>
              </a:xfrm>
            </p:spPr>
            <p:txBody>
              <a:bodyPr rtlCol="0">
                <a:normAutofit/>
              </a:bodyPr>
              <a:lstStyle/>
              <a:p>
                <a:pPr rtl="0"/>
                <a:r>
                  <a:rPr lang="fr-CA" dirty="0"/>
                  <a:t>Équation normale d’un plan dans</a:t>
                </a:r>
                <a14:m>
                  <m:oMath xmlns:m="http://schemas.openxmlformats.org/officeDocument/2006/math">
                    <m:r>
                      <a:rPr lang="fr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66A47F5C-50EC-416A-AE8C-6F6BB42256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10058400" cy="1450757"/>
              </a:xfrm>
              <a:blipFill>
                <a:blip r:embed="rId3"/>
                <a:stretch>
                  <a:fillRect l="-2606" b="-2184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73926F1D-3C23-B54F-EA98-C6B75CF6D4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38954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CA" sz="900" b="0" dirty="0">
                  <a:latin typeface="+mj-lt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𝑐𝑧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fr-CA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73926F1D-3C23-B54F-EA98-C6B75CF6D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3895435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673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fr-CA" dirty="0"/>
              <a:t>Équation du plan YOZ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73926F1D-3C23-B54F-EA98-C6B75CF6D4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38954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CA" sz="900" b="0" dirty="0">
                  <a:latin typeface="+mj-lt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CA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73926F1D-3C23-B54F-EA98-C6B75CF6D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389543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485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fr-CA" dirty="0"/>
              <a:t>Intersection de la droite et du plan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73926F1D-3C23-B54F-EA98-C6B75CF6D4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38954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CA" sz="900" b="0" dirty="0">
                  <a:latin typeface="+mj-lt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0=60+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fr-CA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CA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−60</m:t>
                          </m:r>
                        </m:e>
                      </m:d>
                    </m:oMath>
                  </m:oMathPara>
                </a14:m>
                <a:endParaRPr lang="fr-CA" sz="4000" b="0" dirty="0">
                  <a:latin typeface="+mj-lt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CA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CA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4000" b="0" i="1" smtClean="0">
                            <a:latin typeface="Cambria Math" panose="02040503050406030204" pitchFamily="18" charset="0"/>
                          </a:rPr>
                          <m:t>−60</m:t>
                        </m:r>
                      </m:num>
                      <m:den>
                        <m:sSub>
                          <m:sSubPr>
                            <m:ctrlPr>
                              <a:rPr lang="fr-CA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4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CA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fr-CA" sz="4000" b="0" i="1" smtClean="0">
                            <a:latin typeface="Cambria Math" panose="02040503050406030204" pitchFamily="18" charset="0"/>
                          </a:rPr>
                          <m:t>−60</m:t>
                        </m:r>
                      </m:den>
                    </m:f>
                    <m:r>
                      <a:rPr lang="fr-CA" sz="4000" b="0" i="1" smtClean="0">
                        <a:latin typeface="Cambria Math" panose="02040503050406030204" pitchFamily="18" charset="0"/>
                      </a:rPr>
                      <m:t>                      </m:t>
                    </m:r>
                  </m:oMath>
                </a14:m>
                <a:r>
                  <a:rPr lang="fr-CA" sz="4000" dirty="0">
                    <a:latin typeface="+mj-lt"/>
                  </a:rPr>
                  <a:t> </a:t>
                </a:r>
              </a:p>
            </p:txBody>
          </p:sp>
        </mc:Choice>
        <mc:Fallback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73926F1D-3C23-B54F-EA98-C6B75CF6D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389543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952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39C4059-D96D-5F95-17E5-ABB865A11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05" y="526675"/>
            <a:ext cx="11455303" cy="54043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3A8490-96EB-CDC1-7DBA-58E77BF48E64}"/>
              </a:ext>
            </a:extLst>
          </p:cNvPr>
          <p:cNvSpPr/>
          <p:nvPr/>
        </p:nvSpPr>
        <p:spPr>
          <a:xfrm>
            <a:off x="4248727" y="646545"/>
            <a:ext cx="3722255" cy="831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875EE4-0953-95BA-41E9-349F73191683}"/>
              </a:ext>
            </a:extLst>
          </p:cNvPr>
          <p:cNvSpPr/>
          <p:nvPr/>
        </p:nvSpPr>
        <p:spPr>
          <a:xfrm>
            <a:off x="2152073" y="4627418"/>
            <a:ext cx="1717963" cy="4895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CB8093-ECCE-6D5F-3730-38173AC80FFC}"/>
              </a:ext>
            </a:extLst>
          </p:cNvPr>
          <p:cNvSpPr/>
          <p:nvPr/>
        </p:nvSpPr>
        <p:spPr>
          <a:xfrm>
            <a:off x="697345" y="3429000"/>
            <a:ext cx="1717963" cy="4895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CBF7C4-3A6D-FFA4-C5BA-4479A3195D3E}"/>
              </a:ext>
            </a:extLst>
          </p:cNvPr>
          <p:cNvSpPr txBox="1"/>
          <p:nvPr/>
        </p:nvSpPr>
        <p:spPr>
          <a:xfrm>
            <a:off x="2198255" y="4680020"/>
            <a:ext cx="161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+mj-lt"/>
              </a:rPr>
              <a:t>D(60, 3, 0)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D0AA59B-C939-35C1-C595-8FE1D72C1D67}"/>
              </a:ext>
            </a:extLst>
          </p:cNvPr>
          <p:cNvSpPr txBox="1"/>
          <p:nvPr/>
        </p:nvSpPr>
        <p:spPr>
          <a:xfrm>
            <a:off x="748144" y="3489097"/>
            <a:ext cx="161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+mj-lt"/>
              </a:rPr>
              <a:t>G(60, -3, 0)</a:t>
            </a:r>
          </a:p>
        </p:txBody>
      </p:sp>
    </p:spTree>
    <p:extLst>
      <p:ext uri="{BB962C8B-B14F-4D97-AF65-F5344CB8AC3E}">
        <p14:creationId xmlns:p14="http://schemas.microsoft.com/office/powerpoint/2010/main" val="3742566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fr-CA" dirty="0"/>
              <a:t>Image rouge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4">
                <a:extLst>
                  <a:ext uri="{FF2B5EF4-FFF2-40B4-BE49-F238E27FC236}">
                    <a16:creationId xmlns:a16="http://schemas.microsoft.com/office/drawing/2014/main" id="{E9F8B089-CCA7-9A68-7B7A-63E164C20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9680" y="2260601"/>
                <a:ext cx="10058400" cy="389543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7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11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:endParaRPr lang="fr-CA" sz="90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CA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CA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4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CA" sz="4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A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CA" sz="4000" i="1">
                                    <a:latin typeface="Cambria Math" panose="02040503050406030204" pitchFamily="18" charset="0"/>
                                  </a:rPr>
                                  <m:t>60−</m:t>
                                </m:r>
                                <m:f>
                                  <m:fPr>
                                    <m:ctrlP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  <m:t>−60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  <m:t>−60</m:t>
                                    </m:r>
                                  </m:e>
                                </m:d>
                                <m:r>
                                  <a:rPr lang="fr-CA" sz="40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40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f>
                                  <m:fPr>
                                    <m:ctrlP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  <m:t>−60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fr-CA" sz="4000" i="1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4000" i="1">
                                    <a:latin typeface="Cambria Math" panose="02040503050406030204" pitchFamily="18" charset="0"/>
                                  </a:rPr>
                                  <m:t>0−</m:t>
                                </m:r>
                                <m:f>
                                  <m:fPr>
                                    <m:ctrlP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  <m:t>−60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fr-CA" sz="4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fr-CA" sz="4000" i="1">
                                    <a:latin typeface="Cambria Math" panose="02040503050406030204" pitchFamily="18" charset="0"/>
                                  </a:rPr>
                                  <m:t>       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A" sz="4000" dirty="0">
                  <a:latin typeface="+mj-lt"/>
                </a:endParaRPr>
              </a:p>
            </p:txBody>
          </p:sp>
        </mc:Choice>
        <mc:Fallback>
          <p:sp>
            <p:nvSpPr>
              <p:cNvPr id="3" name="Espace réservé du contenu 4">
                <a:extLst>
                  <a:ext uri="{FF2B5EF4-FFF2-40B4-BE49-F238E27FC236}">
                    <a16:creationId xmlns:a16="http://schemas.microsoft.com/office/drawing/2014/main" id="{E9F8B089-CCA7-9A68-7B7A-63E164C20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" y="2260601"/>
                <a:ext cx="10058400" cy="3895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393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fr-CA" dirty="0"/>
              <a:t>Image cyan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73926F1D-3C23-B54F-EA98-C6B75CF6D4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3895435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CA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CA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4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4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CA" sz="4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A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CA" sz="4000" i="1">
                                    <a:latin typeface="Cambria Math" panose="02040503050406030204" pitchFamily="18" charset="0"/>
                                  </a:rPr>
                                  <m:t>60−</m:t>
                                </m:r>
                                <m:f>
                                  <m:fPr>
                                    <m:ctrlP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  <m:t>−60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  <m:t>−60</m:t>
                                    </m:r>
                                  </m:e>
                                </m:d>
                                <m:r>
                                  <a:rPr lang="fr-CA" sz="40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40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f>
                                  <m:fPr>
                                    <m:ctrlP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  <m:t>−60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fr-CA" sz="4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fr-CA" sz="4000" i="1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4000" i="1">
                                    <a:latin typeface="Cambria Math" panose="02040503050406030204" pitchFamily="18" charset="0"/>
                                  </a:rPr>
                                  <m:t>0−</m:t>
                                </m:r>
                                <m:f>
                                  <m:fPr>
                                    <m:ctrlP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fr-CA" sz="4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  <m:t>−60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4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fr-CA" sz="4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fr-CA" sz="4000" i="1">
                                    <a:latin typeface="Cambria Math" panose="02040503050406030204" pitchFamily="18" charset="0"/>
                                  </a:rPr>
                                  <m:t>                         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CA" sz="4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4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CA" sz="1200" dirty="0"/>
              </a:p>
              <a:p>
                <a:pPr marL="0" indent="0">
                  <a:buNone/>
                </a:pPr>
                <a:endParaRPr lang="fr-CA" sz="4000" b="0" dirty="0">
                  <a:latin typeface="+mj-lt"/>
                </a:endParaRPr>
              </a:p>
              <a:p>
                <a:pPr marL="0" indent="0">
                  <a:buNone/>
                </a:pPr>
                <a:endParaRPr lang="fr-CA" sz="900" b="0" dirty="0">
                  <a:latin typeface="+mj-lt"/>
                </a:endParaRPr>
              </a:p>
              <a:p>
                <a:pPr marL="0" indent="0">
                  <a:buNone/>
                </a:pPr>
                <a:endParaRPr lang="fr-CA" sz="3200" dirty="0">
                  <a:latin typeface="+mj-lt"/>
                </a:endParaRPr>
              </a:p>
            </p:txBody>
          </p:sp>
        </mc:Choice>
        <mc:Fallback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73926F1D-3C23-B54F-EA98-C6B75CF6D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389543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02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fr-CA" dirty="0"/>
              <a:t>Stéréogramme</a:t>
            </a:r>
          </a:p>
        </p:txBody>
      </p:sp>
      <p:pic>
        <p:nvPicPr>
          <p:cNvPr id="6" name="Image 5" descr="Une image contenant croquis, clipart, Dessin au trait, dessin&#10;&#10;Description générée automatiquement">
            <a:extLst>
              <a:ext uri="{FF2B5EF4-FFF2-40B4-BE49-F238E27FC236}">
                <a16:creationId xmlns:a16="http://schemas.microsoft.com/office/drawing/2014/main" id="{4293F310-CECC-F06D-61F9-C9E576892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592" y="2001936"/>
            <a:ext cx="8315007" cy="40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4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fr-CA" dirty="0"/>
              <a:t>Stéréogramme</a:t>
            </a:r>
          </a:p>
        </p:txBody>
      </p:sp>
      <p:pic>
        <p:nvPicPr>
          <p:cNvPr id="1026" name="Picture 2" descr="Animation stéréoscopique en vision croisée.">
            <a:extLst>
              <a:ext uri="{FF2B5EF4-FFF2-40B4-BE49-F238E27FC236}">
                <a16:creationId xmlns:a16="http://schemas.microsoft.com/office/drawing/2014/main" id="{B641A006-B897-145C-C9F4-2CE31F22C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2" y="2124606"/>
            <a:ext cx="6659953" cy="40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fr-CA" dirty="0"/>
              <a:t>Anaglyphe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3926F1D-3C23-B54F-EA98-C6B75CF6D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r-CA" sz="32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Un </a:t>
            </a:r>
            <a:r>
              <a:rPr lang="fr-CA" sz="3200" b="1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anaglyphe</a:t>
            </a:r>
            <a:r>
              <a:rPr lang="fr-CA" sz="32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est une image imprimée pour être vue en relief, à l’aide de deux filtres de couleurs différentes disposés devant chacun des yeux de l’observateur. Ce principe est fondé sur la notion de </a:t>
            </a:r>
            <a:r>
              <a:rPr lang="fr-CA" sz="3200" strike="noStrike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stéréoscopie</a:t>
            </a:r>
            <a:r>
              <a:rPr lang="fr-CA" sz="32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qui permet d’utiliser le décalage entre nos deux yeux pour percevoir la profondeur.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40E208D5-6A30-974D-A128-EBBC88E70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57" y="0"/>
            <a:ext cx="4384451" cy="637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1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i anaglyph Fractale pour lunettes 3D. - Photo de Anaglyphe libre de droits">
            <a:extLst>
              <a:ext uri="{FF2B5EF4-FFF2-40B4-BE49-F238E27FC236}">
                <a16:creationId xmlns:a16="http://schemas.microsoft.com/office/drawing/2014/main" id="{13FF1991-40AC-7864-4A50-7E55B70F6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84" y="0"/>
            <a:ext cx="6371912" cy="640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08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fr-CA" dirty="0"/>
              <a:t>Parallaxe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3926F1D-3C23-B54F-EA98-C6B75CF6D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r-CA" sz="32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fr-CA" sz="3200" b="1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parallaxe</a:t>
            </a:r>
            <a:r>
              <a:rPr lang="fr-CA" sz="32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est l’impact d'un changement d'incidence d'observation, c'est-à-dire du changement de position de l'observateur, sur l'observation d'un objet. En d'autres termes, la parallaxe est l'effet du changement de position de l'observateur sur ce qu'il perçoit..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874134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95_TF11437505.potx" id="{595C60E4-CB06-4B2A-BA30-DDBFD2F86422}" vid="{3F413C4F-E02C-44AF-B604-813E622EFC9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5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6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7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8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16c05727-aa75-4e4a-9b5f-8a80a1165891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{85D89E9F-09B7-49CF-9D7A-101169058107}tf11437505_win32</Template>
  <TotalTime>1646</TotalTime>
  <Words>449</Words>
  <Application>Microsoft Office PowerPoint</Application>
  <PresentationFormat>Grand écran</PresentationFormat>
  <Paragraphs>108</Paragraphs>
  <Slides>38</Slides>
  <Notes>37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4" baseType="lpstr">
      <vt:lpstr>Calibri</vt:lpstr>
      <vt:lpstr>Cambria Math</vt:lpstr>
      <vt:lpstr>Georgia Pro Cond Light</vt:lpstr>
      <vt:lpstr>Speak Pro</vt:lpstr>
      <vt:lpstr>Wingdings</vt:lpstr>
      <vt:lpstr>RetrospectVTI</vt:lpstr>
      <vt:lpstr>Anaglyphe</vt:lpstr>
      <vt:lpstr>Stéréoscopie</vt:lpstr>
      <vt:lpstr>Stéréoscope de Charles Wheatstone</vt:lpstr>
      <vt:lpstr>Stéréogramme</vt:lpstr>
      <vt:lpstr>Stéréogramme</vt:lpstr>
      <vt:lpstr>Anaglyphe</vt:lpstr>
      <vt:lpstr>Présentation PowerPoint</vt:lpstr>
      <vt:lpstr>Présentation PowerPoint</vt:lpstr>
      <vt:lpstr>Parallaxe</vt:lpstr>
      <vt:lpstr>Parallaxe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Matrice - définition</vt:lpstr>
      <vt:lpstr>Matrice - addition</vt:lpstr>
      <vt:lpstr>Matrice - multiplication</vt:lpstr>
      <vt:lpstr>Présentation PowerPoint</vt:lpstr>
      <vt:lpstr>Matrice – rotation 2D</vt:lpstr>
      <vt:lpstr>Matrice – rotation 2D</vt:lpstr>
      <vt:lpstr>Matrice de rotation </vt:lpstr>
      <vt:lpstr>Matrice de rotation </vt:lpstr>
      <vt:lpstr>Translation</vt:lpstr>
      <vt:lpstr>Présentation PowerPoint</vt:lpstr>
      <vt:lpstr>Présentation PowerPoint</vt:lpstr>
      <vt:lpstr>Présentation PowerPoint</vt:lpstr>
      <vt:lpstr>Équation vectorielle d’une droite dans R^3</vt:lpstr>
      <vt:lpstr>Équations paramétriques d’une droite R^3</vt:lpstr>
      <vt:lpstr>Droite de l’image rouge</vt:lpstr>
      <vt:lpstr>Équation normale d’un plan dans R^3</vt:lpstr>
      <vt:lpstr>Équation du plan YOZ</vt:lpstr>
      <vt:lpstr>Intersection de la droite et du plan</vt:lpstr>
      <vt:lpstr>Présentation PowerPoint</vt:lpstr>
      <vt:lpstr>Image rouge</vt:lpstr>
      <vt:lpstr>Image cyan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Isabelle Beaudoin</dc:creator>
  <cp:lastModifiedBy>Isabelle Beaudoin</cp:lastModifiedBy>
  <cp:revision>1</cp:revision>
  <cp:lastPrinted>2024-10-17T13:34:38Z</cp:lastPrinted>
  <dcterms:created xsi:type="dcterms:W3CDTF">2024-09-25T17:38:56Z</dcterms:created>
  <dcterms:modified xsi:type="dcterms:W3CDTF">2024-10-17T15:29:51Z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