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301" r:id="rId3"/>
    <p:sldId id="302" r:id="rId4"/>
    <p:sldId id="303" r:id="rId5"/>
    <p:sldId id="304" r:id="rId6"/>
    <p:sldId id="305" r:id="rId7"/>
    <p:sldId id="307" r:id="rId8"/>
    <p:sldId id="306" r:id="rId9"/>
    <p:sldId id="309" r:id="rId10"/>
    <p:sldId id="308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CE7631-40F6-4E38-9A50-83CB3BFAC65E}" v="142" dt="2024-11-21T07:01:43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ubé, Sylvain" userId="58a7b77c-805a-4492-9b5c-f61060aeaa67" providerId="ADAL" clId="{BB63587C-1FB3-46A6-83AC-D05C50FA7BEF}"/>
    <pc:docChg chg="undo custSel addSld delSld modSld sldOrd">
      <pc:chgData name="Bérubé, Sylvain" userId="58a7b77c-805a-4492-9b5c-f61060aeaa67" providerId="ADAL" clId="{BB63587C-1FB3-46A6-83AC-D05C50FA7BEF}" dt="2022-10-31T05:19:28.617" v="1265" actId="26606"/>
      <pc:docMkLst>
        <pc:docMk/>
      </pc:docMkLst>
      <pc:sldChg chg="modSp mod">
        <pc:chgData name="Bérubé, Sylvain" userId="58a7b77c-805a-4492-9b5c-f61060aeaa67" providerId="ADAL" clId="{BB63587C-1FB3-46A6-83AC-D05C50FA7BEF}" dt="2022-10-31T04:09:55.680" v="130" actId="20577"/>
        <pc:sldMkLst>
          <pc:docMk/>
          <pc:sldMk cId="3508286500" sldId="267"/>
        </pc:sldMkLst>
        <pc:spChg chg="mod">
          <ac:chgData name="Bérubé, Sylvain" userId="58a7b77c-805a-4492-9b5c-f61060aeaa67" providerId="ADAL" clId="{BB63587C-1FB3-46A6-83AC-D05C50FA7BEF}" dt="2022-10-31T04:04:58.201" v="4" actId="20577"/>
          <ac:spMkLst>
            <pc:docMk/>
            <pc:sldMk cId="3508286500" sldId="267"/>
            <ac:spMk id="2" creationId="{A5A16B12-B425-4922-A5F0-D91370F9C07F}"/>
          </ac:spMkLst>
        </pc:spChg>
        <pc:spChg chg="mod">
          <ac:chgData name="Bérubé, Sylvain" userId="58a7b77c-805a-4492-9b5c-f61060aeaa67" providerId="ADAL" clId="{BB63587C-1FB3-46A6-83AC-D05C50FA7BEF}" dt="2022-10-31T04:09:55.680" v="130" actId="20577"/>
          <ac:spMkLst>
            <pc:docMk/>
            <pc:sldMk cId="3508286500" sldId="267"/>
            <ac:spMk id="3" creationId="{008EC606-325C-43A5-9588-FA860608FC62}"/>
          </ac:spMkLst>
        </pc:spChg>
      </pc:sldChg>
      <pc:sldChg chg="modSp mod">
        <pc:chgData name="Bérubé, Sylvain" userId="58a7b77c-805a-4492-9b5c-f61060aeaa67" providerId="ADAL" clId="{BB63587C-1FB3-46A6-83AC-D05C50FA7BEF}" dt="2022-10-31T04:25:34.249" v="649" actId="6549"/>
        <pc:sldMkLst>
          <pc:docMk/>
          <pc:sldMk cId="1302184117" sldId="268"/>
        </pc:sldMkLst>
        <pc:spChg chg="mod">
          <ac:chgData name="Bérubé, Sylvain" userId="58a7b77c-805a-4492-9b5c-f61060aeaa67" providerId="ADAL" clId="{BB63587C-1FB3-46A6-83AC-D05C50FA7BEF}" dt="2022-10-31T04:25:34.249" v="649" actId="6549"/>
          <ac:spMkLst>
            <pc:docMk/>
            <pc:sldMk cId="1302184117" sldId="268"/>
            <ac:spMk id="2" creationId="{A5A16B12-B425-4922-A5F0-D91370F9C07F}"/>
          </ac:spMkLst>
        </pc:spChg>
      </pc:sldChg>
      <pc:sldChg chg="modSp mod">
        <pc:chgData name="Bérubé, Sylvain" userId="58a7b77c-805a-4492-9b5c-f61060aeaa67" providerId="ADAL" clId="{BB63587C-1FB3-46A6-83AC-D05C50FA7BEF}" dt="2022-10-31T04:26:59.795" v="716" actId="20577"/>
        <pc:sldMkLst>
          <pc:docMk/>
          <pc:sldMk cId="2530862860" sldId="270"/>
        </pc:sldMkLst>
        <pc:spChg chg="mod">
          <ac:chgData name="Bérubé, Sylvain" userId="58a7b77c-805a-4492-9b5c-f61060aeaa67" providerId="ADAL" clId="{BB63587C-1FB3-46A6-83AC-D05C50FA7BEF}" dt="2022-10-31T04:26:59.795" v="716" actId="20577"/>
          <ac:spMkLst>
            <pc:docMk/>
            <pc:sldMk cId="2530862860" sldId="270"/>
            <ac:spMk id="2" creationId="{A5A16B12-B425-4922-A5F0-D91370F9C07F}"/>
          </ac:spMkLst>
        </pc:spChg>
      </pc:sldChg>
      <pc:sldChg chg="addSp delSp modSp new mod setBg setClrOvrMap">
        <pc:chgData name="Bérubé, Sylvain" userId="58a7b77c-805a-4492-9b5c-f61060aeaa67" providerId="ADAL" clId="{BB63587C-1FB3-46A6-83AC-D05C50FA7BEF}" dt="2022-10-31T04:22:00.762" v="550" actId="255"/>
        <pc:sldMkLst>
          <pc:docMk/>
          <pc:sldMk cId="756412111" sldId="271"/>
        </pc:sldMkLst>
        <pc:spChg chg="mod">
          <ac:chgData name="Bérubé, Sylvain" userId="58a7b77c-805a-4492-9b5c-f61060aeaa67" providerId="ADAL" clId="{BB63587C-1FB3-46A6-83AC-D05C50FA7BEF}" dt="2022-10-31T04:21:44.910" v="546" actId="26606"/>
          <ac:spMkLst>
            <pc:docMk/>
            <pc:sldMk cId="756412111" sldId="271"/>
            <ac:spMk id="2" creationId="{9235A7F6-CFE8-4391-8D1A-CED3EA6D0272}"/>
          </ac:spMkLst>
        </pc:spChg>
        <pc:spChg chg="mod">
          <ac:chgData name="Bérubé, Sylvain" userId="58a7b77c-805a-4492-9b5c-f61060aeaa67" providerId="ADAL" clId="{BB63587C-1FB3-46A6-83AC-D05C50FA7BEF}" dt="2022-10-31T04:22:00.762" v="550" actId="255"/>
          <ac:spMkLst>
            <pc:docMk/>
            <pc:sldMk cId="756412111" sldId="271"/>
            <ac:spMk id="3" creationId="{CE61B22B-3FAA-4D25-8F16-16060B60D989}"/>
          </ac:spMkLst>
        </pc:spChg>
        <pc:spChg chg="add del">
          <ac:chgData name="Bérubé, Sylvain" userId="58a7b77c-805a-4492-9b5c-f61060aeaa67" providerId="ADAL" clId="{BB63587C-1FB3-46A6-83AC-D05C50FA7BEF}" dt="2022-10-31T04:21:35.733" v="537" actId="26606"/>
          <ac:spMkLst>
            <pc:docMk/>
            <pc:sldMk cId="756412111" sldId="271"/>
            <ac:spMk id="9" creationId="{7C432AFE-B3D2-4BFF-BF8F-96C27AFF1AC7}"/>
          </ac:spMkLst>
        </pc:spChg>
        <pc:spChg chg="add del">
          <ac:chgData name="Bérubé, Sylvain" userId="58a7b77c-805a-4492-9b5c-f61060aeaa67" providerId="ADAL" clId="{BB63587C-1FB3-46A6-83AC-D05C50FA7BEF}" dt="2022-10-31T04:21:35.733" v="537" actId="26606"/>
          <ac:spMkLst>
            <pc:docMk/>
            <pc:sldMk cId="756412111" sldId="271"/>
            <ac:spMk id="11" creationId="{AF2F604E-43BE-4DC3-B983-E071523364F8}"/>
          </ac:spMkLst>
        </pc:spChg>
        <pc:spChg chg="add del">
          <ac:chgData name="Bérubé, Sylvain" userId="58a7b77c-805a-4492-9b5c-f61060aeaa67" providerId="ADAL" clId="{BB63587C-1FB3-46A6-83AC-D05C50FA7BEF}" dt="2022-10-31T04:21:35.733" v="537" actId="26606"/>
          <ac:spMkLst>
            <pc:docMk/>
            <pc:sldMk cId="756412111" sldId="271"/>
            <ac:spMk id="13" creationId="{08C9B587-E65E-4B52-B37C-ABEBB6E87928}"/>
          </ac:spMkLst>
        </pc:spChg>
        <pc:spChg chg="add del">
          <ac:chgData name="Bérubé, Sylvain" userId="58a7b77c-805a-4492-9b5c-f61060aeaa67" providerId="ADAL" clId="{BB63587C-1FB3-46A6-83AC-D05C50FA7BEF}" dt="2022-10-31T04:21:37.484" v="539" actId="26606"/>
          <ac:spMkLst>
            <pc:docMk/>
            <pc:sldMk cId="756412111" sldId="271"/>
            <ac:spMk id="15" creationId="{7C432AFE-B3D2-4BFF-BF8F-96C27AFF1AC7}"/>
          </ac:spMkLst>
        </pc:spChg>
        <pc:spChg chg="add del">
          <ac:chgData name="Bérubé, Sylvain" userId="58a7b77c-805a-4492-9b5c-f61060aeaa67" providerId="ADAL" clId="{BB63587C-1FB3-46A6-83AC-D05C50FA7BEF}" dt="2022-10-31T04:21:37.484" v="539" actId="26606"/>
          <ac:spMkLst>
            <pc:docMk/>
            <pc:sldMk cId="756412111" sldId="271"/>
            <ac:spMk id="17" creationId="{AF2F604E-43BE-4DC3-B983-E071523364F8}"/>
          </ac:spMkLst>
        </pc:spChg>
        <pc:spChg chg="add del">
          <ac:chgData name="Bérubé, Sylvain" userId="58a7b77c-805a-4492-9b5c-f61060aeaa67" providerId="ADAL" clId="{BB63587C-1FB3-46A6-83AC-D05C50FA7BEF}" dt="2022-10-31T04:21:37.484" v="539" actId="26606"/>
          <ac:spMkLst>
            <pc:docMk/>
            <pc:sldMk cId="756412111" sldId="271"/>
            <ac:spMk id="18" creationId="{08C9B587-E65E-4B52-B37C-ABEBB6E87928}"/>
          </ac:spMkLst>
        </pc:spChg>
        <pc:spChg chg="add del">
          <ac:chgData name="Bérubé, Sylvain" userId="58a7b77c-805a-4492-9b5c-f61060aeaa67" providerId="ADAL" clId="{BB63587C-1FB3-46A6-83AC-D05C50FA7BEF}" dt="2022-10-31T04:21:38.274" v="541" actId="26606"/>
          <ac:spMkLst>
            <pc:docMk/>
            <pc:sldMk cId="756412111" sldId="271"/>
            <ac:spMk id="20" creationId="{9228552E-C8B1-4A80-8448-0787CE0FC704}"/>
          </ac:spMkLst>
        </pc:spChg>
        <pc:spChg chg="add del">
          <ac:chgData name="Bérubé, Sylvain" userId="58a7b77c-805a-4492-9b5c-f61060aeaa67" providerId="ADAL" clId="{BB63587C-1FB3-46A6-83AC-D05C50FA7BEF}" dt="2022-10-31T04:21:39.944" v="543" actId="26606"/>
          <ac:spMkLst>
            <pc:docMk/>
            <pc:sldMk cId="756412111" sldId="271"/>
            <ac:spMk id="23" creationId="{7C432AFE-B3D2-4BFF-BF8F-96C27AFF1AC7}"/>
          </ac:spMkLst>
        </pc:spChg>
        <pc:spChg chg="add del">
          <ac:chgData name="Bérubé, Sylvain" userId="58a7b77c-805a-4492-9b5c-f61060aeaa67" providerId="ADAL" clId="{BB63587C-1FB3-46A6-83AC-D05C50FA7BEF}" dt="2022-10-31T04:21:39.944" v="543" actId="26606"/>
          <ac:spMkLst>
            <pc:docMk/>
            <pc:sldMk cId="756412111" sldId="271"/>
            <ac:spMk id="25" creationId="{AF2F604E-43BE-4DC3-B983-E071523364F8}"/>
          </ac:spMkLst>
        </pc:spChg>
        <pc:spChg chg="add del">
          <ac:chgData name="Bérubé, Sylvain" userId="58a7b77c-805a-4492-9b5c-f61060aeaa67" providerId="ADAL" clId="{BB63587C-1FB3-46A6-83AC-D05C50FA7BEF}" dt="2022-10-31T04:21:39.944" v="543" actId="26606"/>
          <ac:spMkLst>
            <pc:docMk/>
            <pc:sldMk cId="756412111" sldId="271"/>
            <ac:spMk id="26" creationId="{08C9B587-E65E-4B52-B37C-ABEBB6E87928}"/>
          </ac:spMkLst>
        </pc:spChg>
        <pc:spChg chg="add del">
          <ac:chgData name="Bérubé, Sylvain" userId="58a7b77c-805a-4492-9b5c-f61060aeaa67" providerId="ADAL" clId="{BB63587C-1FB3-46A6-83AC-D05C50FA7BEF}" dt="2022-10-31T04:21:44.888" v="545" actId="26606"/>
          <ac:spMkLst>
            <pc:docMk/>
            <pc:sldMk cId="756412111" sldId="271"/>
            <ac:spMk id="28" creationId="{C5E6CFF1-2F42-4E10-9A97-F116F46F53FE}"/>
          </ac:spMkLst>
        </pc:spChg>
        <pc:spChg chg="add">
          <ac:chgData name="Bérubé, Sylvain" userId="58a7b77c-805a-4492-9b5c-f61060aeaa67" providerId="ADAL" clId="{BB63587C-1FB3-46A6-83AC-D05C50FA7BEF}" dt="2022-10-31T04:21:44.910" v="546" actId="26606"/>
          <ac:spMkLst>
            <pc:docMk/>
            <pc:sldMk cId="756412111" sldId="271"/>
            <ac:spMk id="32" creationId="{9228552E-C8B1-4A80-8448-0787CE0FC704}"/>
          </ac:spMkLst>
        </pc:spChg>
        <pc:picChg chg="add del">
          <ac:chgData name="Bérubé, Sylvain" userId="58a7b77c-805a-4492-9b5c-f61060aeaa67" providerId="ADAL" clId="{BB63587C-1FB3-46A6-83AC-D05C50FA7BEF}" dt="2022-10-31T04:21:35.733" v="537" actId="26606"/>
          <ac:picMkLst>
            <pc:docMk/>
            <pc:sldMk cId="756412111" sldId="271"/>
            <ac:picMk id="5" creationId="{A5E091F1-3D23-CC2C-3F1C-7EDBD8565A3F}"/>
          </ac:picMkLst>
        </pc:picChg>
        <pc:picChg chg="add del">
          <ac:chgData name="Bérubé, Sylvain" userId="58a7b77c-805a-4492-9b5c-f61060aeaa67" providerId="ADAL" clId="{BB63587C-1FB3-46A6-83AC-D05C50FA7BEF}" dt="2022-10-31T04:21:37.484" v="539" actId="26606"/>
          <ac:picMkLst>
            <pc:docMk/>
            <pc:sldMk cId="756412111" sldId="271"/>
            <ac:picMk id="16" creationId="{D92E88E5-4BCA-0420-16E9-CD06DC78BC82}"/>
          </ac:picMkLst>
        </pc:picChg>
        <pc:picChg chg="add del">
          <ac:chgData name="Bérubé, Sylvain" userId="58a7b77c-805a-4492-9b5c-f61060aeaa67" providerId="ADAL" clId="{BB63587C-1FB3-46A6-83AC-D05C50FA7BEF}" dt="2022-10-31T04:21:38.274" v="541" actId="26606"/>
          <ac:picMkLst>
            <pc:docMk/>
            <pc:sldMk cId="756412111" sldId="271"/>
            <ac:picMk id="21" creationId="{71E465D1-D636-62AD-C397-E71EA527324C}"/>
          </ac:picMkLst>
        </pc:picChg>
        <pc:picChg chg="add del">
          <ac:chgData name="Bérubé, Sylvain" userId="58a7b77c-805a-4492-9b5c-f61060aeaa67" providerId="ADAL" clId="{BB63587C-1FB3-46A6-83AC-D05C50FA7BEF}" dt="2022-10-31T04:21:39.944" v="543" actId="26606"/>
          <ac:picMkLst>
            <pc:docMk/>
            <pc:sldMk cId="756412111" sldId="271"/>
            <ac:picMk id="24" creationId="{A5E091F1-3D23-CC2C-3F1C-7EDBD8565A3F}"/>
          </ac:picMkLst>
        </pc:picChg>
        <pc:picChg chg="add del">
          <ac:chgData name="Bérubé, Sylvain" userId="58a7b77c-805a-4492-9b5c-f61060aeaa67" providerId="ADAL" clId="{BB63587C-1FB3-46A6-83AC-D05C50FA7BEF}" dt="2022-10-31T04:21:44.888" v="545" actId="26606"/>
          <ac:picMkLst>
            <pc:docMk/>
            <pc:sldMk cId="756412111" sldId="271"/>
            <ac:picMk id="29" creationId="{0B8B12A9-5440-07F8-90BE-A86C535E47D8}"/>
          </ac:picMkLst>
        </pc:picChg>
        <pc:picChg chg="add">
          <ac:chgData name="Bérubé, Sylvain" userId="58a7b77c-805a-4492-9b5c-f61060aeaa67" providerId="ADAL" clId="{BB63587C-1FB3-46A6-83AC-D05C50FA7BEF}" dt="2022-10-31T04:21:44.910" v="546" actId="26606"/>
          <ac:picMkLst>
            <pc:docMk/>
            <pc:sldMk cId="756412111" sldId="271"/>
            <ac:picMk id="33" creationId="{410857CF-A2DD-C4C4-72F7-ED0B811C84FB}"/>
          </ac:picMkLst>
        </pc:picChg>
        <pc:cxnChg chg="add del">
          <ac:chgData name="Bérubé, Sylvain" userId="58a7b77c-805a-4492-9b5c-f61060aeaa67" providerId="ADAL" clId="{BB63587C-1FB3-46A6-83AC-D05C50FA7BEF}" dt="2022-10-31T04:21:44.888" v="545" actId="26606"/>
          <ac:cxnSpMkLst>
            <pc:docMk/>
            <pc:sldMk cId="756412111" sldId="271"/>
            <ac:cxnSpMk id="30" creationId="{96A8629B-8289-498B-939B-1CA0C106182C}"/>
          </ac:cxnSpMkLst>
        </pc:cxnChg>
      </pc:sldChg>
      <pc:sldChg chg="addSp delSp modSp new mod setBg">
        <pc:chgData name="Bérubé, Sylvain" userId="58a7b77c-805a-4492-9b5c-f61060aeaa67" providerId="ADAL" clId="{BB63587C-1FB3-46A6-83AC-D05C50FA7BEF}" dt="2022-10-31T04:27:16.391" v="723" actId="255"/>
        <pc:sldMkLst>
          <pc:docMk/>
          <pc:sldMk cId="2806395967" sldId="272"/>
        </pc:sldMkLst>
        <pc:spChg chg="mod">
          <ac:chgData name="Bérubé, Sylvain" userId="58a7b77c-805a-4492-9b5c-f61060aeaa67" providerId="ADAL" clId="{BB63587C-1FB3-46A6-83AC-D05C50FA7BEF}" dt="2022-10-31T04:27:16.391" v="723" actId="255"/>
          <ac:spMkLst>
            <pc:docMk/>
            <pc:sldMk cId="2806395967" sldId="272"/>
            <ac:spMk id="2" creationId="{C2631375-9C96-4B69-B4A1-42E86B740AD1}"/>
          </ac:spMkLst>
        </pc:spChg>
        <pc:spChg chg="del">
          <ac:chgData name="Bérubé, Sylvain" userId="58a7b77c-805a-4492-9b5c-f61060aeaa67" providerId="ADAL" clId="{BB63587C-1FB3-46A6-83AC-D05C50FA7BEF}" dt="2022-10-31T04:23:11.319" v="561" actId="3680"/>
          <ac:spMkLst>
            <pc:docMk/>
            <pc:sldMk cId="2806395967" sldId="272"/>
            <ac:spMk id="3" creationId="{1CAF9479-F6E3-4B06-96E1-1DCB8646BDBF}"/>
          </ac:spMkLst>
        </pc:spChg>
        <pc:spChg chg="add del">
          <ac:chgData name="Bérubé, Sylvain" userId="58a7b77c-805a-4492-9b5c-f61060aeaa67" providerId="ADAL" clId="{BB63587C-1FB3-46A6-83AC-D05C50FA7BEF}" dt="2022-10-31T04:26:43.435" v="702" actId="26606"/>
          <ac:spMkLst>
            <pc:docMk/>
            <pc:sldMk cId="2806395967" sldId="272"/>
            <ac:spMk id="9" creationId="{E5F17139-31EE-46AC-B04F-DBBD852DD6CB}"/>
          </ac:spMkLst>
        </pc:spChg>
        <pc:spChg chg="add del">
          <ac:chgData name="Bérubé, Sylvain" userId="58a7b77c-805a-4492-9b5c-f61060aeaa67" providerId="ADAL" clId="{BB63587C-1FB3-46A6-83AC-D05C50FA7BEF}" dt="2022-10-31T04:26:43.435" v="702" actId="26606"/>
          <ac:spMkLst>
            <pc:docMk/>
            <pc:sldMk cId="2806395967" sldId="272"/>
            <ac:spMk id="11" creationId="{AAD42DD4-86F6-4FD2-869F-32D35E310CF6}"/>
          </ac:spMkLst>
        </pc:spChg>
        <pc:spChg chg="add del">
          <ac:chgData name="Bérubé, Sylvain" userId="58a7b77c-805a-4492-9b5c-f61060aeaa67" providerId="ADAL" clId="{BB63587C-1FB3-46A6-83AC-D05C50FA7BEF}" dt="2022-10-31T04:26:43.435" v="702" actId="26606"/>
          <ac:spMkLst>
            <pc:docMk/>
            <pc:sldMk cId="2806395967" sldId="272"/>
            <ac:spMk id="13" creationId="{4C36B8C5-0DEB-41B5-911D-572E2E835E3C}"/>
          </ac:spMkLst>
        </pc:spChg>
        <pc:spChg chg="add del">
          <ac:chgData name="Bérubé, Sylvain" userId="58a7b77c-805a-4492-9b5c-f61060aeaa67" providerId="ADAL" clId="{BB63587C-1FB3-46A6-83AC-D05C50FA7BEF}" dt="2022-10-31T04:26:43.435" v="702" actId="26606"/>
          <ac:spMkLst>
            <pc:docMk/>
            <pc:sldMk cId="2806395967" sldId="272"/>
            <ac:spMk id="15" creationId="{B5DC987A-A8C7-4C23-9BF5-33E9F6F21DCB}"/>
          </ac:spMkLst>
        </pc:spChg>
        <pc:spChg chg="add del">
          <ac:chgData name="Bérubé, Sylvain" userId="58a7b77c-805a-4492-9b5c-f61060aeaa67" providerId="ADAL" clId="{BB63587C-1FB3-46A6-83AC-D05C50FA7BEF}" dt="2022-10-31T04:26:43.435" v="702" actId="26606"/>
          <ac:spMkLst>
            <pc:docMk/>
            <pc:sldMk cId="2806395967" sldId="272"/>
            <ac:spMk id="17" creationId="{F213F2CF-C6DF-4CE1-A6F0-E3B1BFBB0B23}"/>
          </ac:spMkLst>
        </pc:spChg>
        <pc:spChg chg="add del">
          <ac:chgData name="Bérubé, Sylvain" userId="58a7b77c-805a-4492-9b5c-f61060aeaa67" providerId="ADAL" clId="{BB63587C-1FB3-46A6-83AC-D05C50FA7BEF}" dt="2022-10-31T04:26:43.435" v="702" actId="26606"/>
          <ac:spMkLst>
            <pc:docMk/>
            <pc:sldMk cId="2806395967" sldId="272"/>
            <ac:spMk id="19" creationId="{84325C15-4820-4911-B66E-A5F917CFAE58}"/>
          </ac:spMkLst>
        </pc:spChg>
        <pc:spChg chg="add">
          <ac:chgData name="Bérubé, Sylvain" userId="58a7b77c-805a-4492-9b5c-f61060aeaa67" providerId="ADAL" clId="{BB63587C-1FB3-46A6-83AC-D05C50FA7BEF}" dt="2022-10-31T04:26:43.486" v="703" actId="26606"/>
          <ac:spMkLst>
            <pc:docMk/>
            <pc:sldMk cId="2806395967" sldId="272"/>
            <ac:spMk id="21" creationId="{AE2B703B-46F9-481A-A605-82E2A828C4FA}"/>
          </ac:spMkLst>
        </pc:spChg>
        <pc:spChg chg="add">
          <ac:chgData name="Bérubé, Sylvain" userId="58a7b77c-805a-4492-9b5c-f61060aeaa67" providerId="ADAL" clId="{BB63587C-1FB3-46A6-83AC-D05C50FA7BEF}" dt="2022-10-31T04:26:43.486" v="703" actId="26606"/>
          <ac:spMkLst>
            <pc:docMk/>
            <pc:sldMk cId="2806395967" sldId="272"/>
            <ac:spMk id="22" creationId="{F13BE4D7-0C3D-4906-B230-A1C5B4665CCF}"/>
          </ac:spMkLst>
        </pc:spChg>
        <pc:graphicFrameChg chg="add mod ord modGraphic">
          <ac:chgData name="Bérubé, Sylvain" userId="58a7b77c-805a-4492-9b5c-f61060aeaa67" providerId="ADAL" clId="{BB63587C-1FB3-46A6-83AC-D05C50FA7BEF}" dt="2022-10-31T04:26:43.486" v="703" actId="26606"/>
          <ac:graphicFrameMkLst>
            <pc:docMk/>
            <pc:sldMk cId="2806395967" sldId="272"/>
            <ac:graphicFrameMk id="4" creationId="{646F78D6-C9FE-4CC3-8DFA-CA3542A72615}"/>
          </ac:graphicFrameMkLst>
        </pc:graphicFrameChg>
      </pc:sldChg>
      <pc:sldChg chg="delSp add del setBg delDesignElem">
        <pc:chgData name="Bérubé, Sylvain" userId="58a7b77c-805a-4492-9b5c-f61060aeaa67" providerId="ADAL" clId="{BB63587C-1FB3-46A6-83AC-D05C50FA7BEF}" dt="2022-10-31T04:27:30.180" v="727" actId="47"/>
        <pc:sldMkLst>
          <pc:docMk/>
          <pc:sldMk cId="3682808947" sldId="273"/>
        </pc:sldMkLst>
        <pc:spChg chg="del">
          <ac:chgData name="Bérubé, Sylvain" userId="58a7b77c-805a-4492-9b5c-f61060aeaa67" providerId="ADAL" clId="{BB63587C-1FB3-46A6-83AC-D05C50FA7BEF}" dt="2022-10-31T04:27:23.013" v="725"/>
          <ac:spMkLst>
            <pc:docMk/>
            <pc:sldMk cId="3682808947" sldId="273"/>
            <ac:spMk id="21" creationId="{AE2B703B-46F9-481A-A605-82E2A828C4FA}"/>
          </ac:spMkLst>
        </pc:spChg>
        <pc:spChg chg="del">
          <ac:chgData name="Bérubé, Sylvain" userId="58a7b77c-805a-4492-9b5c-f61060aeaa67" providerId="ADAL" clId="{BB63587C-1FB3-46A6-83AC-D05C50FA7BEF}" dt="2022-10-31T04:27:23.013" v="725"/>
          <ac:spMkLst>
            <pc:docMk/>
            <pc:sldMk cId="3682808947" sldId="273"/>
            <ac:spMk id="22" creationId="{F13BE4D7-0C3D-4906-B230-A1C5B4665CCF}"/>
          </ac:spMkLst>
        </pc:spChg>
      </pc:sldChg>
      <pc:sldChg chg="modSp add mod">
        <pc:chgData name="Bérubé, Sylvain" userId="58a7b77c-805a-4492-9b5c-f61060aeaa67" providerId="ADAL" clId="{BB63587C-1FB3-46A6-83AC-D05C50FA7BEF}" dt="2022-10-31T04:29:41.216" v="810" actId="20577"/>
        <pc:sldMkLst>
          <pc:docMk/>
          <pc:sldMk cId="3757466308" sldId="274"/>
        </pc:sldMkLst>
        <pc:spChg chg="mod">
          <ac:chgData name="Bérubé, Sylvain" userId="58a7b77c-805a-4492-9b5c-f61060aeaa67" providerId="ADAL" clId="{BB63587C-1FB3-46A6-83AC-D05C50FA7BEF}" dt="2022-10-31T04:29:41.216" v="810" actId="20577"/>
          <ac:spMkLst>
            <pc:docMk/>
            <pc:sldMk cId="3757466308" sldId="274"/>
            <ac:spMk id="2" creationId="{C2631375-9C96-4B69-B4A1-42E86B740AD1}"/>
          </ac:spMkLst>
        </pc:spChg>
        <pc:graphicFrameChg chg="mod modGraphic">
          <ac:chgData name="Bérubé, Sylvain" userId="58a7b77c-805a-4492-9b5c-f61060aeaa67" providerId="ADAL" clId="{BB63587C-1FB3-46A6-83AC-D05C50FA7BEF}" dt="2022-10-31T04:28:16.878" v="766" actId="20577"/>
          <ac:graphicFrameMkLst>
            <pc:docMk/>
            <pc:sldMk cId="3757466308" sldId="274"/>
            <ac:graphicFrameMk id="4" creationId="{646F78D6-C9FE-4CC3-8DFA-CA3542A72615}"/>
          </ac:graphicFrameMkLst>
        </pc:graphicFrameChg>
      </pc:sldChg>
      <pc:sldChg chg="delSp add del setBg delDesignElem">
        <pc:chgData name="Bérubé, Sylvain" userId="58a7b77c-805a-4492-9b5c-f61060aeaa67" providerId="ADAL" clId="{BB63587C-1FB3-46A6-83AC-D05C50FA7BEF}" dt="2022-10-31T04:28:43.675" v="772" actId="47"/>
        <pc:sldMkLst>
          <pc:docMk/>
          <pc:sldMk cId="624652448" sldId="275"/>
        </pc:sldMkLst>
        <pc:spChg chg="del">
          <ac:chgData name="Bérubé, Sylvain" userId="58a7b77c-805a-4492-9b5c-f61060aeaa67" providerId="ADAL" clId="{BB63587C-1FB3-46A6-83AC-D05C50FA7BEF}" dt="2022-10-31T04:28:35.561" v="768"/>
          <ac:spMkLst>
            <pc:docMk/>
            <pc:sldMk cId="624652448" sldId="275"/>
            <ac:spMk id="32" creationId="{9228552E-C8B1-4A80-8448-0787CE0FC704}"/>
          </ac:spMkLst>
        </pc:spChg>
      </pc:sldChg>
      <pc:sldChg chg="modSp add mod ord">
        <pc:chgData name="Bérubé, Sylvain" userId="58a7b77c-805a-4492-9b5c-f61060aeaa67" providerId="ADAL" clId="{BB63587C-1FB3-46A6-83AC-D05C50FA7BEF}" dt="2022-10-31T04:29:13.273" v="784" actId="20577"/>
        <pc:sldMkLst>
          <pc:docMk/>
          <pc:sldMk cId="443732119" sldId="276"/>
        </pc:sldMkLst>
        <pc:spChg chg="mod">
          <ac:chgData name="Bérubé, Sylvain" userId="58a7b77c-805a-4492-9b5c-f61060aeaa67" providerId="ADAL" clId="{BB63587C-1FB3-46A6-83AC-D05C50FA7BEF}" dt="2022-10-31T04:28:46.646" v="773" actId="20577"/>
          <ac:spMkLst>
            <pc:docMk/>
            <pc:sldMk cId="443732119" sldId="276"/>
            <ac:spMk id="2" creationId="{9235A7F6-CFE8-4391-8D1A-CED3EA6D0272}"/>
          </ac:spMkLst>
        </pc:spChg>
        <pc:spChg chg="mod">
          <ac:chgData name="Bérubé, Sylvain" userId="58a7b77c-805a-4492-9b5c-f61060aeaa67" providerId="ADAL" clId="{BB63587C-1FB3-46A6-83AC-D05C50FA7BEF}" dt="2022-10-31T04:29:13.273" v="784" actId="20577"/>
          <ac:spMkLst>
            <pc:docMk/>
            <pc:sldMk cId="443732119" sldId="276"/>
            <ac:spMk id="3" creationId="{CE61B22B-3FAA-4D25-8F16-16060B60D989}"/>
          </ac:spMkLst>
        </pc:spChg>
      </pc:sldChg>
      <pc:sldChg chg="delSp add del setBg delDesignElem">
        <pc:chgData name="Bérubé, Sylvain" userId="58a7b77c-805a-4492-9b5c-f61060aeaa67" providerId="ADAL" clId="{BB63587C-1FB3-46A6-83AC-D05C50FA7BEF}" dt="2022-10-31T04:29:23.776" v="790" actId="47"/>
        <pc:sldMkLst>
          <pc:docMk/>
          <pc:sldMk cId="94569195" sldId="277"/>
        </pc:sldMkLst>
        <pc:spChg chg="del">
          <ac:chgData name="Bérubé, Sylvain" userId="58a7b77c-805a-4492-9b5c-f61060aeaa67" providerId="ADAL" clId="{BB63587C-1FB3-46A6-83AC-D05C50FA7BEF}" dt="2022-10-31T04:29:16.451" v="786"/>
          <ac:spMkLst>
            <pc:docMk/>
            <pc:sldMk cId="94569195" sldId="277"/>
            <ac:spMk id="21" creationId="{AE2B703B-46F9-481A-A605-82E2A828C4FA}"/>
          </ac:spMkLst>
        </pc:spChg>
        <pc:spChg chg="del">
          <ac:chgData name="Bérubé, Sylvain" userId="58a7b77c-805a-4492-9b5c-f61060aeaa67" providerId="ADAL" clId="{BB63587C-1FB3-46A6-83AC-D05C50FA7BEF}" dt="2022-10-31T04:29:16.451" v="786"/>
          <ac:spMkLst>
            <pc:docMk/>
            <pc:sldMk cId="94569195" sldId="277"/>
            <ac:spMk id="22" creationId="{F13BE4D7-0C3D-4906-B230-A1C5B4665CCF}"/>
          </ac:spMkLst>
        </pc:spChg>
      </pc:sldChg>
      <pc:sldChg chg="modSp add mod ord">
        <pc:chgData name="Bérubé, Sylvain" userId="58a7b77c-805a-4492-9b5c-f61060aeaa67" providerId="ADAL" clId="{BB63587C-1FB3-46A6-83AC-D05C50FA7BEF}" dt="2022-10-31T04:36:05.462" v="989" actId="20577"/>
        <pc:sldMkLst>
          <pc:docMk/>
          <pc:sldMk cId="3288411153" sldId="278"/>
        </pc:sldMkLst>
        <pc:spChg chg="mod">
          <ac:chgData name="Bérubé, Sylvain" userId="58a7b77c-805a-4492-9b5c-f61060aeaa67" providerId="ADAL" clId="{BB63587C-1FB3-46A6-83AC-D05C50FA7BEF}" dt="2022-10-31T04:35:23.912" v="972" actId="255"/>
          <ac:spMkLst>
            <pc:docMk/>
            <pc:sldMk cId="3288411153" sldId="278"/>
            <ac:spMk id="2" creationId="{C2631375-9C96-4B69-B4A1-42E86B740AD1}"/>
          </ac:spMkLst>
        </pc:spChg>
        <pc:graphicFrameChg chg="mod modGraphic">
          <ac:chgData name="Bérubé, Sylvain" userId="58a7b77c-805a-4492-9b5c-f61060aeaa67" providerId="ADAL" clId="{BB63587C-1FB3-46A6-83AC-D05C50FA7BEF}" dt="2022-10-31T04:36:05.462" v="989" actId="20577"/>
          <ac:graphicFrameMkLst>
            <pc:docMk/>
            <pc:sldMk cId="3288411153" sldId="278"/>
            <ac:graphicFrameMk id="4" creationId="{646F78D6-C9FE-4CC3-8DFA-CA3542A72615}"/>
          </ac:graphicFrameMkLst>
        </pc:graphicFrameChg>
      </pc:sldChg>
      <pc:sldChg chg="delSp add del setBg delDesignElem">
        <pc:chgData name="Bérubé, Sylvain" userId="58a7b77c-805a-4492-9b5c-f61060aeaa67" providerId="ADAL" clId="{BB63587C-1FB3-46A6-83AC-D05C50FA7BEF}" dt="2022-10-31T04:33:55.717" v="914" actId="47"/>
        <pc:sldMkLst>
          <pc:docMk/>
          <pc:sldMk cId="3543005681" sldId="279"/>
        </pc:sldMkLst>
        <pc:spChg chg="del">
          <ac:chgData name="Bérubé, Sylvain" userId="58a7b77c-805a-4492-9b5c-f61060aeaa67" providerId="ADAL" clId="{BB63587C-1FB3-46A6-83AC-D05C50FA7BEF}" dt="2022-10-31T04:33:50.464" v="912"/>
          <ac:spMkLst>
            <pc:docMk/>
            <pc:sldMk cId="3543005681" sldId="279"/>
            <ac:spMk id="21" creationId="{AE2B703B-46F9-481A-A605-82E2A828C4FA}"/>
          </ac:spMkLst>
        </pc:spChg>
        <pc:spChg chg="del">
          <ac:chgData name="Bérubé, Sylvain" userId="58a7b77c-805a-4492-9b5c-f61060aeaa67" providerId="ADAL" clId="{BB63587C-1FB3-46A6-83AC-D05C50FA7BEF}" dt="2022-10-31T04:33:50.464" v="912"/>
          <ac:spMkLst>
            <pc:docMk/>
            <pc:sldMk cId="3543005681" sldId="279"/>
            <ac:spMk id="22" creationId="{F13BE4D7-0C3D-4906-B230-A1C5B4665CCF}"/>
          </ac:spMkLst>
        </pc:spChg>
      </pc:sldChg>
      <pc:sldChg chg="add ord">
        <pc:chgData name="Bérubé, Sylvain" userId="58a7b77c-805a-4492-9b5c-f61060aeaa67" providerId="ADAL" clId="{BB63587C-1FB3-46A6-83AC-D05C50FA7BEF}" dt="2022-10-31T04:34:21.370" v="926"/>
        <pc:sldMkLst>
          <pc:docMk/>
          <pc:sldMk cId="1469732777" sldId="280"/>
        </pc:sldMkLst>
      </pc:sldChg>
      <pc:sldChg chg="addSp delSp modSp new mod setBg setClrOvrMap">
        <pc:chgData name="Bérubé, Sylvain" userId="58a7b77c-805a-4492-9b5c-f61060aeaa67" providerId="ADAL" clId="{BB63587C-1FB3-46A6-83AC-D05C50FA7BEF}" dt="2022-10-31T05:14:32.409" v="1185" actId="255"/>
        <pc:sldMkLst>
          <pc:docMk/>
          <pc:sldMk cId="3691923832" sldId="281"/>
        </pc:sldMkLst>
        <pc:spChg chg="mod">
          <ac:chgData name="Bérubé, Sylvain" userId="58a7b77c-805a-4492-9b5c-f61060aeaa67" providerId="ADAL" clId="{BB63587C-1FB3-46A6-83AC-D05C50FA7BEF}" dt="2022-10-31T05:14:32.409" v="1185" actId="255"/>
          <ac:spMkLst>
            <pc:docMk/>
            <pc:sldMk cId="3691923832" sldId="281"/>
            <ac:spMk id="2" creationId="{7C4E19D3-A004-45EE-8D18-4986758B7DDD}"/>
          </ac:spMkLst>
        </pc:spChg>
        <pc:spChg chg="mod">
          <ac:chgData name="Bérubé, Sylvain" userId="58a7b77c-805a-4492-9b5c-f61060aeaa67" providerId="ADAL" clId="{BB63587C-1FB3-46A6-83AC-D05C50FA7BEF}" dt="2022-10-31T05:14:28.540" v="1184" actId="255"/>
          <ac:spMkLst>
            <pc:docMk/>
            <pc:sldMk cId="3691923832" sldId="281"/>
            <ac:spMk id="3" creationId="{7F67AD64-9A58-47CF-A48F-37220EDCA600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8" creationId="{F837543A-6020-4505-A233-C9DB4BF74011}"/>
          </ac:spMkLst>
        </pc:spChg>
        <pc:spChg chg="add del">
          <ac:chgData name="Bérubé, Sylvain" userId="58a7b77c-805a-4492-9b5c-f61060aeaa67" providerId="ADAL" clId="{BB63587C-1FB3-46A6-83AC-D05C50FA7BEF}" dt="2022-10-31T05:14:01.993" v="1178" actId="26606"/>
          <ac:spMkLst>
            <pc:docMk/>
            <pc:sldMk cId="3691923832" sldId="281"/>
            <ac:spMk id="9" creationId="{7C432AFE-B3D2-4BFF-BF8F-96C27AFF1AC7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10" creationId="{35B16301-FB18-48BA-A6DD-C37CAF6F9A18}"/>
          </ac:spMkLst>
        </pc:spChg>
        <pc:spChg chg="add del">
          <ac:chgData name="Bérubé, Sylvain" userId="58a7b77c-805a-4492-9b5c-f61060aeaa67" providerId="ADAL" clId="{BB63587C-1FB3-46A6-83AC-D05C50FA7BEF}" dt="2022-10-31T05:14:01.993" v="1178" actId="26606"/>
          <ac:spMkLst>
            <pc:docMk/>
            <pc:sldMk cId="3691923832" sldId="281"/>
            <ac:spMk id="11" creationId="{AF2F604E-43BE-4DC3-B983-E071523364F8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12" creationId="{C3C0D90E-074A-4F52-9B11-B52BEF4BCBE5}"/>
          </ac:spMkLst>
        </pc:spChg>
        <pc:spChg chg="add del">
          <ac:chgData name="Bérubé, Sylvain" userId="58a7b77c-805a-4492-9b5c-f61060aeaa67" providerId="ADAL" clId="{BB63587C-1FB3-46A6-83AC-D05C50FA7BEF}" dt="2022-10-31T05:14:01.993" v="1178" actId="26606"/>
          <ac:spMkLst>
            <pc:docMk/>
            <pc:sldMk cId="3691923832" sldId="281"/>
            <ac:spMk id="13" creationId="{08C9B587-E65E-4B52-B37C-ABEBB6E87928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14" creationId="{CABBD4C1-E6F8-46F6-8152-A8A97490BF4D}"/>
          </ac:spMkLst>
        </pc:spChg>
        <pc:spChg chg="add del">
          <ac:chgData name="Bérubé, Sylvain" userId="58a7b77c-805a-4492-9b5c-f61060aeaa67" providerId="ADAL" clId="{BB63587C-1FB3-46A6-83AC-D05C50FA7BEF}" dt="2022-10-31T05:14:13.722" v="1180" actId="26606"/>
          <ac:spMkLst>
            <pc:docMk/>
            <pc:sldMk cId="3691923832" sldId="281"/>
            <ac:spMk id="15" creationId="{9228552E-C8B1-4A80-8448-0787CE0FC704}"/>
          </ac:spMkLst>
        </pc:spChg>
        <pc:spChg chg="add del">
          <ac:chgData name="Bérubé, Sylvain" userId="58a7b77c-805a-4492-9b5c-f61060aeaa67" providerId="ADAL" clId="{BB63587C-1FB3-46A6-83AC-D05C50FA7BEF}" dt="2022-10-31T05:14:16.364" v="1182" actId="26606"/>
          <ac:spMkLst>
            <pc:docMk/>
            <pc:sldMk cId="3691923832" sldId="281"/>
            <ac:spMk id="18" creationId="{7C432AFE-B3D2-4BFF-BF8F-96C27AFF1AC7}"/>
          </ac:spMkLst>
        </pc:spChg>
        <pc:spChg chg="add del">
          <ac:chgData name="Bérubé, Sylvain" userId="58a7b77c-805a-4492-9b5c-f61060aeaa67" providerId="ADAL" clId="{BB63587C-1FB3-46A6-83AC-D05C50FA7BEF}" dt="2022-10-31T05:14:16.364" v="1182" actId="26606"/>
          <ac:spMkLst>
            <pc:docMk/>
            <pc:sldMk cId="3691923832" sldId="281"/>
            <ac:spMk id="20" creationId="{AF2F604E-43BE-4DC3-B983-E071523364F8}"/>
          </ac:spMkLst>
        </pc:spChg>
        <pc:spChg chg="add del">
          <ac:chgData name="Bérubé, Sylvain" userId="58a7b77c-805a-4492-9b5c-f61060aeaa67" providerId="ADAL" clId="{BB63587C-1FB3-46A6-83AC-D05C50FA7BEF}" dt="2022-10-31T05:14:16.364" v="1182" actId="26606"/>
          <ac:spMkLst>
            <pc:docMk/>
            <pc:sldMk cId="3691923832" sldId="281"/>
            <ac:spMk id="21" creationId="{08C9B587-E65E-4B52-B37C-ABEBB6E87928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22" creationId="{09192968-3AE7-4470-A61C-97294BB92731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23" creationId="{83BA5EF5-1FE9-4BF9-83BB-269BCDDF6156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24" creationId="{3AB72E55-43E4-4356-BFE8-E2102CB0B505}"/>
          </ac:spMkLst>
        </pc:spChg>
        <pc:spChg chg="add">
          <ac:chgData name="Bérubé, Sylvain" userId="58a7b77c-805a-4492-9b5c-f61060aeaa67" providerId="ADAL" clId="{BB63587C-1FB3-46A6-83AC-D05C50FA7BEF}" dt="2022-10-31T05:14:16.380" v="1183" actId="26606"/>
          <ac:spMkLst>
            <pc:docMk/>
            <pc:sldMk cId="3691923832" sldId="281"/>
            <ac:spMk id="26" creationId="{88853921-7BC9-4BDE-ACAB-133C683C82D6}"/>
          </ac:spMkLst>
        </pc:spChg>
        <pc:picChg chg="add del">
          <ac:chgData name="Bérubé, Sylvain" userId="58a7b77c-805a-4492-9b5c-f61060aeaa67" providerId="ADAL" clId="{BB63587C-1FB3-46A6-83AC-D05C50FA7BEF}" dt="2022-10-31T05:14:01.993" v="1178" actId="26606"/>
          <ac:picMkLst>
            <pc:docMk/>
            <pc:sldMk cId="3691923832" sldId="281"/>
            <ac:picMk id="5" creationId="{3B8ED3CD-852C-A0DC-ED9B-3DCBAC9BC556}"/>
          </ac:picMkLst>
        </pc:picChg>
        <pc:picChg chg="add del">
          <ac:chgData name="Bérubé, Sylvain" userId="58a7b77c-805a-4492-9b5c-f61060aeaa67" providerId="ADAL" clId="{BB63587C-1FB3-46A6-83AC-D05C50FA7BEF}" dt="2022-10-31T05:14:13.722" v="1180" actId="26606"/>
          <ac:picMkLst>
            <pc:docMk/>
            <pc:sldMk cId="3691923832" sldId="281"/>
            <ac:picMk id="16" creationId="{5E4F4D4B-2136-014B-17F5-99E59CC4A814}"/>
          </ac:picMkLst>
        </pc:picChg>
        <pc:picChg chg="add del">
          <ac:chgData name="Bérubé, Sylvain" userId="58a7b77c-805a-4492-9b5c-f61060aeaa67" providerId="ADAL" clId="{BB63587C-1FB3-46A6-83AC-D05C50FA7BEF}" dt="2022-10-31T05:14:16.364" v="1182" actId="26606"/>
          <ac:picMkLst>
            <pc:docMk/>
            <pc:sldMk cId="3691923832" sldId="281"/>
            <ac:picMk id="19" creationId="{3B8ED3CD-852C-A0DC-ED9B-3DCBAC9BC556}"/>
          </ac:picMkLst>
        </pc:picChg>
        <pc:cxnChg chg="add">
          <ac:chgData name="Bérubé, Sylvain" userId="58a7b77c-805a-4492-9b5c-f61060aeaa67" providerId="ADAL" clId="{BB63587C-1FB3-46A6-83AC-D05C50FA7BEF}" dt="2022-10-31T05:14:16.380" v="1183" actId="26606"/>
          <ac:cxnSpMkLst>
            <pc:docMk/>
            <pc:sldMk cId="3691923832" sldId="281"/>
            <ac:cxnSpMk id="25" creationId="{4B3BCACB-5880-460B-9606-8C433A9AF99D}"/>
          </ac:cxnSpMkLst>
        </pc:cxnChg>
      </pc:sldChg>
      <pc:sldChg chg="addSp delSp modSp new mod setBg">
        <pc:chgData name="Bérubé, Sylvain" userId="58a7b77c-805a-4492-9b5c-f61060aeaa67" providerId="ADAL" clId="{BB63587C-1FB3-46A6-83AC-D05C50FA7BEF}" dt="2022-10-31T05:15:44.416" v="1204" actId="1076"/>
        <pc:sldMkLst>
          <pc:docMk/>
          <pc:sldMk cId="2505076556" sldId="282"/>
        </pc:sldMkLst>
        <pc:spChg chg="del">
          <ac:chgData name="Bérubé, Sylvain" userId="58a7b77c-805a-4492-9b5c-f61060aeaa67" providerId="ADAL" clId="{BB63587C-1FB3-46A6-83AC-D05C50FA7BEF}" dt="2022-10-31T05:15:14.796" v="1189" actId="478"/>
          <ac:spMkLst>
            <pc:docMk/>
            <pc:sldMk cId="2505076556" sldId="282"/>
            <ac:spMk id="2" creationId="{481EE6B6-3B68-46EA-911A-A88FAFCC01F6}"/>
          </ac:spMkLst>
        </pc:spChg>
        <pc:spChg chg="add del">
          <ac:chgData name="Bérubé, Sylvain" userId="58a7b77c-805a-4492-9b5c-f61060aeaa67" providerId="ADAL" clId="{BB63587C-1FB3-46A6-83AC-D05C50FA7BEF}" dt="2022-10-31T05:15:32.252" v="1203" actId="478"/>
          <ac:spMkLst>
            <pc:docMk/>
            <pc:sldMk cId="2505076556" sldId="282"/>
            <ac:spMk id="3" creationId="{F0EB0ECE-68DA-47C0-86AE-73350C292262}"/>
          </ac:spMkLst>
        </pc:spChg>
        <pc:spChg chg="add del">
          <ac:chgData name="Bérubé, Sylvain" userId="58a7b77c-805a-4492-9b5c-f61060aeaa67" providerId="ADAL" clId="{BB63587C-1FB3-46A6-83AC-D05C50FA7BEF}" dt="2022-10-31T05:15:19.221" v="1194" actId="26606"/>
          <ac:spMkLst>
            <pc:docMk/>
            <pc:sldMk cId="2505076556" sldId="282"/>
            <ac:spMk id="10" creationId="{A9F529C3-C941-49FD-8C67-82F134F64BDB}"/>
          </ac:spMkLst>
        </pc:spChg>
        <pc:spChg chg="add del">
          <ac:chgData name="Bérubé, Sylvain" userId="58a7b77c-805a-4492-9b5c-f61060aeaa67" providerId="ADAL" clId="{BB63587C-1FB3-46A6-83AC-D05C50FA7BEF}" dt="2022-10-31T05:15:19.221" v="1194" actId="26606"/>
          <ac:spMkLst>
            <pc:docMk/>
            <pc:sldMk cId="2505076556" sldId="282"/>
            <ac:spMk id="12" creationId="{20586029-32A0-47E5-9AEC-AE3ABA6B94D0}"/>
          </ac:spMkLst>
        </pc:spChg>
        <pc:spChg chg="add del">
          <ac:chgData name="Bérubé, Sylvain" userId="58a7b77c-805a-4492-9b5c-f61060aeaa67" providerId="ADAL" clId="{BB63587C-1FB3-46A6-83AC-D05C50FA7BEF}" dt="2022-10-31T05:15:20.795" v="1196" actId="26606"/>
          <ac:spMkLst>
            <pc:docMk/>
            <pc:sldMk cId="2505076556" sldId="282"/>
            <ac:spMk id="17" creationId="{69D184B2-2226-4E31-BCCB-444330767440}"/>
          </ac:spMkLst>
        </pc:spChg>
        <pc:spChg chg="add del">
          <ac:chgData name="Bérubé, Sylvain" userId="58a7b77c-805a-4492-9b5c-f61060aeaa67" providerId="ADAL" clId="{BB63587C-1FB3-46A6-83AC-D05C50FA7BEF}" dt="2022-10-31T05:15:20.795" v="1196" actId="26606"/>
          <ac:spMkLst>
            <pc:docMk/>
            <pc:sldMk cId="2505076556" sldId="282"/>
            <ac:spMk id="18" creationId="{1AC4D4E3-486A-464A-8EC8-D44881097267}"/>
          </ac:spMkLst>
        </pc:spChg>
        <pc:spChg chg="add del">
          <ac:chgData name="Bérubé, Sylvain" userId="58a7b77c-805a-4492-9b5c-f61060aeaa67" providerId="ADAL" clId="{BB63587C-1FB3-46A6-83AC-D05C50FA7BEF}" dt="2022-10-31T05:15:20.795" v="1196" actId="26606"/>
          <ac:spMkLst>
            <pc:docMk/>
            <pc:sldMk cId="2505076556" sldId="282"/>
            <ac:spMk id="19" creationId="{864DE13E-58EB-4475-B79C-0D4FC651239B}"/>
          </ac:spMkLst>
        </pc:spChg>
        <pc:picChg chg="add mod ord">
          <ac:chgData name="Bérubé, Sylvain" userId="58a7b77c-805a-4492-9b5c-f61060aeaa67" providerId="ADAL" clId="{BB63587C-1FB3-46A6-83AC-D05C50FA7BEF}" dt="2022-10-31T05:15:30.912" v="1202" actId="1076"/>
          <ac:picMkLst>
            <pc:docMk/>
            <pc:sldMk cId="2505076556" sldId="282"/>
            <ac:picMk id="4" creationId="{9A5434F9-A157-413D-BF66-5CA592C3556A}"/>
          </ac:picMkLst>
        </pc:picChg>
        <pc:picChg chg="add mod">
          <ac:chgData name="Bérubé, Sylvain" userId="58a7b77c-805a-4492-9b5c-f61060aeaa67" providerId="ADAL" clId="{BB63587C-1FB3-46A6-83AC-D05C50FA7BEF}" dt="2022-10-31T05:15:44.416" v="1204" actId="1076"/>
          <ac:picMkLst>
            <pc:docMk/>
            <pc:sldMk cId="2505076556" sldId="282"/>
            <ac:picMk id="5" creationId="{EBC5D52F-4285-433E-ADD6-98B2CAE8253A}"/>
          </ac:picMkLst>
        </pc:picChg>
        <pc:cxnChg chg="add del">
          <ac:chgData name="Bérubé, Sylvain" userId="58a7b77c-805a-4492-9b5c-f61060aeaa67" providerId="ADAL" clId="{BB63587C-1FB3-46A6-83AC-D05C50FA7BEF}" dt="2022-10-31T05:15:26.082" v="1200" actId="26606"/>
          <ac:cxnSpMkLst>
            <pc:docMk/>
            <pc:sldMk cId="2505076556" sldId="282"/>
            <ac:cxnSpMk id="7" creationId="{4D56677B-C0B7-4DAC-ACAD-8054FF1B599A}"/>
          </ac:cxnSpMkLst>
        </pc:cxnChg>
        <pc:cxnChg chg="add del">
          <ac:chgData name="Bérubé, Sylvain" userId="58a7b77c-805a-4492-9b5c-f61060aeaa67" providerId="ADAL" clId="{BB63587C-1FB3-46A6-83AC-D05C50FA7BEF}" dt="2022-10-31T05:15:19.221" v="1194" actId="26606"/>
          <ac:cxnSpMkLst>
            <pc:docMk/>
            <pc:sldMk cId="2505076556" sldId="282"/>
            <ac:cxnSpMk id="14" creationId="{8C730EAB-A532-4295-A302-FB4B90DB9F5E}"/>
          </ac:cxnSpMkLst>
        </pc:cxnChg>
        <pc:cxnChg chg="add del">
          <ac:chgData name="Bérubé, Sylvain" userId="58a7b77c-805a-4492-9b5c-f61060aeaa67" providerId="ADAL" clId="{BB63587C-1FB3-46A6-83AC-D05C50FA7BEF}" dt="2022-10-31T05:15:20.795" v="1196" actId="26606"/>
          <ac:cxnSpMkLst>
            <pc:docMk/>
            <pc:sldMk cId="2505076556" sldId="282"/>
            <ac:cxnSpMk id="16" creationId="{02E9B2EE-76CA-47F3-9977-3F2FCB7FD252}"/>
          </ac:cxnSpMkLst>
        </pc:cxnChg>
      </pc:sldChg>
      <pc:sldChg chg="addSp delSp modSp add mod">
        <pc:chgData name="Bérubé, Sylvain" userId="58a7b77c-805a-4492-9b5c-f61060aeaa67" providerId="ADAL" clId="{BB63587C-1FB3-46A6-83AC-D05C50FA7BEF}" dt="2022-10-31T05:16:41.112" v="1215" actId="1076"/>
        <pc:sldMkLst>
          <pc:docMk/>
          <pc:sldMk cId="338998794" sldId="283"/>
        </pc:sldMkLst>
        <pc:spChg chg="mod">
          <ac:chgData name="Bérubé, Sylvain" userId="58a7b77c-805a-4492-9b5c-f61060aeaa67" providerId="ADAL" clId="{BB63587C-1FB3-46A6-83AC-D05C50FA7BEF}" dt="2022-10-31T05:16:00.022" v="1207"/>
          <ac:spMkLst>
            <pc:docMk/>
            <pc:sldMk cId="338998794" sldId="283"/>
            <ac:spMk id="8" creationId="{95B88833-6155-4E4A-B3E1-CDE009633DA5}"/>
          </ac:spMkLst>
        </pc:spChg>
        <pc:spChg chg="mod">
          <ac:chgData name="Bérubé, Sylvain" userId="58a7b77c-805a-4492-9b5c-f61060aeaa67" providerId="ADAL" clId="{BB63587C-1FB3-46A6-83AC-D05C50FA7BEF}" dt="2022-10-31T05:16:04.254" v="1209"/>
          <ac:spMkLst>
            <pc:docMk/>
            <pc:sldMk cId="338998794" sldId="283"/>
            <ac:spMk id="11" creationId="{AD82ABE2-28AF-4365-AC84-E99482E72A5C}"/>
          </ac:spMkLst>
        </pc:spChg>
        <pc:grpChg chg="add mod">
          <ac:chgData name="Bérubé, Sylvain" userId="58a7b77c-805a-4492-9b5c-f61060aeaa67" providerId="ADAL" clId="{BB63587C-1FB3-46A6-83AC-D05C50FA7BEF}" dt="2022-10-31T05:16:23.257" v="1213" actId="1076"/>
          <ac:grpSpMkLst>
            <pc:docMk/>
            <pc:sldMk cId="338998794" sldId="283"/>
            <ac:grpSpMk id="6" creationId="{AB1C5B19-18FB-4444-B61D-32A35B133520}"/>
          </ac:grpSpMkLst>
        </pc:grpChg>
        <pc:grpChg chg="add mod">
          <ac:chgData name="Bérubé, Sylvain" userId="58a7b77c-805a-4492-9b5c-f61060aeaa67" providerId="ADAL" clId="{BB63587C-1FB3-46A6-83AC-D05C50FA7BEF}" dt="2022-10-31T05:16:41.112" v="1215" actId="1076"/>
          <ac:grpSpMkLst>
            <pc:docMk/>
            <pc:sldMk cId="338998794" sldId="283"/>
            <ac:grpSpMk id="9" creationId="{EA0E211E-082F-4D92-85AA-563852A22EC7}"/>
          </ac:grpSpMkLst>
        </pc:grpChg>
        <pc:picChg chg="del">
          <ac:chgData name="Bérubé, Sylvain" userId="58a7b77c-805a-4492-9b5c-f61060aeaa67" providerId="ADAL" clId="{BB63587C-1FB3-46A6-83AC-D05C50FA7BEF}" dt="2022-10-31T05:15:59.316" v="1206" actId="478"/>
          <ac:picMkLst>
            <pc:docMk/>
            <pc:sldMk cId="338998794" sldId="283"/>
            <ac:picMk id="4" creationId="{9A5434F9-A157-413D-BF66-5CA592C3556A}"/>
          </ac:picMkLst>
        </pc:picChg>
        <pc:picChg chg="del">
          <ac:chgData name="Bérubé, Sylvain" userId="58a7b77c-805a-4492-9b5c-f61060aeaa67" providerId="ADAL" clId="{BB63587C-1FB3-46A6-83AC-D05C50FA7BEF}" dt="2022-10-31T05:16:03.476" v="1208" actId="478"/>
          <ac:picMkLst>
            <pc:docMk/>
            <pc:sldMk cId="338998794" sldId="283"/>
            <ac:picMk id="5" creationId="{EBC5D52F-4285-433E-ADD6-98B2CAE8253A}"/>
          </ac:picMkLst>
        </pc:picChg>
        <pc:picChg chg="mod">
          <ac:chgData name="Bérubé, Sylvain" userId="58a7b77c-805a-4492-9b5c-f61060aeaa67" providerId="ADAL" clId="{BB63587C-1FB3-46A6-83AC-D05C50FA7BEF}" dt="2022-10-31T05:16:00.022" v="1207"/>
          <ac:picMkLst>
            <pc:docMk/>
            <pc:sldMk cId="338998794" sldId="283"/>
            <ac:picMk id="7" creationId="{95205A96-9C24-401F-91C7-EA6F5D31D631}"/>
          </ac:picMkLst>
        </pc:picChg>
        <pc:picChg chg="mod">
          <ac:chgData name="Bérubé, Sylvain" userId="58a7b77c-805a-4492-9b5c-f61060aeaa67" providerId="ADAL" clId="{BB63587C-1FB3-46A6-83AC-D05C50FA7BEF}" dt="2022-10-31T05:16:04.254" v="1209"/>
          <ac:picMkLst>
            <pc:docMk/>
            <pc:sldMk cId="338998794" sldId="283"/>
            <ac:picMk id="10" creationId="{5A2B1993-6A7C-4D32-BFF6-50EF6DB0BFF9}"/>
          </ac:picMkLst>
        </pc:picChg>
      </pc:sldChg>
      <pc:sldChg chg="addSp modSp new mod setBg setClrOvrMap">
        <pc:chgData name="Bérubé, Sylvain" userId="58a7b77c-805a-4492-9b5c-f61060aeaa67" providerId="ADAL" clId="{BB63587C-1FB3-46A6-83AC-D05C50FA7BEF}" dt="2022-10-31T05:18:13.682" v="1251" actId="255"/>
        <pc:sldMkLst>
          <pc:docMk/>
          <pc:sldMk cId="2432059411" sldId="284"/>
        </pc:sldMkLst>
        <pc:spChg chg="mod">
          <ac:chgData name="Bérubé, Sylvain" userId="58a7b77c-805a-4492-9b5c-f61060aeaa67" providerId="ADAL" clId="{BB63587C-1FB3-46A6-83AC-D05C50FA7BEF}" dt="2022-10-31T05:18:08.738" v="1250" actId="26606"/>
          <ac:spMkLst>
            <pc:docMk/>
            <pc:sldMk cId="2432059411" sldId="284"/>
            <ac:spMk id="2" creationId="{D5CF00EC-5007-4197-ABF9-7B5447B7EE15}"/>
          </ac:spMkLst>
        </pc:spChg>
        <pc:spChg chg="mod">
          <ac:chgData name="Bérubé, Sylvain" userId="58a7b77c-805a-4492-9b5c-f61060aeaa67" providerId="ADAL" clId="{BB63587C-1FB3-46A6-83AC-D05C50FA7BEF}" dt="2022-10-31T05:18:13.682" v="1251" actId="255"/>
          <ac:spMkLst>
            <pc:docMk/>
            <pc:sldMk cId="2432059411" sldId="284"/>
            <ac:spMk id="3" creationId="{770FCBD9-CB30-486A-9E64-AF716F6FD691}"/>
          </ac:spMkLst>
        </pc:spChg>
        <pc:spChg chg="add">
          <ac:chgData name="Bérubé, Sylvain" userId="58a7b77c-805a-4492-9b5c-f61060aeaa67" providerId="ADAL" clId="{BB63587C-1FB3-46A6-83AC-D05C50FA7BEF}" dt="2022-10-31T05:18:08.738" v="1250" actId="26606"/>
          <ac:spMkLst>
            <pc:docMk/>
            <pc:sldMk cId="2432059411" sldId="284"/>
            <ac:spMk id="8" creationId="{AD72D4D1-076F-49D3-9889-EFC4F6D7CA66}"/>
          </ac:spMkLst>
        </pc:spChg>
        <pc:cxnChg chg="add">
          <ac:chgData name="Bérubé, Sylvain" userId="58a7b77c-805a-4492-9b5c-f61060aeaa67" providerId="ADAL" clId="{BB63587C-1FB3-46A6-83AC-D05C50FA7BEF}" dt="2022-10-31T05:18:08.738" v="1250" actId="26606"/>
          <ac:cxnSpMkLst>
            <pc:docMk/>
            <pc:sldMk cId="2432059411" sldId="284"/>
            <ac:cxnSpMk id="10" creationId="{2D72A2C9-F3CA-4216-8BAD-FA4C970C3C4E}"/>
          </ac:cxnSpMkLst>
        </pc:cxnChg>
      </pc:sldChg>
      <pc:sldChg chg="addSp delSp modSp new mod setBg">
        <pc:chgData name="Bérubé, Sylvain" userId="58a7b77c-805a-4492-9b5c-f61060aeaa67" providerId="ADAL" clId="{BB63587C-1FB3-46A6-83AC-D05C50FA7BEF}" dt="2022-10-31T05:19:28.617" v="1265" actId="26606"/>
        <pc:sldMkLst>
          <pc:docMk/>
          <pc:sldMk cId="3554136398" sldId="285"/>
        </pc:sldMkLst>
        <pc:spChg chg="add del">
          <ac:chgData name="Bérubé, Sylvain" userId="58a7b77c-805a-4492-9b5c-f61060aeaa67" providerId="ADAL" clId="{BB63587C-1FB3-46A6-83AC-D05C50FA7BEF}" dt="2022-10-31T05:19:13.780" v="1258" actId="26606"/>
          <ac:spMkLst>
            <pc:docMk/>
            <pc:sldMk cId="3554136398" sldId="285"/>
            <ac:spMk id="2" creationId="{FE13F8B6-368A-467C-8360-69CCBB48D6DB}"/>
          </ac:spMkLst>
        </pc:spChg>
        <pc:spChg chg="add del">
          <ac:chgData name="Bérubé, Sylvain" userId="58a7b77c-805a-4492-9b5c-f61060aeaa67" providerId="ADAL" clId="{BB63587C-1FB3-46A6-83AC-D05C50FA7BEF}" dt="2022-10-31T05:19:13.780" v="1258" actId="26606"/>
          <ac:spMkLst>
            <pc:docMk/>
            <pc:sldMk cId="3554136398" sldId="285"/>
            <ac:spMk id="3" creationId="{934E1FB2-65A1-48FD-8084-AA2144237E3E}"/>
          </ac:spMkLst>
        </pc:spChg>
        <pc:spChg chg="add del">
          <ac:chgData name="Bérubé, Sylvain" userId="58a7b77c-805a-4492-9b5c-f61060aeaa67" providerId="ADAL" clId="{BB63587C-1FB3-46A6-83AC-D05C50FA7BEF}" dt="2022-10-31T05:19:11.677" v="1255" actId="26606"/>
          <ac:spMkLst>
            <pc:docMk/>
            <pc:sldMk cId="3554136398" sldId="285"/>
            <ac:spMk id="10" creationId="{F3060C83-F051-4F0E-ABAD-AA0DFC48B218}"/>
          </ac:spMkLst>
        </pc:spChg>
        <pc:spChg chg="add del">
          <ac:chgData name="Bérubé, Sylvain" userId="58a7b77c-805a-4492-9b5c-f61060aeaa67" providerId="ADAL" clId="{BB63587C-1FB3-46A6-83AC-D05C50FA7BEF}" dt="2022-10-31T05:19:11.677" v="1255" actId="26606"/>
          <ac:spMkLst>
            <pc:docMk/>
            <pc:sldMk cId="3554136398" sldId="285"/>
            <ac:spMk id="12" creationId="{83C98ABE-055B-441F-B07E-44F97F083C39}"/>
          </ac:spMkLst>
        </pc:spChg>
        <pc:spChg chg="add del">
          <ac:chgData name="Bérubé, Sylvain" userId="58a7b77c-805a-4492-9b5c-f61060aeaa67" providerId="ADAL" clId="{BB63587C-1FB3-46A6-83AC-D05C50FA7BEF}" dt="2022-10-31T05:19:11.677" v="1255" actId="26606"/>
          <ac:spMkLst>
            <pc:docMk/>
            <pc:sldMk cId="3554136398" sldId="285"/>
            <ac:spMk id="14" creationId="{29FDB030-9B49-4CED-8CCD-4D99382388AC}"/>
          </ac:spMkLst>
        </pc:spChg>
        <pc:spChg chg="add del">
          <ac:chgData name="Bérubé, Sylvain" userId="58a7b77c-805a-4492-9b5c-f61060aeaa67" providerId="ADAL" clId="{BB63587C-1FB3-46A6-83AC-D05C50FA7BEF}" dt="2022-10-31T05:19:11.677" v="1255" actId="26606"/>
          <ac:spMkLst>
            <pc:docMk/>
            <pc:sldMk cId="3554136398" sldId="285"/>
            <ac:spMk id="16" creationId="{3783CA14-24A1-485C-8B30-D6A5D87987AD}"/>
          </ac:spMkLst>
        </pc:spChg>
        <pc:spChg chg="add del">
          <ac:chgData name="Bérubé, Sylvain" userId="58a7b77c-805a-4492-9b5c-f61060aeaa67" providerId="ADAL" clId="{BB63587C-1FB3-46A6-83AC-D05C50FA7BEF}" dt="2022-10-31T05:19:11.677" v="1255" actId="26606"/>
          <ac:spMkLst>
            <pc:docMk/>
            <pc:sldMk cId="3554136398" sldId="285"/>
            <ac:spMk id="18" creationId="{9A97C86A-04D6-40F7-AE84-31AB43E6A846}"/>
          </ac:spMkLst>
        </pc:spChg>
        <pc:spChg chg="add del">
          <ac:chgData name="Bérubé, Sylvain" userId="58a7b77c-805a-4492-9b5c-f61060aeaa67" providerId="ADAL" clId="{BB63587C-1FB3-46A6-83AC-D05C50FA7BEF}" dt="2022-10-31T05:19:11.677" v="1255" actId="26606"/>
          <ac:spMkLst>
            <pc:docMk/>
            <pc:sldMk cId="3554136398" sldId="285"/>
            <ac:spMk id="20" creationId="{FF9F2414-84E8-453E-B1F3-389FDE8192D9}"/>
          </ac:spMkLst>
        </pc:spChg>
        <pc:spChg chg="add del">
          <ac:chgData name="Bérubé, Sylvain" userId="58a7b77c-805a-4492-9b5c-f61060aeaa67" providerId="ADAL" clId="{BB63587C-1FB3-46A6-83AC-D05C50FA7BEF}" dt="2022-10-31T05:19:11.677" v="1255" actId="26606"/>
          <ac:spMkLst>
            <pc:docMk/>
            <pc:sldMk cId="3554136398" sldId="285"/>
            <ac:spMk id="22" creationId="{3ECA69A1-7536-43AC-85EF-C7106179F5ED}"/>
          </ac:spMkLst>
        </pc:spChg>
        <pc:spChg chg="add del">
          <ac:chgData name="Bérubé, Sylvain" userId="58a7b77c-805a-4492-9b5c-f61060aeaa67" providerId="ADAL" clId="{BB63587C-1FB3-46A6-83AC-D05C50FA7BEF}" dt="2022-10-31T05:19:13.767" v="1257" actId="26606"/>
          <ac:spMkLst>
            <pc:docMk/>
            <pc:sldMk cId="3554136398" sldId="285"/>
            <ac:spMk id="24" creationId="{B0792D4F-247E-46FE-85FC-881DEFA41D94}"/>
          </ac:spMkLst>
        </pc:spChg>
        <pc:spChg chg="add del">
          <ac:chgData name="Bérubé, Sylvain" userId="58a7b77c-805a-4492-9b5c-f61060aeaa67" providerId="ADAL" clId="{BB63587C-1FB3-46A6-83AC-D05C50FA7BEF}" dt="2022-10-31T05:19:13.767" v="1257" actId="26606"/>
          <ac:spMkLst>
            <pc:docMk/>
            <pc:sldMk cId="3554136398" sldId="285"/>
            <ac:spMk id="25" creationId="{FE13F8B6-368A-467C-8360-69CCBB48D6DB}"/>
          </ac:spMkLst>
        </pc:spChg>
        <pc:spChg chg="add del">
          <ac:chgData name="Bérubé, Sylvain" userId="58a7b77c-805a-4492-9b5c-f61060aeaa67" providerId="ADAL" clId="{BB63587C-1FB3-46A6-83AC-D05C50FA7BEF}" dt="2022-10-31T05:19:13.767" v="1257" actId="26606"/>
          <ac:spMkLst>
            <pc:docMk/>
            <pc:sldMk cId="3554136398" sldId="285"/>
            <ac:spMk id="27" creationId="{934E1FB2-65A1-48FD-8084-AA2144237E3E}"/>
          </ac:spMkLst>
        </pc:spChg>
        <pc:spChg chg="add del">
          <ac:chgData name="Bérubé, Sylvain" userId="58a7b77c-805a-4492-9b5c-f61060aeaa67" providerId="ADAL" clId="{BB63587C-1FB3-46A6-83AC-D05C50FA7BEF}" dt="2022-10-31T05:19:28.617" v="1265" actId="26606"/>
          <ac:spMkLst>
            <pc:docMk/>
            <pc:sldMk cId="3554136398" sldId="285"/>
            <ac:spMk id="29" creationId="{D7A453D2-15D8-4403-815F-291FA16340D9}"/>
          </ac:spMkLst>
        </pc:spChg>
        <pc:spChg chg="add del">
          <ac:chgData name="Bérubé, Sylvain" userId="58a7b77c-805a-4492-9b5c-f61060aeaa67" providerId="ADAL" clId="{BB63587C-1FB3-46A6-83AC-D05C50FA7BEF}" dt="2022-10-31T05:19:28.617" v="1265" actId="26606"/>
          <ac:spMkLst>
            <pc:docMk/>
            <pc:sldMk cId="3554136398" sldId="285"/>
            <ac:spMk id="30" creationId="{E2D3D3F2-ABBB-4453-B1C5-1BEBF7E4DD56}"/>
          </ac:spMkLst>
        </pc:spChg>
        <pc:spChg chg="add del">
          <ac:chgData name="Bérubé, Sylvain" userId="58a7b77c-805a-4492-9b5c-f61060aeaa67" providerId="ADAL" clId="{BB63587C-1FB3-46A6-83AC-D05C50FA7BEF}" dt="2022-10-31T05:19:28.617" v="1265" actId="26606"/>
          <ac:spMkLst>
            <pc:docMk/>
            <pc:sldMk cId="3554136398" sldId="285"/>
            <ac:spMk id="31" creationId="{8161EA6B-09CA-445B-AB0D-8DF76FA92DEF}"/>
          </ac:spMkLst>
        </pc:spChg>
        <pc:spChg chg="add del">
          <ac:chgData name="Bérubé, Sylvain" userId="58a7b77c-805a-4492-9b5c-f61060aeaa67" providerId="ADAL" clId="{BB63587C-1FB3-46A6-83AC-D05C50FA7BEF}" dt="2022-10-31T05:19:28.617" v="1265" actId="26606"/>
          <ac:spMkLst>
            <pc:docMk/>
            <pc:sldMk cId="3554136398" sldId="285"/>
            <ac:spMk id="44" creationId="{773AEA78-C03B-40B7-9D11-DC022119D577}"/>
          </ac:spMkLst>
        </pc:spChg>
        <pc:spChg chg="add del">
          <ac:chgData name="Bérubé, Sylvain" userId="58a7b77c-805a-4492-9b5c-f61060aeaa67" providerId="ADAL" clId="{BB63587C-1FB3-46A6-83AC-D05C50FA7BEF}" dt="2022-10-31T05:19:28.617" v="1265" actId="26606"/>
          <ac:spMkLst>
            <pc:docMk/>
            <pc:sldMk cId="3554136398" sldId="285"/>
            <ac:spMk id="47" creationId="{B8114C98-A349-4111-A123-E8EAB86ABE30}"/>
          </ac:spMkLst>
        </pc:spChg>
        <pc:spChg chg="add del">
          <ac:chgData name="Bérubé, Sylvain" userId="58a7b77c-805a-4492-9b5c-f61060aeaa67" providerId="ADAL" clId="{BB63587C-1FB3-46A6-83AC-D05C50FA7BEF}" dt="2022-10-31T05:19:16.066" v="1259" actId="478"/>
          <ac:spMkLst>
            <pc:docMk/>
            <pc:sldMk cId="3554136398" sldId="285"/>
            <ac:spMk id="52" creationId="{FE13F8B6-368A-467C-8360-69CCBB48D6DB}"/>
          </ac:spMkLst>
        </pc:spChg>
        <pc:spChg chg="add del">
          <ac:chgData name="Bérubé, Sylvain" userId="58a7b77c-805a-4492-9b5c-f61060aeaa67" providerId="ADAL" clId="{BB63587C-1FB3-46A6-83AC-D05C50FA7BEF}" dt="2022-10-31T05:19:17.213" v="1260" actId="478"/>
          <ac:spMkLst>
            <pc:docMk/>
            <pc:sldMk cId="3554136398" sldId="285"/>
            <ac:spMk id="53" creationId="{934E1FB2-65A1-48FD-8084-AA2144237E3E}"/>
          </ac:spMkLst>
        </pc:spChg>
        <pc:spChg chg="add del">
          <ac:chgData name="Bérubé, Sylvain" userId="58a7b77c-805a-4492-9b5c-f61060aeaa67" providerId="ADAL" clId="{BB63587C-1FB3-46A6-83AC-D05C50FA7BEF}" dt="2022-10-31T05:19:27.388" v="1262" actId="26606"/>
          <ac:spMkLst>
            <pc:docMk/>
            <pc:sldMk cId="3554136398" sldId="285"/>
            <ac:spMk id="56" creationId="{32BC26D8-82FB-445E-AA49-62A77D7C1EE0}"/>
          </ac:spMkLst>
        </pc:spChg>
        <pc:spChg chg="add del">
          <ac:chgData name="Bérubé, Sylvain" userId="58a7b77c-805a-4492-9b5c-f61060aeaa67" providerId="ADAL" clId="{BB63587C-1FB3-46A6-83AC-D05C50FA7BEF}" dt="2022-10-31T05:19:27.388" v="1262" actId="26606"/>
          <ac:spMkLst>
            <pc:docMk/>
            <pc:sldMk cId="3554136398" sldId="285"/>
            <ac:spMk id="58" creationId="{CB44330D-EA18-4254-AA95-EB49948539B8}"/>
          </ac:spMkLst>
        </pc:spChg>
        <pc:spChg chg="add del">
          <ac:chgData name="Bérubé, Sylvain" userId="58a7b77c-805a-4492-9b5c-f61060aeaa67" providerId="ADAL" clId="{BB63587C-1FB3-46A6-83AC-D05C50FA7BEF}" dt="2022-10-31T05:19:28.613" v="1264" actId="26606"/>
          <ac:spMkLst>
            <pc:docMk/>
            <pc:sldMk cId="3554136398" sldId="285"/>
            <ac:spMk id="60" creationId="{2633B3B5-CC90-43F0-8714-D31D1F3F0209}"/>
          </ac:spMkLst>
        </pc:spChg>
        <pc:spChg chg="add del">
          <ac:chgData name="Bérubé, Sylvain" userId="58a7b77c-805a-4492-9b5c-f61060aeaa67" providerId="ADAL" clId="{BB63587C-1FB3-46A6-83AC-D05C50FA7BEF}" dt="2022-10-31T05:19:28.613" v="1264" actId="26606"/>
          <ac:spMkLst>
            <pc:docMk/>
            <pc:sldMk cId="3554136398" sldId="285"/>
            <ac:spMk id="61" creationId="{AB8C311F-7253-4AED-9701-7FC0708C41C7}"/>
          </ac:spMkLst>
        </pc:spChg>
        <pc:spChg chg="add del">
          <ac:chgData name="Bérubé, Sylvain" userId="58a7b77c-805a-4492-9b5c-f61060aeaa67" providerId="ADAL" clId="{BB63587C-1FB3-46A6-83AC-D05C50FA7BEF}" dt="2022-10-31T05:19:28.613" v="1264" actId="26606"/>
          <ac:spMkLst>
            <pc:docMk/>
            <pc:sldMk cId="3554136398" sldId="285"/>
            <ac:spMk id="62" creationId="{A8D57A06-A426-446D-B02C-A2DC6B62E45E}"/>
          </ac:spMkLst>
        </pc:spChg>
        <pc:spChg chg="add del">
          <ac:chgData name="Bérubé, Sylvain" userId="58a7b77c-805a-4492-9b5c-f61060aeaa67" providerId="ADAL" clId="{BB63587C-1FB3-46A6-83AC-D05C50FA7BEF}" dt="2022-10-31T05:19:28.613" v="1264" actId="26606"/>
          <ac:spMkLst>
            <pc:docMk/>
            <pc:sldMk cId="3554136398" sldId="285"/>
            <ac:spMk id="63" creationId="{E2384209-CB15-4CDF-9D31-C44FD9A3F20D}"/>
          </ac:spMkLst>
        </pc:spChg>
        <pc:spChg chg="add">
          <ac:chgData name="Bérubé, Sylvain" userId="58a7b77c-805a-4492-9b5c-f61060aeaa67" providerId="ADAL" clId="{BB63587C-1FB3-46A6-83AC-D05C50FA7BEF}" dt="2022-10-31T05:19:28.617" v="1265" actId="26606"/>
          <ac:spMkLst>
            <pc:docMk/>
            <pc:sldMk cId="3554136398" sldId="285"/>
            <ac:spMk id="65" creationId="{32BC26D8-82FB-445E-AA49-62A77D7C1EE0}"/>
          </ac:spMkLst>
        </pc:spChg>
        <pc:spChg chg="add">
          <ac:chgData name="Bérubé, Sylvain" userId="58a7b77c-805a-4492-9b5c-f61060aeaa67" providerId="ADAL" clId="{BB63587C-1FB3-46A6-83AC-D05C50FA7BEF}" dt="2022-10-31T05:19:28.617" v="1265" actId="26606"/>
          <ac:spMkLst>
            <pc:docMk/>
            <pc:sldMk cId="3554136398" sldId="285"/>
            <ac:spMk id="66" creationId="{CB44330D-EA18-4254-AA95-EB49948539B8}"/>
          </ac:spMkLst>
        </pc:spChg>
        <pc:grpChg chg="add del">
          <ac:chgData name="Bérubé, Sylvain" userId="58a7b77c-805a-4492-9b5c-f61060aeaa67" providerId="ADAL" clId="{BB63587C-1FB3-46A6-83AC-D05C50FA7BEF}" dt="2022-10-31T05:19:28.617" v="1265" actId="26606"/>
          <ac:grpSpMkLst>
            <pc:docMk/>
            <pc:sldMk cId="3554136398" sldId="285"/>
            <ac:grpSpMk id="32" creationId="{8214E4A5-A0D2-42C4-8D14-D2A7E495F041}"/>
          </ac:grpSpMkLst>
        </pc:grpChg>
        <pc:grpChg chg="add del">
          <ac:chgData name="Bérubé, Sylvain" userId="58a7b77c-805a-4492-9b5c-f61060aeaa67" providerId="ADAL" clId="{BB63587C-1FB3-46A6-83AC-D05C50FA7BEF}" dt="2022-10-31T05:19:28.617" v="1265" actId="26606"/>
          <ac:grpSpMkLst>
            <pc:docMk/>
            <pc:sldMk cId="3554136398" sldId="285"/>
            <ac:grpSpMk id="37" creationId="{913B067F-3154-4968-A886-DF93A787EC44}"/>
          </ac:grpSpMkLst>
        </pc:grpChg>
        <pc:grpChg chg="add del">
          <ac:chgData name="Bérubé, Sylvain" userId="58a7b77c-805a-4492-9b5c-f61060aeaa67" providerId="ADAL" clId="{BB63587C-1FB3-46A6-83AC-D05C50FA7BEF}" dt="2022-10-31T05:19:28.617" v="1265" actId="26606"/>
          <ac:grpSpMkLst>
            <pc:docMk/>
            <pc:sldMk cId="3554136398" sldId="285"/>
            <ac:grpSpMk id="38" creationId="{1F4E1649-4D1F-4A91-AF97-A254BFDD524D}"/>
          </ac:grpSpMkLst>
        </pc:grpChg>
        <pc:grpChg chg="add del">
          <ac:chgData name="Bérubé, Sylvain" userId="58a7b77c-805a-4492-9b5c-f61060aeaa67" providerId="ADAL" clId="{BB63587C-1FB3-46A6-83AC-D05C50FA7BEF}" dt="2022-10-31T05:19:28.617" v="1265" actId="26606"/>
          <ac:grpSpMkLst>
            <pc:docMk/>
            <pc:sldMk cId="3554136398" sldId="285"/>
            <ac:grpSpMk id="48" creationId="{670FB431-AE18-414D-92F4-1D12D1991152}"/>
          </ac:grpSpMkLst>
        </pc:grpChg>
        <pc:picChg chg="add mod">
          <ac:chgData name="Bérubé, Sylvain" userId="58a7b77c-805a-4492-9b5c-f61060aeaa67" providerId="ADAL" clId="{BB63587C-1FB3-46A6-83AC-D05C50FA7BEF}" dt="2022-10-31T05:19:28.617" v="1265" actId="26606"/>
          <ac:picMkLst>
            <pc:docMk/>
            <pc:sldMk cId="3554136398" sldId="285"/>
            <ac:picMk id="5" creationId="{B4B7BDB3-35D3-4332-9D2C-D35EAE379701}"/>
          </ac:picMkLst>
        </pc:picChg>
        <pc:cxnChg chg="add del">
          <ac:chgData name="Bérubé, Sylvain" userId="58a7b77c-805a-4492-9b5c-f61060aeaa67" providerId="ADAL" clId="{BB63587C-1FB3-46A6-83AC-D05C50FA7BEF}" dt="2022-10-31T05:19:13.767" v="1257" actId="26606"/>
          <ac:cxnSpMkLst>
            <pc:docMk/>
            <pc:sldMk cId="3554136398" sldId="285"/>
            <ac:cxnSpMk id="26" creationId="{CE272F12-AF86-441A-BC1B-C014BBBF85B5}"/>
          </ac:cxnSpMkLst>
        </pc:cxnChg>
      </pc:sldChg>
    </pc:docChg>
  </pc:docChgLst>
  <pc:docChgLst>
    <pc:chgData name="Bérubé, Sylvain" userId="58a7b77c-805a-4492-9b5c-f61060aeaa67" providerId="ADAL" clId="{89CE7631-40F6-4E38-9A50-83CB3BFAC65E}"/>
    <pc:docChg chg="undo custSel addSld delSld modSld sldOrd">
      <pc:chgData name="Bérubé, Sylvain" userId="58a7b77c-805a-4492-9b5c-f61060aeaa67" providerId="ADAL" clId="{89CE7631-40F6-4E38-9A50-83CB3BFAC65E}" dt="2024-11-21T07:02:18.835" v="812" actId="255"/>
      <pc:docMkLst>
        <pc:docMk/>
      </pc:docMkLst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2432059411" sldId="284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202786679" sldId="287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4271914725" sldId="289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3755012728" sldId="291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1831558683" sldId="292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3995233908" sldId="294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686503232" sldId="295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3713150034" sldId="296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1494368301" sldId="297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1187220746" sldId="298"/>
        </pc:sldMkLst>
      </pc:sldChg>
      <pc:sldChg chg="del">
        <pc:chgData name="Bérubé, Sylvain" userId="58a7b77c-805a-4492-9b5c-f61060aeaa67" providerId="ADAL" clId="{89CE7631-40F6-4E38-9A50-83CB3BFAC65E}" dt="2024-11-21T04:24:38.541" v="2" actId="47"/>
        <pc:sldMkLst>
          <pc:docMk/>
          <pc:sldMk cId="3234144922" sldId="299"/>
        </pc:sldMkLst>
      </pc:sldChg>
      <pc:sldChg chg="addSp delSp mod">
        <pc:chgData name="Bérubé, Sylvain" userId="58a7b77c-805a-4492-9b5c-f61060aeaa67" providerId="ADAL" clId="{89CE7631-40F6-4E38-9A50-83CB3BFAC65E}" dt="2024-11-21T04:24:25.043" v="1" actId="22"/>
        <pc:sldMkLst>
          <pc:docMk/>
          <pc:sldMk cId="718053279" sldId="301"/>
        </pc:sldMkLst>
        <pc:picChg chg="del">
          <ac:chgData name="Bérubé, Sylvain" userId="58a7b77c-805a-4492-9b5c-f61060aeaa67" providerId="ADAL" clId="{89CE7631-40F6-4E38-9A50-83CB3BFAC65E}" dt="2024-11-21T04:24:24.229" v="0" actId="478"/>
          <ac:picMkLst>
            <pc:docMk/>
            <pc:sldMk cId="718053279" sldId="301"/>
            <ac:picMk id="5" creationId="{00000000-0000-0000-0000-000000000000}"/>
          </ac:picMkLst>
        </pc:picChg>
        <pc:picChg chg="add">
          <ac:chgData name="Bérubé, Sylvain" userId="58a7b77c-805a-4492-9b5c-f61060aeaa67" providerId="ADAL" clId="{89CE7631-40F6-4E38-9A50-83CB3BFAC65E}" dt="2024-11-21T04:24:25.043" v="1" actId="22"/>
          <ac:picMkLst>
            <pc:docMk/>
            <pc:sldMk cId="718053279" sldId="301"/>
            <ac:picMk id="6" creationId="{C5683760-A298-352D-C761-88E0BD6C5DE1}"/>
          </ac:picMkLst>
        </pc:picChg>
      </pc:sldChg>
      <pc:sldChg chg="addSp delSp modSp new mod delAnim modAnim">
        <pc:chgData name="Bérubé, Sylvain" userId="58a7b77c-805a-4492-9b5c-f61060aeaa67" providerId="ADAL" clId="{89CE7631-40F6-4E38-9A50-83CB3BFAC65E}" dt="2024-11-21T05:38:48.304" v="71"/>
        <pc:sldMkLst>
          <pc:docMk/>
          <pc:sldMk cId="3068712454" sldId="302"/>
        </pc:sldMkLst>
        <pc:spChg chg="mod">
          <ac:chgData name="Bérubé, Sylvain" userId="58a7b77c-805a-4492-9b5c-f61060aeaa67" providerId="ADAL" clId="{89CE7631-40F6-4E38-9A50-83CB3BFAC65E}" dt="2024-11-21T05:20:59.020" v="8" actId="255"/>
          <ac:spMkLst>
            <pc:docMk/>
            <pc:sldMk cId="3068712454" sldId="302"/>
            <ac:spMk id="2" creationId="{8B362508-AF46-BD0D-DD00-445AB25A5093}"/>
          </ac:spMkLst>
        </pc:spChg>
        <pc:spChg chg="del">
          <ac:chgData name="Bérubé, Sylvain" userId="58a7b77c-805a-4492-9b5c-f61060aeaa67" providerId="ADAL" clId="{89CE7631-40F6-4E38-9A50-83CB3BFAC65E}" dt="2024-11-21T05:21:06.159" v="9"/>
          <ac:spMkLst>
            <pc:docMk/>
            <pc:sldMk cId="3068712454" sldId="302"/>
            <ac:spMk id="3" creationId="{3C3AFAE1-E11C-BB07-F548-B5C4BBE1BF7A}"/>
          </ac:spMkLst>
        </pc:spChg>
        <pc:spChg chg="add del mod">
          <ac:chgData name="Bérubé, Sylvain" userId="58a7b77c-805a-4492-9b5c-f61060aeaa67" providerId="ADAL" clId="{89CE7631-40F6-4E38-9A50-83CB3BFAC65E}" dt="2024-11-21T05:37:42.999" v="48" actId="478"/>
          <ac:spMkLst>
            <pc:docMk/>
            <pc:sldMk cId="3068712454" sldId="302"/>
            <ac:spMk id="7" creationId="{1D9B3302-56A0-2E6A-1882-05F6D2D2193C}"/>
          </ac:spMkLst>
        </pc:spChg>
        <pc:picChg chg="add del mod">
          <ac:chgData name="Bérubé, Sylvain" userId="58a7b77c-805a-4492-9b5c-f61060aeaa67" providerId="ADAL" clId="{89CE7631-40F6-4E38-9A50-83CB3BFAC65E}" dt="2024-11-21T05:37:40.481" v="47" actId="478"/>
          <ac:picMkLst>
            <pc:docMk/>
            <pc:sldMk cId="3068712454" sldId="302"/>
            <ac:picMk id="4" creationId="{0EB4C6BA-D085-B386-6FED-3383FC71414A}"/>
          </ac:picMkLst>
        </pc:picChg>
        <pc:picChg chg="add del mod">
          <ac:chgData name="Bérubé, Sylvain" userId="58a7b77c-805a-4492-9b5c-f61060aeaa67" providerId="ADAL" clId="{89CE7631-40F6-4E38-9A50-83CB3BFAC65E}" dt="2024-11-21T05:36:48.026" v="32" actId="478"/>
          <ac:picMkLst>
            <pc:docMk/>
            <pc:sldMk cId="3068712454" sldId="302"/>
            <ac:picMk id="6" creationId="{80710D4A-08D8-DCE7-74FD-AACBE7BC5714}"/>
          </ac:picMkLst>
        </pc:picChg>
        <pc:picChg chg="add del mod">
          <ac:chgData name="Bérubé, Sylvain" userId="58a7b77c-805a-4492-9b5c-f61060aeaa67" providerId="ADAL" clId="{89CE7631-40F6-4E38-9A50-83CB3BFAC65E}" dt="2024-11-21T05:38:28.400" v="58" actId="478"/>
          <ac:picMkLst>
            <pc:docMk/>
            <pc:sldMk cId="3068712454" sldId="302"/>
            <ac:picMk id="8" creationId="{CDD68B23-5F7E-D418-07D3-349C306EEFE9}"/>
          </ac:picMkLst>
        </pc:picChg>
        <pc:picChg chg="add mod">
          <ac:chgData name="Bérubé, Sylvain" userId="58a7b77c-805a-4492-9b5c-f61060aeaa67" providerId="ADAL" clId="{89CE7631-40F6-4E38-9A50-83CB3BFAC65E}" dt="2024-11-21T05:38:37.390" v="64" actId="1035"/>
          <ac:picMkLst>
            <pc:docMk/>
            <pc:sldMk cId="3068712454" sldId="302"/>
            <ac:picMk id="10" creationId="{2BB30A4B-06DE-327E-7021-8D42DB90AB9F}"/>
          </ac:picMkLst>
        </pc:picChg>
      </pc:sldChg>
      <pc:sldChg chg="add del">
        <pc:chgData name="Bérubé, Sylvain" userId="58a7b77c-805a-4492-9b5c-f61060aeaa67" providerId="ADAL" clId="{89CE7631-40F6-4E38-9A50-83CB3BFAC65E}" dt="2024-11-21T05:39:02.239" v="72" actId="47"/>
        <pc:sldMkLst>
          <pc:docMk/>
          <pc:sldMk cId="722709633" sldId="303"/>
        </pc:sldMkLst>
      </pc:sldChg>
      <pc:sldChg chg="addSp delSp modSp add mod delAnim">
        <pc:chgData name="Bérubé, Sylvain" userId="58a7b77c-805a-4492-9b5c-f61060aeaa67" providerId="ADAL" clId="{89CE7631-40F6-4E38-9A50-83CB3BFAC65E}" dt="2024-11-21T05:39:15.031" v="79" actId="1076"/>
        <pc:sldMkLst>
          <pc:docMk/>
          <pc:sldMk cId="2691477790" sldId="303"/>
        </pc:sldMkLst>
        <pc:picChg chg="add mod">
          <ac:chgData name="Bérubé, Sylvain" userId="58a7b77c-805a-4492-9b5c-f61060aeaa67" providerId="ADAL" clId="{89CE7631-40F6-4E38-9A50-83CB3BFAC65E}" dt="2024-11-21T05:39:15.031" v="79" actId="1076"/>
          <ac:picMkLst>
            <pc:docMk/>
            <pc:sldMk cId="2691477790" sldId="303"/>
            <ac:picMk id="4" creationId="{1305CAAA-53C1-2ADA-265A-859A8F1665BC}"/>
          </ac:picMkLst>
        </pc:picChg>
        <pc:picChg chg="del">
          <ac:chgData name="Bérubé, Sylvain" userId="58a7b77c-805a-4492-9b5c-f61060aeaa67" providerId="ADAL" clId="{89CE7631-40F6-4E38-9A50-83CB3BFAC65E}" dt="2024-11-21T05:39:05.537" v="74" actId="478"/>
          <ac:picMkLst>
            <pc:docMk/>
            <pc:sldMk cId="2691477790" sldId="303"/>
            <ac:picMk id="10" creationId="{94F6AA88-8F02-1B4C-D06A-4A831133D321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5:49:11.774" v="86" actId="1076"/>
        <pc:sldMkLst>
          <pc:docMk/>
          <pc:sldMk cId="1162731848" sldId="304"/>
        </pc:sldMkLst>
        <pc:picChg chg="del">
          <ac:chgData name="Bérubé, Sylvain" userId="58a7b77c-805a-4492-9b5c-f61060aeaa67" providerId="ADAL" clId="{89CE7631-40F6-4E38-9A50-83CB3BFAC65E}" dt="2024-11-21T05:49:04.402" v="81" actId="478"/>
          <ac:picMkLst>
            <pc:docMk/>
            <pc:sldMk cId="1162731848" sldId="304"/>
            <ac:picMk id="4" creationId="{9BE57A4F-79F6-DB6D-6E6C-FE2C9DFB81CA}"/>
          </ac:picMkLst>
        </pc:picChg>
        <pc:picChg chg="add mod">
          <ac:chgData name="Bérubé, Sylvain" userId="58a7b77c-805a-4492-9b5c-f61060aeaa67" providerId="ADAL" clId="{89CE7631-40F6-4E38-9A50-83CB3BFAC65E}" dt="2024-11-21T05:49:11.774" v="86" actId="1076"/>
          <ac:picMkLst>
            <pc:docMk/>
            <pc:sldMk cId="1162731848" sldId="304"/>
            <ac:picMk id="5" creationId="{409C7282-362E-DADC-312D-FC7581AA83A6}"/>
          </ac:picMkLst>
        </pc:picChg>
      </pc:sldChg>
      <pc:sldChg chg="modSp new mod">
        <pc:chgData name="Bérubé, Sylvain" userId="58a7b77c-805a-4492-9b5c-f61060aeaa67" providerId="ADAL" clId="{89CE7631-40F6-4E38-9A50-83CB3BFAC65E}" dt="2024-11-21T05:55:12.752" v="306" actId="255"/>
        <pc:sldMkLst>
          <pc:docMk/>
          <pc:sldMk cId="4160970283" sldId="305"/>
        </pc:sldMkLst>
        <pc:spChg chg="mod">
          <ac:chgData name="Bérubé, Sylvain" userId="58a7b77c-805a-4492-9b5c-f61060aeaa67" providerId="ADAL" clId="{89CE7631-40F6-4E38-9A50-83CB3BFAC65E}" dt="2024-11-21T05:49:59.150" v="133" actId="14100"/>
          <ac:spMkLst>
            <pc:docMk/>
            <pc:sldMk cId="4160970283" sldId="305"/>
            <ac:spMk id="2" creationId="{A48B0CE2-6EDE-A81C-3EC1-878BC2A89B62}"/>
          </ac:spMkLst>
        </pc:spChg>
        <pc:spChg chg="mod">
          <ac:chgData name="Bérubé, Sylvain" userId="58a7b77c-805a-4492-9b5c-f61060aeaa67" providerId="ADAL" clId="{89CE7631-40F6-4E38-9A50-83CB3BFAC65E}" dt="2024-11-21T05:55:12.752" v="306" actId="255"/>
          <ac:spMkLst>
            <pc:docMk/>
            <pc:sldMk cId="4160970283" sldId="305"/>
            <ac:spMk id="3" creationId="{8F20089F-67C6-21E5-3B12-F7BB1F8C6E8A}"/>
          </ac:spMkLst>
        </pc:spChg>
      </pc:sldChg>
      <pc:sldChg chg="addSp delSp modSp add mod">
        <pc:chgData name="Bérubé, Sylvain" userId="58a7b77c-805a-4492-9b5c-f61060aeaa67" providerId="ADAL" clId="{89CE7631-40F6-4E38-9A50-83CB3BFAC65E}" dt="2024-11-21T05:57:52.879" v="337" actId="1076"/>
        <pc:sldMkLst>
          <pc:docMk/>
          <pc:sldMk cId="1579852914" sldId="306"/>
        </pc:sldMkLst>
        <pc:spChg chg="mod">
          <ac:chgData name="Bérubé, Sylvain" userId="58a7b77c-805a-4492-9b5c-f61060aeaa67" providerId="ADAL" clId="{89CE7631-40F6-4E38-9A50-83CB3BFAC65E}" dt="2024-11-21T05:55:46.344" v="323" actId="20577"/>
          <ac:spMkLst>
            <pc:docMk/>
            <pc:sldMk cId="1579852914" sldId="306"/>
            <ac:spMk id="2" creationId="{3C0C61FC-5FE9-8091-CDA2-34407D1FABD6}"/>
          </ac:spMkLst>
        </pc:spChg>
        <pc:picChg chg="add del mod">
          <ac:chgData name="Bérubé, Sylvain" userId="58a7b77c-805a-4492-9b5c-f61060aeaa67" providerId="ADAL" clId="{89CE7631-40F6-4E38-9A50-83CB3BFAC65E}" dt="2024-11-21T05:57:32.711" v="332" actId="478"/>
          <ac:picMkLst>
            <pc:docMk/>
            <pc:sldMk cId="1579852914" sldId="306"/>
            <ac:picMk id="4" creationId="{3C5E881C-988F-BDBB-199D-121EAD1A320F}"/>
          </ac:picMkLst>
        </pc:picChg>
        <pc:picChg chg="del">
          <ac:chgData name="Bérubé, Sylvain" userId="58a7b77c-805a-4492-9b5c-f61060aeaa67" providerId="ADAL" clId="{89CE7631-40F6-4E38-9A50-83CB3BFAC65E}" dt="2024-11-21T05:55:47.360" v="324" actId="478"/>
          <ac:picMkLst>
            <pc:docMk/>
            <pc:sldMk cId="1579852914" sldId="306"/>
            <ac:picMk id="5" creationId="{5BA86F75-99ED-7986-2778-075000601486}"/>
          </ac:picMkLst>
        </pc:picChg>
        <pc:picChg chg="add mod">
          <ac:chgData name="Bérubé, Sylvain" userId="58a7b77c-805a-4492-9b5c-f61060aeaa67" providerId="ADAL" clId="{89CE7631-40F6-4E38-9A50-83CB3BFAC65E}" dt="2024-11-21T05:57:52.879" v="337" actId="1076"/>
          <ac:picMkLst>
            <pc:docMk/>
            <pc:sldMk cId="1579852914" sldId="306"/>
            <ac:picMk id="7" creationId="{CF2EC115-A10F-5AC3-2904-A7CC77FE23F8}"/>
          </ac:picMkLst>
        </pc:picChg>
      </pc:sldChg>
      <pc:sldChg chg="addSp delSp modSp add mod ord modAnim">
        <pc:chgData name="Bérubé, Sylvain" userId="58a7b77c-805a-4492-9b5c-f61060aeaa67" providerId="ADAL" clId="{89CE7631-40F6-4E38-9A50-83CB3BFAC65E}" dt="2024-11-21T06:02:41.432" v="388" actId="1038"/>
        <pc:sldMkLst>
          <pc:docMk/>
          <pc:sldMk cId="2344654825" sldId="307"/>
        </pc:sldMkLst>
        <pc:spChg chg="del mod">
          <ac:chgData name="Bérubé, Sylvain" userId="58a7b77c-805a-4492-9b5c-f61060aeaa67" providerId="ADAL" clId="{89CE7631-40F6-4E38-9A50-83CB3BFAC65E}" dt="2024-11-21T06:00:16.313" v="350" actId="478"/>
          <ac:spMkLst>
            <pc:docMk/>
            <pc:sldMk cId="2344654825" sldId="307"/>
            <ac:spMk id="2" creationId="{2CA217C1-3F07-1C1C-E856-38434389DE70}"/>
          </ac:spMkLst>
        </pc:spChg>
        <pc:spChg chg="add del mod">
          <ac:chgData name="Bérubé, Sylvain" userId="58a7b77c-805a-4492-9b5c-f61060aeaa67" providerId="ADAL" clId="{89CE7631-40F6-4E38-9A50-83CB3BFAC65E}" dt="2024-11-21T06:00:18.608" v="351" actId="478"/>
          <ac:spMkLst>
            <pc:docMk/>
            <pc:sldMk cId="2344654825" sldId="307"/>
            <ac:spMk id="5" creationId="{A0FB4A0F-F5F4-1A08-3E43-A34D24EFB273}"/>
          </ac:spMkLst>
        </pc:spChg>
        <pc:picChg chg="add mod">
          <ac:chgData name="Bérubé, Sylvain" userId="58a7b77c-805a-4492-9b5c-f61060aeaa67" providerId="ADAL" clId="{89CE7631-40F6-4E38-9A50-83CB3BFAC65E}" dt="2024-11-21T06:01:13.589" v="368" actId="208"/>
          <ac:picMkLst>
            <pc:docMk/>
            <pc:sldMk cId="2344654825" sldId="307"/>
            <ac:picMk id="3" creationId="{3A4BE5B2-A676-ECDA-9483-E1004618C543}"/>
          </ac:picMkLst>
        </pc:picChg>
        <pc:picChg chg="add mod">
          <ac:chgData name="Bérubé, Sylvain" userId="58a7b77c-805a-4492-9b5c-f61060aeaa67" providerId="ADAL" clId="{89CE7631-40F6-4E38-9A50-83CB3BFAC65E}" dt="2024-11-21T06:01:09.517" v="367" actId="208"/>
          <ac:picMkLst>
            <pc:docMk/>
            <pc:sldMk cId="2344654825" sldId="307"/>
            <ac:picMk id="6" creationId="{98EF741D-FFBA-4B5A-BC25-03A02E9A2E7D}"/>
          </ac:picMkLst>
        </pc:picChg>
        <pc:picChg chg="del">
          <ac:chgData name="Bérubé, Sylvain" userId="58a7b77c-805a-4492-9b5c-f61060aeaa67" providerId="ADAL" clId="{89CE7631-40F6-4E38-9A50-83CB3BFAC65E}" dt="2024-11-21T06:00:04.570" v="348" actId="478"/>
          <ac:picMkLst>
            <pc:docMk/>
            <pc:sldMk cId="2344654825" sldId="307"/>
            <ac:picMk id="7" creationId="{9F571B58-D940-43D1-5EEC-1275AFA176F0}"/>
          </ac:picMkLst>
        </pc:picChg>
        <pc:picChg chg="add mod ord">
          <ac:chgData name="Bérubé, Sylvain" userId="58a7b77c-805a-4492-9b5c-f61060aeaa67" providerId="ADAL" clId="{89CE7631-40F6-4E38-9A50-83CB3BFAC65E}" dt="2024-11-21T06:02:41.432" v="388" actId="1038"/>
          <ac:picMkLst>
            <pc:docMk/>
            <pc:sldMk cId="2344654825" sldId="307"/>
            <ac:picMk id="9" creationId="{ACD672D6-E8F2-3ECF-582F-4317EFDF329D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6:05:10.879" v="414" actId="1076"/>
        <pc:sldMkLst>
          <pc:docMk/>
          <pc:sldMk cId="3310788736" sldId="308"/>
        </pc:sldMkLst>
        <pc:spChg chg="mod">
          <ac:chgData name="Bérubé, Sylvain" userId="58a7b77c-805a-4492-9b5c-f61060aeaa67" providerId="ADAL" clId="{89CE7631-40F6-4E38-9A50-83CB3BFAC65E}" dt="2024-11-21T06:04:49.295" v="406" actId="207"/>
          <ac:spMkLst>
            <pc:docMk/>
            <pc:sldMk cId="3310788736" sldId="308"/>
            <ac:spMk id="2" creationId="{B3E17524-C30A-50F0-C419-197BBCA1ECF4}"/>
          </ac:spMkLst>
        </pc:spChg>
        <pc:spChg chg="del">
          <ac:chgData name="Bérubé, Sylvain" userId="58a7b77c-805a-4492-9b5c-f61060aeaa67" providerId="ADAL" clId="{89CE7631-40F6-4E38-9A50-83CB3BFAC65E}" dt="2024-11-21T06:04:55.524" v="407" actId="478"/>
          <ac:spMkLst>
            <pc:docMk/>
            <pc:sldMk cId="3310788736" sldId="308"/>
            <ac:spMk id="3" creationId="{BC963D29-0FC7-FB0B-5745-B35FFA2758D8}"/>
          </ac:spMkLst>
        </pc:spChg>
        <pc:spChg chg="add del mod">
          <ac:chgData name="Bérubé, Sylvain" userId="58a7b77c-805a-4492-9b5c-f61060aeaa67" providerId="ADAL" clId="{89CE7631-40F6-4E38-9A50-83CB3BFAC65E}" dt="2024-11-21T06:04:57.568" v="408" actId="478"/>
          <ac:spMkLst>
            <pc:docMk/>
            <pc:sldMk cId="3310788736" sldId="308"/>
            <ac:spMk id="5" creationId="{322F6CBB-C9B9-B663-2515-A5E7E4FA4F3D}"/>
          </ac:spMkLst>
        </pc:spChg>
        <pc:picChg chg="add mod">
          <ac:chgData name="Bérubé, Sylvain" userId="58a7b77c-805a-4492-9b5c-f61060aeaa67" providerId="ADAL" clId="{89CE7631-40F6-4E38-9A50-83CB3BFAC65E}" dt="2024-11-21T06:05:10.879" v="414" actId="1076"/>
          <ac:picMkLst>
            <pc:docMk/>
            <pc:sldMk cId="3310788736" sldId="308"/>
            <ac:picMk id="6" creationId="{E5495EA8-99B5-D9E3-A05D-78AA42145544}"/>
          </ac:picMkLst>
        </pc:picChg>
      </pc:sldChg>
      <pc:sldChg chg="addSp delSp modSp add mod modAnim">
        <pc:chgData name="Bérubé, Sylvain" userId="58a7b77c-805a-4492-9b5c-f61060aeaa67" providerId="ADAL" clId="{89CE7631-40F6-4E38-9A50-83CB3BFAC65E}" dt="2024-11-21T06:09:10.402" v="452"/>
        <pc:sldMkLst>
          <pc:docMk/>
          <pc:sldMk cId="2044776095" sldId="309"/>
        </pc:sldMkLst>
        <pc:picChg chg="add del mod">
          <ac:chgData name="Bérubé, Sylvain" userId="58a7b77c-805a-4492-9b5c-f61060aeaa67" providerId="ADAL" clId="{89CE7631-40F6-4E38-9A50-83CB3BFAC65E}" dt="2024-11-21T06:06:35.528" v="422" actId="478"/>
          <ac:picMkLst>
            <pc:docMk/>
            <pc:sldMk cId="2044776095" sldId="309"/>
            <ac:picMk id="4" creationId="{FBDF3819-1D0D-8D8A-93E6-B921A0183BC0}"/>
          </ac:picMkLst>
        </pc:picChg>
        <pc:picChg chg="add mod">
          <ac:chgData name="Bérubé, Sylvain" userId="58a7b77c-805a-4492-9b5c-f61060aeaa67" providerId="ADAL" clId="{89CE7631-40F6-4E38-9A50-83CB3BFAC65E}" dt="2024-11-21T06:07:02.783" v="430" actId="1076"/>
          <ac:picMkLst>
            <pc:docMk/>
            <pc:sldMk cId="2044776095" sldId="309"/>
            <ac:picMk id="6" creationId="{E636D268-2A77-8731-062F-6AC9933CD28D}"/>
          </ac:picMkLst>
        </pc:picChg>
        <pc:picChg chg="del">
          <ac:chgData name="Bérubé, Sylvain" userId="58a7b77c-805a-4492-9b5c-f61060aeaa67" providerId="ADAL" clId="{89CE7631-40F6-4E38-9A50-83CB3BFAC65E}" dt="2024-11-21T06:06:02.498" v="416" actId="478"/>
          <ac:picMkLst>
            <pc:docMk/>
            <pc:sldMk cId="2044776095" sldId="309"/>
            <ac:picMk id="7" creationId="{663BF15E-A262-7C05-4D23-D0E908C1AE8C}"/>
          </ac:picMkLst>
        </pc:picChg>
        <pc:picChg chg="add mod">
          <ac:chgData name="Bérubé, Sylvain" userId="58a7b77c-805a-4492-9b5c-f61060aeaa67" providerId="ADAL" clId="{89CE7631-40F6-4E38-9A50-83CB3BFAC65E}" dt="2024-11-21T06:09:01.074" v="447" actId="2085"/>
          <ac:picMkLst>
            <pc:docMk/>
            <pc:sldMk cId="2044776095" sldId="309"/>
            <ac:picMk id="9" creationId="{53B5A924-7CB4-54CB-06AA-1CE73E64B4A9}"/>
          </ac:picMkLst>
        </pc:picChg>
        <pc:picChg chg="add mod">
          <ac:chgData name="Bérubé, Sylvain" userId="58a7b77c-805a-4492-9b5c-f61060aeaa67" providerId="ADAL" clId="{89CE7631-40F6-4E38-9A50-83CB3BFAC65E}" dt="2024-11-21T06:08:54.909" v="446" actId="2085"/>
          <ac:picMkLst>
            <pc:docMk/>
            <pc:sldMk cId="2044776095" sldId="309"/>
            <ac:picMk id="11" creationId="{F0B6386F-CF12-BC53-92C5-5334B17E0422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6:16:00.255" v="473" actId="1076"/>
        <pc:sldMkLst>
          <pc:docMk/>
          <pc:sldMk cId="2139081560" sldId="310"/>
        </pc:sldMkLst>
        <pc:spChg chg="mod">
          <ac:chgData name="Bérubé, Sylvain" userId="58a7b77c-805a-4492-9b5c-f61060aeaa67" providerId="ADAL" clId="{89CE7631-40F6-4E38-9A50-83CB3BFAC65E}" dt="2024-11-21T06:10:25.640" v="458" actId="20577"/>
          <ac:spMkLst>
            <pc:docMk/>
            <pc:sldMk cId="2139081560" sldId="310"/>
            <ac:spMk id="2" creationId="{20F01859-8093-3EB2-F3AC-13DCA85EF753}"/>
          </ac:spMkLst>
        </pc:spChg>
        <pc:picChg chg="add mod">
          <ac:chgData name="Bérubé, Sylvain" userId="58a7b77c-805a-4492-9b5c-f61060aeaa67" providerId="ADAL" clId="{89CE7631-40F6-4E38-9A50-83CB3BFAC65E}" dt="2024-11-21T06:16:00.255" v="473" actId="1076"/>
          <ac:picMkLst>
            <pc:docMk/>
            <pc:sldMk cId="2139081560" sldId="310"/>
            <ac:picMk id="3" creationId="{676CDB6D-D78E-26FC-613F-697CC9168522}"/>
          </ac:picMkLst>
        </pc:picChg>
        <pc:picChg chg="del">
          <ac:chgData name="Bérubé, Sylvain" userId="58a7b77c-805a-4492-9b5c-f61060aeaa67" providerId="ADAL" clId="{89CE7631-40F6-4E38-9A50-83CB3BFAC65E}" dt="2024-11-21T06:10:32.081" v="459" actId="478"/>
          <ac:picMkLst>
            <pc:docMk/>
            <pc:sldMk cId="2139081560" sldId="310"/>
            <ac:picMk id="6" creationId="{1417EA65-A359-D553-914A-B306731CFFC6}"/>
          </ac:picMkLst>
        </pc:picChg>
      </pc:sldChg>
      <pc:sldChg chg="addSp delSp modSp add mod modAnim">
        <pc:chgData name="Bérubé, Sylvain" userId="58a7b77c-805a-4492-9b5c-f61060aeaa67" providerId="ADAL" clId="{89CE7631-40F6-4E38-9A50-83CB3BFAC65E}" dt="2024-11-21T06:15:32.187" v="468"/>
        <pc:sldMkLst>
          <pc:docMk/>
          <pc:sldMk cId="489627660" sldId="311"/>
        </pc:sldMkLst>
        <pc:spChg chg="del">
          <ac:chgData name="Bérubé, Sylvain" userId="58a7b77c-805a-4492-9b5c-f61060aeaa67" providerId="ADAL" clId="{89CE7631-40F6-4E38-9A50-83CB3BFAC65E}" dt="2024-11-21T06:15:01.990" v="466" actId="478"/>
          <ac:spMkLst>
            <pc:docMk/>
            <pc:sldMk cId="489627660" sldId="311"/>
            <ac:spMk id="2" creationId="{C8FC27B1-F39C-D0E6-2271-D9EA18CDA9D7}"/>
          </ac:spMkLst>
        </pc:spChg>
        <pc:spChg chg="add del mod">
          <ac:chgData name="Bérubé, Sylvain" userId="58a7b77c-805a-4492-9b5c-f61060aeaa67" providerId="ADAL" clId="{89CE7631-40F6-4E38-9A50-83CB3BFAC65E}" dt="2024-11-21T06:15:04.026" v="467" actId="478"/>
          <ac:spMkLst>
            <pc:docMk/>
            <pc:sldMk cId="489627660" sldId="311"/>
            <ac:spMk id="6" creationId="{B8ADDE6D-820E-705F-31D4-92A8FAF91216}"/>
          </ac:spMkLst>
        </pc:spChg>
        <pc:picChg chg="del">
          <ac:chgData name="Bérubé, Sylvain" userId="58a7b77c-805a-4492-9b5c-f61060aeaa67" providerId="ADAL" clId="{89CE7631-40F6-4E38-9A50-83CB3BFAC65E}" dt="2024-11-21T06:14:38.587" v="464" actId="478"/>
          <ac:picMkLst>
            <pc:docMk/>
            <pc:sldMk cId="489627660" sldId="311"/>
            <ac:picMk id="3" creationId="{181EC76D-E280-C9CA-DE3E-7CDD47EC8F1E}"/>
          </ac:picMkLst>
        </pc:picChg>
        <pc:picChg chg="add mod">
          <ac:chgData name="Bérubé, Sylvain" userId="58a7b77c-805a-4492-9b5c-f61060aeaa67" providerId="ADAL" clId="{89CE7631-40F6-4E38-9A50-83CB3BFAC65E}" dt="2024-11-21T06:14:57.081" v="465"/>
          <ac:picMkLst>
            <pc:docMk/>
            <pc:sldMk cId="489627660" sldId="311"/>
            <ac:picMk id="4" creationId="{EC333E43-1EBC-9415-4FB1-27E182646F69}"/>
          </ac:picMkLst>
        </pc:picChg>
      </pc:sldChg>
      <pc:sldChg chg="addSp delSp modSp add mod ord">
        <pc:chgData name="Bérubé, Sylvain" userId="58a7b77c-805a-4492-9b5c-f61060aeaa67" providerId="ADAL" clId="{89CE7631-40F6-4E38-9A50-83CB3BFAC65E}" dt="2024-11-21T06:20:52.951" v="554" actId="1076"/>
        <pc:sldMkLst>
          <pc:docMk/>
          <pc:sldMk cId="1632742304" sldId="312"/>
        </pc:sldMkLst>
        <pc:spChg chg="mod">
          <ac:chgData name="Bérubé, Sylvain" userId="58a7b77c-805a-4492-9b5c-f61060aeaa67" providerId="ADAL" clId="{89CE7631-40F6-4E38-9A50-83CB3BFAC65E}" dt="2024-11-21T06:16:51.736" v="509" actId="20577"/>
          <ac:spMkLst>
            <pc:docMk/>
            <pc:sldMk cId="1632742304" sldId="312"/>
            <ac:spMk id="2" creationId="{35501453-0019-AAF4-BA1A-AAC847A2AAE5}"/>
          </ac:spMkLst>
        </pc:spChg>
        <pc:picChg chg="del">
          <ac:chgData name="Bérubé, Sylvain" userId="58a7b77c-805a-4492-9b5c-f61060aeaa67" providerId="ADAL" clId="{89CE7631-40F6-4E38-9A50-83CB3BFAC65E}" dt="2024-11-21T06:17:18.184" v="510" actId="478"/>
          <ac:picMkLst>
            <pc:docMk/>
            <pc:sldMk cId="1632742304" sldId="312"/>
            <ac:picMk id="3" creationId="{A938773E-F408-A0F9-57E9-137FD6660C64}"/>
          </ac:picMkLst>
        </pc:picChg>
        <pc:picChg chg="add del mod">
          <ac:chgData name="Bérubé, Sylvain" userId="58a7b77c-805a-4492-9b5c-f61060aeaa67" providerId="ADAL" clId="{89CE7631-40F6-4E38-9A50-83CB3BFAC65E}" dt="2024-11-21T06:19:28.448" v="528" actId="478"/>
          <ac:picMkLst>
            <pc:docMk/>
            <pc:sldMk cId="1632742304" sldId="312"/>
            <ac:picMk id="4" creationId="{C37FE1CF-F50A-AB85-5AA6-C9DA25864318}"/>
          </ac:picMkLst>
        </pc:picChg>
        <pc:picChg chg="add del mod">
          <ac:chgData name="Bérubé, Sylvain" userId="58a7b77c-805a-4492-9b5c-f61060aeaa67" providerId="ADAL" clId="{89CE7631-40F6-4E38-9A50-83CB3BFAC65E}" dt="2024-11-21T06:18:09.757" v="518" actId="21"/>
          <ac:picMkLst>
            <pc:docMk/>
            <pc:sldMk cId="1632742304" sldId="312"/>
            <ac:picMk id="6" creationId="{22351909-E709-05D1-D652-A0BE1CD094B0}"/>
          </ac:picMkLst>
        </pc:picChg>
        <pc:picChg chg="add del mod">
          <ac:chgData name="Bérubé, Sylvain" userId="58a7b77c-805a-4492-9b5c-f61060aeaa67" providerId="ADAL" clId="{89CE7631-40F6-4E38-9A50-83CB3BFAC65E}" dt="2024-11-21T06:18:26.209" v="524" actId="22"/>
          <ac:picMkLst>
            <pc:docMk/>
            <pc:sldMk cId="1632742304" sldId="312"/>
            <ac:picMk id="8" creationId="{602FD947-6361-6472-8082-2177840FA839}"/>
          </ac:picMkLst>
        </pc:picChg>
        <pc:picChg chg="add del mod">
          <ac:chgData name="Bérubé, Sylvain" userId="58a7b77c-805a-4492-9b5c-f61060aeaa67" providerId="ADAL" clId="{89CE7631-40F6-4E38-9A50-83CB3BFAC65E}" dt="2024-11-21T06:20:38.953" v="549" actId="478"/>
          <ac:picMkLst>
            <pc:docMk/>
            <pc:sldMk cId="1632742304" sldId="312"/>
            <ac:picMk id="10" creationId="{28C49671-6CE1-155B-59F8-4DF2415034FF}"/>
          </ac:picMkLst>
        </pc:picChg>
        <pc:picChg chg="add del mod">
          <ac:chgData name="Bérubé, Sylvain" userId="58a7b77c-805a-4492-9b5c-f61060aeaa67" providerId="ADAL" clId="{89CE7631-40F6-4E38-9A50-83CB3BFAC65E}" dt="2024-11-21T06:20:27.304" v="542" actId="478"/>
          <ac:picMkLst>
            <pc:docMk/>
            <pc:sldMk cId="1632742304" sldId="312"/>
            <ac:picMk id="12" creationId="{8D6623FA-ACF6-5E54-37F4-A8D99CC84FA0}"/>
          </ac:picMkLst>
        </pc:picChg>
        <pc:picChg chg="add mod">
          <ac:chgData name="Bérubé, Sylvain" userId="58a7b77c-805a-4492-9b5c-f61060aeaa67" providerId="ADAL" clId="{89CE7631-40F6-4E38-9A50-83CB3BFAC65E}" dt="2024-11-21T06:20:52.951" v="554" actId="1076"/>
          <ac:picMkLst>
            <pc:docMk/>
            <pc:sldMk cId="1632742304" sldId="312"/>
            <ac:picMk id="14" creationId="{5945D19C-2118-BA52-C092-E3C44AA3CCF9}"/>
          </ac:picMkLst>
        </pc:picChg>
      </pc:sldChg>
      <pc:sldChg chg="delSp modSp add mod">
        <pc:chgData name="Bérubé, Sylvain" userId="58a7b77c-805a-4492-9b5c-f61060aeaa67" providerId="ADAL" clId="{89CE7631-40F6-4E38-9A50-83CB3BFAC65E}" dt="2024-11-21T06:21:01.391" v="557" actId="1076"/>
        <pc:sldMkLst>
          <pc:docMk/>
          <pc:sldMk cId="1347850500" sldId="313"/>
        </pc:sldMkLst>
        <pc:picChg chg="mod">
          <ac:chgData name="Bérubé, Sylvain" userId="58a7b77c-805a-4492-9b5c-f61060aeaa67" providerId="ADAL" clId="{89CE7631-40F6-4E38-9A50-83CB3BFAC65E}" dt="2024-11-21T06:21:01.391" v="557" actId="1076"/>
          <ac:picMkLst>
            <pc:docMk/>
            <pc:sldMk cId="1347850500" sldId="313"/>
            <ac:picMk id="10" creationId="{CC64BE3D-C0BD-5D27-297C-657641D41E5A}"/>
          </ac:picMkLst>
        </pc:picChg>
        <pc:picChg chg="del">
          <ac:chgData name="Bérubé, Sylvain" userId="58a7b77c-805a-4492-9b5c-f61060aeaa67" providerId="ADAL" clId="{89CE7631-40F6-4E38-9A50-83CB3BFAC65E}" dt="2024-11-21T06:20:39.808" v="550" actId="478"/>
          <ac:picMkLst>
            <pc:docMk/>
            <pc:sldMk cId="1347850500" sldId="313"/>
            <ac:picMk id="14" creationId="{2EE50360-F42D-2143-6574-D824AE39EA13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6:26:30.767" v="610"/>
        <pc:sldMkLst>
          <pc:docMk/>
          <pc:sldMk cId="3022350040" sldId="314"/>
        </pc:sldMkLst>
        <pc:spChg chg="mod">
          <ac:chgData name="Bérubé, Sylvain" userId="58a7b77c-805a-4492-9b5c-f61060aeaa67" providerId="ADAL" clId="{89CE7631-40F6-4E38-9A50-83CB3BFAC65E}" dt="2024-11-21T06:26:30.767" v="610"/>
          <ac:spMkLst>
            <pc:docMk/>
            <pc:sldMk cId="3022350040" sldId="314"/>
            <ac:spMk id="2" creationId="{14F6889A-0E7D-8E4E-D9AA-D4869184CFDB}"/>
          </ac:spMkLst>
        </pc:spChg>
        <pc:picChg chg="add mod">
          <ac:chgData name="Bérubé, Sylvain" userId="58a7b77c-805a-4492-9b5c-f61060aeaa67" providerId="ADAL" clId="{89CE7631-40F6-4E38-9A50-83CB3BFAC65E}" dt="2024-11-21T06:23:22.423" v="564" actId="1076"/>
          <ac:picMkLst>
            <pc:docMk/>
            <pc:sldMk cId="3022350040" sldId="314"/>
            <ac:picMk id="4" creationId="{E55AF58C-17C1-2AF5-669A-0DF8CC5815A1}"/>
          </ac:picMkLst>
        </pc:picChg>
        <pc:picChg chg="del">
          <ac:chgData name="Bérubé, Sylvain" userId="58a7b77c-805a-4492-9b5c-f61060aeaa67" providerId="ADAL" clId="{89CE7631-40F6-4E38-9A50-83CB3BFAC65E}" dt="2024-11-21T06:23:15.745" v="559" actId="478"/>
          <ac:picMkLst>
            <pc:docMk/>
            <pc:sldMk cId="3022350040" sldId="314"/>
            <ac:picMk id="10" creationId="{B1B67DBD-593F-EA15-EAF9-F5963CE23513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6:27:46.648" v="640" actId="1076"/>
        <pc:sldMkLst>
          <pc:docMk/>
          <pc:sldMk cId="3775792949" sldId="315"/>
        </pc:sldMkLst>
        <pc:spChg chg="mod">
          <ac:chgData name="Bérubé, Sylvain" userId="58a7b77c-805a-4492-9b5c-f61060aeaa67" providerId="ADAL" clId="{89CE7631-40F6-4E38-9A50-83CB3BFAC65E}" dt="2024-11-21T06:26:35.928" v="611"/>
          <ac:spMkLst>
            <pc:docMk/>
            <pc:sldMk cId="3775792949" sldId="315"/>
            <ac:spMk id="2" creationId="{5A861674-3FBD-C8B7-49D2-EE5426FCC22F}"/>
          </ac:spMkLst>
        </pc:spChg>
        <pc:spChg chg="add mod">
          <ac:chgData name="Bérubé, Sylvain" userId="58a7b77c-805a-4492-9b5c-f61060aeaa67" providerId="ADAL" clId="{89CE7631-40F6-4E38-9A50-83CB3BFAC65E}" dt="2024-11-21T06:27:46.648" v="640" actId="1076"/>
          <ac:spMkLst>
            <pc:docMk/>
            <pc:sldMk cId="3775792949" sldId="315"/>
            <ac:spMk id="3" creationId="{D253EC78-72A3-87F8-C70E-7C5E70B02E8A}"/>
          </ac:spMkLst>
        </pc:spChg>
        <pc:picChg chg="del">
          <ac:chgData name="Bérubé, Sylvain" userId="58a7b77c-805a-4492-9b5c-f61060aeaa67" providerId="ADAL" clId="{89CE7631-40F6-4E38-9A50-83CB3BFAC65E}" dt="2024-11-21T06:25:55.376" v="609" actId="478"/>
          <ac:picMkLst>
            <pc:docMk/>
            <pc:sldMk cId="3775792949" sldId="315"/>
            <ac:picMk id="4" creationId="{DEA8E420-2D17-1F01-18F8-91A3CE274B51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6:31:10.948" v="672" actId="114"/>
        <pc:sldMkLst>
          <pc:docMk/>
          <pc:sldMk cId="3544320526" sldId="316"/>
        </pc:sldMkLst>
        <pc:spChg chg="mod">
          <ac:chgData name="Bérubé, Sylvain" userId="58a7b77c-805a-4492-9b5c-f61060aeaa67" providerId="ADAL" clId="{89CE7631-40F6-4E38-9A50-83CB3BFAC65E}" dt="2024-11-21T06:29:43.408" v="653" actId="947"/>
          <ac:spMkLst>
            <pc:docMk/>
            <pc:sldMk cId="3544320526" sldId="316"/>
            <ac:spMk id="2" creationId="{159BCF19-BAF9-8FDD-E7A5-904007047C13}"/>
          </ac:spMkLst>
        </pc:spChg>
        <pc:spChg chg="del">
          <ac:chgData name="Bérubé, Sylvain" userId="58a7b77c-805a-4492-9b5c-f61060aeaa67" providerId="ADAL" clId="{89CE7631-40F6-4E38-9A50-83CB3BFAC65E}" dt="2024-11-21T06:29:46.451" v="654" actId="478"/>
          <ac:spMkLst>
            <pc:docMk/>
            <pc:sldMk cId="3544320526" sldId="316"/>
            <ac:spMk id="3" creationId="{1E5873F4-243C-F46B-50B3-58F26AB2314F}"/>
          </ac:spMkLst>
        </pc:spChg>
        <pc:spChg chg="add mod">
          <ac:chgData name="Bérubé, Sylvain" userId="58a7b77c-805a-4492-9b5c-f61060aeaa67" providerId="ADAL" clId="{89CE7631-40F6-4E38-9A50-83CB3BFAC65E}" dt="2024-11-21T06:31:10.948" v="672" actId="114"/>
          <ac:spMkLst>
            <pc:docMk/>
            <pc:sldMk cId="3544320526" sldId="316"/>
            <ac:spMk id="5" creationId="{D2242B4E-10A0-CF89-81AF-1428DFA9C2B6}"/>
          </ac:spMkLst>
        </pc:spChg>
        <pc:picChg chg="add mod">
          <ac:chgData name="Bérubé, Sylvain" userId="58a7b77c-805a-4492-9b5c-f61060aeaa67" providerId="ADAL" clId="{89CE7631-40F6-4E38-9A50-83CB3BFAC65E}" dt="2024-11-21T06:30:51.743" v="668" actId="1076"/>
          <ac:picMkLst>
            <pc:docMk/>
            <pc:sldMk cId="3544320526" sldId="316"/>
            <ac:picMk id="4" creationId="{28A6B7DD-13AE-2848-20AB-28EF3F7AA442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6:38:47.120" v="701" actId="1076"/>
        <pc:sldMkLst>
          <pc:docMk/>
          <pc:sldMk cId="2536980311" sldId="317"/>
        </pc:sldMkLst>
        <pc:spChg chg="mod">
          <ac:chgData name="Bérubé, Sylvain" userId="58a7b77c-805a-4492-9b5c-f61060aeaa67" providerId="ADAL" clId="{89CE7631-40F6-4E38-9A50-83CB3BFAC65E}" dt="2024-11-21T06:38:32.129" v="698" actId="6549"/>
          <ac:spMkLst>
            <pc:docMk/>
            <pc:sldMk cId="2536980311" sldId="317"/>
            <ac:spMk id="2" creationId="{E6D0007A-31BA-F8B3-A369-E3A2EA028E63}"/>
          </ac:spMkLst>
        </pc:spChg>
        <pc:spChg chg="del">
          <ac:chgData name="Bérubé, Sylvain" userId="58a7b77c-805a-4492-9b5c-f61060aeaa67" providerId="ADAL" clId="{89CE7631-40F6-4E38-9A50-83CB3BFAC65E}" dt="2024-11-21T06:36:58.563" v="675" actId="478"/>
          <ac:spMkLst>
            <pc:docMk/>
            <pc:sldMk cId="2536980311" sldId="317"/>
            <ac:spMk id="5" creationId="{FC56020A-294A-1B41-3992-89FD007A9C24}"/>
          </ac:spMkLst>
        </pc:spChg>
        <pc:picChg chg="add mod">
          <ac:chgData name="Bérubé, Sylvain" userId="58a7b77c-805a-4492-9b5c-f61060aeaa67" providerId="ADAL" clId="{89CE7631-40F6-4E38-9A50-83CB3BFAC65E}" dt="2024-11-21T06:38:47.120" v="701" actId="1076"/>
          <ac:picMkLst>
            <pc:docMk/>
            <pc:sldMk cId="2536980311" sldId="317"/>
            <ac:picMk id="3" creationId="{E52D5BCC-DA3E-CEC9-E173-089315388979}"/>
          </ac:picMkLst>
        </pc:picChg>
        <pc:picChg chg="del">
          <ac:chgData name="Bérubé, Sylvain" userId="58a7b77c-805a-4492-9b5c-f61060aeaa67" providerId="ADAL" clId="{89CE7631-40F6-4E38-9A50-83CB3BFAC65E}" dt="2024-11-21T06:36:57.017" v="674" actId="478"/>
          <ac:picMkLst>
            <pc:docMk/>
            <pc:sldMk cId="2536980311" sldId="317"/>
            <ac:picMk id="4" creationId="{80B67080-30F1-33A1-537D-33A4E07AFDDE}"/>
          </ac:picMkLst>
        </pc:picChg>
      </pc:sldChg>
      <pc:sldChg chg="addSp delSp modSp add mod modAnim">
        <pc:chgData name="Bérubé, Sylvain" userId="58a7b77c-805a-4492-9b5c-f61060aeaa67" providerId="ADAL" clId="{89CE7631-40F6-4E38-9A50-83CB3BFAC65E}" dt="2024-11-21T06:47:01.321" v="707"/>
        <pc:sldMkLst>
          <pc:docMk/>
          <pc:sldMk cId="912716804" sldId="318"/>
        </pc:sldMkLst>
        <pc:spChg chg="del">
          <ac:chgData name="Bérubé, Sylvain" userId="58a7b77c-805a-4492-9b5c-f61060aeaa67" providerId="ADAL" clId="{89CE7631-40F6-4E38-9A50-83CB3BFAC65E}" dt="2024-11-21T06:46:39.765" v="704" actId="478"/>
          <ac:spMkLst>
            <pc:docMk/>
            <pc:sldMk cId="912716804" sldId="318"/>
            <ac:spMk id="2" creationId="{202B888A-CDED-A0EF-9EB2-648ED8B9C068}"/>
          </ac:spMkLst>
        </pc:spChg>
        <pc:spChg chg="add del mod">
          <ac:chgData name="Bérubé, Sylvain" userId="58a7b77c-805a-4492-9b5c-f61060aeaa67" providerId="ADAL" clId="{89CE7631-40F6-4E38-9A50-83CB3BFAC65E}" dt="2024-11-21T06:46:41.736" v="705" actId="478"/>
          <ac:spMkLst>
            <pc:docMk/>
            <pc:sldMk cId="912716804" sldId="318"/>
            <ac:spMk id="5" creationId="{8F53AE97-AB27-F047-D614-AC6493F83718}"/>
          </ac:spMkLst>
        </pc:spChg>
        <pc:picChg chg="del">
          <ac:chgData name="Bérubé, Sylvain" userId="58a7b77c-805a-4492-9b5c-f61060aeaa67" providerId="ADAL" clId="{89CE7631-40F6-4E38-9A50-83CB3BFAC65E}" dt="2024-11-21T06:46:14.298" v="703" actId="478"/>
          <ac:picMkLst>
            <pc:docMk/>
            <pc:sldMk cId="912716804" sldId="318"/>
            <ac:picMk id="3" creationId="{329A2440-0739-9780-0ED8-34C0D486EB18}"/>
          </ac:picMkLst>
        </pc:picChg>
        <pc:picChg chg="add mod">
          <ac:chgData name="Bérubé, Sylvain" userId="58a7b77c-805a-4492-9b5c-f61060aeaa67" providerId="ADAL" clId="{89CE7631-40F6-4E38-9A50-83CB3BFAC65E}" dt="2024-11-21T06:46:51.146" v="706"/>
          <ac:picMkLst>
            <pc:docMk/>
            <pc:sldMk cId="912716804" sldId="318"/>
            <ac:picMk id="6" creationId="{3F9C20BB-C327-A7C7-8339-1C1F3E02FA0D}"/>
          </ac:picMkLst>
        </pc:picChg>
      </pc:sldChg>
      <pc:sldChg chg="addSp delSp modSp add mod">
        <pc:chgData name="Bérubé, Sylvain" userId="58a7b77c-805a-4492-9b5c-f61060aeaa67" providerId="ADAL" clId="{89CE7631-40F6-4E38-9A50-83CB3BFAC65E}" dt="2024-11-21T06:48:55.904" v="723" actId="1076"/>
        <pc:sldMkLst>
          <pc:docMk/>
          <pc:sldMk cId="3844864812" sldId="319"/>
        </pc:sldMkLst>
        <pc:spChg chg="mod">
          <ac:chgData name="Bérubé, Sylvain" userId="58a7b77c-805a-4492-9b5c-f61060aeaa67" providerId="ADAL" clId="{89CE7631-40F6-4E38-9A50-83CB3BFAC65E}" dt="2024-11-21T06:48:41.371" v="716" actId="20577"/>
          <ac:spMkLst>
            <pc:docMk/>
            <pc:sldMk cId="3844864812" sldId="319"/>
            <ac:spMk id="2" creationId="{32BF2D72-4882-4582-ACB6-9BD04D0B137A}"/>
          </ac:spMkLst>
        </pc:spChg>
        <pc:spChg chg="del">
          <ac:chgData name="Bérubé, Sylvain" userId="58a7b77c-805a-4492-9b5c-f61060aeaa67" providerId="ADAL" clId="{89CE7631-40F6-4E38-9A50-83CB3BFAC65E}" dt="2024-11-21T06:48:21.970" v="709" actId="478"/>
          <ac:spMkLst>
            <pc:docMk/>
            <pc:sldMk cId="3844864812" sldId="319"/>
            <ac:spMk id="5" creationId="{69AC8568-2248-DC95-E47B-A0A96EE39AC4}"/>
          </ac:spMkLst>
        </pc:spChg>
        <pc:picChg chg="add mod">
          <ac:chgData name="Bérubé, Sylvain" userId="58a7b77c-805a-4492-9b5c-f61060aeaa67" providerId="ADAL" clId="{89CE7631-40F6-4E38-9A50-83CB3BFAC65E}" dt="2024-11-21T06:48:55.904" v="723" actId="1076"/>
          <ac:picMkLst>
            <pc:docMk/>
            <pc:sldMk cId="3844864812" sldId="319"/>
            <ac:picMk id="3" creationId="{60670288-0F37-B392-BDE1-ECEE1E4D8F38}"/>
          </ac:picMkLst>
        </pc:picChg>
        <pc:picChg chg="del">
          <ac:chgData name="Bérubé, Sylvain" userId="58a7b77c-805a-4492-9b5c-f61060aeaa67" providerId="ADAL" clId="{89CE7631-40F6-4E38-9A50-83CB3BFAC65E}" dt="2024-11-21T06:48:45.459" v="717" actId="478"/>
          <ac:picMkLst>
            <pc:docMk/>
            <pc:sldMk cId="3844864812" sldId="319"/>
            <ac:picMk id="4" creationId="{1AC9362F-9DBE-ADBE-B492-65D405F50A32}"/>
          </ac:picMkLst>
        </pc:picChg>
      </pc:sldChg>
      <pc:sldChg chg="addSp delSp modSp add mod delAnim modAnim">
        <pc:chgData name="Bérubé, Sylvain" userId="58a7b77c-805a-4492-9b5c-f61060aeaa67" providerId="ADAL" clId="{89CE7631-40F6-4E38-9A50-83CB3BFAC65E}" dt="2024-11-21T07:00:12.675" v="789"/>
        <pc:sldMkLst>
          <pc:docMk/>
          <pc:sldMk cId="1395457165" sldId="320"/>
        </pc:sldMkLst>
        <pc:spChg chg="mod">
          <ac:chgData name="Bérubé, Sylvain" userId="58a7b77c-805a-4492-9b5c-f61060aeaa67" providerId="ADAL" clId="{89CE7631-40F6-4E38-9A50-83CB3BFAC65E}" dt="2024-11-21T06:54:52.897" v="737" actId="6549"/>
          <ac:spMkLst>
            <pc:docMk/>
            <pc:sldMk cId="1395457165" sldId="320"/>
            <ac:spMk id="2" creationId="{B18A4139-9F97-4A02-A03E-0B165A238407}"/>
          </ac:spMkLst>
        </pc:spChg>
        <pc:picChg chg="del">
          <ac:chgData name="Bérubé, Sylvain" userId="58a7b77c-805a-4492-9b5c-f61060aeaa67" providerId="ADAL" clId="{89CE7631-40F6-4E38-9A50-83CB3BFAC65E}" dt="2024-11-21T06:55:29.675" v="738" actId="478"/>
          <ac:picMkLst>
            <pc:docMk/>
            <pc:sldMk cId="1395457165" sldId="320"/>
            <ac:picMk id="3" creationId="{85F64BDC-83AB-B4D6-79FB-C3551F230484}"/>
          </ac:picMkLst>
        </pc:picChg>
        <pc:picChg chg="add del mod">
          <ac:chgData name="Bérubé, Sylvain" userId="58a7b77c-805a-4492-9b5c-f61060aeaa67" providerId="ADAL" clId="{89CE7631-40F6-4E38-9A50-83CB3BFAC65E}" dt="2024-11-21T06:55:34.019" v="742" actId="478"/>
          <ac:picMkLst>
            <pc:docMk/>
            <pc:sldMk cId="1395457165" sldId="320"/>
            <ac:picMk id="5" creationId="{43BDCBD4-7B7D-3E9A-C01E-DCE3D703B0A6}"/>
          </ac:picMkLst>
        </pc:picChg>
        <pc:picChg chg="add del mod">
          <ac:chgData name="Bérubé, Sylvain" userId="58a7b77c-805a-4492-9b5c-f61060aeaa67" providerId="ADAL" clId="{89CE7631-40F6-4E38-9A50-83CB3BFAC65E}" dt="2024-11-21T06:56:03.788" v="746" actId="478"/>
          <ac:picMkLst>
            <pc:docMk/>
            <pc:sldMk cId="1395457165" sldId="320"/>
            <ac:picMk id="7" creationId="{BAD759A5-F308-D01C-D668-53F6A0044B93}"/>
          </ac:picMkLst>
        </pc:picChg>
        <pc:picChg chg="add del">
          <ac:chgData name="Bérubé, Sylvain" userId="58a7b77c-805a-4492-9b5c-f61060aeaa67" providerId="ADAL" clId="{89CE7631-40F6-4E38-9A50-83CB3BFAC65E}" dt="2024-11-21T06:56:10.010" v="748" actId="478"/>
          <ac:picMkLst>
            <pc:docMk/>
            <pc:sldMk cId="1395457165" sldId="320"/>
            <ac:picMk id="9" creationId="{D894A09B-D9C0-3A67-D90A-3A77112020FD}"/>
          </ac:picMkLst>
        </pc:picChg>
        <pc:picChg chg="add del mod">
          <ac:chgData name="Bérubé, Sylvain" userId="58a7b77c-805a-4492-9b5c-f61060aeaa67" providerId="ADAL" clId="{89CE7631-40F6-4E38-9A50-83CB3BFAC65E}" dt="2024-11-21T06:57:20.893" v="755" actId="478"/>
          <ac:picMkLst>
            <pc:docMk/>
            <pc:sldMk cId="1395457165" sldId="320"/>
            <ac:picMk id="11" creationId="{577FF3E4-A7FF-0B2B-AE77-C26631F72B88}"/>
          </ac:picMkLst>
        </pc:picChg>
        <pc:picChg chg="add mod">
          <ac:chgData name="Bérubé, Sylvain" userId="58a7b77c-805a-4492-9b5c-f61060aeaa67" providerId="ADAL" clId="{89CE7631-40F6-4E38-9A50-83CB3BFAC65E}" dt="2024-11-21T06:58:00.328" v="761" actId="1076"/>
          <ac:picMkLst>
            <pc:docMk/>
            <pc:sldMk cId="1395457165" sldId="320"/>
            <ac:picMk id="13" creationId="{D782815B-E619-78CE-FD6A-4976E1C34D40}"/>
          </ac:picMkLst>
        </pc:picChg>
        <pc:picChg chg="add del mod">
          <ac:chgData name="Bérubé, Sylvain" userId="58a7b77c-805a-4492-9b5c-f61060aeaa67" providerId="ADAL" clId="{89CE7631-40F6-4E38-9A50-83CB3BFAC65E}" dt="2024-11-21T06:59:56.566" v="776" actId="478"/>
          <ac:picMkLst>
            <pc:docMk/>
            <pc:sldMk cId="1395457165" sldId="320"/>
            <ac:picMk id="14" creationId="{9EB29B4C-856F-9236-DE9F-3CBA1133FEC7}"/>
          </ac:picMkLst>
        </pc:picChg>
        <pc:picChg chg="add mod">
          <ac:chgData name="Bérubé, Sylvain" userId="58a7b77c-805a-4492-9b5c-f61060aeaa67" providerId="ADAL" clId="{89CE7631-40F6-4E38-9A50-83CB3BFAC65E}" dt="2024-11-21T07:00:06.688" v="782" actId="1076"/>
          <ac:picMkLst>
            <pc:docMk/>
            <pc:sldMk cId="1395457165" sldId="320"/>
            <ac:picMk id="16" creationId="{0B9081E8-F2AA-30A6-CE4F-864619E0EF7A}"/>
          </ac:picMkLst>
        </pc:picChg>
      </pc:sldChg>
      <pc:sldChg chg="addSp delSp modSp add mod delAnim">
        <pc:chgData name="Bérubé, Sylvain" userId="58a7b77c-805a-4492-9b5c-f61060aeaa67" providerId="ADAL" clId="{89CE7631-40F6-4E38-9A50-83CB3BFAC65E}" dt="2024-11-21T07:02:18.835" v="812" actId="255"/>
        <pc:sldMkLst>
          <pc:docMk/>
          <pc:sldMk cId="1796408271" sldId="321"/>
        </pc:sldMkLst>
        <pc:spChg chg="mod">
          <ac:chgData name="Bérubé, Sylvain" userId="58a7b77c-805a-4492-9b5c-f61060aeaa67" providerId="ADAL" clId="{89CE7631-40F6-4E38-9A50-83CB3BFAC65E}" dt="2024-11-21T07:00:58.081" v="798" actId="6549"/>
          <ac:spMkLst>
            <pc:docMk/>
            <pc:sldMk cId="1796408271" sldId="321"/>
            <ac:spMk id="2" creationId="{669F376D-4C46-5C85-C228-C0D5B6CBCFCE}"/>
          </ac:spMkLst>
        </pc:spChg>
        <pc:spChg chg="add mod">
          <ac:chgData name="Bérubé, Sylvain" userId="58a7b77c-805a-4492-9b5c-f61060aeaa67" providerId="ADAL" clId="{89CE7631-40F6-4E38-9A50-83CB3BFAC65E}" dt="2024-11-21T07:02:18.835" v="812" actId="255"/>
          <ac:spMkLst>
            <pc:docMk/>
            <pc:sldMk cId="1796408271" sldId="321"/>
            <ac:spMk id="4" creationId="{7670E2D8-4000-6792-D5B1-F43AF81A75A6}"/>
          </ac:spMkLst>
        </pc:spChg>
        <pc:picChg chg="add mod">
          <ac:chgData name="Bérubé, Sylvain" userId="58a7b77c-805a-4492-9b5c-f61060aeaa67" providerId="ADAL" clId="{89CE7631-40F6-4E38-9A50-83CB3BFAC65E}" dt="2024-11-21T07:01:39.265" v="803" actId="1076"/>
          <ac:picMkLst>
            <pc:docMk/>
            <pc:sldMk cId="1796408271" sldId="321"/>
            <ac:picMk id="3" creationId="{CBCC1297-1905-C456-6DDE-AE0A505DB688}"/>
          </ac:picMkLst>
        </pc:picChg>
        <pc:picChg chg="del">
          <ac:chgData name="Bérubé, Sylvain" userId="58a7b77c-805a-4492-9b5c-f61060aeaa67" providerId="ADAL" clId="{89CE7631-40F6-4E38-9A50-83CB3BFAC65E}" dt="2024-11-21T07:01:33.505" v="799" actId="478"/>
          <ac:picMkLst>
            <pc:docMk/>
            <pc:sldMk cId="1796408271" sldId="321"/>
            <ac:picMk id="13" creationId="{94FF9790-006D-35C1-7CCC-AD3D8E7E009D}"/>
          </ac:picMkLst>
        </pc:picChg>
        <pc:picChg chg="del">
          <ac:chgData name="Bérubé, Sylvain" userId="58a7b77c-805a-4492-9b5c-f61060aeaa67" providerId="ADAL" clId="{89CE7631-40F6-4E38-9A50-83CB3BFAC65E}" dt="2024-11-21T07:00:53.068" v="791" actId="478"/>
          <ac:picMkLst>
            <pc:docMk/>
            <pc:sldMk cId="1796408271" sldId="321"/>
            <ac:picMk id="16" creationId="{8B7E7154-00D0-5DFE-3586-37EE83DB8C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665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353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828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025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4540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83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751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617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318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3387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790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BF861-1D2F-414F-A80A-98B294392968}" type="datetimeFigureOut">
              <a:rPr lang="fr-CA" smtClean="0"/>
              <a:t>2024-11-21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A082-960D-4F15-8874-A4367226D84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7514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uq4hIV0DkU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t13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4tkHuWZbRA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61457E-2ADA-5609-C547-C70A3736E50E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Espace réservé du contenu 4" descr="Une image contenant texte, Prospectus, graphisme, Publication&#10;&#10;Description générée automatiquement">
            <a:extLst>
              <a:ext uri="{FF2B5EF4-FFF2-40B4-BE49-F238E27FC236}">
                <a16:creationId xmlns:a16="http://schemas.microsoft.com/office/drawing/2014/main" id="{F786AB5A-7007-C300-AD8C-F691D10B4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249"/>
            <a:ext cx="12189620" cy="6279502"/>
          </a:xfrm>
        </p:spPr>
      </p:pic>
    </p:spTree>
    <p:extLst>
      <p:ext uri="{BB962C8B-B14F-4D97-AF65-F5344CB8AC3E}">
        <p14:creationId xmlns:p14="http://schemas.microsoft.com/office/powerpoint/2010/main" val="196447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9AA06-744C-3FC0-7949-454C5DFA2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E17524-C30A-50F0-C419-197BBCA1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Hiéroglyphes non conformes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(1900 av. J.-C.)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495EA8-99B5-D9E3-A05D-78AA421455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17" y="987878"/>
            <a:ext cx="8347165" cy="52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88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A8B0D-58F9-C725-A61B-9E2C75075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F01859-8093-3EB2-F3AC-13DCA85E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Scytale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(487 av. J.-C.)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 descr="Une image contenant fermer, sombre&#10;&#10;Description générée automatiquement">
            <a:extLst>
              <a:ext uri="{FF2B5EF4-FFF2-40B4-BE49-F238E27FC236}">
                <a16:creationId xmlns:a16="http://schemas.microsoft.com/office/drawing/2014/main" id="{676CDB6D-D78E-26FC-613F-697CC9168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86" y="1283674"/>
            <a:ext cx="8412227" cy="48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8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3494A-10A2-4713-E7FD-BABF94F94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édia en ligne 3" title="La scytale">
            <a:hlinkClick r:id="" action="ppaction://media"/>
            <a:extLst>
              <a:ext uri="{FF2B5EF4-FFF2-40B4-BE49-F238E27FC236}">
                <a16:creationId xmlns:a16="http://schemas.microsoft.com/office/drawing/2014/main" id="{EC333E43-1EBC-9415-4FB1-27E182646F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4DDFF-7580-A334-E1BC-19D82ECD2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501453-0019-AAF4-BA1A-AAC847A2A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Code de César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(50 av. J.-C.)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Image 13" descr="Une image contenant peinture, habits, homme, art&#10;&#10;Description générée automatiquement">
            <a:extLst>
              <a:ext uri="{FF2B5EF4-FFF2-40B4-BE49-F238E27FC236}">
                <a16:creationId xmlns:a16="http://schemas.microsoft.com/office/drawing/2014/main" id="{5945D19C-2118-BA52-C092-E3C44AA3C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35" y="955908"/>
            <a:ext cx="7897929" cy="526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42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43E57-C47D-83E5-31C2-AE2E141B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8207B-D43E-AA8A-A009-EDE7AA06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Code de César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(50 av. J.-C.)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C64BE3D-C0BD-5D27-297C-657641D41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388" y="1434507"/>
            <a:ext cx="9451223" cy="39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50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E1CD1-5176-A767-DB29-926AA16B3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F6889A-0E7D-8E4E-D9AA-D4869184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Code de César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(50 av. J.-C.)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 3" descr="Une image contenant texte, mur, intérieur, en bois&#10;&#10;Description générée automatiquement">
            <a:extLst>
              <a:ext uri="{FF2B5EF4-FFF2-40B4-BE49-F238E27FC236}">
                <a16:creationId xmlns:a16="http://schemas.microsoft.com/office/drawing/2014/main" id="{E55AF58C-17C1-2AF5-669A-0DF8CC581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14" y="972151"/>
            <a:ext cx="4052172" cy="54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5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7FE9B-74F1-973D-7DE0-2E4B4B7D4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861674-3FBD-C8B7-49D2-EE5426FCC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Code de César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(50 av. J.-C.)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253EC78-72A3-87F8-C70E-7C5E70B02E8A}"/>
              </a:ext>
            </a:extLst>
          </p:cNvPr>
          <p:cNvSpPr txBox="1"/>
          <p:nvPr/>
        </p:nvSpPr>
        <p:spPr>
          <a:xfrm>
            <a:off x="3720193" y="2914650"/>
            <a:ext cx="475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&lt;</a:t>
            </a:r>
            <a:r>
              <a:rPr lang="fr-CA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www.rot13.com</a:t>
            </a:r>
            <a:r>
              <a:rPr lang="fr-CA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7579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6EB7-9D73-6275-97B4-70BC2F3E6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BCF19-BAF9-8FDD-E7A5-90400704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Al-Kindi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(9</a:t>
            </a:r>
            <a:r>
              <a:rPr lang="fr-CA" sz="3400" b="1" baseline="30000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e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 siècle)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 3" descr="Une image contenant texte, cadre&#10;&#10;Description générée automatiquement">
            <a:extLst>
              <a:ext uri="{FF2B5EF4-FFF2-40B4-BE49-F238E27FC236}">
                <a16:creationId xmlns:a16="http://schemas.microsoft.com/office/drawing/2014/main" id="{28A6B7DD-13AE-2848-20AB-28EF3F7AA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57" y="1034875"/>
            <a:ext cx="3499485" cy="489438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2242B4E-10A0-CF89-81AF-1428DFA9C2B6}"/>
              </a:ext>
            </a:extLst>
          </p:cNvPr>
          <p:cNvSpPr txBox="1"/>
          <p:nvPr/>
        </p:nvSpPr>
        <p:spPr>
          <a:xfrm>
            <a:off x="1691367" y="6139542"/>
            <a:ext cx="880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Manuscrit sur le déchiffrement des messages cryptographiques</a:t>
            </a:r>
            <a:endParaRPr lang="fr-CA" sz="2200" i="1" dirty="0">
              <a:solidFill>
                <a:schemeClr val="accent6">
                  <a:lumMod val="40000"/>
                  <a:lumOff val="60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20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7BC19-3BEA-6F1A-D0D0-07B0D94BE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0007A-31BA-F8B3-A369-E3A2EA028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Analyse des fréquences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2D5BCC-DA3E-CEC9-E173-089315388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69" y="1068403"/>
            <a:ext cx="10070861" cy="51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0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81C52-6026-E98B-53BF-459B1B0FC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édia en ligne 5" title="Comment déchiffrer (presque) n'importe quel message codé ?  🔑🔓📜">
            <a:hlinkClick r:id="" action="ppaction://media"/>
            <a:extLst>
              <a:ext uri="{FF2B5EF4-FFF2-40B4-BE49-F238E27FC236}">
                <a16:creationId xmlns:a16="http://schemas.microsoft.com/office/drawing/2014/main" id="{3F9C20BB-C327-A7C7-8339-1C1F3E02FA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1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683760-A298-352D-C761-88E0BD6C5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73" y="0"/>
            <a:ext cx="7600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53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EDE90-4F73-CC61-23F9-DC6F440E4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BF2D72-4882-4582-ACB6-9BD04D0B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Chiffre </a:t>
            </a:r>
            <a:r>
              <a:rPr lang="fr-CA" sz="3400" b="1" dirty="0" err="1">
                <a:latin typeface="Aptos" panose="020B0004020202020204" pitchFamily="34" charset="0"/>
              </a:rPr>
              <a:t>polyalphabétique</a:t>
            </a:r>
            <a:r>
              <a:rPr lang="fr-CA" sz="3400" b="1" dirty="0">
                <a:latin typeface="Aptos" panose="020B0004020202020204" pitchFamily="34" charset="0"/>
              </a:rPr>
              <a:t>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(1466)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 descr="Une image contenant texte, homme, personne, livre&#10;&#10;Description générée automatiquement">
            <a:extLst>
              <a:ext uri="{FF2B5EF4-FFF2-40B4-BE49-F238E27FC236}">
                <a16:creationId xmlns:a16="http://schemas.microsoft.com/office/drawing/2014/main" id="{60670288-0F37-B392-BDE1-ECEE1E4D8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30" y="1022869"/>
            <a:ext cx="4528939" cy="53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C72E-E8FF-3D00-CD3C-6391713B5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A4139-9F97-4A02-A03E-0B165A238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Enigma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(1918)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Image 12" descr="Une image contenant texte, intérieur, affichage, art&#10;&#10;Description générée automatiquement">
            <a:extLst>
              <a:ext uri="{FF2B5EF4-FFF2-40B4-BE49-F238E27FC236}">
                <a16:creationId xmlns:a16="http://schemas.microsoft.com/office/drawing/2014/main" id="{D782815B-E619-78CE-FD6A-4976E1C34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" y="947055"/>
            <a:ext cx="7336972" cy="5502729"/>
          </a:xfrm>
          <a:prstGeom prst="rect">
            <a:avLst/>
          </a:prstGeom>
        </p:spPr>
      </p:pic>
      <p:pic>
        <p:nvPicPr>
          <p:cNvPr id="16" name="Image 15" descr="Une image contenant texte, Visage humain, habits, affiche&#10;&#10;Description générée automatiquement">
            <a:extLst>
              <a:ext uri="{FF2B5EF4-FFF2-40B4-BE49-F238E27FC236}">
                <a16:creationId xmlns:a16="http://schemas.microsoft.com/office/drawing/2014/main" id="{0B9081E8-F2AA-30A6-CE4F-864619E0E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42" y="947055"/>
            <a:ext cx="3890430" cy="550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5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100AA-B1E2-37A9-6030-5D28D07B6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9F376D-4C46-5C85-C228-C0D5B6CBC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>
            <a:normAutofit/>
          </a:bodyPr>
          <a:lstStyle/>
          <a:p>
            <a:r>
              <a:rPr lang="fr-CA" sz="3400" b="1" dirty="0">
                <a:latin typeface="Aptos" panose="020B0004020202020204" pitchFamily="34" charset="0"/>
              </a:rPr>
              <a:t>RSA  </a:t>
            </a:r>
            <a:r>
              <a:rPr lang="fr-CA" sz="3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ptos" panose="020B0004020202020204" pitchFamily="34" charset="0"/>
              </a:rPr>
              <a:t>(1977)</a:t>
            </a:r>
            <a:endParaRPr lang="fr-CA" sz="3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 2" descr="Une image contenant mur, personne, intérieur, debout&#10;&#10;Description générée automatiquement">
            <a:extLst>
              <a:ext uri="{FF2B5EF4-FFF2-40B4-BE49-F238E27FC236}">
                <a16:creationId xmlns:a16="http://schemas.microsoft.com/office/drawing/2014/main" id="{CBCC1297-1905-C456-6DDE-AE0A505DB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29" y="1261240"/>
            <a:ext cx="6127942" cy="433551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670E2D8-4000-6792-D5B1-F43AF81A75A6}"/>
              </a:ext>
            </a:extLst>
          </p:cNvPr>
          <p:cNvSpPr txBox="1"/>
          <p:nvPr/>
        </p:nvSpPr>
        <p:spPr>
          <a:xfrm>
            <a:off x="2311853" y="5804808"/>
            <a:ext cx="7568293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chemeClr val="tx1">
                    <a:lumMod val="75000"/>
                  </a:schemeClr>
                </a:solidFill>
                <a:latin typeface="Aptos" panose="020B0004020202020204" pitchFamily="34" charset="0"/>
              </a:rPr>
              <a:t>Rivest-Shamir-</a:t>
            </a:r>
            <a:r>
              <a:rPr lang="fr-CA" sz="3200" dirty="0" err="1">
                <a:solidFill>
                  <a:schemeClr val="tx1">
                    <a:lumMod val="75000"/>
                  </a:schemeClr>
                </a:solidFill>
                <a:latin typeface="Aptos" panose="020B0004020202020204" pitchFamily="34" charset="0"/>
              </a:rPr>
              <a:t>Adleman</a:t>
            </a:r>
            <a:endParaRPr lang="fr-CA" sz="3200" dirty="0">
              <a:solidFill>
                <a:schemeClr val="tx1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40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62508-AF46-BD0D-DD00-445AB25A5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Aptos" panose="020B0004020202020204" pitchFamily="34" charset="0"/>
              </a:rPr>
              <a:t>Motivation du sujet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BB30A4B-06DE-327E-7021-8D42DB90A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989" y="1840010"/>
            <a:ext cx="8118021" cy="44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09769-3316-3004-88FE-6062FF1D3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2D288-9525-DA99-937B-F73E9347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Aptos" panose="020B0004020202020204" pitchFamily="34" charset="0"/>
              </a:rPr>
              <a:t>Motivation du sujet</a:t>
            </a:r>
          </a:p>
        </p:txBody>
      </p:sp>
      <p:pic>
        <p:nvPicPr>
          <p:cNvPr id="4" name="Image 3" descr="Une image contenant homme, habits, personne, noir et blanc&#10;&#10;Description générée automatiquement">
            <a:extLst>
              <a:ext uri="{FF2B5EF4-FFF2-40B4-BE49-F238E27FC236}">
                <a16:creationId xmlns:a16="http://schemas.microsoft.com/office/drawing/2014/main" id="{1305CAAA-53C1-2ADA-265A-859A8F166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75" y="1773600"/>
            <a:ext cx="6571450" cy="469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7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FB8B9-C98F-DFDF-CE32-2EC2D2B71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2C746-B598-CE05-C260-D560B843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Aptos" panose="020B0004020202020204" pitchFamily="34" charset="0"/>
              </a:rPr>
              <a:t>Motivation du sujet</a:t>
            </a:r>
          </a:p>
        </p:txBody>
      </p:sp>
      <p:pic>
        <p:nvPicPr>
          <p:cNvPr id="5" name="Image 4" descr="Une image contenant art, personne, intérieur, peinture&#10;&#10;Description générée automatiquement">
            <a:extLst>
              <a:ext uri="{FF2B5EF4-FFF2-40B4-BE49-F238E27FC236}">
                <a16:creationId xmlns:a16="http://schemas.microsoft.com/office/drawing/2014/main" id="{409C7282-362E-DADC-312D-FC7581AA8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27" y="1636930"/>
            <a:ext cx="4855945" cy="485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3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B0CE2-6EDE-A81C-3EC1-878BC2A8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0"/>
            <a:ext cx="10515600" cy="810533"/>
          </a:xfrm>
        </p:spPr>
        <p:txBody>
          <a:bodyPr/>
          <a:lstStyle/>
          <a:p>
            <a:r>
              <a:rPr lang="fr-CA" sz="4400" b="1" dirty="0">
                <a:latin typeface="Aptos" panose="020B0004020202020204" pitchFamily="34" charset="0"/>
              </a:rPr>
              <a:t>Définitions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20089F-67C6-21E5-3B12-F7BB1F8C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3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Cryptologie : Science du secret</a:t>
            </a:r>
          </a:p>
          <a:p>
            <a:pPr marL="0" indent="0">
              <a:buNone/>
            </a:pPr>
            <a:endParaRPr lang="fr-CA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r-CA" sz="3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Cryptographie : Écriture secrète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5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Ensemble des techniques dont l'application assure le chiffrement et le déchiffrement des données, afin d'en préserver la confidentialité et l'authenticité.</a:t>
            </a:r>
          </a:p>
          <a:p>
            <a:pPr marL="0" indent="0">
              <a:buNone/>
            </a:pPr>
            <a:endParaRPr lang="fr-CA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r-CA" sz="3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Cryptanalyse : Analyse des écriture secrètes</a:t>
            </a:r>
          </a:p>
          <a:p>
            <a:pPr marL="0" indent="0">
              <a:buNone/>
            </a:pPr>
            <a:r>
              <a:rPr lang="fr-CA" dirty="0">
                <a:solidFill>
                  <a:schemeClr val="accent2">
                    <a:lumMod val="20000"/>
                    <a:lumOff val="80000"/>
                  </a:schemeClr>
                </a:solidFill>
                <a:latin typeface="Aptos" panose="020B0004020202020204" pitchFamily="34" charset="0"/>
              </a:rPr>
              <a:t>Ensemble des techniques permettant de déduire un texte en clair d’un texte chiffré sans posséder la clé de chiffrement.</a:t>
            </a:r>
          </a:p>
        </p:txBody>
      </p:sp>
    </p:spTree>
    <p:extLst>
      <p:ext uri="{BB962C8B-B14F-4D97-AF65-F5344CB8AC3E}">
        <p14:creationId xmlns:p14="http://schemas.microsoft.com/office/powerpoint/2010/main" val="416097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71C28-6EC1-3C75-F702-930795D1A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CD672D6-E8F2-3ECF-582F-4317EFDF3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25" y="3700846"/>
            <a:ext cx="2377443" cy="3171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BE5B2-A676-ECDA-9483-E1004618C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99" y="0"/>
            <a:ext cx="10401701" cy="371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8EF741D-FFBA-4B5A-BC25-03A02E9A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7859"/>
            <a:ext cx="6833937" cy="52401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65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6E929-DA16-73A3-4BEE-C91AB0C39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C61FC-5FE9-8091-CDA2-34407D1FA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Aptos" panose="020B0004020202020204" pitchFamily="34" charset="0"/>
              </a:rPr>
              <a:t>Revue historique</a:t>
            </a:r>
          </a:p>
        </p:txBody>
      </p:sp>
      <p:pic>
        <p:nvPicPr>
          <p:cNvPr id="7" name="Image 6" descr="Une image contenant texte, Bleu électrique, Bleu Majorelle, bleu&#10;&#10;Description générée automatiquement">
            <a:extLst>
              <a:ext uri="{FF2B5EF4-FFF2-40B4-BE49-F238E27FC236}">
                <a16:creationId xmlns:a16="http://schemas.microsoft.com/office/drawing/2014/main" id="{CF2EC115-A10F-5AC3-2904-A7CC77FE2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93" y="1861456"/>
            <a:ext cx="8790214" cy="43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5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E3644-5F64-5EFB-0D11-8643F9FE8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CEAF48-F05A-7E32-ACF7-0DB2AC84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7200" b="1" dirty="0">
                <a:latin typeface="Aptos" panose="020B0004020202020204" pitchFamily="34" charset="0"/>
              </a:rPr>
              <a:t>Revue historique</a:t>
            </a:r>
          </a:p>
        </p:txBody>
      </p:sp>
      <p:pic>
        <p:nvPicPr>
          <p:cNvPr id="6" name="Image 5" descr="Une image contenant texte, Police, livre, cercle&#10;&#10;Description générée automatiquement">
            <a:extLst>
              <a:ext uri="{FF2B5EF4-FFF2-40B4-BE49-F238E27FC236}">
                <a16:creationId xmlns:a16="http://schemas.microsoft.com/office/drawing/2014/main" id="{E636D268-2A77-8731-062F-6AC9933CD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56" y="1586475"/>
            <a:ext cx="2973087" cy="4838699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9" name="Image 8" descr="Une image contenant texte, graphisme, Police, Graphique&#10;&#10;Description générée automatiquement">
            <a:extLst>
              <a:ext uri="{FF2B5EF4-FFF2-40B4-BE49-F238E27FC236}">
                <a16:creationId xmlns:a16="http://schemas.microsoft.com/office/drawing/2014/main" id="{53B5A924-7CB4-54CB-06AA-1CE73E64B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285" y="2122595"/>
            <a:ext cx="2658994" cy="430257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affiche, beignet, illustration&#10;&#10;Description générée automatiquement">
            <a:extLst>
              <a:ext uri="{FF2B5EF4-FFF2-40B4-BE49-F238E27FC236}">
                <a16:creationId xmlns:a16="http://schemas.microsoft.com/office/drawing/2014/main" id="{F0B6386F-CF12-BC53-92C5-5334B17E0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1065"/>
            <a:ext cx="2907514" cy="43656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7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</TotalTime>
  <Words>171</Words>
  <Application>Microsoft Office PowerPoint</Application>
  <PresentationFormat>Grand écran</PresentationFormat>
  <Paragraphs>27</Paragraphs>
  <Slides>22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Aptos</vt:lpstr>
      <vt:lpstr>Arial</vt:lpstr>
      <vt:lpstr>Calibri</vt:lpstr>
      <vt:lpstr>Calibri Light</vt:lpstr>
      <vt:lpstr>Office Theme</vt:lpstr>
      <vt:lpstr>Présentation PowerPoint</vt:lpstr>
      <vt:lpstr>Présentation PowerPoint</vt:lpstr>
      <vt:lpstr>Motivation du sujet</vt:lpstr>
      <vt:lpstr>Motivation du sujet</vt:lpstr>
      <vt:lpstr>Motivation du sujet</vt:lpstr>
      <vt:lpstr>Définitions</vt:lpstr>
      <vt:lpstr>Présentation PowerPoint</vt:lpstr>
      <vt:lpstr>Revue historique</vt:lpstr>
      <vt:lpstr>Revue historique</vt:lpstr>
      <vt:lpstr>Hiéroglyphes non conformes  (1900 av. J.-C.)</vt:lpstr>
      <vt:lpstr>Scytale  (487 av. J.-C.)</vt:lpstr>
      <vt:lpstr>Présentation PowerPoint</vt:lpstr>
      <vt:lpstr>Code de César  (50 av. J.-C.)</vt:lpstr>
      <vt:lpstr>Code de César  (50 av. J.-C.)</vt:lpstr>
      <vt:lpstr>Code de César  (50 av. J.-C.)</vt:lpstr>
      <vt:lpstr>Code de César  (50 av. J.-C.)</vt:lpstr>
      <vt:lpstr>Al-Kindi  (9e siècle)</vt:lpstr>
      <vt:lpstr>Analyse des fréquences</vt:lpstr>
      <vt:lpstr>Présentation PowerPoint</vt:lpstr>
      <vt:lpstr>Chiffre polyalphabétique  (1466)</vt:lpstr>
      <vt:lpstr>Enigma  (1918)</vt:lpstr>
      <vt:lpstr>RSA  (1977)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16</cp:revision>
  <dcterms:created xsi:type="dcterms:W3CDTF">2022-10-31T02:34:25Z</dcterms:created>
  <dcterms:modified xsi:type="dcterms:W3CDTF">2024-11-21T07:02:19Z</dcterms:modified>
</cp:coreProperties>
</file>