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3" r:id="rId3"/>
    <p:sldId id="299" r:id="rId4"/>
    <p:sldId id="314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1" r:id="rId16"/>
    <p:sldId id="310" r:id="rId17"/>
    <p:sldId id="312" r:id="rId18"/>
    <p:sldId id="31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2DC677-A493-494B-B37F-EABBD8D2001A}" v="3" dt="2022-09-25T19:40:03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érubé, Sylvain" userId="58a7b77c-805a-4492-9b5c-f61060aeaa67" providerId="ADAL" clId="{A02DC677-A493-494B-B37F-EABBD8D2001A}"/>
    <pc:docChg chg="undo custSel modSld">
      <pc:chgData name="Bérubé, Sylvain" userId="58a7b77c-805a-4492-9b5c-f61060aeaa67" providerId="ADAL" clId="{A02DC677-A493-494B-B37F-EABBD8D2001A}" dt="2022-09-25T19:40:47.816" v="63" actId="26606"/>
      <pc:docMkLst>
        <pc:docMk/>
      </pc:docMkLst>
      <pc:sldChg chg="addSp delSp modSp mod">
        <pc:chgData name="Bérubé, Sylvain" userId="58a7b77c-805a-4492-9b5c-f61060aeaa67" providerId="ADAL" clId="{A02DC677-A493-494B-B37F-EABBD8D2001A}" dt="2022-09-25T19:40:47.816" v="63" actId="26606"/>
        <pc:sldMkLst>
          <pc:docMk/>
          <pc:sldMk cId="1082568998" sldId="288"/>
        </pc:sldMkLst>
        <pc:spChg chg="add del mod">
          <ac:chgData name="Bérubé, Sylvain" userId="58a7b77c-805a-4492-9b5c-f61060aeaa67" providerId="ADAL" clId="{A02DC677-A493-494B-B37F-EABBD8D2001A}" dt="2022-09-25T19:36:45.286" v="1" actId="478"/>
          <ac:spMkLst>
            <pc:docMk/>
            <pc:sldMk cId="1082568998" sldId="288"/>
            <ac:spMk id="3" creationId="{0850D053-F1DC-456B-A36D-E1A7C9FC6F5B}"/>
          </ac:spMkLst>
        </pc:spChg>
        <pc:spChg chg="add del">
          <ac:chgData name="Bérubé, Sylvain" userId="58a7b77c-805a-4492-9b5c-f61060aeaa67" providerId="ADAL" clId="{A02DC677-A493-494B-B37F-EABBD8D2001A}" dt="2022-09-25T19:38:19.906" v="37" actId="26606"/>
          <ac:spMkLst>
            <pc:docMk/>
            <pc:sldMk cId="1082568998" sldId="288"/>
            <ac:spMk id="25" creationId="{B99E4D29-5F08-447A-A2A3-AB222BB49F50}"/>
          </ac:spMkLst>
        </pc:spChg>
        <pc:spChg chg="add del">
          <ac:chgData name="Bérubé, Sylvain" userId="58a7b77c-805a-4492-9b5c-f61060aeaa67" providerId="ADAL" clId="{A02DC677-A493-494B-B37F-EABBD8D2001A}" dt="2022-09-25T19:38:40.996" v="39" actId="26606"/>
          <ac:spMkLst>
            <pc:docMk/>
            <pc:sldMk cId="1082568998" sldId="288"/>
            <ac:spMk id="27" creationId="{E6F01E9F-6B0E-4CF9-87AF-27ECD8D4602A}"/>
          </ac:spMkLst>
        </pc:spChg>
        <pc:spChg chg="add del">
          <ac:chgData name="Bérubé, Sylvain" userId="58a7b77c-805a-4492-9b5c-f61060aeaa67" providerId="ADAL" clId="{A02DC677-A493-494B-B37F-EABBD8D2001A}" dt="2022-09-25T19:37:54.566" v="29" actId="26606"/>
          <ac:spMkLst>
            <pc:docMk/>
            <pc:sldMk cId="1082568998" sldId="288"/>
            <ac:spMk id="28" creationId="{EA518CE4-E4D4-4D8A-980F-6D692AC96949}"/>
          </ac:spMkLst>
        </pc:spChg>
        <pc:spChg chg="add del">
          <ac:chgData name="Bérubé, Sylvain" userId="58a7b77c-805a-4492-9b5c-f61060aeaa67" providerId="ADAL" clId="{A02DC677-A493-494B-B37F-EABBD8D2001A}" dt="2022-09-25T19:38:43.476" v="41" actId="26606"/>
          <ac:spMkLst>
            <pc:docMk/>
            <pc:sldMk cId="1082568998" sldId="288"/>
            <ac:spMk id="29" creationId="{CB92C8CA-51CB-4511-AEBA-C04E0B721A23}"/>
          </ac:spMkLst>
        </pc:spChg>
        <pc:spChg chg="add del">
          <ac:chgData name="Bérubé, Sylvain" userId="58a7b77c-805a-4492-9b5c-f61060aeaa67" providerId="ADAL" clId="{A02DC677-A493-494B-B37F-EABBD8D2001A}" dt="2022-09-25T19:37:54.566" v="29" actId="26606"/>
          <ac:spMkLst>
            <pc:docMk/>
            <pc:sldMk cId="1082568998" sldId="288"/>
            <ac:spMk id="30" creationId="{F82BF3E2-EB0E-40D6-8835-2367A5316CA4}"/>
          </ac:spMkLst>
        </pc:spChg>
        <pc:spChg chg="add del">
          <ac:chgData name="Bérubé, Sylvain" userId="58a7b77c-805a-4492-9b5c-f61060aeaa67" providerId="ADAL" clId="{A02DC677-A493-494B-B37F-EABBD8D2001A}" dt="2022-09-25T19:38:44.796" v="43" actId="26606"/>
          <ac:spMkLst>
            <pc:docMk/>
            <pc:sldMk cId="1082568998" sldId="288"/>
            <ac:spMk id="31" creationId="{C7336F7B-7038-4227-BCAC-E417CC3F669D}"/>
          </ac:spMkLst>
        </pc:spChg>
        <pc:spChg chg="add del">
          <ac:chgData name="Bérubé, Sylvain" userId="58a7b77c-805a-4492-9b5c-f61060aeaa67" providerId="ADAL" clId="{A02DC677-A493-494B-B37F-EABBD8D2001A}" dt="2022-09-25T19:37:54.566" v="29" actId="26606"/>
          <ac:spMkLst>
            <pc:docMk/>
            <pc:sldMk cId="1082568998" sldId="288"/>
            <ac:spMk id="32" creationId="{481E86DD-89E6-42B2-8675-84B7C56BFF7D}"/>
          </ac:spMkLst>
        </pc:spChg>
        <pc:spChg chg="add del">
          <ac:chgData name="Bérubé, Sylvain" userId="58a7b77c-805a-4492-9b5c-f61060aeaa67" providerId="ADAL" clId="{A02DC677-A493-494B-B37F-EABBD8D2001A}" dt="2022-09-25T19:40:47.816" v="63" actId="26606"/>
          <ac:spMkLst>
            <pc:docMk/>
            <pc:sldMk cId="1082568998" sldId="288"/>
            <ac:spMk id="33" creationId="{E1A92768-C90D-4200-8975-84CC4D4BC944}"/>
          </ac:spMkLst>
        </pc:spChg>
        <pc:spChg chg="add del">
          <ac:chgData name="Bérubé, Sylvain" userId="58a7b77c-805a-4492-9b5c-f61060aeaa67" providerId="ADAL" clId="{A02DC677-A493-494B-B37F-EABBD8D2001A}" dt="2022-09-25T19:38:11.176" v="31" actId="26606"/>
          <ac:spMkLst>
            <pc:docMk/>
            <pc:sldMk cId="1082568998" sldId="288"/>
            <ac:spMk id="34" creationId="{440EF577-B6F8-4C57-B956-AB860B388EB8}"/>
          </ac:spMkLst>
        </pc:spChg>
        <pc:spChg chg="add del">
          <ac:chgData name="Bérubé, Sylvain" userId="58a7b77c-805a-4492-9b5c-f61060aeaa67" providerId="ADAL" clId="{A02DC677-A493-494B-B37F-EABBD8D2001A}" dt="2022-09-25T19:38:11.176" v="31" actId="26606"/>
          <ac:spMkLst>
            <pc:docMk/>
            <pc:sldMk cId="1082568998" sldId="288"/>
            <ac:spMk id="35" creationId="{F82BF3E2-EB0E-40D6-8835-2367A5316CA4}"/>
          </ac:spMkLst>
        </pc:spChg>
        <pc:spChg chg="add del">
          <ac:chgData name="Bérubé, Sylvain" userId="58a7b77c-805a-4492-9b5c-f61060aeaa67" providerId="ADAL" clId="{A02DC677-A493-494B-B37F-EABBD8D2001A}" dt="2022-09-25T19:38:11.176" v="31" actId="26606"/>
          <ac:spMkLst>
            <pc:docMk/>
            <pc:sldMk cId="1082568998" sldId="288"/>
            <ac:spMk id="36" creationId="{EA518CE4-E4D4-4D8A-980F-6D692AC96949}"/>
          </ac:spMkLst>
        </pc:spChg>
        <pc:spChg chg="add del">
          <ac:chgData name="Bérubé, Sylvain" userId="58a7b77c-805a-4492-9b5c-f61060aeaa67" providerId="ADAL" clId="{A02DC677-A493-494B-B37F-EABBD8D2001A}" dt="2022-09-25T19:38:11.176" v="31" actId="26606"/>
          <ac:spMkLst>
            <pc:docMk/>
            <pc:sldMk cId="1082568998" sldId="288"/>
            <ac:spMk id="37" creationId="{CB6FFAAC-8A48-4FBF-BAFE-BAD367694022}"/>
          </ac:spMkLst>
        </pc:spChg>
        <pc:spChg chg="add del">
          <ac:chgData name="Bérubé, Sylvain" userId="58a7b77c-805a-4492-9b5c-f61060aeaa67" providerId="ADAL" clId="{A02DC677-A493-494B-B37F-EABBD8D2001A}" dt="2022-09-25T19:38:11.176" v="31" actId="26606"/>
          <ac:spMkLst>
            <pc:docMk/>
            <pc:sldMk cId="1082568998" sldId="288"/>
            <ac:spMk id="38" creationId="{5E6FAE32-AB12-4E77-A677-F6BD5D71ADD0}"/>
          </ac:spMkLst>
        </pc:spChg>
        <pc:spChg chg="add del">
          <ac:chgData name="Bérubé, Sylvain" userId="58a7b77c-805a-4492-9b5c-f61060aeaa67" providerId="ADAL" clId="{A02DC677-A493-494B-B37F-EABBD8D2001A}" dt="2022-09-25T19:38:11.176" v="31" actId="26606"/>
          <ac:spMkLst>
            <pc:docMk/>
            <pc:sldMk cId="1082568998" sldId="288"/>
            <ac:spMk id="39" creationId="{481E86DD-89E6-42B2-8675-84B7C56BFF7D}"/>
          </ac:spMkLst>
        </pc:spChg>
        <pc:spChg chg="add del">
          <ac:chgData name="Bérubé, Sylvain" userId="58a7b77c-805a-4492-9b5c-f61060aeaa67" providerId="ADAL" clId="{A02DC677-A493-494B-B37F-EABBD8D2001A}" dt="2022-09-25T19:40:15.286" v="50" actId="26606"/>
          <ac:spMkLst>
            <pc:docMk/>
            <pc:sldMk cId="1082568998" sldId="288"/>
            <ac:spMk id="40" creationId="{E1A92768-C90D-4200-8975-84CC4D4BC944}"/>
          </ac:spMkLst>
        </pc:spChg>
        <pc:spChg chg="add del">
          <ac:chgData name="Bérubé, Sylvain" userId="58a7b77c-805a-4492-9b5c-f61060aeaa67" providerId="ADAL" clId="{A02DC677-A493-494B-B37F-EABBD8D2001A}" dt="2022-09-25T19:40:35.156" v="60" actId="26606"/>
          <ac:spMkLst>
            <pc:docMk/>
            <pc:sldMk cId="1082568998" sldId="288"/>
            <ac:spMk id="41" creationId="{E1750109-3B91-4506-B997-0CD8E35A1488}"/>
          </ac:spMkLst>
        </pc:spChg>
        <pc:spChg chg="add del">
          <ac:chgData name="Bérubé, Sylvain" userId="58a7b77c-805a-4492-9b5c-f61060aeaa67" providerId="ADAL" clId="{A02DC677-A493-494B-B37F-EABBD8D2001A}" dt="2022-09-25T19:40:20.296" v="52" actId="26606"/>
          <ac:spMkLst>
            <pc:docMk/>
            <pc:sldMk cId="1082568998" sldId="288"/>
            <ac:spMk id="42" creationId="{B99E4D29-5F08-447A-A2A3-AB222BB49F50}"/>
          </ac:spMkLst>
        </pc:spChg>
        <pc:spChg chg="add del">
          <ac:chgData name="Bérubé, Sylvain" userId="58a7b77c-805a-4492-9b5c-f61060aeaa67" providerId="ADAL" clId="{A02DC677-A493-494B-B37F-EABBD8D2001A}" dt="2022-09-25T19:40:35.156" v="60" actId="26606"/>
          <ac:spMkLst>
            <pc:docMk/>
            <pc:sldMk cId="1082568998" sldId="288"/>
            <ac:spMk id="43" creationId="{E72D8D1B-59F6-4FF3-8547-9BBB6129F2FA}"/>
          </ac:spMkLst>
        </pc:spChg>
        <pc:spChg chg="add del">
          <ac:chgData name="Bérubé, Sylvain" userId="58a7b77c-805a-4492-9b5c-f61060aeaa67" providerId="ADAL" clId="{A02DC677-A493-494B-B37F-EABBD8D2001A}" dt="2022-09-25T19:40:24.776" v="54" actId="26606"/>
          <ac:spMkLst>
            <pc:docMk/>
            <pc:sldMk cId="1082568998" sldId="288"/>
            <ac:spMk id="44" creationId="{E6F01E9F-6B0E-4CF9-87AF-27ECD8D4602A}"/>
          </ac:spMkLst>
        </pc:spChg>
        <pc:spChg chg="add del">
          <ac:chgData name="Bérubé, Sylvain" userId="58a7b77c-805a-4492-9b5c-f61060aeaa67" providerId="ADAL" clId="{A02DC677-A493-494B-B37F-EABBD8D2001A}" dt="2022-09-25T19:40:35.156" v="60" actId="26606"/>
          <ac:spMkLst>
            <pc:docMk/>
            <pc:sldMk cId="1082568998" sldId="288"/>
            <ac:spMk id="45" creationId="{2C444748-5A8D-4B53-89FE-42B455DFA2D1}"/>
          </ac:spMkLst>
        </pc:spChg>
        <pc:spChg chg="add del">
          <ac:chgData name="Bérubé, Sylvain" userId="58a7b77c-805a-4492-9b5c-f61060aeaa67" providerId="ADAL" clId="{A02DC677-A493-494B-B37F-EABBD8D2001A}" dt="2022-09-25T19:40:28.587" v="56" actId="26606"/>
          <ac:spMkLst>
            <pc:docMk/>
            <pc:sldMk cId="1082568998" sldId="288"/>
            <ac:spMk id="46" creationId="{CB92C8CA-51CB-4511-AEBA-C04E0B721A23}"/>
          </ac:spMkLst>
        </pc:spChg>
        <pc:spChg chg="add del">
          <ac:chgData name="Bérubé, Sylvain" userId="58a7b77c-805a-4492-9b5c-f61060aeaa67" providerId="ADAL" clId="{A02DC677-A493-494B-B37F-EABBD8D2001A}" dt="2022-09-25T19:37:24.666" v="24" actId="26606"/>
          <ac:spMkLst>
            <pc:docMk/>
            <pc:sldMk cId="1082568998" sldId="288"/>
            <ac:spMk id="47" creationId="{42A4FC2C-047E-45A5-965D-8E1E3BF09BC6}"/>
          </ac:spMkLst>
        </pc:spChg>
        <pc:spChg chg="add del">
          <ac:chgData name="Bérubé, Sylvain" userId="58a7b77c-805a-4492-9b5c-f61060aeaa67" providerId="ADAL" clId="{A02DC677-A493-494B-B37F-EABBD8D2001A}" dt="2022-09-25T19:40:35.156" v="60" actId="26606"/>
          <ac:spMkLst>
            <pc:docMk/>
            <pc:sldMk cId="1082568998" sldId="288"/>
            <ac:spMk id="48" creationId="{F4FFA271-A10A-4AC3-8F06-E3313A197A80}"/>
          </ac:spMkLst>
        </pc:spChg>
        <pc:spChg chg="add del">
          <ac:chgData name="Bérubé, Sylvain" userId="58a7b77c-805a-4492-9b5c-f61060aeaa67" providerId="ADAL" clId="{A02DC677-A493-494B-B37F-EABBD8D2001A}" dt="2022-09-25T19:37:07.416" v="11" actId="26606"/>
          <ac:spMkLst>
            <pc:docMk/>
            <pc:sldMk cId="1082568998" sldId="288"/>
            <ac:spMk id="49" creationId="{9A72E43A-2FC3-43A9-8E8E-0BF749E66E4F}"/>
          </ac:spMkLst>
        </pc:spChg>
        <pc:spChg chg="add del">
          <ac:chgData name="Bérubé, Sylvain" userId="58a7b77c-805a-4492-9b5c-f61060aeaa67" providerId="ADAL" clId="{A02DC677-A493-494B-B37F-EABBD8D2001A}" dt="2022-09-25T19:37:18.726" v="19" actId="26606"/>
          <ac:spMkLst>
            <pc:docMk/>
            <pc:sldMk cId="1082568998" sldId="288"/>
            <ac:spMk id="50" creationId="{42A4FC2C-047E-45A5-965D-8E1E3BF09BC6}"/>
          </ac:spMkLst>
        </pc:spChg>
        <pc:spChg chg="add del">
          <ac:chgData name="Bérubé, Sylvain" userId="58a7b77c-805a-4492-9b5c-f61060aeaa67" providerId="ADAL" clId="{A02DC677-A493-494B-B37F-EABBD8D2001A}" dt="2022-09-25T19:37:08.906" v="13" actId="26606"/>
          <ac:spMkLst>
            <pc:docMk/>
            <pc:sldMk cId="1082568998" sldId="288"/>
            <ac:spMk id="51" creationId="{EA518CE4-E4D4-4D8A-980F-6D692AC96949}"/>
          </ac:spMkLst>
        </pc:spChg>
        <pc:spChg chg="add del">
          <ac:chgData name="Bérubé, Sylvain" userId="58a7b77c-805a-4492-9b5c-f61060aeaa67" providerId="ADAL" clId="{A02DC677-A493-494B-B37F-EABBD8D2001A}" dt="2022-09-25T19:36:59.646" v="7" actId="26606"/>
          <ac:spMkLst>
            <pc:docMk/>
            <pc:sldMk cId="1082568998" sldId="288"/>
            <ac:spMk id="52" creationId="{E1750109-3B91-4506-B997-0CD8E35A1488}"/>
          </ac:spMkLst>
        </pc:spChg>
        <pc:spChg chg="add del">
          <ac:chgData name="Bérubé, Sylvain" userId="58a7b77c-805a-4492-9b5c-f61060aeaa67" providerId="ADAL" clId="{A02DC677-A493-494B-B37F-EABBD8D2001A}" dt="2022-09-25T19:37:08.906" v="13" actId="26606"/>
          <ac:spMkLst>
            <pc:docMk/>
            <pc:sldMk cId="1082568998" sldId="288"/>
            <ac:spMk id="53" creationId="{F82BF3E2-EB0E-40D6-8835-2367A5316CA4}"/>
          </ac:spMkLst>
        </pc:spChg>
        <pc:spChg chg="add del">
          <ac:chgData name="Bérubé, Sylvain" userId="58a7b77c-805a-4492-9b5c-f61060aeaa67" providerId="ADAL" clId="{A02DC677-A493-494B-B37F-EABBD8D2001A}" dt="2022-09-25T19:36:59.646" v="7" actId="26606"/>
          <ac:spMkLst>
            <pc:docMk/>
            <pc:sldMk cId="1082568998" sldId="288"/>
            <ac:spMk id="54" creationId="{E72D8D1B-59F6-4FF3-8547-9BBB6129F2FA}"/>
          </ac:spMkLst>
        </pc:spChg>
        <pc:spChg chg="add del">
          <ac:chgData name="Bérubé, Sylvain" userId="58a7b77c-805a-4492-9b5c-f61060aeaa67" providerId="ADAL" clId="{A02DC677-A493-494B-B37F-EABBD8D2001A}" dt="2022-09-25T19:37:08.906" v="13" actId="26606"/>
          <ac:spMkLst>
            <pc:docMk/>
            <pc:sldMk cId="1082568998" sldId="288"/>
            <ac:spMk id="55" creationId="{481E86DD-89E6-42B2-8675-84B7C56BFF7D}"/>
          </ac:spMkLst>
        </pc:spChg>
        <pc:spChg chg="add del">
          <ac:chgData name="Bérubé, Sylvain" userId="58a7b77c-805a-4492-9b5c-f61060aeaa67" providerId="ADAL" clId="{A02DC677-A493-494B-B37F-EABBD8D2001A}" dt="2022-09-25T19:36:59.646" v="7" actId="26606"/>
          <ac:spMkLst>
            <pc:docMk/>
            <pc:sldMk cId="1082568998" sldId="288"/>
            <ac:spMk id="56" creationId="{14044C96-7CFD-44DB-A579-D77B0D37C681}"/>
          </ac:spMkLst>
        </pc:spChg>
        <pc:spChg chg="add del">
          <ac:chgData name="Bérubé, Sylvain" userId="58a7b77c-805a-4492-9b5c-f61060aeaa67" providerId="ADAL" clId="{A02DC677-A493-494B-B37F-EABBD8D2001A}" dt="2022-09-25T19:37:09.586" v="15" actId="26606"/>
          <ac:spMkLst>
            <pc:docMk/>
            <pc:sldMk cId="1082568998" sldId="288"/>
            <ac:spMk id="57" creationId="{42A4FC2C-047E-45A5-965D-8E1E3BF09BC6}"/>
          </ac:spMkLst>
        </pc:spChg>
        <pc:spChg chg="add del">
          <ac:chgData name="Bérubé, Sylvain" userId="58a7b77c-805a-4492-9b5c-f61060aeaa67" providerId="ADAL" clId="{A02DC677-A493-494B-B37F-EABBD8D2001A}" dt="2022-09-25T19:36:59.646" v="7" actId="26606"/>
          <ac:spMkLst>
            <pc:docMk/>
            <pc:sldMk cId="1082568998" sldId="288"/>
            <ac:spMk id="58" creationId="{8FC8C21F-9484-4A71-ABFA-6C10682FAC3E}"/>
          </ac:spMkLst>
        </pc:spChg>
        <pc:spChg chg="add del">
          <ac:chgData name="Bérubé, Sylvain" userId="58a7b77c-805a-4492-9b5c-f61060aeaa67" providerId="ADAL" clId="{A02DC677-A493-494B-B37F-EABBD8D2001A}" dt="2022-09-25T19:37:21.756" v="21" actId="26606"/>
          <ac:spMkLst>
            <pc:docMk/>
            <pc:sldMk cId="1082568998" sldId="288"/>
            <ac:spMk id="59" creationId="{4AAA6991-1DF8-455A-9991-7F52F96659E0}"/>
          </ac:spMkLst>
        </pc:spChg>
        <pc:spChg chg="add del">
          <ac:chgData name="Bérubé, Sylvain" userId="58a7b77c-805a-4492-9b5c-f61060aeaa67" providerId="ADAL" clId="{A02DC677-A493-494B-B37F-EABBD8D2001A}" dt="2022-09-25T19:36:59.646" v="7" actId="26606"/>
          <ac:spMkLst>
            <pc:docMk/>
            <pc:sldMk cId="1082568998" sldId="288"/>
            <ac:spMk id="60" creationId="{2C444748-5A8D-4B53-89FE-42B455DFA2D1}"/>
          </ac:spMkLst>
        </pc:spChg>
        <pc:spChg chg="add del">
          <ac:chgData name="Bérubé, Sylvain" userId="58a7b77c-805a-4492-9b5c-f61060aeaa67" providerId="ADAL" clId="{A02DC677-A493-494B-B37F-EABBD8D2001A}" dt="2022-09-25T19:37:24.666" v="23" actId="26606"/>
          <ac:spMkLst>
            <pc:docMk/>
            <pc:sldMk cId="1082568998" sldId="288"/>
            <ac:spMk id="61" creationId="{4CD203B6-9D34-4C55-9CF4-916D7971400E}"/>
          </ac:spMkLst>
        </pc:spChg>
        <pc:spChg chg="add del">
          <ac:chgData name="Bérubé, Sylvain" userId="58a7b77c-805a-4492-9b5c-f61060aeaa67" providerId="ADAL" clId="{A02DC677-A493-494B-B37F-EABBD8D2001A}" dt="2022-09-25T19:36:59.646" v="7" actId="26606"/>
          <ac:spMkLst>
            <pc:docMk/>
            <pc:sldMk cId="1082568998" sldId="288"/>
            <ac:spMk id="62" creationId="{F4FFA271-A10A-4AC3-8F06-E3313A197A80}"/>
          </ac:spMkLst>
        </pc:spChg>
        <pc:spChg chg="add del">
          <ac:chgData name="Bérubé, Sylvain" userId="58a7b77c-805a-4492-9b5c-f61060aeaa67" providerId="ADAL" clId="{A02DC677-A493-494B-B37F-EABBD8D2001A}" dt="2022-09-25T19:40:35.156" v="60" actId="26606"/>
          <ac:spMkLst>
            <pc:docMk/>
            <pc:sldMk cId="1082568998" sldId="288"/>
            <ac:spMk id="63" creationId="{14044C96-7CFD-44DB-A579-D77B0D37C681}"/>
          </ac:spMkLst>
        </pc:spChg>
        <pc:spChg chg="add del">
          <ac:chgData name="Bérubé, Sylvain" userId="58a7b77c-805a-4492-9b5c-f61060aeaa67" providerId="ADAL" clId="{A02DC677-A493-494B-B37F-EABBD8D2001A}" dt="2022-09-25T19:40:35.156" v="60" actId="26606"/>
          <ac:spMkLst>
            <pc:docMk/>
            <pc:sldMk cId="1082568998" sldId="288"/>
            <ac:spMk id="64" creationId="{8FC8C21F-9484-4A71-ABFA-6C10682FAC3E}"/>
          </ac:spMkLst>
        </pc:spChg>
        <pc:spChg chg="add del">
          <ac:chgData name="Bérubé, Sylvain" userId="58a7b77c-805a-4492-9b5c-f61060aeaa67" providerId="ADAL" clId="{A02DC677-A493-494B-B37F-EABBD8D2001A}" dt="2022-09-25T19:40:35.156" v="60" actId="26606"/>
          <ac:spMkLst>
            <pc:docMk/>
            <pc:sldMk cId="1082568998" sldId="288"/>
            <ac:spMk id="65" creationId="{7F9FE375-3674-4B26-B67B-30AFAF78CC57}"/>
          </ac:spMkLst>
        </pc:spChg>
        <pc:spChg chg="add del">
          <ac:chgData name="Bérubé, Sylvain" userId="58a7b77c-805a-4492-9b5c-f61060aeaa67" providerId="ADAL" clId="{A02DC677-A493-494B-B37F-EABBD8D2001A}" dt="2022-09-25T19:40:47.816" v="62" actId="26606"/>
          <ac:spMkLst>
            <pc:docMk/>
            <pc:sldMk cId="1082568998" sldId="288"/>
            <ac:spMk id="67" creationId="{C7336F7B-7038-4227-BCAC-E417CC3F669D}"/>
          </ac:spMkLst>
        </pc:spChg>
        <pc:spChg chg="add">
          <ac:chgData name="Bérubé, Sylvain" userId="58a7b77c-805a-4492-9b5c-f61060aeaa67" providerId="ADAL" clId="{A02DC677-A493-494B-B37F-EABBD8D2001A}" dt="2022-09-25T19:40:47.816" v="63" actId="26606"/>
          <ac:spMkLst>
            <pc:docMk/>
            <pc:sldMk cId="1082568998" sldId="288"/>
            <ac:spMk id="69" creationId="{ED704EFE-42E8-4C4D-AF32-312001F77215}"/>
          </ac:spMkLst>
        </pc:spChg>
        <pc:picChg chg="add del mod ord">
          <ac:chgData name="Bérubé, Sylvain" userId="58a7b77c-805a-4492-9b5c-f61060aeaa67" providerId="ADAL" clId="{A02DC677-A493-494B-B37F-EABBD8D2001A}" dt="2022-09-25T19:40:01.016" v="45" actId="478"/>
          <ac:picMkLst>
            <pc:docMk/>
            <pc:sldMk cId="1082568998" sldId="288"/>
            <ac:picMk id="5" creationId="{EB1BBD74-D3A0-4134-A17A-42006BB78D74}"/>
          </ac:picMkLst>
        </pc:picChg>
        <pc:picChg chg="add mod ord">
          <ac:chgData name="Bérubé, Sylvain" userId="58a7b77c-805a-4492-9b5c-f61060aeaa67" providerId="ADAL" clId="{A02DC677-A493-494B-B37F-EABBD8D2001A}" dt="2022-09-25T19:40:47.816" v="63" actId="26606"/>
          <ac:picMkLst>
            <pc:docMk/>
            <pc:sldMk cId="1082568998" sldId="288"/>
            <ac:picMk id="7" creationId="{FA9163B9-40FE-4C4C-AD1B-9A0F6D1F8921}"/>
          </ac:picMkLst>
        </pc:picChg>
        <pc:picChg chg="add mod ord">
          <ac:chgData name="Bérubé, Sylvain" userId="58a7b77c-805a-4492-9b5c-f61060aeaa67" providerId="ADAL" clId="{A02DC677-A493-494B-B37F-EABBD8D2001A}" dt="2022-09-25T19:40:47.816" v="63" actId="26606"/>
          <ac:picMkLst>
            <pc:docMk/>
            <pc:sldMk cId="1082568998" sldId="288"/>
            <ac:picMk id="9" creationId="{845935CC-CECD-4F37-8DA2-A9C006F8313B}"/>
          </ac:picMkLst>
        </pc:picChg>
        <pc:picChg chg="del">
          <ac:chgData name="Bérubé, Sylvain" userId="58a7b77c-805a-4492-9b5c-f61060aeaa67" providerId="ADAL" clId="{A02DC677-A493-494B-B37F-EABBD8D2001A}" dt="2022-09-25T19:36:42.136" v="0" actId="478"/>
          <ac:picMkLst>
            <pc:docMk/>
            <pc:sldMk cId="1082568998" sldId="288"/>
            <ac:picMk id="13" creationId="{5F0D0E86-B9EE-4AAC-BECB-F492EF09FBFF}"/>
          </ac:picMkLst>
        </pc:picChg>
        <pc:picChg chg="mod ord">
          <ac:chgData name="Bérubé, Sylvain" userId="58a7b77c-805a-4492-9b5c-f61060aeaa67" providerId="ADAL" clId="{A02DC677-A493-494B-B37F-EABBD8D2001A}" dt="2022-09-25T19:40:47.816" v="63" actId="26606"/>
          <ac:picMkLst>
            <pc:docMk/>
            <pc:sldMk cId="1082568998" sldId="288"/>
            <ac:picMk id="17" creationId="{70FD2284-69E3-4E6C-A7A7-19BE4351B13E}"/>
          </ac:picMkLst>
        </pc:picChg>
        <pc:picChg chg="mod ord">
          <ac:chgData name="Bérubé, Sylvain" userId="58a7b77c-805a-4492-9b5c-f61060aeaa67" providerId="ADAL" clId="{A02DC677-A493-494B-B37F-EABBD8D2001A}" dt="2022-09-25T19:40:47.816" v="63" actId="26606"/>
          <ac:picMkLst>
            <pc:docMk/>
            <pc:sldMk cId="1082568998" sldId="288"/>
            <ac:picMk id="19" creationId="{2CA189EC-D105-448D-A9A3-9918DB313983}"/>
          </ac:picMkLst>
        </pc:picChg>
        <pc:picChg chg="mod ord">
          <ac:chgData name="Bérubé, Sylvain" userId="58a7b77c-805a-4492-9b5c-f61060aeaa67" providerId="ADAL" clId="{A02DC677-A493-494B-B37F-EABBD8D2001A}" dt="2022-09-25T19:40:47.816" v="63" actId="26606"/>
          <ac:picMkLst>
            <pc:docMk/>
            <pc:sldMk cId="1082568998" sldId="288"/>
            <ac:picMk id="21" creationId="{2F18BEC0-194B-4960-A27B-C5B8231DEA8D}"/>
          </ac:picMkLst>
        </pc:picChg>
        <pc:picChg chg="mod ord">
          <ac:chgData name="Bérubé, Sylvain" userId="58a7b77c-805a-4492-9b5c-f61060aeaa67" providerId="ADAL" clId="{A02DC677-A493-494B-B37F-EABBD8D2001A}" dt="2022-09-25T19:40:47.816" v="63" actId="26606"/>
          <ac:picMkLst>
            <pc:docMk/>
            <pc:sldMk cId="1082568998" sldId="288"/>
            <ac:picMk id="23" creationId="{6A49942B-C0D7-4152-8641-E2E0EB66652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1536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95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923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931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043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3659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3349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8027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4276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057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3410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6A174-71B0-4064-A01A-0DFA23FC9B24}" type="datetimeFigureOut">
              <a:rPr lang="fr-CA" smtClean="0"/>
              <a:t>2022-10-02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88240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youtube.com/watch?v=GR4Db8jTix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youtu.be/gYVKCFZcwjs?t=1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YAahN1G8Y8" TargetMode="External"/><Relationship Id="rId2" Type="http://schemas.openxmlformats.org/officeDocument/2006/relationships/hyperlink" Target="https://www.youtube.com/watch?v=4fNK5nAKs-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youtube.com/watch?v=BVtQNK_ZUJ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youtu.be/QpsI_Gvn7C8?t=4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youtube.com/watch?v=r0SC582sJv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youtube.com/watch?v=qyxP6g-1cu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youtube.com/watch?v=5KsVojEaom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youtube.com/watch?v=-ViPmcdlfb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youtube.com/watch?v=9GOrk44Rk-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eb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youtube.com/watch?v=iBdjqtR2iK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youtube.com/watch?v=5OIUa-mxIh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youtu.be/Tzin1DgexlE?t=8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5909"/>
            <a:ext cx="3877235" cy="5992091"/>
          </a:xfrm>
          <a:prstGeom prst="rect">
            <a:avLst/>
          </a:prstGeom>
        </p:spPr>
      </p:pic>
      <p:pic>
        <p:nvPicPr>
          <p:cNvPr id="13" name="Image 12" descr="Une image contenant texte, livre, carte de visite&#10;&#10;Description générée automatiquement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65" y="865909"/>
            <a:ext cx="3877235" cy="59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61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619998" cy="177692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L'Homme qui défiait l'infini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Man Who Knew Infinity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(2015)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4" descr="Une image contenant texte, personne, homme&#10;&#10;Description générée automatiquement">
            <a:extLst>
              <a:ext uri="{FF2B5EF4-FFF2-40B4-BE49-F238E27FC236}">
                <a16:creationId xmlns:a16="http://schemas.microsoft.com/office/drawing/2014/main" id="{B5F3A438-0844-4AF3-B657-25938C432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9" y="0"/>
            <a:ext cx="4572000" cy="6858000"/>
          </a:xfrm>
          <a:prstGeom prst="rect">
            <a:avLst/>
          </a:prstGeom>
        </p:spPr>
      </p:pic>
      <p:pic>
        <p:nvPicPr>
          <p:cNvPr id="7" name="Image 6" descr="Une image contenant personne, intérieur, homme, cuisine&#10;&#10;Description générée automatiquement">
            <a:extLst>
              <a:ext uri="{FF2B5EF4-FFF2-40B4-BE49-F238E27FC236}">
                <a16:creationId xmlns:a16="http://schemas.microsoft.com/office/drawing/2014/main" id="{39B55980-87CC-4881-808A-9658AC07C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925"/>
            <a:ext cx="7619999" cy="50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04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19999" cy="257001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Le Jeu de l’Imitation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Imitation Game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(2014)</a:t>
            </a:r>
            <a:b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https://www.youtube.com/watch?v=GR4Db8jTixw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 3" descr="Une image contenant texte, homme, livre&#10;&#10;Description générée automatiquement">
            <a:extLst>
              <a:ext uri="{FF2B5EF4-FFF2-40B4-BE49-F238E27FC236}">
                <a16:creationId xmlns:a16="http://schemas.microsoft.com/office/drawing/2014/main" id="{BA82ED51-810D-4360-BFE6-2F515A53C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8" name="Image 7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7063A2FC-480F-448B-BD94-8D491E99E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0018"/>
            <a:ext cx="7619999" cy="428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9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19999" cy="257001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Les lois de l'attraction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Rules of Attraction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(2002)</a:t>
            </a:r>
            <a:b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https://youtu.be/gYVKCFZcwjs?t=18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386CFB-6307-493F-9C96-AA8E758E6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11" name="Image 10" descr="Une image contenant personne, intérieur, debout, foule&#10;&#10;Description générée automatiquement">
            <a:extLst>
              <a:ext uri="{FF2B5EF4-FFF2-40B4-BE49-F238E27FC236}">
                <a16:creationId xmlns:a16="http://schemas.microsoft.com/office/drawing/2014/main" id="{5912F1CF-57A8-49EC-B756-6FEC0628F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0" y="2570019"/>
            <a:ext cx="7623079" cy="428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68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112000" cy="28575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Le Monde de Nathan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X+Y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(2014)</a:t>
            </a:r>
            <a:b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https://www.youtube.com/watch?v=4fNK5nAKs-A</a:t>
            </a:r>
            <a:b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https://www.youtube.com/watch?v=mYAahN1G8Y8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 3" descr="Une image contenant texte, personne, extérieur, parc&#10;&#10;Description générée automatiquement">
            <a:extLst>
              <a:ext uri="{FF2B5EF4-FFF2-40B4-BE49-F238E27FC236}">
                <a16:creationId xmlns:a16="http://schemas.microsoft.com/office/drawing/2014/main" id="{8FD630BE-A238-4DA8-9F32-DBFA2AEBD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0"/>
            <a:ext cx="5080000" cy="6858000"/>
          </a:xfrm>
          <a:prstGeom prst="rect">
            <a:avLst/>
          </a:prstGeom>
        </p:spPr>
      </p:pic>
      <p:pic>
        <p:nvPicPr>
          <p:cNvPr id="7" name="Image 6" descr="Une image contenant texte, garçon, personne, jeune&#10;&#10;Description générée automatiquement">
            <a:extLst>
              <a:ext uri="{FF2B5EF4-FFF2-40B4-BE49-F238E27FC236}">
                <a16:creationId xmlns:a16="http://schemas.microsoft.com/office/drawing/2014/main" id="{FEC7A214-E46A-4F76-8A4C-8788B970E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1"/>
            <a:ext cx="7112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296826" cy="197683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3300" dirty="0">
                <a:latin typeface="Cambria" panose="02040503050406030204" pitchFamily="18" charset="0"/>
                <a:ea typeface="Cambria" panose="02040503050406030204" pitchFamily="18" charset="0"/>
              </a:rPr>
              <a:t>Marche ou crève : Vengeance définitive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Die Hard with a Vengeance </a:t>
            </a:r>
            <a:r>
              <a:rPr lang="fr-CA" sz="28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(1995)</a:t>
            </a:r>
            <a:b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https://www.youtube.com/watch?v=BVtQNK_ZUJg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FC01BF-593A-4F55-8303-456089FF7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179" y="10584"/>
            <a:ext cx="4884820" cy="68474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64C3798-A8DA-4795-A183-85FE093D7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" y="1987420"/>
            <a:ext cx="7296826" cy="485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99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798660" cy="165787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Le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Casse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du siècle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Big Short (2015)</a:t>
            </a:r>
            <a:b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https://youtu.be/QpsI_Gvn7C8?t=49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374F72-083D-413F-95C9-C739CB07E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61" y="0"/>
            <a:ext cx="4393338" cy="6858000"/>
          </a:xfrm>
          <a:prstGeom prst="rect">
            <a:avLst/>
          </a:prstGeom>
        </p:spPr>
      </p:pic>
      <p:pic>
        <p:nvPicPr>
          <p:cNvPr id="8" name="Image 7" descr="Une image contenant texte, personne, intérieur, homme&#10;&#10;Description générée automatiquement">
            <a:extLst>
              <a:ext uri="{FF2B5EF4-FFF2-40B4-BE49-F238E27FC236}">
                <a16:creationId xmlns:a16="http://schemas.microsoft.com/office/drawing/2014/main" id="{E0CDABCC-0151-4228-96A2-188F52710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877"/>
            <a:ext cx="7798661" cy="520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2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557796" cy="181946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Pi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 (1998)</a:t>
            </a:r>
            <a:b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https://www.youtube.com/watch?v=r0SC582sJvE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F3AB3148-854F-4351-9120-D86BA7B47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97" y="2397"/>
            <a:ext cx="4634204" cy="6855604"/>
          </a:xfrm>
          <a:prstGeom prst="rect">
            <a:avLst/>
          </a:prstGeom>
        </p:spPr>
      </p:pic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59478675-68CE-40CD-9EF1-5EAC75047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9469"/>
            <a:ext cx="7557797" cy="503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90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"/>
            <a:ext cx="7386112" cy="269188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Donald au pays des </a:t>
            </a:r>
            <a:r>
              <a:rPr lang="fr-CA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mathémagiques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Donald in </a:t>
            </a:r>
            <a:r>
              <a:rPr lang="fr-CA" sz="3200" dirty="0" err="1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Mathmagic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Land (1959)</a:t>
            </a:r>
            <a:b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https://www.youtube.com/watch?v=qyxP6g-1cuc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50F8F8-3C4E-4E8E-9171-FF69D56F8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113" y="0"/>
            <a:ext cx="4805886" cy="6858000"/>
          </a:xfrm>
          <a:prstGeom prst="rect">
            <a:avLst/>
          </a:prstGeom>
        </p:spPr>
      </p:pic>
      <p:pic>
        <p:nvPicPr>
          <p:cNvPr id="6" name="Image 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76B44A7B-12B6-4B08-B263-36903B647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5" y="2705878"/>
            <a:ext cx="7356668" cy="413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79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"/>
            <a:ext cx="7048499" cy="287382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Seul sur Mars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fr-CA" sz="3200" dirty="0" err="1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Martian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(2015)</a:t>
            </a:r>
            <a:b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https://www.youtube.com/watch?v=5KsVojEaoms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2EC0A1-7916-467F-9B6A-9F8C5ACA7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3996"/>
            <a:ext cx="5143500" cy="6858000"/>
          </a:xfrm>
          <a:prstGeom prst="rect">
            <a:avLst/>
          </a:prstGeom>
        </p:spPr>
      </p:pic>
      <p:pic>
        <p:nvPicPr>
          <p:cNvPr id="8" name="Image 7" descr="Une image contenant personne, homme, jeu&#10;&#10;Description générée automatiquement">
            <a:extLst>
              <a:ext uri="{FF2B5EF4-FFF2-40B4-BE49-F238E27FC236}">
                <a16:creationId xmlns:a16="http://schemas.microsoft.com/office/drawing/2014/main" id="{1B68AD92-D0A7-4980-8E52-C0F091FF7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" y="2873829"/>
            <a:ext cx="7051715" cy="39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08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E39F0C4-5255-4A3E-87A6-6AFDB940AC54}"/>
              </a:ext>
            </a:extLst>
          </p:cNvPr>
          <p:cNvSpPr txBox="1">
            <a:spLocks/>
          </p:cNvSpPr>
          <p:nvPr/>
        </p:nvSpPr>
        <p:spPr>
          <a:xfrm rot="16200000">
            <a:off x="-373225" y="2693438"/>
            <a:ext cx="6858001" cy="1508449"/>
          </a:xfrm>
          <a:prstGeom prst="rect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10000" dirty="0">
                <a:ln w="12700" cmpd="sng">
                  <a:solidFill>
                    <a:schemeClr val="bg1"/>
                  </a:solidFill>
                </a:ln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Les</a:t>
            </a:r>
            <a:r>
              <a:rPr lang="fr-CA" sz="10000" dirty="0">
                <a:ln w="12700" cmpd="sng">
                  <a:solidFill>
                    <a:schemeClr val="bg1"/>
                  </a:solidFill>
                </a:ln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sz="10000" dirty="0">
                <a:ln w="12700" cmpd="sng">
                  <a:solidFill>
                    <a:schemeClr val="bg1"/>
                  </a:solidFill>
                </a:ln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maths</a:t>
            </a:r>
          </a:p>
        </p:txBody>
      </p:sp>
      <p:pic>
        <p:nvPicPr>
          <p:cNvPr id="4" name="Image 3" descr="Une image contenant texte, différent, cabane, botte&#10;&#10;Description générée automatiquement">
            <a:extLst>
              <a:ext uri="{FF2B5EF4-FFF2-40B4-BE49-F238E27FC236}">
                <a16:creationId xmlns:a16="http://schemas.microsoft.com/office/drawing/2014/main" id="{0497914B-70F1-4A73-8294-E85538719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7366AAF0-18F6-44EF-B9A3-6A81AF68D3F0}"/>
              </a:ext>
            </a:extLst>
          </p:cNvPr>
          <p:cNvSpPr txBox="1">
            <a:spLocks/>
          </p:cNvSpPr>
          <p:nvPr/>
        </p:nvSpPr>
        <p:spPr>
          <a:xfrm rot="5400000">
            <a:off x="5707223" y="2674779"/>
            <a:ext cx="6858001" cy="1508449"/>
          </a:xfrm>
          <a:prstGeom prst="rect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10000" dirty="0">
                <a:ln w="12700" cmpd="sng">
                  <a:solidFill>
                    <a:schemeClr val="bg1"/>
                  </a:solidFill>
                </a:ln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</a:t>
            </a:r>
            <a:r>
              <a:rPr lang="fr-CA" sz="10000" dirty="0">
                <a:ln w="12700" cmpd="sng">
                  <a:solidFill>
                    <a:schemeClr val="bg1"/>
                  </a:solidFill>
                </a:ln>
                <a:solidFill>
                  <a:schemeClr val="tx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cinéma</a:t>
            </a:r>
          </a:p>
        </p:txBody>
      </p:sp>
    </p:spTree>
    <p:extLst>
      <p:ext uri="{BB962C8B-B14F-4D97-AF65-F5344CB8AC3E}">
        <p14:creationId xmlns:p14="http://schemas.microsoft.com/office/powerpoint/2010/main" val="2711958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97899" cy="254900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Le Destin de Will Hunting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Will Hunting (1997)</a:t>
            </a:r>
            <a:br>
              <a:rPr lang="fr-CA" sz="32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https://www.youtube.com/watch?v=-ViPmcdlfbQ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Espace réservé du contenu 4" descr="Une image contenant texte, personne, livre&#10;&#10;Description générée automatiquement">
            <a:extLst>
              <a:ext uri="{FF2B5EF4-FFF2-40B4-BE49-F238E27FC236}">
                <a16:creationId xmlns:a16="http://schemas.microsoft.com/office/drawing/2014/main" id="{6FE813F6-2CD5-4D3C-9B7E-FDD5E2367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899" y="-1"/>
            <a:ext cx="4494102" cy="6858001"/>
          </a:xfrm>
        </p:spPr>
      </p:pic>
      <p:pic>
        <p:nvPicPr>
          <p:cNvPr id="9" name="Image 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D4D84132-C30F-45E0-9445-D264DC714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7933"/>
            <a:ext cx="7697898" cy="433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24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3660669-62AD-4364-8ADF-F0F6AADFB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42" y="344236"/>
            <a:ext cx="4692316" cy="6169527"/>
          </a:xfrm>
        </p:spPr>
      </p:pic>
    </p:spTree>
    <p:extLst>
      <p:ext uri="{BB962C8B-B14F-4D97-AF65-F5344CB8AC3E}">
        <p14:creationId xmlns:p14="http://schemas.microsoft.com/office/powerpoint/2010/main" val="188123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309104" cy="27432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Méchantes Ados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 err="1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Girls (2004)</a:t>
            </a:r>
            <a:br>
              <a:rPr lang="fr-CA" sz="32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4" name="Image 3" descr="Une image contenant texte, personne, posant&#10;&#10;Description générée automatiquement">
            <a:extLst>
              <a:ext uri="{FF2B5EF4-FFF2-40B4-BE49-F238E27FC236}">
                <a16:creationId xmlns:a16="http://schemas.microsoft.com/office/drawing/2014/main" id="{36FCE67C-5A0F-480C-B9F4-EC242596D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04" y="0"/>
            <a:ext cx="4882896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BCA0C6F-A83E-480E-AD46-D71D98B0C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5" y="2743201"/>
            <a:ext cx="73151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6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067773" cy="146603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Les figures de l’ombre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600" dirty="0" err="1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Hidden</a:t>
            </a:r>
            <a:r>
              <a:rPr lang="fr-CA" sz="36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Figures (2016)</a:t>
            </a:r>
            <a:br>
              <a:rPr lang="fr-CA" sz="32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https://www.youtube.com/watch?v=9GOrk44Rk-o</a:t>
            </a:r>
            <a:endParaRPr lang="fr-CA" sz="18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4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B7C158F1-C56A-4B14-B9AF-62FB6C844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73" y="0"/>
            <a:ext cx="4124227" cy="6858000"/>
          </a:xfrm>
          <a:prstGeom prst="rect">
            <a:avLst/>
          </a:prstGeom>
        </p:spPr>
      </p:pic>
      <p:pic>
        <p:nvPicPr>
          <p:cNvPr id="7" name="Image 6" descr="Une image contenant texte, personne, tableau noir&#10;&#10;Description générée automatiquement">
            <a:extLst>
              <a:ext uri="{FF2B5EF4-FFF2-40B4-BE49-F238E27FC236}">
                <a16:creationId xmlns:a16="http://schemas.microsoft.com/office/drawing/2014/main" id="{62FF7DB2-A3C3-4773-BAEA-8803F1279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6039"/>
            <a:ext cx="8067773" cy="539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5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7296925" cy="298165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Las Vegas 21</a:t>
            </a:r>
            <a:br>
              <a:rPr lang="fr-CA" sz="7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(2008)</a:t>
            </a:r>
            <a:br>
              <a:rPr lang="fr-CA" sz="32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https://www.youtube.com/watch?v=iBdjqtR2iK4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 3" descr="Une image contenant texte, personne, debout, posant&#10;&#10;Description générée automatiquement">
            <a:extLst>
              <a:ext uri="{FF2B5EF4-FFF2-40B4-BE49-F238E27FC236}">
                <a16:creationId xmlns:a16="http://schemas.microsoft.com/office/drawing/2014/main" id="{4DCB9CC7-D036-497F-8584-A405AD2B9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25" y="0"/>
            <a:ext cx="4895075" cy="685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DD2BFA-CE0B-49E2-8094-50F972C6C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1659"/>
            <a:ext cx="7296925" cy="38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55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572474" cy="259722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Un homme d'exception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fr-CA" sz="3200" dirty="0" err="1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Beautiful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CA" sz="3200" dirty="0" err="1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Mind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(2001)</a:t>
            </a:r>
            <a:br>
              <a:rPr lang="fr-CA" sz="32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https://www.youtube.com/watch?v=5OIUa-mxIhM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4" descr="Une image contenant texte, tableau noir, personne, homme&#10;&#10;Description générée automatiquement">
            <a:extLst>
              <a:ext uri="{FF2B5EF4-FFF2-40B4-BE49-F238E27FC236}">
                <a16:creationId xmlns:a16="http://schemas.microsoft.com/office/drawing/2014/main" id="{B0209D4C-A92F-4374-97CB-68D7C8C0A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221"/>
            <a:ext cx="7572475" cy="4260779"/>
          </a:xfrm>
          <a:prstGeom prst="rect">
            <a:avLst/>
          </a:prstGeom>
        </p:spPr>
      </p:pic>
      <p:pic>
        <p:nvPicPr>
          <p:cNvPr id="7" name="Image 6" descr="Une image contenant texte, homme&#10;&#10;Description générée automatiquement">
            <a:extLst>
              <a:ext uri="{FF2B5EF4-FFF2-40B4-BE49-F238E27FC236}">
                <a16:creationId xmlns:a16="http://schemas.microsoft.com/office/drawing/2014/main" id="{F37A0074-6ED2-48E7-8A49-DE33E8912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75" y="0"/>
            <a:ext cx="4617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07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6B3911-852B-4D93-A6DC-F4B0202C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572474" cy="233212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CA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Moneyball</a:t>
            </a:r>
            <a:r>
              <a:rPr lang="fr-CA" sz="4800" dirty="0">
                <a:latin typeface="Cambria" panose="02040503050406030204" pitchFamily="18" charset="0"/>
                <a:ea typeface="Cambria" panose="02040503050406030204" pitchFamily="18" charset="0"/>
              </a:rPr>
              <a:t> : L'art de gagner</a:t>
            </a:r>
            <a:br>
              <a:rPr lang="fr-CA" sz="5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dirty="0" err="1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Moneyball</a:t>
            </a:r>
            <a:r>
              <a:rPr lang="fr-CA" sz="320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(2011)</a:t>
            </a:r>
            <a:br>
              <a:rPr lang="fr-CA" sz="32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https://youtu.be/Tzin1DgexlE?t=84</a:t>
            </a:r>
            <a:endParaRPr lang="fr-CA" sz="1600" dirty="0">
              <a:solidFill>
                <a:schemeClr val="bg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age 3" descr="Une image contenant texte, extérieur, voiture&#10;&#10;Description générée automatiquement">
            <a:extLst>
              <a:ext uri="{FF2B5EF4-FFF2-40B4-BE49-F238E27FC236}">
                <a16:creationId xmlns:a16="http://schemas.microsoft.com/office/drawing/2014/main" id="{7928D93F-9274-42BB-8406-131978EC9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75" y="0"/>
            <a:ext cx="4619524" cy="6840770"/>
          </a:xfrm>
          <a:prstGeom prst="rect">
            <a:avLst/>
          </a:prstGeom>
        </p:spPr>
      </p:pic>
      <p:pic>
        <p:nvPicPr>
          <p:cNvPr id="8" name="Image 7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96BB8A7C-D681-4150-8883-62C434C98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125"/>
            <a:ext cx="7572475" cy="45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160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1772</TotalTime>
  <Words>358</Words>
  <Application>Microsoft Office PowerPoint</Application>
  <PresentationFormat>Grand écran</PresentationFormat>
  <Paragraphs>17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Office Theme</vt:lpstr>
      <vt:lpstr>Présentation PowerPoint</vt:lpstr>
      <vt:lpstr>Présentation PowerPoint</vt:lpstr>
      <vt:lpstr>Le Destin de Will Hunting Will Hunting (1997) https://www.youtube.com/watch?v=-ViPmcdlfbQ</vt:lpstr>
      <vt:lpstr>Présentation PowerPoint</vt:lpstr>
      <vt:lpstr>Méchantes Ados Mean Girls (2004)  </vt:lpstr>
      <vt:lpstr>Les figures de l’ombre Hidden Figures (2016) https://www.youtube.com/watch?v=9GOrk44Rk-o</vt:lpstr>
      <vt:lpstr>Las Vegas 21 21 (2008) https://www.youtube.com/watch?v=iBdjqtR2iK4</vt:lpstr>
      <vt:lpstr>Un homme d'exception A Beautiful Mind (2001) https://www.youtube.com/watch?v=5OIUa-mxIhM</vt:lpstr>
      <vt:lpstr>Moneyball : L'art de gagner Moneyball (2011) https://youtu.be/Tzin1DgexlE?t=84</vt:lpstr>
      <vt:lpstr>L'Homme qui défiait l'infini The Man Who Knew Infinity (2015)</vt:lpstr>
      <vt:lpstr>Le Jeu de l’Imitation The Imitation Game (2014) https://www.youtube.com/watch?v=GR4Db8jTixw</vt:lpstr>
      <vt:lpstr>Les lois de l'attraction The Rules of Attraction (2002) https://youtu.be/gYVKCFZcwjs?t=18</vt:lpstr>
      <vt:lpstr>Le Monde de Nathan X+Y (2014) https://www.youtube.com/watch?v=4fNK5nAKs-A https://www.youtube.com/watch?v=mYAahN1G8Y8</vt:lpstr>
      <vt:lpstr>Marche ou crève : Vengeance définitive Die Hard with a Vengeance (1995) https://www.youtube.com/watch?v=BVtQNK_ZUJg</vt:lpstr>
      <vt:lpstr>Le Casse du siècle The Big Short (2015) https://youtu.be/QpsI_Gvn7C8?t=49</vt:lpstr>
      <vt:lpstr>Pi Pi (1998) https://www.youtube.com/watch?v=r0SC582sJvE</vt:lpstr>
      <vt:lpstr>Donald au pays des mathémagiques Donald in Mathmagic Land (1959) https://www.youtube.com/watch?v=qyxP6g-1cuc</vt:lpstr>
      <vt:lpstr>Seul sur Mars The Martian (2015) https://www.youtube.com/watch?v=5KsVojEaoms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Sylvain Bérubé</dc:creator>
  <cp:lastModifiedBy>Sylvain Bérubé</cp:lastModifiedBy>
  <cp:revision>55</cp:revision>
  <dcterms:created xsi:type="dcterms:W3CDTF">2021-08-28T16:47:35Z</dcterms:created>
  <dcterms:modified xsi:type="dcterms:W3CDTF">2022-10-02T23:57:25Z</dcterms:modified>
</cp:coreProperties>
</file>