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6" r:id="rId2"/>
    <p:sldId id="268" r:id="rId3"/>
    <p:sldId id="270" r:id="rId4"/>
    <p:sldId id="271" r:id="rId5"/>
    <p:sldId id="273" r:id="rId6"/>
    <p:sldId id="257" r:id="rId7"/>
    <p:sldId id="259" r:id="rId8"/>
    <p:sldId id="305" r:id="rId9"/>
    <p:sldId id="275" r:id="rId10"/>
    <p:sldId id="283" r:id="rId11"/>
    <p:sldId id="277" r:id="rId12"/>
    <p:sldId id="286" r:id="rId13"/>
    <p:sldId id="285" r:id="rId14"/>
    <p:sldId id="280" r:id="rId15"/>
    <p:sldId id="278" r:id="rId16"/>
    <p:sldId id="306" r:id="rId17"/>
    <p:sldId id="288" r:id="rId18"/>
    <p:sldId id="276" r:id="rId19"/>
    <p:sldId id="287" r:id="rId20"/>
    <p:sldId id="279" r:id="rId21"/>
    <p:sldId id="281" r:id="rId22"/>
    <p:sldId id="282" r:id="rId23"/>
    <p:sldId id="289" r:id="rId24"/>
    <p:sldId id="290" r:id="rId25"/>
    <p:sldId id="291" r:id="rId26"/>
    <p:sldId id="292" r:id="rId27"/>
    <p:sldId id="293" r:id="rId28"/>
    <p:sldId id="294" r:id="rId29"/>
    <p:sldId id="295" r:id="rId30"/>
    <p:sldId id="296" r:id="rId31"/>
    <p:sldId id="297" r:id="rId32"/>
    <p:sldId id="298" r:id="rId33"/>
    <p:sldId id="299" r:id="rId34"/>
    <p:sldId id="300" r:id="rId35"/>
    <p:sldId id="321" r:id="rId36"/>
    <p:sldId id="301" r:id="rId37"/>
    <p:sldId id="302" r:id="rId38"/>
    <p:sldId id="304" r:id="rId39"/>
    <p:sldId id="309" r:id="rId40"/>
    <p:sldId id="310" r:id="rId41"/>
    <p:sldId id="311" r:id="rId42"/>
    <p:sldId id="312" r:id="rId43"/>
    <p:sldId id="313" r:id="rId44"/>
    <p:sldId id="314" r:id="rId45"/>
    <p:sldId id="315" r:id="rId46"/>
    <p:sldId id="316" r:id="rId47"/>
    <p:sldId id="318" r:id="rId48"/>
    <p:sldId id="272" r:id="rId49"/>
    <p:sldId id="320" r:id="rId5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B824B"/>
    <a:srgbClr val="5F7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1669C6-8579-4179-80B3-5F88F36C599A}" v="9" dt="2025-08-27T19:14:20.9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157" autoAdjust="0"/>
  </p:normalViewPr>
  <p:slideViewPr>
    <p:cSldViewPr snapToGrid="0">
      <p:cViewPr varScale="1">
        <p:scale>
          <a:sx n="75" d="100"/>
          <a:sy n="75" d="100"/>
        </p:scale>
        <p:origin x="72" y="1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érubé, Sylvain" userId="58a7b77c-805a-4492-9b5c-f61060aeaa67" providerId="ADAL" clId="{521669C6-8579-4179-80B3-5F88F36C599A}"/>
    <pc:docChg chg="undo redo custSel addSld delSld modSld sldOrd">
      <pc:chgData name="Bérubé, Sylvain" userId="58a7b77c-805a-4492-9b5c-f61060aeaa67" providerId="ADAL" clId="{521669C6-8579-4179-80B3-5F88F36C599A}" dt="2025-08-27T19:46:03.118" v="84" actId="47"/>
      <pc:docMkLst>
        <pc:docMk/>
      </pc:docMkLst>
      <pc:sldChg chg="addSp delSp modSp mod">
        <pc:chgData name="Bérubé, Sylvain" userId="58a7b77c-805a-4492-9b5c-f61060aeaa67" providerId="ADAL" clId="{521669C6-8579-4179-80B3-5F88F36C599A}" dt="2025-08-27T18:04:19.947" v="6" actId="478"/>
        <pc:sldMkLst>
          <pc:docMk/>
          <pc:sldMk cId="2451866452" sldId="256"/>
        </pc:sldMkLst>
        <pc:spChg chg="del">
          <ac:chgData name="Bérubé, Sylvain" userId="58a7b77c-805a-4492-9b5c-f61060aeaa67" providerId="ADAL" clId="{521669C6-8579-4179-80B3-5F88F36C599A}" dt="2025-08-27T18:04:19.947" v="6" actId="478"/>
          <ac:spMkLst>
            <pc:docMk/>
            <pc:sldMk cId="2451866452" sldId="256"/>
            <ac:spMk id="10" creationId="{F7859BA9-D4FB-50AA-FC1A-2AC1DFDEC178}"/>
          </ac:spMkLst>
        </pc:spChg>
        <pc:spChg chg="del">
          <ac:chgData name="Bérubé, Sylvain" userId="58a7b77c-805a-4492-9b5c-f61060aeaa67" providerId="ADAL" clId="{521669C6-8579-4179-80B3-5F88F36C599A}" dt="2025-08-27T18:04:18.957" v="5" actId="478"/>
          <ac:spMkLst>
            <pc:docMk/>
            <pc:sldMk cId="2451866452" sldId="256"/>
            <ac:spMk id="11" creationId="{FFBC7193-E5DC-7191-A3E2-4063833F19A0}"/>
          </ac:spMkLst>
        </pc:spChg>
        <pc:picChg chg="add mod">
          <ac:chgData name="Bérubé, Sylvain" userId="58a7b77c-805a-4492-9b5c-f61060aeaa67" providerId="ADAL" clId="{521669C6-8579-4179-80B3-5F88F36C599A}" dt="2025-08-27T18:04:15.690" v="4"/>
          <ac:picMkLst>
            <pc:docMk/>
            <pc:sldMk cId="2451866452" sldId="256"/>
            <ac:picMk id="3" creationId="{60EAEF5F-7D84-3CFE-0A14-D2E87D9787D1}"/>
          </ac:picMkLst>
        </pc:picChg>
        <pc:picChg chg="del">
          <ac:chgData name="Bérubé, Sylvain" userId="58a7b77c-805a-4492-9b5c-f61060aeaa67" providerId="ADAL" clId="{521669C6-8579-4179-80B3-5F88F36C599A}" dt="2025-08-27T18:04:14.256" v="2" actId="478"/>
          <ac:picMkLst>
            <pc:docMk/>
            <pc:sldMk cId="2451866452" sldId="256"/>
            <ac:picMk id="5" creationId="{3EDD9BA5-FE0C-9EF6-EEB9-FE44C5CF2F02}"/>
          </ac:picMkLst>
        </pc:picChg>
        <pc:picChg chg="del">
          <ac:chgData name="Bérubé, Sylvain" userId="58a7b77c-805a-4492-9b5c-f61060aeaa67" providerId="ADAL" clId="{521669C6-8579-4179-80B3-5F88F36C599A}" dt="2025-08-27T18:04:13.983" v="1" actId="478"/>
          <ac:picMkLst>
            <pc:docMk/>
            <pc:sldMk cId="2451866452" sldId="256"/>
            <ac:picMk id="7" creationId="{CE3826F6-D6B1-6632-2034-DDECA6AFD12D}"/>
          </ac:picMkLst>
        </pc:picChg>
        <pc:picChg chg="del">
          <ac:chgData name="Bérubé, Sylvain" userId="58a7b77c-805a-4492-9b5c-f61060aeaa67" providerId="ADAL" clId="{521669C6-8579-4179-80B3-5F88F36C599A}" dt="2025-08-27T18:04:14.778" v="3" actId="478"/>
          <ac:picMkLst>
            <pc:docMk/>
            <pc:sldMk cId="2451866452" sldId="256"/>
            <ac:picMk id="9" creationId="{44845EC0-655A-FB71-58ED-1D7D3E84228B}"/>
          </ac:picMkLst>
        </pc:picChg>
      </pc:sldChg>
      <pc:sldChg chg="addSp delSp modSp mod">
        <pc:chgData name="Bérubé, Sylvain" userId="58a7b77c-805a-4492-9b5c-f61060aeaa67" providerId="ADAL" clId="{521669C6-8579-4179-80B3-5F88F36C599A}" dt="2025-08-27T18:13:22.042" v="29" actId="1076"/>
        <pc:sldMkLst>
          <pc:docMk/>
          <pc:sldMk cId="343789568" sldId="257"/>
        </pc:sldMkLst>
        <pc:picChg chg="add mod">
          <ac:chgData name="Bérubé, Sylvain" userId="58a7b77c-805a-4492-9b5c-f61060aeaa67" providerId="ADAL" clId="{521669C6-8579-4179-80B3-5F88F36C599A}" dt="2025-08-27T18:13:22.042" v="29" actId="1076"/>
          <ac:picMkLst>
            <pc:docMk/>
            <pc:sldMk cId="343789568" sldId="257"/>
            <ac:picMk id="4" creationId="{6F97B5CD-FD0F-5D23-F7E6-9B83934CFC93}"/>
          </ac:picMkLst>
        </pc:picChg>
        <pc:picChg chg="del">
          <ac:chgData name="Bérubé, Sylvain" userId="58a7b77c-805a-4492-9b5c-f61060aeaa67" providerId="ADAL" clId="{521669C6-8579-4179-80B3-5F88F36C599A}" dt="2025-08-27T18:11:06.629" v="26" actId="478"/>
          <ac:picMkLst>
            <pc:docMk/>
            <pc:sldMk cId="343789568" sldId="257"/>
            <ac:picMk id="5" creationId="{26EB588A-C2FD-347F-7832-E7FE2B0D67BC}"/>
          </ac:picMkLst>
        </pc:picChg>
      </pc:sldChg>
      <pc:sldChg chg="modSp add mod">
        <pc:chgData name="Bérubé, Sylvain" userId="58a7b77c-805a-4492-9b5c-f61060aeaa67" providerId="ADAL" clId="{521669C6-8579-4179-80B3-5F88F36C599A}" dt="2025-08-27T18:18:39.545" v="63" actId="14100"/>
        <pc:sldMkLst>
          <pc:docMk/>
          <pc:sldMk cId="1180491559" sldId="259"/>
        </pc:sldMkLst>
        <pc:spChg chg="mod">
          <ac:chgData name="Bérubé, Sylvain" userId="58a7b77c-805a-4492-9b5c-f61060aeaa67" providerId="ADAL" clId="{521669C6-8579-4179-80B3-5F88F36C599A}" dt="2025-08-27T18:18:31.177" v="61" actId="1035"/>
          <ac:spMkLst>
            <pc:docMk/>
            <pc:sldMk cId="1180491559" sldId="259"/>
            <ac:spMk id="2" creationId="{94FA3A14-03EA-21D4-BBF2-AA00B1F8ED00}"/>
          </ac:spMkLst>
        </pc:spChg>
        <pc:picChg chg="mod">
          <ac:chgData name="Bérubé, Sylvain" userId="58a7b77c-805a-4492-9b5c-f61060aeaa67" providerId="ADAL" clId="{521669C6-8579-4179-80B3-5F88F36C599A}" dt="2025-08-27T18:18:34.289" v="62" actId="14100"/>
          <ac:picMkLst>
            <pc:docMk/>
            <pc:sldMk cId="1180491559" sldId="259"/>
            <ac:picMk id="7" creationId="{2AB357E8-EDCC-BD6E-60EC-734535A61D61}"/>
          </ac:picMkLst>
        </pc:picChg>
        <pc:picChg chg="mod">
          <ac:chgData name="Bérubé, Sylvain" userId="58a7b77c-805a-4492-9b5c-f61060aeaa67" providerId="ADAL" clId="{521669C6-8579-4179-80B3-5F88F36C599A}" dt="2025-08-27T18:18:39.545" v="63" actId="14100"/>
          <ac:picMkLst>
            <pc:docMk/>
            <pc:sldMk cId="1180491559" sldId="259"/>
            <ac:picMk id="9" creationId="{B9E8511D-A648-64F8-1851-012BC804CE72}"/>
          </ac:picMkLst>
        </pc:picChg>
      </pc:sldChg>
      <pc:sldChg chg="addSp delSp modSp mod modAnim">
        <pc:chgData name="Bérubé, Sylvain" userId="58a7b77c-805a-4492-9b5c-f61060aeaa67" providerId="ADAL" clId="{521669C6-8579-4179-80B3-5F88F36C599A}" dt="2025-08-27T18:09:53.850" v="25" actId="14100"/>
        <pc:sldMkLst>
          <pc:docMk/>
          <pc:sldMk cId="1892689654" sldId="271"/>
        </pc:sldMkLst>
        <pc:spChg chg="mod">
          <ac:chgData name="Bérubé, Sylvain" userId="58a7b77c-805a-4492-9b5c-f61060aeaa67" providerId="ADAL" clId="{521669C6-8579-4179-80B3-5F88F36C599A}" dt="2025-08-27T18:09:32.101" v="23" actId="207"/>
          <ac:spMkLst>
            <pc:docMk/>
            <pc:sldMk cId="1892689654" sldId="271"/>
            <ac:spMk id="2" creationId="{4982F098-E021-407E-86FF-F46012A20CEB}"/>
          </ac:spMkLst>
        </pc:spChg>
        <pc:picChg chg="del mod">
          <ac:chgData name="Bérubé, Sylvain" userId="58a7b77c-805a-4492-9b5c-f61060aeaa67" providerId="ADAL" clId="{521669C6-8579-4179-80B3-5F88F36C599A}" dt="2025-08-27T18:07:25.264" v="9" actId="478"/>
          <ac:picMkLst>
            <pc:docMk/>
            <pc:sldMk cId="1892689654" sldId="271"/>
            <ac:picMk id="5" creationId="{3C3DBF1A-76B7-5AED-38EF-41C3AAE5BCD0}"/>
          </ac:picMkLst>
        </pc:picChg>
        <pc:picChg chg="add del">
          <ac:chgData name="Bérubé, Sylvain" userId="58a7b77c-805a-4492-9b5c-f61060aeaa67" providerId="ADAL" clId="{521669C6-8579-4179-80B3-5F88F36C599A}" dt="2025-08-27T18:08:59.209" v="20" actId="478"/>
          <ac:picMkLst>
            <pc:docMk/>
            <pc:sldMk cId="1892689654" sldId="271"/>
            <ac:picMk id="6" creationId="{957C46DE-BCD5-8FBA-047D-06EC8EFDE88D}"/>
          </ac:picMkLst>
        </pc:picChg>
        <pc:picChg chg="add mod ord">
          <ac:chgData name="Bérubé, Sylvain" userId="58a7b77c-805a-4492-9b5c-f61060aeaa67" providerId="ADAL" clId="{521669C6-8579-4179-80B3-5F88F36C599A}" dt="2025-08-27T18:09:53.850" v="25" actId="14100"/>
          <ac:picMkLst>
            <pc:docMk/>
            <pc:sldMk cId="1892689654" sldId="271"/>
            <ac:picMk id="7" creationId="{3328BED2-4589-74C6-1790-E556461813B7}"/>
          </ac:picMkLst>
        </pc:picChg>
      </pc:sldChg>
      <pc:sldChg chg="addSp delSp modSp mod">
        <pc:chgData name="Bérubé, Sylvain" userId="58a7b77c-805a-4492-9b5c-f61060aeaa67" providerId="ADAL" clId="{521669C6-8579-4179-80B3-5F88F36C599A}" dt="2025-08-27T18:08:54.599" v="19"/>
        <pc:sldMkLst>
          <pc:docMk/>
          <pc:sldMk cId="1982917533" sldId="273"/>
        </pc:sldMkLst>
        <pc:picChg chg="del">
          <ac:chgData name="Bérubé, Sylvain" userId="58a7b77c-805a-4492-9b5c-f61060aeaa67" providerId="ADAL" clId="{521669C6-8579-4179-80B3-5F88F36C599A}" dt="2025-08-27T18:07:36.280" v="11" actId="478"/>
          <ac:picMkLst>
            <pc:docMk/>
            <pc:sldMk cId="1982917533" sldId="273"/>
            <ac:picMk id="4" creationId="{FF025943-5DCA-B67F-17D4-E6557DBB5EF4}"/>
          </ac:picMkLst>
        </pc:picChg>
        <pc:picChg chg="add del">
          <ac:chgData name="Bérubé, Sylvain" userId="58a7b77c-805a-4492-9b5c-f61060aeaa67" providerId="ADAL" clId="{521669C6-8579-4179-80B3-5F88F36C599A}" dt="2025-08-27T18:08:37.606" v="13" actId="478"/>
          <ac:picMkLst>
            <pc:docMk/>
            <pc:sldMk cId="1982917533" sldId="273"/>
            <ac:picMk id="6" creationId="{C0D69A2B-1639-6626-EC98-75B8555B3031}"/>
          </ac:picMkLst>
        </pc:picChg>
        <pc:picChg chg="add mod">
          <ac:chgData name="Bérubé, Sylvain" userId="58a7b77c-805a-4492-9b5c-f61060aeaa67" providerId="ADAL" clId="{521669C6-8579-4179-80B3-5F88F36C599A}" dt="2025-08-27T18:08:54.599" v="19"/>
          <ac:picMkLst>
            <pc:docMk/>
            <pc:sldMk cId="1982917533" sldId="273"/>
            <ac:picMk id="8" creationId="{E690C6E6-8ACD-C411-C2C7-73467A16B103}"/>
          </ac:picMkLst>
        </pc:picChg>
      </pc:sldChg>
      <pc:sldChg chg="del">
        <pc:chgData name="Bérubé, Sylvain" userId="58a7b77c-805a-4492-9b5c-f61060aeaa67" providerId="ADAL" clId="{521669C6-8579-4179-80B3-5F88F36C599A}" dt="2025-08-27T18:14:36.679" v="31" actId="47"/>
        <pc:sldMkLst>
          <pc:docMk/>
          <pc:sldMk cId="162225420" sldId="274"/>
        </pc:sldMkLst>
      </pc:sldChg>
      <pc:sldChg chg="ord">
        <pc:chgData name="Bérubé, Sylvain" userId="58a7b77c-805a-4492-9b5c-f61060aeaa67" providerId="ADAL" clId="{521669C6-8579-4179-80B3-5F88F36C599A}" dt="2025-08-27T18:15:28.600" v="35" actId="20578"/>
        <pc:sldMkLst>
          <pc:docMk/>
          <pc:sldMk cId="2262092852" sldId="275"/>
        </pc:sldMkLst>
      </pc:sldChg>
      <pc:sldChg chg="ord">
        <pc:chgData name="Bérubé, Sylvain" userId="58a7b77c-805a-4492-9b5c-f61060aeaa67" providerId="ADAL" clId="{521669C6-8579-4179-80B3-5F88F36C599A}" dt="2025-08-27T18:20:37.903" v="69"/>
        <pc:sldMkLst>
          <pc:docMk/>
          <pc:sldMk cId="2569250655" sldId="276"/>
        </pc:sldMkLst>
      </pc:sldChg>
      <pc:sldChg chg="del">
        <pc:chgData name="Bérubé, Sylvain" userId="58a7b77c-805a-4492-9b5c-f61060aeaa67" providerId="ADAL" clId="{521669C6-8579-4179-80B3-5F88F36C599A}" dt="2025-08-27T18:20:19.829" v="67" actId="47"/>
        <pc:sldMkLst>
          <pc:docMk/>
          <pc:sldMk cId="3507209374" sldId="284"/>
        </pc:sldMkLst>
      </pc:sldChg>
      <pc:sldChg chg="del">
        <pc:chgData name="Bérubé, Sylvain" userId="58a7b77c-805a-4492-9b5c-f61060aeaa67" providerId="ADAL" clId="{521669C6-8579-4179-80B3-5F88F36C599A}" dt="2025-08-27T19:19:27.974" v="79" actId="47"/>
        <pc:sldMkLst>
          <pc:docMk/>
          <pc:sldMk cId="3030154677" sldId="303"/>
        </pc:sldMkLst>
      </pc:sldChg>
      <pc:sldChg chg="add del ord">
        <pc:chgData name="Bérubé, Sylvain" userId="58a7b77c-805a-4492-9b5c-f61060aeaa67" providerId="ADAL" clId="{521669C6-8579-4179-80B3-5F88F36C599A}" dt="2025-08-27T19:07:00.084" v="70"/>
        <pc:sldMkLst>
          <pc:docMk/>
          <pc:sldMk cId="1595187947" sldId="305"/>
        </pc:sldMkLst>
      </pc:sldChg>
      <pc:sldChg chg="del">
        <pc:chgData name="Bérubé, Sylvain" userId="58a7b77c-805a-4492-9b5c-f61060aeaa67" providerId="ADAL" clId="{521669C6-8579-4179-80B3-5F88F36C599A}" dt="2025-08-27T19:20:41.910" v="80" actId="47"/>
        <pc:sldMkLst>
          <pc:docMk/>
          <pc:sldMk cId="1450550908" sldId="307"/>
        </pc:sldMkLst>
      </pc:sldChg>
      <pc:sldChg chg="del">
        <pc:chgData name="Bérubé, Sylvain" userId="58a7b77c-805a-4492-9b5c-f61060aeaa67" providerId="ADAL" clId="{521669C6-8579-4179-80B3-5F88F36C599A}" dt="2025-08-27T19:21:35.375" v="81" actId="47"/>
        <pc:sldMkLst>
          <pc:docMk/>
          <pc:sldMk cId="37882579" sldId="308"/>
        </pc:sldMkLst>
      </pc:sldChg>
      <pc:sldChg chg="add del">
        <pc:chgData name="Bérubé, Sylvain" userId="58a7b77c-805a-4492-9b5c-f61060aeaa67" providerId="ADAL" clId="{521669C6-8579-4179-80B3-5F88F36C599A}" dt="2025-08-27T19:44:58.221" v="83" actId="47"/>
        <pc:sldMkLst>
          <pc:docMk/>
          <pc:sldMk cId="4128134725" sldId="316"/>
        </pc:sldMkLst>
      </pc:sldChg>
      <pc:sldChg chg="del">
        <pc:chgData name="Bérubé, Sylvain" userId="58a7b77c-805a-4492-9b5c-f61060aeaa67" providerId="ADAL" clId="{521669C6-8579-4179-80B3-5F88F36C599A}" dt="2025-08-27T19:46:03.118" v="84" actId="47"/>
        <pc:sldMkLst>
          <pc:docMk/>
          <pc:sldMk cId="3039512997" sldId="317"/>
        </pc:sldMkLst>
      </pc:sldChg>
      <pc:sldChg chg="addSp delSp modSp new mod">
        <pc:chgData name="Bérubé, Sylvain" userId="58a7b77c-805a-4492-9b5c-f61060aeaa67" providerId="ADAL" clId="{521669C6-8579-4179-80B3-5F88F36C599A}" dt="2025-08-27T19:14:28.340" v="78" actId="14100"/>
        <pc:sldMkLst>
          <pc:docMk/>
          <pc:sldMk cId="1067603899" sldId="321"/>
        </pc:sldMkLst>
        <pc:spChg chg="del">
          <ac:chgData name="Bérubé, Sylvain" userId="58a7b77c-805a-4492-9b5c-f61060aeaa67" providerId="ADAL" clId="{521669C6-8579-4179-80B3-5F88F36C599A}" dt="2025-08-27T19:14:18.810" v="72" actId="478"/>
          <ac:spMkLst>
            <pc:docMk/>
            <pc:sldMk cId="1067603899" sldId="321"/>
            <ac:spMk id="2" creationId="{CEA96AA2-248A-1F39-2B01-B85EB8D7669F}"/>
          </ac:spMkLst>
        </pc:spChg>
        <pc:spChg chg="del">
          <ac:chgData name="Bérubé, Sylvain" userId="58a7b77c-805a-4492-9b5c-f61060aeaa67" providerId="ADAL" clId="{521669C6-8579-4179-80B3-5F88F36C599A}" dt="2025-08-27T19:14:20.006" v="73" actId="478"/>
          <ac:spMkLst>
            <pc:docMk/>
            <pc:sldMk cId="1067603899" sldId="321"/>
            <ac:spMk id="3" creationId="{994759C8-AFE4-40C7-DFC8-9F9E513CC810}"/>
          </ac:spMkLst>
        </pc:spChg>
        <pc:picChg chg="add mod">
          <ac:chgData name="Bérubé, Sylvain" userId="58a7b77c-805a-4492-9b5c-f61060aeaa67" providerId="ADAL" clId="{521669C6-8579-4179-80B3-5F88F36C599A}" dt="2025-08-27T19:14:28.340" v="78" actId="14100"/>
          <ac:picMkLst>
            <pc:docMk/>
            <pc:sldMk cId="1067603899" sldId="321"/>
            <ac:picMk id="6" creationId="{1FFBC78C-9395-AC37-6AA8-0992BA2F8748}"/>
          </ac:picMkLst>
        </pc:picChg>
      </pc:sldChg>
      <pc:sldChg chg="del">
        <pc:chgData name="Bérubé, Sylvain" userId="58a7b77c-805a-4492-9b5c-f61060aeaa67" providerId="ADAL" clId="{521669C6-8579-4179-80B3-5F88F36C599A}" dt="2025-08-27T18:03:14.435" v="0" actId="47"/>
        <pc:sldMkLst>
          <pc:docMk/>
          <pc:sldMk cId="2914179517" sldId="321"/>
        </pc:sldMkLst>
      </pc:sldChg>
    </pc:docChg>
  </pc:docChgLst>
  <pc:docChgLst>
    <pc:chgData name="Bérubé, Sylvain" userId="58a7b77c-805a-4492-9b5c-f61060aeaa67" providerId="ADAL" clId="{A558982E-BE3D-4C9C-B1D0-EC01B71E588A}"/>
    <pc:docChg chg="undo custSel addSld delSld modSld sldOrd">
      <pc:chgData name="Bérubé, Sylvain" userId="58a7b77c-805a-4492-9b5c-f61060aeaa67" providerId="ADAL" clId="{A558982E-BE3D-4C9C-B1D0-EC01B71E588A}" dt="2023-09-11T02:07:19.665" v="515" actId="1076"/>
      <pc:docMkLst>
        <pc:docMk/>
      </pc:docMkLst>
      <pc:sldChg chg="addSp delSp modSp new mod">
        <pc:chgData name="Bérubé, Sylvain" userId="58a7b77c-805a-4492-9b5c-f61060aeaa67" providerId="ADAL" clId="{A558982E-BE3D-4C9C-B1D0-EC01B71E588A}" dt="2023-09-10T04:49:29.040" v="501" actId="167"/>
        <pc:sldMkLst>
          <pc:docMk/>
          <pc:sldMk cId="2451866452" sldId="256"/>
        </pc:sldMkLst>
      </pc:sldChg>
      <pc:sldChg chg="add">
        <pc:chgData name="Bérubé, Sylvain" userId="58a7b77c-805a-4492-9b5c-f61060aeaa67" providerId="ADAL" clId="{A558982E-BE3D-4C9C-B1D0-EC01B71E588A}" dt="2023-09-10T03:26:44.933" v="155"/>
        <pc:sldMkLst>
          <pc:docMk/>
          <pc:sldMk cId="343789568" sldId="257"/>
        </pc:sldMkLst>
      </pc:sldChg>
      <pc:sldChg chg="addSp delSp new del mod">
        <pc:chgData name="Bérubé, Sylvain" userId="58a7b77c-805a-4492-9b5c-f61060aeaa67" providerId="ADAL" clId="{A558982E-BE3D-4C9C-B1D0-EC01B71E588A}" dt="2023-09-10T03:26:43.007" v="154" actId="2696"/>
        <pc:sldMkLst>
          <pc:docMk/>
          <pc:sldMk cId="667013792" sldId="257"/>
        </pc:sldMkLst>
      </pc:sldChg>
      <pc:sldChg chg="modSp add mod">
        <pc:chgData name="Bérubé, Sylvain" userId="58a7b77c-805a-4492-9b5c-f61060aeaa67" providerId="ADAL" clId="{A558982E-BE3D-4C9C-B1D0-EC01B71E588A}" dt="2023-09-10T02:50:18.355" v="76" actId="1076"/>
        <pc:sldMkLst>
          <pc:docMk/>
          <pc:sldMk cId="1289543512" sldId="268"/>
        </pc:sldMkLst>
      </pc:sldChg>
      <pc:sldChg chg="addSp modSp add del setBg">
        <pc:chgData name="Bérubé, Sylvain" userId="58a7b77c-805a-4492-9b5c-f61060aeaa67" providerId="ADAL" clId="{A558982E-BE3D-4C9C-B1D0-EC01B71E588A}" dt="2023-09-10T02:51:44.985" v="93" actId="47"/>
        <pc:sldMkLst>
          <pc:docMk/>
          <pc:sldMk cId="1495814332" sldId="269"/>
        </pc:sldMkLst>
      </pc:sldChg>
      <pc:sldChg chg="addSp delSp modSp add mod">
        <pc:chgData name="Bérubé, Sylvain" userId="58a7b77c-805a-4492-9b5c-f61060aeaa67" providerId="ADAL" clId="{A558982E-BE3D-4C9C-B1D0-EC01B71E588A}" dt="2023-09-10T02:51:19.635" v="92" actId="1076"/>
        <pc:sldMkLst>
          <pc:docMk/>
          <pc:sldMk cId="2702080950" sldId="270"/>
        </pc:sldMkLst>
      </pc:sldChg>
      <pc:sldChg chg="addSp delSp modSp add mod">
        <pc:chgData name="Bérubé, Sylvain" userId="58a7b77c-805a-4492-9b5c-f61060aeaa67" providerId="ADAL" clId="{A558982E-BE3D-4C9C-B1D0-EC01B71E588A}" dt="2023-09-10T03:09:57.805" v="133" actId="20577"/>
        <pc:sldMkLst>
          <pc:docMk/>
          <pc:sldMk cId="1892689654" sldId="271"/>
        </pc:sldMkLst>
      </pc:sldChg>
      <pc:sldChg chg="addSp delSp modSp add mod">
        <pc:chgData name="Bérubé, Sylvain" userId="58a7b77c-805a-4492-9b5c-f61060aeaa67" providerId="ADAL" clId="{A558982E-BE3D-4C9C-B1D0-EC01B71E588A}" dt="2023-09-10T02:58:56.368" v="110" actId="1440"/>
        <pc:sldMkLst>
          <pc:docMk/>
          <pc:sldMk cId="1113132489" sldId="272"/>
        </pc:sldMkLst>
      </pc:sldChg>
      <pc:sldChg chg="addSp delSp modSp add mod">
        <pc:chgData name="Bérubé, Sylvain" userId="58a7b77c-805a-4492-9b5c-f61060aeaa67" providerId="ADAL" clId="{A558982E-BE3D-4C9C-B1D0-EC01B71E588A}" dt="2023-09-10T03:11:19.740" v="153" actId="1076"/>
        <pc:sldMkLst>
          <pc:docMk/>
          <pc:sldMk cId="1982917533" sldId="273"/>
        </pc:sldMkLst>
      </pc:sldChg>
      <pc:sldChg chg="addSp delSp modSp add mod">
        <pc:chgData name="Bérubé, Sylvain" userId="58a7b77c-805a-4492-9b5c-f61060aeaa67" providerId="ADAL" clId="{A558982E-BE3D-4C9C-B1D0-EC01B71E588A}" dt="2023-09-10T03:29:36.970" v="182" actId="1076"/>
        <pc:sldMkLst>
          <pc:docMk/>
          <pc:sldMk cId="162225420" sldId="274"/>
        </pc:sldMkLst>
      </pc:sldChg>
      <pc:sldChg chg="add del">
        <pc:chgData name="Bérubé, Sylvain" userId="58a7b77c-805a-4492-9b5c-f61060aeaa67" providerId="ADAL" clId="{A558982E-BE3D-4C9C-B1D0-EC01B71E588A}" dt="2023-09-10T03:28:04.897" v="157" actId="47"/>
        <pc:sldMkLst>
          <pc:docMk/>
          <pc:sldMk cId="2850469119" sldId="274"/>
        </pc:sldMkLst>
      </pc:sldChg>
      <pc:sldChg chg="addSp delSp modSp add mod modClrScheme chgLayout">
        <pc:chgData name="Bérubé, Sylvain" userId="58a7b77c-805a-4492-9b5c-f61060aeaa67" providerId="ADAL" clId="{A558982E-BE3D-4C9C-B1D0-EC01B71E588A}" dt="2023-09-10T04:01:07.345" v="227" actId="14100"/>
        <pc:sldMkLst>
          <pc:docMk/>
          <pc:sldMk cId="2262092852" sldId="275"/>
        </pc:sldMkLst>
      </pc:sldChg>
      <pc:sldChg chg="addSp delSp modSp new mod">
        <pc:chgData name="Bérubé, Sylvain" userId="58a7b77c-805a-4492-9b5c-f61060aeaa67" providerId="ADAL" clId="{A558982E-BE3D-4C9C-B1D0-EC01B71E588A}" dt="2023-09-10T04:01:02.272" v="225" actId="14100"/>
        <pc:sldMkLst>
          <pc:docMk/>
          <pc:sldMk cId="2569250655" sldId="276"/>
        </pc:sldMkLst>
      </pc:sldChg>
      <pc:sldChg chg="addSp modSp add mod">
        <pc:chgData name="Bérubé, Sylvain" userId="58a7b77c-805a-4492-9b5c-f61060aeaa67" providerId="ADAL" clId="{A558982E-BE3D-4C9C-B1D0-EC01B71E588A}" dt="2023-09-10T04:00:28.349" v="218" actId="962"/>
        <pc:sldMkLst>
          <pc:docMk/>
          <pc:sldMk cId="3415679728" sldId="277"/>
        </pc:sldMkLst>
      </pc:sldChg>
      <pc:sldChg chg="addSp modSp add mod">
        <pc:chgData name="Bérubé, Sylvain" userId="58a7b77c-805a-4492-9b5c-f61060aeaa67" providerId="ADAL" clId="{A558982E-BE3D-4C9C-B1D0-EC01B71E588A}" dt="2023-09-10T04:00:45.463" v="220" actId="27614"/>
        <pc:sldMkLst>
          <pc:docMk/>
          <pc:sldMk cId="1278388003" sldId="278"/>
        </pc:sldMkLst>
      </pc:sldChg>
      <pc:sldChg chg="addSp modSp add mod">
        <pc:chgData name="Bérubé, Sylvain" userId="58a7b77c-805a-4492-9b5c-f61060aeaa67" providerId="ADAL" clId="{A558982E-BE3D-4C9C-B1D0-EC01B71E588A}" dt="2023-09-10T04:00:55.517" v="223" actId="962"/>
        <pc:sldMkLst>
          <pc:docMk/>
          <pc:sldMk cId="2088721518" sldId="279"/>
        </pc:sldMkLst>
      </pc:sldChg>
      <pc:sldChg chg="addSp modSp add mod ord">
        <pc:chgData name="Bérubé, Sylvain" userId="58a7b77c-805a-4492-9b5c-f61060aeaa67" providerId="ADAL" clId="{A558982E-BE3D-4C9C-B1D0-EC01B71E588A}" dt="2023-09-10T04:05:28.329" v="275"/>
        <pc:sldMkLst>
          <pc:docMk/>
          <pc:sldMk cId="436150539" sldId="280"/>
        </pc:sldMkLst>
      </pc:sldChg>
      <pc:sldChg chg="addSp modSp add mod">
        <pc:chgData name="Bérubé, Sylvain" userId="58a7b77c-805a-4492-9b5c-f61060aeaa67" providerId="ADAL" clId="{A558982E-BE3D-4C9C-B1D0-EC01B71E588A}" dt="2023-09-10T04:01:43.369" v="233" actId="962"/>
        <pc:sldMkLst>
          <pc:docMk/>
          <pc:sldMk cId="2017431878" sldId="281"/>
        </pc:sldMkLst>
      </pc:sldChg>
      <pc:sldChg chg="addSp modSp add mod">
        <pc:chgData name="Bérubé, Sylvain" userId="58a7b77c-805a-4492-9b5c-f61060aeaa67" providerId="ADAL" clId="{A558982E-BE3D-4C9C-B1D0-EC01B71E588A}" dt="2023-09-10T04:02:15.098" v="236" actId="962"/>
        <pc:sldMkLst>
          <pc:docMk/>
          <pc:sldMk cId="1822820541" sldId="282"/>
        </pc:sldMkLst>
      </pc:sldChg>
      <pc:sldChg chg="addSp modSp add mod ord">
        <pc:chgData name="Bérubé, Sylvain" userId="58a7b77c-805a-4492-9b5c-f61060aeaa67" providerId="ADAL" clId="{A558982E-BE3D-4C9C-B1D0-EC01B71E588A}" dt="2023-09-10T04:04:42.904" v="269"/>
        <pc:sldMkLst>
          <pc:docMk/>
          <pc:sldMk cId="2781052587" sldId="283"/>
        </pc:sldMkLst>
      </pc:sldChg>
      <pc:sldChg chg="addSp modSp add mod ord">
        <pc:chgData name="Bérubé, Sylvain" userId="58a7b77c-805a-4492-9b5c-f61060aeaa67" providerId="ADAL" clId="{A558982E-BE3D-4C9C-B1D0-EC01B71E588A}" dt="2023-09-10T04:04:29.769" v="265"/>
        <pc:sldMkLst>
          <pc:docMk/>
          <pc:sldMk cId="3507209374" sldId="284"/>
        </pc:sldMkLst>
      </pc:sldChg>
      <pc:sldChg chg="addSp modSp add mod ord">
        <pc:chgData name="Bérubé, Sylvain" userId="58a7b77c-805a-4492-9b5c-f61060aeaa67" providerId="ADAL" clId="{A558982E-BE3D-4C9C-B1D0-EC01B71E588A}" dt="2023-09-10T04:05:19.393" v="273"/>
        <pc:sldMkLst>
          <pc:docMk/>
          <pc:sldMk cId="458954677" sldId="285"/>
        </pc:sldMkLst>
      </pc:sldChg>
      <pc:sldChg chg="addSp modSp add mod ord">
        <pc:chgData name="Bérubé, Sylvain" userId="58a7b77c-805a-4492-9b5c-f61060aeaa67" providerId="ADAL" clId="{A558982E-BE3D-4C9C-B1D0-EC01B71E588A}" dt="2023-09-10T04:05:06.210" v="271"/>
        <pc:sldMkLst>
          <pc:docMk/>
          <pc:sldMk cId="1576670079" sldId="286"/>
        </pc:sldMkLst>
      </pc:sldChg>
      <pc:sldChg chg="add del">
        <pc:chgData name="Bérubé, Sylvain" userId="58a7b77c-805a-4492-9b5c-f61060aeaa67" providerId="ADAL" clId="{A558982E-BE3D-4C9C-B1D0-EC01B71E588A}" dt="2023-09-10T04:04:12.189" v="259" actId="47"/>
        <pc:sldMkLst>
          <pc:docMk/>
          <pc:sldMk cId="1089474419" sldId="287"/>
        </pc:sldMkLst>
      </pc:sldChg>
      <pc:sldChg chg="addSp modSp new mod ord">
        <pc:chgData name="Bérubé, Sylvain" userId="58a7b77c-805a-4492-9b5c-f61060aeaa67" providerId="ADAL" clId="{A558982E-BE3D-4C9C-B1D0-EC01B71E588A}" dt="2023-09-10T04:08:14.802" v="280"/>
        <pc:sldMkLst>
          <pc:docMk/>
          <pc:sldMk cId="2276899358" sldId="287"/>
        </pc:sldMkLst>
      </pc:sldChg>
      <pc:sldChg chg="addSp new mod">
        <pc:chgData name="Bérubé, Sylvain" userId="58a7b77c-805a-4492-9b5c-f61060aeaa67" providerId="ADAL" clId="{A558982E-BE3D-4C9C-B1D0-EC01B71E588A}" dt="2023-09-10T04:08:24.799" v="282" actId="22"/>
        <pc:sldMkLst>
          <pc:docMk/>
          <pc:sldMk cId="3326573224" sldId="288"/>
        </pc:sldMkLst>
      </pc:sldChg>
      <pc:sldChg chg="addSp delSp modSp add mod">
        <pc:chgData name="Bérubé, Sylvain" userId="58a7b77c-805a-4492-9b5c-f61060aeaa67" providerId="ADAL" clId="{A558982E-BE3D-4C9C-B1D0-EC01B71E588A}" dt="2023-09-10T04:30:51.750" v="318"/>
        <pc:sldMkLst>
          <pc:docMk/>
          <pc:sldMk cId="1142230577" sldId="289"/>
        </pc:sldMkLst>
      </pc:sldChg>
      <pc:sldChg chg="addSp delSp modSp add mod">
        <pc:chgData name="Bérubé, Sylvain" userId="58a7b77c-805a-4492-9b5c-f61060aeaa67" providerId="ADAL" clId="{A558982E-BE3D-4C9C-B1D0-EC01B71E588A}" dt="2023-09-10T04:31:36.422" v="339" actId="962"/>
        <pc:sldMkLst>
          <pc:docMk/>
          <pc:sldMk cId="1903796139" sldId="290"/>
        </pc:sldMkLst>
      </pc:sldChg>
      <pc:sldChg chg="addSp delSp modSp add mod">
        <pc:chgData name="Bérubé, Sylvain" userId="58a7b77c-805a-4492-9b5c-f61060aeaa67" providerId="ADAL" clId="{A558982E-BE3D-4C9C-B1D0-EC01B71E588A}" dt="2023-09-10T04:35:27.958" v="370" actId="1076"/>
        <pc:sldMkLst>
          <pc:docMk/>
          <pc:sldMk cId="1045092966" sldId="291"/>
        </pc:sldMkLst>
      </pc:sldChg>
      <pc:sldChg chg="addSp modSp add mod">
        <pc:chgData name="Bérubé, Sylvain" userId="58a7b77c-805a-4492-9b5c-f61060aeaa67" providerId="ADAL" clId="{A558982E-BE3D-4C9C-B1D0-EC01B71E588A}" dt="2023-09-10T04:34:14.084" v="360" actId="962"/>
        <pc:sldMkLst>
          <pc:docMk/>
          <pc:sldMk cId="3316348408" sldId="292"/>
        </pc:sldMkLst>
      </pc:sldChg>
      <pc:sldChg chg="addSp modSp add mod">
        <pc:chgData name="Bérubé, Sylvain" userId="58a7b77c-805a-4492-9b5c-f61060aeaa67" providerId="ADAL" clId="{A558982E-BE3D-4C9C-B1D0-EC01B71E588A}" dt="2023-09-10T04:34:59.092" v="363" actId="962"/>
        <pc:sldMkLst>
          <pc:docMk/>
          <pc:sldMk cId="1372543576" sldId="293"/>
        </pc:sldMkLst>
      </pc:sldChg>
      <pc:sldChg chg="addSp modSp add mod">
        <pc:chgData name="Bérubé, Sylvain" userId="58a7b77c-805a-4492-9b5c-f61060aeaa67" providerId="ADAL" clId="{A558982E-BE3D-4C9C-B1D0-EC01B71E588A}" dt="2023-09-10T04:35:20.453" v="366" actId="962"/>
        <pc:sldMkLst>
          <pc:docMk/>
          <pc:sldMk cId="3965316227" sldId="294"/>
        </pc:sldMkLst>
      </pc:sldChg>
      <pc:sldChg chg="addSp modSp add mod">
        <pc:chgData name="Bérubé, Sylvain" userId="58a7b77c-805a-4492-9b5c-f61060aeaa67" providerId="ADAL" clId="{A558982E-BE3D-4C9C-B1D0-EC01B71E588A}" dt="2023-09-10T04:35:35.655" v="373" actId="962"/>
        <pc:sldMkLst>
          <pc:docMk/>
          <pc:sldMk cId="3960498446" sldId="295"/>
        </pc:sldMkLst>
      </pc:sldChg>
      <pc:sldChg chg="addSp modSp add mod">
        <pc:chgData name="Bérubé, Sylvain" userId="58a7b77c-805a-4492-9b5c-f61060aeaa67" providerId="ADAL" clId="{A558982E-BE3D-4C9C-B1D0-EC01B71E588A}" dt="2023-09-10T04:35:59.431" v="376" actId="962"/>
        <pc:sldMkLst>
          <pc:docMk/>
          <pc:sldMk cId="3249541482" sldId="296"/>
        </pc:sldMkLst>
      </pc:sldChg>
      <pc:sldChg chg="addSp modSp add mod">
        <pc:chgData name="Bérubé, Sylvain" userId="58a7b77c-805a-4492-9b5c-f61060aeaa67" providerId="ADAL" clId="{A558982E-BE3D-4C9C-B1D0-EC01B71E588A}" dt="2023-09-10T04:36:26.807" v="383" actId="14100"/>
        <pc:sldMkLst>
          <pc:docMk/>
          <pc:sldMk cId="3153964667" sldId="297"/>
        </pc:sldMkLst>
      </pc:sldChg>
      <pc:sldChg chg="addSp modSp add mod">
        <pc:chgData name="Bérubé, Sylvain" userId="58a7b77c-805a-4492-9b5c-f61060aeaa67" providerId="ADAL" clId="{A558982E-BE3D-4C9C-B1D0-EC01B71E588A}" dt="2023-09-10T04:38:02.301" v="404" actId="962"/>
        <pc:sldMkLst>
          <pc:docMk/>
          <pc:sldMk cId="3482353072" sldId="298"/>
        </pc:sldMkLst>
      </pc:sldChg>
      <pc:sldChg chg="addSp modSp add mod">
        <pc:chgData name="Bérubé, Sylvain" userId="58a7b77c-805a-4492-9b5c-f61060aeaa67" providerId="ADAL" clId="{A558982E-BE3D-4C9C-B1D0-EC01B71E588A}" dt="2023-09-10T04:39:18.416" v="412" actId="962"/>
        <pc:sldMkLst>
          <pc:docMk/>
          <pc:sldMk cId="3801412267" sldId="299"/>
        </pc:sldMkLst>
      </pc:sldChg>
      <pc:sldChg chg="addSp modSp add mod">
        <pc:chgData name="Bérubé, Sylvain" userId="58a7b77c-805a-4492-9b5c-f61060aeaa67" providerId="ADAL" clId="{A558982E-BE3D-4C9C-B1D0-EC01B71E588A}" dt="2023-09-10T04:39:27.489" v="415" actId="962"/>
        <pc:sldMkLst>
          <pc:docMk/>
          <pc:sldMk cId="114737600" sldId="300"/>
        </pc:sldMkLst>
      </pc:sldChg>
      <pc:sldChg chg="addSp modSp add mod">
        <pc:chgData name="Bérubé, Sylvain" userId="58a7b77c-805a-4492-9b5c-f61060aeaa67" providerId="ADAL" clId="{A558982E-BE3D-4C9C-B1D0-EC01B71E588A}" dt="2023-09-10T04:40:10.986" v="418" actId="962"/>
        <pc:sldMkLst>
          <pc:docMk/>
          <pc:sldMk cId="27080175" sldId="301"/>
        </pc:sldMkLst>
      </pc:sldChg>
      <pc:sldChg chg="addSp modSp add mod">
        <pc:chgData name="Bérubé, Sylvain" userId="58a7b77c-805a-4492-9b5c-f61060aeaa67" providerId="ADAL" clId="{A558982E-BE3D-4C9C-B1D0-EC01B71E588A}" dt="2023-09-10T04:40:23.514" v="424" actId="962"/>
        <pc:sldMkLst>
          <pc:docMk/>
          <pc:sldMk cId="2240615544" sldId="302"/>
        </pc:sldMkLst>
      </pc:sldChg>
      <pc:sldChg chg="addSp modSp add mod">
        <pc:chgData name="Bérubé, Sylvain" userId="58a7b77c-805a-4492-9b5c-f61060aeaa67" providerId="ADAL" clId="{A558982E-BE3D-4C9C-B1D0-EC01B71E588A}" dt="2023-09-10T04:40:43.759" v="427" actId="962"/>
        <pc:sldMkLst>
          <pc:docMk/>
          <pc:sldMk cId="3030154677" sldId="303"/>
        </pc:sldMkLst>
      </pc:sldChg>
      <pc:sldChg chg="addSp modSp add mod">
        <pc:chgData name="Bérubé, Sylvain" userId="58a7b77c-805a-4492-9b5c-f61060aeaa67" providerId="ADAL" clId="{A558982E-BE3D-4C9C-B1D0-EC01B71E588A}" dt="2023-09-10T04:40:56.070" v="430" actId="962"/>
        <pc:sldMkLst>
          <pc:docMk/>
          <pc:sldMk cId="1216597398" sldId="304"/>
        </pc:sldMkLst>
      </pc:sldChg>
      <pc:sldChg chg="addSp delSp modSp add mod">
        <pc:chgData name="Bérubé, Sylvain" userId="58a7b77c-805a-4492-9b5c-f61060aeaa67" providerId="ADAL" clId="{A558982E-BE3D-4C9C-B1D0-EC01B71E588A}" dt="2023-09-10T04:37:41.989" v="401" actId="962"/>
        <pc:sldMkLst>
          <pc:docMk/>
          <pc:sldMk cId="1595187947" sldId="305"/>
        </pc:sldMkLst>
      </pc:sldChg>
      <pc:sldChg chg="addSp delSp modSp add mod">
        <pc:chgData name="Bérubé, Sylvain" userId="58a7b77c-805a-4492-9b5c-f61060aeaa67" providerId="ADAL" clId="{A558982E-BE3D-4C9C-B1D0-EC01B71E588A}" dt="2023-09-10T04:38:57.349" v="409" actId="962"/>
        <pc:sldMkLst>
          <pc:docMk/>
          <pc:sldMk cId="248179130" sldId="306"/>
        </pc:sldMkLst>
      </pc:sldChg>
      <pc:sldChg chg="addSp modSp add mod">
        <pc:chgData name="Bérubé, Sylvain" userId="58a7b77c-805a-4492-9b5c-f61060aeaa67" providerId="ADAL" clId="{A558982E-BE3D-4C9C-B1D0-EC01B71E588A}" dt="2023-09-10T04:41:23.538" v="433" actId="962"/>
        <pc:sldMkLst>
          <pc:docMk/>
          <pc:sldMk cId="1450550908" sldId="307"/>
        </pc:sldMkLst>
      </pc:sldChg>
      <pc:sldChg chg="addSp modSp add mod">
        <pc:chgData name="Bérubé, Sylvain" userId="58a7b77c-805a-4492-9b5c-f61060aeaa67" providerId="ADAL" clId="{A558982E-BE3D-4C9C-B1D0-EC01B71E588A}" dt="2023-09-10T04:41:37.886" v="435" actId="27614"/>
        <pc:sldMkLst>
          <pc:docMk/>
          <pc:sldMk cId="37882579" sldId="308"/>
        </pc:sldMkLst>
      </pc:sldChg>
      <pc:sldChg chg="addSp modSp add mod">
        <pc:chgData name="Bérubé, Sylvain" userId="58a7b77c-805a-4492-9b5c-f61060aeaa67" providerId="ADAL" clId="{A558982E-BE3D-4C9C-B1D0-EC01B71E588A}" dt="2023-09-10T04:41:43.972" v="442" actId="962"/>
        <pc:sldMkLst>
          <pc:docMk/>
          <pc:sldMk cId="2032575232" sldId="309"/>
        </pc:sldMkLst>
      </pc:sldChg>
      <pc:sldChg chg="addSp modSp add mod">
        <pc:chgData name="Bérubé, Sylvain" userId="58a7b77c-805a-4492-9b5c-f61060aeaa67" providerId="ADAL" clId="{A558982E-BE3D-4C9C-B1D0-EC01B71E588A}" dt="2023-09-10T04:41:52.725" v="445" actId="962"/>
        <pc:sldMkLst>
          <pc:docMk/>
          <pc:sldMk cId="3345874573" sldId="310"/>
        </pc:sldMkLst>
      </pc:sldChg>
      <pc:sldChg chg="addSp modSp add mod">
        <pc:chgData name="Bérubé, Sylvain" userId="58a7b77c-805a-4492-9b5c-f61060aeaa67" providerId="ADAL" clId="{A558982E-BE3D-4C9C-B1D0-EC01B71E588A}" dt="2023-09-10T04:42:17.206" v="454" actId="1076"/>
        <pc:sldMkLst>
          <pc:docMk/>
          <pc:sldMk cId="766114774" sldId="311"/>
        </pc:sldMkLst>
      </pc:sldChg>
      <pc:sldChg chg="addSp modSp add mod">
        <pc:chgData name="Bérubé, Sylvain" userId="58a7b77c-805a-4492-9b5c-f61060aeaa67" providerId="ADAL" clId="{A558982E-BE3D-4C9C-B1D0-EC01B71E588A}" dt="2023-09-10T04:42:21.993" v="457" actId="962"/>
        <pc:sldMkLst>
          <pc:docMk/>
          <pc:sldMk cId="1461865534" sldId="312"/>
        </pc:sldMkLst>
      </pc:sldChg>
      <pc:sldChg chg="addSp delSp modSp add mod">
        <pc:chgData name="Bérubé, Sylvain" userId="58a7b77c-805a-4492-9b5c-f61060aeaa67" providerId="ADAL" clId="{A558982E-BE3D-4C9C-B1D0-EC01B71E588A}" dt="2023-09-10T04:44:50.743" v="463" actId="478"/>
        <pc:sldMkLst>
          <pc:docMk/>
          <pc:sldMk cId="2078344597" sldId="313"/>
        </pc:sldMkLst>
      </pc:sldChg>
      <pc:sldChg chg="addSp delSp modSp add mod">
        <pc:chgData name="Bérubé, Sylvain" userId="58a7b77c-805a-4492-9b5c-f61060aeaa67" providerId="ADAL" clId="{A558982E-BE3D-4C9C-B1D0-EC01B71E588A}" dt="2023-09-10T04:45:00.589" v="472" actId="962"/>
        <pc:sldMkLst>
          <pc:docMk/>
          <pc:sldMk cId="3518860417" sldId="314"/>
        </pc:sldMkLst>
      </pc:sldChg>
      <pc:sldChg chg="addSp modSp add mod">
        <pc:chgData name="Bérubé, Sylvain" userId="58a7b77c-805a-4492-9b5c-f61060aeaa67" providerId="ADAL" clId="{A558982E-BE3D-4C9C-B1D0-EC01B71E588A}" dt="2023-09-10T04:45:06.652" v="475" actId="962"/>
        <pc:sldMkLst>
          <pc:docMk/>
          <pc:sldMk cId="79603793" sldId="315"/>
        </pc:sldMkLst>
      </pc:sldChg>
      <pc:sldChg chg="addSp modSp add mod">
        <pc:chgData name="Bérubé, Sylvain" userId="58a7b77c-805a-4492-9b5c-f61060aeaa67" providerId="ADAL" clId="{A558982E-BE3D-4C9C-B1D0-EC01B71E588A}" dt="2023-09-10T04:45:13.231" v="477" actId="27614"/>
        <pc:sldMkLst>
          <pc:docMk/>
          <pc:sldMk cId="4128134725" sldId="316"/>
        </pc:sldMkLst>
      </pc:sldChg>
      <pc:sldChg chg="addSp modSp add mod">
        <pc:chgData name="Bérubé, Sylvain" userId="58a7b77c-805a-4492-9b5c-f61060aeaa67" providerId="ADAL" clId="{A558982E-BE3D-4C9C-B1D0-EC01B71E588A}" dt="2023-09-10T04:46:04.203" v="479" actId="27614"/>
        <pc:sldMkLst>
          <pc:docMk/>
          <pc:sldMk cId="3039512997" sldId="317"/>
        </pc:sldMkLst>
      </pc:sldChg>
      <pc:sldChg chg="addSp modSp add mod">
        <pc:chgData name="Bérubé, Sylvain" userId="58a7b77c-805a-4492-9b5c-f61060aeaa67" providerId="ADAL" clId="{A558982E-BE3D-4C9C-B1D0-EC01B71E588A}" dt="2023-09-10T04:46:54.248" v="481" actId="27614"/>
        <pc:sldMkLst>
          <pc:docMk/>
          <pc:sldMk cId="4158282216" sldId="318"/>
        </pc:sldMkLst>
      </pc:sldChg>
      <pc:sldChg chg="addSp delSp modSp add del mod">
        <pc:chgData name="Bérubé, Sylvain" userId="58a7b77c-805a-4492-9b5c-f61060aeaa67" providerId="ADAL" clId="{A558982E-BE3D-4C9C-B1D0-EC01B71E588A}" dt="2023-09-10T04:47:38.099" v="490" actId="47"/>
        <pc:sldMkLst>
          <pc:docMk/>
          <pc:sldMk cId="2895470495" sldId="319"/>
        </pc:sldMkLst>
      </pc:sldChg>
      <pc:sldChg chg="add">
        <pc:chgData name="Bérubé, Sylvain" userId="58a7b77c-805a-4492-9b5c-f61060aeaa67" providerId="ADAL" clId="{A558982E-BE3D-4C9C-B1D0-EC01B71E588A}" dt="2023-09-10T04:47:34.010" v="489"/>
        <pc:sldMkLst>
          <pc:docMk/>
          <pc:sldMk cId="1688513494" sldId="320"/>
        </pc:sldMkLst>
      </pc:sldChg>
      <pc:sldChg chg="addSp delSp modSp add mod">
        <pc:chgData name="Bérubé, Sylvain" userId="58a7b77c-805a-4492-9b5c-f61060aeaa67" providerId="ADAL" clId="{A558982E-BE3D-4C9C-B1D0-EC01B71E588A}" dt="2023-09-11T02:07:19.665" v="515" actId="1076"/>
        <pc:sldMkLst>
          <pc:docMk/>
          <pc:sldMk cId="2914179517" sldId="32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E8BCDA-8025-4506-B783-3D85730A3853}" type="datetimeFigureOut">
              <a:rPr lang="fr-CA" smtClean="0"/>
              <a:t>2025-08-27</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77EEF5-142C-46F8-BCAA-32890F1E4A54}" type="slidenum">
              <a:rPr lang="fr-CA" smtClean="0"/>
              <a:t>‹N°›</a:t>
            </a:fld>
            <a:endParaRPr lang="fr-CA"/>
          </a:p>
        </p:txBody>
      </p:sp>
    </p:spTree>
    <p:extLst>
      <p:ext uri="{BB962C8B-B14F-4D97-AF65-F5344CB8AC3E}">
        <p14:creationId xmlns:p14="http://schemas.microsoft.com/office/powerpoint/2010/main" val="2476784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D5890D-6DAB-AEA3-4F8E-E39B4E3E611A}"/>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id="{7D254E30-FAD0-BF13-5308-1CE28C999B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id="{23341727-85F7-8BB1-83B6-EC02A23A25BD}"/>
              </a:ext>
            </a:extLst>
          </p:cNvPr>
          <p:cNvSpPr>
            <a:spLocks noGrp="1"/>
          </p:cNvSpPr>
          <p:nvPr>
            <p:ph type="dt" sz="half" idx="10"/>
          </p:nvPr>
        </p:nvSpPr>
        <p:spPr/>
        <p:txBody>
          <a:bodyPr/>
          <a:lstStyle/>
          <a:p>
            <a:fld id="{DC2FFC5F-1C54-48C0-9909-F87167867973}" type="datetime1">
              <a:rPr lang="fr-CA" smtClean="0"/>
              <a:t>2025-08-27</a:t>
            </a:fld>
            <a:endParaRPr lang="fr-CA"/>
          </a:p>
        </p:txBody>
      </p:sp>
      <p:sp>
        <p:nvSpPr>
          <p:cNvPr id="5" name="Espace réservé du pied de page 4">
            <a:extLst>
              <a:ext uri="{FF2B5EF4-FFF2-40B4-BE49-F238E27FC236}">
                <a16:creationId xmlns:a16="http://schemas.microsoft.com/office/drawing/2014/main" id="{745AB407-9FE9-E40E-3C20-2BBAB1559C39}"/>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2036958B-D41C-57B5-5635-C5FE69D0A6C5}"/>
              </a:ext>
            </a:extLst>
          </p:cNvPr>
          <p:cNvSpPr>
            <a:spLocks noGrp="1"/>
          </p:cNvSpPr>
          <p:nvPr>
            <p:ph type="sldNum" sz="quarter" idx="12"/>
          </p:nvPr>
        </p:nvSpPr>
        <p:spPr/>
        <p:txBody>
          <a:bodyPr/>
          <a:lstStyle/>
          <a:p>
            <a:fld id="{488C3CC4-1E09-495E-A30B-E0CF89A36A7B}" type="slidenum">
              <a:rPr lang="fr-CA" smtClean="0"/>
              <a:t>‹N°›</a:t>
            </a:fld>
            <a:endParaRPr lang="fr-CA"/>
          </a:p>
        </p:txBody>
      </p:sp>
    </p:spTree>
    <p:extLst>
      <p:ext uri="{BB962C8B-B14F-4D97-AF65-F5344CB8AC3E}">
        <p14:creationId xmlns:p14="http://schemas.microsoft.com/office/powerpoint/2010/main" val="443496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C3586B-73BE-6A97-220C-D51DDC8FB563}"/>
              </a:ext>
            </a:extLst>
          </p:cNvPr>
          <p:cNvSpPr>
            <a:spLocks noGrp="1"/>
          </p:cNvSpPr>
          <p:nvPr>
            <p:ph type="title"/>
          </p:nvPr>
        </p:nvSpPr>
        <p:spPr/>
        <p:txBody>
          <a:bodyPr/>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0ADE9F38-343A-B7F6-21A1-392CB0ABAAB1}"/>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BD364AB9-F5B2-757A-3CB1-95A7D4D8DF40}"/>
              </a:ext>
            </a:extLst>
          </p:cNvPr>
          <p:cNvSpPr>
            <a:spLocks noGrp="1"/>
          </p:cNvSpPr>
          <p:nvPr>
            <p:ph type="dt" sz="half" idx="10"/>
          </p:nvPr>
        </p:nvSpPr>
        <p:spPr/>
        <p:txBody>
          <a:bodyPr/>
          <a:lstStyle/>
          <a:p>
            <a:fld id="{92FF19C0-E001-40A8-80B6-52E6EADF5DCF}" type="datetime1">
              <a:rPr lang="fr-CA" smtClean="0"/>
              <a:t>2025-08-27</a:t>
            </a:fld>
            <a:endParaRPr lang="fr-CA"/>
          </a:p>
        </p:txBody>
      </p:sp>
      <p:sp>
        <p:nvSpPr>
          <p:cNvPr id="5" name="Espace réservé du pied de page 4">
            <a:extLst>
              <a:ext uri="{FF2B5EF4-FFF2-40B4-BE49-F238E27FC236}">
                <a16:creationId xmlns:a16="http://schemas.microsoft.com/office/drawing/2014/main" id="{2231EDD8-7632-D3CD-AB68-ADAC11F11A3C}"/>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26027CA6-CE97-D5BC-4D13-CED7D70AEA1F}"/>
              </a:ext>
            </a:extLst>
          </p:cNvPr>
          <p:cNvSpPr>
            <a:spLocks noGrp="1"/>
          </p:cNvSpPr>
          <p:nvPr>
            <p:ph type="sldNum" sz="quarter" idx="12"/>
          </p:nvPr>
        </p:nvSpPr>
        <p:spPr/>
        <p:txBody>
          <a:bodyPr/>
          <a:lstStyle/>
          <a:p>
            <a:fld id="{488C3CC4-1E09-495E-A30B-E0CF89A36A7B}" type="slidenum">
              <a:rPr lang="fr-CA" smtClean="0"/>
              <a:t>‹N°›</a:t>
            </a:fld>
            <a:endParaRPr lang="fr-CA"/>
          </a:p>
        </p:txBody>
      </p:sp>
    </p:spTree>
    <p:extLst>
      <p:ext uri="{BB962C8B-B14F-4D97-AF65-F5344CB8AC3E}">
        <p14:creationId xmlns:p14="http://schemas.microsoft.com/office/powerpoint/2010/main" val="1613530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B25252C-23F7-A1F6-52D7-AF8740763ED4}"/>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D6A9C7E2-7D01-DCB0-D244-05BE406426EF}"/>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A1C06876-2E30-8942-BF2E-256C9E5095E3}"/>
              </a:ext>
            </a:extLst>
          </p:cNvPr>
          <p:cNvSpPr>
            <a:spLocks noGrp="1"/>
          </p:cNvSpPr>
          <p:nvPr>
            <p:ph type="dt" sz="half" idx="10"/>
          </p:nvPr>
        </p:nvSpPr>
        <p:spPr/>
        <p:txBody>
          <a:bodyPr/>
          <a:lstStyle/>
          <a:p>
            <a:fld id="{E27DF6D4-D31A-4741-AA93-493637779B6E}" type="datetime1">
              <a:rPr lang="fr-CA" smtClean="0"/>
              <a:t>2025-08-27</a:t>
            </a:fld>
            <a:endParaRPr lang="fr-CA"/>
          </a:p>
        </p:txBody>
      </p:sp>
      <p:sp>
        <p:nvSpPr>
          <p:cNvPr id="5" name="Espace réservé du pied de page 4">
            <a:extLst>
              <a:ext uri="{FF2B5EF4-FFF2-40B4-BE49-F238E27FC236}">
                <a16:creationId xmlns:a16="http://schemas.microsoft.com/office/drawing/2014/main" id="{8C0BA0A5-F96A-F549-8235-1EA567503BCA}"/>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33E2A0B7-6966-E7C5-2550-A31A4024C267}"/>
              </a:ext>
            </a:extLst>
          </p:cNvPr>
          <p:cNvSpPr>
            <a:spLocks noGrp="1"/>
          </p:cNvSpPr>
          <p:nvPr>
            <p:ph type="sldNum" sz="quarter" idx="12"/>
          </p:nvPr>
        </p:nvSpPr>
        <p:spPr/>
        <p:txBody>
          <a:bodyPr/>
          <a:lstStyle/>
          <a:p>
            <a:fld id="{488C3CC4-1E09-495E-A30B-E0CF89A36A7B}" type="slidenum">
              <a:rPr lang="fr-CA" smtClean="0"/>
              <a:t>‹N°›</a:t>
            </a:fld>
            <a:endParaRPr lang="fr-CA"/>
          </a:p>
        </p:txBody>
      </p:sp>
    </p:spTree>
    <p:extLst>
      <p:ext uri="{BB962C8B-B14F-4D97-AF65-F5344CB8AC3E}">
        <p14:creationId xmlns:p14="http://schemas.microsoft.com/office/powerpoint/2010/main" val="1713490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D47A8D-36A9-AAF6-C037-4F0FE903DDA5}"/>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AA61513A-72BD-9F64-7675-49A84E524260}"/>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2F4875CF-FEAA-7510-8374-7DC871C16AF0}"/>
              </a:ext>
            </a:extLst>
          </p:cNvPr>
          <p:cNvSpPr>
            <a:spLocks noGrp="1"/>
          </p:cNvSpPr>
          <p:nvPr>
            <p:ph type="dt" sz="half" idx="10"/>
          </p:nvPr>
        </p:nvSpPr>
        <p:spPr/>
        <p:txBody>
          <a:bodyPr/>
          <a:lstStyle/>
          <a:p>
            <a:fld id="{33E57ACF-F089-4D61-A77F-04612EF3EDBD}" type="datetime1">
              <a:rPr lang="fr-CA" smtClean="0"/>
              <a:t>2025-08-27</a:t>
            </a:fld>
            <a:endParaRPr lang="fr-CA"/>
          </a:p>
        </p:txBody>
      </p:sp>
      <p:sp>
        <p:nvSpPr>
          <p:cNvPr id="5" name="Espace réservé du pied de page 4">
            <a:extLst>
              <a:ext uri="{FF2B5EF4-FFF2-40B4-BE49-F238E27FC236}">
                <a16:creationId xmlns:a16="http://schemas.microsoft.com/office/drawing/2014/main" id="{2920C53E-7435-AE97-CEF6-90492959E394}"/>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1E45D95B-1A48-FBC0-4DD2-BC2430A81662}"/>
              </a:ext>
            </a:extLst>
          </p:cNvPr>
          <p:cNvSpPr>
            <a:spLocks noGrp="1"/>
          </p:cNvSpPr>
          <p:nvPr>
            <p:ph type="sldNum" sz="quarter" idx="12"/>
          </p:nvPr>
        </p:nvSpPr>
        <p:spPr/>
        <p:txBody>
          <a:bodyPr/>
          <a:lstStyle/>
          <a:p>
            <a:fld id="{488C3CC4-1E09-495E-A30B-E0CF89A36A7B}" type="slidenum">
              <a:rPr lang="fr-CA" smtClean="0"/>
              <a:t>‹N°›</a:t>
            </a:fld>
            <a:endParaRPr lang="fr-CA"/>
          </a:p>
        </p:txBody>
      </p:sp>
    </p:spTree>
    <p:extLst>
      <p:ext uri="{BB962C8B-B14F-4D97-AF65-F5344CB8AC3E}">
        <p14:creationId xmlns:p14="http://schemas.microsoft.com/office/powerpoint/2010/main" val="1642212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E50093-1188-E113-FBFF-A539B2062450}"/>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157B40F5-2C8D-CBA0-430C-9C2AB8E40A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41C38A27-CE80-9356-E6FB-0BA8917B7E76}"/>
              </a:ext>
            </a:extLst>
          </p:cNvPr>
          <p:cNvSpPr>
            <a:spLocks noGrp="1"/>
          </p:cNvSpPr>
          <p:nvPr>
            <p:ph type="dt" sz="half" idx="10"/>
          </p:nvPr>
        </p:nvSpPr>
        <p:spPr/>
        <p:txBody>
          <a:bodyPr/>
          <a:lstStyle/>
          <a:p>
            <a:fld id="{6D4E6603-C14C-43F9-8969-2B36FE824BEF}" type="datetime1">
              <a:rPr lang="fr-CA" smtClean="0"/>
              <a:t>2025-08-27</a:t>
            </a:fld>
            <a:endParaRPr lang="fr-CA"/>
          </a:p>
        </p:txBody>
      </p:sp>
      <p:sp>
        <p:nvSpPr>
          <p:cNvPr id="5" name="Espace réservé du pied de page 4">
            <a:extLst>
              <a:ext uri="{FF2B5EF4-FFF2-40B4-BE49-F238E27FC236}">
                <a16:creationId xmlns:a16="http://schemas.microsoft.com/office/drawing/2014/main" id="{A8267EC4-7457-B6A4-AD0B-ABDF837C395D}"/>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3E37F3CC-08E0-2C24-5112-43F440A78A9C}"/>
              </a:ext>
            </a:extLst>
          </p:cNvPr>
          <p:cNvSpPr>
            <a:spLocks noGrp="1"/>
          </p:cNvSpPr>
          <p:nvPr>
            <p:ph type="sldNum" sz="quarter" idx="12"/>
          </p:nvPr>
        </p:nvSpPr>
        <p:spPr/>
        <p:txBody>
          <a:bodyPr/>
          <a:lstStyle/>
          <a:p>
            <a:fld id="{488C3CC4-1E09-495E-A30B-E0CF89A36A7B}" type="slidenum">
              <a:rPr lang="fr-CA" smtClean="0"/>
              <a:t>‹N°›</a:t>
            </a:fld>
            <a:endParaRPr lang="fr-CA"/>
          </a:p>
        </p:txBody>
      </p:sp>
    </p:spTree>
    <p:extLst>
      <p:ext uri="{BB962C8B-B14F-4D97-AF65-F5344CB8AC3E}">
        <p14:creationId xmlns:p14="http://schemas.microsoft.com/office/powerpoint/2010/main" val="2157419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0C3417-79A0-8D99-5C50-D0581B27613F}"/>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DB2CC939-46DB-55A9-87FD-37697645BCC7}"/>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BE22C1B4-F0C5-7D46-4F5B-8FB3C9FAC915}"/>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id="{8E7323D9-93E6-4D2B-8C60-F41312C13E1F}"/>
              </a:ext>
            </a:extLst>
          </p:cNvPr>
          <p:cNvSpPr>
            <a:spLocks noGrp="1"/>
          </p:cNvSpPr>
          <p:nvPr>
            <p:ph type="dt" sz="half" idx="10"/>
          </p:nvPr>
        </p:nvSpPr>
        <p:spPr/>
        <p:txBody>
          <a:bodyPr/>
          <a:lstStyle/>
          <a:p>
            <a:fld id="{1118975D-C3CD-4394-B3B3-5032D1953C86}" type="datetime1">
              <a:rPr lang="fr-CA" smtClean="0"/>
              <a:t>2025-08-27</a:t>
            </a:fld>
            <a:endParaRPr lang="fr-CA"/>
          </a:p>
        </p:txBody>
      </p:sp>
      <p:sp>
        <p:nvSpPr>
          <p:cNvPr id="6" name="Espace réservé du pied de page 5">
            <a:extLst>
              <a:ext uri="{FF2B5EF4-FFF2-40B4-BE49-F238E27FC236}">
                <a16:creationId xmlns:a16="http://schemas.microsoft.com/office/drawing/2014/main" id="{0288E955-EDFD-A405-443A-418CDCA24CA9}"/>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92F60BD9-020A-DFB0-EFF5-A1E25144D752}"/>
              </a:ext>
            </a:extLst>
          </p:cNvPr>
          <p:cNvSpPr>
            <a:spLocks noGrp="1"/>
          </p:cNvSpPr>
          <p:nvPr>
            <p:ph type="sldNum" sz="quarter" idx="12"/>
          </p:nvPr>
        </p:nvSpPr>
        <p:spPr/>
        <p:txBody>
          <a:bodyPr/>
          <a:lstStyle/>
          <a:p>
            <a:fld id="{488C3CC4-1E09-495E-A30B-E0CF89A36A7B}" type="slidenum">
              <a:rPr lang="fr-CA" smtClean="0"/>
              <a:t>‹N°›</a:t>
            </a:fld>
            <a:endParaRPr lang="fr-CA"/>
          </a:p>
        </p:txBody>
      </p:sp>
    </p:spTree>
    <p:extLst>
      <p:ext uri="{BB962C8B-B14F-4D97-AF65-F5344CB8AC3E}">
        <p14:creationId xmlns:p14="http://schemas.microsoft.com/office/powerpoint/2010/main" val="1449370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562EF4-3B86-6162-F65B-2758B189FC64}"/>
              </a:ext>
            </a:extLst>
          </p:cNvPr>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0CE87980-A399-8220-B462-33A9CF45D5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3E943B45-F605-AB49-6E76-EC11900F3DD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5C593121-8D43-7333-2127-AC5D6D9ACE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5902F489-E796-2C22-F746-E32EAB866F24}"/>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id="{3040B92A-423E-09B0-B5D3-21F4DF48B250}"/>
              </a:ext>
            </a:extLst>
          </p:cNvPr>
          <p:cNvSpPr>
            <a:spLocks noGrp="1"/>
          </p:cNvSpPr>
          <p:nvPr>
            <p:ph type="dt" sz="half" idx="10"/>
          </p:nvPr>
        </p:nvSpPr>
        <p:spPr/>
        <p:txBody>
          <a:bodyPr/>
          <a:lstStyle/>
          <a:p>
            <a:fld id="{45439321-009F-4E30-83AC-F6AA4AEEE78B}" type="datetime1">
              <a:rPr lang="fr-CA" smtClean="0"/>
              <a:t>2025-08-27</a:t>
            </a:fld>
            <a:endParaRPr lang="fr-CA"/>
          </a:p>
        </p:txBody>
      </p:sp>
      <p:sp>
        <p:nvSpPr>
          <p:cNvPr id="8" name="Espace réservé du pied de page 7">
            <a:extLst>
              <a:ext uri="{FF2B5EF4-FFF2-40B4-BE49-F238E27FC236}">
                <a16:creationId xmlns:a16="http://schemas.microsoft.com/office/drawing/2014/main" id="{9E017489-8C08-1B4C-78AB-9CF26A0D92F3}"/>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id="{563DD159-7A21-2FC9-D019-937E256897C1}"/>
              </a:ext>
            </a:extLst>
          </p:cNvPr>
          <p:cNvSpPr>
            <a:spLocks noGrp="1"/>
          </p:cNvSpPr>
          <p:nvPr>
            <p:ph type="sldNum" sz="quarter" idx="12"/>
          </p:nvPr>
        </p:nvSpPr>
        <p:spPr/>
        <p:txBody>
          <a:bodyPr/>
          <a:lstStyle/>
          <a:p>
            <a:fld id="{488C3CC4-1E09-495E-A30B-E0CF89A36A7B}" type="slidenum">
              <a:rPr lang="fr-CA" smtClean="0"/>
              <a:t>‹N°›</a:t>
            </a:fld>
            <a:endParaRPr lang="fr-CA"/>
          </a:p>
        </p:txBody>
      </p:sp>
    </p:spTree>
    <p:extLst>
      <p:ext uri="{BB962C8B-B14F-4D97-AF65-F5344CB8AC3E}">
        <p14:creationId xmlns:p14="http://schemas.microsoft.com/office/powerpoint/2010/main" val="1005383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4BDA10-A46F-95A0-0251-39B3CC3A0E1C}"/>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01A79BBC-B69C-1659-FB7A-5E290FAA2060}"/>
              </a:ext>
            </a:extLst>
          </p:cNvPr>
          <p:cNvSpPr>
            <a:spLocks noGrp="1"/>
          </p:cNvSpPr>
          <p:nvPr>
            <p:ph type="dt" sz="half" idx="10"/>
          </p:nvPr>
        </p:nvSpPr>
        <p:spPr/>
        <p:txBody>
          <a:bodyPr/>
          <a:lstStyle/>
          <a:p>
            <a:fld id="{B7491973-EDF0-430B-B18C-C491708914CE}" type="datetime1">
              <a:rPr lang="fr-CA" smtClean="0"/>
              <a:t>2025-08-27</a:t>
            </a:fld>
            <a:endParaRPr lang="fr-CA"/>
          </a:p>
        </p:txBody>
      </p:sp>
      <p:sp>
        <p:nvSpPr>
          <p:cNvPr id="4" name="Espace réservé du pied de page 3">
            <a:extLst>
              <a:ext uri="{FF2B5EF4-FFF2-40B4-BE49-F238E27FC236}">
                <a16:creationId xmlns:a16="http://schemas.microsoft.com/office/drawing/2014/main" id="{8EFF9AE4-3E92-7438-8117-3ECF805061A2}"/>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65DD231A-C7FB-6612-BA8D-36E57AD7B68B}"/>
              </a:ext>
            </a:extLst>
          </p:cNvPr>
          <p:cNvSpPr>
            <a:spLocks noGrp="1"/>
          </p:cNvSpPr>
          <p:nvPr>
            <p:ph type="sldNum" sz="quarter" idx="12"/>
          </p:nvPr>
        </p:nvSpPr>
        <p:spPr/>
        <p:txBody>
          <a:bodyPr/>
          <a:lstStyle/>
          <a:p>
            <a:fld id="{488C3CC4-1E09-495E-A30B-E0CF89A36A7B}" type="slidenum">
              <a:rPr lang="fr-CA" smtClean="0"/>
              <a:t>‹N°›</a:t>
            </a:fld>
            <a:endParaRPr lang="fr-CA"/>
          </a:p>
        </p:txBody>
      </p:sp>
    </p:spTree>
    <p:extLst>
      <p:ext uri="{BB962C8B-B14F-4D97-AF65-F5344CB8AC3E}">
        <p14:creationId xmlns:p14="http://schemas.microsoft.com/office/powerpoint/2010/main" val="3239551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3A6095D7-2890-9B29-0B4B-C71DCD93872B}"/>
              </a:ext>
            </a:extLst>
          </p:cNvPr>
          <p:cNvSpPr>
            <a:spLocks noGrp="1"/>
          </p:cNvSpPr>
          <p:nvPr>
            <p:ph type="dt" sz="half" idx="10"/>
          </p:nvPr>
        </p:nvSpPr>
        <p:spPr/>
        <p:txBody>
          <a:bodyPr/>
          <a:lstStyle/>
          <a:p>
            <a:fld id="{A7E4A677-E2E1-4FA8-8C72-DB3D5838FEB7}" type="datetime1">
              <a:rPr lang="fr-CA" smtClean="0"/>
              <a:t>2025-08-27</a:t>
            </a:fld>
            <a:endParaRPr lang="fr-CA"/>
          </a:p>
        </p:txBody>
      </p:sp>
      <p:sp>
        <p:nvSpPr>
          <p:cNvPr id="3" name="Espace réservé du pied de page 2">
            <a:extLst>
              <a:ext uri="{FF2B5EF4-FFF2-40B4-BE49-F238E27FC236}">
                <a16:creationId xmlns:a16="http://schemas.microsoft.com/office/drawing/2014/main" id="{88E0103D-A99D-F688-3504-2C3332D940F9}"/>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id="{1444BC14-109E-439E-D00C-A186E3500869}"/>
              </a:ext>
            </a:extLst>
          </p:cNvPr>
          <p:cNvSpPr>
            <a:spLocks noGrp="1"/>
          </p:cNvSpPr>
          <p:nvPr>
            <p:ph type="sldNum" sz="quarter" idx="12"/>
          </p:nvPr>
        </p:nvSpPr>
        <p:spPr/>
        <p:txBody>
          <a:bodyPr/>
          <a:lstStyle/>
          <a:p>
            <a:fld id="{488C3CC4-1E09-495E-A30B-E0CF89A36A7B}" type="slidenum">
              <a:rPr lang="fr-CA" smtClean="0"/>
              <a:t>‹N°›</a:t>
            </a:fld>
            <a:endParaRPr lang="fr-CA"/>
          </a:p>
        </p:txBody>
      </p:sp>
    </p:spTree>
    <p:extLst>
      <p:ext uri="{BB962C8B-B14F-4D97-AF65-F5344CB8AC3E}">
        <p14:creationId xmlns:p14="http://schemas.microsoft.com/office/powerpoint/2010/main" val="1568012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7BE675-B389-D391-BB97-E036B5C3026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9BF39ABE-6B19-E597-E452-5E01667AF5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B65971A7-D28B-0A45-3318-0B5CC6D9DB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0F8BD5D-A1FE-2505-05A8-175B75CF38C6}"/>
              </a:ext>
            </a:extLst>
          </p:cNvPr>
          <p:cNvSpPr>
            <a:spLocks noGrp="1"/>
          </p:cNvSpPr>
          <p:nvPr>
            <p:ph type="dt" sz="half" idx="10"/>
          </p:nvPr>
        </p:nvSpPr>
        <p:spPr/>
        <p:txBody>
          <a:bodyPr/>
          <a:lstStyle/>
          <a:p>
            <a:fld id="{37E23D27-0E4C-4102-A1C3-BE21F2DA2215}" type="datetime1">
              <a:rPr lang="fr-CA" smtClean="0"/>
              <a:t>2025-08-27</a:t>
            </a:fld>
            <a:endParaRPr lang="fr-CA"/>
          </a:p>
        </p:txBody>
      </p:sp>
      <p:sp>
        <p:nvSpPr>
          <p:cNvPr id="6" name="Espace réservé du pied de page 5">
            <a:extLst>
              <a:ext uri="{FF2B5EF4-FFF2-40B4-BE49-F238E27FC236}">
                <a16:creationId xmlns:a16="http://schemas.microsoft.com/office/drawing/2014/main" id="{BBD10494-6736-2E20-9553-21097D941251}"/>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C4E58F17-BE96-29E0-40FD-869612FCFE6D}"/>
              </a:ext>
            </a:extLst>
          </p:cNvPr>
          <p:cNvSpPr>
            <a:spLocks noGrp="1"/>
          </p:cNvSpPr>
          <p:nvPr>
            <p:ph type="sldNum" sz="quarter" idx="12"/>
          </p:nvPr>
        </p:nvSpPr>
        <p:spPr/>
        <p:txBody>
          <a:bodyPr/>
          <a:lstStyle/>
          <a:p>
            <a:fld id="{488C3CC4-1E09-495E-A30B-E0CF89A36A7B}" type="slidenum">
              <a:rPr lang="fr-CA" smtClean="0"/>
              <a:t>‹N°›</a:t>
            </a:fld>
            <a:endParaRPr lang="fr-CA"/>
          </a:p>
        </p:txBody>
      </p:sp>
    </p:spTree>
    <p:extLst>
      <p:ext uri="{BB962C8B-B14F-4D97-AF65-F5344CB8AC3E}">
        <p14:creationId xmlns:p14="http://schemas.microsoft.com/office/powerpoint/2010/main" val="1618252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E5869A-9D84-556D-8173-03D9A90B45F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a:extLst>
              <a:ext uri="{FF2B5EF4-FFF2-40B4-BE49-F238E27FC236}">
                <a16:creationId xmlns:a16="http://schemas.microsoft.com/office/drawing/2014/main" id="{BF1CEC6A-EF96-79EF-D21A-F9C8482E8B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a:extLst>
              <a:ext uri="{FF2B5EF4-FFF2-40B4-BE49-F238E27FC236}">
                <a16:creationId xmlns:a16="http://schemas.microsoft.com/office/drawing/2014/main" id="{131C1930-CD8F-B10D-7AB3-57D0210EB7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A035D60-D180-F013-A42A-223F4E42B04D}"/>
              </a:ext>
            </a:extLst>
          </p:cNvPr>
          <p:cNvSpPr>
            <a:spLocks noGrp="1"/>
          </p:cNvSpPr>
          <p:nvPr>
            <p:ph type="dt" sz="half" idx="10"/>
          </p:nvPr>
        </p:nvSpPr>
        <p:spPr/>
        <p:txBody>
          <a:bodyPr/>
          <a:lstStyle/>
          <a:p>
            <a:fld id="{E0A9060F-A65C-4AC3-B3A6-C399D8675E82}" type="datetime1">
              <a:rPr lang="fr-CA" smtClean="0"/>
              <a:t>2025-08-27</a:t>
            </a:fld>
            <a:endParaRPr lang="fr-CA"/>
          </a:p>
        </p:txBody>
      </p:sp>
      <p:sp>
        <p:nvSpPr>
          <p:cNvPr id="6" name="Espace réservé du pied de page 5">
            <a:extLst>
              <a:ext uri="{FF2B5EF4-FFF2-40B4-BE49-F238E27FC236}">
                <a16:creationId xmlns:a16="http://schemas.microsoft.com/office/drawing/2014/main" id="{C4A5789E-DCAF-162A-1DB6-996173B2E910}"/>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16EC47A4-3DED-0B85-3487-0B6B640F220B}"/>
              </a:ext>
            </a:extLst>
          </p:cNvPr>
          <p:cNvSpPr>
            <a:spLocks noGrp="1"/>
          </p:cNvSpPr>
          <p:nvPr>
            <p:ph type="sldNum" sz="quarter" idx="12"/>
          </p:nvPr>
        </p:nvSpPr>
        <p:spPr/>
        <p:txBody>
          <a:bodyPr/>
          <a:lstStyle/>
          <a:p>
            <a:fld id="{488C3CC4-1E09-495E-A30B-E0CF89A36A7B}" type="slidenum">
              <a:rPr lang="fr-CA" smtClean="0"/>
              <a:t>‹N°›</a:t>
            </a:fld>
            <a:endParaRPr lang="fr-CA"/>
          </a:p>
        </p:txBody>
      </p:sp>
    </p:spTree>
    <p:extLst>
      <p:ext uri="{BB962C8B-B14F-4D97-AF65-F5344CB8AC3E}">
        <p14:creationId xmlns:p14="http://schemas.microsoft.com/office/powerpoint/2010/main" val="1228987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ECE3BD1D-9626-A65E-7498-4C2B61199D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05CC82A3-4F8D-AD37-8A0A-525E7B8136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C123D294-6063-77F7-1321-F0E731A52E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FBB403-DDE2-4738-BAB3-17DDAAD15EE0}" type="datetime1">
              <a:rPr lang="fr-CA" smtClean="0"/>
              <a:t>2025-08-27</a:t>
            </a:fld>
            <a:endParaRPr lang="fr-CA"/>
          </a:p>
        </p:txBody>
      </p:sp>
      <p:sp>
        <p:nvSpPr>
          <p:cNvPr id="5" name="Espace réservé du pied de page 4">
            <a:extLst>
              <a:ext uri="{FF2B5EF4-FFF2-40B4-BE49-F238E27FC236}">
                <a16:creationId xmlns:a16="http://schemas.microsoft.com/office/drawing/2014/main" id="{0646836E-D6FE-518D-64E5-980A80C6D1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824E2A71-0B5E-1DE2-592D-FCA3C01CD8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8C3CC4-1E09-495E-A30B-E0CF89A36A7B}" type="slidenum">
              <a:rPr lang="fr-CA" smtClean="0"/>
              <a:t>‹N°›</a:t>
            </a:fld>
            <a:endParaRPr lang="fr-CA"/>
          </a:p>
        </p:txBody>
      </p:sp>
    </p:spTree>
    <p:extLst>
      <p:ext uri="{BB962C8B-B14F-4D97-AF65-F5344CB8AC3E}">
        <p14:creationId xmlns:p14="http://schemas.microsoft.com/office/powerpoint/2010/main" val="42205337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s://vimeo.com/36296951"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video" Target="https://www.youtube.com/embed/0ehvZCQmNmY?feature=oembed"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etereaestudios.com/about/" TargetMode="External"/><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moodle.cegepsherbrooke.qc.ca/course/view.php?id=1336"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35C47C9-CC20-AE1F-8C5A-111118479D5B}"/>
              </a:ext>
            </a:extLst>
          </p:cNvPr>
          <p:cNvSpPr>
            <a:spLocks noGrp="1"/>
          </p:cNvSpPr>
          <p:nvPr>
            <p:ph type="sldNum" sz="quarter" idx="12"/>
          </p:nvPr>
        </p:nvSpPr>
        <p:spPr/>
        <p:txBody>
          <a:bodyPr/>
          <a:lstStyle/>
          <a:p>
            <a:fld id="{488C3CC4-1E09-495E-A30B-E0CF89A36A7B}" type="slidenum">
              <a:rPr lang="fr-CA" smtClean="0"/>
              <a:t>1</a:t>
            </a:fld>
            <a:endParaRPr lang="fr-CA"/>
          </a:p>
        </p:txBody>
      </p:sp>
      <p:pic>
        <p:nvPicPr>
          <p:cNvPr id="3" name="Image 2" descr="Une image contenant texte, Prospectus, graphisme, Publication&#10;&#10;Description générée automatiquement">
            <a:extLst>
              <a:ext uri="{FF2B5EF4-FFF2-40B4-BE49-F238E27FC236}">
                <a16:creationId xmlns:a16="http://schemas.microsoft.com/office/drawing/2014/main" id="{60EAEF5F-7D84-3CFE-0A14-D2E87D978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8636"/>
            <a:ext cx="12192000" cy="6280727"/>
          </a:xfrm>
          <a:prstGeom prst="rect">
            <a:avLst/>
          </a:prstGeom>
        </p:spPr>
      </p:pic>
    </p:spTree>
    <p:extLst>
      <p:ext uri="{BB962C8B-B14F-4D97-AF65-F5344CB8AC3E}">
        <p14:creationId xmlns:p14="http://schemas.microsoft.com/office/powerpoint/2010/main" val="24518664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art, motif, texte, oiseau&#10;&#10;Description générée automatiquement">
            <a:extLst>
              <a:ext uri="{FF2B5EF4-FFF2-40B4-BE49-F238E27FC236}">
                <a16:creationId xmlns:a16="http://schemas.microsoft.com/office/drawing/2014/main" id="{2C7C7796-C2A3-F2B0-3E3D-2120DDD30B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7776" y="0"/>
            <a:ext cx="6936102" cy="6857658"/>
          </a:xfrm>
          <a:prstGeom prst="rect">
            <a:avLst/>
          </a:prstGeom>
        </p:spPr>
      </p:pic>
      <p:sp>
        <p:nvSpPr>
          <p:cNvPr id="2" name="Espace réservé du numéro de diapositive 1">
            <a:extLst>
              <a:ext uri="{FF2B5EF4-FFF2-40B4-BE49-F238E27FC236}">
                <a16:creationId xmlns:a16="http://schemas.microsoft.com/office/drawing/2014/main" id="{ADF3AFE8-19B2-5FCF-F079-55E9E6D5B295}"/>
              </a:ext>
            </a:extLst>
          </p:cNvPr>
          <p:cNvSpPr>
            <a:spLocks noGrp="1"/>
          </p:cNvSpPr>
          <p:nvPr>
            <p:ph type="sldNum" sz="quarter" idx="12"/>
          </p:nvPr>
        </p:nvSpPr>
        <p:spPr/>
        <p:txBody>
          <a:bodyPr/>
          <a:lstStyle/>
          <a:p>
            <a:fld id="{488C3CC4-1E09-495E-A30B-E0CF89A36A7B}" type="slidenum">
              <a:rPr lang="fr-CA" smtClean="0"/>
              <a:t>10</a:t>
            </a:fld>
            <a:endParaRPr lang="fr-CA"/>
          </a:p>
        </p:txBody>
      </p:sp>
    </p:spTree>
    <p:extLst>
      <p:ext uri="{BB962C8B-B14F-4D97-AF65-F5344CB8AC3E}">
        <p14:creationId xmlns:p14="http://schemas.microsoft.com/office/powerpoint/2010/main" val="2781052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dessin, croquis, noir et blanc, art&#10;&#10;Description générée automatiquement">
            <a:extLst>
              <a:ext uri="{FF2B5EF4-FFF2-40B4-BE49-F238E27FC236}">
                <a16:creationId xmlns:a16="http://schemas.microsoft.com/office/drawing/2014/main" id="{F747AA58-1656-B550-482A-F040BCD963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0"/>
            <a:ext cx="10972800" cy="6858000"/>
          </a:xfrm>
          <a:prstGeom prst="rect">
            <a:avLst/>
          </a:prstGeom>
        </p:spPr>
      </p:pic>
      <p:sp>
        <p:nvSpPr>
          <p:cNvPr id="2" name="Espace réservé du numéro de diapositive 1">
            <a:extLst>
              <a:ext uri="{FF2B5EF4-FFF2-40B4-BE49-F238E27FC236}">
                <a16:creationId xmlns:a16="http://schemas.microsoft.com/office/drawing/2014/main" id="{447BBC5A-E534-BE19-0896-B1B7033909B4}"/>
              </a:ext>
            </a:extLst>
          </p:cNvPr>
          <p:cNvSpPr>
            <a:spLocks noGrp="1"/>
          </p:cNvSpPr>
          <p:nvPr>
            <p:ph type="sldNum" sz="quarter" idx="12"/>
          </p:nvPr>
        </p:nvSpPr>
        <p:spPr/>
        <p:txBody>
          <a:bodyPr/>
          <a:lstStyle/>
          <a:p>
            <a:fld id="{488C3CC4-1E09-495E-A30B-E0CF89A36A7B}" type="slidenum">
              <a:rPr lang="fr-CA" smtClean="0"/>
              <a:t>11</a:t>
            </a:fld>
            <a:endParaRPr lang="fr-CA"/>
          </a:p>
        </p:txBody>
      </p:sp>
    </p:spTree>
    <p:extLst>
      <p:ext uri="{BB962C8B-B14F-4D97-AF65-F5344CB8AC3E}">
        <p14:creationId xmlns:p14="http://schemas.microsoft.com/office/powerpoint/2010/main" val="34156797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560C5A2-93B5-A731-D48F-B799EB384363}"/>
              </a:ext>
            </a:extLst>
          </p:cNvPr>
          <p:cNvPicPr>
            <a:picLocks noChangeAspect="1"/>
          </p:cNvPicPr>
          <p:nvPr/>
        </p:nvPicPr>
        <p:blipFill>
          <a:blip r:embed="rId2"/>
          <a:stretch>
            <a:fillRect/>
          </a:stretch>
        </p:blipFill>
        <p:spPr>
          <a:xfrm>
            <a:off x="2822335" y="117358"/>
            <a:ext cx="6547329" cy="6623284"/>
          </a:xfrm>
          <a:prstGeom prst="rect">
            <a:avLst/>
          </a:prstGeom>
        </p:spPr>
      </p:pic>
      <p:sp>
        <p:nvSpPr>
          <p:cNvPr id="3" name="Espace réservé du numéro de diapositive 2">
            <a:extLst>
              <a:ext uri="{FF2B5EF4-FFF2-40B4-BE49-F238E27FC236}">
                <a16:creationId xmlns:a16="http://schemas.microsoft.com/office/drawing/2014/main" id="{4D087522-0710-BC82-6A3E-DB082A9B4A5E}"/>
              </a:ext>
            </a:extLst>
          </p:cNvPr>
          <p:cNvSpPr>
            <a:spLocks noGrp="1"/>
          </p:cNvSpPr>
          <p:nvPr>
            <p:ph type="sldNum" sz="quarter" idx="12"/>
          </p:nvPr>
        </p:nvSpPr>
        <p:spPr/>
        <p:txBody>
          <a:bodyPr/>
          <a:lstStyle/>
          <a:p>
            <a:fld id="{488C3CC4-1E09-495E-A30B-E0CF89A36A7B}" type="slidenum">
              <a:rPr lang="fr-CA" smtClean="0"/>
              <a:t>12</a:t>
            </a:fld>
            <a:endParaRPr lang="fr-CA"/>
          </a:p>
        </p:txBody>
      </p:sp>
    </p:spTree>
    <p:extLst>
      <p:ext uri="{BB962C8B-B14F-4D97-AF65-F5344CB8AC3E}">
        <p14:creationId xmlns:p14="http://schemas.microsoft.com/office/powerpoint/2010/main" val="15766700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7B442BC-47AC-AA5D-58C1-6F9F7C9EF030}"/>
              </a:ext>
            </a:extLst>
          </p:cNvPr>
          <p:cNvPicPr>
            <a:picLocks noChangeAspect="1"/>
          </p:cNvPicPr>
          <p:nvPr/>
        </p:nvPicPr>
        <p:blipFill>
          <a:blip r:embed="rId2"/>
          <a:stretch>
            <a:fillRect/>
          </a:stretch>
        </p:blipFill>
        <p:spPr>
          <a:xfrm>
            <a:off x="711179" y="839755"/>
            <a:ext cx="10769642" cy="5178490"/>
          </a:xfrm>
          <a:prstGeom prst="rect">
            <a:avLst/>
          </a:prstGeom>
        </p:spPr>
      </p:pic>
      <p:sp>
        <p:nvSpPr>
          <p:cNvPr id="3" name="Espace réservé du numéro de diapositive 2">
            <a:extLst>
              <a:ext uri="{FF2B5EF4-FFF2-40B4-BE49-F238E27FC236}">
                <a16:creationId xmlns:a16="http://schemas.microsoft.com/office/drawing/2014/main" id="{1D300220-B23C-6E0F-1196-B25DB54FE328}"/>
              </a:ext>
            </a:extLst>
          </p:cNvPr>
          <p:cNvSpPr>
            <a:spLocks noGrp="1"/>
          </p:cNvSpPr>
          <p:nvPr>
            <p:ph type="sldNum" sz="quarter" idx="12"/>
          </p:nvPr>
        </p:nvSpPr>
        <p:spPr/>
        <p:txBody>
          <a:bodyPr/>
          <a:lstStyle/>
          <a:p>
            <a:fld id="{488C3CC4-1E09-495E-A30B-E0CF89A36A7B}" type="slidenum">
              <a:rPr lang="fr-CA" smtClean="0"/>
              <a:t>13</a:t>
            </a:fld>
            <a:endParaRPr lang="fr-CA"/>
          </a:p>
        </p:txBody>
      </p:sp>
    </p:spTree>
    <p:extLst>
      <p:ext uri="{BB962C8B-B14F-4D97-AF65-F5344CB8AC3E}">
        <p14:creationId xmlns:p14="http://schemas.microsoft.com/office/powerpoint/2010/main" val="4589546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art, motif, Symétrie, dessin&#10;&#10;Description générée automatiquement">
            <a:extLst>
              <a:ext uri="{FF2B5EF4-FFF2-40B4-BE49-F238E27FC236}">
                <a16:creationId xmlns:a16="http://schemas.microsoft.com/office/drawing/2014/main" id="{AE450402-F519-5C73-5D02-9CAB77F3C2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5368" y="0"/>
            <a:ext cx="5541264" cy="6858000"/>
          </a:xfrm>
          <a:prstGeom prst="rect">
            <a:avLst/>
          </a:prstGeom>
        </p:spPr>
      </p:pic>
      <p:sp>
        <p:nvSpPr>
          <p:cNvPr id="2" name="Espace réservé du numéro de diapositive 1">
            <a:extLst>
              <a:ext uri="{FF2B5EF4-FFF2-40B4-BE49-F238E27FC236}">
                <a16:creationId xmlns:a16="http://schemas.microsoft.com/office/drawing/2014/main" id="{A36CC171-53E5-08AE-1A53-7EF741A25753}"/>
              </a:ext>
            </a:extLst>
          </p:cNvPr>
          <p:cNvSpPr>
            <a:spLocks noGrp="1"/>
          </p:cNvSpPr>
          <p:nvPr>
            <p:ph type="sldNum" sz="quarter" idx="12"/>
          </p:nvPr>
        </p:nvSpPr>
        <p:spPr/>
        <p:txBody>
          <a:bodyPr/>
          <a:lstStyle/>
          <a:p>
            <a:fld id="{488C3CC4-1E09-495E-A30B-E0CF89A36A7B}" type="slidenum">
              <a:rPr lang="fr-CA" smtClean="0"/>
              <a:t>14</a:t>
            </a:fld>
            <a:endParaRPr lang="fr-CA"/>
          </a:p>
        </p:txBody>
      </p:sp>
    </p:spTree>
    <p:extLst>
      <p:ext uri="{BB962C8B-B14F-4D97-AF65-F5344CB8AC3E}">
        <p14:creationId xmlns:p14="http://schemas.microsoft.com/office/powerpoint/2010/main" val="4361505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peinture, dessin, noir et blanc, art&#10;&#10;Description générée automatiquement">
            <a:extLst>
              <a:ext uri="{FF2B5EF4-FFF2-40B4-BE49-F238E27FC236}">
                <a16:creationId xmlns:a16="http://schemas.microsoft.com/office/drawing/2014/main" id="{2D95B8EF-C3F7-AA58-8D0E-C723B7EE49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5875" y="0"/>
            <a:ext cx="9120249" cy="6858000"/>
          </a:xfrm>
          <a:prstGeom prst="rect">
            <a:avLst/>
          </a:prstGeom>
        </p:spPr>
      </p:pic>
      <p:sp>
        <p:nvSpPr>
          <p:cNvPr id="2" name="Espace réservé du numéro de diapositive 1">
            <a:extLst>
              <a:ext uri="{FF2B5EF4-FFF2-40B4-BE49-F238E27FC236}">
                <a16:creationId xmlns:a16="http://schemas.microsoft.com/office/drawing/2014/main" id="{20A0977F-95AD-7209-03D8-7A4D50F627FA}"/>
              </a:ext>
            </a:extLst>
          </p:cNvPr>
          <p:cNvSpPr>
            <a:spLocks noGrp="1"/>
          </p:cNvSpPr>
          <p:nvPr>
            <p:ph type="sldNum" sz="quarter" idx="12"/>
          </p:nvPr>
        </p:nvSpPr>
        <p:spPr/>
        <p:txBody>
          <a:bodyPr/>
          <a:lstStyle/>
          <a:p>
            <a:fld id="{488C3CC4-1E09-495E-A30B-E0CF89A36A7B}" type="slidenum">
              <a:rPr lang="fr-CA" smtClean="0"/>
              <a:t>15</a:t>
            </a:fld>
            <a:endParaRPr lang="fr-CA"/>
          </a:p>
        </p:txBody>
      </p:sp>
    </p:spTree>
    <p:extLst>
      <p:ext uri="{BB962C8B-B14F-4D97-AF65-F5344CB8AC3E}">
        <p14:creationId xmlns:p14="http://schemas.microsoft.com/office/powerpoint/2010/main" val="12783880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croquis, dessin, art, noir et blanc&#10;&#10;Description générée automatiquement">
            <a:extLst>
              <a:ext uri="{FF2B5EF4-FFF2-40B4-BE49-F238E27FC236}">
                <a16:creationId xmlns:a16="http://schemas.microsoft.com/office/drawing/2014/main" id="{B00BCCAA-1933-321C-0518-5098CB6AC4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6778" y="0"/>
            <a:ext cx="8438444" cy="6858000"/>
          </a:xfrm>
          <a:prstGeom prst="rect">
            <a:avLst/>
          </a:prstGeom>
        </p:spPr>
      </p:pic>
      <p:sp>
        <p:nvSpPr>
          <p:cNvPr id="2" name="Espace réservé du numéro de diapositive 1">
            <a:extLst>
              <a:ext uri="{FF2B5EF4-FFF2-40B4-BE49-F238E27FC236}">
                <a16:creationId xmlns:a16="http://schemas.microsoft.com/office/drawing/2014/main" id="{A221C43C-BB94-592A-FF1C-9F08854A97EA}"/>
              </a:ext>
            </a:extLst>
          </p:cNvPr>
          <p:cNvSpPr>
            <a:spLocks noGrp="1"/>
          </p:cNvSpPr>
          <p:nvPr>
            <p:ph type="sldNum" sz="quarter" idx="12"/>
          </p:nvPr>
        </p:nvSpPr>
        <p:spPr/>
        <p:txBody>
          <a:bodyPr/>
          <a:lstStyle/>
          <a:p>
            <a:fld id="{488C3CC4-1E09-495E-A30B-E0CF89A36A7B}" type="slidenum">
              <a:rPr lang="fr-CA" smtClean="0"/>
              <a:t>16</a:t>
            </a:fld>
            <a:endParaRPr lang="fr-CA"/>
          </a:p>
        </p:txBody>
      </p:sp>
    </p:spTree>
    <p:extLst>
      <p:ext uri="{BB962C8B-B14F-4D97-AF65-F5344CB8AC3E}">
        <p14:creationId xmlns:p14="http://schemas.microsoft.com/office/powerpoint/2010/main" val="2481791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8CFAB79-813C-78D2-5191-4414734159C5}"/>
              </a:ext>
            </a:extLst>
          </p:cNvPr>
          <p:cNvPicPr>
            <a:picLocks noChangeAspect="1"/>
          </p:cNvPicPr>
          <p:nvPr/>
        </p:nvPicPr>
        <p:blipFill>
          <a:blip r:embed="rId2"/>
          <a:stretch>
            <a:fillRect/>
          </a:stretch>
        </p:blipFill>
        <p:spPr>
          <a:xfrm>
            <a:off x="2764110" y="0"/>
            <a:ext cx="6663779" cy="6858000"/>
          </a:xfrm>
          <a:prstGeom prst="rect">
            <a:avLst/>
          </a:prstGeom>
        </p:spPr>
      </p:pic>
      <p:sp>
        <p:nvSpPr>
          <p:cNvPr id="2" name="Espace réservé du numéro de diapositive 1">
            <a:extLst>
              <a:ext uri="{FF2B5EF4-FFF2-40B4-BE49-F238E27FC236}">
                <a16:creationId xmlns:a16="http://schemas.microsoft.com/office/drawing/2014/main" id="{F1161CF6-150E-7AB3-56B6-5227E0F20168}"/>
              </a:ext>
            </a:extLst>
          </p:cNvPr>
          <p:cNvSpPr>
            <a:spLocks noGrp="1"/>
          </p:cNvSpPr>
          <p:nvPr>
            <p:ph type="sldNum" sz="quarter" idx="12"/>
          </p:nvPr>
        </p:nvSpPr>
        <p:spPr/>
        <p:txBody>
          <a:bodyPr/>
          <a:lstStyle/>
          <a:p>
            <a:fld id="{488C3CC4-1E09-495E-A30B-E0CF89A36A7B}" type="slidenum">
              <a:rPr lang="fr-CA" smtClean="0"/>
              <a:t>17</a:t>
            </a:fld>
            <a:endParaRPr lang="fr-CA"/>
          </a:p>
        </p:txBody>
      </p:sp>
    </p:spTree>
    <p:extLst>
      <p:ext uri="{BB962C8B-B14F-4D97-AF65-F5344CB8AC3E}">
        <p14:creationId xmlns:p14="http://schemas.microsoft.com/office/powerpoint/2010/main" val="33265732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noir et blanc, plein air, croquis, dessin&#10;&#10;Description générée automatiquement">
            <a:extLst>
              <a:ext uri="{FF2B5EF4-FFF2-40B4-BE49-F238E27FC236}">
                <a16:creationId xmlns:a16="http://schemas.microsoft.com/office/drawing/2014/main" id="{8264BF9B-55F5-F22F-29DB-C71BFA2B95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343" y="-3860"/>
            <a:ext cx="5396279" cy="6861860"/>
          </a:xfrm>
          <a:prstGeom prst="rect">
            <a:avLst/>
          </a:prstGeom>
        </p:spPr>
      </p:pic>
      <p:sp>
        <p:nvSpPr>
          <p:cNvPr id="2" name="Espace réservé du numéro de diapositive 1">
            <a:extLst>
              <a:ext uri="{FF2B5EF4-FFF2-40B4-BE49-F238E27FC236}">
                <a16:creationId xmlns:a16="http://schemas.microsoft.com/office/drawing/2014/main" id="{01869CEF-9935-8EAE-1382-7106D3AED3E2}"/>
              </a:ext>
            </a:extLst>
          </p:cNvPr>
          <p:cNvSpPr>
            <a:spLocks noGrp="1"/>
          </p:cNvSpPr>
          <p:nvPr>
            <p:ph type="sldNum" sz="quarter" idx="12"/>
          </p:nvPr>
        </p:nvSpPr>
        <p:spPr/>
        <p:txBody>
          <a:bodyPr/>
          <a:lstStyle/>
          <a:p>
            <a:fld id="{488C3CC4-1E09-495E-A30B-E0CF89A36A7B}" type="slidenum">
              <a:rPr lang="fr-CA" smtClean="0"/>
              <a:t>18</a:t>
            </a:fld>
            <a:endParaRPr lang="fr-CA"/>
          </a:p>
        </p:txBody>
      </p:sp>
    </p:spTree>
    <p:extLst>
      <p:ext uri="{BB962C8B-B14F-4D97-AF65-F5344CB8AC3E}">
        <p14:creationId xmlns:p14="http://schemas.microsoft.com/office/powerpoint/2010/main" val="25692506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roquis, dessin, plein air, noir et blanc&#10;&#10;Description générée automatiquement">
            <a:extLst>
              <a:ext uri="{FF2B5EF4-FFF2-40B4-BE49-F238E27FC236}">
                <a16:creationId xmlns:a16="http://schemas.microsoft.com/office/drawing/2014/main" id="{C452EB05-8DED-9383-E86C-8A85C96256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9658" y="0"/>
            <a:ext cx="5472684" cy="6858000"/>
          </a:xfrm>
          <a:prstGeom prst="rect">
            <a:avLst/>
          </a:prstGeom>
        </p:spPr>
      </p:pic>
      <p:sp>
        <p:nvSpPr>
          <p:cNvPr id="2" name="Espace réservé du numéro de diapositive 1">
            <a:extLst>
              <a:ext uri="{FF2B5EF4-FFF2-40B4-BE49-F238E27FC236}">
                <a16:creationId xmlns:a16="http://schemas.microsoft.com/office/drawing/2014/main" id="{D70478B1-B77A-F5C7-E438-9DE0088B2132}"/>
              </a:ext>
            </a:extLst>
          </p:cNvPr>
          <p:cNvSpPr>
            <a:spLocks noGrp="1"/>
          </p:cNvSpPr>
          <p:nvPr>
            <p:ph type="sldNum" sz="quarter" idx="12"/>
          </p:nvPr>
        </p:nvSpPr>
        <p:spPr/>
        <p:txBody>
          <a:bodyPr/>
          <a:lstStyle/>
          <a:p>
            <a:fld id="{488C3CC4-1E09-495E-A30B-E0CF89A36A7B}" type="slidenum">
              <a:rPr lang="fr-CA" smtClean="0"/>
              <a:t>19</a:t>
            </a:fld>
            <a:endParaRPr lang="fr-CA"/>
          </a:p>
        </p:txBody>
      </p:sp>
    </p:spTree>
    <p:extLst>
      <p:ext uri="{BB962C8B-B14F-4D97-AF65-F5344CB8AC3E}">
        <p14:creationId xmlns:p14="http://schemas.microsoft.com/office/powerpoint/2010/main" val="22768993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82F098-E021-407E-86FF-F46012A20CEB}"/>
              </a:ext>
            </a:extLst>
          </p:cNvPr>
          <p:cNvSpPr>
            <a:spLocks noGrp="1"/>
          </p:cNvSpPr>
          <p:nvPr>
            <p:ph type="title"/>
          </p:nvPr>
        </p:nvSpPr>
        <p:spPr>
          <a:xfrm>
            <a:off x="838199" y="0"/>
            <a:ext cx="10515600" cy="769121"/>
          </a:xfrm>
        </p:spPr>
        <p:txBody>
          <a:bodyPr>
            <a:normAutofit/>
          </a:bodyPr>
          <a:lstStyle/>
          <a:p>
            <a:pPr algn="ctr"/>
            <a:r>
              <a:rPr lang="fr-CA" sz="3600" b="1" dirty="0">
                <a:latin typeface="Cambria" panose="02040503050406030204" pitchFamily="18" charset="0"/>
                <a:ea typeface="Cambria" panose="02040503050406030204" pitchFamily="18" charset="0"/>
              </a:rPr>
              <a:t>Mathématiques au secondaire et au collégial</a:t>
            </a:r>
            <a:endParaRPr lang="fr-CA" sz="3600" b="1" dirty="0">
              <a:latin typeface="Abadi" panose="020B0604020104020204" pitchFamily="34" charset="0"/>
              <a:ea typeface="Cambria" panose="02040503050406030204" pitchFamily="18" charset="0"/>
            </a:endParaRPr>
          </a:p>
        </p:txBody>
      </p:sp>
      <p:pic>
        <p:nvPicPr>
          <p:cNvPr id="5" name="Imag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15421" y="1206246"/>
            <a:ext cx="10161157" cy="44455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Espace réservé du numéro de diapositive 2">
            <a:extLst>
              <a:ext uri="{FF2B5EF4-FFF2-40B4-BE49-F238E27FC236}">
                <a16:creationId xmlns:a16="http://schemas.microsoft.com/office/drawing/2014/main" id="{48DA61E8-E34E-DB34-7CED-9095480A6F2B}"/>
              </a:ext>
            </a:extLst>
          </p:cNvPr>
          <p:cNvSpPr>
            <a:spLocks noGrp="1"/>
          </p:cNvSpPr>
          <p:nvPr>
            <p:ph type="sldNum" sz="quarter" idx="12"/>
          </p:nvPr>
        </p:nvSpPr>
        <p:spPr/>
        <p:txBody>
          <a:bodyPr/>
          <a:lstStyle/>
          <a:p>
            <a:fld id="{488C3CC4-1E09-495E-A30B-E0CF89A36A7B}" type="slidenum">
              <a:rPr lang="fr-CA" smtClean="0"/>
              <a:t>2</a:t>
            </a:fld>
            <a:endParaRPr lang="fr-CA"/>
          </a:p>
        </p:txBody>
      </p:sp>
    </p:spTree>
    <p:extLst>
      <p:ext uri="{BB962C8B-B14F-4D97-AF65-F5344CB8AC3E}">
        <p14:creationId xmlns:p14="http://schemas.microsoft.com/office/powerpoint/2010/main" val="12895435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dessin, peinture, Gravure, croquis&#10;&#10;Description générée automatiquement">
            <a:extLst>
              <a:ext uri="{FF2B5EF4-FFF2-40B4-BE49-F238E27FC236}">
                <a16:creationId xmlns:a16="http://schemas.microsoft.com/office/drawing/2014/main" id="{F6C66E09-5C1D-78AD-14BC-54B0BB3798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4589" y="0"/>
            <a:ext cx="7062822" cy="6858000"/>
          </a:xfrm>
          <a:prstGeom prst="rect">
            <a:avLst/>
          </a:prstGeom>
        </p:spPr>
      </p:pic>
      <p:sp>
        <p:nvSpPr>
          <p:cNvPr id="2" name="Espace réservé du numéro de diapositive 1">
            <a:extLst>
              <a:ext uri="{FF2B5EF4-FFF2-40B4-BE49-F238E27FC236}">
                <a16:creationId xmlns:a16="http://schemas.microsoft.com/office/drawing/2014/main" id="{D15CD93D-0CFA-DD10-C080-67AD24F40880}"/>
              </a:ext>
            </a:extLst>
          </p:cNvPr>
          <p:cNvSpPr>
            <a:spLocks noGrp="1"/>
          </p:cNvSpPr>
          <p:nvPr>
            <p:ph type="sldNum" sz="quarter" idx="12"/>
          </p:nvPr>
        </p:nvSpPr>
        <p:spPr/>
        <p:txBody>
          <a:bodyPr/>
          <a:lstStyle/>
          <a:p>
            <a:fld id="{488C3CC4-1E09-495E-A30B-E0CF89A36A7B}" type="slidenum">
              <a:rPr lang="fr-CA" smtClean="0"/>
              <a:t>20</a:t>
            </a:fld>
            <a:endParaRPr lang="fr-CA"/>
          </a:p>
        </p:txBody>
      </p:sp>
    </p:spTree>
    <p:extLst>
      <p:ext uri="{BB962C8B-B14F-4D97-AF65-F5344CB8AC3E}">
        <p14:creationId xmlns:p14="http://schemas.microsoft.com/office/powerpoint/2010/main" val="20887215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bâtiment, art, plein air, habits&#10;&#10;Description générée automatiquement">
            <a:extLst>
              <a:ext uri="{FF2B5EF4-FFF2-40B4-BE49-F238E27FC236}">
                <a16:creationId xmlns:a16="http://schemas.microsoft.com/office/drawing/2014/main" id="{48B14E78-69B3-BC0A-DD93-4871CC9238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8427" y="0"/>
            <a:ext cx="4355146" cy="6858000"/>
          </a:xfrm>
          <a:prstGeom prst="rect">
            <a:avLst/>
          </a:prstGeom>
        </p:spPr>
      </p:pic>
      <p:sp>
        <p:nvSpPr>
          <p:cNvPr id="2" name="Espace réservé du numéro de diapositive 1">
            <a:extLst>
              <a:ext uri="{FF2B5EF4-FFF2-40B4-BE49-F238E27FC236}">
                <a16:creationId xmlns:a16="http://schemas.microsoft.com/office/drawing/2014/main" id="{CC187167-A595-018C-AC81-990259E6FA3E}"/>
              </a:ext>
            </a:extLst>
          </p:cNvPr>
          <p:cNvSpPr>
            <a:spLocks noGrp="1"/>
          </p:cNvSpPr>
          <p:nvPr>
            <p:ph type="sldNum" sz="quarter" idx="12"/>
          </p:nvPr>
        </p:nvSpPr>
        <p:spPr/>
        <p:txBody>
          <a:bodyPr/>
          <a:lstStyle/>
          <a:p>
            <a:fld id="{488C3CC4-1E09-495E-A30B-E0CF89A36A7B}" type="slidenum">
              <a:rPr lang="fr-CA" smtClean="0"/>
              <a:t>21</a:t>
            </a:fld>
            <a:endParaRPr lang="fr-CA"/>
          </a:p>
        </p:txBody>
      </p:sp>
    </p:spTree>
    <p:extLst>
      <p:ext uri="{BB962C8B-B14F-4D97-AF65-F5344CB8AC3E}">
        <p14:creationId xmlns:p14="http://schemas.microsoft.com/office/powerpoint/2010/main" val="20174318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noir et blanc, dessin, croquis, bâtiment&#10;&#10;Description générée automatiquement">
            <a:extLst>
              <a:ext uri="{FF2B5EF4-FFF2-40B4-BE49-F238E27FC236}">
                <a16:creationId xmlns:a16="http://schemas.microsoft.com/office/drawing/2014/main" id="{B2BF73E8-23CC-9D38-A2EA-2B07ABE1E6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2998" y="0"/>
            <a:ext cx="6826003" cy="6858000"/>
          </a:xfrm>
          <a:prstGeom prst="rect">
            <a:avLst/>
          </a:prstGeom>
        </p:spPr>
      </p:pic>
      <p:sp>
        <p:nvSpPr>
          <p:cNvPr id="2" name="Espace réservé du numéro de diapositive 1">
            <a:extLst>
              <a:ext uri="{FF2B5EF4-FFF2-40B4-BE49-F238E27FC236}">
                <a16:creationId xmlns:a16="http://schemas.microsoft.com/office/drawing/2014/main" id="{2EB45734-456F-D794-2F40-69C0BC16F672}"/>
              </a:ext>
            </a:extLst>
          </p:cNvPr>
          <p:cNvSpPr>
            <a:spLocks noGrp="1"/>
          </p:cNvSpPr>
          <p:nvPr>
            <p:ph type="sldNum" sz="quarter" idx="12"/>
          </p:nvPr>
        </p:nvSpPr>
        <p:spPr/>
        <p:txBody>
          <a:bodyPr/>
          <a:lstStyle/>
          <a:p>
            <a:fld id="{488C3CC4-1E09-495E-A30B-E0CF89A36A7B}" type="slidenum">
              <a:rPr lang="fr-CA" smtClean="0"/>
              <a:t>22</a:t>
            </a:fld>
            <a:endParaRPr lang="fr-CA"/>
          </a:p>
        </p:txBody>
      </p:sp>
    </p:spTree>
    <p:extLst>
      <p:ext uri="{BB962C8B-B14F-4D97-AF65-F5344CB8AC3E}">
        <p14:creationId xmlns:p14="http://schemas.microsoft.com/office/powerpoint/2010/main" val="18228205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82F098-E021-407E-86FF-F46012A20CEB}"/>
              </a:ext>
            </a:extLst>
          </p:cNvPr>
          <p:cNvSpPr>
            <a:spLocks noGrp="1"/>
          </p:cNvSpPr>
          <p:nvPr>
            <p:ph type="title"/>
          </p:nvPr>
        </p:nvSpPr>
        <p:spPr>
          <a:xfrm>
            <a:off x="838199" y="0"/>
            <a:ext cx="10515600" cy="769121"/>
          </a:xfrm>
        </p:spPr>
        <p:txBody>
          <a:bodyPr>
            <a:normAutofit/>
          </a:bodyPr>
          <a:lstStyle/>
          <a:p>
            <a:pPr algn="ctr"/>
            <a:r>
              <a:rPr lang="fr-CA" sz="3600" b="1" dirty="0">
                <a:latin typeface="Cambria" panose="02040503050406030204" pitchFamily="18" charset="0"/>
                <a:ea typeface="Cambria" panose="02040503050406030204" pitchFamily="18" charset="0"/>
              </a:rPr>
              <a:t>Inspirations  </a:t>
            </a:r>
            <a:r>
              <a:rPr lang="fr-CA" sz="3600" b="1" dirty="0">
                <a:solidFill>
                  <a:srgbClr val="7030A0"/>
                </a:solidFill>
                <a:latin typeface="Cambria" panose="02040503050406030204" pitchFamily="18" charset="0"/>
                <a:ea typeface="Cambria" panose="02040503050406030204" pitchFamily="18" charset="0"/>
              </a:rPr>
              <a:t>(</a:t>
            </a:r>
            <a:r>
              <a:rPr lang="fr-CA" sz="3600" b="1" dirty="0" err="1">
                <a:solidFill>
                  <a:srgbClr val="7030A0"/>
                </a:solidFill>
                <a:latin typeface="Cambria" panose="02040503050406030204" pitchFamily="18" charset="0"/>
                <a:ea typeface="Cambria" panose="02040503050406030204" pitchFamily="18" charset="0"/>
              </a:rPr>
              <a:t>Cristóbal</a:t>
            </a:r>
            <a:r>
              <a:rPr lang="fr-CA" sz="3600" b="1" dirty="0">
                <a:solidFill>
                  <a:srgbClr val="7030A0"/>
                </a:solidFill>
                <a:latin typeface="Cambria" panose="02040503050406030204" pitchFamily="18" charset="0"/>
                <a:ea typeface="Cambria" panose="02040503050406030204" pitchFamily="18" charset="0"/>
              </a:rPr>
              <a:t> Vila)</a:t>
            </a:r>
            <a:endParaRPr lang="fr-CA" sz="3600" b="1" dirty="0">
              <a:solidFill>
                <a:srgbClr val="7030A0"/>
              </a:solidFill>
              <a:latin typeface="Abadi" panose="020B0604020104020204" pitchFamily="34" charset="0"/>
              <a:ea typeface="Cambria" panose="02040503050406030204" pitchFamily="18" charset="0"/>
            </a:endParaRPr>
          </a:p>
        </p:txBody>
      </p:sp>
      <p:pic>
        <p:nvPicPr>
          <p:cNvPr id="3" name="Image 2" descr="Une image contenant intérieur, en bois, table, meubles&#10;&#10;Description générée automatiquement">
            <a:hlinkClick r:id="rId2"/>
            <a:extLst>
              <a:ext uri="{FF2B5EF4-FFF2-40B4-BE49-F238E27FC236}">
                <a16:creationId xmlns:a16="http://schemas.microsoft.com/office/drawing/2014/main" id="{B864E552-07BD-3AFE-ED39-3A53D9309D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354" y="903319"/>
            <a:ext cx="10055290" cy="5656101"/>
          </a:xfrm>
          <a:prstGeom prst="rect">
            <a:avLst/>
          </a:prstGeom>
          <a:ln>
            <a:noFill/>
          </a:ln>
          <a:effectLst>
            <a:softEdge rad="112500"/>
          </a:effectLst>
        </p:spPr>
      </p:pic>
      <p:sp>
        <p:nvSpPr>
          <p:cNvPr id="4" name="Espace réservé du numéro de diapositive 3">
            <a:extLst>
              <a:ext uri="{FF2B5EF4-FFF2-40B4-BE49-F238E27FC236}">
                <a16:creationId xmlns:a16="http://schemas.microsoft.com/office/drawing/2014/main" id="{B7B21D9E-C8C2-6631-DBC5-AEC127D9214F}"/>
              </a:ext>
            </a:extLst>
          </p:cNvPr>
          <p:cNvSpPr>
            <a:spLocks noGrp="1"/>
          </p:cNvSpPr>
          <p:nvPr>
            <p:ph type="sldNum" sz="quarter" idx="12"/>
          </p:nvPr>
        </p:nvSpPr>
        <p:spPr/>
        <p:txBody>
          <a:bodyPr/>
          <a:lstStyle/>
          <a:p>
            <a:fld id="{488C3CC4-1E09-495E-A30B-E0CF89A36A7B}" type="slidenum">
              <a:rPr lang="fr-CA" smtClean="0"/>
              <a:t>23</a:t>
            </a:fld>
            <a:endParaRPr lang="fr-CA"/>
          </a:p>
        </p:txBody>
      </p:sp>
    </p:spTree>
    <p:extLst>
      <p:ext uri="{BB962C8B-B14F-4D97-AF65-F5344CB8AC3E}">
        <p14:creationId xmlns:p14="http://schemas.microsoft.com/office/powerpoint/2010/main" val="11422305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Jeux et sports d’intérieur, jeu de plateau, Jeux, pièce de jeu d’échecs&#10;&#10;Description générée automatiquement">
            <a:extLst>
              <a:ext uri="{FF2B5EF4-FFF2-40B4-BE49-F238E27FC236}">
                <a16:creationId xmlns:a16="http://schemas.microsoft.com/office/drawing/2014/main" id="{1EB72BD3-6447-2325-65A6-8170F2EED5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4337"/>
            <a:ext cx="12192000" cy="6029325"/>
          </a:xfrm>
          <a:prstGeom prst="rect">
            <a:avLst/>
          </a:prstGeom>
        </p:spPr>
      </p:pic>
      <p:sp>
        <p:nvSpPr>
          <p:cNvPr id="2" name="Espace réservé du numéro de diapositive 1">
            <a:extLst>
              <a:ext uri="{FF2B5EF4-FFF2-40B4-BE49-F238E27FC236}">
                <a16:creationId xmlns:a16="http://schemas.microsoft.com/office/drawing/2014/main" id="{83FA3B94-36BC-2A43-9D67-986236350229}"/>
              </a:ext>
            </a:extLst>
          </p:cNvPr>
          <p:cNvSpPr>
            <a:spLocks noGrp="1"/>
          </p:cNvSpPr>
          <p:nvPr>
            <p:ph type="sldNum" sz="quarter" idx="12"/>
          </p:nvPr>
        </p:nvSpPr>
        <p:spPr/>
        <p:txBody>
          <a:bodyPr/>
          <a:lstStyle/>
          <a:p>
            <a:fld id="{488C3CC4-1E09-495E-A30B-E0CF89A36A7B}" type="slidenum">
              <a:rPr lang="fr-CA" smtClean="0"/>
              <a:t>24</a:t>
            </a:fld>
            <a:endParaRPr lang="fr-CA"/>
          </a:p>
        </p:txBody>
      </p:sp>
    </p:spTree>
    <p:extLst>
      <p:ext uri="{BB962C8B-B14F-4D97-AF65-F5344CB8AC3E}">
        <p14:creationId xmlns:p14="http://schemas.microsoft.com/office/powerpoint/2010/main" val="19037961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origami, Papier origami, Papier couché&#10;&#10;Description générée automatiquement">
            <a:extLst>
              <a:ext uri="{FF2B5EF4-FFF2-40B4-BE49-F238E27FC236}">
                <a16:creationId xmlns:a16="http://schemas.microsoft.com/office/drawing/2014/main" id="{AE3DF370-A475-8582-3F96-99D7EEC573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7204" y="926908"/>
            <a:ext cx="8257592" cy="5004184"/>
          </a:xfrm>
          <a:prstGeom prst="rect">
            <a:avLst/>
          </a:prstGeom>
        </p:spPr>
      </p:pic>
      <p:sp>
        <p:nvSpPr>
          <p:cNvPr id="2" name="Espace réservé du numéro de diapositive 1">
            <a:extLst>
              <a:ext uri="{FF2B5EF4-FFF2-40B4-BE49-F238E27FC236}">
                <a16:creationId xmlns:a16="http://schemas.microsoft.com/office/drawing/2014/main" id="{69591242-5CFE-0FC7-0C2C-55F721E33C54}"/>
              </a:ext>
            </a:extLst>
          </p:cNvPr>
          <p:cNvSpPr>
            <a:spLocks noGrp="1"/>
          </p:cNvSpPr>
          <p:nvPr>
            <p:ph type="sldNum" sz="quarter" idx="12"/>
          </p:nvPr>
        </p:nvSpPr>
        <p:spPr/>
        <p:txBody>
          <a:bodyPr/>
          <a:lstStyle/>
          <a:p>
            <a:fld id="{488C3CC4-1E09-495E-A30B-E0CF89A36A7B}" type="slidenum">
              <a:rPr lang="fr-CA" smtClean="0"/>
              <a:t>25</a:t>
            </a:fld>
            <a:endParaRPr lang="fr-CA"/>
          </a:p>
        </p:txBody>
      </p:sp>
    </p:spTree>
    <p:extLst>
      <p:ext uri="{BB962C8B-B14F-4D97-AF65-F5344CB8AC3E}">
        <p14:creationId xmlns:p14="http://schemas.microsoft.com/office/powerpoint/2010/main" val="10450929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motif, Rectangle, carré, art&#10;&#10;Description générée automatiquement">
            <a:extLst>
              <a:ext uri="{FF2B5EF4-FFF2-40B4-BE49-F238E27FC236}">
                <a16:creationId xmlns:a16="http://schemas.microsoft.com/office/drawing/2014/main" id="{00C29406-32A2-EA4C-8184-6904BC88C8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9070" y="0"/>
            <a:ext cx="8893860" cy="6858000"/>
          </a:xfrm>
          <a:prstGeom prst="rect">
            <a:avLst/>
          </a:prstGeom>
        </p:spPr>
      </p:pic>
      <p:sp>
        <p:nvSpPr>
          <p:cNvPr id="2" name="Espace réservé du numéro de diapositive 1">
            <a:extLst>
              <a:ext uri="{FF2B5EF4-FFF2-40B4-BE49-F238E27FC236}">
                <a16:creationId xmlns:a16="http://schemas.microsoft.com/office/drawing/2014/main" id="{F98D3E5A-3FE7-3192-17E0-F3288F1A29F3}"/>
              </a:ext>
            </a:extLst>
          </p:cNvPr>
          <p:cNvSpPr>
            <a:spLocks noGrp="1"/>
          </p:cNvSpPr>
          <p:nvPr>
            <p:ph type="sldNum" sz="quarter" idx="12"/>
          </p:nvPr>
        </p:nvSpPr>
        <p:spPr/>
        <p:txBody>
          <a:bodyPr/>
          <a:lstStyle/>
          <a:p>
            <a:fld id="{488C3CC4-1E09-495E-A30B-E0CF89A36A7B}" type="slidenum">
              <a:rPr lang="fr-CA" smtClean="0"/>
              <a:t>26</a:t>
            </a:fld>
            <a:endParaRPr lang="fr-CA"/>
          </a:p>
        </p:txBody>
      </p:sp>
    </p:spTree>
    <p:extLst>
      <p:ext uri="{BB962C8B-B14F-4D97-AF65-F5344CB8AC3E}">
        <p14:creationId xmlns:p14="http://schemas.microsoft.com/office/powerpoint/2010/main" val="33163484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Rectangle, Police, tanner, marron&#10;&#10;Description générée automatiquement">
            <a:extLst>
              <a:ext uri="{FF2B5EF4-FFF2-40B4-BE49-F238E27FC236}">
                <a16:creationId xmlns:a16="http://schemas.microsoft.com/office/drawing/2014/main" id="{A2FA8ADC-1435-71CD-2B0A-BD077303F3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28887"/>
            <a:ext cx="12192000" cy="1800225"/>
          </a:xfrm>
          <a:prstGeom prst="rect">
            <a:avLst/>
          </a:prstGeom>
        </p:spPr>
      </p:pic>
      <p:sp>
        <p:nvSpPr>
          <p:cNvPr id="2" name="Espace réservé du numéro de diapositive 1">
            <a:extLst>
              <a:ext uri="{FF2B5EF4-FFF2-40B4-BE49-F238E27FC236}">
                <a16:creationId xmlns:a16="http://schemas.microsoft.com/office/drawing/2014/main" id="{0C031100-B480-8DBC-852D-FDB979A71323}"/>
              </a:ext>
            </a:extLst>
          </p:cNvPr>
          <p:cNvSpPr>
            <a:spLocks noGrp="1"/>
          </p:cNvSpPr>
          <p:nvPr>
            <p:ph type="sldNum" sz="quarter" idx="12"/>
          </p:nvPr>
        </p:nvSpPr>
        <p:spPr/>
        <p:txBody>
          <a:bodyPr/>
          <a:lstStyle/>
          <a:p>
            <a:fld id="{488C3CC4-1E09-495E-A30B-E0CF89A36A7B}" type="slidenum">
              <a:rPr lang="fr-CA" smtClean="0"/>
              <a:t>27</a:t>
            </a:fld>
            <a:endParaRPr lang="fr-CA"/>
          </a:p>
        </p:txBody>
      </p:sp>
    </p:spTree>
    <p:extLst>
      <p:ext uri="{BB962C8B-B14F-4D97-AF65-F5344CB8AC3E}">
        <p14:creationId xmlns:p14="http://schemas.microsoft.com/office/powerpoint/2010/main" val="13725435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apture d’écran, Rectangle, texte, conception&#10;&#10;Description générée automatiquement">
            <a:extLst>
              <a:ext uri="{FF2B5EF4-FFF2-40B4-BE49-F238E27FC236}">
                <a16:creationId xmlns:a16="http://schemas.microsoft.com/office/drawing/2014/main" id="{E6347B9D-27B2-97FF-07C7-FE211680B3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14425"/>
            <a:ext cx="12192000" cy="4629150"/>
          </a:xfrm>
          <a:prstGeom prst="rect">
            <a:avLst/>
          </a:prstGeom>
        </p:spPr>
      </p:pic>
      <p:sp>
        <p:nvSpPr>
          <p:cNvPr id="2" name="Espace réservé du numéro de diapositive 1">
            <a:extLst>
              <a:ext uri="{FF2B5EF4-FFF2-40B4-BE49-F238E27FC236}">
                <a16:creationId xmlns:a16="http://schemas.microsoft.com/office/drawing/2014/main" id="{16F22F35-AA77-86F7-76CD-8F2A89D47F2E}"/>
              </a:ext>
            </a:extLst>
          </p:cNvPr>
          <p:cNvSpPr>
            <a:spLocks noGrp="1"/>
          </p:cNvSpPr>
          <p:nvPr>
            <p:ph type="sldNum" sz="quarter" idx="12"/>
          </p:nvPr>
        </p:nvSpPr>
        <p:spPr/>
        <p:txBody>
          <a:bodyPr/>
          <a:lstStyle/>
          <a:p>
            <a:fld id="{488C3CC4-1E09-495E-A30B-E0CF89A36A7B}" type="slidenum">
              <a:rPr lang="fr-CA" smtClean="0"/>
              <a:t>28</a:t>
            </a:fld>
            <a:endParaRPr lang="fr-CA"/>
          </a:p>
        </p:txBody>
      </p:sp>
    </p:spTree>
    <p:extLst>
      <p:ext uri="{BB962C8B-B14F-4D97-AF65-F5344CB8AC3E}">
        <p14:creationId xmlns:p14="http://schemas.microsoft.com/office/powerpoint/2010/main" val="39653162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art, capture d’écran, mur, conception&#10;&#10;Description générée automatiquement">
            <a:extLst>
              <a:ext uri="{FF2B5EF4-FFF2-40B4-BE49-F238E27FC236}">
                <a16:creationId xmlns:a16="http://schemas.microsoft.com/office/drawing/2014/main" id="{3C4BC05E-4746-EDAA-E728-B226545416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5679" y="0"/>
            <a:ext cx="5120641" cy="6858000"/>
          </a:xfrm>
          <a:prstGeom prst="rect">
            <a:avLst/>
          </a:prstGeom>
        </p:spPr>
      </p:pic>
      <p:sp>
        <p:nvSpPr>
          <p:cNvPr id="2" name="Espace réservé du numéro de diapositive 1">
            <a:extLst>
              <a:ext uri="{FF2B5EF4-FFF2-40B4-BE49-F238E27FC236}">
                <a16:creationId xmlns:a16="http://schemas.microsoft.com/office/drawing/2014/main" id="{4043F940-07AA-DCCE-0019-0573EB99FE6A}"/>
              </a:ext>
            </a:extLst>
          </p:cNvPr>
          <p:cNvSpPr>
            <a:spLocks noGrp="1"/>
          </p:cNvSpPr>
          <p:nvPr>
            <p:ph type="sldNum" sz="quarter" idx="12"/>
          </p:nvPr>
        </p:nvSpPr>
        <p:spPr/>
        <p:txBody>
          <a:bodyPr/>
          <a:lstStyle/>
          <a:p>
            <a:fld id="{488C3CC4-1E09-495E-A30B-E0CF89A36A7B}" type="slidenum">
              <a:rPr lang="fr-CA" smtClean="0"/>
              <a:t>29</a:t>
            </a:fld>
            <a:endParaRPr lang="fr-CA"/>
          </a:p>
        </p:txBody>
      </p:sp>
    </p:spTree>
    <p:extLst>
      <p:ext uri="{BB962C8B-B14F-4D97-AF65-F5344CB8AC3E}">
        <p14:creationId xmlns:p14="http://schemas.microsoft.com/office/powerpoint/2010/main" val="39604984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82F098-E021-407E-86FF-F46012A20CEB}"/>
              </a:ext>
            </a:extLst>
          </p:cNvPr>
          <p:cNvSpPr>
            <a:spLocks noGrp="1"/>
          </p:cNvSpPr>
          <p:nvPr>
            <p:ph type="title"/>
          </p:nvPr>
        </p:nvSpPr>
        <p:spPr>
          <a:xfrm>
            <a:off x="838199" y="0"/>
            <a:ext cx="10515600" cy="769121"/>
          </a:xfrm>
        </p:spPr>
        <p:txBody>
          <a:bodyPr>
            <a:normAutofit/>
          </a:bodyPr>
          <a:lstStyle/>
          <a:p>
            <a:pPr algn="ctr"/>
            <a:r>
              <a:rPr lang="fr-CA" sz="3600" b="1" dirty="0">
                <a:latin typeface="Cambria" panose="02040503050406030204" pitchFamily="18" charset="0"/>
                <a:ea typeface="Cambria" panose="02040503050406030204" pitchFamily="18" charset="0"/>
              </a:rPr>
              <a:t>Mathématiques au Club Math</a:t>
            </a:r>
            <a:endParaRPr lang="fr-CA" sz="3600" b="1" dirty="0">
              <a:latin typeface="Abadi" panose="020B0604020104020204" pitchFamily="34" charset="0"/>
              <a:ea typeface="Cambria" panose="02040503050406030204" pitchFamily="18" charset="0"/>
            </a:endParaRPr>
          </a:p>
        </p:txBody>
      </p:sp>
      <p:pic>
        <p:nvPicPr>
          <p:cNvPr id="3" name="Image 2" descr="Une image contenant carte&#10;&#10;Description générée automatiquement">
            <a:extLst>
              <a:ext uri="{FF2B5EF4-FFF2-40B4-BE49-F238E27FC236}">
                <a16:creationId xmlns:a16="http://schemas.microsoft.com/office/drawing/2014/main" id="{94D6E972-0BC7-E96B-6229-18665788E3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0465" y="897886"/>
            <a:ext cx="7871068" cy="56081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Espace réservé du numéro de diapositive 3">
            <a:extLst>
              <a:ext uri="{FF2B5EF4-FFF2-40B4-BE49-F238E27FC236}">
                <a16:creationId xmlns:a16="http://schemas.microsoft.com/office/drawing/2014/main" id="{443FD5BA-D7DA-96A9-7806-11B1D312ED9A}"/>
              </a:ext>
            </a:extLst>
          </p:cNvPr>
          <p:cNvSpPr>
            <a:spLocks noGrp="1"/>
          </p:cNvSpPr>
          <p:nvPr>
            <p:ph type="sldNum" sz="quarter" idx="12"/>
          </p:nvPr>
        </p:nvSpPr>
        <p:spPr/>
        <p:txBody>
          <a:bodyPr/>
          <a:lstStyle/>
          <a:p>
            <a:fld id="{488C3CC4-1E09-495E-A30B-E0CF89A36A7B}" type="slidenum">
              <a:rPr lang="fr-CA" smtClean="0"/>
              <a:t>3</a:t>
            </a:fld>
            <a:endParaRPr lang="fr-CA"/>
          </a:p>
        </p:txBody>
      </p:sp>
    </p:spTree>
    <p:extLst>
      <p:ext uri="{BB962C8B-B14F-4D97-AF65-F5344CB8AC3E}">
        <p14:creationId xmlns:p14="http://schemas.microsoft.com/office/powerpoint/2010/main" val="27020809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bougie, Photographie de nature morte, vase, table&#10;&#10;Description générée automatiquement">
            <a:extLst>
              <a:ext uri="{FF2B5EF4-FFF2-40B4-BE49-F238E27FC236}">
                <a16:creationId xmlns:a16="http://schemas.microsoft.com/office/drawing/2014/main" id="{501101B1-07B2-E8D2-5E82-7044C61532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625"/>
            <a:ext cx="12192000" cy="6762750"/>
          </a:xfrm>
          <a:prstGeom prst="rect">
            <a:avLst/>
          </a:prstGeom>
        </p:spPr>
      </p:pic>
      <p:sp>
        <p:nvSpPr>
          <p:cNvPr id="2" name="Espace réservé du numéro de diapositive 1">
            <a:extLst>
              <a:ext uri="{FF2B5EF4-FFF2-40B4-BE49-F238E27FC236}">
                <a16:creationId xmlns:a16="http://schemas.microsoft.com/office/drawing/2014/main" id="{1B804D97-E96F-1242-86B9-6175A51AB237}"/>
              </a:ext>
            </a:extLst>
          </p:cNvPr>
          <p:cNvSpPr>
            <a:spLocks noGrp="1"/>
          </p:cNvSpPr>
          <p:nvPr>
            <p:ph type="sldNum" sz="quarter" idx="12"/>
          </p:nvPr>
        </p:nvSpPr>
        <p:spPr/>
        <p:txBody>
          <a:bodyPr/>
          <a:lstStyle/>
          <a:p>
            <a:fld id="{488C3CC4-1E09-495E-A30B-E0CF89A36A7B}" type="slidenum">
              <a:rPr lang="fr-CA" smtClean="0"/>
              <a:t>30</a:t>
            </a:fld>
            <a:endParaRPr lang="fr-CA"/>
          </a:p>
        </p:txBody>
      </p:sp>
    </p:spTree>
    <p:extLst>
      <p:ext uri="{BB962C8B-B14F-4D97-AF65-F5344CB8AC3E}">
        <p14:creationId xmlns:p14="http://schemas.microsoft.com/office/powerpoint/2010/main" val="32495414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œuf&#10;&#10;Description générée automatiquement">
            <a:extLst>
              <a:ext uri="{FF2B5EF4-FFF2-40B4-BE49-F238E27FC236}">
                <a16:creationId xmlns:a16="http://schemas.microsoft.com/office/drawing/2014/main" id="{C660CADB-8ECD-2027-A1AE-8168DCF180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7300"/>
            <a:ext cx="12192000" cy="4343400"/>
          </a:xfrm>
          <a:prstGeom prst="rect">
            <a:avLst/>
          </a:prstGeom>
        </p:spPr>
      </p:pic>
      <p:sp>
        <p:nvSpPr>
          <p:cNvPr id="2" name="Espace réservé du numéro de diapositive 1">
            <a:extLst>
              <a:ext uri="{FF2B5EF4-FFF2-40B4-BE49-F238E27FC236}">
                <a16:creationId xmlns:a16="http://schemas.microsoft.com/office/drawing/2014/main" id="{65262218-60CF-35B4-1BF6-3327216116DD}"/>
              </a:ext>
            </a:extLst>
          </p:cNvPr>
          <p:cNvSpPr>
            <a:spLocks noGrp="1"/>
          </p:cNvSpPr>
          <p:nvPr>
            <p:ph type="sldNum" sz="quarter" idx="12"/>
          </p:nvPr>
        </p:nvSpPr>
        <p:spPr/>
        <p:txBody>
          <a:bodyPr/>
          <a:lstStyle/>
          <a:p>
            <a:fld id="{488C3CC4-1E09-495E-A30B-E0CF89A36A7B}" type="slidenum">
              <a:rPr lang="fr-CA" smtClean="0"/>
              <a:t>31</a:t>
            </a:fld>
            <a:endParaRPr lang="fr-CA"/>
          </a:p>
        </p:txBody>
      </p:sp>
    </p:spTree>
    <p:extLst>
      <p:ext uri="{BB962C8B-B14F-4D97-AF65-F5344CB8AC3E}">
        <p14:creationId xmlns:p14="http://schemas.microsoft.com/office/powerpoint/2010/main" val="31539646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art&#10;&#10;Description générée automatiquement avec une confiance faible">
            <a:extLst>
              <a:ext uri="{FF2B5EF4-FFF2-40B4-BE49-F238E27FC236}">
                <a16:creationId xmlns:a16="http://schemas.microsoft.com/office/drawing/2014/main" id="{CAEF37B9-1C89-5E8B-6988-3412457217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1483" y="913827"/>
            <a:ext cx="7609034" cy="5030346"/>
          </a:xfrm>
          <a:prstGeom prst="rect">
            <a:avLst/>
          </a:prstGeom>
        </p:spPr>
      </p:pic>
      <p:sp>
        <p:nvSpPr>
          <p:cNvPr id="2" name="Espace réservé du numéro de diapositive 1">
            <a:extLst>
              <a:ext uri="{FF2B5EF4-FFF2-40B4-BE49-F238E27FC236}">
                <a16:creationId xmlns:a16="http://schemas.microsoft.com/office/drawing/2014/main" id="{FC755B8D-B5C3-3407-B62B-F68F89E16791}"/>
              </a:ext>
            </a:extLst>
          </p:cNvPr>
          <p:cNvSpPr>
            <a:spLocks noGrp="1"/>
          </p:cNvSpPr>
          <p:nvPr>
            <p:ph type="sldNum" sz="quarter" idx="12"/>
          </p:nvPr>
        </p:nvSpPr>
        <p:spPr/>
        <p:txBody>
          <a:bodyPr/>
          <a:lstStyle/>
          <a:p>
            <a:fld id="{488C3CC4-1E09-495E-A30B-E0CF89A36A7B}" type="slidenum">
              <a:rPr lang="fr-CA" smtClean="0"/>
              <a:t>32</a:t>
            </a:fld>
            <a:endParaRPr lang="fr-CA"/>
          </a:p>
        </p:txBody>
      </p:sp>
    </p:spTree>
    <p:extLst>
      <p:ext uri="{BB962C8B-B14F-4D97-AF65-F5344CB8AC3E}">
        <p14:creationId xmlns:p14="http://schemas.microsoft.com/office/powerpoint/2010/main" val="34823530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intérieur&#10;&#10;Description générée automatiquement avec une confiance moyenne">
            <a:extLst>
              <a:ext uri="{FF2B5EF4-FFF2-40B4-BE49-F238E27FC236}">
                <a16:creationId xmlns:a16="http://schemas.microsoft.com/office/drawing/2014/main" id="{07172FA2-2DE8-F6DC-378B-C724162568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
            <a:ext cx="12192000" cy="6629400"/>
          </a:xfrm>
          <a:prstGeom prst="rect">
            <a:avLst/>
          </a:prstGeom>
        </p:spPr>
      </p:pic>
      <p:sp>
        <p:nvSpPr>
          <p:cNvPr id="2" name="Espace réservé du numéro de diapositive 1">
            <a:extLst>
              <a:ext uri="{FF2B5EF4-FFF2-40B4-BE49-F238E27FC236}">
                <a16:creationId xmlns:a16="http://schemas.microsoft.com/office/drawing/2014/main" id="{2ED3B96E-72EF-7F99-9BE9-49F3C5E71844}"/>
              </a:ext>
            </a:extLst>
          </p:cNvPr>
          <p:cNvSpPr>
            <a:spLocks noGrp="1"/>
          </p:cNvSpPr>
          <p:nvPr>
            <p:ph type="sldNum" sz="quarter" idx="12"/>
          </p:nvPr>
        </p:nvSpPr>
        <p:spPr/>
        <p:txBody>
          <a:bodyPr/>
          <a:lstStyle/>
          <a:p>
            <a:fld id="{488C3CC4-1E09-495E-A30B-E0CF89A36A7B}" type="slidenum">
              <a:rPr lang="fr-CA" smtClean="0"/>
              <a:t>33</a:t>
            </a:fld>
            <a:endParaRPr lang="fr-CA"/>
          </a:p>
        </p:txBody>
      </p:sp>
    </p:spTree>
    <p:extLst>
      <p:ext uri="{BB962C8B-B14F-4D97-AF65-F5344CB8AC3E}">
        <p14:creationId xmlns:p14="http://schemas.microsoft.com/office/powerpoint/2010/main" val="38014122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en bois, calculatrice, intérieur, abacus&#10;&#10;Description générée automatiquement">
            <a:extLst>
              <a:ext uri="{FF2B5EF4-FFF2-40B4-BE49-F238E27FC236}">
                <a16:creationId xmlns:a16="http://schemas.microsoft.com/office/drawing/2014/main" id="{D4847620-197C-DB63-3E32-BD6056D584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8085" y="0"/>
            <a:ext cx="9635829" cy="6858000"/>
          </a:xfrm>
          <a:prstGeom prst="rect">
            <a:avLst/>
          </a:prstGeom>
        </p:spPr>
      </p:pic>
      <p:sp>
        <p:nvSpPr>
          <p:cNvPr id="2" name="Espace réservé du numéro de diapositive 1">
            <a:extLst>
              <a:ext uri="{FF2B5EF4-FFF2-40B4-BE49-F238E27FC236}">
                <a16:creationId xmlns:a16="http://schemas.microsoft.com/office/drawing/2014/main" id="{0D07EA86-A0B3-6C40-C322-A5BDDB476374}"/>
              </a:ext>
            </a:extLst>
          </p:cNvPr>
          <p:cNvSpPr>
            <a:spLocks noGrp="1"/>
          </p:cNvSpPr>
          <p:nvPr>
            <p:ph type="sldNum" sz="quarter" idx="12"/>
          </p:nvPr>
        </p:nvSpPr>
        <p:spPr/>
        <p:txBody>
          <a:bodyPr/>
          <a:lstStyle/>
          <a:p>
            <a:fld id="{488C3CC4-1E09-495E-A30B-E0CF89A36A7B}" type="slidenum">
              <a:rPr lang="fr-CA" smtClean="0"/>
              <a:t>34</a:t>
            </a:fld>
            <a:endParaRPr lang="fr-CA"/>
          </a:p>
        </p:txBody>
      </p:sp>
    </p:spTree>
    <p:extLst>
      <p:ext uri="{BB962C8B-B14F-4D97-AF65-F5344CB8AC3E}">
        <p14:creationId xmlns:p14="http://schemas.microsoft.com/office/powerpoint/2010/main" val="1147376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D2F9A331-7ECF-B466-19F2-E37EEAF8519C}"/>
              </a:ext>
            </a:extLst>
          </p:cNvPr>
          <p:cNvSpPr>
            <a:spLocks noGrp="1"/>
          </p:cNvSpPr>
          <p:nvPr>
            <p:ph type="sldNum" sz="quarter" idx="12"/>
          </p:nvPr>
        </p:nvSpPr>
        <p:spPr/>
        <p:txBody>
          <a:bodyPr/>
          <a:lstStyle/>
          <a:p>
            <a:fld id="{488C3CC4-1E09-495E-A30B-E0CF89A36A7B}" type="slidenum">
              <a:rPr lang="fr-CA" smtClean="0"/>
              <a:t>35</a:t>
            </a:fld>
            <a:endParaRPr lang="fr-CA"/>
          </a:p>
        </p:txBody>
      </p:sp>
      <p:pic>
        <p:nvPicPr>
          <p:cNvPr id="6" name="Image 5" descr="Une image contenant nuage, ciel, terrain de jeux, plein air&#10;&#10;Le contenu généré par l’IA peut être incorrect.">
            <a:extLst>
              <a:ext uri="{FF2B5EF4-FFF2-40B4-BE49-F238E27FC236}">
                <a16:creationId xmlns:a16="http://schemas.microsoft.com/office/drawing/2014/main" id="{1FFBC78C-9395-AC37-6AA8-0992BA2F87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351" y="0"/>
            <a:ext cx="10320089" cy="6873179"/>
          </a:xfrm>
          <a:prstGeom prst="rect">
            <a:avLst/>
          </a:prstGeom>
        </p:spPr>
      </p:pic>
    </p:spTree>
    <p:extLst>
      <p:ext uri="{BB962C8B-B14F-4D97-AF65-F5344CB8AC3E}">
        <p14:creationId xmlns:p14="http://schemas.microsoft.com/office/powerpoint/2010/main" val="10676038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sphère, intérieur&#10;&#10;Description générée automatiquement">
            <a:extLst>
              <a:ext uri="{FF2B5EF4-FFF2-40B4-BE49-F238E27FC236}">
                <a16:creationId xmlns:a16="http://schemas.microsoft.com/office/drawing/2014/main" id="{7D7678B4-F8E8-32F0-394B-64313771AA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917" y="0"/>
            <a:ext cx="11312165" cy="6858000"/>
          </a:xfrm>
          <a:prstGeom prst="rect">
            <a:avLst/>
          </a:prstGeom>
        </p:spPr>
      </p:pic>
      <p:sp>
        <p:nvSpPr>
          <p:cNvPr id="2" name="Espace réservé du numéro de diapositive 1">
            <a:extLst>
              <a:ext uri="{FF2B5EF4-FFF2-40B4-BE49-F238E27FC236}">
                <a16:creationId xmlns:a16="http://schemas.microsoft.com/office/drawing/2014/main" id="{F78B9D34-66B4-962C-89DA-EBB6B8D8C0C1}"/>
              </a:ext>
            </a:extLst>
          </p:cNvPr>
          <p:cNvSpPr>
            <a:spLocks noGrp="1"/>
          </p:cNvSpPr>
          <p:nvPr>
            <p:ph type="sldNum" sz="quarter" idx="12"/>
          </p:nvPr>
        </p:nvSpPr>
        <p:spPr/>
        <p:txBody>
          <a:bodyPr/>
          <a:lstStyle/>
          <a:p>
            <a:fld id="{488C3CC4-1E09-495E-A30B-E0CF89A36A7B}" type="slidenum">
              <a:rPr lang="fr-CA" smtClean="0"/>
              <a:t>36</a:t>
            </a:fld>
            <a:endParaRPr lang="fr-CA"/>
          </a:p>
        </p:txBody>
      </p:sp>
    </p:spTree>
    <p:extLst>
      <p:ext uri="{BB962C8B-B14F-4D97-AF65-F5344CB8AC3E}">
        <p14:creationId xmlns:p14="http://schemas.microsoft.com/office/powerpoint/2010/main" val="270801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en bois, art&#10;&#10;Description générée automatiquement avec une confiance faible">
            <a:extLst>
              <a:ext uri="{FF2B5EF4-FFF2-40B4-BE49-F238E27FC236}">
                <a16:creationId xmlns:a16="http://schemas.microsoft.com/office/drawing/2014/main" id="{BAFB0D2E-719C-AAAA-4CC1-FA3AA51692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094" y="0"/>
            <a:ext cx="11041811" cy="6858000"/>
          </a:xfrm>
          <a:prstGeom prst="rect">
            <a:avLst/>
          </a:prstGeom>
        </p:spPr>
      </p:pic>
      <p:sp>
        <p:nvSpPr>
          <p:cNvPr id="2" name="Espace réservé du numéro de diapositive 1">
            <a:extLst>
              <a:ext uri="{FF2B5EF4-FFF2-40B4-BE49-F238E27FC236}">
                <a16:creationId xmlns:a16="http://schemas.microsoft.com/office/drawing/2014/main" id="{750F8B0A-9E88-AE41-513A-DB3D51ED5238}"/>
              </a:ext>
            </a:extLst>
          </p:cNvPr>
          <p:cNvSpPr>
            <a:spLocks noGrp="1"/>
          </p:cNvSpPr>
          <p:nvPr>
            <p:ph type="sldNum" sz="quarter" idx="12"/>
          </p:nvPr>
        </p:nvSpPr>
        <p:spPr/>
        <p:txBody>
          <a:bodyPr/>
          <a:lstStyle/>
          <a:p>
            <a:fld id="{488C3CC4-1E09-495E-A30B-E0CF89A36A7B}" type="slidenum">
              <a:rPr lang="fr-CA" smtClean="0"/>
              <a:t>37</a:t>
            </a:fld>
            <a:endParaRPr lang="fr-CA"/>
          </a:p>
        </p:txBody>
      </p:sp>
    </p:spTree>
    <p:extLst>
      <p:ext uri="{BB962C8B-B14F-4D97-AF65-F5344CB8AC3E}">
        <p14:creationId xmlns:p14="http://schemas.microsoft.com/office/powerpoint/2010/main" val="22406155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alculatrice, abacus, intérieur&#10;&#10;Description générée automatiquement">
            <a:extLst>
              <a:ext uri="{FF2B5EF4-FFF2-40B4-BE49-F238E27FC236}">
                <a16:creationId xmlns:a16="http://schemas.microsoft.com/office/drawing/2014/main" id="{6C1D1DA1-F477-6EC7-17A5-25A049F3C5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7350"/>
            <a:ext cx="12192000" cy="3543300"/>
          </a:xfrm>
          <a:prstGeom prst="rect">
            <a:avLst/>
          </a:prstGeom>
        </p:spPr>
      </p:pic>
      <p:sp>
        <p:nvSpPr>
          <p:cNvPr id="2" name="Espace réservé du numéro de diapositive 1">
            <a:extLst>
              <a:ext uri="{FF2B5EF4-FFF2-40B4-BE49-F238E27FC236}">
                <a16:creationId xmlns:a16="http://schemas.microsoft.com/office/drawing/2014/main" id="{B49C73B5-5A0F-463A-CADF-D20FC509881A}"/>
              </a:ext>
            </a:extLst>
          </p:cNvPr>
          <p:cNvSpPr>
            <a:spLocks noGrp="1"/>
          </p:cNvSpPr>
          <p:nvPr>
            <p:ph type="sldNum" sz="quarter" idx="12"/>
          </p:nvPr>
        </p:nvSpPr>
        <p:spPr/>
        <p:txBody>
          <a:bodyPr/>
          <a:lstStyle/>
          <a:p>
            <a:fld id="{488C3CC4-1E09-495E-A30B-E0CF89A36A7B}" type="slidenum">
              <a:rPr lang="fr-CA" smtClean="0"/>
              <a:t>38</a:t>
            </a:fld>
            <a:endParaRPr lang="fr-CA"/>
          </a:p>
        </p:txBody>
      </p:sp>
    </p:spTree>
    <p:extLst>
      <p:ext uri="{BB962C8B-B14F-4D97-AF65-F5344CB8AC3E}">
        <p14:creationId xmlns:p14="http://schemas.microsoft.com/office/powerpoint/2010/main" val="12165973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en bois&#10;&#10;Description générée automatiquement avec une confiance moyenne">
            <a:extLst>
              <a:ext uri="{FF2B5EF4-FFF2-40B4-BE49-F238E27FC236}">
                <a16:creationId xmlns:a16="http://schemas.microsoft.com/office/drawing/2014/main" id="{C5166736-1712-2BF7-7E78-9223978CA6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9970" y="0"/>
            <a:ext cx="8892059" cy="6858000"/>
          </a:xfrm>
          <a:prstGeom prst="rect">
            <a:avLst/>
          </a:prstGeom>
        </p:spPr>
      </p:pic>
      <p:sp>
        <p:nvSpPr>
          <p:cNvPr id="2" name="Espace réservé du numéro de diapositive 1">
            <a:extLst>
              <a:ext uri="{FF2B5EF4-FFF2-40B4-BE49-F238E27FC236}">
                <a16:creationId xmlns:a16="http://schemas.microsoft.com/office/drawing/2014/main" id="{8F3DE24D-002E-EF29-B8BA-843EEACCF81F}"/>
              </a:ext>
            </a:extLst>
          </p:cNvPr>
          <p:cNvSpPr>
            <a:spLocks noGrp="1"/>
          </p:cNvSpPr>
          <p:nvPr>
            <p:ph type="sldNum" sz="quarter" idx="12"/>
          </p:nvPr>
        </p:nvSpPr>
        <p:spPr/>
        <p:txBody>
          <a:bodyPr/>
          <a:lstStyle/>
          <a:p>
            <a:fld id="{488C3CC4-1E09-495E-A30B-E0CF89A36A7B}" type="slidenum">
              <a:rPr lang="fr-CA" smtClean="0"/>
              <a:t>39</a:t>
            </a:fld>
            <a:endParaRPr lang="fr-CA"/>
          </a:p>
        </p:txBody>
      </p:sp>
    </p:spTree>
    <p:extLst>
      <p:ext uri="{BB962C8B-B14F-4D97-AF65-F5344CB8AC3E}">
        <p14:creationId xmlns:p14="http://schemas.microsoft.com/office/powerpoint/2010/main" val="20325752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édia en ligne 6" title="Présentation du Club Math du Cégep de Sherbrooke | Automne 2024">
            <a:hlinkClick r:id="" action="ppaction://media"/>
            <a:extLst>
              <a:ext uri="{FF2B5EF4-FFF2-40B4-BE49-F238E27FC236}">
                <a16:creationId xmlns:a16="http://schemas.microsoft.com/office/drawing/2014/main" id="{3328BED2-4589-74C6-1790-E556461813B7}"/>
              </a:ext>
            </a:extLst>
          </p:cNvPr>
          <p:cNvPicPr>
            <a:picLocks noRot="1" noChangeAspect="1"/>
          </p:cNvPicPr>
          <p:nvPr>
            <a:videoFile r:link="rId1"/>
          </p:nvPr>
        </p:nvPicPr>
        <p:blipFill>
          <a:blip r:embed="rId3"/>
          <a:stretch>
            <a:fillRect/>
          </a:stretch>
        </p:blipFill>
        <p:spPr>
          <a:xfrm>
            <a:off x="0" y="-12547"/>
            <a:ext cx="12192000" cy="6883094"/>
          </a:xfrm>
          <a:prstGeom prst="rect">
            <a:avLst/>
          </a:prstGeom>
        </p:spPr>
      </p:pic>
      <p:sp>
        <p:nvSpPr>
          <p:cNvPr id="2" name="Titre 1">
            <a:extLst>
              <a:ext uri="{FF2B5EF4-FFF2-40B4-BE49-F238E27FC236}">
                <a16:creationId xmlns:a16="http://schemas.microsoft.com/office/drawing/2014/main" id="{4982F098-E021-407E-86FF-F46012A20CEB}"/>
              </a:ext>
            </a:extLst>
          </p:cNvPr>
          <p:cNvSpPr>
            <a:spLocks noGrp="1"/>
          </p:cNvSpPr>
          <p:nvPr>
            <p:ph type="title"/>
          </p:nvPr>
        </p:nvSpPr>
        <p:spPr>
          <a:xfrm>
            <a:off x="838199" y="0"/>
            <a:ext cx="10515600" cy="769121"/>
          </a:xfrm>
        </p:spPr>
        <p:txBody>
          <a:bodyPr>
            <a:normAutofit/>
          </a:bodyPr>
          <a:lstStyle/>
          <a:p>
            <a:pPr algn="ctr"/>
            <a:r>
              <a:rPr lang="fr-CA" sz="3600" b="1" dirty="0">
                <a:solidFill>
                  <a:schemeClr val="bg1"/>
                </a:solidFill>
                <a:latin typeface="Cambria" panose="02040503050406030204" pitchFamily="18" charset="0"/>
                <a:ea typeface="Cambria" panose="02040503050406030204" pitchFamily="18" charset="0"/>
              </a:rPr>
              <a:t>Vidéo de présentation du Club Math</a:t>
            </a:r>
            <a:endParaRPr lang="fr-CA" sz="3600" b="1" dirty="0">
              <a:solidFill>
                <a:schemeClr val="bg1"/>
              </a:solidFill>
              <a:latin typeface="Abadi" panose="020B0604020104020204" pitchFamily="34" charset="0"/>
              <a:ea typeface="Cambria" panose="02040503050406030204" pitchFamily="18" charset="0"/>
            </a:endParaRPr>
          </a:p>
        </p:txBody>
      </p:sp>
      <p:sp>
        <p:nvSpPr>
          <p:cNvPr id="3" name="Espace réservé du numéro de diapositive 2">
            <a:extLst>
              <a:ext uri="{FF2B5EF4-FFF2-40B4-BE49-F238E27FC236}">
                <a16:creationId xmlns:a16="http://schemas.microsoft.com/office/drawing/2014/main" id="{F477E62A-E147-9AA2-B762-F4A15CE797D0}"/>
              </a:ext>
            </a:extLst>
          </p:cNvPr>
          <p:cNvSpPr>
            <a:spLocks noGrp="1"/>
          </p:cNvSpPr>
          <p:nvPr>
            <p:ph type="sldNum" sz="quarter" idx="12"/>
          </p:nvPr>
        </p:nvSpPr>
        <p:spPr/>
        <p:txBody>
          <a:bodyPr/>
          <a:lstStyle/>
          <a:p>
            <a:fld id="{488C3CC4-1E09-495E-A30B-E0CF89A36A7B}" type="slidenum">
              <a:rPr lang="fr-CA" smtClean="0"/>
              <a:t>4</a:t>
            </a:fld>
            <a:endParaRPr lang="fr-CA"/>
          </a:p>
        </p:txBody>
      </p:sp>
    </p:spTree>
    <p:extLst>
      <p:ext uri="{BB962C8B-B14F-4D97-AF65-F5344CB8AC3E}">
        <p14:creationId xmlns:p14="http://schemas.microsoft.com/office/powerpoint/2010/main" val="189268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arré, art&#10;&#10;Description générée automatiquement">
            <a:extLst>
              <a:ext uri="{FF2B5EF4-FFF2-40B4-BE49-F238E27FC236}">
                <a16:creationId xmlns:a16="http://schemas.microsoft.com/office/drawing/2014/main" id="{126FF028-B7AA-A324-63F7-D11C5C9DA0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490" y="0"/>
            <a:ext cx="10291020" cy="6858000"/>
          </a:xfrm>
          <a:prstGeom prst="rect">
            <a:avLst/>
          </a:prstGeom>
        </p:spPr>
      </p:pic>
      <p:sp>
        <p:nvSpPr>
          <p:cNvPr id="2" name="Espace réservé du numéro de diapositive 1">
            <a:extLst>
              <a:ext uri="{FF2B5EF4-FFF2-40B4-BE49-F238E27FC236}">
                <a16:creationId xmlns:a16="http://schemas.microsoft.com/office/drawing/2014/main" id="{BC229904-F874-182E-AE1D-8F2F88212668}"/>
              </a:ext>
            </a:extLst>
          </p:cNvPr>
          <p:cNvSpPr>
            <a:spLocks noGrp="1"/>
          </p:cNvSpPr>
          <p:nvPr>
            <p:ph type="sldNum" sz="quarter" idx="12"/>
          </p:nvPr>
        </p:nvSpPr>
        <p:spPr/>
        <p:txBody>
          <a:bodyPr/>
          <a:lstStyle/>
          <a:p>
            <a:fld id="{488C3CC4-1E09-495E-A30B-E0CF89A36A7B}" type="slidenum">
              <a:rPr lang="fr-CA" smtClean="0"/>
              <a:t>40</a:t>
            </a:fld>
            <a:endParaRPr lang="fr-CA"/>
          </a:p>
        </p:txBody>
      </p:sp>
    </p:spTree>
    <p:extLst>
      <p:ext uri="{BB962C8B-B14F-4D97-AF65-F5344CB8AC3E}">
        <p14:creationId xmlns:p14="http://schemas.microsoft.com/office/powerpoint/2010/main" val="33458745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bois, en bois, contre-plaqué, bois dur&#10;&#10;Description générée automatiquement">
            <a:extLst>
              <a:ext uri="{FF2B5EF4-FFF2-40B4-BE49-F238E27FC236}">
                <a16:creationId xmlns:a16="http://schemas.microsoft.com/office/drawing/2014/main" id="{E3CDC52F-FE7B-F5EB-88D2-CABEFF80AF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005" y="863180"/>
            <a:ext cx="4534485" cy="2869065"/>
          </a:xfrm>
          <a:prstGeom prst="rect">
            <a:avLst/>
          </a:prstGeom>
        </p:spPr>
      </p:pic>
      <p:pic>
        <p:nvPicPr>
          <p:cNvPr id="5" name="Image 4" descr="Une image contenant en bois, Bloc de bois, sol, intérieur&#10;&#10;Description générée automatiquement">
            <a:extLst>
              <a:ext uri="{FF2B5EF4-FFF2-40B4-BE49-F238E27FC236}">
                <a16:creationId xmlns:a16="http://schemas.microsoft.com/office/drawing/2014/main" id="{0C41A893-841F-B4B7-B96F-E213CC9F14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0264" y="2369899"/>
            <a:ext cx="7621736" cy="4077629"/>
          </a:xfrm>
          <a:prstGeom prst="rect">
            <a:avLst/>
          </a:prstGeom>
        </p:spPr>
      </p:pic>
      <p:sp>
        <p:nvSpPr>
          <p:cNvPr id="2" name="Espace réservé du numéro de diapositive 1">
            <a:extLst>
              <a:ext uri="{FF2B5EF4-FFF2-40B4-BE49-F238E27FC236}">
                <a16:creationId xmlns:a16="http://schemas.microsoft.com/office/drawing/2014/main" id="{5E719B7B-42E6-D3AD-67C8-423F10983C09}"/>
              </a:ext>
            </a:extLst>
          </p:cNvPr>
          <p:cNvSpPr>
            <a:spLocks noGrp="1"/>
          </p:cNvSpPr>
          <p:nvPr>
            <p:ph type="sldNum" sz="quarter" idx="12"/>
          </p:nvPr>
        </p:nvSpPr>
        <p:spPr/>
        <p:txBody>
          <a:bodyPr/>
          <a:lstStyle/>
          <a:p>
            <a:fld id="{488C3CC4-1E09-495E-A30B-E0CF89A36A7B}" type="slidenum">
              <a:rPr lang="fr-CA" smtClean="0"/>
              <a:t>41</a:t>
            </a:fld>
            <a:endParaRPr lang="fr-CA"/>
          </a:p>
        </p:txBody>
      </p:sp>
    </p:spTree>
    <p:extLst>
      <p:ext uri="{BB962C8B-B14F-4D97-AF65-F5344CB8AC3E}">
        <p14:creationId xmlns:p14="http://schemas.microsoft.com/office/powerpoint/2010/main" val="7661147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en bois, travail du bois, bois dur, contre-plaqué&#10;&#10;Description générée automatiquement">
            <a:extLst>
              <a:ext uri="{FF2B5EF4-FFF2-40B4-BE49-F238E27FC236}">
                <a16:creationId xmlns:a16="http://schemas.microsoft.com/office/drawing/2014/main" id="{2E3D86DE-D953-363A-0738-F90B82CB48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521" y="0"/>
            <a:ext cx="11926957" cy="6858000"/>
          </a:xfrm>
          <a:prstGeom prst="rect">
            <a:avLst/>
          </a:prstGeom>
        </p:spPr>
      </p:pic>
      <p:sp>
        <p:nvSpPr>
          <p:cNvPr id="2" name="Espace réservé du numéro de diapositive 1">
            <a:extLst>
              <a:ext uri="{FF2B5EF4-FFF2-40B4-BE49-F238E27FC236}">
                <a16:creationId xmlns:a16="http://schemas.microsoft.com/office/drawing/2014/main" id="{F5A8E8E0-BFC5-2EF9-2B69-D45ECD00BF76}"/>
              </a:ext>
            </a:extLst>
          </p:cNvPr>
          <p:cNvSpPr>
            <a:spLocks noGrp="1"/>
          </p:cNvSpPr>
          <p:nvPr>
            <p:ph type="sldNum" sz="quarter" idx="12"/>
          </p:nvPr>
        </p:nvSpPr>
        <p:spPr/>
        <p:txBody>
          <a:bodyPr/>
          <a:lstStyle/>
          <a:p>
            <a:fld id="{488C3CC4-1E09-495E-A30B-E0CF89A36A7B}" type="slidenum">
              <a:rPr lang="fr-CA" smtClean="0"/>
              <a:t>42</a:t>
            </a:fld>
            <a:endParaRPr lang="fr-CA"/>
          </a:p>
        </p:txBody>
      </p:sp>
    </p:spTree>
    <p:extLst>
      <p:ext uri="{BB962C8B-B14F-4D97-AF65-F5344CB8AC3E}">
        <p14:creationId xmlns:p14="http://schemas.microsoft.com/office/powerpoint/2010/main" val="14618655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vase, nature morte, Photographie de nature morte, pot de fleurs&#10;&#10;Description générée automatiquement">
            <a:extLst>
              <a:ext uri="{FF2B5EF4-FFF2-40B4-BE49-F238E27FC236}">
                <a16:creationId xmlns:a16="http://schemas.microsoft.com/office/drawing/2014/main" id="{895E2891-69A4-5DEC-F8ED-77F9C71C7E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327" y="0"/>
            <a:ext cx="10731345" cy="6858000"/>
          </a:xfrm>
          <a:prstGeom prst="rect">
            <a:avLst/>
          </a:prstGeom>
        </p:spPr>
      </p:pic>
      <p:sp>
        <p:nvSpPr>
          <p:cNvPr id="2" name="Espace réservé du numéro de diapositive 1">
            <a:extLst>
              <a:ext uri="{FF2B5EF4-FFF2-40B4-BE49-F238E27FC236}">
                <a16:creationId xmlns:a16="http://schemas.microsoft.com/office/drawing/2014/main" id="{EE054BCE-6934-B685-2259-8F3481C81DC5}"/>
              </a:ext>
            </a:extLst>
          </p:cNvPr>
          <p:cNvSpPr>
            <a:spLocks noGrp="1"/>
          </p:cNvSpPr>
          <p:nvPr>
            <p:ph type="sldNum" sz="quarter" idx="12"/>
          </p:nvPr>
        </p:nvSpPr>
        <p:spPr/>
        <p:txBody>
          <a:bodyPr/>
          <a:lstStyle/>
          <a:p>
            <a:fld id="{488C3CC4-1E09-495E-A30B-E0CF89A36A7B}" type="slidenum">
              <a:rPr lang="fr-CA" smtClean="0"/>
              <a:t>43</a:t>
            </a:fld>
            <a:endParaRPr lang="fr-CA"/>
          </a:p>
        </p:txBody>
      </p:sp>
    </p:spTree>
    <p:extLst>
      <p:ext uri="{BB962C8B-B14F-4D97-AF65-F5344CB8AC3E}">
        <p14:creationId xmlns:p14="http://schemas.microsoft.com/office/powerpoint/2010/main" val="20783445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cadre photo, Visage humain, peinture, art&#10;&#10;Description générée automatiquement">
            <a:extLst>
              <a:ext uri="{FF2B5EF4-FFF2-40B4-BE49-F238E27FC236}">
                <a16:creationId xmlns:a16="http://schemas.microsoft.com/office/drawing/2014/main" id="{C26B5C03-2DC8-0ABC-6556-F9B7C867E7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569"/>
            <a:ext cx="12192000" cy="6748862"/>
          </a:xfrm>
          <a:prstGeom prst="rect">
            <a:avLst/>
          </a:prstGeom>
        </p:spPr>
      </p:pic>
      <p:sp>
        <p:nvSpPr>
          <p:cNvPr id="2" name="Espace réservé du numéro de diapositive 1">
            <a:extLst>
              <a:ext uri="{FF2B5EF4-FFF2-40B4-BE49-F238E27FC236}">
                <a16:creationId xmlns:a16="http://schemas.microsoft.com/office/drawing/2014/main" id="{09FF935D-AFFB-FA4A-5C3C-13ADF6793F44}"/>
              </a:ext>
            </a:extLst>
          </p:cNvPr>
          <p:cNvSpPr>
            <a:spLocks noGrp="1"/>
          </p:cNvSpPr>
          <p:nvPr>
            <p:ph type="sldNum" sz="quarter" idx="12"/>
          </p:nvPr>
        </p:nvSpPr>
        <p:spPr/>
        <p:txBody>
          <a:bodyPr/>
          <a:lstStyle/>
          <a:p>
            <a:fld id="{488C3CC4-1E09-495E-A30B-E0CF89A36A7B}" type="slidenum">
              <a:rPr lang="fr-CA" smtClean="0"/>
              <a:t>44</a:t>
            </a:fld>
            <a:endParaRPr lang="fr-CA"/>
          </a:p>
        </p:txBody>
      </p:sp>
    </p:spTree>
    <p:extLst>
      <p:ext uri="{BB962C8B-B14F-4D97-AF65-F5344CB8AC3E}">
        <p14:creationId xmlns:p14="http://schemas.microsoft.com/office/powerpoint/2010/main" val="35188604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adre photo, peinture, art, Arts visuels&#10;&#10;Description générée automatiquement">
            <a:extLst>
              <a:ext uri="{FF2B5EF4-FFF2-40B4-BE49-F238E27FC236}">
                <a16:creationId xmlns:a16="http://schemas.microsoft.com/office/drawing/2014/main" id="{32F945D8-5E64-1B5E-8CFE-4EBF3F4CC9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569"/>
            <a:ext cx="12192000" cy="6748862"/>
          </a:xfrm>
          <a:prstGeom prst="rect">
            <a:avLst/>
          </a:prstGeom>
        </p:spPr>
      </p:pic>
      <p:sp>
        <p:nvSpPr>
          <p:cNvPr id="2" name="Espace réservé du numéro de diapositive 1">
            <a:extLst>
              <a:ext uri="{FF2B5EF4-FFF2-40B4-BE49-F238E27FC236}">
                <a16:creationId xmlns:a16="http://schemas.microsoft.com/office/drawing/2014/main" id="{6F583E8A-BA0C-A4F4-5CD9-B3009C42603F}"/>
              </a:ext>
            </a:extLst>
          </p:cNvPr>
          <p:cNvSpPr>
            <a:spLocks noGrp="1"/>
          </p:cNvSpPr>
          <p:nvPr>
            <p:ph type="sldNum" sz="quarter" idx="12"/>
          </p:nvPr>
        </p:nvSpPr>
        <p:spPr/>
        <p:txBody>
          <a:bodyPr/>
          <a:lstStyle/>
          <a:p>
            <a:fld id="{488C3CC4-1E09-495E-A30B-E0CF89A36A7B}" type="slidenum">
              <a:rPr lang="fr-CA" smtClean="0"/>
              <a:t>45</a:t>
            </a:fld>
            <a:endParaRPr lang="fr-CA"/>
          </a:p>
        </p:txBody>
      </p:sp>
    </p:spTree>
    <p:extLst>
      <p:ext uri="{BB962C8B-B14F-4D97-AF65-F5344CB8AC3E}">
        <p14:creationId xmlns:p14="http://schemas.microsoft.com/office/powerpoint/2010/main" val="796037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art, Arts visuels, peinture, dessin&#10;&#10;Description générée automatiquement">
            <a:extLst>
              <a:ext uri="{FF2B5EF4-FFF2-40B4-BE49-F238E27FC236}">
                <a16:creationId xmlns:a16="http://schemas.microsoft.com/office/drawing/2014/main" id="{ACE03BD6-3FD3-C7D9-17F3-ECD78096D0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3647" y="0"/>
            <a:ext cx="5524705" cy="6858000"/>
          </a:xfrm>
          <a:prstGeom prst="rect">
            <a:avLst/>
          </a:prstGeom>
        </p:spPr>
      </p:pic>
      <p:sp>
        <p:nvSpPr>
          <p:cNvPr id="2" name="Espace réservé du numéro de diapositive 1">
            <a:extLst>
              <a:ext uri="{FF2B5EF4-FFF2-40B4-BE49-F238E27FC236}">
                <a16:creationId xmlns:a16="http://schemas.microsoft.com/office/drawing/2014/main" id="{8FFE8A76-B527-7F8A-B5A7-1215DD46604B}"/>
              </a:ext>
            </a:extLst>
          </p:cNvPr>
          <p:cNvSpPr>
            <a:spLocks noGrp="1"/>
          </p:cNvSpPr>
          <p:nvPr>
            <p:ph type="sldNum" sz="quarter" idx="12"/>
          </p:nvPr>
        </p:nvSpPr>
        <p:spPr/>
        <p:txBody>
          <a:bodyPr/>
          <a:lstStyle/>
          <a:p>
            <a:fld id="{488C3CC4-1E09-495E-A30B-E0CF89A36A7B}" type="slidenum">
              <a:rPr lang="fr-CA" smtClean="0"/>
              <a:t>46</a:t>
            </a:fld>
            <a:endParaRPr lang="fr-CA"/>
          </a:p>
        </p:txBody>
      </p:sp>
    </p:spTree>
    <p:extLst>
      <p:ext uri="{BB962C8B-B14F-4D97-AF65-F5344CB8AC3E}">
        <p14:creationId xmlns:p14="http://schemas.microsoft.com/office/powerpoint/2010/main" val="41281347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peinture, art, Arts visuels, cadre photo&#10;&#10;Description générée automatiquement">
            <a:extLst>
              <a:ext uri="{FF2B5EF4-FFF2-40B4-BE49-F238E27FC236}">
                <a16:creationId xmlns:a16="http://schemas.microsoft.com/office/drawing/2014/main" id="{04C4B460-922D-361F-C070-FE84C0658A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2102" y="0"/>
            <a:ext cx="8947796" cy="6858000"/>
          </a:xfrm>
          <a:prstGeom prst="rect">
            <a:avLst/>
          </a:prstGeom>
        </p:spPr>
      </p:pic>
      <p:sp>
        <p:nvSpPr>
          <p:cNvPr id="2" name="Espace réservé du numéro de diapositive 1">
            <a:extLst>
              <a:ext uri="{FF2B5EF4-FFF2-40B4-BE49-F238E27FC236}">
                <a16:creationId xmlns:a16="http://schemas.microsoft.com/office/drawing/2014/main" id="{6CFF4336-4C15-0584-0CF7-FE4493A54A06}"/>
              </a:ext>
            </a:extLst>
          </p:cNvPr>
          <p:cNvSpPr>
            <a:spLocks noGrp="1"/>
          </p:cNvSpPr>
          <p:nvPr>
            <p:ph type="sldNum" sz="quarter" idx="12"/>
          </p:nvPr>
        </p:nvSpPr>
        <p:spPr/>
        <p:txBody>
          <a:bodyPr/>
          <a:lstStyle/>
          <a:p>
            <a:fld id="{488C3CC4-1E09-495E-A30B-E0CF89A36A7B}" type="slidenum">
              <a:rPr lang="fr-CA" smtClean="0"/>
              <a:t>47</a:t>
            </a:fld>
            <a:endParaRPr lang="fr-CA"/>
          </a:p>
        </p:txBody>
      </p:sp>
    </p:spTree>
    <p:extLst>
      <p:ext uri="{BB962C8B-B14F-4D97-AF65-F5344CB8AC3E}">
        <p14:creationId xmlns:p14="http://schemas.microsoft.com/office/powerpoint/2010/main" val="41582822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82F098-E021-407E-86FF-F46012A20CEB}"/>
              </a:ext>
            </a:extLst>
          </p:cNvPr>
          <p:cNvSpPr>
            <a:spLocks noGrp="1"/>
          </p:cNvSpPr>
          <p:nvPr>
            <p:ph type="title"/>
          </p:nvPr>
        </p:nvSpPr>
        <p:spPr>
          <a:xfrm>
            <a:off x="838199" y="0"/>
            <a:ext cx="10515600" cy="769121"/>
          </a:xfrm>
        </p:spPr>
        <p:txBody>
          <a:bodyPr>
            <a:normAutofit/>
          </a:bodyPr>
          <a:lstStyle/>
          <a:p>
            <a:pPr algn="ctr"/>
            <a:r>
              <a:rPr lang="fr-CA" sz="3600" b="1" dirty="0" err="1">
                <a:latin typeface="Cambria" panose="02040503050406030204" pitchFamily="18" charset="0"/>
                <a:ea typeface="Cambria" panose="02040503050406030204" pitchFamily="18" charset="0"/>
              </a:rPr>
              <a:t>Cristóbal</a:t>
            </a:r>
            <a:r>
              <a:rPr lang="fr-CA" sz="3600" b="1" dirty="0">
                <a:latin typeface="Cambria" panose="02040503050406030204" pitchFamily="18" charset="0"/>
                <a:ea typeface="Cambria" panose="02040503050406030204" pitchFamily="18" charset="0"/>
              </a:rPr>
              <a:t> Vila</a:t>
            </a:r>
            <a:endParaRPr lang="fr-CA" sz="3600" b="1" dirty="0">
              <a:latin typeface="Abadi" panose="020B0604020104020204" pitchFamily="34" charset="0"/>
              <a:ea typeface="Cambria" panose="02040503050406030204" pitchFamily="18" charset="0"/>
            </a:endParaRPr>
          </a:p>
        </p:txBody>
      </p:sp>
      <p:pic>
        <p:nvPicPr>
          <p:cNvPr id="3" name="Image 2">
            <a:extLst>
              <a:ext uri="{FF2B5EF4-FFF2-40B4-BE49-F238E27FC236}">
                <a16:creationId xmlns:a16="http://schemas.microsoft.com/office/drawing/2014/main" id="{ED92E949-6680-2EFD-4011-DE1DACF953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8479" y="1306580"/>
            <a:ext cx="6035040" cy="45262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Espace réservé du contenu 2">
            <a:extLst>
              <a:ext uri="{FF2B5EF4-FFF2-40B4-BE49-F238E27FC236}">
                <a16:creationId xmlns:a16="http://schemas.microsoft.com/office/drawing/2014/main" id="{D0DD157A-C457-72F8-B038-570B7FFFFAED}"/>
              </a:ext>
            </a:extLst>
          </p:cNvPr>
          <p:cNvSpPr>
            <a:spLocks noGrp="1"/>
          </p:cNvSpPr>
          <p:nvPr>
            <p:ph idx="1"/>
          </p:nvPr>
        </p:nvSpPr>
        <p:spPr>
          <a:xfrm>
            <a:off x="838200" y="6370320"/>
            <a:ext cx="10515600" cy="487680"/>
          </a:xfrm>
        </p:spPr>
        <p:txBody>
          <a:bodyPr>
            <a:normAutofit/>
          </a:bodyPr>
          <a:lstStyle/>
          <a:p>
            <a:pPr marL="0" indent="0" algn="ctr">
              <a:buNone/>
            </a:pPr>
            <a:r>
              <a:rPr lang="fr-CA" sz="1800" dirty="0">
                <a:latin typeface="Cambria" panose="02040503050406030204" pitchFamily="18" charset="0"/>
                <a:ea typeface="Cambria" panose="02040503050406030204" pitchFamily="18" charset="0"/>
                <a:hlinkClick r:id="rId3"/>
              </a:rPr>
              <a:t>https://etereaestudios.com/about/</a:t>
            </a:r>
            <a:endParaRPr lang="fr-CA" sz="1800" dirty="0">
              <a:latin typeface="Cambria" panose="02040503050406030204" pitchFamily="18" charset="0"/>
              <a:ea typeface="Cambria" panose="02040503050406030204" pitchFamily="18" charset="0"/>
            </a:endParaRPr>
          </a:p>
          <a:p>
            <a:pPr marL="0" indent="0" algn="ctr">
              <a:buNone/>
            </a:pPr>
            <a:endParaRPr lang="fr-CA" sz="1800" dirty="0">
              <a:latin typeface="Cambria" panose="02040503050406030204" pitchFamily="18" charset="0"/>
              <a:ea typeface="Cambria" panose="02040503050406030204" pitchFamily="18" charset="0"/>
            </a:endParaRPr>
          </a:p>
        </p:txBody>
      </p:sp>
      <p:sp>
        <p:nvSpPr>
          <p:cNvPr id="5" name="Espace réservé du numéro de diapositive 4">
            <a:extLst>
              <a:ext uri="{FF2B5EF4-FFF2-40B4-BE49-F238E27FC236}">
                <a16:creationId xmlns:a16="http://schemas.microsoft.com/office/drawing/2014/main" id="{3EC485A4-D86F-EAB7-A2EA-727DDD1BAEBA}"/>
              </a:ext>
            </a:extLst>
          </p:cNvPr>
          <p:cNvSpPr>
            <a:spLocks noGrp="1"/>
          </p:cNvSpPr>
          <p:nvPr>
            <p:ph type="sldNum" sz="quarter" idx="12"/>
          </p:nvPr>
        </p:nvSpPr>
        <p:spPr/>
        <p:txBody>
          <a:bodyPr/>
          <a:lstStyle/>
          <a:p>
            <a:fld id="{488C3CC4-1E09-495E-A30B-E0CF89A36A7B}" type="slidenum">
              <a:rPr lang="fr-CA" smtClean="0"/>
              <a:t>48</a:t>
            </a:fld>
            <a:endParaRPr lang="fr-CA"/>
          </a:p>
        </p:txBody>
      </p:sp>
    </p:spTree>
    <p:extLst>
      <p:ext uri="{BB962C8B-B14F-4D97-AF65-F5344CB8AC3E}">
        <p14:creationId xmlns:p14="http://schemas.microsoft.com/office/powerpoint/2010/main" val="11131324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5128EB-A86A-450D-3D45-5319DA94DC71}"/>
              </a:ext>
            </a:extLst>
          </p:cNvPr>
          <p:cNvSpPr>
            <a:spLocks noGrp="1"/>
          </p:cNvSpPr>
          <p:nvPr>
            <p:ph type="title"/>
          </p:nvPr>
        </p:nvSpPr>
        <p:spPr/>
        <p:txBody>
          <a:bodyPr/>
          <a:lstStyle/>
          <a:p>
            <a:r>
              <a:rPr lang="fr-CA" dirty="0"/>
              <a:t>d</a:t>
            </a:r>
          </a:p>
        </p:txBody>
      </p:sp>
      <p:sp>
        <p:nvSpPr>
          <p:cNvPr id="3" name="Espace réservé du contenu 2">
            <a:extLst>
              <a:ext uri="{FF2B5EF4-FFF2-40B4-BE49-F238E27FC236}">
                <a16:creationId xmlns:a16="http://schemas.microsoft.com/office/drawing/2014/main" id="{40F72E66-C0A6-3192-19BB-431ED386046A}"/>
              </a:ext>
            </a:extLst>
          </p:cNvPr>
          <p:cNvSpPr>
            <a:spLocks noGrp="1"/>
          </p:cNvSpPr>
          <p:nvPr>
            <p:ph idx="1"/>
          </p:nvPr>
        </p:nvSpPr>
        <p:spPr>
          <a:xfrm>
            <a:off x="0" y="4010525"/>
            <a:ext cx="12192000" cy="2751221"/>
          </a:xfrm>
        </p:spPr>
        <p:txBody>
          <a:bodyPr>
            <a:noAutofit/>
          </a:bodyPr>
          <a:lstStyle/>
          <a:p>
            <a:pPr marL="0" indent="0">
              <a:buNone/>
            </a:pPr>
            <a:r>
              <a:rPr lang="fr-CA" sz="2200" dirty="0">
                <a:effectLst/>
                <a:latin typeface="Cambria" panose="02040503050406030204" pitchFamily="18" charset="0"/>
                <a:ea typeface="Calibri" panose="020F0502020204030204" pitchFamily="34" charset="0"/>
                <a:cs typeface="Times New Roman" panose="02020603050405020304" pitchFamily="18" charset="0"/>
              </a:rPr>
              <a:t>Il existe différents concours mathématiques ouverts aux étudiants de niveau collégial. Ces concours proposent des problèmes originaux et stimulants nécessitant pour les résoudre de mettre à profit ses connaissances mathématiques et sa créativité. Au-delà des prix que l’on peut remporter lors de ces compétitions (bourses d'études, voyages, participation à un camp mathématique estival, etc.), ils nous confrontent d’abord et avant tout avec nous-même et nous permettent de tester nos limites. </a:t>
            </a:r>
          </a:p>
          <a:p>
            <a:pPr marL="0" indent="0">
              <a:buNone/>
            </a:pPr>
            <a:r>
              <a:rPr lang="fr-CA" sz="2200" dirty="0">
                <a:effectLst/>
                <a:latin typeface="Cambria" panose="02040503050406030204" pitchFamily="18" charset="0"/>
                <a:ea typeface="Calibri" panose="020F0502020204030204" pitchFamily="34" charset="0"/>
                <a:cs typeface="Times New Roman" panose="02020603050405020304" pitchFamily="18" charset="0"/>
              </a:rPr>
              <a:t>Après un bref historique des concours mathématiques et de leur rôle dans le développement des mathématiques contemporaines, nous allons présenter les principaux concours au collégial et des exemples de problèmes tirés de ces concours.</a:t>
            </a:r>
            <a:endParaRPr lang="fr-CA" sz="2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 4">
            <a:extLst>
              <a:ext uri="{FF2B5EF4-FFF2-40B4-BE49-F238E27FC236}">
                <a16:creationId xmlns:a16="http://schemas.microsoft.com/office/drawing/2014/main" id="{0AC0E94E-4291-EC11-E763-3C768BB9BCEA}"/>
              </a:ext>
            </a:extLst>
          </p:cNvPr>
          <p:cNvPicPr>
            <a:picLocks noChangeAspect="1"/>
          </p:cNvPicPr>
          <p:nvPr/>
        </p:nvPicPr>
        <p:blipFill>
          <a:blip r:embed="rId2"/>
          <a:stretch>
            <a:fillRect/>
          </a:stretch>
        </p:blipFill>
        <p:spPr>
          <a:xfrm>
            <a:off x="2929890" y="198772"/>
            <a:ext cx="6332220" cy="3566795"/>
          </a:xfrm>
          <a:prstGeom prst="rect">
            <a:avLst/>
          </a:prstGeom>
          <a:ln w="15875">
            <a:solidFill>
              <a:schemeClr val="tx1">
                <a:lumMod val="75000"/>
                <a:lumOff val="25000"/>
              </a:schemeClr>
            </a:solidFill>
          </a:ln>
        </p:spPr>
      </p:pic>
      <p:sp>
        <p:nvSpPr>
          <p:cNvPr id="4" name="Espace réservé du numéro de diapositive 3">
            <a:extLst>
              <a:ext uri="{FF2B5EF4-FFF2-40B4-BE49-F238E27FC236}">
                <a16:creationId xmlns:a16="http://schemas.microsoft.com/office/drawing/2014/main" id="{FF5E8702-34F6-3CC8-105A-6DE799CAF6FF}"/>
              </a:ext>
            </a:extLst>
          </p:cNvPr>
          <p:cNvSpPr>
            <a:spLocks noGrp="1"/>
          </p:cNvSpPr>
          <p:nvPr>
            <p:ph type="sldNum" sz="quarter" idx="12"/>
          </p:nvPr>
        </p:nvSpPr>
        <p:spPr/>
        <p:txBody>
          <a:bodyPr/>
          <a:lstStyle/>
          <a:p>
            <a:fld id="{488C3CC4-1E09-495E-A30B-E0CF89A36A7B}" type="slidenum">
              <a:rPr lang="fr-CA" smtClean="0"/>
              <a:t>49</a:t>
            </a:fld>
            <a:endParaRPr lang="fr-CA"/>
          </a:p>
        </p:txBody>
      </p:sp>
    </p:spTree>
    <p:extLst>
      <p:ext uri="{BB962C8B-B14F-4D97-AF65-F5344CB8AC3E}">
        <p14:creationId xmlns:p14="http://schemas.microsoft.com/office/powerpoint/2010/main" val="16885134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82F098-E021-407E-86FF-F46012A20CEB}"/>
              </a:ext>
            </a:extLst>
          </p:cNvPr>
          <p:cNvSpPr>
            <a:spLocks noGrp="1"/>
          </p:cNvSpPr>
          <p:nvPr>
            <p:ph type="title"/>
          </p:nvPr>
        </p:nvSpPr>
        <p:spPr>
          <a:xfrm>
            <a:off x="838199" y="0"/>
            <a:ext cx="10515600" cy="769121"/>
          </a:xfrm>
        </p:spPr>
        <p:txBody>
          <a:bodyPr>
            <a:normAutofit/>
          </a:bodyPr>
          <a:lstStyle/>
          <a:p>
            <a:pPr algn="ctr"/>
            <a:r>
              <a:rPr lang="fr-CA" sz="3600" b="1" dirty="0">
                <a:latin typeface="Cambria" panose="02040503050406030204" pitchFamily="18" charset="0"/>
                <a:ea typeface="Cambria" panose="02040503050406030204" pitchFamily="18" charset="0"/>
              </a:rPr>
              <a:t>Site web du Club Math</a:t>
            </a:r>
            <a:endParaRPr lang="fr-CA" sz="3600" b="1" dirty="0">
              <a:latin typeface="Abadi" panose="020B0604020104020204" pitchFamily="34" charset="0"/>
              <a:ea typeface="Cambria" panose="02040503050406030204" pitchFamily="18" charset="0"/>
            </a:endParaRPr>
          </a:p>
        </p:txBody>
      </p:sp>
      <p:sp>
        <p:nvSpPr>
          <p:cNvPr id="3" name="Espace réservé du numéro de diapositive 2">
            <a:extLst>
              <a:ext uri="{FF2B5EF4-FFF2-40B4-BE49-F238E27FC236}">
                <a16:creationId xmlns:a16="http://schemas.microsoft.com/office/drawing/2014/main" id="{A680A55B-CD9B-3AEE-422E-AFAB932E4B2B}"/>
              </a:ext>
            </a:extLst>
          </p:cNvPr>
          <p:cNvSpPr>
            <a:spLocks noGrp="1"/>
          </p:cNvSpPr>
          <p:nvPr>
            <p:ph type="sldNum" sz="quarter" idx="12"/>
          </p:nvPr>
        </p:nvSpPr>
        <p:spPr/>
        <p:txBody>
          <a:bodyPr/>
          <a:lstStyle/>
          <a:p>
            <a:fld id="{488C3CC4-1E09-495E-A30B-E0CF89A36A7B}" type="slidenum">
              <a:rPr lang="fr-CA" smtClean="0"/>
              <a:t>5</a:t>
            </a:fld>
            <a:endParaRPr lang="fr-CA"/>
          </a:p>
        </p:txBody>
      </p:sp>
      <p:pic>
        <p:nvPicPr>
          <p:cNvPr id="8" name="Image 7">
            <a:hlinkClick r:id="rId2"/>
            <a:extLst>
              <a:ext uri="{FF2B5EF4-FFF2-40B4-BE49-F238E27FC236}">
                <a16:creationId xmlns:a16="http://schemas.microsoft.com/office/drawing/2014/main" id="{E690C6E6-8ACD-C411-C2C7-73467A16B103}"/>
              </a:ext>
            </a:extLst>
          </p:cNvPr>
          <p:cNvPicPr>
            <a:picLocks noChangeAspect="1"/>
          </p:cNvPicPr>
          <p:nvPr/>
        </p:nvPicPr>
        <p:blipFill>
          <a:blip r:embed="rId3"/>
          <a:stretch>
            <a:fillRect/>
          </a:stretch>
        </p:blipFill>
        <p:spPr>
          <a:xfrm>
            <a:off x="2707841" y="825001"/>
            <a:ext cx="6776316" cy="5619730"/>
          </a:xfrm>
          <a:prstGeom prst="rect">
            <a:avLst/>
          </a:prstGeom>
        </p:spPr>
      </p:pic>
    </p:spTree>
    <p:extLst>
      <p:ext uri="{BB962C8B-B14F-4D97-AF65-F5344CB8AC3E}">
        <p14:creationId xmlns:p14="http://schemas.microsoft.com/office/powerpoint/2010/main" val="19829175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59C9E97E-5928-9795-FAA3-081CDD030F55}"/>
              </a:ext>
            </a:extLst>
          </p:cNvPr>
          <p:cNvSpPr>
            <a:spLocks noGrp="1"/>
          </p:cNvSpPr>
          <p:nvPr>
            <p:ph type="sldNum" sz="quarter" idx="12"/>
          </p:nvPr>
        </p:nvSpPr>
        <p:spPr/>
        <p:txBody>
          <a:bodyPr/>
          <a:lstStyle/>
          <a:p>
            <a:fld id="{488C3CC4-1E09-495E-A30B-E0CF89A36A7B}" type="slidenum">
              <a:rPr lang="fr-CA" smtClean="0"/>
              <a:t>6</a:t>
            </a:fld>
            <a:endParaRPr lang="fr-CA"/>
          </a:p>
        </p:txBody>
      </p:sp>
      <p:pic>
        <p:nvPicPr>
          <p:cNvPr id="4" name="Image 3">
            <a:extLst>
              <a:ext uri="{FF2B5EF4-FFF2-40B4-BE49-F238E27FC236}">
                <a16:creationId xmlns:a16="http://schemas.microsoft.com/office/drawing/2014/main" id="{6F97B5CD-FD0F-5D23-F7E6-9B83934CFC93}"/>
              </a:ext>
            </a:extLst>
          </p:cNvPr>
          <p:cNvPicPr>
            <a:picLocks noChangeAspect="1"/>
          </p:cNvPicPr>
          <p:nvPr/>
        </p:nvPicPr>
        <p:blipFill>
          <a:blip r:embed="rId2"/>
          <a:stretch>
            <a:fillRect/>
          </a:stretch>
        </p:blipFill>
        <p:spPr>
          <a:xfrm>
            <a:off x="2660264" y="136719"/>
            <a:ext cx="6871472" cy="6584756"/>
          </a:xfrm>
          <a:prstGeom prst="rect">
            <a:avLst/>
          </a:prstGeom>
        </p:spPr>
      </p:pic>
    </p:spTree>
    <p:extLst>
      <p:ext uri="{BB962C8B-B14F-4D97-AF65-F5344CB8AC3E}">
        <p14:creationId xmlns:p14="http://schemas.microsoft.com/office/powerpoint/2010/main" val="343789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FA3A14-03EA-21D4-BBF2-AA00B1F8ED00}"/>
              </a:ext>
            </a:extLst>
          </p:cNvPr>
          <p:cNvSpPr>
            <a:spLocks noGrp="1"/>
          </p:cNvSpPr>
          <p:nvPr>
            <p:ph type="title"/>
          </p:nvPr>
        </p:nvSpPr>
        <p:spPr>
          <a:xfrm>
            <a:off x="838200" y="159025"/>
            <a:ext cx="10515600" cy="666958"/>
          </a:xfrm>
        </p:spPr>
        <p:txBody>
          <a:bodyPr>
            <a:normAutofit fontScale="90000"/>
          </a:bodyPr>
          <a:lstStyle/>
          <a:p>
            <a:pPr algn="ctr"/>
            <a:r>
              <a:rPr lang="fr-CA" b="1" dirty="0">
                <a:latin typeface="Cambria" panose="02040503050406030204" pitchFamily="18" charset="0"/>
                <a:ea typeface="Cambria" panose="02040503050406030204" pitchFamily="18" charset="0"/>
              </a:rPr>
              <a:t>M. C. Escher  (1898–1972)</a:t>
            </a:r>
            <a:endParaRPr lang="fr-CA" dirty="0">
              <a:latin typeface="Cambria" panose="02040503050406030204" pitchFamily="18" charset="0"/>
              <a:ea typeface="Cambria" panose="02040503050406030204" pitchFamily="18" charset="0"/>
            </a:endParaRPr>
          </a:p>
        </p:txBody>
      </p:sp>
      <p:pic>
        <p:nvPicPr>
          <p:cNvPr id="7" name="Espace réservé du contenu 6" descr="Une image contenant noir et blanc, Visage humain, portrait, ride&#10;&#10;Description générée automatiquement">
            <a:extLst>
              <a:ext uri="{FF2B5EF4-FFF2-40B4-BE49-F238E27FC236}">
                <a16:creationId xmlns:a16="http://schemas.microsoft.com/office/drawing/2014/main" id="{2AB357E8-EDCC-BD6E-60EC-734535A61D6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1783" y="1010760"/>
            <a:ext cx="4211301" cy="5613698"/>
          </a:xfrm>
        </p:spPr>
      </p:pic>
      <p:pic>
        <p:nvPicPr>
          <p:cNvPr id="9" name="Image 8">
            <a:extLst>
              <a:ext uri="{FF2B5EF4-FFF2-40B4-BE49-F238E27FC236}">
                <a16:creationId xmlns:a16="http://schemas.microsoft.com/office/drawing/2014/main" id="{B9E8511D-A648-64F8-1851-012BC804CE72}"/>
              </a:ext>
            </a:extLst>
          </p:cNvPr>
          <p:cNvPicPr>
            <a:picLocks noChangeAspect="1"/>
          </p:cNvPicPr>
          <p:nvPr/>
        </p:nvPicPr>
        <p:blipFill>
          <a:blip r:embed="rId3"/>
          <a:stretch>
            <a:fillRect/>
          </a:stretch>
        </p:blipFill>
        <p:spPr>
          <a:xfrm>
            <a:off x="6638916" y="1017489"/>
            <a:ext cx="3807109" cy="5606969"/>
          </a:xfrm>
          <a:prstGeom prst="rect">
            <a:avLst/>
          </a:prstGeom>
        </p:spPr>
      </p:pic>
    </p:spTree>
    <p:extLst>
      <p:ext uri="{BB962C8B-B14F-4D97-AF65-F5344CB8AC3E}">
        <p14:creationId xmlns:p14="http://schemas.microsoft.com/office/powerpoint/2010/main" val="11804915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Une image contenant sphère, Photographie de nature morte, Photographie monochrome, monochrome&#10;&#10;Description générée automatiquement">
            <a:extLst>
              <a:ext uri="{FF2B5EF4-FFF2-40B4-BE49-F238E27FC236}">
                <a16:creationId xmlns:a16="http://schemas.microsoft.com/office/drawing/2014/main" id="{57476CDB-CC7E-1905-8249-E64173B118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200025"/>
            <a:ext cx="11430000" cy="6457950"/>
          </a:xfrm>
          <a:prstGeom prst="rect">
            <a:avLst/>
          </a:prstGeom>
        </p:spPr>
      </p:pic>
    </p:spTree>
    <p:extLst>
      <p:ext uri="{BB962C8B-B14F-4D97-AF65-F5344CB8AC3E}">
        <p14:creationId xmlns:p14="http://schemas.microsoft.com/office/powerpoint/2010/main" val="15951879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croquis, dessin, art, noir et blanc&#10;&#10;Description générée automatiquement">
            <a:extLst>
              <a:ext uri="{FF2B5EF4-FFF2-40B4-BE49-F238E27FC236}">
                <a16:creationId xmlns:a16="http://schemas.microsoft.com/office/drawing/2014/main" id="{D8081ADC-96DC-BC00-041D-FEC56C35C4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5410" y="0"/>
            <a:ext cx="8241180" cy="6858000"/>
          </a:xfrm>
          <a:prstGeom prst="rect">
            <a:avLst/>
          </a:prstGeom>
        </p:spPr>
      </p:pic>
      <p:sp>
        <p:nvSpPr>
          <p:cNvPr id="2" name="Espace réservé du numéro de diapositive 1">
            <a:extLst>
              <a:ext uri="{FF2B5EF4-FFF2-40B4-BE49-F238E27FC236}">
                <a16:creationId xmlns:a16="http://schemas.microsoft.com/office/drawing/2014/main" id="{036D53A7-86CA-6D32-12F0-A95939FA8420}"/>
              </a:ext>
            </a:extLst>
          </p:cNvPr>
          <p:cNvSpPr>
            <a:spLocks noGrp="1"/>
          </p:cNvSpPr>
          <p:nvPr>
            <p:ph type="sldNum" sz="quarter" idx="12"/>
          </p:nvPr>
        </p:nvSpPr>
        <p:spPr/>
        <p:txBody>
          <a:bodyPr/>
          <a:lstStyle/>
          <a:p>
            <a:fld id="{488C3CC4-1E09-495E-A30B-E0CF89A36A7B}" type="slidenum">
              <a:rPr lang="fr-CA" smtClean="0"/>
              <a:t>9</a:t>
            </a:fld>
            <a:endParaRPr lang="fr-CA"/>
          </a:p>
        </p:txBody>
      </p:sp>
    </p:spTree>
    <p:extLst>
      <p:ext uri="{BB962C8B-B14F-4D97-AF65-F5344CB8AC3E}">
        <p14:creationId xmlns:p14="http://schemas.microsoft.com/office/powerpoint/2010/main" val="2262092852"/>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304</TotalTime>
  <Words>206</Words>
  <Application>Microsoft Office PowerPoint</Application>
  <PresentationFormat>Grand écran</PresentationFormat>
  <Paragraphs>58</Paragraphs>
  <Slides>49</Slides>
  <Notes>0</Notes>
  <HiddenSlides>0</HiddenSlides>
  <MMClips>1</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49</vt:i4>
      </vt:variant>
    </vt:vector>
  </HeadingPairs>
  <TitlesOfParts>
    <vt:vector size="56" baseType="lpstr">
      <vt:lpstr>Abadi</vt:lpstr>
      <vt:lpstr>Aptos</vt:lpstr>
      <vt:lpstr>Arial</vt:lpstr>
      <vt:lpstr>Calibri</vt:lpstr>
      <vt:lpstr>Calibri Light</vt:lpstr>
      <vt:lpstr>Cambria</vt:lpstr>
      <vt:lpstr>Thème Office</vt:lpstr>
      <vt:lpstr>Présentation PowerPoint</vt:lpstr>
      <vt:lpstr>Mathématiques au secondaire et au collégial</vt:lpstr>
      <vt:lpstr>Mathématiques au Club Math</vt:lpstr>
      <vt:lpstr>Vidéo de présentation du Club Math</vt:lpstr>
      <vt:lpstr>Site web du Club Math</vt:lpstr>
      <vt:lpstr>Présentation PowerPoint</vt:lpstr>
      <vt:lpstr>M. C. Escher  (1898–1972)</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Inspirations  (Cristóbal Vila)</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Cristóbal Vila</vt:lpstr>
      <vt:lpstr>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Sylvain Bérubé</dc:creator>
  <cp:lastModifiedBy>Bérubé, Sylvain</cp:lastModifiedBy>
  <cp:revision>2</cp:revision>
  <dcterms:created xsi:type="dcterms:W3CDTF">2023-09-10T02:36:57Z</dcterms:created>
  <dcterms:modified xsi:type="dcterms:W3CDTF">2025-08-27T19:46:12Z</dcterms:modified>
</cp:coreProperties>
</file>